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4"/>
  </p:sldMasterIdLst>
  <p:notesMasterIdLst>
    <p:notesMasterId r:id="rId15"/>
  </p:notesMasterIdLst>
  <p:handoutMasterIdLst>
    <p:handoutMasterId r:id="rId16"/>
  </p:handoutMasterIdLst>
  <p:sldIdLst>
    <p:sldId id="267" r:id="rId5"/>
    <p:sldId id="279" r:id="rId6"/>
    <p:sldId id="361" r:id="rId7"/>
    <p:sldId id="362" r:id="rId8"/>
    <p:sldId id="360" r:id="rId9"/>
    <p:sldId id="359" r:id="rId10"/>
    <p:sldId id="353" r:id="rId11"/>
    <p:sldId id="352" r:id="rId12"/>
    <p:sldId id="351" r:id="rId13"/>
    <p:sldId id="347" r:id="rId14"/>
  </p:sldIdLst>
  <p:sldSz cx="12192000" cy="6858000"/>
  <p:notesSz cx="9144000" cy="6858000"/>
  <p:defaultTextStyle>
    <a:defPPr>
      <a:defRPr lang="en-US"/>
    </a:defPPr>
    <a:lvl1pPr marL="0" algn="l" defTabSz="457173" rtl="0" eaLnBrk="1" latinLnBrk="0" hangingPunct="1">
      <a:defRPr sz="1800" kern="1200">
        <a:solidFill>
          <a:schemeClr val="tx1"/>
        </a:solidFill>
        <a:latin typeface="+mn-lt"/>
        <a:ea typeface="+mn-ea"/>
        <a:cs typeface="+mn-cs"/>
      </a:defRPr>
    </a:lvl1pPr>
    <a:lvl2pPr marL="457173" algn="l" defTabSz="457173" rtl="0" eaLnBrk="1" latinLnBrk="0" hangingPunct="1">
      <a:defRPr sz="1800" kern="1200">
        <a:solidFill>
          <a:schemeClr val="tx1"/>
        </a:solidFill>
        <a:latin typeface="+mn-lt"/>
        <a:ea typeface="+mn-ea"/>
        <a:cs typeface="+mn-cs"/>
      </a:defRPr>
    </a:lvl2pPr>
    <a:lvl3pPr marL="914347" algn="l" defTabSz="457173" rtl="0" eaLnBrk="1" latinLnBrk="0" hangingPunct="1">
      <a:defRPr sz="1800" kern="1200">
        <a:solidFill>
          <a:schemeClr val="tx1"/>
        </a:solidFill>
        <a:latin typeface="+mn-lt"/>
        <a:ea typeface="+mn-ea"/>
        <a:cs typeface="+mn-cs"/>
      </a:defRPr>
    </a:lvl3pPr>
    <a:lvl4pPr marL="1371520" algn="l" defTabSz="457173" rtl="0" eaLnBrk="1" latinLnBrk="0" hangingPunct="1">
      <a:defRPr sz="1800" kern="1200">
        <a:solidFill>
          <a:schemeClr val="tx1"/>
        </a:solidFill>
        <a:latin typeface="+mn-lt"/>
        <a:ea typeface="+mn-ea"/>
        <a:cs typeface="+mn-cs"/>
      </a:defRPr>
    </a:lvl4pPr>
    <a:lvl5pPr marL="1828694" algn="l" defTabSz="457173" rtl="0" eaLnBrk="1" latinLnBrk="0" hangingPunct="1">
      <a:defRPr sz="1800" kern="1200">
        <a:solidFill>
          <a:schemeClr val="tx1"/>
        </a:solidFill>
        <a:latin typeface="+mn-lt"/>
        <a:ea typeface="+mn-ea"/>
        <a:cs typeface="+mn-cs"/>
      </a:defRPr>
    </a:lvl5pPr>
    <a:lvl6pPr marL="2285866" algn="l" defTabSz="457173" rtl="0" eaLnBrk="1" latinLnBrk="0" hangingPunct="1">
      <a:defRPr sz="1800" kern="1200">
        <a:solidFill>
          <a:schemeClr val="tx1"/>
        </a:solidFill>
        <a:latin typeface="+mn-lt"/>
        <a:ea typeface="+mn-ea"/>
        <a:cs typeface="+mn-cs"/>
      </a:defRPr>
    </a:lvl6pPr>
    <a:lvl7pPr marL="2743041" algn="l" defTabSz="457173" rtl="0" eaLnBrk="1" latinLnBrk="0" hangingPunct="1">
      <a:defRPr sz="1800" kern="1200">
        <a:solidFill>
          <a:schemeClr val="tx1"/>
        </a:solidFill>
        <a:latin typeface="+mn-lt"/>
        <a:ea typeface="+mn-ea"/>
        <a:cs typeface="+mn-cs"/>
      </a:defRPr>
    </a:lvl7pPr>
    <a:lvl8pPr marL="3200214" algn="l" defTabSz="457173" rtl="0" eaLnBrk="1" latinLnBrk="0" hangingPunct="1">
      <a:defRPr sz="1800" kern="1200">
        <a:solidFill>
          <a:schemeClr val="tx1"/>
        </a:solidFill>
        <a:latin typeface="+mn-lt"/>
        <a:ea typeface="+mn-ea"/>
        <a:cs typeface="+mn-cs"/>
      </a:defRPr>
    </a:lvl8pPr>
    <a:lvl9pPr marL="3657388" algn="l" defTabSz="457173"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ster Slides" id="{1165592B-D1AE-EE48-AEB4-F19515D86DC8}">
          <p14:sldIdLst>
            <p14:sldId id="267"/>
            <p14:sldId id="279"/>
            <p14:sldId id="361"/>
            <p14:sldId id="362"/>
            <p14:sldId id="360"/>
            <p14:sldId id="359"/>
            <p14:sldId id="353"/>
            <p14:sldId id="352"/>
            <p14:sldId id="351"/>
            <p14:sldId id="347"/>
          </p14:sldIdLst>
        </p14:section>
      </p14:sectionLst>
    </p:ext>
    <p:ext uri="{EFAFB233-063F-42B5-8137-9DF3F51BA10A}">
      <p15:sldGuideLst xmlns:p15="http://schemas.microsoft.com/office/powerpoint/2012/main">
        <p15:guide id="1" orient="horz" pos="1842" userDrawn="1">
          <p15:clr>
            <a:srgbClr val="A4A3A4"/>
          </p15:clr>
        </p15:guide>
        <p15:guide id="2" orient="horz" pos="3294" userDrawn="1">
          <p15:clr>
            <a:srgbClr val="A4A3A4"/>
          </p15:clr>
        </p15:guide>
        <p15:guide id="3" orient="horz" pos="2228" userDrawn="1">
          <p15:clr>
            <a:srgbClr val="A4A3A4"/>
          </p15:clr>
        </p15:guide>
        <p15:guide id="4" orient="horz" pos="2614" userDrawn="1">
          <p15:clr>
            <a:srgbClr val="A4A3A4"/>
          </p15:clr>
        </p15:guide>
        <p15:guide id="5" pos="3812" userDrawn="1">
          <p15:clr>
            <a:srgbClr val="A4A3A4"/>
          </p15:clr>
        </p15:guide>
        <p15:guide id="6" orient="horz" pos="1570" userDrawn="1">
          <p15:clr>
            <a:srgbClr val="A4A3A4"/>
          </p15:clr>
        </p15:guide>
        <p15:guide id="7" orient="horz" pos="1616" userDrawn="1">
          <p15:clr>
            <a:srgbClr val="A4A3A4"/>
          </p15:clr>
        </p15:guide>
        <p15:guide id="8" pos="1300" userDrawn="1">
          <p15:clr>
            <a:srgbClr val="A4A3A4"/>
          </p15:clr>
        </p15:guide>
        <p15:guide id="9" pos="3407" userDrawn="1">
          <p15:clr>
            <a:srgbClr val="A4A3A4"/>
          </p15:clr>
        </p15:guide>
        <p15:guide id="10" pos="2361"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lastIdx="1" clrIdx="0"/>
  <p:cmAuthor id="2" name="Kate Wootten" initials="KW" lastIdx="1" clrIdx="1">
    <p:extLst>
      <p:ext uri="{19B8F6BF-5375-455C-9EA6-DF929625EA0E}">
        <p15:presenceInfo xmlns:p15="http://schemas.microsoft.com/office/powerpoint/2012/main" userId="S-1-5-21-2977299124-1876462163-2290217735-1750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C6EF"/>
    <a:srgbClr val="041D42"/>
    <a:srgbClr val="041E41"/>
    <a:srgbClr val="235B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4268" autoAdjust="0"/>
  </p:normalViewPr>
  <p:slideViewPr>
    <p:cSldViewPr snapToGrid="0">
      <p:cViewPr varScale="1">
        <p:scale>
          <a:sx n="57" d="100"/>
          <a:sy n="57" d="100"/>
        </p:scale>
        <p:origin x="699" y="33"/>
      </p:cViewPr>
      <p:guideLst>
        <p:guide orient="horz" pos="1842"/>
        <p:guide orient="horz" pos="3294"/>
        <p:guide orient="horz" pos="2228"/>
        <p:guide orient="horz" pos="2614"/>
        <p:guide pos="3812"/>
        <p:guide orient="horz" pos="1570"/>
        <p:guide orient="horz" pos="1616"/>
        <p:guide pos="1300"/>
        <p:guide pos="3407"/>
        <p:guide pos="2361"/>
      </p:guideLst>
    </p:cSldViewPr>
  </p:slideViewPr>
  <p:notesTextViewPr>
    <p:cViewPr>
      <p:scale>
        <a:sx n="3" d="2"/>
        <a:sy n="3" d="2"/>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e Thompson" userId="84ac169b-ba53-44be-b3a9-b2a41e442570" providerId="ADAL" clId="{6BF5C0D2-29E7-4BBF-8037-3C1C4E6E422E}"/>
    <pc:docChg chg="undo custSel addSld delSld modSld sldOrd modSection">
      <pc:chgData name="Kate Thompson" userId="84ac169b-ba53-44be-b3a9-b2a41e442570" providerId="ADAL" clId="{6BF5C0D2-29E7-4BBF-8037-3C1C4E6E422E}" dt="2021-10-28T03:15:15.154" v="663"/>
      <pc:docMkLst>
        <pc:docMk/>
      </pc:docMkLst>
      <pc:sldChg chg="modSp">
        <pc:chgData name="Kate Thompson" userId="84ac169b-ba53-44be-b3a9-b2a41e442570" providerId="ADAL" clId="{6BF5C0D2-29E7-4BBF-8037-3C1C4E6E422E}" dt="2021-10-28T02:48:46.632" v="25" actId="20577"/>
        <pc:sldMkLst>
          <pc:docMk/>
          <pc:sldMk cId="1516643777" sldId="267"/>
        </pc:sldMkLst>
        <pc:spChg chg="mod">
          <ac:chgData name="Kate Thompson" userId="84ac169b-ba53-44be-b3a9-b2a41e442570" providerId="ADAL" clId="{6BF5C0D2-29E7-4BBF-8037-3C1C4E6E422E}" dt="2021-10-28T02:48:39.843" v="15" actId="113"/>
          <ac:spMkLst>
            <pc:docMk/>
            <pc:sldMk cId="1516643777" sldId="267"/>
            <ac:spMk id="2" creationId="{00000000-0000-0000-0000-000000000000}"/>
          </ac:spMkLst>
        </pc:spChg>
        <pc:spChg chg="mod">
          <ac:chgData name="Kate Thompson" userId="84ac169b-ba53-44be-b3a9-b2a41e442570" providerId="ADAL" clId="{6BF5C0D2-29E7-4BBF-8037-3C1C4E6E422E}" dt="2021-10-28T02:48:46.632" v="25" actId="20577"/>
          <ac:spMkLst>
            <pc:docMk/>
            <pc:sldMk cId="1516643777" sldId="267"/>
            <ac:spMk id="3" creationId="{00000000-0000-0000-0000-000000000000}"/>
          </ac:spMkLst>
        </pc:spChg>
      </pc:sldChg>
      <pc:sldChg chg="modNotesTx">
        <pc:chgData name="Kate Thompson" userId="84ac169b-ba53-44be-b3a9-b2a41e442570" providerId="ADAL" clId="{6BF5C0D2-29E7-4BBF-8037-3C1C4E6E422E}" dt="2021-10-28T02:49:36.802" v="29" actId="6549"/>
        <pc:sldMkLst>
          <pc:docMk/>
          <pc:sldMk cId="982121594" sldId="279"/>
        </pc:sldMkLst>
      </pc:sldChg>
      <pc:sldChg chg="del">
        <pc:chgData name="Kate Thompson" userId="84ac169b-ba53-44be-b3a9-b2a41e442570" providerId="ADAL" clId="{6BF5C0D2-29E7-4BBF-8037-3C1C4E6E422E}" dt="2021-10-28T03:02:04.414" v="219" actId="2696"/>
        <pc:sldMkLst>
          <pc:docMk/>
          <pc:sldMk cId="915580289" sldId="341"/>
        </pc:sldMkLst>
      </pc:sldChg>
      <pc:sldChg chg="modNotesTx">
        <pc:chgData name="Kate Thompson" userId="84ac169b-ba53-44be-b3a9-b2a41e442570" providerId="ADAL" clId="{6BF5C0D2-29E7-4BBF-8037-3C1C4E6E422E}" dt="2021-10-28T03:02:14.993" v="221" actId="6549"/>
        <pc:sldMkLst>
          <pc:docMk/>
          <pc:sldMk cId="2670390693" sldId="347"/>
        </pc:sldMkLst>
      </pc:sldChg>
      <pc:sldChg chg="del">
        <pc:chgData name="Kate Thompson" userId="84ac169b-ba53-44be-b3a9-b2a41e442570" providerId="ADAL" clId="{6BF5C0D2-29E7-4BBF-8037-3C1C4E6E422E}" dt="2021-10-28T03:02:05.206" v="220" actId="2696"/>
        <pc:sldMkLst>
          <pc:docMk/>
          <pc:sldMk cId="2276701581" sldId="348"/>
        </pc:sldMkLst>
      </pc:sldChg>
      <pc:sldChg chg="addSp delSp modSp add del modTransition modNotesTx">
        <pc:chgData name="Kate Thompson" userId="84ac169b-ba53-44be-b3a9-b2a41e442570" providerId="ADAL" clId="{6BF5C0D2-29E7-4BBF-8037-3C1C4E6E422E}" dt="2021-10-28T03:15:15.154" v="663"/>
        <pc:sldMkLst>
          <pc:docMk/>
          <pc:sldMk cId="634848883" sldId="351"/>
        </pc:sldMkLst>
        <pc:spChg chg="mod">
          <ac:chgData name="Kate Thompson" userId="84ac169b-ba53-44be-b3a9-b2a41e442570" providerId="ADAL" clId="{6BF5C0D2-29E7-4BBF-8037-3C1C4E6E422E}" dt="2021-10-28T03:13:59.121" v="636" actId="20577"/>
          <ac:spMkLst>
            <pc:docMk/>
            <pc:sldMk cId="634848883" sldId="351"/>
            <ac:spMk id="2" creationId="{27A8E8BD-2156-4750-85E7-1923FE906771}"/>
          </ac:spMkLst>
        </pc:spChg>
        <pc:spChg chg="mod">
          <ac:chgData name="Kate Thompson" userId="84ac169b-ba53-44be-b3a9-b2a41e442570" providerId="ADAL" clId="{6BF5C0D2-29E7-4BBF-8037-3C1C4E6E422E}" dt="2021-10-28T03:10:03.828" v="529" actId="20577"/>
          <ac:spMkLst>
            <pc:docMk/>
            <pc:sldMk cId="634848883" sldId="351"/>
            <ac:spMk id="3" creationId="{79AB7700-54ED-4A84-8AAB-78F8FB2654CB}"/>
          </ac:spMkLst>
        </pc:spChg>
        <pc:spChg chg="mod">
          <ac:chgData name="Kate Thompson" userId="84ac169b-ba53-44be-b3a9-b2a41e442570" providerId="ADAL" clId="{6BF5C0D2-29E7-4BBF-8037-3C1C4E6E422E}" dt="2021-10-28T03:10:12.702" v="560" actId="20577"/>
          <ac:spMkLst>
            <pc:docMk/>
            <pc:sldMk cId="634848883" sldId="351"/>
            <ac:spMk id="4" creationId="{2E6F85AC-3B1E-4175-809B-0FB3D1C278C5}"/>
          </ac:spMkLst>
        </pc:spChg>
        <pc:picChg chg="add mod">
          <ac:chgData name="Kate Thompson" userId="84ac169b-ba53-44be-b3a9-b2a41e442570" providerId="ADAL" clId="{6BF5C0D2-29E7-4BBF-8037-3C1C4E6E422E}" dt="2021-10-28T03:10:58.547" v="575" actId="14100"/>
          <ac:picMkLst>
            <pc:docMk/>
            <pc:sldMk cId="634848883" sldId="351"/>
            <ac:picMk id="6" creationId="{D734B610-E551-4900-BA27-E20175D70B34}"/>
          </ac:picMkLst>
        </pc:picChg>
        <pc:picChg chg="del">
          <ac:chgData name="Kate Thompson" userId="84ac169b-ba53-44be-b3a9-b2a41e442570" providerId="ADAL" clId="{6BF5C0D2-29E7-4BBF-8037-3C1C4E6E422E}" dt="2021-10-28T03:09:45.880" v="517" actId="478"/>
          <ac:picMkLst>
            <pc:docMk/>
            <pc:sldMk cId="634848883" sldId="351"/>
            <ac:picMk id="2050" creationId="{4736E06C-E87F-4D74-917D-8B888485F1B2}"/>
          </ac:picMkLst>
        </pc:picChg>
      </pc:sldChg>
      <pc:sldChg chg="modSp modTransition">
        <pc:chgData name="Kate Thompson" userId="84ac169b-ba53-44be-b3a9-b2a41e442570" providerId="ADAL" clId="{6BF5C0D2-29E7-4BBF-8037-3C1C4E6E422E}" dt="2021-10-28T03:15:12.925" v="662"/>
        <pc:sldMkLst>
          <pc:docMk/>
          <pc:sldMk cId="3760673522" sldId="352"/>
        </pc:sldMkLst>
        <pc:spChg chg="mod">
          <ac:chgData name="Kate Thompson" userId="84ac169b-ba53-44be-b3a9-b2a41e442570" providerId="ADAL" clId="{6BF5C0D2-29E7-4BBF-8037-3C1C4E6E422E}" dt="2021-10-28T03:06:58.228" v="512" actId="207"/>
          <ac:spMkLst>
            <pc:docMk/>
            <pc:sldMk cId="3760673522" sldId="352"/>
            <ac:spMk id="4" creationId="{BF7602DD-8034-47C1-82C2-D12E86C596E6}"/>
          </ac:spMkLst>
        </pc:spChg>
      </pc:sldChg>
      <pc:sldChg chg="modSp modNotesTx">
        <pc:chgData name="Kate Thompson" userId="84ac169b-ba53-44be-b3a9-b2a41e442570" providerId="ADAL" clId="{6BF5C0D2-29E7-4BBF-8037-3C1C4E6E422E}" dt="2021-10-28T03:01:49.246" v="218" actId="6549"/>
        <pc:sldMkLst>
          <pc:docMk/>
          <pc:sldMk cId="2676803851" sldId="353"/>
        </pc:sldMkLst>
        <pc:spChg chg="mod">
          <ac:chgData name="Kate Thompson" userId="84ac169b-ba53-44be-b3a9-b2a41e442570" providerId="ADAL" clId="{6BF5C0D2-29E7-4BBF-8037-3C1C4E6E422E}" dt="2021-10-28T03:00:55.968" v="213" actId="20577"/>
          <ac:spMkLst>
            <pc:docMk/>
            <pc:sldMk cId="2676803851" sldId="353"/>
            <ac:spMk id="6" creationId="{00000000-0000-0000-0000-000000000000}"/>
          </ac:spMkLst>
        </pc:spChg>
        <pc:spChg chg="mod">
          <ac:chgData name="Kate Thompson" userId="84ac169b-ba53-44be-b3a9-b2a41e442570" providerId="ADAL" clId="{6BF5C0D2-29E7-4BBF-8037-3C1C4E6E422E}" dt="2021-10-28T03:01:00.621" v="214" actId="207"/>
          <ac:spMkLst>
            <pc:docMk/>
            <pc:sldMk cId="2676803851" sldId="353"/>
            <ac:spMk id="7" creationId="{00000000-0000-0000-0000-000000000000}"/>
          </ac:spMkLst>
        </pc:spChg>
      </pc:sldChg>
      <pc:sldChg chg="del">
        <pc:chgData name="Kate Thompson" userId="84ac169b-ba53-44be-b3a9-b2a41e442570" providerId="ADAL" clId="{6BF5C0D2-29E7-4BBF-8037-3C1C4E6E422E}" dt="2021-10-28T03:00:43.807" v="199" actId="2696"/>
        <pc:sldMkLst>
          <pc:docMk/>
          <pc:sldMk cId="1629096857" sldId="354"/>
        </pc:sldMkLst>
      </pc:sldChg>
      <pc:sldChg chg="del">
        <pc:chgData name="Kate Thompson" userId="84ac169b-ba53-44be-b3a9-b2a41e442570" providerId="ADAL" clId="{6BF5C0D2-29E7-4BBF-8037-3C1C4E6E422E}" dt="2021-10-28T03:00:42.661" v="198" actId="2696"/>
        <pc:sldMkLst>
          <pc:docMk/>
          <pc:sldMk cId="2536372890" sldId="355"/>
        </pc:sldMkLst>
      </pc:sldChg>
      <pc:sldChg chg="del">
        <pc:chgData name="Kate Thompson" userId="84ac169b-ba53-44be-b3a9-b2a41e442570" providerId="ADAL" clId="{6BF5C0D2-29E7-4BBF-8037-3C1C4E6E422E}" dt="2021-10-28T03:00:36.659" v="197" actId="2696"/>
        <pc:sldMkLst>
          <pc:docMk/>
          <pc:sldMk cId="1647435819" sldId="356"/>
        </pc:sldMkLst>
      </pc:sldChg>
      <pc:sldChg chg="del">
        <pc:chgData name="Kate Thompson" userId="84ac169b-ba53-44be-b3a9-b2a41e442570" providerId="ADAL" clId="{6BF5C0D2-29E7-4BBF-8037-3C1C4E6E422E}" dt="2021-10-28T03:00:35.972" v="196" actId="2696"/>
        <pc:sldMkLst>
          <pc:docMk/>
          <pc:sldMk cId="1215761433" sldId="357"/>
        </pc:sldMkLst>
      </pc:sldChg>
      <pc:sldChg chg="del">
        <pc:chgData name="Kate Thompson" userId="84ac169b-ba53-44be-b3a9-b2a41e442570" providerId="ADAL" clId="{6BF5C0D2-29E7-4BBF-8037-3C1C4E6E422E}" dt="2021-10-28T03:00:32.854" v="195" actId="2696"/>
        <pc:sldMkLst>
          <pc:docMk/>
          <pc:sldMk cId="3715147619" sldId="358"/>
        </pc:sldMkLst>
      </pc:sldChg>
      <pc:sldChg chg="addSp delSp modSp modAnim modNotesTx">
        <pc:chgData name="Kate Thompson" userId="84ac169b-ba53-44be-b3a9-b2a41e442570" providerId="ADAL" clId="{6BF5C0D2-29E7-4BBF-8037-3C1C4E6E422E}" dt="2021-10-28T03:00:04.736" v="194" actId="6549"/>
        <pc:sldMkLst>
          <pc:docMk/>
          <pc:sldMk cId="4268833042" sldId="359"/>
        </pc:sldMkLst>
        <pc:spChg chg="mod">
          <ac:chgData name="Kate Thompson" userId="84ac169b-ba53-44be-b3a9-b2a41e442570" providerId="ADAL" clId="{6BF5C0D2-29E7-4BBF-8037-3C1C4E6E422E}" dt="2021-10-28T02:58:42.493" v="183" actId="403"/>
          <ac:spMkLst>
            <pc:docMk/>
            <pc:sldMk cId="4268833042" sldId="359"/>
            <ac:spMk id="2" creationId="{B7B62BA3-C074-44AA-B69F-C197CC02CA32}"/>
          </ac:spMkLst>
        </pc:spChg>
        <pc:spChg chg="mod">
          <ac:chgData name="Kate Thompson" userId="84ac169b-ba53-44be-b3a9-b2a41e442570" providerId="ADAL" clId="{6BF5C0D2-29E7-4BBF-8037-3C1C4E6E422E}" dt="2021-10-28T02:56:57.668" v="142" actId="20577"/>
          <ac:spMkLst>
            <pc:docMk/>
            <pc:sldMk cId="4268833042" sldId="359"/>
            <ac:spMk id="3" creationId="{527D89F1-99F1-4FF5-94F6-C54B111335D0}"/>
          </ac:spMkLst>
        </pc:spChg>
        <pc:spChg chg="mod">
          <ac:chgData name="Kate Thompson" userId="84ac169b-ba53-44be-b3a9-b2a41e442570" providerId="ADAL" clId="{6BF5C0D2-29E7-4BBF-8037-3C1C4E6E422E}" dt="2021-10-28T02:57:18.189" v="167"/>
          <ac:spMkLst>
            <pc:docMk/>
            <pc:sldMk cId="4268833042" sldId="359"/>
            <ac:spMk id="4" creationId="{8B52F70F-A7D1-4370-8982-A65FD7A3AF50}"/>
          </ac:spMkLst>
        </pc:spChg>
        <pc:spChg chg="del">
          <ac:chgData name="Kate Thompson" userId="84ac169b-ba53-44be-b3a9-b2a41e442570" providerId="ADAL" clId="{6BF5C0D2-29E7-4BBF-8037-3C1C4E6E422E}" dt="2021-10-28T02:57:30.070" v="169" actId="478"/>
          <ac:spMkLst>
            <pc:docMk/>
            <pc:sldMk cId="4268833042" sldId="359"/>
            <ac:spMk id="6" creationId="{E22F1FDF-3615-4F22-9038-5F0E0B5A8716}"/>
          </ac:spMkLst>
        </pc:spChg>
        <pc:spChg chg="add mod">
          <ac:chgData name="Kate Thompson" userId="84ac169b-ba53-44be-b3a9-b2a41e442570" providerId="ADAL" clId="{6BF5C0D2-29E7-4BBF-8037-3C1C4E6E422E}" dt="2021-10-28T02:59:44.938" v="192" actId="13822"/>
          <ac:spMkLst>
            <pc:docMk/>
            <pc:sldMk cId="4268833042" sldId="359"/>
            <ac:spMk id="7" creationId="{27C13EA7-E596-47DD-A2C3-F65BE2FAA92E}"/>
          </ac:spMkLst>
        </pc:spChg>
        <pc:spChg chg="add mod">
          <ac:chgData name="Kate Thompson" userId="84ac169b-ba53-44be-b3a9-b2a41e442570" providerId="ADAL" clId="{6BF5C0D2-29E7-4BBF-8037-3C1C4E6E422E}" dt="2021-10-28T02:59:52.843" v="193" actId="13822"/>
          <ac:spMkLst>
            <pc:docMk/>
            <pc:sldMk cId="4268833042" sldId="359"/>
            <ac:spMk id="8" creationId="{989876D9-0D92-42B4-8F72-55D05F4199DD}"/>
          </ac:spMkLst>
        </pc:spChg>
      </pc:sldChg>
      <pc:sldChg chg="addSp delSp modSp modNotesTx">
        <pc:chgData name="Kate Thompson" userId="84ac169b-ba53-44be-b3a9-b2a41e442570" providerId="ADAL" clId="{6BF5C0D2-29E7-4BBF-8037-3C1C4E6E422E}" dt="2021-10-28T03:03:15.059" v="224" actId="207"/>
        <pc:sldMkLst>
          <pc:docMk/>
          <pc:sldMk cId="3795199504" sldId="360"/>
        </pc:sldMkLst>
        <pc:spChg chg="mod">
          <ac:chgData name="Kate Thompson" userId="84ac169b-ba53-44be-b3a9-b2a41e442570" providerId="ADAL" clId="{6BF5C0D2-29E7-4BBF-8037-3C1C4E6E422E}" dt="2021-10-28T03:03:15.059" v="224" actId="207"/>
          <ac:spMkLst>
            <pc:docMk/>
            <pc:sldMk cId="3795199504" sldId="360"/>
            <ac:spMk id="7" creationId="{00000000-0000-0000-0000-000000000000}"/>
          </ac:spMkLst>
        </pc:spChg>
        <pc:picChg chg="add mod modCrop">
          <ac:chgData name="Kate Thompson" userId="84ac169b-ba53-44be-b3a9-b2a41e442570" providerId="ADAL" clId="{6BF5C0D2-29E7-4BBF-8037-3C1C4E6E422E}" dt="2021-10-28T02:56:05.331" v="112" actId="1440"/>
          <ac:picMkLst>
            <pc:docMk/>
            <pc:sldMk cId="3795199504" sldId="360"/>
            <ac:picMk id="2" creationId="{4ECFB201-2211-4675-A48F-9934D5F514C3}"/>
          </ac:picMkLst>
        </pc:picChg>
        <pc:picChg chg="del">
          <ac:chgData name="Kate Thompson" userId="84ac169b-ba53-44be-b3a9-b2a41e442570" providerId="ADAL" clId="{6BF5C0D2-29E7-4BBF-8037-3C1C4E6E422E}" dt="2021-10-28T02:55:16.174" v="106" actId="478"/>
          <ac:picMkLst>
            <pc:docMk/>
            <pc:sldMk cId="3795199504" sldId="360"/>
            <ac:picMk id="6146" creationId="{4B6ACA34-AA92-47F7-ABA6-2CDC5C60F3E2}"/>
          </ac:picMkLst>
        </pc:picChg>
      </pc:sldChg>
      <pc:sldChg chg="ord modNotesTx">
        <pc:chgData name="Kate Thompson" userId="84ac169b-ba53-44be-b3a9-b2a41e442570" providerId="ADAL" clId="{6BF5C0D2-29E7-4BBF-8037-3C1C4E6E422E}" dt="2021-10-28T03:08:26.563" v="514"/>
        <pc:sldMkLst>
          <pc:docMk/>
          <pc:sldMk cId="2645243212" sldId="361"/>
        </pc:sldMkLst>
      </pc:sldChg>
      <pc:sldChg chg="modNotesTx">
        <pc:chgData name="Kate Thompson" userId="84ac169b-ba53-44be-b3a9-b2a41e442570" providerId="ADAL" clId="{6BF5C0D2-29E7-4BBF-8037-3C1C4E6E422E}" dt="2021-10-28T02:51:02.621" v="52" actId="6549"/>
        <pc:sldMkLst>
          <pc:docMk/>
          <pc:sldMk cId="881025546" sldId="362"/>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2"/>
                </a:solidFill>
                <a:latin typeface="Arial" panose="020B0604020202020204" pitchFamily="34" charset="0"/>
                <a:ea typeface="+mn-ea"/>
                <a:cs typeface="Arial" panose="020B0604020202020204" pitchFamily="34" charset="0"/>
              </a:defRPr>
            </a:pPr>
            <a:r>
              <a:rPr lang="en-AU" b="1" i="0">
                <a:latin typeface="Arial" panose="020B0604020202020204" pitchFamily="34" charset="0"/>
                <a:cs typeface="Arial" panose="020B0604020202020204" pitchFamily="34" charset="0"/>
              </a:rPr>
              <a:t>Chart Title</a:t>
            </a:r>
          </a:p>
        </c:rich>
      </c:tx>
      <c:layout>
        <c:manualLayout>
          <c:xMode val="edge"/>
          <c:yMode val="edge"/>
          <c:x val="5.0067121985634906E-2"/>
          <c:y val="1.3324634909076276E-2"/>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chemeClr val="tx2"/>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
          <c:y val="0.15850469155990188"/>
          <c:w val="0.99770930078221387"/>
          <c:h val="0.84045729227549248"/>
        </c:manualLayout>
      </c:layout>
      <c:barChart>
        <c:barDir val="col"/>
        <c:grouping val="percentStacked"/>
        <c:varyColors val="0"/>
        <c:ser>
          <c:idx val="0"/>
          <c:order val="0"/>
          <c:tx>
            <c:strRef>
              <c:f>Sheet1!$B$1</c:f>
              <c:strCache>
                <c:ptCount val="1"/>
                <c:pt idx="0">
                  <c:v>Series 1</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1"/>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Category 1</c:v>
                </c:pt>
                <c:pt idx="1">
                  <c:v>Category 2</c:v>
                </c:pt>
                <c:pt idx="2">
                  <c:v>Category 3</c:v>
                </c:pt>
              </c:strCache>
            </c:strRef>
          </c:cat>
          <c:val>
            <c:numRef>
              <c:f>Sheet1!$B$2:$B$4</c:f>
              <c:numCache>
                <c:formatCode>General</c:formatCode>
                <c:ptCount val="3"/>
                <c:pt idx="0">
                  <c:v>4.3</c:v>
                </c:pt>
                <c:pt idx="1">
                  <c:v>2.5</c:v>
                </c:pt>
                <c:pt idx="2">
                  <c:v>3.5</c:v>
                </c:pt>
              </c:numCache>
            </c:numRef>
          </c:val>
          <c:extLst>
            <c:ext xmlns:c16="http://schemas.microsoft.com/office/drawing/2014/chart" uri="{C3380CC4-5D6E-409C-BE32-E72D297353CC}">
              <c16:uniqueId val="{00000000-6E13-44E1-9680-BF397F888C05}"/>
            </c:ext>
          </c:extLst>
        </c:ser>
        <c:ser>
          <c:idx val="1"/>
          <c:order val="1"/>
          <c:tx>
            <c:strRef>
              <c:f>Sheet1!$C$1</c:f>
              <c:strCache>
                <c:ptCount val="1"/>
                <c:pt idx="0">
                  <c:v>Series 2</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1"/>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Category 1</c:v>
                </c:pt>
                <c:pt idx="1">
                  <c:v>Category 2</c:v>
                </c:pt>
                <c:pt idx="2">
                  <c:v>Category 3</c:v>
                </c:pt>
              </c:strCache>
            </c:strRef>
          </c:cat>
          <c:val>
            <c:numRef>
              <c:f>Sheet1!$C$2:$C$4</c:f>
              <c:numCache>
                <c:formatCode>General</c:formatCode>
                <c:ptCount val="3"/>
                <c:pt idx="0">
                  <c:v>2.4</c:v>
                </c:pt>
                <c:pt idx="1">
                  <c:v>4.4000000000000004</c:v>
                </c:pt>
                <c:pt idx="2">
                  <c:v>1.8</c:v>
                </c:pt>
              </c:numCache>
            </c:numRef>
          </c:val>
          <c:extLst>
            <c:ext xmlns:c16="http://schemas.microsoft.com/office/drawing/2014/chart" uri="{C3380CC4-5D6E-409C-BE32-E72D297353CC}">
              <c16:uniqueId val="{00000001-6E13-44E1-9680-BF397F888C05}"/>
            </c:ext>
          </c:extLst>
        </c:ser>
        <c:ser>
          <c:idx val="2"/>
          <c:order val="2"/>
          <c:tx>
            <c:strRef>
              <c:f>Sheet1!$D$1</c:f>
              <c:strCache>
                <c:ptCount val="1"/>
                <c:pt idx="0">
                  <c:v>Series 3</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1"/>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Category 1</c:v>
                </c:pt>
                <c:pt idx="1">
                  <c:v>Category 2</c:v>
                </c:pt>
                <c:pt idx="2">
                  <c:v>Category 3</c:v>
                </c:pt>
              </c:strCache>
            </c:strRef>
          </c:cat>
          <c:val>
            <c:numRef>
              <c:f>Sheet1!$D$2:$D$4</c:f>
              <c:numCache>
                <c:formatCode>General</c:formatCode>
                <c:ptCount val="3"/>
                <c:pt idx="0">
                  <c:v>2</c:v>
                </c:pt>
                <c:pt idx="1">
                  <c:v>2</c:v>
                </c:pt>
                <c:pt idx="2">
                  <c:v>3</c:v>
                </c:pt>
              </c:numCache>
            </c:numRef>
          </c:val>
          <c:extLst>
            <c:ext xmlns:c16="http://schemas.microsoft.com/office/drawing/2014/chart" uri="{C3380CC4-5D6E-409C-BE32-E72D297353CC}">
              <c16:uniqueId val="{00000002-6E13-44E1-9680-BF397F888C05}"/>
            </c:ext>
          </c:extLst>
        </c:ser>
        <c:dLbls>
          <c:showLegendKey val="0"/>
          <c:showVal val="0"/>
          <c:showCatName val="0"/>
          <c:showSerName val="0"/>
          <c:showPercent val="0"/>
          <c:showBubbleSize val="0"/>
        </c:dLbls>
        <c:gapWidth val="45"/>
        <c:overlap val="100"/>
        <c:axId val="444778728"/>
        <c:axId val="444779120"/>
      </c:barChart>
      <c:catAx>
        <c:axId val="444778728"/>
        <c:scaling>
          <c:orientation val="minMax"/>
        </c:scaling>
        <c:delete val="1"/>
        <c:axPos val="b"/>
        <c:numFmt formatCode="General" sourceLinked="1"/>
        <c:majorTickMark val="none"/>
        <c:minorTickMark val="none"/>
        <c:tickLblPos val="nextTo"/>
        <c:crossAx val="444779120"/>
        <c:crosses val="autoZero"/>
        <c:auto val="1"/>
        <c:lblAlgn val="ctr"/>
        <c:lblOffset val="100"/>
        <c:noMultiLvlLbl val="0"/>
      </c:catAx>
      <c:valAx>
        <c:axId val="444779120"/>
        <c:scaling>
          <c:orientation val="minMax"/>
        </c:scaling>
        <c:delete val="1"/>
        <c:axPos val="l"/>
        <c:majorGridlines>
          <c:spPr>
            <a:ln w="9525" cap="flat" cmpd="sng" algn="ctr">
              <a:noFill/>
              <a:round/>
            </a:ln>
            <a:effectLst/>
          </c:spPr>
        </c:majorGridlines>
        <c:numFmt formatCode="0%" sourceLinked="1"/>
        <c:majorTickMark val="none"/>
        <c:minorTickMark val="none"/>
        <c:tickLblPos val="nextTo"/>
        <c:crossAx val="4447787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latin typeface="+mn-lt"/>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t" anchorCtr="0"/>
          <a:lstStyle/>
          <a:p>
            <a:pPr marL="0" marR="0" indent="0" algn="ctr" defTabSz="914400" rtl="0" eaLnBrk="1" fontAlgn="auto" latinLnBrk="0" hangingPunct="1">
              <a:lnSpc>
                <a:spcPct val="100000"/>
              </a:lnSpc>
              <a:spcBef>
                <a:spcPts val="0"/>
              </a:spcBef>
              <a:spcAft>
                <a:spcPts val="0"/>
              </a:spcAft>
              <a:buClrTx/>
              <a:buSzTx/>
              <a:buFontTx/>
              <a:buNone/>
              <a:tabLst/>
              <a:defRPr sz="1600" b="1" i="0" u="none" strike="noStrike" kern="1200" spc="0" baseline="0">
                <a:solidFill>
                  <a:srgbClr val="000000"/>
                </a:solidFill>
                <a:latin typeface="Arial" panose="020B0604020202020204" pitchFamily="34" charset="0"/>
                <a:ea typeface="+mn-ea"/>
                <a:cs typeface="Arial" panose="020B0604020202020204" pitchFamily="34" charset="0"/>
              </a:defRPr>
            </a:pPr>
            <a:r>
              <a:rPr lang="en-US" sz="1600" b="1" i="0" kern="1200" spc="0" baseline="0">
                <a:solidFill>
                  <a:srgbClr val="19233E"/>
                </a:solidFill>
                <a:effectLst/>
                <a:latin typeface="Arial" panose="020B0604020202020204" pitchFamily="34" charset="0"/>
                <a:cs typeface="Arial" panose="020B0604020202020204" pitchFamily="34" charset="0"/>
              </a:rPr>
              <a:t>Chart Title</a:t>
            </a:r>
            <a:endParaRPr lang="en-AU" sz="1600" b="1" i="0">
              <a:effectLst/>
              <a:latin typeface="Arial" panose="020B0604020202020204" pitchFamily="34" charset="0"/>
              <a:cs typeface="Arial" panose="020B0604020202020204" pitchFamily="34" charset="0"/>
            </a:endParaRPr>
          </a:p>
        </c:rich>
      </c:tx>
      <c:layout>
        <c:manualLayout>
          <c:xMode val="edge"/>
          <c:yMode val="edge"/>
          <c:x val="1.8802394693555564E-2"/>
          <c:y val="1.6662275328469617E-2"/>
        </c:manualLayout>
      </c:layout>
      <c:overlay val="0"/>
      <c:spPr>
        <a:noFill/>
        <a:ln>
          <a:noFill/>
        </a:ln>
        <a:effectLst/>
      </c:spPr>
      <c:txPr>
        <a:bodyPr rot="0" spcFirstLastPara="1" vertOverflow="ellipsis" vert="horz" wrap="square" anchor="t" anchorCtr="0"/>
        <a:lstStyle/>
        <a:p>
          <a:pPr marL="0" marR="0" indent="0" algn="ctr" defTabSz="914400" rtl="0" eaLnBrk="1" fontAlgn="auto" latinLnBrk="0" hangingPunct="1">
            <a:lnSpc>
              <a:spcPct val="100000"/>
            </a:lnSpc>
            <a:spcBef>
              <a:spcPts val="0"/>
            </a:spcBef>
            <a:spcAft>
              <a:spcPts val="0"/>
            </a:spcAft>
            <a:buClrTx/>
            <a:buSzTx/>
            <a:buFontTx/>
            <a:buNone/>
            <a:tabLst/>
            <a:defRPr sz="1600" b="1" i="0" u="none" strike="noStrike" kern="1200" spc="0" baseline="0">
              <a:solidFill>
                <a:srgbClr val="000000"/>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22139730433599247"/>
          <c:y val="0.18716181113673139"/>
          <c:w val="0.57738947809885199"/>
          <c:h val="0.7978959783777454"/>
        </c:manualLayout>
      </c:layout>
      <c:pieChart>
        <c:varyColors val="1"/>
        <c:ser>
          <c:idx val="0"/>
          <c:order val="0"/>
          <c:tx>
            <c:strRef>
              <c:f>Sheet1!$B$1</c:f>
              <c:strCache>
                <c:ptCount val="1"/>
                <c:pt idx="0">
                  <c:v>Sales</c:v>
                </c:pt>
              </c:strCache>
            </c:strRef>
          </c:tx>
          <c:spPr>
            <a:ln>
              <a:noFill/>
            </a:ln>
          </c:spPr>
          <c:dPt>
            <c:idx val="0"/>
            <c:bubble3D val="0"/>
            <c:spPr>
              <a:solidFill>
                <a:schemeClr val="accent5"/>
              </a:solidFill>
              <a:ln w="19050">
                <a:noFill/>
              </a:ln>
              <a:effectLst/>
            </c:spPr>
            <c:extLst>
              <c:ext xmlns:c16="http://schemas.microsoft.com/office/drawing/2014/chart" uri="{C3380CC4-5D6E-409C-BE32-E72D297353CC}">
                <c16:uniqueId val="{00000001-3507-4096-88DB-1BE9AAD60A27}"/>
              </c:ext>
            </c:extLst>
          </c:dPt>
          <c:dPt>
            <c:idx val="1"/>
            <c:bubble3D val="0"/>
            <c:spPr>
              <a:solidFill>
                <a:schemeClr val="accent2"/>
              </a:solidFill>
              <a:ln w="19050">
                <a:noFill/>
              </a:ln>
              <a:effectLst/>
            </c:spPr>
            <c:extLst>
              <c:ext xmlns:c16="http://schemas.microsoft.com/office/drawing/2014/chart" uri="{C3380CC4-5D6E-409C-BE32-E72D297353CC}">
                <c16:uniqueId val="{00000003-3507-4096-88DB-1BE9AAD60A27}"/>
              </c:ext>
            </c:extLst>
          </c:dPt>
          <c:dPt>
            <c:idx val="2"/>
            <c:bubble3D val="0"/>
            <c:spPr>
              <a:solidFill>
                <a:schemeClr val="accent3"/>
              </a:solidFill>
              <a:ln w="19050">
                <a:noFill/>
              </a:ln>
              <a:effectLst/>
            </c:spPr>
            <c:extLst>
              <c:ext xmlns:c16="http://schemas.microsoft.com/office/drawing/2014/chart" uri="{C3380CC4-5D6E-409C-BE32-E72D297353CC}">
                <c16:uniqueId val="{00000005-3507-4096-88DB-1BE9AAD60A27}"/>
              </c:ext>
            </c:extLst>
          </c:dPt>
          <c:dPt>
            <c:idx val="3"/>
            <c:bubble3D val="0"/>
            <c:spPr>
              <a:solidFill>
                <a:schemeClr val="accent6"/>
              </a:solidFill>
              <a:ln w="19050">
                <a:noFill/>
              </a:ln>
              <a:effectLst/>
            </c:spPr>
            <c:extLst>
              <c:ext xmlns:c16="http://schemas.microsoft.com/office/drawing/2014/chart" uri="{C3380CC4-5D6E-409C-BE32-E72D297353CC}">
                <c16:uniqueId val="{00000007-3507-4096-88DB-1BE9AAD60A27}"/>
              </c:ext>
            </c:extLst>
          </c:dPt>
          <c:dLbls>
            <c:dLbl>
              <c:idx val="2"/>
              <c:tx>
                <c:rich>
                  <a:bodyPr/>
                  <a:lstStyle/>
                  <a:p>
                    <a:fld id="{BC5D0DBC-5192-4D8E-9C93-110176CD87CC}" type="SERIESNAME">
                      <a:rPr lang="en-US">
                        <a:solidFill>
                          <a:schemeClr val="tx2"/>
                        </a:solidFill>
                      </a:rPr>
                      <a:pPr/>
                      <a:t>[SERIES NAME]</a:t>
                    </a:fld>
                    <a:r>
                      <a:rPr lang="en-US" baseline="0"/>
                      <a:t>, </a:t>
                    </a:r>
                    <a:fld id="{4B725BE5-439E-48A7-81A4-165608449EA8}" type="VALUE">
                      <a:rPr lang="en-US" baseline="0"/>
                      <a:pPr/>
                      <a:t>[VALUE]</a:t>
                    </a:fld>
                    <a:endParaRPr lang="en-US" baseline="0"/>
                  </a:p>
                </c:rich>
              </c:tx>
              <c:dLblPos val="outEnd"/>
              <c:showLegendKey val="0"/>
              <c:showVal val="1"/>
              <c:showCatName val="0"/>
              <c:showSerName val="1"/>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5-3507-4096-88DB-1BE9AAD60A27}"/>
                </c:ext>
              </c:extLst>
            </c:dLbl>
            <c:spPr>
              <a:pattFill prst="pct5">
                <a:fgClr>
                  <a:schemeClr val="accent1"/>
                </a:fgClr>
                <a:bgClr>
                  <a:schemeClr val="bg1"/>
                </a:bgClr>
              </a:patt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1"/>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3507-4096-88DB-1BE9AAD60A27}"/>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80013" y="0"/>
            <a:ext cx="3962400" cy="344488"/>
          </a:xfrm>
          <a:prstGeom prst="rect">
            <a:avLst/>
          </a:prstGeom>
        </p:spPr>
        <p:txBody>
          <a:bodyPr vert="horz" lIns="91440" tIns="45720" rIns="91440" bIns="45720" rtlCol="0"/>
          <a:lstStyle>
            <a:lvl1pPr algn="r">
              <a:defRPr sz="1200"/>
            </a:lvl1pPr>
          </a:lstStyle>
          <a:p>
            <a:fld id="{2B186FB7-8198-2C41-9C7F-A67099EBC713}" type="datetimeFigureOut">
              <a:rPr lang="en-US" smtClean="0"/>
              <a:t>11/1/2021</a:t>
            </a:fld>
            <a:endParaRPr lang="en-US"/>
          </a:p>
        </p:txBody>
      </p:sp>
      <p:sp>
        <p:nvSpPr>
          <p:cNvPr id="4" name="Footer Placeholder 3"/>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C9959333-EC29-A740-B340-F32DF9D7D5B5}" type="slidenum">
              <a:rPr lang="en-US" smtClean="0"/>
              <a:t>‹#›</a:t>
            </a:fld>
            <a:endParaRPr lang="en-US"/>
          </a:p>
        </p:txBody>
      </p:sp>
    </p:spTree>
    <p:extLst>
      <p:ext uri="{BB962C8B-B14F-4D97-AF65-F5344CB8AC3E}">
        <p14:creationId xmlns:p14="http://schemas.microsoft.com/office/powerpoint/2010/main" val="8069571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5832F91E-6BD3-4F0D-9CA3-7829EAE64D63}" type="datetimeFigureOut">
              <a:rPr lang="en-AU" smtClean="0"/>
              <a:t>1/11/2021</a:t>
            </a:fld>
            <a:endParaRPr lang="en-AU"/>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D09C5488-DD16-4714-9519-7BE21BA11D4E}" type="slidenum">
              <a:rPr lang="en-AU" smtClean="0"/>
              <a:t>‹#›</a:t>
            </a:fld>
            <a:endParaRPr lang="en-AU"/>
          </a:p>
        </p:txBody>
      </p:sp>
    </p:spTree>
    <p:extLst>
      <p:ext uri="{BB962C8B-B14F-4D97-AF65-F5344CB8AC3E}">
        <p14:creationId xmlns:p14="http://schemas.microsoft.com/office/powerpoint/2010/main" val="2809874824"/>
      </p:ext>
    </p:extLst>
  </p:cSld>
  <p:clrMap bg1="lt1" tx1="dk1" bg2="lt2" tx2="dk2" accent1="accent1" accent2="accent2" accent3="accent3" accent4="accent4" accent5="accent5" accent6="accent6" hlink="hlink" folHlink="folHlink"/>
  <p:notesStyle>
    <a:lvl1pPr marL="0" algn="l" defTabSz="914347" rtl="0" eaLnBrk="1" latinLnBrk="0" hangingPunct="1">
      <a:defRPr sz="1200" kern="1200">
        <a:solidFill>
          <a:schemeClr val="tx1"/>
        </a:solidFill>
        <a:latin typeface="+mn-lt"/>
        <a:ea typeface="+mn-ea"/>
        <a:cs typeface="+mn-cs"/>
      </a:defRPr>
    </a:lvl1pPr>
    <a:lvl2pPr marL="457173" algn="l" defTabSz="914347" rtl="0" eaLnBrk="1" latinLnBrk="0" hangingPunct="1">
      <a:defRPr sz="1200" kern="1200">
        <a:solidFill>
          <a:schemeClr val="tx1"/>
        </a:solidFill>
        <a:latin typeface="+mn-lt"/>
        <a:ea typeface="+mn-ea"/>
        <a:cs typeface="+mn-cs"/>
      </a:defRPr>
    </a:lvl2pPr>
    <a:lvl3pPr marL="914347" algn="l" defTabSz="914347" rtl="0" eaLnBrk="1" latinLnBrk="0" hangingPunct="1">
      <a:defRPr sz="1200" kern="1200">
        <a:solidFill>
          <a:schemeClr val="tx1"/>
        </a:solidFill>
        <a:latin typeface="+mn-lt"/>
        <a:ea typeface="+mn-ea"/>
        <a:cs typeface="+mn-cs"/>
      </a:defRPr>
    </a:lvl3pPr>
    <a:lvl4pPr marL="1371520" algn="l" defTabSz="914347" rtl="0" eaLnBrk="1" latinLnBrk="0" hangingPunct="1">
      <a:defRPr sz="1200" kern="1200">
        <a:solidFill>
          <a:schemeClr val="tx1"/>
        </a:solidFill>
        <a:latin typeface="+mn-lt"/>
        <a:ea typeface="+mn-ea"/>
        <a:cs typeface="+mn-cs"/>
      </a:defRPr>
    </a:lvl4pPr>
    <a:lvl5pPr marL="1828694" algn="l" defTabSz="914347" rtl="0" eaLnBrk="1" latinLnBrk="0" hangingPunct="1">
      <a:defRPr sz="1200" kern="1200">
        <a:solidFill>
          <a:schemeClr val="tx1"/>
        </a:solidFill>
        <a:latin typeface="+mn-lt"/>
        <a:ea typeface="+mn-ea"/>
        <a:cs typeface="+mn-cs"/>
      </a:defRPr>
    </a:lvl5pPr>
    <a:lvl6pPr marL="2285866" algn="l" defTabSz="914347" rtl="0" eaLnBrk="1" latinLnBrk="0" hangingPunct="1">
      <a:defRPr sz="1200" kern="1200">
        <a:solidFill>
          <a:schemeClr val="tx1"/>
        </a:solidFill>
        <a:latin typeface="+mn-lt"/>
        <a:ea typeface="+mn-ea"/>
        <a:cs typeface="+mn-cs"/>
      </a:defRPr>
    </a:lvl6pPr>
    <a:lvl7pPr marL="2743041" algn="l" defTabSz="914347" rtl="0" eaLnBrk="1" latinLnBrk="0" hangingPunct="1">
      <a:defRPr sz="1200" kern="1200">
        <a:solidFill>
          <a:schemeClr val="tx1"/>
        </a:solidFill>
        <a:latin typeface="+mn-lt"/>
        <a:ea typeface="+mn-ea"/>
        <a:cs typeface="+mn-cs"/>
      </a:defRPr>
    </a:lvl7pPr>
    <a:lvl8pPr marL="3200214" algn="l" defTabSz="914347" rtl="0" eaLnBrk="1" latinLnBrk="0" hangingPunct="1">
      <a:defRPr sz="1200" kern="1200">
        <a:solidFill>
          <a:schemeClr val="tx1"/>
        </a:solidFill>
        <a:latin typeface="+mn-lt"/>
        <a:ea typeface="+mn-ea"/>
        <a:cs typeface="+mn-cs"/>
      </a:defRPr>
    </a:lvl8pPr>
    <a:lvl9pPr marL="3657388" algn="l" defTabSz="91434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legislation.nsw.gov.au/#/view/act/1990/8/whole#%2Fpart8%2Fdiv2%2Fsec95"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education.nsw.gov.au/about-us/strategies-and-reports/our-reports-and-reviews/educational-services-review"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information required for schools to successfully implement the HSC for all students</a:t>
            </a:r>
            <a:r>
              <a:rPr lang="en-US" dirty="0"/>
              <a:t> </a:t>
            </a:r>
            <a:r>
              <a:rPr lang="en-AU" dirty="0"/>
              <a:t>comes from a range of sources, with multiple stakeholders (NESA, DoE, NSWTF)</a:t>
            </a:r>
            <a:r>
              <a:rPr lang="en-US" dirty="0"/>
              <a:t>  </a:t>
            </a:r>
            <a:r>
              <a:rPr lang="en-AU" dirty="0"/>
              <a:t>is underpinned by legislation (see Appendix 1).</a:t>
            </a:r>
            <a:r>
              <a:rPr lang="en-US" dirty="0"/>
              <a:t> </a:t>
            </a:r>
          </a:p>
          <a:p>
            <a:endParaRPr lang="en-US" dirty="0">
              <a:cs typeface="Calibri"/>
            </a:endParaRPr>
          </a:p>
          <a:p>
            <a:r>
              <a:rPr lang="en-AU" b="0" dirty="0"/>
              <a:t>The requirements of these multiple sources have been synthesised in the HSC monitoring advice, with links to the source documents where necessary. </a:t>
            </a:r>
            <a:r>
              <a:rPr lang="en-US" b="0" dirty="0"/>
              <a:t> </a:t>
            </a:r>
            <a:endParaRPr lang="en-US" b="0" dirty="0">
              <a:cs typeface="Calibri"/>
            </a:endParaRPr>
          </a:p>
          <a:p>
            <a:endParaRPr lang="en-AU" b="0" dirty="0"/>
          </a:p>
          <a:p>
            <a:r>
              <a:rPr lang="en-AU" b="0" dirty="0"/>
              <a:t>The HSC monitoring advice was written with a view to identifying essential processes, but with a sensitivity to teacher and NSWTF concerns about excess administrative burden.</a:t>
            </a:r>
            <a:r>
              <a:rPr lang="en-US" b="0" dirty="0"/>
              <a:t> </a:t>
            </a:r>
            <a:endParaRPr lang="en-AU" b="0" dirty="0"/>
          </a:p>
          <a:p>
            <a:endParaRPr lang="en-US" dirty="0">
              <a:cs typeface="Calibri" panose="020F0502020204030204"/>
            </a:endParaRPr>
          </a:p>
          <a:p>
            <a:r>
              <a:rPr lang="en-AU" b="1" dirty="0"/>
              <a:t>References:</a:t>
            </a:r>
            <a:r>
              <a:rPr lang="en-US" dirty="0"/>
              <a:t> </a:t>
            </a:r>
          </a:p>
          <a:p>
            <a:r>
              <a:rPr lang="en-AU" b="0" dirty="0"/>
              <a:t>E</a:t>
            </a:r>
            <a:r>
              <a:rPr lang="en-AU" dirty="0"/>
              <a:t>ducation Act: </a:t>
            </a:r>
            <a:r>
              <a:rPr lang="en-AU" u="sng" dirty="0">
                <a:hlinkClick r:id="rId3"/>
              </a:rPr>
              <a:t>https://www.legislation.nsw.gov.au/#/view/act/1990/8/whole#%2Fpart8%2Fdiv2%2Fsec95</a:t>
            </a:r>
            <a:r>
              <a:rPr lang="en-US" dirty="0"/>
              <a:t> </a:t>
            </a:r>
          </a:p>
          <a:p>
            <a:r>
              <a:rPr lang="en-AU" dirty="0"/>
              <a:t>Educational Services Review: </a:t>
            </a:r>
            <a:r>
              <a:rPr lang="en-AU" u="sng" dirty="0">
                <a:hlinkClick r:id="rId4"/>
              </a:rPr>
              <a:t>https://education.nsw.gov.au/about-us/strategies-and-reports/our-reports-and-reviews/educational-services-review</a:t>
            </a:r>
            <a:r>
              <a:rPr lang="en-AU" dirty="0"/>
              <a:t> </a:t>
            </a:r>
          </a:p>
          <a:p>
            <a:r>
              <a:rPr lang="en-TT" dirty="0"/>
              <a:t> </a:t>
            </a:r>
            <a:endParaRPr lang="en-US" dirty="0"/>
          </a:p>
          <a:p>
            <a:endParaRPr lang="en-AU" dirty="0"/>
          </a:p>
          <a:p>
            <a:endParaRPr lang="en-US" dirty="0">
              <a:cs typeface="Calibri"/>
            </a:endParaRPr>
          </a:p>
        </p:txBody>
      </p:sp>
      <p:sp>
        <p:nvSpPr>
          <p:cNvPr id="4" name="Slide Number Placeholder 3"/>
          <p:cNvSpPr>
            <a:spLocks noGrp="1"/>
          </p:cNvSpPr>
          <p:nvPr>
            <p:ph type="sldNum" sz="quarter" idx="5"/>
          </p:nvPr>
        </p:nvSpPr>
        <p:spPr/>
        <p:txBody>
          <a:bodyPr/>
          <a:lstStyle/>
          <a:p>
            <a:fld id="{D09C5488-DD16-4714-9519-7BE21BA11D4E}" type="slidenum">
              <a:rPr lang="en-AU" smtClean="0"/>
              <a:t>2</a:t>
            </a:fld>
            <a:endParaRPr lang="en-AU"/>
          </a:p>
        </p:txBody>
      </p:sp>
    </p:spTree>
    <p:extLst>
      <p:ext uri="{BB962C8B-B14F-4D97-AF65-F5344CB8AC3E}">
        <p14:creationId xmlns:p14="http://schemas.microsoft.com/office/powerpoint/2010/main" val="968881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AU" i="0" dirty="0"/>
              <a:t>The</a:t>
            </a:r>
            <a:r>
              <a:rPr lang="en-AU" dirty="0"/>
              <a:t> School Planning and Reporting Online (SPaRO) tool is used to collect data. Principals and DELs electronically sign off confirmation (Principal) and endorsement (DEL) for everything listed in Appendix 2 of the HSC monitoring document. </a:t>
            </a:r>
          </a:p>
          <a:p>
            <a:endParaRPr lang="en-AU" i="1" dirty="0">
              <a:cs typeface="Calibri" panose="020F0502020204030204"/>
            </a:endParaRPr>
          </a:p>
          <a:p>
            <a:r>
              <a:rPr lang="en-AU" dirty="0"/>
              <a:t>HSC teacher support data is collected at the same time. </a:t>
            </a:r>
            <a:r>
              <a:rPr lang="en-AU" dirty="0" err="1"/>
              <a:t>SPaRO</a:t>
            </a:r>
            <a:r>
              <a:rPr lang="en-AU" dirty="0"/>
              <a:t> is opening in Term 4 2021 so Principals can enter teacher support data. </a:t>
            </a:r>
            <a:r>
              <a:rPr lang="en-AU" dirty="0" err="1"/>
              <a:t>SPaRO</a:t>
            </a:r>
            <a:r>
              <a:rPr lang="en-AU" dirty="0"/>
              <a:t> entries and sign-offs must be done by 8 April 2022. </a:t>
            </a:r>
          </a:p>
          <a:p>
            <a:endParaRPr lang="en-AU" dirty="0">
              <a:cs typeface="Calibri"/>
            </a:endParaRPr>
          </a:p>
          <a:p>
            <a:pPr marL="0" marR="0" lvl="0" indent="0" algn="l" defTabSz="914347" rtl="0" eaLnBrk="1" fontAlgn="auto" latinLnBrk="0" hangingPunct="1">
              <a:lnSpc>
                <a:spcPct val="100000"/>
              </a:lnSpc>
              <a:spcBef>
                <a:spcPts val="0"/>
              </a:spcBef>
              <a:spcAft>
                <a:spcPts val="0"/>
              </a:spcAft>
              <a:buClrTx/>
              <a:buSzTx/>
              <a:buFontTx/>
              <a:buNone/>
              <a:tabLst/>
              <a:defRPr/>
            </a:pPr>
            <a:r>
              <a:rPr lang="en-AU" dirty="0"/>
              <a:t>The expectation of the department and NESA is that you adhere to relevant assessment and reporting documents and requirements for each syllabus taught in your school. </a:t>
            </a:r>
          </a:p>
          <a:p>
            <a:r>
              <a:rPr lang="en-AU" dirty="0"/>
              <a:t>If your school is affected by COVID closures, however, then variations to assessment may ensue. The ACE rule allows principals to have discretion over the number, type and weighting of tasks this year. </a:t>
            </a:r>
          </a:p>
          <a:p>
            <a:r>
              <a:rPr lang="en-AU" dirty="0"/>
              <a:t>You can learn more in the ACE manual, COVID changes for 2022 – the link is on the slide. This ACE rule applies until </a:t>
            </a:r>
            <a:r>
              <a:rPr lang="en-AU" b="1" dirty="0"/>
              <a:t>31 December 2022</a:t>
            </a:r>
            <a:r>
              <a:rPr lang="en-AU" dirty="0"/>
              <a:t> or until it is revoked.</a:t>
            </a:r>
            <a:endParaRPr lang="en-AU" dirty="0">
              <a:cs typeface="Calibri"/>
            </a:endParaRPr>
          </a:p>
          <a:p>
            <a:endParaRPr lang="en-AU" dirty="0"/>
          </a:p>
          <a:p>
            <a:pPr fontAlgn="base"/>
            <a:r>
              <a:rPr lang="en-AU" b="1" dirty="0"/>
              <a:t>Reference: </a:t>
            </a:r>
            <a:endParaRPr lang="en-US" dirty="0"/>
          </a:p>
          <a:p>
            <a:r>
              <a:rPr lang="en-AU" dirty="0"/>
              <a:t>ACE</a:t>
            </a:r>
            <a:r>
              <a:rPr lang="en-AU" sz="1200" b="0" i="0" u="none" strike="noStrike" kern="1200" dirty="0">
                <a:solidFill>
                  <a:schemeClr val="tx1"/>
                </a:solidFill>
                <a:effectLst/>
                <a:latin typeface="+mn-lt"/>
                <a:ea typeface="+mn-ea"/>
                <a:cs typeface="+mn-cs"/>
              </a:rPr>
              <a:t> manual https://ace.nesa.nsw.edu.au/covid-changes-for-2022. </a:t>
            </a:r>
            <a:endParaRPr lang="en-US" sz="1200" b="0" i="0" kern="1200" dirty="0">
              <a:solidFill>
                <a:schemeClr val="tx1"/>
              </a:solidFill>
              <a:effectLst/>
              <a:latin typeface="+mn-lt"/>
              <a:cs typeface="Calibri"/>
            </a:endParaRPr>
          </a:p>
          <a:p>
            <a:endParaRPr lang="en-AU" dirty="0"/>
          </a:p>
        </p:txBody>
      </p:sp>
      <p:sp>
        <p:nvSpPr>
          <p:cNvPr id="4" name="Slide Number Placeholder 3"/>
          <p:cNvSpPr>
            <a:spLocks noGrp="1"/>
          </p:cNvSpPr>
          <p:nvPr>
            <p:ph type="sldNum" sz="quarter" idx="5"/>
          </p:nvPr>
        </p:nvSpPr>
        <p:spPr/>
        <p:txBody>
          <a:bodyPr/>
          <a:lstStyle/>
          <a:p>
            <a:fld id="{D09C5488-DD16-4714-9519-7BE21BA11D4E}" type="slidenum">
              <a:rPr lang="en-AU" smtClean="0"/>
              <a:t>3</a:t>
            </a:fld>
            <a:endParaRPr lang="en-AU"/>
          </a:p>
        </p:txBody>
      </p:sp>
    </p:spTree>
    <p:extLst>
      <p:ext uri="{BB962C8B-B14F-4D97-AF65-F5344CB8AC3E}">
        <p14:creationId xmlns:p14="http://schemas.microsoft.com/office/powerpoint/2010/main" val="29540193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You can find a copy of the advice at the URL shown on the slide</a:t>
            </a:r>
            <a:endParaRPr lang="en-AU" dirty="0">
              <a:cs typeface="Calibri"/>
            </a:endParaRPr>
          </a:p>
        </p:txBody>
      </p:sp>
      <p:sp>
        <p:nvSpPr>
          <p:cNvPr id="4" name="Slide Number Placeholder 3"/>
          <p:cNvSpPr>
            <a:spLocks noGrp="1"/>
          </p:cNvSpPr>
          <p:nvPr>
            <p:ph type="sldNum" sz="quarter" idx="5"/>
          </p:nvPr>
        </p:nvSpPr>
        <p:spPr/>
        <p:txBody>
          <a:bodyPr/>
          <a:lstStyle/>
          <a:p>
            <a:fld id="{D09C5488-DD16-4714-9519-7BE21BA11D4E}" type="slidenum">
              <a:rPr lang="en-AU" smtClean="0"/>
              <a:t>4</a:t>
            </a:fld>
            <a:endParaRPr lang="en-AU"/>
          </a:p>
        </p:txBody>
      </p:sp>
    </p:spTree>
    <p:extLst>
      <p:ext uri="{BB962C8B-B14F-4D97-AF65-F5344CB8AC3E}">
        <p14:creationId xmlns:p14="http://schemas.microsoft.com/office/powerpoint/2010/main" val="725120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D09C5488-DD16-4714-9519-7BE21BA11D4E}" type="slidenum">
              <a:rPr lang="en-AU" smtClean="0"/>
              <a:t>5</a:t>
            </a:fld>
            <a:endParaRPr lang="en-AU"/>
          </a:p>
        </p:txBody>
      </p:sp>
    </p:spTree>
    <p:extLst>
      <p:ext uri="{BB962C8B-B14F-4D97-AF65-F5344CB8AC3E}">
        <p14:creationId xmlns:p14="http://schemas.microsoft.com/office/powerpoint/2010/main" val="14856174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347" rtl="0" eaLnBrk="1" fontAlgn="auto" latinLnBrk="0" hangingPunct="1">
              <a:lnSpc>
                <a:spcPct val="100000"/>
              </a:lnSpc>
              <a:spcBef>
                <a:spcPts val="0"/>
              </a:spcBef>
              <a:spcAft>
                <a:spcPts val="0"/>
              </a:spcAft>
              <a:buClrTx/>
              <a:buSzTx/>
              <a:buFontTx/>
              <a:buNone/>
              <a:tabLst/>
              <a:defRPr/>
            </a:pPr>
            <a:r>
              <a:rPr lang="en-AU" sz="1200" b="1" dirty="0"/>
              <a:t>Maintenance of records</a:t>
            </a:r>
          </a:p>
          <a:p>
            <a:r>
              <a:rPr lang="en-AU" dirty="0"/>
              <a:t>There is NO requirement to keep paper based records.</a:t>
            </a:r>
          </a:p>
          <a:p>
            <a:r>
              <a:rPr lang="en-AU" dirty="0"/>
              <a:t>Efficient use of electronic systems is encouraged.</a:t>
            </a:r>
          </a:p>
          <a:p>
            <a:endParaRPr lang="en-AU" dirty="0"/>
          </a:p>
          <a:p>
            <a:endParaRPr lang="en-AU" dirty="0"/>
          </a:p>
        </p:txBody>
      </p:sp>
      <p:sp>
        <p:nvSpPr>
          <p:cNvPr id="4" name="Slide Number Placeholder 3"/>
          <p:cNvSpPr>
            <a:spLocks noGrp="1"/>
          </p:cNvSpPr>
          <p:nvPr>
            <p:ph type="sldNum" sz="quarter" idx="5"/>
          </p:nvPr>
        </p:nvSpPr>
        <p:spPr/>
        <p:txBody>
          <a:bodyPr/>
          <a:lstStyle/>
          <a:p>
            <a:fld id="{D09C5488-DD16-4714-9519-7BE21BA11D4E}" type="slidenum">
              <a:rPr lang="en-AU" smtClean="0"/>
              <a:t>6</a:t>
            </a:fld>
            <a:endParaRPr lang="en-AU"/>
          </a:p>
        </p:txBody>
      </p:sp>
    </p:spTree>
    <p:extLst>
      <p:ext uri="{BB962C8B-B14F-4D97-AF65-F5344CB8AC3E}">
        <p14:creationId xmlns:p14="http://schemas.microsoft.com/office/powerpoint/2010/main" val="31599104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to consider </a:t>
            </a:r>
            <a:r>
              <a:rPr lang="en-US" b="0" i="0" kern="1200" dirty="0">
                <a:effectLst/>
              </a:rPr>
              <a:t>the </a:t>
            </a:r>
            <a:r>
              <a:rPr lang="en-US" b="1" dirty="0"/>
              <a:t>wellbeing</a:t>
            </a:r>
            <a:r>
              <a:rPr lang="en-US" dirty="0"/>
              <a:t> </a:t>
            </a:r>
            <a:r>
              <a:rPr lang="en-US" b="0" i="0" kern="1200" dirty="0">
                <a:effectLst/>
              </a:rPr>
              <a:t>of students when developing assessment schedules</a:t>
            </a:r>
            <a:r>
              <a:rPr lang="en-US" dirty="0"/>
              <a:t>. Wherever possible, schools should avoid multiple assessment tasks being due within a short timeframe. This is part of the whole school negotiated process</a:t>
            </a:r>
            <a:r>
              <a:rPr lang="en-US" b="0" i="0" kern="1200" dirty="0">
                <a:effectLst/>
              </a:rPr>
              <a:t>.</a:t>
            </a:r>
            <a:r>
              <a:rPr lang="en-US" dirty="0"/>
              <a:t> </a:t>
            </a:r>
            <a:endParaRPr lang="en-US" dirty="0">
              <a:cs typeface="Calibri" panose="020F0502020204030204"/>
            </a:endParaRPr>
          </a:p>
          <a:p>
            <a:endParaRPr lang="en-AU" sz="1200" b="0" i="0" kern="1200" dirty="0">
              <a:solidFill>
                <a:schemeClr val="tx1"/>
              </a:solidFill>
              <a:effectLst/>
              <a:latin typeface="+mn-lt"/>
              <a:cs typeface="Calibri"/>
            </a:endParaRPr>
          </a:p>
          <a:p>
            <a:pPr marL="171450" indent="-171450" rtl="0" fontAlgn="base">
              <a:buFontTx/>
              <a:buChar char="-"/>
            </a:pPr>
            <a:endParaRPr lang="en-US" sz="1200" b="0" i="0" kern="1200" dirty="0">
              <a:solidFill>
                <a:schemeClr val="tx1"/>
              </a:solidFill>
              <a:effectLst/>
              <a:latin typeface="+mn-lt"/>
              <a:cs typeface="Calibri"/>
            </a:endParaRPr>
          </a:p>
          <a:p>
            <a:pPr marL="0" indent="0" rtl="0" fontAlgn="base">
              <a:buFontTx/>
              <a:buNone/>
            </a:pPr>
            <a:endParaRPr lang="en-US" sz="1200" b="0" i="0" kern="1200" dirty="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5"/>
          </p:nvPr>
        </p:nvSpPr>
        <p:spPr/>
        <p:txBody>
          <a:bodyPr/>
          <a:lstStyle/>
          <a:p>
            <a:fld id="{D09C5488-DD16-4714-9519-7BE21BA11D4E}" type="slidenum">
              <a:rPr lang="en-AU" smtClean="0"/>
              <a:t>7</a:t>
            </a:fld>
            <a:endParaRPr lang="en-AU"/>
          </a:p>
        </p:txBody>
      </p:sp>
    </p:spTree>
    <p:extLst>
      <p:ext uri="{BB962C8B-B14F-4D97-AF65-F5344CB8AC3E}">
        <p14:creationId xmlns:p14="http://schemas.microsoft.com/office/powerpoint/2010/main" val="36496452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347" rtl="0" eaLnBrk="1" fontAlgn="auto" latinLnBrk="0" hangingPunct="1">
              <a:lnSpc>
                <a:spcPct val="100000"/>
              </a:lnSpc>
              <a:spcBef>
                <a:spcPts val="0"/>
              </a:spcBef>
              <a:spcAft>
                <a:spcPts val="0"/>
              </a:spcAft>
              <a:buClrTx/>
              <a:buSzTx/>
              <a:buFontTx/>
              <a:buNone/>
              <a:tabLst/>
              <a:defRPr/>
            </a:pPr>
            <a:r>
              <a:rPr lang="en-AU" dirty="0"/>
              <a:t>As noted at the start of this presentation, the information required for schools to successfully implement the HSC is underpinned by legislation.</a:t>
            </a:r>
            <a:r>
              <a:rPr lang="en-US" dirty="0"/>
              <a:t> </a:t>
            </a:r>
          </a:p>
          <a:p>
            <a:pPr>
              <a:buFont typeface="Arial,Sans-Serif"/>
            </a:pPr>
            <a:endParaRPr lang="en-AU" dirty="0"/>
          </a:p>
          <a:p>
            <a:pPr marL="171450" indent="-171450">
              <a:buFont typeface="Arial"/>
              <a:buChar char="•"/>
            </a:pPr>
            <a:r>
              <a:rPr lang="en-AU" dirty="0"/>
              <a:t>Appendix 1 of the HSC monitoring advice contains the relevant excerpts from the Education Act 1990 </a:t>
            </a:r>
            <a:r>
              <a:rPr lang="en-US" dirty="0"/>
              <a:t> </a:t>
            </a:r>
            <a:endParaRPr lang="en-US" dirty="0">
              <a:cs typeface="Calibri"/>
            </a:endParaRPr>
          </a:p>
          <a:p>
            <a:pPr marL="171450" indent="-171450">
              <a:buFont typeface="Arial"/>
              <a:buChar char="•"/>
            </a:pPr>
            <a:r>
              <a:rPr lang="en-AU" dirty="0"/>
              <a:t>the legislation underpins the role of NESA as the authority</a:t>
            </a:r>
            <a:r>
              <a:rPr lang="en-US" dirty="0"/>
              <a:t> implementing the education act</a:t>
            </a:r>
            <a:endParaRPr lang="en-US" dirty="0">
              <a:cs typeface="Calibri"/>
            </a:endParaRPr>
          </a:p>
          <a:p>
            <a:pPr marL="171450" indent="-171450">
              <a:buFont typeface="Arial"/>
              <a:buChar char="•"/>
            </a:pPr>
            <a:r>
              <a:rPr lang="en-US" dirty="0">
                <a:cs typeface="Calibri"/>
              </a:rPr>
              <a:t>t</a:t>
            </a:r>
            <a:r>
              <a:rPr lang="en-US" dirty="0"/>
              <a:t>he numbers 95 and 12 refer to the sections of the legislation specific to the HSC</a:t>
            </a:r>
            <a:endParaRPr lang="en-AU" dirty="0">
              <a:cs typeface="Calibri"/>
            </a:endParaRPr>
          </a:p>
          <a:p>
            <a:pPr marL="171450" indent="-171450">
              <a:buFont typeface="Arial"/>
              <a:buChar char="•"/>
            </a:pPr>
            <a:endParaRPr lang="en-AU" dirty="0">
              <a:cs typeface="Calibri"/>
            </a:endParaRPr>
          </a:p>
          <a:p>
            <a:pPr marL="171450" indent="-171450">
              <a:buFont typeface="Arial,Sans-Serif"/>
              <a:buChar char="•"/>
            </a:pPr>
            <a:endParaRPr lang="en-AU" dirty="0">
              <a:cs typeface="Calibri"/>
            </a:endParaRPr>
          </a:p>
          <a:p>
            <a:endParaRPr lang="en-US" dirty="0">
              <a:cs typeface="Calibri" panose="020F0502020204030204"/>
            </a:endParaRPr>
          </a:p>
          <a:p>
            <a:endParaRPr lang="en-AU" dirty="0">
              <a:cs typeface="Calibri" panose="020F0502020204030204"/>
            </a:endParaRPr>
          </a:p>
        </p:txBody>
      </p:sp>
      <p:sp>
        <p:nvSpPr>
          <p:cNvPr id="4" name="Slide Number Placeholder 3"/>
          <p:cNvSpPr>
            <a:spLocks noGrp="1"/>
          </p:cNvSpPr>
          <p:nvPr>
            <p:ph type="sldNum" sz="quarter" idx="5"/>
          </p:nvPr>
        </p:nvSpPr>
        <p:spPr/>
        <p:txBody>
          <a:bodyPr/>
          <a:lstStyle/>
          <a:p>
            <a:fld id="{D09C5488-DD16-4714-9519-7BE21BA11D4E}" type="slidenum">
              <a:rPr lang="en-AU" smtClean="0"/>
              <a:t>8</a:t>
            </a:fld>
            <a:endParaRPr lang="en-AU"/>
          </a:p>
        </p:txBody>
      </p:sp>
    </p:spTree>
    <p:extLst>
      <p:ext uri="{BB962C8B-B14F-4D97-AF65-F5344CB8AC3E}">
        <p14:creationId xmlns:p14="http://schemas.microsoft.com/office/powerpoint/2010/main" val="8117635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AU" sz="1200" b="0" i="0" u="none" strike="noStrike" kern="1200" dirty="0">
                <a:solidFill>
                  <a:schemeClr val="tx1"/>
                </a:solidFill>
                <a:effectLst/>
                <a:latin typeface="+mn-lt"/>
                <a:ea typeface="+mn-ea"/>
                <a:cs typeface="+mn-cs"/>
              </a:rPr>
              <a:t>By then end of Term 1 2022, principals are requested to check off Appendix 2 in </a:t>
            </a:r>
            <a:r>
              <a:rPr lang="en-AU" sz="1200" b="0" i="0" u="none" strike="noStrike" kern="1200" dirty="0" err="1">
                <a:solidFill>
                  <a:schemeClr val="tx1"/>
                </a:solidFill>
                <a:effectLst/>
                <a:latin typeface="+mn-lt"/>
                <a:ea typeface="+mn-ea"/>
                <a:cs typeface="+mn-cs"/>
              </a:rPr>
              <a:t>SPaRO</a:t>
            </a:r>
            <a:r>
              <a:rPr lang="en-AU" sz="1200" b="0" i="0" u="none" strike="noStrike" kern="1200" dirty="0">
                <a:solidFill>
                  <a:schemeClr val="tx1"/>
                </a:solidFill>
                <a:effectLst/>
                <a:latin typeface="+mn-lt"/>
                <a:ea typeface="+mn-ea"/>
                <a:cs typeface="+mn-cs"/>
              </a:rPr>
              <a:t>, to confirm that the necessary information has been disseminated and that satisfactory monitoring procedures are in place.</a:t>
            </a:r>
          </a:p>
          <a:p>
            <a:pPr rtl="0" fontAlgn="base"/>
            <a:r>
              <a:rPr lang="en-AU" sz="1200" b="0" i="0" u="none" strike="noStrike"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a:t>
            </a:r>
          </a:p>
          <a:p>
            <a:pPr rtl="0" fontAlgn="base"/>
            <a:r>
              <a:rPr lang="en-AU" sz="1200" b="0" i="0" u="none" strike="noStrike" kern="1200" dirty="0">
                <a:solidFill>
                  <a:schemeClr val="tx1"/>
                </a:solidFill>
                <a:effectLst/>
                <a:latin typeface="+mn-lt"/>
                <a:ea typeface="+mn-ea"/>
                <a:cs typeface="+mn-cs"/>
              </a:rPr>
              <a:t>This includes teaching and assessing, using 2022 syllabuses and prescribed texts, meeting requirements for patterns of study and school-based assessment requirements, and fulfilling obligations to students with regard to the HSC minimum standard of literacy and numeracy.</a:t>
            </a:r>
            <a:endParaRPr lang="en-US" sz="1200" b="0" i="0" kern="1200" dirty="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5"/>
          </p:nvPr>
        </p:nvSpPr>
        <p:spPr/>
        <p:txBody>
          <a:bodyPr/>
          <a:lstStyle/>
          <a:p>
            <a:fld id="{D09C5488-DD16-4714-9519-7BE21BA11D4E}" type="slidenum">
              <a:rPr lang="en-AU" smtClean="0"/>
              <a:t>9</a:t>
            </a:fld>
            <a:endParaRPr lang="en-AU"/>
          </a:p>
        </p:txBody>
      </p:sp>
    </p:spTree>
    <p:extLst>
      <p:ext uri="{BB962C8B-B14F-4D97-AF65-F5344CB8AC3E}">
        <p14:creationId xmlns:p14="http://schemas.microsoft.com/office/powerpoint/2010/main" val="3564131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9C5488-DD16-4714-9519-7BE21BA11D4E}" type="slidenum">
              <a:rPr lang="en-AU" smtClean="0"/>
              <a:t>10</a:t>
            </a:fld>
            <a:endParaRPr lang="en-AU"/>
          </a:p>
        </p:txBody>
      </p:sp>
    </p:spTree>
    <p:extLst>
      <p:ext uri="{BB962C8B-B14F-4D97-AF65-F5344CB8AC3E}">
        <p14:creationId xmlns:p14="http://schemas.microsoft.com/office/powerpoint/2010/main" val="22544765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7.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10.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vider -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8" name="Text Placeholder 2078">
            <a:extLst>
              <a:ext uri="{FF2B5EF4-FFF2-40B4-BE49-F238E27FC236}">
                <a16:creationId xmlns:a16="http://schemas.microsoft.com/office/drawing/2014/main" id="{D3261B0B-59AF-AC42-8E88-1F4183CADE4A}"/>
              </a:ext>
            </a:extLst>
          </p:cNvPr>
          <p:cNvSpPr>
            <a:spLocks noGrp="1"/>
          </p:cNvSpPr>
          <p:nvPr>
            <p:ph type="body" sz="quarter" idx="15" hasCustomPrompt="1"/>
          </p:nvPr>
        </p:nvSpPr>
        <p:spPr>
          <a:xfrm>
            <a:off x="371475" y="4048755"/>
            <a:ext cx="4636034" cy="931618"/>
          </a:xfrm>
          <a:prstGeom prst="rect">
            <a:avLst/>
          </a:prstGeom>
        </p:spPr>
        <p:txBody>
          <a:bodyPr wrap="square" lIns="0">
            <a:noAutofit/>
          </a:bodyPr>
          <a:lstStyle>
            <a:lvl1pPr marL="0" indent="0">
              <a:buNone/>
              <a:defRPr sz="2000" b="1" i="0">
                <a:solidFill>
                  <a:schemeClr val="bg1"/>
                </a:solidFill>
                <a:latin typeface="Arial" panose="020B0604020202020204" pitchFamily="34" charset="0"/>
                <a:cs typeface="Arial" panose="020B0604020202020204" pitchFamily="34" charset="0"/>
              </a:defRPr>
            </a:lvl1pPr>
            <a:lvl2pPr marL="0" indent="0">
              <a:buNone/>
              <a:defRPr/>
            </a:lvl2pPr>
          </a:lstStyle>
          <a:p>
            <a:pPr lvl="0"/>
            <a:r>
              <a:rPr lang="en-US"/>
              <a:t>Subtitle goes here</a:t>
            </a:r>
          </a:p>
        </p:txBody>
      </p:sp>
      <p:sp>
        <p:nvSpPr>
          <p:cNvPr id="17" name="Title 8">
            <a:extLst>
              <a:ext uri="{FF2B5EF4-FFF2-40B4-BE49-F238E27FC236}">
                <a16:creationId xmlns:a16="http://schemas.microsoft.com/office/drawing/2014/main" id="{4C77762C-D1E8-41D0-BDF5-16B2E2FB0FDA}"/>
              </a:ext>
            </a:extLst>
          </p:cNvPr>
          <p:cNvSpPr>
            <a:spLocks noGrp="1"/>
          </p:cNvSpPr>
          <p:nvPr>
            <p:ph type="title" hasCustomPrompt="1"/>
          </p:nvPr>
        </p:nvSpPr>
        <p:spPr>
          <a:xfrm>
            <a:off x="371475" y="2823581"/>
            <a:ext cx="4636033" cy="1107996"/>
          </a:xfrm>
        </p:spPr>
        <p:txBody>
          <a:bodyPr anchor="b">
            <a:noAutofit/>
          </a:bodyPr>
          <a:lstStyle>
            <a:lvl1pPr>
              <a:lnSpc>
                <a:spcPct val="90000"/>
              </a:lnSpc>
              <a:defRPr sz="4000">
                <a:solidFill>
                  <a:schemeClr val="bg1"/>
                </a:solidFill>
              </a:defRPr>
            </a:lvl1pPr>
          </a:lstStyle>
          <a:p>
            <a:r>
              <a:rPr lang="en-US"/>
              <a:t>Divider title goes here</a:t>
            </a:r>
            <a:endParaRPr lang="en-AU"/>
          </a:p>
        </p:txBody>
      </p:sp>
      <p:cxnSp>
        <p:nvCxnSpPr>
          <p:cNvPr id="19" name="Straight Connector 18">
            <a:extLst>
              <a:ext uri="{FF2B5EF4-FFF2-40B4-BE49-F238E27FC236}">
                <a16:creationId xmlns:a16="http://schemas.microsoft.com/office/drawing/2014/main" id="{00741CFD-7DEE-490C-8563-C8C4EF3060AD}"/>
              </a:ext>
              <a:ext uri="{C183D7F6-B498-43B3-948B-1728B52AA6E4}">
                <adec:decorative xmlns:adec="http://schemas.microsoft.com/office/drawing/2017/decorative"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875D8F5-C831-4AC7-AE09-4DA65EE17051}"/>
              </a:ext>
            </a:extLst>
          </p:cNvPr>
          <p:cNvSpPr txBox="1"/>
          <p:nvPr userDrawn="1"/>
        </p:nvSpPr>
        <p:spPr>
          <a:xfrm>
            <a:off x="409292" y="365496"/>
            <a:ext cx="2232984" cy="184666"/>
          </a:xfrm>
          <a:prstGeom prst="rect">
            <a:avLst/>
          </a:prstGeom>
          <a:noFill/>
        </p:spPr>
        <p:txBody>
          <a:bodyPr wrap="none" lIns="0" tIns="0" rIns="0" bIns="0" rtlCol="0">
            <a:spAutoFit/>
          </a:bodyPr>
          <a:lstStyle/>
          <a:p>
            <a:r>
              <a:rPr lang="en-AU" sz="1200" b="1" i="0">
                <a:solidFill>
                  <a:schemeClr val="bg1"/>
                </a:solidFill>
                <a:latin typeface="Arial" panose="020B0604020202020204" pitchFamily="34" charset="0"/>
                <a:cs typeface="Arial" panose="020B0604020202020204" pitchFamily="34" charset="0"/>
              </a:rPr>
              <a:t>NSW Department of Education</a:t>
            </a:r>
          </a:p>
        </p:txBody>
      </p:sp>
      <p:pic>
        <p:nvPicPr>
          <p:cNvPr id="9" name="Picture 8" descr="NSW Government Logo."/>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37062" y="5854650"/>
            <a:ext cx="720000" cy="778515"/>
          </a:xfrm>
          <a:prstGeom prst="rect">
            <a:avLst/>
          </a:prstGeom>
        </p:spPr>
      </p:pic>
    </p:spTree>
    <p:extLst>
      <p:ext uri="{BB962C8B-B14F-4D97-AF65-F5344CB8AC3E}">
        <p14:creationId xmlns:p14="http://schemas.microsoft.com/office/powerpoint/2010/main" val="2686101475"/>
      </p:ext>
    </p:extLst>
  </p:cSld>
  <p:clrMapOvr>
    <a:masterClrMapping/>
  </p:clrMapOvr>
  <p:transition>
    <p:fade/>
  </p:transition>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Agen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6"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0"/>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a:p>
        </p:txBody>
      </p:sp>
      <p:sp>
        <p:nvSpPr>
          <p:cNvPr id="4" name="Text Placeholder 3"/>
          <p:cNvSpPr>
            <a:spLocks noGrp="1"/>
          </p:cNvSpPr>
          <p:nvPr>
            <p:ph type="body" sz="quarter" idx="19"/>
          </p:nvPr>
        </p:nvSpPr>
        <p:spPr>
          <a:xfrm>
            <a:off x="337062" y="1989138"/>
            <a:ext cx="11531881" cy="4090552"/>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27" name="Text Placeholder 2078">
            <a:extLst>
              <a:ext uri="{FF2B5EF4-FFF2-40B4-BE49-F238E27FC236}">
                <a16:creationId xmlns:a16="http://schemas.microsoft.com/office/drawing/2014/main" id="{6CEE090E-CCFD-D641-BC04-E336F151C887}"/>
              </a:ext>
            </a:extLst>
          </p:cNvPr>
          <p:cNvSpPr>
            <a:spLocks noGrp="1"/>
          </p:cNvSpPr>
          <p:nvPr>
            <p:ph type="body" sz="quarter" idx="15" hasCustomPrompt="1"/>
          </p:nvPr>
        </p:nvSpPr>
        <p:spPr>
          <a:xfrm>
            <a:off x="326860" y="1266324"/>
            <a:ext cx="8754995" cy="573335"/>
          </a:xfrm>
          <a:prstGeom prst="rect">
            <a:avLst/>
          </a:prstGeom>
        </p:spPr>
        <p:txBody>
          <a:bodyPr wrap="square" lIns="0">
            <a:noAutofit/>
          </a:bodyPr>
          <a:lstStyle>
            <a:lvl1pPr marL="0" indent="0">
              <a:buNone/>
              <a:defRPr sz="2000" b="1" i="0">
                <a:solidFill>
                  <a:schemeClr val="accent5"/>
                </a:solidFill>
                <a:latin typeface="Arial" panose="020B0604020202020204" pitchFamily="34" charset="0"/>
                <a:cs typeface="Arial" panose="020B0604020202020204" pitchFamily="34" charset="0"/>
              </a:defRPr>
            </a:lvl1pPr>
            <a:lvl2pPr marL="0" indent="0">
              <a:buNone/>
              <a:defRPr/>
            </a:lvl2pPr>
          </a:lstStyle>
          <a:p>
            <a:pPr lvl="0"/>
            <a:r>
              <a:rPr lang="en-US"/>
              <a:t>Subtitle goes here</a:t>
            </a:r>
          </a:p>
        </p:txBody>
      </p:sp>
      <p:sp>
        <p:nvSpPr>
          <p:cNvPr id="15" name="Title 1">
            <a:extLst>
              <a:ext uri="{FF2B5EF4-FFF2-40B4-BE49-F238E27FC236}">
                <a16:creationId xmlns:a16="http://schemas.microsoft.com/office/drawing/2014/main" id="{230DD9A7-09FE-4E1B-A672-CED018A0372F}"/>
              </a:ext>
            </a:extLst>
          </p:cNvPr>
          <p:cNvSpPr>
            <a:spLocks noGrp="1"/>
          </p:cNvSpPr>
          <p:nvPr>
            <p:ph type="title" hasCustomPrompt="1"/>
          </p:nvPr>
        </p:nvSpPr>
        <p:spPr>
          <a:xfrm>
            <a:off x="327109" y="759531"/>
            <a:ext cx="8958934" cy="498470"/>
          </a:xfrm>
        </p:spPr>
        <p:txBody>
          <a:bodyPr>
            <a:noAutofit/>
          </a:bodyPr>
          <a:lstStyle>
            <a:lvl1pPr>
              <a:defRPr>
                <a:solidFill>
                  <a:schemeClr val="tx2"/>
                </a:solidFill>
              </a:defRPr>
            </a:lvl1pPr>
          </a:lstStyle>
          <a:p>
            <a:r>
              <a:rPr lang="en-US"/>
              <a:t>Agenda slide</a:t>
            </a:r>
            <a:endParaRPr lang="en-AU"/>
          </a:p>
        </p:txBody>
      </p:sp>
      <p:cxnSp>
        <p:nvCxnSpPr>
          <p:cNvPr id="21" name="Straight Connector 20">
            <a:extLst>
              <a:ext uri="{FF2B5EF4-FFF2-40B4-BE49-F238E27FC236}">
                <a16:creationId xmlns:a16="http://schemas.microsoft.com/office/drawing/2014/main" id="{BC913C52-0751-BC4D-A716-67C521725C4C}"/>
              </a:ext>
              <a:ext uri="{C183D7F6-B498-43B3-948B-1728B52AA6E4}">
                <adec:decorative xmlns:adec="http://schemas.microsoft.com/office/drawing/2017/decorative"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7385F729-539D-F848-B304-C18B0623A65C}"/>
              </a:ext>
            </a:extLst>
          </p:cNvPr>
          <p:cNvSpPr txBox="1"/>
          <p:nvPr userDrawn="1"/>
        </p:nvSpPr>
        <p:spPr>
          <a:xfrm>
            <a:off x="409292" y="365496"/>
            <a:ext cx="2232984" cy="184666"/>
          </a:xfrm>
          <a:prstGeom prst="rect">
            <a:avLst/>
          </a:prstGeom>
          <a:noFill/>
        </p:spPr>
        <p:txBody>
          <a:bodyPr wrap="none" lIns="0" tIns="0" rIns="0" bIns="0" rtlCol="0">
            <a:spAutoFit/>
          </a:bodyPr>
          <a:lstStyle/>
          <a:p>
            <a:r>
              <a:rPr lang="en-AU" sz="1200" b="1" i="0">
                <a:solidFill>
                  <a:schemeClr val="tx2"/>
                </a:solidFill>
                <a:latin typeface="Arial" panose="020B0604020202020204" pitchFamily="34" charset="0"/>
                <a:cs typeface="Arial" panose="020B0604020202020204" pitchFamily="34" charset="0"/>
              </a:rPr>
              <a:t>NSW Department of Education</a:t>
            </a:r>
          </a:p>
        </p:txBody>
      </p:sp>
      <p:pic>
        <p:nvPicPr>
          <p:cNvPr id="11" name="Picture 10" descr="NSW Government Logo.&#1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1273627" y="6076592"/>
            <a:ext cx="540000" cy="589738"/>
          </a:xfrm>
          <a:prstGeom prst="rect">
            <a:avLst/>
          </a:prstGeom>
        </p:spPr>
      </p:pic>
    </p:spTree>
    <p:extLst>
      <p:ext uri="{BB962C8B-B14F-4D97-AF65-F5344CB8AC3E}">
        <p14:creationId xmlns:p14="http://schemas.microsoft.com/office/powerpoint/2010/main" val="2766815072"/>
      </p:ext>
    </p:extLst>
  </p:cSld>
  <p:clrMapOvr>
    <a:masterClrMapping/>
  </p:clrMapOvr>
  <p:transition>
    <p:fade/>
  </p:transition>
  <p:extLst>
    <p:ext uri="{DCECCB84-F9BA-43D5-87BE-67443E8EF086}">
      <p15:sldGuideLst xmlns:p15="http://schemas.microsoft.com/office/powerpoint/2012/main">
        <p15:guide id="1" orient="horz" pos="3724"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 Column Content A">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6"/>
          </p:nvPr>
        </p:nvSpPr>
        <p:spPr>
          <a:xfrm>
            <a:off x="334962" y="1989138"/>
            <a:ext cx="11485563" cy="40905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35" name="Text Placeholder 2078">
            <a:extLst>
              <a:ext uri="{FF2B5EF4-FFF2-40B4-BE49-F238E27FC236}">
                <a16:creationId xmlns:a16="http://schemas.microsoft.com/office/drawing/2014/main" id="{DE976D40-EB64-8443-8524-2F97084E2CFB}"/>
              </a:ext>
            </a:extLst>
          </p:cNvPr>
          <p:cNvSpPr>
            <a:spLocks noGrp="1"/>
          </p:cNvSpPr>
          <p:nvPr>
            <p:ph type="body" sz="quarter" idx="15" hasCustomPrompt="1"/>
          </p:nvPr>
        </p:nvSpPr>
        <p:spPr>
          <a:xfrm>
            <a:off x="334961" y="1300834"/>
            <a:ext cx="11484801" cy="537824"/>
          </a:xfrm>
          <a:prstGeom prst="rect">
            <a:avLst/>
          </a:prstGeom>
        </p:spPr>
        <p:txBody>
          <a:bodyPr wrap="square" lIns="0">
            <a:noAutofit/>
          </a:bodyPr>
          <a:lstStyle>
            <a:lvl1pPr marL="0" indent="0">
              <a:buNone/>
              <a:defRPr sz="2000" b="1" i="0">
                <a:solidFill>
                  <a:schemeClr val="accent5"/>
                </a:solidFill>
                <a:latin typeface="Arial" panose="020B0604020202020204" pitchFamily="34" charset="0"/>
                <a:cs typeface="Arial" panose="020B0604020202020204" pitchFamily="34" charset="0"/>
              </a:defRPr>
            </a:lvl1pPr>
            <a:lvl2pPr marL="0" indent="0">
              <a:buNone/>
              <a:defRPr/>
            </a:lvl2pPr>
          </a:lstStyle>
          <a:p>
            <a:pPr lvl="0"/>
            <a:r>
              <a:rPr lang="en-US"/>
              <a:t>Subtitle goes here</a:t>
            </a:r>
          </a:p>
        </p:txBody>
      </p:sp>
      <p:sp>
        <p:nvSpPr>
          <p:cNvPr id="9" name="Title Placeholder 1"/>
          <p:cNvSpPr>
            <a:spLocks noGrp="1"/>
          </p:cNvSpPr>
          <p:nvPr>
            <p:ph type="title"/>
          </p:nvPr>
        </p:nvSpPr>
        <p:spPr>
          <a:xfrm>
            <a:off x="334952" y="779117"/>
            <a:ext cx="11478677" cy="498470"/>
          </a:xfrm>
          <a:prstGeom prst="rect">
            <a:avLst/>
          </a:prstGeom>
        </p:spPr>
        <p:txBody>
          <a:bodyPr vert="horz" wrap="square" lIns="0" tIns="0" rIns="0" bIns="0" rtlCol="0" anchor="ctr">
            <a:noAutofit/>
          </a:bodyPr>
          <a:lstStyle/>
          <a:p>
            <a:r>
              <a:rPr lang="en-US"/>
              <a:t>Click to edit Master title style</a:t>
            </a:r>
          </a:p>
        </p:txBody>
      </p:sp>
      <p:sp>
        <p:nvSpPr>
          <p:cNvPr id="6"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0"/>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a:p>
        </p:txBody>
      </p:sp>
      <p:sp>
        <p:nvSpPr>
          <p:cNvPr id="2" name="TextBox 1">
            <a:extLst>
              <a:ext uri="{FF2B5EF4-FFF2-40B4-BE49-F238E27FC236}">
                <a16:creationId xmlns:a16="http://schemas.microsoft.com/office/drawing/2014/main" id="{E7071F07-F06E-2849-8B89-3514EDBF9E12}"/>
              </a:ext>
            </a:extLst>
          </p:cNvPr>
          <p:cNvSpPr txBox="1"/>
          <p:nvPr userDrawn="1"/>
        </p:nvSpPr>
        <p:spPr>
          <a:xfrm>
            <a:off x="11472672" y="6303264"/>
            <a:ext cx="0" cy="0"/>
          </a:xfrm>
          <a:prstGeom prst="rect">
            <a:avLst/>
          </a:prstGeom>
          <a:noFill/>
        </p:spPr>
        <p:txBody>
          <a:bodyPr wrap="none" lIns="0" tIns="0" rIns="0" bIns="0" rtlCol="0">
            <a:noAutofit/>
          </a:bodyPr>
          <a:lstStyle/>
          <a:p>
            <a:pPr algn="l"/>
            <a:endParaRPr lang="en-US" sz="1400" err="1"/>
          </a:p>
        </p:txBody>
      </p:sp>
      <p:sp>
        <p:nvSpPr>
          <p:cNvPr id="4" name="TextBox 3">
            <a:extLst>
              <a:ext uri="{FF2B5EF4-FFF2-40B4-BE49-F238E27FC236}">
                <a16:creationId xmlns:a16="http://schemas.microsoft.com/office/drawing/2014/main" id="{2DCE057A-CC61-F24B-BE7D-4167C765EE07}"/>
              </a:ext>
            </a:extLst>
          </p:cNvPr>
          <p:cNvSpPr txBox="1"/>
          <p:nvPr userDrawn="1"/>
        </p:nvSpPr>
        <p:spPr>
          <a:xfrm>
            <a:off x="1255776" y="426720"/>
            <a:ext cx="0" cy="0"/>
          </a:xfrm>
          <a:prstGeom prst="rect">
            <a:avLst/>
          </a:prstGeom>
          <a:noFill/>
        </p:spPr>
        <p:txBody>
          <a:bodyPr wrap="none" lIns="0" tIns="0" rIns="0" bIns="0" rtlCol="0">
            <a:noAutofit/>
          </a:bodyPr>
          <a:lstStyle/>
          <a:p>
            <a:pPr algn="l"/>
            <a:endParaRPr lang="en-US" sz="1400" err="1"/>
          </a:p>
        </p:txBody>
      </p:sp>
      <p:sp>
        <p:nvSpPr>
          <p:cNvPr id="5" name="TextBox 4">
            <a:extLst>
              <a:ext uri="{FF2B5EF4-FFF2-40B4-BE49-F238E27FC236}">
                <a16:creationId xmlns:a16="http://schemas.microsoft.com/office/drawing/2014/main" id="{B75554E1-F1CE-644B-8B7C-7617C8C65A82}"/>
              </a:ext>
            </a:extLst>
          </p:cNvPr>
          <p:cNvSpPr txBox="1"/>
          <p:nvPr userDrawn="1"/>
        </p:nvSpPr>
        <p:spPr>
          <a:xfrm>
            <a:off x="329184" y="438912"/>
            <a:ext cx="0" cy="0"/>
          </a:xfrm>
          <a:prstGeom prst="rect">
            <a:avLst/>
          </a:prstGeom>
          <a:noFill/>
        </p:spPr>
        <p:txBody>
          <a:bodyPr wrap="none" lIns="0" tIns="0" rIns="0" bIns="0" rtlCol="0">
            <a:noAutofit/>
          </a:bodyPr>
          <a:lstStyle/>
          <a:p>
            <a:pPr algn="l"/>
            <a:endParaRPr lang="en-US" sz="1400" err="1"/>
          </a:p>
        </p:txBody>
      </p:sp>
      <p:sp>
        <p:nvSpPr>
          <p:cNvPr id="7" name="TextBox 6">
            <a:extLst>
              <a:ext uri="{FF2B5EF4-FFF2-40B4-BE49-F238E27FC236}">
                <a16:creationId xmlns:a16="http://schemas.microsoft.com/office/drawing/2014/main" id="{84A6D6F2-A9CF-D841-B56E-B95FB1CE0233}"/>
              </a:ext>
            </a:extLst>
          </p:cNvPr>
          <p:cNvSpPr txBox="1"/>
          <p:nvPr userDrawn="1"/>
        </p:nvSpPr>
        <p:spPr>
          <a:xfrm>
            <a:off x="2062716" y="435935"/>
            <a:ext cx="0" cy="0"/>
          </a:xfrm>
          <a:prstGeom prst="rect">
            <a:avLst/>
          </a:prstGeom>
          <a:noFill/>
        </p:spPr>
        <p:txBody>
          <a:bodyPr wrap="none" lIns="0" tIns="0" rIns="0" bIns="0" rtlCol="0">
            <a:noAutofit/>
          </a:bodyPr>
          <a:lstStyle/>
          <a:p>
            <a:pPr algn="l"/>
            <a:endParaRPr lang="en-US" sz="1400" err="1"/>
          </a:p>
        </p:txBody>
      </p:sp>
    </p:spTree>
    <p:extLst>
      <p:ext uri="{BB962C8B-B14F-4D97-AF65-F5344CB8AC3E}">
        <p14:creationId xmlns:p14="http://schemas.microsoft.com/office/powerpoint/2010/main" val="2167686015"/>
      </p:ext>
    </p:extLst>
  </p:cSld>
  <p:clrMapOvr>
    <a:masterClrMapping/>
  </p:clrMapOvr>
  <p:transition>
    <p:fade/>
  </p:transition>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 Column Content B">
    <p:bg>
      <p:bgPr>
        <a:solidFill>
          <a:schemeClr val="bg1"/>
        </a:solidFill>
        <a:effectLst/>
      </p:bgPr>
    </p:bg>
    <p:spTree>
      <p:nvGrpSpPr>
        <p:cNvPr id="1" name=""/>
        <p:cNvGrpSpPr/>
        <p:nvPr/>
      </p:nvGrpSpPr>
      <p:grpSpPr>
        <a:xfrm>
          <a:off x="0" y="0"/>
          <a:ext cx="0" cy="0"/>
          <a:chOff x="0" y="0"/>
          <a:chExt cx="0" cy="0"/>
        </a:xfrm>
      </p:grpSpPr>
      <p:pic>
        <p:nvPicPr>
          <p:cNvPr id="2" name="Picture 1">
            <a:extLs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t="303"/>
          <a:stretch/>
        </p:blipFill>
        <p:spPr>
          <a:xfrm>
            <a:off x="1" y="0"/>
            <a:ext cx="11141476" cy="6858000"/>
          </a:xfrm>
          <a:prstGeom prst="rect">
            <a:avLst/>
          </a:prstGeom>
        </p:spPr>
      </p:pic>
      <p:sp>
        <p:nvSpPr>
          <p:cNvPr id="4" name="Text Placeholder 3"/>
          <p:cNvSpPr>
            <a:spLocks noGrp="1"/>
          </p:cNvSpPr>
          <p:nvPr>
            <p:ph type="body" sz="quarter" idx="16"/>
          </p:nvPr>
        </p:nvSpPr>
        <p:spPr>
          <a:xfrm>
            <a:off x="337062" y="1989138"/>
            <a:ext cx="11482699" cy="411066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grpSp>
        <p:nvGrpSpPr>
          <p:cNvPr id="28" name="Group 27">
            <a:extLst>
              <a:ext uri="{FF2B5EF4-FFF2-40B4-BE49-F238E27FC236}">
                <a16:creationId xmlns:a16="http://schemas.microsoft.com/office/drawing/2014/main" id="{29C2C0D5-A346-2643-9D8C-8C22D5D50C6E}"/>
              </a:ext>
            </a:extLst>
          </p:cNvPr>
          <p:cNvGrpSpPr/>
          <p:nvPr userDrawn="1"/>
        </p:nvGrpSpPr>
        <p:grpSpPr>
          <a:xfrm>
            <a:off x="337062" y="365496"/>
            <a:ext cx="2305214" cy="184666"/>
            <a:chOff x="446350" y="402893"/>
            <a:chExt cx="2488080" cy="203560"/>
          </a:xfrm>
        </p:grpSpPr>
        <p:cxnSp>
          <p:nvCxnSpPr>
            <p:cNvPr id="29" name="Straight Connector 28">
              <a:extLst>
                <a:ext uri="{FF2B5EF4-FFF2-40B4-BE49-F238E27FC236}">
                  <a16:creationId xmlns:a16="http://schemas.microsoft.com/office/drawing/2014/main" id="{AEFECAC3-BF7B-B746-B2D0-F554BFDC2964}"/>
                </a:ext>
              </a:extLst>
            </p:cNvPr>
            <p:cNvCxnSpPr/>
            <p:nvPr userDrawn="1"/>
          </p:nvCxnSpPr>
          <p:spPr>
            <a:xfrm>
              <a:off x="446350" y="428178"/>
              <a:ext cx="0" cy="11905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874AE827-7224-224D-825A-55775AA3B745}"/>
                </a:ext>
              </a:extLst>
            </p:cNvPr>
            <p:cNvSpPr txBox="1"/>
            <p:nvPr userDrawn="1"/>
          </p:nvSpPr>
          <p:spPr>
            <a:xfrm>
              <a:off x="524310" y="402893"/>
              <a:ext cx="2410120" cy="203560"/>
            </a:xfrm>
            <a:prstGeom prst="rect">
              <a:avLst/>
            </a:prstGeom>
            <a:noFill/>
          </p:spPr>
          <p:txBody>
            <a:bodyPr wrap="none" lIns="0" tIns="0" rIns="0" bIns="0" rtlCol="0">
              <a:spAutoFit/>
            </a:bodyPr>
            <a:lstStyle/>
            <a:p>
              <a:r>
                <a:rPr lang="en-AU" sz="1200" b="1" i="0">
                  <a:solidFill>
                    <a:schemeClr val="tx2"/>
                  </a:solidFill>
                  <a:latin typeface="Arial" panose="020B0604020202020204" pitchFamily="34" charset="0"/>
                  <a:cs typeface="Arial" panose="020B0604020202020204" pitchFamily="34" charset="0"/>
                </a:rPr>
                <a:t>NSW Department of Education</a:t>
              </a:r>
            </a:p>
          </p:txBody>
        </p:sp>
      </p:grpSp>
      <p:sp>
        <p:nvSpPr>
          <p:cNvPr id="10" name="Title Placeholder 1"/>
          <p:cNvSpPr>
            <a:spLocks noGrp="1"/>
          </p:cNvSpPr>
          <p:nvPr>
            <p:ph type="title"/>
          </p:nvPr>
        </p:nvSpPr>
        <p:spPr>
          <a:xfrm>
            <a:off x="337366" y="779117"/>
            <a:ext cx="11476263" cy="498470"/>
          </a:xfrm>
          <a:prstGeom prst="rect">
            <a:avLst/>
          </a:prstGeom>
        </p:spPr>
        <p:txBody>
          <a:bodyPr vert="horz" wrap="square" lIns="0" tIns="0" rIns="0" bIns="0" rtlCol="0" anchor="ctr">
            <a:noAutofit/>
          </a:bodyPr>
          <a:lstStyle/>
          <a:p>
            <a:r>
              <a:rPr lang="en-US"/>
              <a:t>Click to edit Master title style</a:t>
            </a:r>
          </a:p>
        </p:txBody>
      </p:sp>
      <p:sp>
        <p:nvSpPr>
          <p:cNvPr id="11" name="Text Placeholder 2078">
            <a:extLst>
              <a:ext uri="{FF2B5EF4-FFF2-40B4-BE49-F238E27FC236}">
                <a16:creationId xmlns:a16="http://schemas.microsoft.com/office/drawing/2014/main" id="{DE976D40-EB64-8443-8524-2F97084E2CFB}"/>
              </a:ext>
            </a:extLst>
          </p:cNvPr>
          <p:cNvSpPr>
            <a:spLocks noGrp="1"/>
          </p:cNvSpPr>
          <p:nvPr>
            <p:ph type="body" sz="quarter" idx="15" hasCustomPrompt="1"/>
          </p:nvPr>
        </p:nvSpPr>
        <p:spPr>
          <a:xfrm>
            <a:off x="337376" y="1300834"/>
            <a:ext cx="11482386" cy="537824"/>
          </a:xfrm>
          <a:prstGeom prst="rect">
            <a:avLst/>
          </a:prstGeom>
        </p:spPr>
        <p:txBody>
          <a:bodyPr wrap="square" lIns="0">
            <a:noAutofit/>
          </a:bodyPr>
          <a:lstStyle>
            <a:lvl1pPr marL="0" indent="0">
              <a:buNone/>
              <a:defRPr sz="2000" b="1" i="0">
                <a:solidFill>
                  <a:schemeClr val="accent5"/>
                </a:solidFill>
                <a:latin typeface="Arial" panose="020B0604020202020204" pitchFamily="34" charset="0"/>
                <a:cs typeface="Arial" panose="020B0604020202020204" pitchFamily="34" charset="0"/>
              </a:defRPr>
            </a:lvl1pPr>
            <a:lvl2pPr marL="0" indent="0">
              <a:buNone/>
              <a:defRPr/>
            </a:lvl2pPr>
          </a:lstStyle>
          <a:p>
            <a:pPr lvl="0"/>
            <a:r>
              <a:rPr lang="en-US"/>
              <a:t>Subtitle goes here</a:t>
            </a:r>
          </a:p>
        </p:txBody>
      </p:sp>
      <p:sp>
        <p:nvSpPr>
          <p:cNvPr id="12"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0"/>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a:p>
        </p:txBody>
      </p:sp>
    </p:spTree>
    <p:extLst>
      <p:ext uri="{BB962C8B-B14F-4D97-AF65-F5344CB8AC3E}">
        <p14:creationId xmlns:p14="http://schemas.microsoft.com/office/powerpoint/2010/main" val="4102682973"/>
      </p:ext>
    </p:extLst>
  </p:cSld>
  <p:clrMapOvr>
    <a:masterClrMapping/>
  </p:clrMapOvr>
  <p:transition>
    <p:fade/>
  </p:transition>
  <p:extLst>
    <p:ext uri="{DCECCB84-F9BA-43D5-87BE-67443E8EF086}">
      <p15:sldGuideLst xmlns:p15="http://schemas.microsoft.com/office/powerpoint/2012/main">
        <p15:guide id="1" orient="horz" pos="372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lumn Slide A">
    <p:bg>
      <p:bgPr>
        <a:solidFill>
          <a:schemeClr val="bg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8"/>
          </p:nvPr>
        </p:nvSpPr>
        <p:spPr>
          <a:xfrm>
            <a:off x="6096000" y="1989138"/>
            <a:ext cx="5707063" cy="408457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quarter" idx="17"/>
          </p:nvPr>
        </p:nvSpPr>
        <p:spPr>
          <a:xfrm>
            <a:off x="334963" y="1989138"/>
            <a:ext cx="5559425" cy="408457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0" name="Title Placeholder 1"/>
          <p:cNvSpPr>
            <a:spLocks noGrp="1"/>
          </p:cNvSpPr>
          <p:nvPr>
            <p:ph type="title"/>
          </p:nvPr>
        </p:nvSpPr>
        <p:spPr>
          <a:xfrm>
            <a:off x="355491" y="779117"/>
            <a:ext cx="11458138" cy="498470"/>
          </a:xfrm>
          <a:prstGeom prst="rect">
            <a:avLst/>
          </a:prstGeom>
        </p:spPr>
        <p:txBody>
          <a:bodyPr vert="horz" wrap="square" lIns="0" tIns="0" rIns="0" bIns="0" rtlCol="0" anchor="ctr">
            <a:noAutofit/>
          </a:bodyPr>
          <a:lstStyle/>
          <a:p>
            <a:r>
              <a:rPr lang="en-US"/>
              <a:t>Click to edit Master title style</a:t>
            </a:r>
          </a:p>
        </p:txBody>
      </p:sp>
      <p:sp>
        <p:nvSpPr>
          <p:cNvPr id="11" name="Text Placeholder 2078">
            <a:extLst>
              <a:ext uri="{FF2B5EF4-FFF2-40B4-BE49-F238E27FC236}">
                <a16:creationId xmlns:a16="http://schemas.microsoft.com/office/drawing/2014/main" id="{DE976D40-EB64-8443-8524-2F97084E2CFB}"/>
              </a:ext>
            </a:extLst>
          </p:cNvPr>
          <p:cNvSpPr>
            <a:spLocks noGrp="1"/>
          </p:cNvSpPr>
          <p:nvPr>
            <p:ph type="body" sz="quarter" idx="15" hasCustomPrompt="1"/>
          </p:nvPr>
        </p:nvSpPr>
        <p:spPr>
          <a:xfrm>
            <a:off x="355511" y="1300834"/>
            <a:ext cx="11464251" cy="537824"/>
          </a:xfrm>
          <a:prstGeom prst="rect">
            <a:avLst/>
          </a:prstGeom>
        </p:spPr>
        <p:txBody>
          <a:bodyPr wrap="square" lIns="0">
            <a:noAutofit/>
          </a:bodyPr>
          <a:lstStyle>
            <a:lvl1pPr marL="0" indent="0">
              <a:buNone/>
              <a:defRPr sz="2000" b="1" i="0">
                <a:solidFill>
                  <a:schemeClr val="accent5"/>
                </a:solidFill>
                <a:latin typeface="Arial" panose="020B0604020202020204" pitchFamily="34" charset="0"/>
                <a:cs typeface="Arial" panose="020B0604020202020204" pitchFamily="34" charset="0"/>
              </a:defRPr>
            </a:lvl1pPr>
            <a:lvl2pPr marL="0" indent="0">
              <a:buNone/>
              <a:defRPr/>
            </a:lvl2pPr>
          </a:lstStyle>
          <a:p>
            <a:pPr lvl="0"/>
            <a:r>
              <a:rPr lang="en-US"/>
              <a:t>Subtitle goes here</a:t>
            </a:r>
          </a:p>
        </p:txBody>
      </p:sp>
      <p:sp>
        <p:nvSpPr>
          <p:cNvPr id="7"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0"/>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a:p>
        </p:txBody>
      </p:sp>
    </p:spTree>
    <p:extLst>
      <p:ext uri="{BB962C8B-B14F-4D97-AF65-F5344CB8AC3E}">
        <p14:creationId xmlns:p14="http://schemas.microsoft.com/office/powerpoint/2010/main" val="3458103310"/>
      </p:ext>
    </p:extLst>
  </p:cSld>
  <p:clrMapOvr>
    <a:masterClrMapping/>
  </p:clrMapOvr>
  <p:transition>
    <p:fade/>
  </p:transition>
  <p:extLst>
    <p:ext uri="{DCECCB84-F9BA-43D5-87BE-67443E8EF086}">
      <p15:sldGuideLst xmlns:p15="http://schemas.microsoft.com/office/powerpoint/2012/main">
        <p15:guide id="1" orient="horz" pos="3724"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lumn example bar char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12" name="Chart Placeholder 5" descr="Name of bar chart to be inserted" title="Chart">
            <a:extLst>
              <a:ext uri="{FF2B5EF4-FFF2-40B4-BE49-F238E27FC236}">
                <a16:creationId xmlns:a16="http://schemas.microsoft.com/office/drawing/2014/main" id="{78CDAE48-35F7-4A8F-908A-26AABCF38BAC}"/>
              </a:ext>
            </a:extLst>
          </p:cNvPr>
          <p:cNvGraphicFramePr>
            <a:graphicFrameLocks/>
          </p:cNvGraphicFramePr>
          <p:nvPr userDrawn="1">
            <p:extLst>
              <p:ext uri="{D42A27DB-BD31-4B8C-83A1-F6EECF244321}">
                <p14:modId xmlns:p14="http://schemas.microsoft.com/office/powerpoint/2010/main" val="1539759431"/>
              </p:ext>
            </p:extLst>
          </p:nvPr>
        </p:nvGraphicFramePr>
        <p:xfrm>
          <a:off x="5182466" y="1997878"/>
          <a:ext cx="6735498" cy="4075834"/>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p:cNvSpPr>
            <a:spLocks noGrp="1"/>
          </p:cNvSpPr>
          <p:nvPr>
            <p:ph type="body" sz="quarter" idx="17"/>
          </p:nvPr>
        </p:nvSpPr>
        <p:spPr>
          <a:xfrm>
            <a:off x="334962" y="1989138"/>
            <a:ext cx="4573467" cy="408457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1" name="Title Placeholder 1"/>
          <p:cNvSpPr>
            <a:spLocks noGrp="1"/>
          </p:cNvSpPr>
          <p:nvPr>
            <p:ph type="title"/>
          </p:nvPr>
        </p:nvSpPr>
        <p:spPr>
          <a:xfrm>
            <a:off x="316229" y="779117"/>
            <a:ext cx="11497400" cy="498470"/>
          </a:xfrm>
          <a:prstGeom prst="rect">
            <a:avLst/>
          </a:prstGeom>
        </p:spPr>
        <p:txBody>
          <a:bodyPr vert="horz" wrap="square" lIns="0" tIns="0" rIns="0" bIns="0" rtlCol="0" anchor="ctr">
            <a:noAutofit/>
          </a:bodyPr>
          <a:lstStyle/>
          <a:p>
            <a:r>
              <a:rPr lang="en-US"/>
              <a:t>Click to edit Master title style</a:t>
            </a:r>
          </a:p>
        </p:txBody>
      </p:sp>
      <p:sp>
        <p:nvSpPr>
          <p:cNvPr id="13" name="Text Placeholder 2078">
            <a:extLst>
              <a:ext uri="{FF2B5EF4-FFF2-40B4-BE49-F238E27FC236}">
                <a16:creationId xmlns:a16="http://schemas.microsoft.com/office/drawing/2014/main" id="{DE976D40-EB64-8443-8524-2F97084E2CFB}"/>
              </a:ext>
            </a:extLst>
          </p:cNvPr>
          <p:cNvSpPr>
            <a:spLocks noGrp="1"/>
          </p:cNvSpPr>
          <p:nvPr>
            <p:ph type="body" sz="quarter" idx="15" hasCustomPrompt="1"/>
          </p:nvPr>
        </p:nvSpPr>
        <p:spPr>
          <a:xfrm>
            <a:off x="316229" y="1300834"/>
            <a:ext cx="11503533" cy="537824"/>
          </a:xfrm>
          <a:prstGeom prst="rect">
            <a:avLst/>
          </a:prstGeom>
        </p:spPr>
        <p:txBody>
          <a:bodyPr wrap="square" lIns="0">
            <a:noAutofit/>
          </a:bodyPr>
          <a:lstStyle>
            <a:lvl1pPr marL="0" indent="0">
              <a:buNone/>
              <a:defRPr sz="2000" b="1" i="0">
                <a:solidFill>
                  <a:schemeClr val="accent5"/>
                </a:solidFill>
                <a:latin typeface="Arial" panose="020B0604020202020204" pitchFamily="34" charset="0"/>
                <a:cs typeface="Arial" panose="020B0604020202020204" pitchFamily="34" charset="0"/>
              </a:defRPr>
            </a:lvl1pPr>
            <a:lvl2pPr marL="0" indent="0">
              <a:buNone/>
              <a:defRPr/>
            </a:lvl2pPr>
          </a:lstStyle>
          <a:p>
            <a:pPr lvl="0"/>
            <a:r>
              <a:rPr lang="en-US"/>
              <a:t>Subtitle goes here</a:t>
            </a:r>
          </a:p>
        </p:txBody>
      </p:sp>
      <p:sp>
        <p:nvSpPr>
          <p:cNvPr id="8"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0"/>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a:p>
        </p:txBody>
      </p:sp>
    </p:spTree>
    <p:extLst>
      <p:ext uri="{BB962C8B-B14F-4D97-AF65-F5344CB8AC3E}">
        <p14:creationId xmlns:p14="http://schemas.microsoft.com/office/powerpoint/2010/main" val="3420507452"/>
      </p:ext>
    </p:extLst>
  </p:cSld>
  <p:clrMapOvr>
    <a:masterClrMapping/>
  </p:clrMapOvr>
  <p:transition>
    <p:fade/>
  </p:transition>
  <p:extLst>
    <p:ext uri="{DCECCB84-F9BA-43D5-87BE-67443E8EF086}">
      <p15:sldGuideLst xmlns:p15="http://schemas.microsoft.com/office/powerpoint/2012/main">
        <p15:guide id="1" orient="horz" pos="372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lumn example pie char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11" name="Chart Placeholder 6" descr="Name of pie chart to be inserted" title="Chart">
            <a:extLst>
              <a:ext uri="{FF2B5EF4-FFF2-40B4-BE49-F238E27FC236}">
                <a16:creationId xmlns:a16="http://schemas.microsoft.com/office/drawing/2014/main" id="{605EC759-23A5-412D-8489-3CD3D3F4FD71}"/>
              </a:ext>
            </a:extLst>
          </p:cNvPr>
          <p:cNvGraphicFramePr>
            <a:graphicFrameLocks/>
          </p:cNvGraphicFramePr>
          <p:nvPr userDrawn="1">
            <p:extLst>
              <p:ext uri="{D42A27DB-BD31-4B8C-83A1-F6EECF244321}">
                <p14:modId xmlns:p14="http://schemas.microsoft.com/office/powerpoint/2010/main" val="1037681218"/>
              </p:ext>
            </p:extLst>
          </p:nvPr>
        </p:nvGraphicFramePr>
        <p:xfrm>
          <a:off x="6201810" y="1989138"/>
          <a:ext cx="5569982" cy="4090552"/>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p:cNvSpPr>
            <a:spLocks noGrp="1"/>
          </p:cNvSpPr>
          <p:nvPr>
            <p:ph type="body" sz="quarter" idx="17"/>
          </p:nvPr>
        </p:nvSpPr>
        <p:spPr>
          <a:xfrm>
            <a:off x="334962" y="1989138"/>
            <a:ext cx="5550933" cy="40905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2" name="Title Placeholder 1"/>
          <p:cNvSpPr>
            <a:spLocks noGrp="1"/>
          </p:cNvSpPr>
          <p:nvPr>
            <p:ph type="title"/>
          </p:nvPr>
        </p:nvSpPr>
        <p:spPr>
          <a:xfrm>
            <a:off x="334963" y="779117"/>
            <a:ext cx="11478666" cy="498470"/>
          </a:xfrm>
          <a:prstGeom prst="rect">
            <a:avLst/>
          </a:prstGeom>
        </p:spPr>
        <p:txBody>
          <a:bodyPr vert="horz" wrap="square" lIns="0" tIns="0" rIns="0" bIns="0" rtlCol="0" anchor="ctr">
            <a:noAutofit/>
          </a:bodyPr>
          <a:lstStyle/>
          <a:p>
            <a:r>
              <a:rPr lang="en-US"/>
              <a:t>Click to edit Master title style</a:t>
            </a:r>
          </a:p>
        </p:txBody>
      </p:sp>
      <p:sp>
        <p:nvSpPr>
          <p:cNvPr id="13" name="Text Placeholder 2078">
            <a:extLst>
              <a:ext uri="{FF2B5EF4-FFF2-40B4-BE49-F238E27FC236}">
                <a16:creationId xmlns:a16="http://schemas.microsoft.com/office/drawing/2014/main" id="{DE976D40-EB64-8443-8524-2F97084E2CFB}"/>
              </a:ext>
            </a:extLst>
          </p:cNvPr>
          <p:cNvSpPr>
            <a:spLocks noGrp="1"/>
          </p:cNvSpPr>
          <p:nvPr>
            <p:ph type="body" sz="quarter" idx="15" hasCustomPrompt="1"/>
          </p:nvPr>
        </p:nvSpPr>
        <p:spPr>
          <a:xfrm>
            <a:off x="334963" y="1300834"/>
            <a:ext cx="11484800" cy="537824"/>
          </a:xfrm>
          <a:prstGeom prst="rect">
            <a:avLst/>
          </a:prstGeom>
        </p:spPr>
        <p:txBody>
          <a:bodyPr wrap="square" lIns="0">
            <a:noAutofit/>
          </a:bodyPr>
          <a:lstStyle>
            <a:lvl1pPr marL="0" indent="0">
              <a:buNone/>
              <a:defRPr sz="2000" b="1" i="0">
                <a:solidFill>
                  <a:schemeClr val="accent5"/>
                </a:solidFill>
                <a:latin typeface="Arial" panose="020B0604020202020204" pitchFamily="34" charset="0"/>
                <a:cs typeface="Arial" panose="020B0604020202020204" pitchFamily="34" charset="0"/>
              </a:defRPr>
            </a:lvl1pPr>
            <a:lvl2pPr marL="0" indent="0">
              <a:buNone/>
              <a:defRPr/>
            </a:lvl2pPr>
          </a:lstStyle>
          <a:p>
            <a:pPr lvl="0"/>
            <a:r>
              <a:rPr lang="en-US"/>
              <a:t>Subtitle goes here</a:t>
            </a:r>
          </a:p>
        </p:txBody>
      </p:sp>
      <p:sp>
        <p:nvSpPr>
          <p:cNvPr id="8"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0"/>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a:p>
        </p:txBody>
      </p:sp>
    </p:spTree>
    <p:extLst>
      <p:ext uri="{BB962C8B-B14F-4D97-AF65-F5344CB8AC3E}">
        <p14:creationId xmlns:p14="http://schemas.microsoft.com/office/powerpoint/2010/main" val="2382981154"/>
      </p:ext>
    </p:extLst>
  </p:cSld>
  <p:clrMapOvr>
    <a:masterClrMapping/>
  </p:clrMapOvr>
  <p:transition>
    <p:fade/>
  </p:transition>
  <p:extLst>
    <p:ext uri="{DCECCB84-F9BA-43D5-87BE-67443E8EF086}">
      <p15:sldGuideLst xmlns:p15="http://schemas.microsoft.com/office/powerpoint/2012/main">
        <p15:guide id="1" orient="horz" pos="3724">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n picture">
    <p:bg>
      <p:bgPr>
        <a:solidFill>
          <a:schemeClr val="bg1"/>
        </a:solid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DF0DC3A9-4AE8-4D39-96BD-7D19AA2EEC40}"/>
              </a:ext>
            </a:extLst>
          </p:cNvPr>
          <p:cNvSpPr>
            <a:spLocks noGrp="1"/>
          </p:cNvSpPr>
          <p:nvPr>
            <p:ph type="pic" sz="quarter" idx="17"/>
          </p:nvPr>
        </p:nvSpPr>
        <p:spPr>
          <a:xfrm>
            <a:off x="5951538" y="1989138"/>
            <a:ext cx="5868987" cy="4123485"/>
          </a:xfrm>
        </p:spPr>
        <p:txBody>
          <a:bodyPr>
            <a:normAutofit/>
          </a:bodyPr>
          <a:lstStyle>
            <a:lvl1pPr marL="0" indent="0">
              <a:buNone/>
              <a:defRPr sz="1800"/>
            </a:lvl1pPr>
          </a:lstStyle>
          <a:p>
            <a:r>
              <a:rPr lang="en-US"/>
              <a:t>Click icon to add picture</a:t>
            </a:r>
            <a:endParaRPr lang="en-AU"/>
          </a:p>
        </p:txBody>
      </p:sp>
      <p:sp>
        <p:nvSpPr>
          <p:cNvPr id="3" name="Text Placeholder 2"/>
          <p:cNvSpPr>
            <a:spLocks noGrp="1"/>
          </p:cNvSpPr>
          <p:nvPr>
            <p:ph type="body" sz="quarter" idx="16"/>
          </p:nvPr>
        </p:nvSpPr>
        <p:spPr>
          <a:xfrm>
            <a:off x="334962" y="1989138"/>
            <a:ext cx="5392737" cy="41234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1" name="Title Placeholder 1"/>
          <p:cNvSpPr>
            <a:spLocks noGrp="1"/>
          </p:cNvSpPr>
          <p:nvPr>
            <p:ph type="title"/>
          </p:nvPr>
        </p:nvSpPr>
        <p:spPr>
          <a:xfrm>
            <a:off x="334963" y="779117"/>
            <a:ext cx="11478666" cy="498470"/>
          </a:xfrm>
          <a:prstGeom prst="rect">
            <a:avLst/>
          </a:prstGeom>
        </p:spPr>
        <p:txBody>
          <a:bodyPr vert="horz" wrap="square" lIns="0" tIns="0" rIns="0" bIns="0" rtlCol="0" anchor="ctr">
            <a:noAutofit/>
          </a:bodyPr>
          <a:lstStyle/>
          <a:p>
            <a:r>
              <a:rPr lang="en-US"/>
              <a:t>Click to edit Master title style</a:t>
            </a:r>
          </a:p>
        </p:txBody>
      </p:sp>
      <p:sp>
        <p:nvSpPr>
          <p:cNvPr id="12" name="Text Placeholder 2078">
            <a:extLst>
              <a:ext uri="{FF2B5EF4-FFF2-40B4-BE49-F238E27FC236}">
                <a16:creationId xmlns:a16="http://schemas.microsoft.com/office/drawing/2014/main" id="{DE976D40-EB64-8443-8524-2F97084E2CFB}"/>
              </a:ext>
            </a:extLst>
          </p:cNvPr>
          <p:cNvSpPr>
            <a:spLocks noGrp="1"/>
          </p:cNvSpPr>
          <p:nvPr>
            <p:ph type="body" sz="quarter" idx="15" hasCustomPrompt="1"/>
          </p:nvPr>
        </p:nvSpPr>
        <p:spPr>
          <a:xfrm>
            <a:off x="334963" y="1300834"/>
            <a:ext cx="11484799" cy="537824"/>
          </a:xfrm>
          <a:prstGeom prst="rect">
            <a:avLst/>
          </a:prstGeom>
        </p:spPr>
        <p:txBody>
          <a:bodyPr wrap="square" lIns="0">
            <a:noAutofit/>
          </a:bodyPr>
          <a:lstStyle>
            <a:lvl1pPr marL="0" indent="0">
              <a:buNone/>
              <a:defRPr sz="2000" b="1" i="0">
                <a:solidFill>
                  <a:schemeClr val="accent5"/>
                </a:solidFill>
                <a:latin typeface="Arial" panose="020B0604020202020204" pitchFamily="34" charset="0"/>
                <a:cs typeface="Arial" panose="020B0604020202020204" pitchFamily="34" charset="0"/>
              </a:defRPr>
            </a:lvl1pPr>
            <a:lvl2pPr marL="0" indent="0">
              <a:buNone/>
              <a:defRPr/>
            </a:lvl2pPr>
          </a:lstStyle>
          <a:p>
            <a:pPr lvl="0"/>
            <a:r>
              <a:rPr lang="en-US"/>
              <a:t>Subtitle goes here</a:t>
            </a:r>
          </a:p>
        </p:txBody>
      </p:sp>
      <p:sp>
        <p:nvSpPr>
          <p:cNvPr id="8"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0"/>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a:p>
        </p:txBody>
      </p:sp>
    </p:spTree>
    <p:extLst>
      <p:ext uri="{BB962C8B-B14F-4D97-AF65-F5344CB8AC3E}">
        <p14:creationId xmlns:p14="http://schemas.microsoft.com/office/powerpoint/2010/main" val="2334971249"/>
      </p:ext>
    </p:extLst>
  </p:cSld>
  <p:clrMapOvr>
    <a:masterClrMapping/>
  </p:clrMapOvr>
  <p:transition>
    <p:fade/>
  </p:transition>
  <p:extLst>
    <p:ext uri="{DCECCB84-F9BA-43D5-87BE-67443E8EF086}">
      <p15:sldGuideLst xmlns:p15="http://schemas.microsoft.com/office/powerpoint/2012/main">
        <p15:guide id="1" orient="horz" pos="3724">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lumn Tab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able Placeholder 5">
            <a:extLst>
              <a:ext uri="{FF2B5EF4-FFF2-40B4-BE49-F238E27FC236}">
                <a16:creationId xmlns:a16="http://schemas.microsoft.com/office/drawing/2014/main" id="{ED2C0BA2-4F2F-4DB2-B9B9-254956473F7A}"/>
              </a:ext>
            </a:extLst>
          </p:cNvPr>
          <p:cNvSpPr>
            <a:spLocks noGrp="1"/>
          </p:cNvSpPr>
          <p:nvPr>
            <p:ph type="tbl" sz="quarter" idx="18"/>
          </p:nvPr>
        </p:nvSpPr>
        <p:spPr>
          <a:xfrm>
            <a:off x="5780088" y="1989138"/>
            <a:ext cx="5964237" cy="4157227"/>
          </a:xfrm>
        </p:spPr>
        <p:txBody>
          <a:bodyPr>
            <a:normAutofit/>
          </a:bodyPr>
          <a:lstStyle>
            <a:lvl1pPr marL="0" indent="0">
              <a:buNone/>
              <a:defRPr sz="1800"/>
            </a:lvl1pPr>
          </a:lstStyle>
          <a:p>
            <a:r>
              <a:rPr lang="en-US"/>
              <a:t>Click icon to add table</a:t>
            </a:r>
            <a:endParaRPr lang="en-AU"/>
          </a:p>
        </p:txBody>
      </p:sp>
      <p:sp>
        <p:nvSpPr>
          <p:cNvPr id="4" name="Text Placeholder 3"/>
          <p:cNvSpPr>
            <a:spLocks noGrp="1"/>
          </p:cNvSpPr>
          <p:nvPr>
            <p:ph type="body" sz="quarter" idx="17"/>
          </p:nvPr>
        </p:nvSpPr>
        <p:spPr>
          <a:xfrm>
            <a:off x="334963" y="1989138"/>
            <a:ext cx="5211822" cy="40905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2" name="Title Placeholder 1"/>
          <p:cNvSpPr>
            <a:spLocks noGrp="1"/>
          </p:cNvSpPr>
          <p:nvPr>
            <p:ph type="title"/>
          </p:nvPr>
        </p:nvSpPr>
        <p:spPr>
          <a:xfrm>
            <a:off x="334963" y="779117"/>
            <a:ext cx="11478666" cy="498470"/>
          </a:xfrm>
          <a:prstGeom prst="rect">
            <a:avLst/>
          </a:prstGeom>
        </p:spPr>
        <p:txBody>
          <a:bodyPr vert="horz" wrap="square" lIns="0" tIns="0" rIns="0" bIns="0" rtlCol="0" anchor="ctr">
            <a:noAutofit/>
          </a:bodyPr>
          <a:lstStyle/>
          <a:p>
            <a:r>
              <a:rPr lang="en-US"/>
              <a:t>Click to edit Master title style</a:t>
            </a:r>
          </a:p>
        </p:txBody>
      </p:sp>
      <p:sp>
        <p:nvSpPr>
          <p:cNvPr id="13" name="Text Placeholder 2078">
            <a:extLst>
              <a:ext uri="{FF2B5EF4-FFF2-40B4-BE49-F238E27FC236}">
                <a16:creationId xmlns:a16="http://schemas.microsoft.com/office/drawing/2014/main" id="{DE976D40-EB64-8443-8524-2F97084E2CFB}"/>
              </a:ext>
            </a:extLst>
          </p:cNvPr>
          <p:cNvSpPr>
            <a:spLocks noGrp="1"/>
          </p:cNvSpPr>
          <p:nvPr>
            <p:ph type="body" sz="quarter" idx="15" hasCustomPrompt="1"/>
          </p:nvPr>
        </p:nvSpPr>
        <p:spPr>
          <a:xfrm>
            <a:off x="334963" y="1300834"/>
            <a:ext cx="11484799" cy="537824"/>
          </a:xfrm>
          <a:prstGeom prst="rect">
            <a:avLst/>
          </a:prstGeom>
        </p:spPr>
        <p:txBody>
          <a:bodyPr wrap="square" lIns="0">
            <a:noAutofit/>
          </a:bodyPr>
          <a:lstStyle>
            <a:lvl1pPr marL="0" indent="0">
              <a:buNone/>
              <a:defRPr sz="2000" b="1" i="0">
                <a:solidFill>
                  <a:schemeClr val="accent5"/>
                </a:solidFill>
                <a:latin typeface="Arial" panose="020B0604020202020204" pitchFamily="34" charset="0"/>
                <a:cs typeface="Arial" panose="020B0604020202020204" pitchFamily="34" charset="0"/>
              </a:defRPr>
            </a:lvl1pPr>
            <a:lvl2pPr marL="0" indent="0">
              <a:buNone/>
              <a:defRPr/>
            </a:lvl2pPr>
          </a:lstStyle>
          <a:p>
            <a:pPr lvl="0"/>
            <a:r>
              <a:rPr lang="en-US"/>
              <a:t>Subtitle goes here</a:t>
            </a:r>
          </a:p>
        </p:txBody>
      </p:sp>
      <p:sp>
        <p:nvSpPr>
          <p:cNvPr id="8"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0"/>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a:p>
        </p:txBody>
      </p:sp>
    </p:spTree>
    <p:extLst>
      <p:ext uri="{BB962C8B-B14F-4D97-AF65-F5344CB8AC3E}">
        <p14:creationId xmlns:p14="http://schemas.microsoft.com/office/powerpoint/2010/main" val="4219724567"/>
      </p:ext>
    </p:extLst>
  </p:cSld>
  <p:clrMapOvr>
    <a:masterClrMapping/>
  </p:clrMapOvr>
  <p:transition>
    <p:fade/>
  </p:transition>
  <p:extLst>
    <p:ext uri="{DCECCB84-F9BA-43D5-87BE-67443E8EF086}">
      <p15:sldGuideLst xmlns:p15="http://schemas.microsoft.com/office/powerpoint/2012/main">
        <p15:guide id="1" orient="horz" pos="3724">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lumn Char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hart Placeholder 4">
            <a:extLst>
              <a:ext uri="{FF2B5EF4-FFF2-40B4-BE49-F238E27FC236}">
                <a16:creationId xmlns:a16="http://schemas.microsoft.com/office/drawing/2014/main" id="{62F238E7-DF0B-440A-80CD-92A5852D35B8}"/>
              </a:ext>
            </a:extLst>
          </p:cNvPr>
          <p:cNvSpPr>
            <a:spLocks noGrp="1"/>
          </p:cNvSpPr>
          <p:nvPr>
            <p:ph type="chart" sz="quarter" idx="18"/>
          </p:nvPr>
        </p:nvSpPr>
        <p:spPr>
          <a:xfrm>
            <a:off x="5796951" y="1989138"/>
            <a:ext cx="5753700" cy="4084574"/>
          </a:xfrm>
        </p:spPr>
        <p:txBody>
          <a:bodyPr>
            <a:normAutofit/>
          </a:bodyPr>
          <a:lstStyle>
            <a:lvl1pPr marL="0" indent="0">
              <a:buNone/>
              <a:defRPr sz="1800">
                <a:solidFill>
                  <a:schemeClr val="tx2"/>
                </a:solidFill>
              </a:defRPr>
            </a:lvl1pPr>
          </a:lstStyle>
          <a:p>
            <a:r>
              <a:rPr lang="en-US"/>
              <a:t>Click icon to add chart</a:t>
            </a:r>
            <a:endParaRPr lang="en-AU"/>
          </a:p>
        </p:txBody>
      </p:sp>
      <p:sp>
        <p:nvSpPr>
          <p:cNvPr id="4" name="Text Placeholder 3"/>
          <p:cNvSpPr>
            <a:spLocks noGrp="1"/>
          </p:cNvSpPr>
          <p:nvPr>
            <p:ph type="body" sz="quarter" idx="17"/>
          </p:nvPr>
        </p:nvSpPr>
        <p:spPr>
          <a:xfrm>
            <a:off x="334963" y="1989138"/>
            <a:ext cx="5211822" cy="408457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2" name="Title Placeholder 1"/>
          <p:cNvSpPr>
            <a:spLocks noGrp="1"/>
          </p:cNvSpPr>
          <p:nvPr>
            <p:ph type="title"/>
          </p:nvPr>
        </p:nvSpPr>
        <p:spPr>
          <a:xfrm>
            <a:off x="334963" y="779117"/>
            <a:ext cx="11478666" cy="498470"/>
          </a:xfrm>
          <a:prstGeom prst="rect">
            <a:avLst/>
          </a:prstGeom>
        </p:spPr>
        <p:txBody>
          <a:bodyPr vert="horz" wrap="square" lIns="0" tIns="0" rIns="0" bIns="0" rtlCol="0" anchor="ctr">
            <a:noAutofit/>
          </a:bodyPr>
          <a:lstStyle/>
          <a:p>
            <a:r>
              <a:rPr lang="en-US"/>
              <a:t>Click to edit Master title style</a:t>
            </a:r>
          </a:p>
        </p:txBody>
      </p:sp>
      <p:sp>
        <p:nvSpPr>
          <p:cNvPr id="13" name="Text Placeholder 2078">
            <a:extLst>
              <a:ext uri="{FF2B5EF4-FFF2-40B4-BE49-F238E27FC236}">
                <a16:creationId xmlns:a16="http://schemas.microsoft.com/office/drawing/2014/main" id="{DE976D40-EB64-8443-8524-2F97084E2CFB}"/>
              </a:ext>
            </a:extLst>
          </p:cNvPr>
          <p:cNvSpPr>
            <a:spLocks noGrp="1"/>
          </p:cNvSpPr>
          <p:nvPr>
            <p:ph type="body" sz="quarter" idx="15" hasCustomPrompt="1"/>
          </p:nvPr>
        </p:nvSpPr>
        <p:spPr>
          <a:xfrm>
            <a:off x="334963" y="1300834"/>
            <a:ext cx="11484799" cy="537824"/>
          </a:xfrm>
          <a:prstGeom prst="rect">
            <a:avLst/>
          </a:prstGeom>
        </p:spPr>
        <p:txBody>
          <a:bodyPr wrap="square" lIns="0">
            <a:noAutofit/>
          </a:bodyPr>
          <a:lstStyle>
            <a:lvl1pPr marL="0" indent="0">
              <a:buNone/>
              <a:defRPr sz="2000" b="1" i="0">
                <a:solidFill>
                  <a:schemeClr val="accent5"/>
                </a:solidFill>
                <a:latin typeface="Arial" panose="020B0604020202020204" pitchFamily="34" charset="0"/>
                <a:cs typeface="Arial" panose="020B0604020202020204" pitchFamily="34" charset="0"/>
              </a:defRPr>
            </a:lvl1pPr>
            <a:lvl2pPr marL="0" indent="0">
              <a:buNone/>
              <a:defRPr/>
            </a:lvl2pPr>
          </a:lstStyle>
          <a:p>
            <a:pPr lvl="0"/>
            <a:r>
              <a:rPr lang="en-US"/>
              <a:t>Subtitle goes here</a:t>
            </a:r>
          </a:p>
        </p:txBody>
      </p:sp>
      <p:sp>
        <p:nvSpPr>
          <p:cNvPr id="8"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0"/>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a:p>
        </p:txBody>
      </p:sp>
    </p:spTree>
    <p:extLst>
      <p:ext uri="{BB962C8B-B14F-4D97-AF65-F5344CB8AC3E}">
        <p14:creationId xmlns:p14="http://schemas.microsoft.com/office/powerpoint/2010/main" val="1279288669"/>
      </p:ext>
    </p:extLst>
  </p:cSld>
  <p:clrMapOvr>
    <a:masterClrMapping/>
  </p:clrMapOvr>
  <p:transition>
    <p:fade/>
  </p:transition>
  <p:extLst>
    <p:ext uri="{DCECCB84-F9BA-43D5-87BE-67443E8EF086}">
      <p15:sldGuideLst xmlns:p15="http://schemas.microsoft.com/office/powerpoint/2012/main">
        <p15:guide id="1" orient="horz" pos="3724"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Multi image and tex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B2F1FE39-C0F2-944E-ADC2-E08B6382AD50}"/>
              </a:ext>
            </a:extLst>
          </p:cNvPr>
          <p:cNvSpPr>
            <a:spLocks noGrp="1"/>
          </p:cNvSpPr>
          <p:nvPr>
            <p:ph type="pic" sz="quarter" idx="33"/>
          </p:nvPr>
        </p:nvSpPr>
        <p:spPr>
          <a:xfrm>
            <a:off x="315912" y="1838658"/>
            <a:ext cx="2628000" cy="1882442"/>
          </a:xfrm>
          <a:noFill/>
        </p:spPr>
        <p:txBody>
          <a:bodyPr anchor="ctr" anchorCtr="1"/>
          <a:lstStyle>
            <a:lvl1pPr>
              <a:defRPr>
                <a:solidFill>
                  <a:schemeClr val="tx1">
                    <a:alpha val="50000"/>
                  </a:schemeClr>
                </a:solidFill>
              </a:defRPr>
            </a:lvl1pPr>
          </a:lstStyle>
          <a:p>
            <a:r>
              <a:rPr lang="en-US"/>
              <a:t>Click icon to add picture</a:t>
            </a:r>
          </a:p>
        </p:txBody>
      </p:sp>
      <p:sp>
        <p:nvSpPr>
          <p:cNvPr id="9" name="Picture Placeholder 3">
            <a:extLst>
              <a:ext uri="{FF2B5EF4-FFF2-40B4-BE49-F238E27FC236}">
                <a16:creationId xmlns:a16="http://schemas.microsoft.com/office/drawing/2014/main" id="{010EADF1-D8D0-154F-9B7E-17D789EB038B}"/>
              </a:ext>
            </a:extLst>
          </p:cNvPr>
          <p:cNvSpPr>
            <a:spLocks noGrp="1"/>
          </p:cNvSpPr>
          <p:nvPr>
            <p:ph type="pic" sz="quarter" idx="34"/>
          </p:nvPr>
        </p:nvSpPr>
        <p:spPr>
          <a:xfrm>
            <a:off x="9200773" y="1861904"/>
            <a:ext cx="2628000" cy="1859195"/>
          </a:xfrm>
          <a:noFill/>
        </p:spPr>
        <p:txBody>
          <a:bodyPr anchor="ctr" anchorCtr="1"/>
          <a:lstStyle>
            <a:lvl1pPr>
              <a:defRPr>
                <a:solidFill>
                  <a:schemeClr val="tx1">
                    <a:alpha val="50000"/>
                  </a:schemeClr>
                </a:solidFill>
              </a:defRPr>
            </a:lvl1pPr>
          </a:lstStyle>
          <a:p>
            <a:r>
              <a:rPr lang="en-US"/>
              <a:t>Click icon to add picture</a:t>
            </a:r>
          </a:p>
        </p:txBody>
      </p:sp>
      <p:sp>
        <p:nvSpPr>
          <p:cNvPr id="10" name="Picture Placeholder 3">
            <a:extLst>
              <a:ext uri="{FF2B5EF4-FFF2-40B4-BE49-F238E27FC236}">
                <a16:creationId xmlns:a16="http://schemas.microsoft.com/office/drawing/2014/main" id="{775B559C-3FE4-814B-B5AA-D677CF7850F4}"/>
              </a:ext>
            </a:extLst>
          </p:cNvPr>
          <p:cNvSpPr>
            <a:spLocks noGrp="1"/>
          </p:cNvSpPr>
          <p:nvPr>
            <p:ph type="pic" sz="quarter" idx="35"/>
          </p:nvPr>
        </p:nvSpPr>
        <p:spPr>
          <a:xfrm>
            <a:off x="6239152" y="1838658"/>
            <a:ext cx="2628000" cy="1882442"/>
          </a:xfrm>
          <a:noFill/>
        </p:spPr>
        <p:txBody>
          <a:bodyPr anchor="ctr" anchorCtr="1"/>
          <a:lstStyle>
            <a:lvl1pPr>
              <a:defRPr>
                <a:solidFill>
                  <a:schemeClr val="tx1">
                    <a:alpha val="50000"/>
                  </a:schemeClr>
                </a:solidFill>
              </a:defRPr>
            </a:lvl1pPr>
          </a:lstStyle>
          <a:p>
            <a:r>
              <a:rPr lang="en-US"/>
              <a:t>Click icon to add picture</a:t>
            </a:r>
          </a:p>
        </p:txBody>
      </p:sp>
      <p:sp>
        <p:nvSpPr>
          <p:cNvPr id="11" name="Picture Placeholder 3">
            <a:extLst>
              <a:ext uri="{FF2B5EF4-FFF2-40B4-BE49-F238E27FC236}">
                <a16:creationId xmlns:a16="http://schemas.microsoft.com/office/drawing/2014/main" id="{3F2AA6B3-A7A7-124A-84B4-677FC0B30967}"/>
              </a:ext>
            </a:extLst>
          </p:cNvPr>
          <p:cNvSpPr>
            <a:spLocks noGrp="1"/>
          </p:cNvSpPr>
          <p:nvPr>
            <p:ph type="pic" sz="quarter" idx="36"/>
          </p:nvPr>
        </p:nvSpPr>
        <p:spPr>
          <a:xfrm>
            <a:off x="3277532" y="1838658"/>
            <a:ext cx="2628000" cy="1882442"/>
          </a:xfrm>
          <a:noFill/>
        </p:spPr>
        <p:txBody>
          <a:bodyPr anchor="ctr" anchorCtr="1"/>
          <a:lstStyle>
            <a:lvl1pPr>
              <a:defRPr>
                <a:solidFill>
                  <a:schemeClr val="tx1">
                    <a:alpha val="50000"/>
                  </a:schemeClr>
                </a:solidFill>
              </a:defRPr>
            </a:lvl1pPr>
          </a:lstStyle>
          <a:p>
            <a:r>
              <a:rPr lang="en-US"/>
              <a:t>Click icon to add picture</a:t>
            </a:r>
          </a:p>
        </p:txBody>
      </p:sp>
      <p:sp>
        <p:nvSpPr>
          <p:cNvPr id="17" name="Title Placeholder 1"/>
          <p:cNvSpPr>
            <a:spLocks noGrp="1"/>
          </p:cNvSpPr>
          <p:nvPr>
            <p:ph type="title"/>
          </p:nvPr>
        </p:nvSpPr>
        <p:spPr>
          <a:xfrm>
            <a:off x="334963" y="779117"/>
            <a:ext cx="11478666" cy="498470"/>
          </a:xfrm>
          <a:prstGeom prst="rect">
            <a:avLst/>
          </a:prstGeom>
        </p:spPr>
        <p:txBody>
          <a:bodyPr vert="horz" wrap="square" lIns="0" tIns="0" rIns="0" bIns="0" rtlCol="0" anchor="ctr">
            <a:noAutofit/>
          </a:bodyPr>
          <a:lstStyle/>
          <a:p>
            <a:r>
              <a:rPr lang="en-US"/>
              <a:t>Click to edit Master title style</a:t>
            </a:r>
          </a:p>
        </p:txBody>
      </p:sp>
      <p:sp>
        <p:nvSpPr>
          <p:cNvPr id="18" name="Text Placeholder 2078">
            <a:extLst>
              <a:ext uri="{FF2B5EF4-FFF2-40B4-BE49-F238E27FC236}">
                <a16:creationId xmlns:a16="http://schemas.microsoft.com/office/drawing/2014/main" id="{DE976D40-EB64-8443-8524-2F97084E2CFB}"/>
              </a:ext>
            </a:extLst>
          </p:cNvPr>
          <p:cNvSpPr>
            <a:spLocks noGrp="1"/>
          </p:cNvSpPr>
          <p:nvPr>
            <p:ph type="body" sz="quarter" idx="15" hasCustomPrompt="1"/>
          </p:nvPr>
        </p:nvSpPr>
        <p:spPr>
          <a:xfrm>
            <a:off x="334963" y="1300834"/>
            <a:ext cx="11484799" cy="537824"/>
          </a:xfrm>
          <a:prstGeom prst="rect">
            <a:avLst/>
          </a:prstGeom>
        </p:spPr>
        <p:txBody>
          <a:bodyPr wrap="square" lIns="0">
            <a:noAutofit/>
          </a:bodyPr>
          <a:lstStyle>
            <a:lvl1pPr marL="0" indent="0">
              <a:buNone/>
              <a:defRPr sz="2000" b="1" i="0">
                <a:solidFill>
                  <a:schemeClr val="accent5"/>
                </a:solidFill>
                <a:latin typeface="Arial" panose="020B0604020202020204" pitchFamily="34" charset="0"/>
                <a:cs typeface="Arial" panose="020B0604020202020204" pitchFamily="34" charset="0"/>
              </a:defRPr>
            </a:lvl1pPr>
            <a:lvl2pPr marL="0" indent="0">
              <a:buNone/>
              <a:defRPr/>
            </a:lvl2pPr>
          </a:lstStyle>
          <a:p>
            <a:pPr lvl="0"/>
            <a:r>
              <a:rPr lang="en-US"/>
              <a:t>Subtitle goes here</a:t>
            </a:r>
          </a:p>
        </p:txBody>
      </p:sp>
      <p:sp>
        <p:nvSpPr>
          <p:cNvPr id="20" name="Text Placeholder 19"/>
          <p:cNvSpPr>
            <a:spLocks noGrp="1"/>
          </p:cNvSpPr>
          <p:nvPr>
            <p:ph type="body" sz="quarter" idx="37"/>
          </p:nvPr>
        </p:nvSpPr>
        <p:spPr>
          <a:xfrm>
            <a:off x="315913" y="3913188"/>
            <a:ext cx="2627312" cy="20891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22" name="Text Placeholder 21"/>
          <p:cNvSpPr>
            <a:spLocks noGrp="1"/>
          </p:cNvSpPr>
          <p:nvPr>
            <p:ph type="body" sz="quarter" idx="38"/>
          </p:nvPr>
        </p:nvSpPr>
        <p:spPr>
          <a:xfrm>
            <a:off x="3243263" y="3913188"/>
            <a:ext cx="2740025" cy="20891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24" name="Text Placeholder 23"/>
          <p:cNvSpPr>
            <a:spLocks noGrp="1"/>
          </p:cNvSpPr>
          <p:nvPr>
            <p:ph type="body" sz="quarter" idx="39"/>
          </p:nvPr>
        </p:nvSpPr>
        <p:spPr>
          <a:xfrm>
            <a:off x="6238875" y="3913188"/>
            <a:ext cx="2628900" cy="20891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26" name="Text Placeholder 25"/>
          <p:cNvSpPr>
            <a:spLocks noGrp="1"/>
          </p:cNvSpPr>
          <p:nvPr>
            <p:ph type="body" sz="quarter" idx="40"/>
          </p:nvPr>
        </p:nvSpPr>
        <p:spPr>
          <a:xfrm>
            <a:off x="9201150" y="3913188"/>
            <a:ext cx="2627313" cy="20891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4"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0"/>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a:p>
        </p:txBody>
      </p:sp>
    </p:spTree>
    <p:extLst>
      <p:ext uri="{BB962C8B-B14F-4D97-AF65-F5344CB8AC3E}">
        <p14:creationId xmlns:p14="http://schemas.microsoft.com/office/powerpoint/2010/main" val="121457107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Picture 2" descr="NSW Government Logo."/>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1081262" y="5844922"/>
            <a:ext cx="720000" cy="778515"/>
          </a:xfrm>
          <a:prstGeom prst="rect">
            <a:avLst/>
          </a:prstGeom>
        </p:spPr>
      </p:pic>
      <p:sp>
        <p:nvSpPr>
          <p:cNvPr id="28" name="Text Placeholder 2078">
            <a:extLst>
              <a:ext uri="{FF2B5EF4-FFF2-40B4-BE49-F238E27FC236}">
                <a16:creationId xmlns:a16="http://schemas.microsoft.com/office/drawing/2014/main" id="{D3261B0B-59AF-AC42-8E88-1F4183CADE4A}"/>
              </a:ext>
            </a:extLst>
          </p:cNvPr>
          <p:cNvSpPr>
            <a:spLocks noGrp="1"/>
          </p:cNvSpPr>
          <p:nvPr>
            <p:ph type="body" sz="quarter" idx="15" hasCustomPrompt="1"/>
          </p:nvPr>
        </p:nvSpPr>
        <p:spPr>
          <a:xfrm>
            <a:off x="6228758" y="3160988"/>
            <a:ext cx="4636034" cy="931618"/>
          </a:xfrm>
          <a:prstGeom prst="rect">
            <a:avLst/>
          </a:prstGeom>
        </p:spPr>
        <p:txBody>
          <a:bodyPr wrap="square" lIns="0">
            <a:noAutofit/>
          </a:bodyPr>
          <a:lstStyle>
            <a:lvl1pPr marL="0" indent="0">
              <a:buNone/>
              <a:defRPr sz="2000" b="1" i="0">
                <a:solidFill>
                  <a:schemeClr val="bg1"/>
                </a:solidFill>
                <a:latin typeface="Arial" panose="020B0604020202020204" pitchFamily="34" charset="0"/>
                <a:cs typeface="Arial" panose="020B0604020202020204" pitchFamily="34" charset="0"/>
              </a:defRPr>
            </a:lvl1pPr>
            <a:lvl2pPr marL="0" indent="0">
              <a:buNone/>
              <a:defRPr/>
            </a:lvl2pPr>
          </a:lstStyle>
          <a:p>
            <a:pPr lvl="0"/>
            <a:r>
              <a:rPr lang="en-US"/>
              <a:t>Subtitle goes here</a:t>
            </a:r>
          </a:p>
        </p:txBody>
      </p:sp>
      <p:sp>
        <p:nvSpPr>
          <p:cNvPr id="17" name="Title 8">
            <a:extLst>
              <a:ext uri="{FF2B5EF4-FFF2-40B4-BE49-F238E27FC236}">
                <a16:creationId xmlns:a16="http://schemas.microsoft.com/office/drawing/2014/main" id="{4C77762C-D1E8-41D0-BDF5-16B2E2FB0FDA}"/>
              </a:ext>
            </a:extLst>
          </p:cNvPr>
          <p:cNvSpPr>
            <a:spLocks noGrp="1"/>
          </p:cNvSpPr>
          <p:nvPr>
            <p:ph type="title" hasCustomPrompt="1"/>
          </p:nvPr>
        </p:nvSpPr>
        <p:spPr>
          <a:xfrm>
            <a:off x="6228760" y="1935814"/>
            <a:ext cx="4636033" cy="1107996"/>
          </a:xfrm>
        </p:spPr>
        <p:txBody>
          <a:bodyPr anchor="b">
            <a:noAutofit/>
          </a:bodyPr>
          <a:lstStyle>
            <a:lvl1pPr>
              <a:lnSpc>
                <a:spcPct val="90000"/>
              </a:lnSpc>
              <a:defRPr sz="4000">
                <a:solidFill>
                  <a:schemeClr val="bg1"/>
                </a:solidFill>
              </a:defRPr>
            </a:lvl1pPr>
          </a:lstStyle>
          <a:p>
            <a:r>
              <a:rPr lang="en-US"/>
              <a:t>Divider title goes here</a:t>
            </a:r>
            <a:endParaRPr lang="en-AU"/>
          </a:p>
        </p:txBody>
      </p:sp>
      <p:sp>
        <p:nvSpPr>
          <p:cNvPr id="4" name="Oval 3" descr="Students at a computer" title="Students"/>
          <p:cNvSpPr/>
          <p:nvPr userDrawn="1"/>
        </p:nvSpPr>
        <p:spPr>
          <a:xfrm>
            <a:off x="409292" y="594400"/>
            <a:ext cx="5588592" cy="5588592"/>
          </a:xfrm>
          <a:prstGeom prst="ellipse">
            <a:avLst/>
          </a:prstGeom>
          <a:blipFill dpi="0" rotWithShape="1">
            <a:blip r:embed="rId4"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cxnSp>
        <p:nvCxnSpPr>
          <p:cNvPr id="19" name="Straight Connector 18">
            <a:extLst>
              <a:ext uri="{FF2B5EF4-FFF2-40B4-BE49-F238E27FC236}">
                <a16:creationId xmlns:a16="http://schemas.microsoft.com/office/drawing/2014/main" id="{00741CFD-7DEE-490C-8563-C8C4EF3060AD}"/>
              </a:ext>
              <a:ext uri="{C183D7F6-B498-43B3-948B-1728B52AA6E4}">
                <adec:decorative xmlns:adec="http://schemas.microsoft.com/office/drawing/2017/decorative"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875D8F5-C831-4AC7-AE09-4DA65EE17051}"/>
              </a:ext>
            </a:extLst>
          </p:cNvPr>
          <p:cNvSpPr txBox="1"/>
          <p:nvPr userDrawn="1"/>
        </p:nvSpPr>
        <p:spPr>
          <a:xfrm>
            <a:off x="409292" y="365496"/>
            <a:ext cx="2232984" cy="184666"/>
          </a:xfrm>
          <a:prstGeom prst="rect">
            <a:avLst/>
          </a:prstGeom>
          <a:noFill/>
        </p:spPr>
        <p:txBody>
          <a:bodyPr wrap="none" lIns="0" tIns="0" rIns="0" bIns="0" rtlCol="0">
            <a:spAutoFit/>
          </a:bodyPr>
          <a:lstStyle/>
          <a:p>
            <a:r>
              <a:rPr lang="en-AU" sz="1200" b="1" i="0">
                <a:solidFill>
                  <a:schemeClr val="bg1"/>
                </a:solidFill>
                <a:latin typeface="Arial" panose="020B0604020202020204" pitchFamily="34" charset="0"/>
                <a:cs typeface="Arial" panose="020B0604020202020204" pitchFamily="34" charset="0"/>
              </a:rPr>
              <a:t>NSW Department of Education</a:t>
            </a:r>
          </a:p>
        </p:txBody>
      </p:sp>
    </p:spTree>
    <p:extLst>
      <p:ext uri="{BB962C8B-B14F-4D97-AF65-F5344CB8AC3E}">
        <p14:creationId xmlns:p14="http://schemas.microsoft.com/office/powerpoint/2010/main" val="295140373"/>
      </p:ext>
    </p:extLst>
  </p:cSld>
  <p:clrMapOvr>
    <a:masterClrMapping/>
  </p:clrMapOvr>
  <p:transition>
    <p:fade/>
  </p:transition>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Divider - Placehol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Picture 2" descr="NSW Government Logo."/>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1081262" y="5844922"/>
            <a:ext cx="720000" cy="778515"/>
          </a:xfrm>
          <a:prstGeom prst="rect">
            <a:avLst/>
          </a:prstGeom>
        </p:spPr>
      </p:pic>
      <p:sp>
        <p:nvSpPr>
          <p:cNvPr id="28" name="Text Placeholder 2078">
            <a:extLst>
              <a:ext uri="{FF2B5EF4-FFF2-40B4-BE49-F238E27FC236}">
                <a16:creationId xmlns:a16="http://schemas.microsoft.com/office/drawing/2014/main" id="{D3261B0B-59AF-AC42-8E88-1F4183CADE4A}"/>
              </a:ext>
            </a:extLst>
          </p:cNvPr>
          <p:cNvSpPr>
            <a:spLocks noGrp="1"/>
          </p:cNvSpPr>
          <p:nvPr>
            <p:ph type="body" sz="quarter" idx="15" hasCustomPrompt="1"/>
          </p:nvPr>
        </p:nvSpPr>
        <p:spPr>
          <a:xfrm>
            <a:off x="6228758" y="3160988"/>
            <a:ext cx="4636034" cy="931618"/>
          </a:xfrm>
          <a:prstGeom prst="rect">
            <a:avLst/>
          </a:prstGeom>
        </p:spPr>
        <p:txBody>
          <a:bodyPr wrap="square" lIns="0">
            <a:noAutofit/>
          </a:bodyPr>
          <a:lstStyle>
            <a:lvl1pPr marL="0" indent="0">
              <a:buNone/>
              <a:defRPr sz="2000" b="1" i="0">
                <a:solidFill>
                  <a:schemeClr val="bg1"/>
                </a:solidFill>
                <a:latin typeface="Arial" panose="020B0604020202020204" pitchFamily="34" charset="0"/>
                <a:cs typeface="Arial" panose="020B0604020202020204" pitchFamily="34" charset="0"/>
              </a:defRPr>
            </a:lvl1pPr>
            <a:lvl2pPr marL="0" indent="0">
              <a:buNone/>
              <a:defRPr/>
            </a:lvl2pPr>
          </a:lstStyle>
          <a:p>
            <a:pPr lvl="0"/>
            <a:r>
              <a:rPr lang="en-US"/>
              <a:t>Subtitle goes here</a:t>
            </a:r>
          </a:p>
        </p:txBody>
      </p:sp>
      <p:sp>
        <p:nvSpPr>
          <p:cNvPr id="17" name="Title 8">
            <a:extLst>
              <a:ext uri="{FF2B5EF4-FFF2-40B4-BE49-F238E27FC236}">
                <a16:creationId xmlns:a16="http://schemas.microsoft.com/office/drawing/2014/main" id="{4C77762C-D1E8-41D0-BDF5-16B2E2FB0FDA}"/>
              </a:ext>
            </a:extLst>
          </p:cNvPr>
          <p:cNvSpPr>
            <a:spLocks noGrp="1"/>
          </p:cNvSpPr>
          <p:nvPr>
            <p:ph type="title" hasCustomPrompt="1"/>
          </p:nvPr>
        </p:nvSpPr>
        <p:spPr>
          <a:xfrm>
            <a:off x="6228760" y="1935814"/>
            <a:ext cx="4636033" cy="1107996"/>
          </a:xfrm>
        </p:spPr>
        <p:txBody>
          <a:bodyPr anchor="b">
            <a:noAutofit/>
          </a:bodyPr>
          <a:lstStyle>
            <a:lvl1pPr>
              <a:lnSpc>
                <a:spcPct val="90000"/>
              </a:lnSpc>
              <a:defRPr sz="4000">
                <a:solidFill>
                  <a:schemeClr val="bg1"/>
                </a:solidFill>
              </a:defRPr>
            </a:lvl1pPr>
          </a:lstStyle>
          <a:p>
            <a:r>
              <a:rPr lang="en-US"/>
              <a:t>Divider title goes here</a:t>
            </a:r>
            <a:endParaRPr lang="en-AU"/>
          </a:p>
        </p:txBody>
      </p:sp>
      <p:cxnSp>
        <p:nvCxnSpPr>
          <p:cNvPr id="19" name="Straight Connector 18">
            <a:extLst>
              <a:ext uri="{FF2B5EF4-FFF2-40B4-BE49-F238E27FC236}">
                <a16:creationId xmlns:a16="http://schemas.microsoft.com/office/drawing/2014/main" id="{00741CFD-7DEE-490C-8563-C8C4EF3060AD}"/>
              </a:ext>
              <a:ext uri="{C183D7F6-B498-43B3-948B-1728B52AA6E4}">
                <adec:decorative xmlns:adec="http://schemas.microsoft.com/office/drawing/2017/decorative"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875D8F5-C831-4AC7-AE09-4DA65EE17051}"/>
              </a:ext>
            </a:extLst>
          </p:cNvPr>
          <p:cNvSpPr txBox="1"/>
          <p:nvPr userDrawn="1"/>
        </p:nvSpPr>
        <p:spPr>
          <a:xfrm>
            <a:off x="409292" y="365496"/>
            <a:ext cx="2232984" cy="184666"/>
          </a:xfrm>
          <a:prstGeom prst="rect">
            <a:avLst/>
          </a:prstGeom>
          <a:noFill/>
        </p:spPr>
        <p:txBody>
          <a:bodyPr wrap="none" lIns="0" tIns="0" rIns="0" bIns="0" rtlCol="0">
            <a:spAutoFit/>
          </a:bodyPr>
          <a:lstStyle/>
          <a:p>
            <a:r>
              <a:rPr lang="en-AU" sz="1200" b="1" i="0">
                <a:solidFill>
                  <a:schemeClr val="bg1"/>
                </a:solidFill>
                <a:latin typeface="Arial" panose="020B0604020202020204" pitchFamily="34" charset="0"/>
                <a:cs typeface="Arial" panose="020B0604020202020204" pitchFamily="34" charset="0"/>
              </a:rPr>
              <a:t>NSW Department of Education</a:t>
            </a:r>
          </a:p>
        </p:txBody>
      </p:sp>
      <p:sp>
        <p:nvSpPr>
          <p:cNvPr id="10" name="Picture Placeholder 4">
            <a:extLst>
              <a:ext uri="{FF2B5EF4-FFF2-40B4-BE49-F238E27FC236}">
                <a16:creationId xmlns:a16="http://schemas.microsoft.com/office/drawing/2014/main" id="{0A1D65FC-D219-204C-AE0A-9EE673E2E2AE}"/>
              </a:ext>
            </a:extLst>
          </p:cNvPr>
          <p:cNvSpPr>
            <a:spLocks noGrp="1"/>
          </p:cNvSpPr>
          <p:nvPr>
            <p:ph type="pic" sz="quarter" idx="16" hasCustomPrompt="1"/>
          </p:nvPr>
        </p:nvSpPr>
        <p:spPr>
          <a:xfrm>
            <a:off x="409292" y="594400"/>
            <a:ext cx="5587200" cy="5587200"/>
          </a:xfrm>
          <a:prstGeom prst="ellipse">
            <a:avLst/>
          </a:prstGeom>
          <a:noFill/>
        </p:spPr>
        <p:txBody>
          <a:bodyPr anchor="ctr"/>
          <a:lstStyle>
            <a:lvl1pPr algn="ctr">
              <a:defRPr>
                <a:solidFill>
                  <a:schemeClr val="bg1"/>
                </a:solidFill>
              </a:defRPr>
            </a:lvl1pPr>
          </a:lstStyle>
          <a:p>
            <a:r>
              <a:rPr lang="en-US"/>
              <a:t>Insert Image here</a:t>
            </a:r>
          </a:p>
        </p:txBody>
      </p:sp>
    </p:spTree>
    <p:extLst>
      <p:ext uri="{BB962C8B-B14F-4D97-AF65-F5344CB8AC3E}">
        <p14:creationId xmlns:p14="http://schemas.microsoft.com/office/powerpoint/2010/main" val="541990905"/>
      </p:ext>
    </p:extLst>
  </p:cSld>
  <p:clrMapOvr>
    <a:masterClrMapping/>
  </p:clrMapOvr>
  <p:transition>
    <p:fade/>
  </p:transition>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ivider - 3">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8" name="Text Placeholder 2078">
            <a:extLst>
              <a:ext uri="{FF2B5EF4-FFF2-40B4-BE49-F238E27FC236}">
                <a16:creationId xmlns:a16="http://schemas.microsoft.com/office/drawing/2014/main" id="{D3261B0B-59AF-AC42-8E88-1F4183CADE4A}"/>
              </a:ext>
            </a:extLst>
          </p:cNvPr>
          <p:cNvSpPr>
            <a:spLocks noGrp="1"/>
          </p:cNvSpPr>
          <p:nvPr>
            <p:ph type="body" sz="quarter" idx="15" hasCustomPrompt="1"/>
          </p:nvPr>
        </p:nvSpPr>
        <p:spPr>
          <a:xfrm>
            <a:off x="371475" y="4048755"/>
            <a:ext cx="4636034" cy="904985"/>
          </a:xfrm>
          <a:prstGeom prst="rect">
            <a:avLst/>
          </a:prstGeom>
        </p:spPr>
        <p:txBody>
          <a:bodyPr wrap="square" lIns="0">
            <a:noAutofit/>
          </a:bodyPr>
          <a:lstStyle>
            <a:lvl1pPr marL="0" indent="0">
              <a:buNone/>
              <a:defRPr sz="2000" b="1" i="0">
                <a:solidFill>
                  <a:schemeClr val="bg1"/>
                </a:solidFill>
                <a:latin typeface="Arial" panose="020B0604020202020204" pitchFamily="34" charset="0"/>
                <a:cs typeface="Arial" panose="020B0604020202020204" pitchFamily="34" charset="0"/>
              </a:defRPr>
            </a:lvl1pPr>
            <a:lvl2pPr marL="0" indent="0">
              <a:buNone/>
              <a:defRPr/>
            </a:lvl2pPr>
          </a:lstStyle>
          <a:p>
            <a:pPr lvl="0"/>
            <a:r>
              <a:rPr lang="en-US"/>
              <a:t>Subtitle goes here</a:t>
            </a:r>
          </a:p>
        </p:txBody>
      </p:sp>
      <p:sp>
        <p:nvSpPr>
          <p:cNvPr id="17" name="Title 8">
            <a:extLst>
              <a:ext uri="{FF2B5EF4-FFF2-40B4-BE49-F238E27FC236}">
                <a16:creationId xmlns:a16="http://schemas.microsoft.com/office/drawing/2014/main" id="{4C77762C-D1E8-41D0-BDF5-16B2E2FB0FDA}"/>
              </a:ext>
            </a:extLst>
          </p:cNvPr>
          <p:cNvSpPr>
            <a:spLocks noGrp="1"/>
          </p:cNvSpPr>
          <p:nvPr>
            <p:ph type="title" hasCustomPrompt="1"/>
          </p:nvPr>
        </p:nvSpPr>
        <p:spPr>
          <a:xfrm>
            <a:off x="371475" y="2823581"/>
            <a:ext cx="4636033" cy="1107996"/>
          </a:xfrm>
        </p:spPr>
        <p:txBody>
          <a:bodyPr anchor="b">
            <a:noAutofit/>
          </a:bodyPr>
          <a:lstStyle>
            <a:lvl1pPr>
              <a:lnSpc>
                <a:spcPct val="90000"/>
              </a:lnSpc>
              <a:defRPr sz="4000">
                <a:solidFill>
                  <a:schemeClr val="bg1"/>
                </a:solidFill>
              </a:defRPr>
            </a:lvl1pPr>
          </a:lstStyle>
          <a:p>
            <a:r>
              <a:rPr lang="en-US"/>
              <a:t>Divider title goes here</a:t>
            </a:r>
            <a:endParaRPr lang="en-AU"/>
          </a:p>
        </p:txBody>
      </p:sp>
      <p:cxnSp>
        <p:nvCxnSpPr>
          <p:cNvPr id="19" name="Straight Connector 18">
            <a:extLst>
              <a:ext uri="{FF2B5EF4-FFF2-40B4-BE49-F238E27FC236}">
                <a16:creationId xmlns:a16="http://schemas.microsoft.com/office/drawing/2014/main" id="{00741CFD-7DEE-490C-8563-C8C4EF3060AD}"/>
              </a:ext>
              <a:ext uri="{C183D7F6-B498-43B3-948B-1728B52AA6E4}">
                <adec:decorative xmlns:adec="http://schemas.microsoft.com/office/drawing/2017/decorative"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875D8F5-C831-4AC7-AE09-4DA65EE17051}"/>
              </a:ext>
            </a:extLst>
          </p:cNvPr>
          <p:cNvSpPr txBox="1"/>
          <p:nvPr userDrawn="1"/>
        </p:nvSpPr>
        <p:spPr>
          <a:xfrm>
            <a:off x="409292" y="365496"/>
            <a:ext cx="2232984" cy="184666"/>
          </a:xfrm>
          <a:prstGeom prst="rect">
            <a:avLst/>
          </a:prstGeom>
          <a:noFill/>
        </p:spPr>
        <p:txBody>
          <a:bodyPr wrap="none" lIns="0" tIns="0" rIns="0" bIns="0" rtlCol="0">
            <a:spAutoFit/>
          </a:bodyPr>
          <a:lstStyle/>
          <a:p>
            <a:r>
              <a:rPr lang="en-AU" sz="1200" b="1" i="0">
                <a:solidFill>
                  <a:schemeClr val="bg1"/>
                </a:solidFill>
                <a:latin typeface="Arial" panose="020B0604020202020204" pitchFamily="34" charset="0"/>
                <a:cs typeface="Arial" panose="020B0604020202020204" pitchFamily="34" charset="0"/>
              </a:rPr>
              <a:t>NSW Department of Education</a:t>
            </a:r>
          </a:p>
        </p:txBody>
      </p:sp>
      <p:pic>
        <p:nvPicPr>
          <p:cNvPr id="9" name="Picture 8" descr="NSW Government Logo."/>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37062" y="5854650"/>
            <a:ext cx="720000" cy="778515"/>
          </a:xfrm>
          <a:prstGeom prst="rect">
            <a:avLst/>
          </a:prstGeom>
        </p:spPr>
      </p:pic>
    </p:spTree>
    <p:extLst>
      <p:ext uri="{BB962C8B-B14F-4D97-AF65-F5344CB8AC3E}">
        <p14:creationId xmlns:p14="http://schemas.microsoft.com/office/powerpoint/2010/main" val="2383229777"/>
      </p:ext>
    </p:extLst>
  </p:cSld>
  <p:clrMapOvr>
    <a:masterClrMapping/>
  </p:clrMapOvr>
  <p:transition>
    <p:fade/>
  </p:transition>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 4">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Picture 2" descr="NSW Government Logo" title="NSW Government Logo"/>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37062" y="5854650"/>
            <a:ext cx="720000" cy="778515"/>
          </a:xfrm>
          <a:prstGeom prst="rect">
            <a:avLst/>
          </a:prstGeom>
        </p:spPr>
      </p:pic>
      <p:sp>
        <p:nvSpPr>
          <p:cNvPr id="9" name="Oval 8" descr="Student writing at his desk"/>
          <p:cNvSpPr/>
          <p:nvPr userDrawn="1"/>
        </p:nvSpPr>
        <p:spPr>
          <a:xfrm>
            <a:off x="5769864" y="219974"/>
            <a:ext cx="6391656" cy="6391656"/>
          </a:xfrm>
          <a:prstGeom prst="ellipse">
            <a:avLst/>
          </a:prstGeom>
          <a:blipFill dpi="0" rotWithShape="1">
            <a:blip r:embed="rId4"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28" name="Text Placeholder 2078">
            <a:extLst>
              <a:ext uri="{FF2B5EF4-FFF2-40B4-BE49-F238E27FC236}">
                <a16:creationId xmlns:a16="http://schemas.microsoft.com/office/drawing/2014/main" id="{D3261B0B-59AF-AC42-8E88-1F4183CADE4A}"/>
              </a:ext>
            </a:extLst>
          </p:cNvPr>
          <p:cNvSpPr>
            <a:spLocks noGrp="1"/>
          </p:cNvSpPr>
          <p:nvPr>
            <p:ph type="body" sz="quarter" idx="15" hasCustomPrompt="1"/>
          </p:nvPr>
        </p:nvSpPr>
        <p:spPr>
          <a:xfrm>
            <a:off x="371475" y="4048755"/>
            <a:ext cx="4636034" cy="1242336"/>
          </a:xfrm>
          <a:prstGeom prst="rect">
            <a:avLst/>
          </a:prstGeom>
        </p:spPr>
        <p:txBody>
          <a:bodyPr wrap="square" lIns="0">
            <a:noAutofit/>
          </a:bodyPr>
          <a:lstStyle>
            <a:lvl1pPr marL="0" indent="0">
              <a:buNone/>
              <a:defRPr sz="2000" b="1" i="0">
                <a:solidFill>
                  <a:schemeClr val="bg1"/>
                </a:solidFill>
                <a:latin typeface="Arial" panose="020B0604020202020204" pitchFamily="34" charset="0"/>
                <a:cs typeface="Arial" panose="020B0604020202020204" pitchFamily="34" charset="0"/>
              </a:defRPr>
            </a:lvl1pPr>
            <a:lvl2pPr marL="0" indent="0">
              <a:buNone/>
              <a:defRPr/>
            </a:lvl2pPr>
          </a:lstStyle>
          <a:p>
            <a:pPr lvl="0"/>
            <a:r>
              <a:rPr lang="en-US"/>
              <a:t>Subtitle goes here</a:t>
            </a:r>
          </a:p>
        </p:txBody>
      </p:sp>
      <p:sp>
        <p:nvSpPr>
          <p:cNvPr id="17" name="Title 8">
            <a:extLst>
              <a:ext uri="{FF2B5EF4-FFF2-40B4-BE49-F238E27FC236}">
                <a16:creationId xmlns:a16="http://schemas.microsoft.com/office/drawing/2014/main" id="{4C77762C-D1E8-41D0-BDF5-16B2E2FB0FDA}"/>
              </a:ext>
            </a:extLst>
          </p:cNvPr>
          <p:cNvSpPr>
            <a:spLocks noGrp="1"/>
          </p:cNvSpPr>
          <p:nvPr>
            <p:ph type="title" hasCustomPrompt="1"/>
          </p:nvPr>
        </p:nvSpPr>
        <p:spPr>
          <a:xfrm>
            <a:off x="371475" y="2823581"/>
            <a:ext cx="4636033" cy="1107996"/>
          </a:xfrm>
        </p:spPr>
        <p:txBody>
          <a:bodyPr anchor="b">
            <a:noAutofit/>
          </a:bodyPr>
          <a:lstStyle>
            <a:lvl1pPr>
              <a:lnSpc>
                <a:spcPct val="90000"/>
              </a:lnSpc>
              <a:defRPr sz="4000">
                <a:solidFill>
                  <a:schemeClr val="bg1"/>
                </a:solidFill>
              </a:defRPr>
            </a:lvl1pPr>
          </a:lstStyle>
          <a:p>
            <a:r>
              <a:rPr lang="en-US"/>
              <a:t>Divider title goes here</a:t>
            </a:r>
            <a:endParaRPr lang="en-AU"/>
          </a:p>
        </p:txBody>
      </p:sp>
      <p:cxnSp>
        <p:nvCxnSpPr>
          <p:cNvPr id="19" name="Straight Connector 18">
            <a:extLst>
              <a:ext uri="{FF2B5EF4-FFF2-40B4-BE49-F238E27FC236}">
                <a16:creationId xmlns:a16="http://schemas.microsoft.com/office/drawing/2014/main" id="{00741CFD-7DEE-490C-8563-C8C4EF3060AD}"/>
              </a:ext>
              <a:ext uri="{C183D7F6-B498-43B3-948B-1728B52AA6E4}">
                <adec:decorative xmlns:adec="http://schemas.microsoft.com/office/drawing/2017/decorative"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875D8F5-C831-4AC7-AE09-4DA65EE17051}"/>
              </a:ext>
            </a:extLst>
          </p:cNvPr>
          <p:cNvSpPr txBox="1"/>
          <p:nvPr userDrawn="1"/>
        </p:nvSpPr>
        <p:spPr>
          <a:xfrm>
            <a:off x="409292" y="365496"/>
            <a:ext cx="2232984" cy="184666"/>
          </a:xfrm>
          <a:prstGeom prst="rect">
            <a:avLst/>
          </a:prstGeom>
          <a:noFill/>
        </p:spPr>
        <p:txBody>
          <a:bodyPr wrap="none" lIns="0" tIns="0" rIns="0" bIns="0" rtlCol="0">
            <a:spAutoFit/>
          </a:bodyPr>
          <a:lstStyle/>
          <a:p>
            <a:r>
              <a:rPr lang="en-AU" sz="1200" b="1" i="0">
                <a:solidFill>
                  <a:schemeClr val="bg1"/>
                </a:solidFill>
                <a:latin typeface="Arial" panose="020B0604020202020204" pitchFamily="34" charset="0"/>
                <a:cs typeface="Arial" panose="020B0604020202020204" pitchFamily="34" charset="0"/>
              </a:rPr>
              <a:t>NSW Department of Education</a:t>
            </a:r>
          </a:p>
        </p:txBody>
      </p:sp>
    </p:spTree>
    <p:extLst>
      <p:ext uri="{BB962C8B-B14F-4D97-AF65-F5344CB8AC3E}">
        <p14:creationId xmlns:p14="http://schemas.microsoft.com/office/powerpoint/2010/main" val="2520100275"/>
      </p:ext>
    </p:extLst>
  </p:cSld>
  <p:clrMapOvr>
    <a:masterClrMapping/>
  </p:clrMapOvr>
  <p:transition>
    <p:fade/>
  </p:transition>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Divider - 4 Placehol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Picture 2" descr="NSW Government Logo" title="NSW Government Logo"/>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37062" y="5854650"/>
            <a:ext cx="720000" cy="778515"/>
          </a:xfrm>
          <a:prstGeom prst="rect">
            <a:avLst/>
          </a:prstGeom>
        </p:spPr>
      </p:pic>
      <p:sp>
        <p:nvSpPr>
          <p:cNvPr id="28" name="Text Placeholder 2078">
            <a:extLst>
              <a:ext uri="{FF2B5EF4-FFF2-40B4-BE49-F238E27FC236}">
                <a16:creationId xmlns:a16="http://schemas.microsoft.com/office/drawing/2014/main" id="{D3261B0B-59AF-AC42-8E88-1F4183CADE4A}"/>
              </a:ext>
            </a:extLst>
          </p:cNvPr>
          <p:cNvSpPr>
            <a:spLocks noGrp="1"/>
          </p:cNvSpPr>
          <p:nvPr>
            <p:ph type="body" sz="quarter" idx="15" hasCustomPrompt="1"/>
          </p:nvPr>
        </p:nvSpPr>
        <p:spPr>
          <a:xfrm>
            <a:off x="371475" y="4048755"/>
            <a:ext cx="4636034" cy="1242336"/>
          </a:xfrm>
          <a:prstGeom prst="rect">
            <a:avLst/>
          </a:prstGeom>
        </p:spPr>
        <p:txBody>
          <a:bodyPr wrap="square" lIns="0">
            <a:noAutofit/>
          </a:bodyPr>
          <a:lstStyle>
            <a:lvl1pPr marL="0" indent="0">
              <a:buNone/>
              <a:defRPr sz="2000" b="1" i="0">
                <a:solidFill>
                  <a:schemeClr val="bg1"/>
                </a:solidFill>
                <a:latin typeface="Arial" panose="020B0604020202020204" pitchFamily="34" charset="0"/>
                <a:cs typeface="Arial" panose="020B0604020202020204" pitchFamily="34" charset="0"/>
              </a:defRPr>
            </a:lvl1pPr>
            <a:lvl2pPr marL="0" indent="0">
              <a:buNone/>
              <a:defRPr/>
            </a:lvl2pPr>
          </a:lstStyle>
          <a:p>
            <a:pPr lvl="0"/>
            <a:r>
              <a:rPr lang="en-US"/>
              <a:t>Subtitle goes here</a:t>
            </a:r>
          </a:p>
        </p:txBody>
      </p:sp>
      <p:sp>
        <p:nvSpPr>
          <p:cNvPr id="17" name="Title 8">
            <a:extLst>
              <a:ext uri="{FF2B5EF4-FFF2-40B4-BE49-F238E27FC236}">
                <a16:creationId xmlns:a16="http://schemas.microsoft.com/office/drawing/2014/main" id="{4C77762C-D1E8-41D0-BDF5-16B2E2FB0FDA}"/>
              </a:ext>
            </a:extLst>
          </p:cNvPr>
          <p:cNvSpPr>
            <a:spLocks noGrp="1"/>
          </p:cNvSpPr>
          <p:nvPr>
            <p:ph type="title" hasCustomPrompt="1"/>
          </p:nvPr>
        </p:nvSpPr>
        <p:spPr>
          <a:xfrm>
            <a:off x="371475" y="2823581"/>
            <a:ext cx="4636033" cy="1107996"/>
          </a:xfrm>
        </p:spPr>
        <p:txBody>
          <a:bodyPr anchor="b">
            <a:noAutofit/>
          </a:bodyPr>
          <a:lstStyle>
            <a:lvl1pPr>
              <a:lnSpc>
                <a:spcPct val="90000"/>
              </a:lnSpc>
              <a:defRPr sz="4000">
                <a:solidFill>
                  <a:schemeClr val="bg1"/>
                </a:solidFill>
              </a:defRPr>
            </a:lvl1pPr>
          </a:lstStyle>
          <a:p>
            <a:r>
              <a:rPr lang="en-US"/>
              <a:t>Divider title goes here</a:t>
            </a:r>
            <a:endParaRPr lang="en-AU"/>
          </a:p>
        </p:txBody>
      </p:sp>
      <p:cxnSp>
        <p:nvCxnSpPr>
          <p:cNvPr id="19" name="Straight Connector 18">
            <a:extLst>
              <a:ext uri="{FF2B5EF4-FFF2-40B4-BE49-F238E27FC236}">
                <a16:creationId xmlns:a16="http://schemas.microsoft.com/office/drawing/2014/main" id="{00741CFD-7DEE-490C-8563-C8C4EF3060AD}"/>
              </a:ext>
              <a:ext uri="{C183D7F6-B498-43B3-948B-1728B52AA6E4}">
                <adec:decorative xmlns:adec="http://schemas.microsoft.com/office/drawing/2017/decorative"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875D8F5-C831-4AC7-AE09-4DA65EE17051}"/>
              </a:ext>
            </a:extLst>
          </p:cNvPr>
          <p:cNvSpPr txBox="1"/>
          <p:nvPr userDrawn="1"/>
        </p:nvSpPr>
        <p:spPr>
          <a:xfrm>
            <a:off x="409292" y="365496"/>
            <a:ext cx="2232984" cy="184666"/>
          </a:xfrm>
          <a:prstGeom prst="rect">
            <a:avLst/>
          </a:prstGeom>
          <a:noFill/>
        </p:spPr>
        <p:txBody>
          <a:bodyPr wrap="none" lIns="0" tIns="0" rIns="0" bIns="0" rtlCol="0">
            <a:spAutoFit/>
          </a:bodyPr>
          <a:lstStyle/>
          <a:p>
            <a:r>
              <a:rPr lang="en-AU" sz="1200" b="1" i="0">
                <a:solidFill>
                  <a:schemeClr val="bg1"/>
                </a:solidFill>
                <a:latin typeface="Arial" panose="020B0604020202020204" pitchFamily="34" charset="0"/>
                <a:cs typeface="Arial" panose="020B0604020202020204" pitchFamily="34" charset="0"/>
              </a:rPr>
              <a:t>NSW Department of Education</a:t>
            </a:r>
          </a:p>
        </p:txBody>
      </p:sp>
      <p:sp>
        <p:nvSpPr>
          <p:cNvPr id="10" name="Picture Placeholder 4">
            <a:extLst>
              <a:ext uri="{FF2B5EF4-FFF2-40B4-BE49-F238E27FC236}">
                <a16:creationId xmlns:a16="http://schemas.microsoft.com/office/drawing/2014/main" id="{CB23E5B4-1C83-A145-8704-1AE518058744}"/>
              </a:ext>
            </a:extLst>
          </p:cNvPr>
          <p:cNvSpPr>
            <a:spLocks noGrp="1"/>
          </p:cNvSpPr>
          <p:nvPr>
            <p:ph type="pic" sz="quarter" idx="16" hasCustomPrompt="1"/>
          </p:nvPr>
        </p:nvSpPr>
        <p:spPr>
          <a:xfrm>
            <a:off x="5767920" y="180779"/>
            <a:ext cx="6393600" cy="6393600"/>
          </a:xfrm>
          <a:prstGeom prst="ellipse">
            <a:avLst/>
          </a:prstGeom>
          <a:noFill/>
        </p:spPr>
        <p:txBody>
          <a:bodyPr anchor="ctr"/>
          <a:lstStyle>
            <a:lvl1pPr algn="ctr">
              <a:defRPr>
                <a:solidFill>
                  <a:schemeClr val="bg1"/>
                </a:solidFill>
              </a:defRPr>
            </a:lvl1pPr>
          </a:lstStyle>
          <a:p>
            <a:r>
              <a:rPr lang="en-US"/>
              <a:t>Insert Image here</a:t>
            </a:r>
          </a:p>
        </p:txBody>
      </p:sp>
    </p:spTree>
    <p:extLst>
      <p:ext uri="{BB962C8B-B14F-4D97-AF65-F5344CB8AC3E}">
        <p14:creationId xmlns:p14="http://schemas.microsoft.com/office/powerpoint/2010/main" val="1906504355"/>
      </p:ext>
    </p:extLst>
  </p:cSld>
  <p:clrMapOvr>
    <a:masterClrMapping/>
  </p:clrMapOvr>
  <p:transition>
    <p:fade/>
  </p:transition>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ivider - 5">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0" name="Picture 9" descr="NSW Government Logo."/>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86323" y="5894897"/>
            <a:ext cx="720000" cy="786318"/>
          </a:xfrm>
          <a:prstGeom prst="rect">
            <a:avLst/>
          </a:prstGeom>
        </p:spPr>
      </p:pic>
      <p:sp>
        <p:nvSpPr>
          <p:cNvPr id="9" name="Oval 8" descr="Student writing at his desk"/>
          <p:cNvSpPr/>
          <p:nvPr userDrawn="1"/>
        </p:nvSpPr>
        <p:spPr>
          <a:xfrm>
            <a:off x="6793918" y="1384915"/>
            <a:ext cx="4963075" cy="4964400"/>
          </a:xfrm>
          <a:prstGeom prst="ellipse">
            <a:avLst/>
          </a:prstGeom>
          <a:blipFill dpi="0" rotWithShape="1">
            <a:blip r:embed="rId4" cstate="screen">
              <a:extLst>
                <a:ext uri="{28A0092B-C50C-407E-A947-70E740481C1C}">
                  <a14:useLocalDpi xmlns:a14="http://schemas.microsoft.com/office/drawing/2010/main"/>
                </a:ext>
              </a:extLst>
            </a:blip>
            <a:srcRect/>
            <a:stretch>
              <a:fillRect t="179"/>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28" name="Text Placeholder 2078">
            <a:extLst>
              <a:ext uri="{FF2B5EF4-FFF2-40B4-BE49-F238E27FC236}">
                <a16:creationId xmlns:a16="http://schemas.microsoft.com/office/drawing/2014/main" id="{D3261B0B-59AF-AC42-8E88-1F4183CADE4A}"/>
              </a:ext>
            </a:extLst>
          </p:cNvPr>
          <p:cNvSpPr>
            <a:spLocks noGrp="1"/>
          </p:cNvSpPr>
          <p:nvPr>
            <p:ph type="body" sz="quarter" idx="15" hasCustomPrompt="1"/>
          </p:nvPr>
        </p:nvSpPr>
        <p:spPr>
          <a:xfrm>
            <a:off x="360328" y="4048755"/>
            <a:ext cx="4636034" cy="1579688"/>
          </a:xfrm>
          <a:prstGeom prst="rect">
            <a:avLst/>
          </a:prstGeom>
        </p:spPr>
        <p:txBody>
          <a:bodyPr wrap="square" lIns="0">
            <a:noAutofit/>
          </a:bodyPr>
          <a:lstStyle>
            <a:lvl1pPr marL="0" indent="0">
              <a:buNone/>
              <a:defRPr sz="2000" b="1" i="0">
                <a:solidFill>
                  <a:schemeClr val="accent5"/>
                </a:solidFill>
                <a:latin typeface="Arial" panose="020B0604020202020204" pitchFamily="34" charset="0"/>
                <a:cs typeface="Arial" panose="020B0604020202020204" pitchFamily="34" charset="0"/>
              </a:defRPr>
            </a:lvl1pPr>
            <a:lvl2pPr marL="0" indent="0">
              <a:buNone/>
              <a:defRPr/>
            </a:lvl2pPr>
          </a:lstStyle>
          <a:p>
            <a:pPr lvl="0"/>
            <a:r>
              <a:rPr lang="en-US"/>
              <a:t>Subtitle goes here</a:t>
            </a:r>
          </a:p>
        </p:txBody>
      </p:sp>
      <p:sp>
        <p:nvSpPr>
          <p:cNvPr id="17" name="Title 8">
            <a:extLst>
              <a:ext uri="{FF2B5EF4-FFF2-40B4-BE49-F238E27FC236}">
                <a16:creationId xmlns:a16="http://schemas.microsoft.com/office/drawing/2014/main" id="{4C77762C-D1E8-41D0-BDF5-16B2E2FB0FDA}"/>
              </a:ext>
            </a:extLst>
          </p:cNvPr>
          <p:cNvSpPr>
            <a:spLocks noGrp="1"/>
          </p:cNvSpPr>
          <p:nvPr>
            <p:ph type="title" hasCustomPrompt="1"/>
          </p:nvPr>
        </p:nvSpPr>
        <p:spPr>
          <a:xfrm>
            <a:off x="360328" y="2823581"/>
            <a:ext cx="4636033" cy="1107996"/>
          </a:xfrm>
        </p:spPr>
        <p:txBody>
          <a:bodyPr anchor="b">
            <a:noAutofit/>
          </a:bodyPr>
          <a:lstStyle>
            <a:lvl1pPr>
              <a:lnSpc>
                <a:spcPct val="90000"/>
              </a:lnSpc>
              <a:defRPr sz="4000">
                <a:solidFill>
                  <a:schemeClr val="tx2"/>
                </a:solidFill>
              </a:defRPr>
            </a:lvl1pPr>
          </a:lstStyle>
          <a:p>
            <a:r>
              <a:rPr lang="en-US"/>
              <a:t>Divider title goes here</a:t>
            </a:r>
            <a:endParaRPr lang="en-AU"/>
          </a:p>
        </p:txBody>
      </p:sp>
      <p:cxnSp>
        <p:nvCxnSpPr>
          <p:cNvPr id="19" name="Straight Connector 18">
            <a:extLst>
              <a:ext uri="{FF2B5EF4-FFF2-40B4-BE49-F238E27FC236}">
                <a16:creationId xmlns:a16="http://schemas.microsoft.com/office/drawing/2014/main" id="{00741CFD-7DEE-490C-8563-C8C4EF3060AD}"/>
              </a:ext>
              <a:ext uri="{C183D7F6-B498-43B3-948B-1728B52AA6E4}">
                <adec:decorative xmlns:adec="http://schemas.microsoft.com/office/drawing/2017/decorative"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875D8F5-C831-4AC7-AE09-4DA65EE17051}"/>
              </a:ext>
            </a:extLst>
          </p:cNvPr>
          <p:cNvSpPr txBox="1"/>
          <p:nvPr userDrawn="1"/>
        </p:nvSpPr>
        <p:spPr>
          <a:xfrm>
            <a:off x="409292" y="365496"/>
            <a:ext cx="2232984" cy="184666"/>
          </a:xfrm>
          <a:prstGeom prst="rect">
            <a:avLst/>
          </a:prstGeom>
          <a:noFill/>
        </p:spPr>
        <p:txBody>
          <a:bodyPr wrap="none" lIns="0" tIns="0" rIns="0" bIns="0" rtlCol="0">
            <a:spAutoFit/>
          </a:bodyPr>
          <a:lstStyle/>
          <a:p>
            <a:r>
              <a:rPr lang="en-AU" sz="1200" b="1" i="0">
                <a:solidFill>
                  <a:schemeClr val="tx2"/>
                </a:solidFill>
                <a:latin typeface="Arial" panose="020B0604020202020204" pitchFamily="34" charset="0"/>
                <a:cs typeface="Arial" panose="020B0604020202020204" pitchFamily="34" charset="0"/>
              </a:rPr>
              <a:t>NSW Department of Education</a:t>
            </a:r>
          </a:p>
        </p:txBody>
      </p:sp>
    </p:spTree>
    <p:extLst>
      <p:ext uri="{BB962C8B-B14F-4D97-AF65-F5344CB8AC3E}">
        <p14:creationId xmlns:p14="http://schemas.microsoft.com/office/powerpoint/2010/main" val="3050031955"/>
      </p:ext>
    </p:extLst>
  </p:cSld>
  <p:clrMapOvr>
    <a:masterClrMapping/>
  </p:clrMapOvr>
  <p:transition>
    <p:fade/>
  </p:transition>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_Divider - 5 Placehol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0" name="Picture 9" descr="NSW Government Logo."/>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86323" y="5894897"/>
            <a:ext cx="720000" cy="786318"/>
          </a:xfrm>
          <a:prstGeom prst="rect">
            <a:avLst/>
          </a:prstGeom>
        </p:spPr>
      </p:pic>
      <p:sp>
        <p:nvSpPr>
          <p:cNvPr id="28" name="Text Placeholder 2078">
            <a:extLst>
              <a:ext uri="{FF2B5EF4-FFF2-40B4-BE49-F238E27FC236}">
                <a16:creationId xmlns:a16="http://schemas.microsoft.com/office/drawing/2014/main" id="{D3261B0B-59AF-AC42-8E88-1F4183CADE4A}"/>
              </a:ext>
            </a:extLst>
          </p:cNvPr>
          <p:cNvSpPr>
            <a:spLocks noGrp="1"/>
          </p:cNvSpPr>
          <p:nvPr>
            <p:ph type="body" sz="quarter" idx="15" hasCustomPrompt="1"/>
          </p:nvPr>
        </p:nvSpPr>
        <p:spPr>
          <a:xfrm>
            <a:off x="360328" y="4048755"/>
            <a:ext cx="4636034" cy="1579688"/>
          </a:xfrm>
          <a:prstGeom prst="rect">
            <a:avLst/>
          </a:prstGeom>
        </p:spPr>
        <p:txBody>
          <a:bodyPr wrap="square" lIns="0">
            <a:noAutofit/>
          </a:bodyPr>
          <a:lstStyle>
            <a:lvl1pPr marL="0" indent="0">
              <a:buNone/>
              <a:defRPr sz="2000" b="1" i="0">
                <a:solidFill>
                  <a:schemeClr val="accent5"/>
                </a:solidFill>
                <a:latin typeface="Arial" panose="020B0604020202020204" pitchFamily="34" charset="0"/>
                <a:cs typeface="Arial" panose="020B0604020202020204" pitchFamily="34" charset="0"/>
              </a:defRPr>
            </a:lvl1pPr>
            <a:lvl2pPr marL="0" indent="0">
              <a:buNone/>
              <a:defRPr/>
            </a:lvl2pPr>
          </a:lstStyle>
          <a:p>
            <a:pPr lvl="0"/>
            <a:r>
              <a:rPr lang="en-US"/>
              <a:t>Subtitle goes here</a:t>
            </a:r>
          </a:p>
        </p:txBody>
      </p:sp>
      <p:sp>
        <p:nvSpPr>
          <p:cNvPr id="17" name="Title 8">
            <a:extLst>
              <a:ext uri="{FF2B5EF4-FFF2-40B4-BE49-F238E27FC236}">
                <a16:creationId xmlns:a16="http://schemas.microsoft.com/office/drawing/2014/main" id="{4C77762C-D1E8-41D0-BDF5-16B2E2FB0FDA}"/>
              </a:ext>
            </a:extLst>
          </p:cNvPr>
          <p:cNvSpPr>
            <a:spLocks noGrp="1"/>
          </p:cNvSpPr>
          <p:nvPr>
            <p:ph type="title" hasCustomPrompt="1"/>
          </p:nvPr>
        </p:nvSpPr>
        <p:spPr>
          <a:xfrm>
            <a:off x="360328" y="2823581"/>
            <a:ext cx="4636033" cy="1107996"/>
          </a:xfrm>
        </p:spPr>
        <p:txBody>
          <a:bodyPr anchor="b">
            <a:noAutofit/>
          </a:bodyPr>
          <a:lstStyle>
            <a:lvl1pPr>
              <a:lnSpc>
                <a:spcPct val="90000"/>
              </a:lnSpc>
              <a:defRPr sz="4000">
                <a:solidFill>
                  <a:schemeClr val="tx2"/>
                </a:solidFill>
              </a:defRPr>
            </a:lvl1pPr>
          </a:lstStyle>
          <a:p>
            <a:r>
              <a:rPr lang="en-US"/>
              <a:t>Divider title goes here</a:t>
            </a:r>
            <a:endParaRPr lang="en-AU"/>
          </a:p>
        </p:txBody>
      </p:sp>
      <p:cxnSp>
        <p:nvCxnSpPr>
          <p:cNvPr id="19" name="Straight Connector 18">
            <a:extLst>
              <a:ext uri="{FF2B5EF4-FFF2-40B4-BE49-F238E27FC236}">
                <a16:creationId xmlns:a16="http://schemas.microsoft.com/office/drawing/2014/main" id="{00741CFD-7DEE-490C-8563-C8C4EF3060AD}"/>
              </a:ext>
              <a:ext uri="{C183D7F6-B498-43B3-948B-1728B52AA6E4}">
                <adec:decorative xmlns:adec="http://schemas.microsoft.com/office/drawing/2017/decorative"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875D8F5-C831-4AC7-AE09-4DA65EE17051}"/>
              </a:ext>
            </a:extLst>
          </p:cNvPr>
          <p:cNvSpPr txBox="1"/>
          <p:nvPr userDrawn="1"/>
        </p:nvSpPr>
        <p:spPr>
          <a:xfrm>
            <a:off x="409292" y="365496"/>
            <a:ext cx="2232984" cy="184666"/>
          </a:xfrm>
          <a:prstGeom prst="rect">
            <a:avLst/>
          </a:prstGeom>
          <a:noFill/>
        </p:spPr>
        <p:txBody>
          <a:bodyPr wrap="none" lIns="0" tIns="0" rIns="0" bIns="0" rtlCol="0">
            <a:spAutoFit/>
          </a:bodyPr>
          <a:lstStyle/>
          <a:p>
            <a:r>
              <a:rPr lang="en-AU" sz="1200" b="1" i="0">
                <a:solidFill>
                  <a:schemeClr val="tx2"/>
                </a:solidFill>
                <a:latin typeface="Arial" panose="020B0604020202020204" pitchFamily="34" charset="0"/>
                <a:cs typeface="Arial" panose="020B0604020202020204" pitchFamily="34" charset="0"/>
              </a:rPr>
              <a:t>NSW Department of Education</a:t>
            </a:r>
          </a:p>
        </p:txBody>
      </p:sp>
      <p:sp>
        <p:nvSpPr>
          <p:cNvPr id="11" name="Picture Placeholder 4">
            <a:extLst>
              <a:ext uri="{FF2B5EF4-FFF2-40B4-BE49-F238E27FC236}">
                <a16:creationId xmlns:a16="http://schemas.microsoft.com/office/drawing/2014/main" id="{E2F1A7F7-B7FF-3A4A-8369-3192421B34A4}"/>
              </a:ext>
            </a:extLst>
          </p:cNvPr>
          <p:cNvSpPr>
            <a:spLocks noGrp="1"/>
          </p:cNvSpPr>
          <p:nvPr>
            <p:ph type="pic" sz="quarter" idx="16" hasCustomPrompt="1"/>
          </p:nvPr>
        </p:nvSpPr>
        <p:spPr>
          <a:xfrm>
            <a:off x="6792593" y="1384915"/>
            <a:ext cx="4964400" cy="4964400"/>
          </a:xfrm>
          <a:prstGeom prst="ellipse">
            <a:avLst/>
          </a:prstGeom>
          <a:noFill/>
        </p:spPr>
        <p:txBody>
          <a:bodyPr anchor="ctr"/>
          <a:lstStyle>
            <a:lvl1pPr algn="ctr">
              <a:defRPr>
                <a:solidFill>
                  <a:schemeClr val="tx1"/>
                </a:solidFill>
              </a:defRPr>
            </a:lvl1pPr>
          </a:lstStyle>
          <a:p>
            <a:r>
              <a:rPr lang="en-US"/>
              <a:t>Insert Image here</a:t>
            </a:r>
          </a:p>
        </p:txBody>
      </p:sp>
    </p:spTree>
    <p:extLst>
      <p:ext uri="{BB962C8B-B14F-4D97-AF65-F5344CB8AC3E}">
        <p14:creationId xmlns:p14="http://schemas.microsoft.com/office/powerpoint/2010/main" val="1922684643"/>
      </p:ext>
    </p:extLst>
  </p:cSld>
  <p:clrMapOvr>
    <a:masterClrMapping/>
  </p:clrMapOvr>
  <p:transition>
    <p:fade/>
  </p:transition>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Divider- 6">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8" descr="NSW Government Logo.&#1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1162039" y="5894897"/>
            <a:ext cx="720000" cy="786318"/>
          </a:xfrm>
          <a:prstGeom prst="rect">
            <a:avLst/>
          </a:prstGeom>
        </p:spPr>
      </p:pic>
      <p:sp>
        <p:nvSpPr>
          <p:cNvPr id="28" name="Text Placeholder 2078">
            <a:extLst>
              <a:ext uri="{FF2B5EF4-FFF2-40B4-BE49-F238E27FC236}">
                <a16:creationId xmlns:a16="http://schemas.microsoft.com/office/drawing/2014/main" id="{D3261B0B-59AF-AC42-8E88-1F4183CADE4A}"/>
              </a:ext>
            </a:extLst>
          </p:cNvPr>
          <p:cNvSpPr>
            <a:spLocks noGrp="1"/>
          </p:cNvSpPr>
          <p:nvPr>
            <p:ph type="body" sz="quarter" idx="15" hasCustomPrompt="1"/>
          </p:nvPr>
        </p:nvSpPr>
        <p:spPr>
          <a:xfrm>
            <a:off x="371475" y="4048755"/>
            <a:ext cx="4636034" cy="1766983"/>
          </a:xfrm>
          <a:prstGeom prst="rect">
            <a:avLst/>
          </a:prstGeom>
        </p:spPr>
        <p:txBody>
          <a:bodyPr wrap="square" lIns="0">
            <a:noAutofit/>
          </a:bodyPr>
          <a:lstStyle>
            <a:lvl1pPr marL="0" indent="0">
              <a:buNone/>
              <a:defRPr sz="2000" b="1" i="0">
                <a:solidFill>
                  <a:schemeClr val="accent5"/>
                </a:solidFill>
                <a:latin typeface="Arial" panose="020B0604020202020204" pitchFamily="34" charset="0"/>
                <a:cs typeface="Arial" panose="020B0604020202020204" pitchFamily="34" charset="0"/>
              </a:defRPr>
            </a:lvl1pPr>
            <a:lvl2pPr marL="0" indent="0">
              <a:buNone/>
              <a:defRPr/>
            </a:lvl2pPr>
          </a:lstStyle>
          <a:p>
            <a:pPr lvl="0"/>
            <a:r>
              <a:rPr lang="en-US"/>
              <a:t>Subtitle goes here</a:t>
            </a:r>
          </a:p>
        </p:txBody>
      </p:sp>
      <p:sp>
        <p:nvSpPr>
          <p:cNvPr id="17" name="Title 8">
            <a:extLst>
              <a:ext uri="{FF2B5EF4-FFF2-40B4-BE49-F238E27FC236}">
                <a16:creationId xmlns:a16="http://schemas.microsoft.com/office/drawing/2014/main" id="{4C77762C-D1E8-41D0-BDF5-16B2E2FB0FDA}"/>
              </a:ext>
            </a:extLst>
          </p:cNvPr>
          <p:cNvSpPr>
            <a:spLocks noGrp="1"/>
          </p:cNvSpPr>
          <p:nvPr>
            <p:ph type="title" hasCustomPrompt="1"/>
          </p:nvPr>
        </p:nvSpPr>
        <p:spPr>
          <a:xfrm>
            <a:off x="371475" y="2823581"/>
            <a:ext cx="4636033" cy="1107996"/>
          </a:xfrm>
        </p:spPr>
        <p:txBody>
          <a:bodyPr anchor="b">
            <a:noAutofit/>
          </a:bodyPr>
          <a:lstStyle>
            <a:lvl1pPr>
              <a:lnSpc>
                <a:spcPct val="90000"/>
              </a:lnSpc>
              <a:defRPr sz="4000">
                <a:solidFill>
                  <a:schemeClr val="tx2"/>
                </a:solidFill>
              </a:defRPr>
            </a:lvl1pPr>
          </a:lstStyle>
          <a:p>
            <a:r>
              <a:rPr lang="en-US"/>
              <a:t>Divider title goes here</a:t>
            </a:r>
            <a:endParaRPr lang="en-AU"/>
          </a:p>
        </p:txBody>
      </p:sp>
      <p:cxnSp>
        <p:nvCxnSpPr>
          <p:cNvPr id="19" name="Straight Connector 18">
            <a:extLst>
              <a:ext uri="{FF2B5EF4-FFF2-40B4-BE49-F238E27FC236}">
                <a16:creationId xmlns:a16="http://schemas.microsoft.com/office/drawing/2014/main" id="{00741CFD-7DEE-490C-8563-C8C4EF3060AD}"/>
              </a:ext>
              <a:ext uri="{C183D7F6-B498-43B3-948B-1728B52AA6E4}">
                <adec:decorative xmlns:adec="http://schemas.microsoft.com/office/drawing/2017/decorative"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875D8F5-C831-4AC7-AE09-4DA65EE17051}"/>
              </a:ext>
            </a:extLst>
          </p:cNvPr>
          <p:cNvSpPr txBox="1"/>
          <p:nvPr userDrawn="1"/>
        </p:nvSpPr>
        <p:spPr>
          <a:xfrm>
            <a:off x="409292" y="365496"/>
            <a:ext cx="2232984" cy="184666"/>
          </a:xfrm>
          <a:prstGeom prst="rect">
            <a:avLst/>
          </a:prstGeom>
          <a:noFill/>
        </p:spPr>
        <p:txBody>
          <a:bodyPr wrap="none" lIns="0" tIns="0" rIns="0" bIns="0" rtlCol="0">
            <a:spAutoFit/>
          </a:bodyPr>
          <a:lstStyle/>
          <a:p>
            <a:r>
              <a:rPr lang="en-AU" sz="1200" b="1" i="0">
                <a:solidFill>
                  <a:schemeClr val="tx2"/>
                </a:solidFill>
                <a:latin typeface="Arial" panose="020B0604020202020204" pitchFamily="34" charset="0"/>
                <a:cs typeface="Arial" panose="020B0604020202020204" pitchFamily="34" charset="0"/>
              </a:rPr>
              <a:t>NSW Department of Education</a:t>
            </a:r>
          </a:p>
        </p:txBody>
      </p:sp>
    </p:spTree>
    <p:extLst>
      <p:ext uri="{BB962C8B-B14F-4D97-AF65-F5344CB8AC3E}">
        <p14:creationId xmlns:p14="http://schemas.microsoft.com/office/powerpoint/2010/main" val="1793807050"/>
      </p:ext>
    </p:extLst>
  </p:cSld>
  <p:clrMapOvr>
    <a:masterClrMapping/>
  </p:clrMapOvr>
  <p:transition>
    <p:fade/>
  </p:transition>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337062" y="6371461"/>
            <a:ext cx="540000" cy="365125"/>
          </a:xfrm>
          <a:prstGeom prst="rect">
            <a:avLst/>
          </a:prstGeom>
        </p:spPr>
        <p:txBody>
          <a:bodyPr vert="horz" lIns="0" tIns="45720" rIns="91440" bIns="45720" rtlCol="0" anchor="ctr"/>
          <a:lstStyle>
            <a:lvl1pPr algn="l">
              <a:defRPr sz="1000">
                <a:solidFill>
                  <a:schemeClr val="tx2"/>
                </a:solidFill>
                <a:latin typeface="Arial" panose="020B0604020202020204" pitchFamily="34" charset="0"/>
                <a:cs typeface="Arial" panose="020B0604020202020204" pitchFamily="34" charset="0"/>
              </a:defRPr>
            </a:lvl1pPr>
          </a:lstStyle>
          <a:p>
            <a:fld id="{70A22D65-9FDC-489F-B10E-6D0B5D9F1F89}" type="slidenum">
              <a:rPr lang="en-AU" smtClean="0"/>
              <a:pPr/>
              <a:t>‹#›</a:t>
            </a:fld>
            <a:endParaRPr lang="en-AU"/>
          </a:p>
        </p:txBody>
      </p:sp>
      <p:pic>
        <p:nvPicPr>
          <p:cNvPr id="8" name="Picture 7" descr="NSW Government Logo.&#10;"/>
          <p:cNvPicPr>
            <a:picLocks noChangeAspect="1"/>
          </p:cNvPicPr>
          <p:nvPr userDrawn="1"/>
        </p:nvPicPr>
        <p:blipFill>
          <a:blip r:embed="rId21" cstate="screen">
            <a:extLst>
              <a:ext uri="{28A0092B-C50C-407E-A947-70E740481C1C}">
                <a14:useLocalDpi xmlns:a14="http://schemas.microsoft.com/office/drawing/2010/main"/>
              </a:ext>
            </a:extLst>
          </a:blip>
          <a:stretch>
            <a:fillRect/>
          </a:stretch>
        </p:blipFill>
        <p:spPr>
          <a:xfrm>
            <a:off x="11432123" y="6146848"/>
            <a:ext cx="540000" cy="589738"/>
          </a:xfrm>
          <a:prstGeom prst="rect">
            <a:avLst/>
          </a:prstGeom>
        </p:spPr>
      </p:pic>
      <p:sp>
        <p:nvSpPr>
          <p:cNvPr id="4" name="Text Placeholder 3"/>
          <p:cNvSpPr>
            <a:spLocks noGrp="1"/>
          </p:cNvSpPr>
          <p:nvPr>
            <p:ph type="body" idx="1"/>
          </p:nvPr>
        </p:nvSpPr>
        <p:spPr>
          <a:xfrm>
            <a:off x="316228" y="1725254"/>
            <a:ext cx="11497399"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4" name="Title Placeholder 1"/>
          <p:cNvSpPr>
            <a:spLocks noGrp="1"/>
          </p:cNvSpPr>
          <p:nvPr>
            <p:ph type="title"/>
          </p:nvPr>
        </p:nvSpPr>
        <p:spPr>
          <a:xfrm>
            <a:off x="316228" y="779117"/>
            <a:ext cx="11497401" cy="498470"/>
          </a:xfrm>
          <a:prstGeom prst="rect">
            <a:avLst/>
          </a:prstGeom>
        </p:spPr>
        <p:txBody>
          <a:bodyPr vert="horz" wrap="square" lIns="0" tIns="0" rIns="0" bIns="0" rtlCol="0" anchor="ctr">
            <a:noAutofit/>
          </a:bodyPr>
          <a:lstStyle/>
          <a:p>
            <a:r>
              <a:rPr lang="en-US"/>
              <a:t>Click to edit Master title style</a:t>
            </a:r>
          </a:p>
        </p:txBody>
      </p:sp>
      <p:cxnSp>
        <p:nvCxnSpPr>
          <p:cNvPr id="9" name="Straight Connector 8">
            <a:extLst>
              <a:ext uri="{FF2B5EF4-FFF2-40B4-BE49-F238E27FC236}">
                <a16:creationId xmlns:a16="http://schemas.microsoft.com/office/drawing/2014/main" id="{AEFECAC3-BF7B-B746-B2D0-F554BFDC2964}"/>
              </a:ext>
              <a:ext uri="{C183D7F6-B498-43B3-948B-1728B52AA6E4}">
                <adec:decorative xmlns:adec="http://schemas.microsoft.com/office/drawing/2017/decorative"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874AE827-7224-224D-825A-55775AA3B745}"/>
              </a:ext>
            </a:extLst>
          </p:cNvPr>
          <p:cNvSpPr txBox="1"/>
          <p:nvPr userDrawn="1"/>
        </p:nvSpPr>
        <p:spPr>
          <a:xfrm>
            <a:off x="409292" y="365496"/>
            <a:ext cx="2232984" cy="184666"/>
          </a:xfrm>
          <a:prstGeom prst="rect">
            <a:avLst/>
          </a:prstGeom>
          <a:noFill/>
        </p:spPr>
        <p:txBody>
          <a:bodyPr wrap="none" lIns="0" tIns="0" rIns="0" bIns="0" rtlCol="0">
            <a:spAutoFit/>
          </a:bodyPr>
          <a:lstStyle/>
          <a:p>
            <a:r>
              <a:rPr lang="en-AU" sz="1200" b="1" i="0">
                <a:solidFill>
                  <a:schemeClr val="tx2"/>
                </a:solidFill>
                <a:latin typeface="Arial" panose="020B0604020202020204" pitchFamily="34" charset="0"/>
                <a:cs typeface="Arial" panose="020B0604020202020204" pitchFamily="34" charset="0"/>
              </a:rPr>
              <a:t>NSW Department of Education</a:t>
            </a:r>
          </a:p>
        </p:txBody>
      </p:sp>
    </p:spTree>
    <p:extLst>
      <p:ext uri="{BB962C8B-B14F-4D97-AF65-F5344CB8AC3E}">
        <p14:creationId xmlns:p14="http://schemas.microsoft.com/office/powerpoint/2010/main" val="2180352252"/>
      </p:ext>
    </p:extLst>
  </p:cSld>
  <p:clrMap bg1="lt1" tx1="dk1" bg2="lt2" tx2="dk2" accent1="accent1" accent2="accent2" accent3="accent3" accent4="accent4" accent5="accent5" accent6="accent6" hlink="hlink" folHlink="folHlink"/>
  <p:sldLayoutIdLst>
    <p:sldLayoutId id="2147483673" r:id="rId1"/>
    <p:sldLayoutId id="2147483690" r:id="rId2"/>
    <p:sldLayoutId id="2147483700" r:id="rId3"/>
    <p:sldLayoutId id="2147483688" r:id="rId4"/>
    <p:sldLayoutId id="2147483692" r:id="rId5"/>
    <p:sldLayoutId id="2147483701" r:id="rId6"/>
    <p:sldLayoutId id="2147483691" r:id="rId7"/>
    <p:sldLayoutId id="2147483702" r:id="rId8"/>
    <p:sldLayoutId id="2147483694" r:id="rId9"/>
    <p:sldLayoutId id="2147483675" r:id="rId10"/>
    <p:sldLayoutId id="2147483670" r:id="rId11"/>
    <p:sldLayoutId id="2147483689" r:id="rId12"/>
    <p:sldLayoutId id="2147483671" r:id="rId13"/>
    <p:sldLayoutId id="2147483696" r:id="rId14"/>
    <p:sldLayoutId id="2147483697" r:id="rId15"/>
    <p:sldLayoutId id="2147483695" r:id="rId16"/>
    <p:sldLayoutId id="2147483698" r:id="rId17"/>
    <p:sldLayoutId id="2147483687" r:id="rId18"/>
    <p:sldLayoutId id="2147483699" r:id="rId19"/>
  </p:sldLayoutIdLst>
  <p:transition>
    <p:fade/>
  </p:transition>
  <p:hf sldNum="0" hdr="0" dt="0"/>
  <p:txStyles>
    <p:titleStyle>
      <a:lvl1pPr algn="l" defTabSz="685798" rtl="0" eaLnBrk="1" latinLnBrk="0" hangingPunct="1">
        <a:lnSpc>
          <a:spcPct val="90000"/>
        </a:lnSpc>
        <a:spcBef>
          <a:spcPct val="0"/>
        </a:spcBef>
        <a:buNone/>
        <a:defRPr sz="2800" b="1" i="0" kern="1200">
          <a:solidFill>
            <a:schemeClr val="tx2"/>
          </a:solidFill>
          <a:latin typeface="Arial" panose="020B0604020202020204" pitchFamily="34" charset="0"/>
          <a:ea typeface="+mj-ea"/>
          <a:cs typeface="Arial" panose="020B0604020202020204" pitchFamily="34" charset="0"/>
        </a:defRPr>
      </a:lvl1pPr>
    </p:titleStyle>
    <p:bodyStyle>
      <a:lvl1pPr marL="177800" indent="-177800" algn="l" defTabSz="685798" rtl="0" eaLnBrk="1" latinLnBrk="0" hangingPunct="1">
        <a:lnSpc>
          <a:spcPct val="150000"/>
        </a:lnSpc>
        <a:spcBef>
          <a:spcPts val="0"/>
        </a:spcBef>
        <a:spcAft>
          <a:spcPts val="600"/>
        </a:spcAft>
        <a:buFont typeface="Arial" panose="020B0604020202020204" pitchFamily="34" charset="0"/>
        <a:buChar char="•"/>
        <a:defRPr sz="1800" kern="1200">
          <a:solidFill>
            <a:schemeClr val="tx2"/>
          </a:solidFill>
          <a:latin typeface="Arial" panose="020B0604020202020204" pitchFamily="34" charset="0"/>
          <a:ea typeface="+mn-ea"/>
          <a:cs typeface="Arial" panose="020B0604020202020204" pitchFamily="34" charset="0"/>
        </a:defRPr>
      </a:lvl1pPr>
      <a:lvl2pPr marL="355600" indent="-177800" algn="l" defTabSz="685798" rtl="0" eaLnBrk="1" latinLnBrk="0" hangingPunct="1">
        <a:lnSpc>
          <a:spcPct val="150000"/>
        </a:lnSpc>
        <a:spcBef>
          <a:spcPts val="0"/>
        </a:spcBef>
        <a:spcAft>
          <a:spcPts val="600"/>
        </a:spcAft>
        <a:buClrTx/>
        <a:buFont typeface="Montserrat Medium" panose="00000600000000000000" pitchFamily="2" charset="0"/>
        <a:buChar char="−"/>
        <a:defRPr sz="1600" kern="1200">
          <a:solidFill>
            <a:schemeClr val="tx2"/>
          </a:solidFill>
          <a:latin typeface="Arial" panose="020B0604020202020204" pitchFamily="34" charset="0"/>
          <a:ea typeface="+mn-ea"/>
          <a:cs typeface="Arial" panose="020B0604020202020204" pitchFamily="34" charset="0"/>
        </a:defRPr>
      </a:lvl2pPr>
      <a:lvl3pPr marL="541338" indent="-177800" algn="l" defTabSz="685798" rtl="0" eaLnBrk="1" latinLnBrk="0" hangingPunct="1">
        <a:lnSpc>
          <a:spcPct val="150000"/>
        </a:lnSpc>
        <a:spcBef>
          <a:spcPts val="0"/>
        </a:spcBef>
        <a:spcAft>
          <a:spcPts val="600"/>
        </a:spcAft>
        <a:buClrTx/>
        <a:buFont typeface="Montserrat Medium" panose="00000600000000000000" pitchFamily="2" charset="0"/>
        <a:buChar char="»"/>
        <a:tabLst/>
        <a:defRPr sz="1600" kern="1200">
          <a:solidFill>
            <a:schemeClr val="tx2"/>
          </a:solidFill>
          <a:latin typeface="Arial" panose="020B0604020202020204" pitchFamily="34" charset="0"/>
          <a:ea typeface="+mn-ea"/>
          <a:cs typeface="Arial" panose="020B0604020202020204" pitchFamily="34" charset="0"/>
        </a:defRPr>
      </a:lvl3pPr>
      <a:lvl4pPr marL="719138" indent="-185738" algn="l" defTabSz="685798" rtl="0" eaLnBrk="1" latinLnBrk="0" hangingPunct="1">
        <a:lnSpc>
          <a:spcPct val="150000"/>
        </a:lnSpc>
        <a:spcBef>
          <a:spcPts val="0"/>
        </a:spcBef>
        <a:spcAft>
          <a:spcPts val="600"/>
        </a:spcAft>
        <a:buClrTx/>
        <a:buFont typeface="Courier New" panose="02070309020205020404" pitchFamily="49" charset="0"/>
        <a:buChar char="o"/>
        <a:defRPr sz="1400" b="0" i="0" kern="1200">
          <a:solidFill>
            <a:schemeClr val="tx2"/>
          </a:solidFill>
          <a:latin typeface="Arial" panose="020B0604020202020204" pitchFamily="34" charset="0"/>
          <a:ea typeface="+mn-ea"/>
          <a:cs typeface="Arial" panose="020B0604020202020204" pitchFamily="34" charset="0"/>
        </a:defRPr>
      </a:lvl4pPr>
      <a:lvl5pPr marL="896938" indent="-177800" algn="l" defTabSz="685798" rtl="0" eaLnBrk="1" latinLnBrk="0" hangingPunct="1">
        <a:lnSpc>
          <a:spcPct val="150000"/>
        </a:lnSpc>
        <a:spcBef>
          <a:spcPts val="0"/>
        </a:spcBef>
        <a:spcAft>
          <a:spcPts val="600"/>
        </a:spcAft>
        <a:buFont typeface="Arial" panose="020B0604020202020204" pitchFamily="34" charset="0"/>
        <a:buChar char="•"/>
        <a:defRPr sz="1200" b="0" i="0" kern="1200">
          <a:solidFill>
            <a:schemeClr val="tx2"/>
          </a:solidFill>
          <a:latin typeface="Arial" panose="020B0604020202020204" pitchFamily="34" charset="0"/>
          <a:ea typeface="+mn-ea"/>
          <a:cs typeface="Arial" panose="020B0604020202020204" pitchFamily="34" charset="0"/>
        </a:defRPr>
      </a:lvl5pPr>
      <a:lvl6pPr marL="1885943"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42"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41"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40"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98" rtl="0" eaLnBrk="1" latinLnBrk="0" hangingPunct="1">
        <a:defRPr sz="1350" kern="1200">
          <a:solidFill>
            <a:schemeClr val="tx1"/>
          </a:solidFill>
          <a:latin typeface="+mn-lt"/>
          <a:ea typeface="+mn-ea"/>
          <a:cs typeface="+mn-cs"/>
        </a:defRPr>
      </a:lvl1pPr>
      <a:lvl2pPr marL="342899" algn="l" defTabSz="685798" rtl="0" eaLnBrk="1" latinLnBrk="0" hangingPunct="1">
        <a:defRPr sz="1350" kern="1200">
          <a:solidFill>
            <a:schemeClr val="tx1"/>
          </a:solidFill>
          <a:latin typeface="+mn-lt"/>
          <a:ea typeface="+mn-ea"/>
          <a:cs typeface="+mn-cs"/>
        </a:defRPr>
      </a:lvl2pPr>
      <a:lvl3pPr marL="685798" algn="l" defTabSz="685798" rtl="0" eaLnBrk="1" latinLnBrk="0" hangingPunct="1">
        <a:defRPr sz="1350" kern="1200">
          <a:solidFill>
            <a:schemeClr val="tx1"/>
          </a:solidFill>
          <a:latin typeface="+mn-lt"/>
          <a:ea typeface="+mn-ea"/>
          <a:cs typeface="+mn-cs"/>
        </a:defRPr>
      </a:lvl3pPr>
      <a:lvl4pPr marL="1028696" algn="l" defTabSz="685798" rtl="0" eaLnBrk="1" latinLnBrk="0" hangingPunct="1">
        <a:defRPr sz="1350" kern="1200">
          <a:solidFill>
            <a:schemeClr val="tx1"/>
          </a:solidFill>
          <a:latin typeface="+mn-lt"/>
          <a:ea typeface="+mn-ea"/>
          <a:cs typeface="+mn-cs"/>
        </a:defRPr>
      </a:lvl4pPr>
      <a:lvl5pPr marL="1371596" algn="l" defTabSz="685798" rtl="0" eaLnBrk="1" latinLnBrk="0" hangingPunct="1">
        <a:defRPr sz="1350" kern="1200">
          <a:solidFill>
            <a:schemeClr val="tx1"/>
          </a:solidFill>
          <a:latin typeface="+mn-lt"/>
          <a:ea typeface="+mn-ea"/>
          <a:cs typeface="+mn-cs"/>
        </a:defRPr>
      </a:lvl5pPr>
      <a:lvl6pPr marL="1714494" algn="l" defTabSz="685798" rtl="0" eaLnBrk="1" latinLnBrk="0" hangingPunct="1">
        <a:defRPr sz="1350" kern="1200">
          <a:solidFill>
            <a:schemeClr val="tx1"/>
          </a:solidFill>
          <a:latin typeface="+mn-lt"/>
          <a:ea typeface="+mn-ea"/>
          <a:cs typeface="+mn-cs"/>
        </a:defRPr>
      </a:lvl6pPr>
      <a:lvl7pPr marL="2057393" algn="l" defTabSz="685798" rtl="0" eaLnBrk="1" latinLnBrk="0" hangingPunct="1">
        <a:defRPr sz="1350" kern="1200">
          <a:solidFill>
            <a:schemeClr val="tx1"/>
          </a:solidFill>
          <a:latin typeface="+mn-lt"/>
          <a:ea typeface="+mn-ea"/>
          <a:cs typeface="+mn-cs"/>
        </a:defRPr>
      </a:lvl7pPr>
      <a:lvl8pPr marL="2400292" algn="l" defTabSz="685798" rtl="0" eaLnBrk="1" latinLnBrk="0" hangingPunct="1">
        <a:defRPr sz="1350" kern="1200">
          <a:solidFill>
            <a:schemeClr val="tx1"/>
          </a:solidFill>
          <a:latin typeface="+mn-lt"/>
          <a:ea typeface="+mn-ea"/>
          <a:cs typeface="+mn-cs"/>
        </a:defRPr>
      </a:lvl8pPr>
      <a:lvl9pPr marL="2743190" algn="l" defTabSz="685798"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9" pos="211" userDrawn="1">
          <p15:clr>
            <a:srgbClr val="F26B43"/>
          </p15:clr>
        </p15:guide>
        <p15:guide id="20" pos="3840" userDrawn="1">
          <p15:clr>
            <a:srgbClr val="F26B43"/>
          </p15:clr>
        </p15:guide>
        <p15:guide id="21" pos="7435" userDrawn="1">
          <p15:clr>
            <a:srgbClr val="F26B43"/>
          </p15:clr>
        </p15:guide>
        <p15:guide id="22" orient="horz" pos="249" userDrawn="1">
          <p15:clr>
            <a:srgbClr val="F26B43"/>
          </p15:clr>
        </p15:guide>
        <p15:guide id="23" orient="horz" pos="4178" userDrawn="1">
          <p15:clr>
            <a:srgbClr val="F26B43"/>
          </p15:clr>
        </p15:guide>
        <p15:guide id="34" orient="horz" pos="527" userDrawn="1">
          <p15:clr>
            <a:srgbClr val="FBAE40"/>
          </p15:clr>
        </p15:guide>
        <p15:guide id="35" orient="horz" pos="867" userDrawn="1">
          <p15:clr>
            <a:srgbClr val="FBAE40"/>
          </p15:clr>
        </p15:guide>
        <p15:guide id="36" orient="horz" pos="1049" userDrawn="1">
          <p15:clr>
            <a:srgbClr val="FBAE40"/>
          </p15:clr>
        </p15:guide>
        <p15:guide id="37" pos="844" userDrawn="1">
          <p15:clr>
            <a:srgbClr val="FDE53C"/>
          </p15:clr>
        </p15:guide>
        <p15:guide id="38" pos="1443" userDrawn="1">
          <p15:clr>
            <a:srgbClr val="FDE53C"/>
          </p15:clr>
        </p15:guide>
        <p15:guide id="39" pos="2043" userDrawn="1">
          <p15:clr>
            <a:srgbClr val="FDE53C"/>
          </p15:clr>
        </p15:guide>
        <p15:guide id="40" pos="2641" userDrawn="1">
          <p15:clr>
            <a:srgbClr val="FDE53C"/>
          </p15:clr>
        </p15:guide>
        <p15:guide id="41" pos="3241" userDrawn="1">
          <p15:clr>
            <a:srgbClr val="FDE53C"/>
          </p15:clr>
        </p15:guide>
        <p15:guide id="42" pos="4439" userDrawn="1">
          <p15:clr>
            <a:srgbClr val="FDE53C"/>
          </p15:clr>
        </p15:guide>
        <p15:guide id="43" pos="5039" userDrawn="1">
          <p15:clr>
            <a:srgbClr val="FDE53C"/>
          </p15:clr>
        </p15:guide>
        <p15:guide id="44" pos="5637" userDrawn="1">
          <p15:clr>
            <a:srgbClr val="FDE53C"/>
          </p15:clr>
        </p15:guide>
        <p15:guide id="45" pos="6236" userDrawn="1">
          <p15:clr>
            <a:srgbClr val="FDE53C"/>
          </p15:clr>
        </p15:guide>
        <p15:guide id="46" pos="6835" userDrawn="1">
          <p15:clr>
            <a:srgbClr val="FDE53C"/>
          </p15:clr>
        </p15:guide>
        <p15:guide id="47" orient="horz" pos="1253" userDrawn="1">
          <p15:clr>
            <a:srgbClr val="FBAE40"/>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s://ace.nesa.nsw.edu.au/covid-changes-for-2022"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11.xml"/><Relationship Id="rId4" Type="http://schemas.openxmlformats.org/officeDocument/2006/relationships/hyperlink" Target="https://education.nsw.gov.au/teaching-and-learning/student-assessment/stage6"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ducation.nsw.gov.au/teaching-and-learning/student-assessment/stage6" TargetMode="External"/><Relationship Id="rId2" Type="http://schemas.openxmlformats.org/officeDocument/2006/relationships/notesSlide" Target="../notesSlides/notesSlide4.xml"/><Relationship Id="rId1" Type="http://schemas.openxmlformats.org/officeDocument/2006/relationships/slideLayout" Target="../slideLayouts/slideLayout11.xml"/><Relationship Id="rId4" Type="http://schemas.openxmlformats.org/officeDocument/2006/relationships/image" Target="../media/image1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18.png"/></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5"/>
          </p:nvPr>
        </p:nvSpPr>
        <p:spPr/>
        <p:txBody>
          <a:bodyPr/>
          <a:lstStyle/>
          <a:p>
            <a:r>
              <a:rPr lang="en-AU" dirty="0"/>
              <a:t>Principals</a:t>
            </a:r>
          </a:p>
        </p:txBody>
      </p:sp>
      <p:sp>
        <p:nvSpPr>
          <p:cNvPr id="2" name="Title 1"/>
          <p:cNvSpPr>
            <a:spLocks noGrp="1"/>
          </p:cNvSpPr>
          <p:nvPr>
            <p:ph type="title"/>
          </p:nvPr>
        </p:nvSpPr>
        <p:spPr>
          <a:xfrm>
            <a:off x="371475" y="2823581"/>
            <a:ext cx="8454473" cy="1107996"/>
          </a:xfrm>
        </p:spPr>
        <p:txBody>
          <a:bodyPr/>
          <a:lstStyle/>
          <a:p>
            <a:r>
              <a:rPr lang="en-AU" dirty="0"/>
              <a:t>2022 HSC monitoring </a:t>
            </a:r>
            <a:r>
              <a:rPr lang="en-AU" b="0" dirty="0"/>
              <a:t>​</a:t>
            </a:r>
            <a:r>
              <a:rPr lang="en-AU" dirty="0"/>
              <a:t>advice</a:t>
            </a:r>
          </a:p>
        </p:txBody>
      </p:sp>
    </p:spTree>
    <p:extLst>
      <p:ext uri="{BB962C8B-B14F-4D97-AF65-F5344CB8AC3E}">
        <p14:creationId xmlns:p14="http://schemas.microsoft.com/office/powerpoint/2010/main" val="1516643777"/>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CD0EF79-139C-49B3-9C2B-21D7360655F3}"/>
              </a:ext>
            </a:extLst>
          </p:cNvPr>
          <p:cNvSpPr>
            <a:spLocks noGrp="1"/>
          </p:cNvSpPr>
          <p:nvPr>
            <p:ph type="body" sz="quarter" idx="15"/>
          </p:nvPr>
        </p:nvSpPr>
        <p:spPr>
          <a:xfrm>
            <a:off x="371475" y="3429000"/>
            <a:ext cx="9957858" cy="904985"/>
          </a:xfrm>
        </p:spPr>
        <p:txBody>
          <a:bodyPr/>
          <a:lstStyle/>
          <a:p>
            <a:r>
              <a:rPr lang="en-AU">
                <a:latin typeface="Arial"/>
                <a:cs typeface="Arial"/>
              </a:rPr>
              <a:t>Kate Thompson, </a:t>
            </a:r>
            <a:r>
              <a:rPr lang="en-AU" b="0">
                <a:latin typeface="Arial"/>
                <a:cs typeface="Arial"/>
              </a:rPr>
              <a:t>Stage 6 Advisor</a:t>
            </a:r>
            <a:br>
              <a:rPr lang="en-AU"/>
            </a:br>
            <a:r>
              <a:rPr lang="en-AU">
                <a:latin typeface="Arial"/>
                <a:cs typeface="Arial"/>
              </a:rPr>
              <a:t>Email: </a:t>
            </a:r>
            <a:r>
              <a:rPr lang="en-AU" b="0">
                <a:latin typeface="Arial"/>
                <a:cs typeface="Arial"/>
              </a:rPr>
              <a:t>kate.donnelly@det.nsw.edu.au</a:t>
            </a:r>
            <a:endParaRPr lang="en-US" b="0"/>
          </a:p>
          <a:p>
            <a:r>
              <a:rPr lang="en-AU">
                <a:latin typeface="Arial"/>
                <a:cs typeface="Arial"/>
              </a:rPr>
              <a:t>Telephone: </a:t>
            </a:r>
            <a:r>
              <a:rPr lang="en-AU" b="0">
                <a:latin typeface="Arial"/>
                <a:cs typeface="Arial"/>
              </a:rPr>
              <a:t>0467 962 300</a:t>
            </a:r>
            <a:endParaRPr lang="en-AU" b="0"/>
          </a:p>
          <a:p>
            <a:endParaRPr lang="en-AU"/>
          </a:p>
        </p:txBody>
      </p:sp>
      <p:sp>
        <p:nvSpPr>
          <p:cNvPr id="3" name="Title 2">
            <a:extLst>
              <a:ext uri="{FF2B5EF4-FFF2-40B4-BE49-F238E27FC236}">
                <a16:creationId xmlns:a16="http://schemas.microsoft.com/office/drawing/2014/main" id="{E21724DB-6185-48B0-8131-1F670A816243}"/>
              </a:ext>
            </a:extLst>
          </p:cNvPr>
          <p:cNvSpPr>
            <a:spLocks noGrp="1"/>
          </p:cNvSpPr>
          <p:nvPr>
            <p:ph type="title"/>
          </p:nvPr>
        </p:nvSpPr>
        <p:spPr>
          <a:xfrm>
            <a:off x="371475" y="1858381"/>
            <a:ext cx="8874125" cy="1107996"/>
          </a:xfrm>
        </p:spPr>
        <p:txBody>
          <a:bodyPr/>
          <a:lstStyle/>
          <a:p>
            <a:r>
              <a:rPr lang="en-AU"/>
              <a:t>Further information</a:t>
            </a:r>
          </a:p>
        </p:txBody>
      </p:sp>
    </p:spTree>
    <p:extLst>
      <p:ext uri="{BB962C8B-B14F-4D97-AF65-F5344CB8AC3E}">
        <p14:creationId xmlns:p14="http://schemas.microsoft.com/office/powerpoint/2010/main" val="2670390693"/>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316229" y="6188899"/>
            <a:ext cx="369572" cy="365125"/>
          </a:xfrm>
          <a:prstGeom prst="rect">
            <a:avLst/>
          </a:prstGeom>
        </p:spPr>
        <p:txBody>
          <a:bodyPr/>
          <a:lstStyle/>
          <a:p>
            <a:fld id="{54B9D45D-5402-4300-B1EC-41833DB2EBEC}" type="slidenum">
              <a:rPr lang="en-US" smtClean="0">
                <a:latin typeface="Arial" panose="020B0604020202020204" pitchFamily="34" charset="0"/>
                <a:cs typeface="Arial" panose="020B0604020202020204" pitchFamily="34" charset="0"/>
              </a:rPr>
              <a:pPr/>
              <a:t>2</a:t>
            </a:fld>
            <a:endParaRPr lang="en-US">
              <a:latin typeface="Arial" panose="020B0604020202020204" pitchFamily="34" charset="0"/>
              <a:cs typeface="Arial" panose="020B0604020202020204" pitchFamily="34" charset="0"/>
            </a:endParaRPr>
          </a:p>
        </p:txBody>
      </p:sp>
      <p:sp>
        <p:nvSpPr>
          <p:cNvPr id="6" name="Title 5"/>
          <p:cNvSpPr>
            <a:spLocks noGrp="1"/>
          </p:cNvSpPr>
          <p:nvPr>
            <p:ph type="title"/>
          </p:nvPr>
        </p:nvSpPr>
        <p:spPr/>
        <p:txBody>
          <a:bodyPr/>
          <a:lstStyle/>
          <a:p>
            <a:r>
              <a:rPr lang="en-AU"/>
              <a:t>What is the context for HSC Monitoring?</a:t>
            </a:r>
            <a:r>
              <a:rPr lang="en-AU" b="0"/>
              <a:t>​</a:t>
            </a:r>
            <a:endParaRPr lang="en-AU"/>
          </a:p>
        </p:txBody>
      </p:sp>
      <p:sp>
        <p:nvSpPr>
          <p:cNvPr id="7" name="Text Placeholder 6"/>
          <p:cNvSpPr>
            <a:spLocks noGrp="1"/>
          </p:cNvSpPr>
          <p:nvPr>
            <p:ph type="body" sz="quarter" idx="15"/>
          </p:nvPr>
        </p:nvSpPr>
        <p:spPr/>
        <p:txBody>
          <a:bodyPr/>
          <a:lstStyle/>
          <a:p>
            <a:r>
              <a:rPr lang="en-AU" b="0"/>
              <a:t>Rules and regulations – underpinned by Education Act 1990​</a:t>
            </a:r>
            <a:endParaRPr lang="en-AU"/>
          </a:p>
        </p:txBody>
      </p:sp>
      <p:pic>
        <p:nvPicPr>
          <p:cNvPr id="5122" name="Picture 2">
            <a:extLst>
              <a:ext uri="{FF2B5EF4-FFF2-40B4-BE49-F238E27FC236}">
                <a16:creationId xmlns:a16="http://schemas.microsoft.com/office/drawing/2014/main" id="{A3457653-F7B2-4C06-BD92-6A40D0814C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577" y="2151331"/>
            <a:ext cx="8531774" cy="286801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9BB6B715-AFD5-4C56-BA0F-4828CC983434}"/>
              </a:ext>
            </a:extLst>
          </p:cNvPr>
          <p:cNvSpPr/>
          <p:nvPr/>
        </p:nvSpPr>
        <p:spPr>
          <a:xfrm>
            <a:off x="5974813" y="3244334"/>
            <a:ext cx="242374" cy="369332"/>
          </a:xfrm>
          <a:prstGeom prst="rect">
            <a:avLst/>
          </a:prstGeom>
        </p:spPr>
        <p:txBody>
          <a:bodyPr wrap="square">
            <a:spAutoFit/>
          </a:bodyPr>
          <a:lstStyle/>
          <a:p>
            <a:r>
              <a:rPr lang="en-AU">
                <a:solidFill>
                  <a:srgbClr val="000000"/>
                </a:solidFill>
                <a:latin typeface="Times New Roman" panose="02020603050405020304" pitchFamily="18" charset="0"/>
              </a:rPr>
              <a:t> </a:t>
            </a:r>
            <a:endParaRPr lang="en-AU"/>
          </a:p>
        </p:txBody>
      </p:sp>
      <p:sp>
        <p:nvSpPr>
          <p:cNvPr id="11" name="Rectangle 10">
            <a:extLst>
              <a:ext uri="{FF2B5EF4-FFF2-40B4-BE49-F238E27FC236}">
                <a16:creationId xmlns:a16="http://schemas.microsoft.com/office/drawing/2014/main" id="{FB16BF50-8458-461E-A1A4-4DA30DFE09A7}"/>
              </a:ext>
            </a:extLst>
          </p:cNvPr>
          <p:cNvSpPr/>
          <p:nvPr/>
        </p:nvSpPr>
        <p:spPr>
          <a:xfrm>
            <a:off x="5972408" y="3244334"/>
            <a:ext cx="247184" cy="369332"/>
          </a:xfrm>
          <a:prstGeom prst="rect">
            <a:avLst/>
          </a:prstGeom>
        </p:spPr>
        <p:txBody>
          <a:bodyPr wrap="square">
            <a:spAutoFit/>
          </a:bodyPr>
          <a:lstStyle/>
          <a:p>
            <a:r>
              <a:rPr lang="en-AU"/>
              <a:t> </a:t>
            </a:r>
          </a:p>
        </p:txBody>
      </p:sp>
      <p:sp>
        <p:nvSpPr>
          <p:cNvPr id="14" name="Rectangle 13">
            <a:extLst>
              <a:ext uri="{FF2B5EF4-FFF2-40B4-BE49-F238E27FC236}">
                <a16:creationId xmlns:a16="http://schemas.microsoft.com/office/drawing/2014/main" id="{1319A144-C30C-43C3-B808-C8384E900C98}"/>
              </a:ext>
            </a:extLst>
          </p:cNvPr>
          <p:cNvSpPr/>
          <p:nvPr/>
        </p:nvSpPr>
        <p:spPr>
          <a:xfrm>
            <a:off x="5974813" y="3244334"/>
            <a:ext cx="242374" cy="369332"/>
          </a:xfrm>
          <a:prstGeom prst="rect">
            <a:avLst/>
          </a:prstGeom>
        </p:spPr>
        <p:txBody>
          <a:bodyPr wrap="none">
            <a:spAutoFit/>
          </a:bodyPr>
          <a:lstStyle/>
          <a:p>
            <a:r>
              <a:rPr lang="en-AU">
                <a:solidFill>
                  <a:srgbClr val="000000"/>
                </a:solidFill>
                <a:latin typeface="Times New Roman" panose="02020603050405020304" pitchFamily="18" charset="0"/>
              </a:rPr>
              <a:t> </a:t>
            </a:r>
            <a:endParaRPr lang="en-AU"/>
          </a:p>
        </p:txBody>
      </p:sp>
      <p:sp>
        <p:nvSpPr>
          <p:cNvPr id="15" name="Rectangle 14">
            <a:extLst>
              <a:ext uri="{FF2B5EF4-FFF2-40B4-BE49-F238E27FC236}">
                <a16:creationId xmlns:a16="http://schemas.microsoft.com/office/drawing/2014/main" id="{44E499E3-3B3A-423E-AFC5-18F87BDFC714}"/>
              </a:ext>
            </a:extLst>
          </p:cNvPr>
          <p:cNvSpPr/>
          <p:nvPr/>
        </p:nvSpPr>
        <p:spPr>
          <a:xfrm>
            <a:off x="8602043" y="2383517"/>
            <a:ext cx="3493263" cy="369332"/>
          </a:xfrm>
          <a:prstGeom prst="rect">
            <a:avLst/>
          </a:prstGeom>
        </p:spPr>
        <p:txBody>
          <a:bodyPr wrap="square">
            <a:spAutoFit/>
          </a:bodyPr>
          <a:lstStyle/>
          <a:p>
            <a:r>
              <a:rPr lang="en-AU">
                <a:solidFill>
                  <a:srgbClr val="19233E"/>
                </a:solidFill>
                <a:latin typeface="Arial" panose="020B0604020202020204" pitchFamily="34" charset="0"/>
              </a:rPr>
              <a:t>Effective and efficient processes</a:t>
            </a:r>
            <a:r>
              <a:rPr lang="en-AU">
                <a:solidFill>
                  <a:srgbClr val="000000"/>
                </a:solidFill>
                <a:latin typeface="Arial" panose="020B0604020202020204" pitchFamily="34" charset="0"/>
              </a:rPr>
              <a:t>​</a:t>
            </a:r>
            <a:endParaRPr lang="en-AU"/>
          </a:p>
        </p:txBody>
      </p:sp>
      <p:sp>
        <p:nvSpPr>
          <p:cNvPr id="16" name="Rectangle 15">
            <a:extLst>
              <a:ext uri="{FF2B5EF4-FFF2-40B4-BE49-F238E27FC236}">
                <a16:creationId xmlns:a16="http://schemas.microsoft.com/office/drawing/2014/main" id="{29625A39-1B00-4E44-9592-581BBF6DBAB5}"/>
              </a:ext>
            </a:extLst>
          </p:cNvPr>
          <p:cNvSpPr/>
          <p:nvPr/>
        </p:nvSpPr>
        <p:spPr>
          <a:xfrm>
            <a:off x="9336611" y="3399416"/>
            <a:ext cx="2736647" cy="369332"/>
          </a:xfrm>
          <a:prstGeom prst="rect">
            <a:avLst/>
          </a:prstGeom>
        </p:spPr>
        <p:txBody>
          <a:bodyPr wrap="none">
            <a:spAutoFit/>
          </a:bodyPr>
          <a:lstStyle/>
          <a:p>
            <a:r>
              <a:rPr lang="en-AU" b="1">
                <a:solidFill>
                  <a:srgbClr val="D70C3D"/>
                </a:solidFill>
                <a:latin typeface="Arial" panose="020B0604020202020204" pitchFamily="34" charset="0"/>
              </a:rPr>
              <a:t>Prioritise teaching time</a:t>
            </a:r>
            <a:r>
              <a:rPr lang="en-AU">
                <a:solidFill>
                  <a:srgbClr val="000000"/>
                </a:solidFill>
                <a:latin typeface="Arial" panose="020B0604020202020204" pitchFamily="34" charset="0"/>
              </a:rPr>
              <a:t>​</a:t>
            </a:r>
            <a:endParaRPr lang="en-AU"/>
          </a:p>
        </p:txBody>
      </p:sp>
      <p:sp>
        <p:nvSpPr>
          <p:cNvPr id="17" name="Rectangle 16">
            <a:extLst>
              <a:ext uri="{FF2B5EF4-FFF2-40B4-BE49-F238E27FC236}">
                <a16:creationId xmlns:a16="http://schemas.microsoft.com/office/drawing/2014/main" id="{AC7FC1B0-755E-49B8-BF6D-722CCBD389CC}"/>
              </a:ext>
            </a:extLst>
          </p:cNvPr>
          <p:cNvSpPr/>
          <p:nvPr/>
        </p:nvSpPr>
        <p:spPr>
          <a:xfrm>
            <a:off x="8839800" y="4295633"/>
            <a:ext cx="3352200" cy="369332"/>
          </a:xfrm>
          <a:prstGeom prst="rect">
            <a:avLst/>
          </a:prstGeom>
        </p:spPr>
        <p:txBody>
          <a:bodyPr wrap="square">
            <a:spAutoFit/>
          </a:bodyPr>
          <a:lstStyle/>
          <a:p>
            <a:r>
              <a:rPr lang="en-AU">
                <a:solidFill>
                  <a:srgbClr val="19233E"/>
                </a:solidFill>
                <a:latin typeface="Arial" panose="020B0604020202020204" pitchFamily="34" charset="0"/>
              </a:rPr>
              <a:t>Reduce administrative burden</a:t>
            </a:r>
            <a:r>
              <a:rPr lang="en-AU">
                <a:solidFill>
                  <a:srgbClr val="000000"/>
                </a:solidFill>
                <a:latin typeface="Arial" panose="020B0604020202020204" pitchFamily="34" charset="0"/>
              </a:rPr>
              <a:t>​</a:t>
            </a:r>
            <a:endParaRPr lang="en-AU"/>
          </a:p>
        </p:txBody>
      </p:sp>
      <p:sp>
        <p:nvSpPr>
          <p:cNvPr id="18" name="Rectangle 17">
            <a:extLst>
              <a:ext uri="{FF2B5EF4-FFF2-40B4-BE49-F238E27FC236}">
                <a16:creationId xmlns:a16="http://schemas.microsoft.com/office/drawing/2014/main" id="{C30BFCB7-2E48-485F-98E5-8AE7D247BA64}"/>
              </a:ext>
            </a:extLst>
          </p:cNvPr>
          <p:cNvSpPr/>
          <p:nvPr/>
        </p:nvSpPr>
        <p:spPr>
          <a:xfrm>
            <a:off x="337063" y="5235781"/>
            <a:ext cx="10252678" cy="369332"/>
          </a:xfrm>
          <a:prstGeom prst="rect">
            <a:avLst/>
          </a:prstGeom>
        </p:spPr>
        <p:txBody>
          <a:bodyPr wrap="square">
            <a:spAutoFit/>
          </a:bodyPr>
          <a:lstStyle/>
          <a:p>
            <a:r>
              <a:rPr lang="en-US" b="1">
                <a:solidFill>
                  <a:srgbClr val="000000"/>
                </a:solidFill>
                <a:latin typeface="Arial" panose="020B0604020202020204" pitchFamily="34" charset="0"/>
              </a:rPr>
              <a:t>Importance of consultation</a:t>
            </a:r>
            <a:r>
              <a:rPr lang="en-US">
                <a:solidFill>
                  <a:srgbClr val="000000"/>
                </a:solidFill>
                <a:latin typeface="Arial" panose="020B0604020202020204" pitchFamily="34" charset="0"/>
              </a:rPr>
              <a:t> ‘to develop </a:t>
            </a:r>
            <a:r>
              <a:rPr lang="en-AU">
                <a:solidFill>
                  <a:srgbClr val="000000"/>
                </a:solidFill>
                <a:latin typeface="Arial" panose="020B0604020202020204" pitchFamily="34" charset="0"/>
              </a:rPr>
              <a:t>whole school negotiated processes and procedures’</a:t>
            </a:r>
            <a:endParaRPr lang="en-AU"/>
          </a:p>
        </p:txBody>
      </p:sp>
      <p:sp>
        <p:nvSpPr>
          <p:cNvPr id="19" name="Rectangle 18">
            <a:extLst>
              <a:ext uri="{FF2B5EF4-FFF2-40B4-BE49-F238E27FC236}">
                <a16:creationId xmlns:a16="http://schemas.microsoft.com/office/drawing/2014/main" id="{CF6428C4-36FB-4438-BA13-15D2CA94535E}"/>
              </a:ext>
            </a:extLst>
          </p:cNvPr>
          <p:cNvSpPr/>
          <p:nvPr/>
        </p:nvSpPr>
        <p:spPr>
          <a:xfrm>
            <a:off x="600719" y="2984761"/>
            <a:ext cx="1700370" cy="120418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base"/>
            <a:r>
              <a:rPr lang="en-AU" b="1" dirty="0"/>
              <a:t>NESA</a:t>
            </a:r>
            <a:r>
              <a:rPr lang="en-US" dirty="0"/>
              <a:t>​</a:t>
            </a:r>
          </a:p>
          <a:p>
            <a:pPr fontAlgn="base"/>
            <a:r>
              <a:rPr lang="en-AU" sz="1200" b="1" dirty="0"/>
              <a:t>Rules &amp; regulations</a:t>
            </a:r>
            <a:r>
              <a:rPr lang="en-US" sz="1200" dirty="0"/>
              <a:t>​</a:t>
            </a:r>
            <a:br>
              <a:rPr lang="en-US" sz="1200" dirty="0"/>
            </a:br>
            <a:r>
              <a:rPr lang="en-AU" sz="1200" b="1" dirty="0"/>
              <a:t>ACE Manual online</a:t>
            </a:r>
            <a:r>
              <a:rPr lang="en-US" sz="1200" dirty="0"/>
              <a:t>​</a:t>
            </a:r>
          </a:p>
          <a:p>
            <a:pPr fontAlgn="base"/>
            <a:r>
              <a:rPr lang="en-AU" sz="1200" b="1" dirty="0"/>
              <a:t>Schools Online</a:t>
            </a:r>
            <a:r>
              <a:rPr lang="en-US" sz="1200" dirty="0"/>
              <a:t>​</a:t>
            </a:r>
          </a:p>
        </p:txBody>
      </p:sp>
      <p:sp>
        <p:nvSpPr>
          <p:cNvPr id="21" name="Rectangle 20">
            <a:extLst>
              <a:ext uri="{FF2B5EF4-FFF2-40B4-BE49-F238E27FC236}">
                <a16:creationId xmlns:a16="http://schemas.microsoft.com/office/drawing/2014/main" id="{77FB3EAE-3102-4E78-BEF2-A65EEF91AFA3}"/>
              </a:ext>
            </a:extLst>
          </p:cNvPr>
          <p:cNvSpPr/>
          <p:nvPr/>
        </p:nvSpPr>
        <p:spPr>
          <a:xfrm>
            <a:off x="2374234" y="2984761"/>
            <a:ext cx="1700370" cy="120418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base"/>
            <a:r>
              <a:rPr lang="en-AU" b="1"/>
              <a:t>NESA</a:t>
            </a:r>
            <a:r>
              <a:rPr lang="en-US"/>
              <a:t>​</a:t>
            </a:r>
          </a:p>
          <a:p>
            <a:pPr fontAlgn="base"/>
            <a:r>
              <a:rPr lang="en-AU" sz="1200" b="1"/>
              <a:t>Syllabuses</a:t>
            </a:r>
          </a:p>
          <a:p>
            <a:pPr fontAlgn="base"/>
            <a:r>
              <a:rPr lang="en-AU" sz="1200" b="1"/>
              <a:t>Stronger HSC</a:t>
            </a:r>
          </a:p>
          <a:p>
            <a:pPr fontAlgn="base"/>
            <a:r>
              <a:rPr lang="en-AU" sz="1200" b="1"/>
              <a:t>Standards</a:t>
            </a:r>
            <a:endParaRPr lang="en-US"/>
          </a:p>
        </p:txBody>
      </p:sp>
      <p:sp>
        <p:nvSpPr>
          <p:cNvPr id="22" name="Rectangle 21">
            <a:extLst>
              <a:ext uri="{FF2B5EF4-FFF2-40B4-BE49-F238E27FC236}">
                <a16:creationId xmlns:a16="http://schemas.microsoft.com/office/drawing/2014/main" id="{430F9D37-73C0-4DCC-8480-44F3BB7444F2}"/>
              </a:ext>
            </a:extLst>
          </p:cNvPr>
          <p:cNvSpPr/>
          <p:nvPr/>
        </p:nvSpPr>
        <p:spPr>
          <a:xfrm>
            <a:off x="4157391" y="2981992"/>
            <a:ext cx="1700370" cy="120418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base"/>
            <a:r>
              <a:rPr lang="en-AU" b="1"/>
              <a:t>NESA</a:t>
            </a:r>
            <a:r>
              <a:rPr lang="en-US"/>
              <a:t>​</a:t>
            </a:r>
          </a:p>
          <a:p>
            <a:pPr fontAlgn="base"/>
            <a:r>
              <a:rPr lang="en-AU" sz="1200" b="1"/>
              <a:t>Registration for government school system</a:t>
            </a:r>
            <a:endParaRPr lang="en-US" sz="1200"/>
          </a:p>
        </p:txBody>
      </p:sp>
      <p:sp>
        <p:nvSpPr>
          <p:cNvPr id="23" name="Rectangle 22">
            <a:extLst>
              <a:ext uri="{FF2B5EF4-FFF2-40B4-BE49-F238E27FC236}">
                <a16:creationId xmlns:a16="http://schemas.microsoft.com/office/drawing/2014/main" id="{860A35BD-3B91-4E8A-B261-050626E5EF85}"/>
              </a:ext>
            </a:extLst>
          </p:cNvPr>
          <p:cNvSpPr/>
          <p:nvPr/>
        </p:nvSpPr>
        <p:spPr>
          <a:xfrm>
            <a:off x="5930964" y="2981992"/>
            <a:ext cx="1700370" cy="120418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base"/>
            <a:r>
              <a:rPr lang="en-AU" b="1"/>
              <a:t>Department</a:t>
            </a:r>
            <a:r>
              <a:rPr lang="en-US"/>
              <a:t>​</a:t>
            </a:r>
          </a:p>
          <a:p>
            <a:pPr fontAlgn="base"/>
            <a:r>
              <a:rPr lang="en-AU" sz="1200" b="1"/>
              <a:t>Curriculum Policy Standards</a:t>
            </a:r>
            <a:endParaRPr lang="en-US"/>
          </a:p>
        </p:txBody>
      </p:sp>
    </p:spTree>
    <p:extLst>
      <p:ext uri="{BB962C8B-B14F-4D97-AF65-F5344CB8AC3E}">
        <p14:creationId xmlns:p14="http://schemas.microsoft.com/office/powerpoint/2010/main" val="98212159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316229" y="6188899"/>
            <a:ext cx="293372" cy="365125"/>
          </a:xfrm>
          <a:prstGeom prst="rect">
            <a:avLst/>
          </a:prstGeom>
        </p:spPr>
        <p:txBody>
          <a:bodyPr/>
          <a:lstStyle/>
          <a:p>
            <a:fld id="{58741E1F-1CA9-47F9-B305-1D6F55930A62}" type="slidenum">
              <a:rPr lang="en-US" smtClean="0">
                <a:latin typeface="Arial" panose="020B0604020202020204" pitchFamily="34" charset="0"/>
                <a:cs typeface="Arial" panose="020B0604020202020204" pitchFamily="34" charset="0"/>
              </a:rPr>
              <a:pPr/>
              <a:t>3</a:t>
            </a:fld>
            <a:endParaRPr lang="en-US">
              <a:latin typeface="Arial" panose="020B0604020202020204" pitchFamily="34" charset="0"/>
              <a:cs typeface="Arial" panose="020B0604020202020204" pitchFamily="34" charset="0"/>
            </a:endParaRPr>
          </a:p>
        </p:txBody>
      </p:sp>
      <p:sp>
        <p:nvSpPr>
          <p:cNvPr id="9" name="Text Placeholder 8"/>
          <p:cNvSpPr>
            <a:spLocks noGrp="1"/>
          </p:cNvSpPr>
          <p:nvPr>
            <p:ph type="body" sz="quarter" idx="18"/>
          </p:nvPr>
        </p:nvSpPr>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t">
            <a:noAutofit/>
          </a:bodyPr>
          <a:lstStyle/>
          <a:p>
            <a:pPr fontAlgn="base"/>
            <a:r>
              <a:rPr lang="en-AU" dirty="0">
                <a:latin typeface="Arial"/>
                <a:cs typeface="Arial"/>
              </a:rPr>
              <a:t>NESA COVID advice</a:t>
            </a:r>
            <a:r>
              <a:rPr lang="en-US" dirty="0">
                <a:latin typeface="Arial"/>
                <a:cs typeface="Arial"/>
              </a:rPr>
              <a:t>​</a:t>
            </a:r>
          </a:p>
          <a:p>
            <a:pPr lvl="1" fontAlgn="base"/>
            <a:r>
              <a:rPr lang="en-AU" sz="1800" dirty="0">
                <a:latin typeface="Arial"/>
                <a:cs typeface="Arial"/>
              </a:rPr>
              <a:t>Principals have authority to determine the number, type and weighting of tasks for HSC and Year 11 school-based assessment</a:t>
            </a:r>
            <a:r>
              <a:rPr lang="en-US" sz="1800" dirty="0">
                <a:latin typeface="Arial"/>
                <a:cs typeface="Arial"/>
              </a:rPr>
              <a:t>​</a:t>
            </a:r>
          </a:p>
          <a:p>
            <a:pPr lvl="1" fontAlgn="base"/>
            <a:r>
              <a:rPr lang="en-AU" sz="1800" dirty="0">
                <a:latin typeface="Arial"/>
                <a:cs typeface="Arial"/>
              </a:rPr>
              <a:t>informed by components in the syllabus assessment and reporting documents</a:t>
            </a:r>
            <a:r>
              <a:rPr lang="en-US" sz="1800" dirty="0">
                <a:latin typeface="Arial"/>
                <a:cs typeface="Arial"/>
              </a:rPr>
              <a:t>​</a:t>
            </a:r>
          </a:p>
          <a:p>
            <a:pPr lvl="1" fontAlgn="base"/>
            <a:r>
              <a:rPr lang="en-AU" sz="1800" dirty="0">
                <a:latin typeface="Arial" panose="020B0604020202020204" pitchFamily="34" charset="0"/>
                <a:cs typeface="Arial" panose="020B0604020202020204" pitchFamily="34" charset="0"/>
              </a:rPr>
              <a:t>ACE manual COVID Changes for 2022 : </a:t>
            </a:r>
            <a:r>
              <a:rPr lang="en-AU" sz="1800" dirty="0">
                <a:latin typeface="Arial" panose="020B0604020202020204" pitchFamily="34" charset="0"/>
                <a:cs typeface="Arial" panose="020B0604020202020204" pitchFamily="34" charset="0"/>
                <a:hlinkClick r:id="rId3"/>
              </a:rPr>
              <a:t>https://ace.nesa.nsw.edu.au/covid-changes-for-2022</a:t>
            </a:r>
            <a:r>
              <a:rPr lang="en-AU" sz="1800" dirty="0">
                <a:latin typeface="Arial" panose="020B0604020202020204" pitchFamily="34" charset="0"/>
                <a:cs typeface="Arial" panose="020B0604020202020204" pitchFamily="34" charset="0"/>
              </a:rPr>
              <a:t>  </a:t>
            </a:r>
            <a:endParaRPr lang="en-AU" dirty="0">
              <a:latin typeface="Arial" panose="020B0604020202020204" pitchFamily="34" charset="0"/>
              <a:cs typeface="Arial" panose="020B0604020202020204" pitchFamily="34" charset="0"/>
            </a:endParaRPr>
          </a:p>
        </p:txBody>
      </p:sp>
      <p:sp>
        <p:nvSpPr>
          <p:cNvPr id="8" name="Text Placeholder 7"/>
          <p:cNvSpPr>
            <a:spLocks noGrp="1"/>
          </p:cNvSpPr>
          <p:nvPr>
            <p:ph type="body" sz="quarter" idx="17"/>
          </p:nvPr>
        </p:nvSpPr>
        <p:spPr/>
        <p:style>
          <a:lnRef idx="1">
            <a:schemeClr val="accent6"/>
          </a:lnRef>
          <a:fillRef idx="2">
            <a:schemeClr val="accent6"/>
          </a:fillRef>
          <a:effectRef idx="1">
            <a:schemeClr val="accent6"/>
          </a:effectRef>
          <a:fontRef idx="minor">
            <a:schemeClr val="dk1"/>
          </a:fontRef>
        </p:style>
        <p:txBody>
          <a:bodyPr>
            <a:normAutofit/>
          </a:bodyPr>
          <a:lstStyle/>
          <a:p>
            <a:pPr fontAlgn="base"/>
            <a:r>
              <a:rPr lang="en-AU" dirty="0" err="1">
                <a:solidFill>
                  <a:schemeClr val="tx1"/>
                </a:solidFill>
                <a:latin typeface="Arial" panose="020B0604020202020204" pitchFamily="34" charset="0"/>
                <a:cs typeface="Arial" panose="020B0604020202020204" pitchFamily="34" charset="0"/>
              </a:rPr>
              <a:t>SPaRO</a:t>
            </a:r>
            <a:r>
              <a:rPr lang="en-AU" dirty="0">
                <a:solidFill>
                  <a:schemeClr val="tx1"/>
                </a:solidFill>
                <a:latin typeface="Arial" panose="020B0604020202020204" pitchFamily="34" charset="0"/>
                <a:cs typeface="Arial" panose="020B0604020202020204" pitchFamily="34" charset="0"/>
              </a:rPr>
              <a:t>​</a:t>
            </a:r>
          </a:p>
          <a:p>
            <a:pPr lvl="1" fontAlgn="base"/>
            <a:r>
              <a:rPr lang="en-GB" sz="1800" dirty="0">
                <a:solidFill>
                  <a:schemeClr val="tx1"/>
                </a:solidFill>
                <a:latin typeface="Arial" panose="020B0604020202020204" pitchFamily="34" charset="0"/>
                <a:cs typeface="Arial" panose="020B0604020202020204" pitchFamily="34" charset="0"/>
              </a:rPr>
              <a:t>for principal confirmation and </a:t>
            </a:r>
            <a:r>
              <a:rPr lang="en-AU" sz="1800" dirty="0">
                <a:solidFill>
                  <a:schemeClr val="tx1"/>
                </a:solidFill>
                <a:latin typeface="Arial" panose="020B0604020202020204" pitchFamily="34" charset="0"/>
                <a:cs typeface="Arial" panose="020B0604020202020204" pitchFamily="34" charset="0"/>
              </a:rPr>
              <a:t>​</a:t>
            </a:r>
            <a:br>
              <a:rPr lang="en-AU" sz="1800" dirty="0">
                <a:solidFill>
                  <a:schemeClr val="tx1"/>
                </a:solidFill>
                <a:latin typeface="Arial" panose="020B0604020202020204" pitchFamily="34" charset="0"/>
                <a:cs typeface="Arial" panose="020B0604020202020204" pitchFamily="34" charset="0"/>
              </a:rPr>
            </a:br>
            <a:r>
              <a:rPr lang="en-GB" sz="1800" dirty="0">
                <a:solidFill>
                  <a:schemeClr val="tx1"/>
                </a:solidFill>
                <a:latin typeface="Arial" panose="020B0604020202020204" pitchFamily="34" charset="0"/>
                <a:cs typeface="Arial" panose="020B0604020202020204" pitchFamily="34" charset="0"/>
              </a:rPr>
              <a:t>DEL endorsement of the </a:t>
            </a:r>
            <a:r>
              <a:rPr lang="en-AU" sz="1800" dirty="0">
                <a:solidFill>
                  <a:schemeClr val="tx1"/>
                </a:solidFill>
                <a:latin typeface="Arial" panose="020B0604020202020204" pitchFamily="34" charset="0"/>
                <a:cs typeface="Arial" panose="020B0604020202020204" pitchFamily="34" charset="0"/>
              </a:rPr>
              <a:t>​</a:t>
            </a:r>
            <a:br>
              <a:rPr lang="en-AU" sz="1800" dirty="0">
                <a:solidFill>
                  <a:schemeClr val="tx1"/>
                </a:solidFill>
                <a:latin typeface="Arial" panose="020B0604020202020204" pitchFamily="34" charset="0"/>
                <a:cs typeface="Arial" panose="020B0604020202020204" pitchFamily="34" charset="0"/>
              </a:rPr>
            </a:br>
            <a:r>
              <a:rPr lang="en-GB" sz="1800" b="1" dirty="0">
                <a:solidFill>
                  <a:schemeClr val="tx1"/>
                </a:solidFill>
                <a:latin typeface="Arial" panose="020B0604020202020204" pitchFamily="34" charset="0"/>
                <a:cs typeface="Arial" panose="020B0604020202020204" pitchFamily="34" charset="0"/>
              </a:rPr>
              <a:t>HSC monitoring declaration </a:t>
            </a:r>
            <a:r>
              <a:rPr lang="en-AU" sz="1800" dirty="0">
                <a:solidFill>
                  <a:schemeClr val="tx1"/>
                </a:solidFill>
                <a:latin typeface="Arial" panose="020B0604020202020204" pitchFamily="34" charset="0"/>
                <a:cs typeface="Arial" panose="020B0604020202020204" pitchFamily="34" charset="0"/>
              </a:rPr>
              <a:t>​</a:t>
            </a:r>
          </a:p>
          <a:p>
            <a:pPr lvl="1" fontAlgn="base"/>
            <a:r>
              <a:rPr lang="en-GB" sz="1800" dirty="0">
                <a:solidFill>
                  <a:schemeClr val="tx1"/>
                </a:solidFill>
                <a:latin typeface="Arial" panose="020B0604020202020204" pitchFamily="34" charset="0"/>
                <a:cs typeface="Arial" panose="020B0604020202020204" pitchFamily="34" charset="0"/>
              </a:rPr>
              <a:t>to input and confirm the </a:t>
            </a:r>
            <a:r>
              <a:rPr lang="en-GB" sz="1800" b="1" dirty="0">
                <a:solidFill>
                  <a:schemeClr val="tx1"/>
                </a:solidFill>
                <a:latin typeface="Arial" panose="020B0604020202020204" pitchFamily="34" charset="0"/>
                <a:cs typeface="Arial" panose="020B0604020202020204" pitchFamily="34" charset="0"/>
              </a:rPr>
              <a:t>HSC teacher support data collection</a:t>
            </a:r>
            <a:r>
              <a:rPr lang="en-GB" sz="1800" dirty="0">
                <a:solidFill>
                  <a:schemeClr val="tx1"/>
                </a:solidFill>
                <a:latin typeface="Arial" panose="020B0604020202020204" pitchFamily="34" charset="0"/>
                <a:cs typeface="Arial" panose="020B0604020202020204" pitchFamily="34" charset="0"/>
              </a:rPr>
              <a:t> for inexperienced and unsupervised teachers.</a:t>
            </a:r>
            <a:endParaRPr lang="en-AU" sz="1800" dirty="0">
              <a:solidFill>
                <a:schemeClr val="tx1"/>
              </a:solidFill>
              <a:latin typeface="Arial" panose="020B0604020202020204" pitchFamily="34" charset="0"/>
              <a:cs typeface="Arial" panose="020B0604020202020204" pitchFamily="34" charset="0"/>
            </a:endParaRPr>
          </a:p>
        </p:txBody>
      </p:sp>
      <p:sp>
        <p:nvSpPr>
          <p:cNvPr id="6" name="Title 5"/>
          <p:cNvSpPr>
            <a:spLocks noGrp="1"/>
          </p:cNvSpPr>
          <p:nvPr>
            <p:ph type="title"/>
          </p:nvPr>
        </p:nvSpPr>
        <p:spPr/>
        <p:txBody>
          <a:bodyPr/>
          <a:lstStyle/>
          <a:p>
            <a:r>
              <a:rPr lang="en-AU" dirty="0"/>
              <a:t>2022 HSC monitoring advice</a:t>
            </a:r>
          </a:p>
        </p:txBody>
      </p:sp>
      <p:sp>
        <p:nvSpPr>
          <p:cNvPr id="7" name="Text Placeholder 6"/>
          <p:cNvSpPr>
            <a:spLocks noGrp="1"/>
          </p:cNvSpPr>
          <p:nvPr>
            <p:ph type="body" sz="quarter" idx="15"/>
          </p:nvPr>
        </p:nvSpPr>
        <p:spPr/>
        <p:txBody>
          <a:bodyPr/>
          <a:lstStyle/>
          <a:p>
            <a:endParaRPr lang="en-AU" dirty="0">
              <a:solidFill>
                <a:schemeClr val="accent1"/>
              </a:solidFill>
            </a:endParaRPr>
          </a:p>
        </p:txBody>
      </p:sp>
    </p:spTree>
    <p:extLst>
      <p:ext uri="{BB962C8B-B14F-4D97-AF65-F5344CB8AC3E}">
        <p14:creationId xmlns:p14="http://schemas.microsoft.com/office/powerpoint/2010/main" val="2645243212"/>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307F6F9-D3A8-40E3-9D32-5CEB470D23D3}"/>
              </a:ext>
            </a:extLst>
          </p:cNvPr>
          <p:cNvSpPr>
            <a:spLocks noGrp="1"/>
          </p:cNvSpPr>
          <p:nvPr>
            <p:ph type="title"/>
          </p:nvPr>
        </p:nvSpPr>
        <p:spPr/>
        <p:txBody>
          <a:bodyPr/>
          <a:lstStyle/>
          <a:p>
            <a:r>
              <a:rPr lang="en-AU" dirty="0"/>
              <a:t>Department’s HSC monitoring advice</a:t>
            </a:r>
          </a:p>
        </p:txBody>
      </p:sp>
      <p:sp>
        <p:nvSpPr>
          <p:cNvPr id="5" name="Footer Placeholder 4">
            <a:extLst>
              <a:ext uri="{FF2B5EF4-FFF2-40B4-BE49-F238E27FC236}">
                <a16:creationId xmlns:a16="http://schemas.microsoft.com/office/drawing/2014/main" id="{413388B3-7E1C-4A44-B70C-AAB562DB0182}"/>
              </a:ext>
            </a:extLst>
          </p:cNvPr>
          <p:cNvSpPr>
            <a:spLocks noGrp="1"/>
          </p:cNvSpPr>
          <p:nvPr>
            <p:ph type="ftr" sz="quarter" idx="3"/>
          </p:nvPr>
        </p:nvSpPr>
        <p:spPr/>
        <p:txBody>
          <a:bodyPr/>
          <a:lstStyle/>
          <a:p>
            <a:fld id="{5116C895-348D-4FA1-AC3F-6A98EE2CBA64}" type="slidenum">
              <a:rPr lang="en-US" smtClean="0"/>
              <a:pPr/>
              <a:t>4</a:t>
            </a:fld>
            <a:endParaRPr lang="en-US"/>
          </a:p>
        </p:txBody>
      </p:sp>
      <p:pic>
        <p:nvPicPr>
          <p:cNvPr id="7" name="Picture 6">
            <a:extLst>
              <a:ext uri="{FF2B5EF4-FFF2-40B4-BE49-F238E27FC236}">
                <a16:creationId xmlns:a16="http://schemas.microsoft.com/office/drawing/2014/main" id="{F097D3F7-ACD3-4A87-B315-CE205B4C45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78999" y="1428067"/>
            <a:ext cx="6034001" cy="4090552"/>
          </a:xfrm>
          <a:prstGeom prst="rect">
            <a:avLst/>
          </a:prstGeom>
          <a:ln>
            <a:solidFill>
              <a:schemeClr val="accent1"/>
            </a:solidFill>
          </a:ln>
        </p:spPr>
      </p:pic>
      <p:sp>
        <p:nvSpPr>
          <p:cNvPr id="8" name="Rectangle 7">
            <a:extLst>
              <a:ext uri="{FF2B5EF4-FFF2-40B4-BE49-F238E27FC236}">
                <a16:creationId xmlns:a16="http://schemas.microsoft.com/office/drawing/2014/main" id="{0000F21C-C2A1-487B-AD61-F32C6627E916}"/>
              </a:ext>
            </a:extLst>
          </p:cNvPr>
          <p:cNvSpPr/>
          <p:nvPr/>
        </p:nvSpPr>
        <p:spPr>
          <a:xfrm>
            <a:off x="356660" y="5617218"/>
            <a:ext cx="11478677" cy="461665"/>
          </a:xfrm>
          <a:prstGeom prst="rect">
            <a:avLst/>
          </a:prstGeom>
        </p:spPr>
        <p:txBody>
          <a:bodyPr wrap="square">
            <a:spAutoFit/>
          </a:bodyPr>
          <a:lstStyle/>
          <a:p>
            <a:r>
              <a:rPr lang="en-AU" sz="2400" dirty="0">
                <a:latin typeface="Arial" panose="020B0604020202020204" pitchFamily="34" charset="0"/>
                <a:cs typeface="Arial" panose="020B0604020202020204" pitchFamily="34" charset="0"/>
                <a:hlinkClick r:id="rId4"/>
              </a:rPr>
              <a:t>https://education.nsw.gov.au/teaching-and-learning/student-assessment/stage6</a:t>
            </a:r>
            <a:r>
              <a:rPr lang="en-AU" sz="24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881025546"/>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316229" y="6188899"/>
            <a:ext cx="344172" cy="365125"/>
          </a:xfrm>
          <a:prstGeom prst="rect">
            <a:avLst/>
          </a:prstGeom>
        </p:spPr>
        <p:txBody>
          <a:bodyPr/>
          <a:lstStyle/>
          <a:p>
            <a:fld id="{5116C895-348D-4FA1-AC3F-6A98EE2CBA64}" type="slidenum">
              <a:rPr lang="en-US" smtClean="0">
                <a:latin typeface="Arial" panose="020B0604020202020204" pitchFamily="34" charset="0"/>
                <a:cs typeface="Arial" panose="020B0604020202020204" pitchFamily="34" charset="0"/>
              </a:rPr>
              <a:pPr/>
              <a:t>5</a:t>
            </a:fld>
            <a:endParaRPr lang="en-US">
              <a:latin typeface="Arial" panose="020B0604020202020204" pitchFamily="34" charset="0"/>
              <a:cs typeface="Arial" panose="020B0604020202020204" pitchFamily="34" charset="0"/>
            </a:endParaRPr>
          </a:p>
        </p:txBody>
      </p:sp>
      <p:sp>
        <p:nvSpPr>
          <p:cNvPr id="7" name="Text Placeholder 6"/>
          <p:cNvSpPr>
            <a:spLocks noGrp="1"/>
          </p:cNvSpPr>
          <p:nvPr>
            <p:ph type="body" sz="quarter" idx="15"/>
          </p:nvPr>
        </p:nvSpPr>
        <p:spPr/>
        <p:txBody>
          <a:bodyPr/>
          <a:lstStyle/>
          <a:p>
            <a:r>
              <a:rPr lang="en-AU" dirty="0">
                <a:solidFill>
                  <a:srgbClr val="D70C3D"/>
                </a:solidFill>
              </a:rPr>
              <a:t>Links provided for quick access to information</a:t>
            </a:r>
            <a:r>
              <a:rPr lang="en-AU" b="0" dirty="0">
                <a:solidFill>
                  <a:srgbClr val="D70C3D"/>
                </a:solidFill>
              </a:rPr>
              <a:t>​</a:t>
            </a:r>
            <a:endParaRPr lang="en-AU" dirty="0">
              <a:solidFill>
                <a:srgbClr val="D70C3D"/>
              </a:solidFill>
            </a:endParaRPr>
          </a:p>
        </p:txBody>
      </p:sp>
      <p:sp>
        <p:nvSpPr>
          <p:cNvPr id="6" name="Title 5"/>
          <p:cNvSpPr>
            <a:spLocks noGrp="1"/>
          </p:cNvSpPr>
          <p:nvPr>
            <p:ph type="title"/>
          </p:nvPr>
        </p:nvSpPr>
        <p:spPr/>
        <p:txBody>
          <a:bodyPr/>
          <a:lstStyle/>
          <a:p>
            <a:r>
              <a:rPr lang="en-AU" dirty="0"/>
              <a:t>Structure of HSC monitoring advice</a:t>
            </a:r>
            <a:r>
              <a:rPr lang="en-AU" b="0" dirty="0"/>
              <a:t>​</a:t>
            </a:r>
            <a:endParaRPr lang="en-AU" dirty="0"/>
          </a:p>
        </p:txBody>
      </p:sp>
      <p:sp>
        <p:nvSpPr>
          <p:cNvPr id="4" name="Rectangle 3">
            <a:extLst>
              <a:ext uri="{FF2B5EF4-FFF2-40B4-BE49-F238E27FC236}">
                <a16:creationId xmlns:a16="http://schemas.microsoft.com/office/drawing/2014/main" id="{1840591C-03C3-46AF-9B68-B33136A3A6DB}"/>
              </a:ext>
            </a:extLst>
          </p:cNvPr>
          <p:cNvSpPr/>
          <p:nvPr/>
        </p:nvSpPr>
        <p:spPr>
          <a:xfrm>
            <a:off x="7685904" y="2395763"/>
            <a:ext cx="3459892" cy="2623580"/>
          </a:xfrm>
          <a:prstGeom prst="rect">
            <a:avLst/>
          </a:prstGeom>
          <a:ln/>
        </p:spPr>
        <p:style>
          <a:lnRef idx="1">
            <a:schemeClr val="accent4"/>
          </a:lnRef>
          <a:fillRef idx="2">
            <a:schemeClr val="accent4"/>
          </a:fillRef>
          <a:effectRef idx="1">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indent="-285750" fontAlgn="base">
              <a:buFont typeface="Wingdings" panose="05000000000000000000" pitchFamily="2" charset="2"/>
              <a:buChar char="ü"/>
            </a:pPr>
            <a:endParaRPr lang="en-AU" sz="2000" dirty="0">
              <a:latin typeface="Arial" panose="020B0604020202020204" pitchFamily="34" charset="0"/>
              <a:cs typeface="Arial" panose="020B0604020202020204" pitchFamily="34" charset="0"/>
            </a:endParaRPr>
          </a:p>
          <a:p>
            <a:pPr marL="285750" indent="-285750" fontAlgn="base">
              <a:buFont typeface="Wingdings" panose="05000000000000000000" pitchFamily="2" charset="2"/>
              <a:buChar char="ü"/>
            </a:pPr>
            <a:r>
              <a:rPr lang="en-AU" sz="2000" dirty="0">
                <a:latin typeface="Arial" panose="020B0604020202020204" pitchFamily="34" charset="0"/>
                <a:cs typeface="Arial" panose="020B0604020202020204" pitchFamily="34" charset="0"/>
              </a:rPr>
              <a:t>Emailed to principals ​</a:t>
            </a:r>
          </a:p>
          <a:p>
            <a:pPr marL="285750" indent="-285750" fontAlgn="base">
              <a:buFont typeface="Wingdings" panose="05000000000000000000" pitchFamily="2" charset="2"/>
              <a:buChar char="ü"/>
            </a:pPr>
            <a:endParaRPr lang="en-AU" sz="2000" dirty="0">
              <a:latin typeface="Arial" panose="020B0604020202020204" pitchFamily="34" charset="0"/>
              <a:cs typeface="Arial" panose="020B0604020202020204" pitchFamily="34" charset="0"/>
            </a:endParaRPr>
          </a:p>
          <a:p>
            <a:pPr marL="285750" indent="-285750" fontAlgn="base">
              <a:buFont typeface="Wingdings" panose="05000000000000000000" pitchFamily="2" charset="2"/>
              <a:buChar char="ü"/>
            </a:pPr>
            <a:r>
              <a:rPr lang="en-AU" sz="2000" dirty="0">
                <a:latin typeface="Arial" panose="020B0604020202020204" pitchFamily="34" charset="0"/>
                <a:cs typeface="Arial" panose="020B0604020202020204" pitchFamily="34" charset="0"/>
              </a:rPr>
              <a:t>Published in Staff Noticeboard ​</a:t>
            </a:r>
          </a:p>
          <a:p>
            <a:pPr marL="285750" indent="-285750" fontAlgn="base">
              <a:buFont typeface="Wingdings" panose="05000000000000000000" pitchFamily="2" charset="2"/>
              <a:buChar char="ü"/>
            </a:pPr>
            <a:endParaRPr lang="en-AU" sz="2000" dirty="0">
              <a:latin typeface="Arial" panose="020B0604020202020204" pitchFamily="34" charset="0"/>
              <a:cs typeface="Arial" panose="020B0604020202020204" pitchFamily="34" charset="0"/>
            </a:endParaRPr>
          </a:p>
          <a:p>
            <a:pPr marL="285750" indent="-285750" fontAlgn="base">
              <a:buFont typeface="Wingdings" panose="05000000000000000000" pitchFamily="2" charset="2"/>
              <a:buChar char="ü"/>
            </a:pPr>
            <a:r>
              <a:rPr lang="en-AU" sz="2000" dirty="0">
                <a:solidFill>
                  <a:schemeClr val="tx1"/>
                </a:solidFill>
                <a:latin typeface="Arial" panose="020B0604020202020204" pitchFamily="34" charset="0"/>
                <a:cs typeface="Arial" panose="020B0604020202020204" pitchFamily="34" charset="0"/>
              </a:rPr>
              <a:t>On </a:t>
            </a:r>
            <a:r>
              <a:rPr lang="en-AU" sz="2000" u="sng" dirty="0">
                <a:solidFill>
                  <a:schemeClr val="tx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Stage 6</a:t>
            </a:r>
            <a:r>
              <a:rPr lang="en-AU" sz="2000" dirty="0">
                <a:solidFill>
                  <a:schemeClr val="tx1"/>
                </a:solidFill>
                <a:latin typeface="Arial" panose="020B0604020202020204" pitchFamily="34" charset="0"/>
                <a:cs typeface="Arial" panose="020B0604020202020204" pitchFamily="34" charset="0"/>
              </a:rPr>
              <a:t> web </a:t>
            </a:r>
            <a:r>
              <a:rPr lang="en-AU" sz="2000" dirty="0">
                <a:latin typeface="Arial" panose="020B0604020202020204" pitchFamily="34" charset="0"/>
                <a:cs typeface="Arial" panose="020B0604020202020204" pitchFamily="34" charset="0"/>
              </a:rPr>
              <a:t>page</a:t>
            </a:r>
            <a:r>
              <a:rPr lang="en-US" sz="2000" dirty="0">
                <a:latin typeface="Arial" panose="020B0604020202020204" pitchFamily="34" charset="0"/>
                <a:cs typeface="Arial" panose="020B0604020202020204" pitchFamily="34" charset="0"/>
              </a:rPr>
              <a:t>​</a:t>
            </a:r>
          </a:p>
          <a:p>
            <a:pPr fontAlgn="base"/>
            <a:endParaRPr lang="en-US" sz="2000" dirty="0">
              <a:latin typeface="Arial" panose="020B0604020202020204" pitchFamily="34" charset="0"/>
              <a:cs typeface="Arial" panose="020B0604020202020204" pitchFamily="34" charset="0"/>
            </a:endParaRPr>
          </a:p>
        </p:txBody>
      </p:sp>
      <p:pic>
        <p:nvPicPr>
          <p:cNvPr id="2" name="Picture 1">
            <a:extLst>
              <a:ext uri="{FF2B5EF4-FFF2-40B4-BE49-F238E27FC236}">
                <a16:creationId xmlns:a16="http://schemas.microsoft.com/office/drawing/2014/main" id="{4ECFB201-2211-4675-A48F-9934D5F514C3}"/>
              </a:ext>
            </a:extLst>
          </p:cNvPr>
          <p:cNvPicPr>
            <a:picLocks noChangeAspect="1"/>
          </p:cNvPicPr>
          <p:nvPr/>
        </p:nvPicPr>
        <p:blipFill rotWithShape="1">
          <a:blip r:embed="rId4"/>
          <a:srcRect t="1213" b="-1"/>
          <a:stretch/>
        </p:blipFill>
        <p:spPr>
          <a:xfrm>
            <a:off x="660401" y="2073142"/>
            <a:ext cx="5217885" cy="4326777"/>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795199504"/>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B62BA3-C074-44AA-B69F-C197CC02CA32}"/>
              </a:ext>
            </a:extLst>
          </p:cNvPr>
          <p:cNvSpPr>
            <a:spLocks noGrp="1"/>
          </p:cNvSpPr>
          <p:nvPr>
            <p:ph type="body" sz="quarter" idx="16"/>
          </p:nvPr>
        </p:nvSpPr>
        <p:spPr>
          <a:xfrm>
            <a:off x="337062" y="1989138"/>
            <a:ext cx="5410595" cy="4110667"/>
          </a:xfrm>
        </p:spPr>
        <p:txBody>
          <a:bodyPr>
            <a:normAutofit/>
          </a:bodyPr>
          <a:lstStyle/>
          <a:p>
            <a:r>
              <a:rPr lang="en-AU" dirty="0"/>
              <a:t>the advice is intended to assist senior executive, head teachers and teachers </a:t>
            </a:r>
          </a:p>
          <a:p>
            <a:pPr lvl="1"/>
            <a:r>
              <a:rPr lang="en-AU" sz="1800" dirty="0"/>
              <a:t>when consulting to develop </a:t>
            </a:r>
            <a:r>
              <a:rPr lang="en-AU" sz="1800" b="1" dirty="0"/>
              <a:t>whole school negotiated</a:t>
            </a:r>
            <a:r>
              <a:rPr lang="en-AU" sz="1800" dirty="0"/>
              <a:t> processes and procedures </a:t>
            </a:r>
          </a:p>
          <a:p>
            <a:pPr lvl="1"/>
            <a:r>
              <a:rPr lang="en-AU" sz="1800" dirty="0"/>
              <a:t>to monitor the requirements for Year 11 and Year 12</a:t>
            </a:r>
          </a:p>
          <a:p>
            <a:r>
              <a:rPr lang="en-AU" dirty="0"/>
              <a:t>school processes should be </a:t>
            </a:r>
            <a:r>
              <a:rPr lang="en-AU" b="1" dirty="0"/>
              <a:t>time efficient</a:t>
            </a:r>
            <a:r>
              <a:rPr lang="en-AU" dirty="0"/>
              <a:t> and managed to support teachers, students </a:t>
            </a:r>
            <a:br>
              <a:rPr lang="en-AU" dirty="0"/>
            </a:br>
            <a:r>
              <a:rPr lang="en-AU" dirty="0"/>
              <a:t>and families.</a:t>
            </a:r>
          </a:p>
        </p:txBody>
      </p:sp>
      <p:sp>
        <p:nvSpPr>
          <p:cNvPr id="3" name="Title 2">
            <a:extLst>
              <a:ext uri="{FF2B5EF4-FFF2-40B4-BE49-F238E27FC236}">
                <a16:creationId xmlns:a16="http://schemas.microsoft.com/office/drawing/2014/main" id="{527D89F1-99F1-4FF5-94F6-C54B111335D0}"/>
              </a:ext>
            </a:extLst>
          </p:cNvPr>
          <p:cNvSpPr>
            <a:spLocks noGrp="1"/>
          </p:cNvSpPr>
          <p:nvPr>
            <p:ph type="title"/>
          </p:nvPr>
        </p:nvSpPr>
        <p:spPr/>
        <p:txBody>
          <a:bodyPr/>
          <a:lstStyle/>
          <a:p>
            <a:r>
              <a:rPr lang="en-AU" dirty="0"/>
              <a:t>Section 1 – HSC monitoring procedures</a:t>
            </a:r>
          </a:p>
        </p:txBody>
      </p:sp>
      <p:sp>
        <p:nvSpPr>
          <p:cNvPr id="4" name="Text Placeholder 3">
            <a:extLst>
              <a:ext uri="{FF2B5EF4-FFF2-40B4-BE49-F238E27FC236}">
                <a16:creationId xmlns:a16="http://schemas.microsoft.com/office/drawing/2014/main" id="{8B52F70F-A7D1-4370-8982-A65FD7A3AF50}"/>
              </a:ext>
            </a:extLst>
          </p:cNvPr>
          <p:cNvSpPr>
            <a:spLocks noGrp="1"/>
          </p:cNvSpPr>
          <p:nvPr>
            <p:ph type="body" sz="quarter" idx="15"/>
          </p:nvPr>
        </p:nvSpPr>
        <p:spPr/>
        <p:txBody>
          <a:bodyPr/>
          <a:lstStyle/>
          <a:p>
            <a:r>
              <a:rPr lang="en-AU" dirty="0"/>
              <a:t>What schools must and should do – and further guidance</a:t>
            </a:r>
          </a:p>
          <a:p>
            <a:endParaRPr lang="en-AU" dirty="0">
              <a:solidFill>
                <a:srgbClr val="FF0000"/>
              </a:solidFill>
            </a:endParaRPr>
          </a:p>
        </p:txBody>
      </p:sp>
      <p:sp>
        <p:nvSpPr>
          <p:cNvPr id="5" name="Footer Placeholder 4">
            <a:extLst>
              <a:ext uri="{FF2B5EF4-FFF2-40B4-BE49-F238E27FC236}">
                <a16:creationId xmlns:a16="http://schemas.microsoft.com/office/drawing/2014/main" id="{AEC5D5CB-44E6-42E2-AC61-96AD09ABBA10}"/>
              </a:ext>
            </a:extLst>
          </p:cNvPr>
          <p:cNvSpPr>
            <a:spLocks noGrp="1"/>
          </p:cNvSpPr>
          <p:nvPr>
            <p:ph type="ftr" sz="quarter" idx="3"/>
          </p:nvPr>
        </p:nvSpPr>
        <p:spPr/>
        <p:txBody>
          <a:bodyPr/>
          <a:lstStyle/>
          <a:p>
            <a:fld id="{5116C895-348D-4FA1-AC3F-6A98EE2CBA64}" type="slidenum">
              <a:rPr lang="en-US" smtClean="0"/>
              <a:pPr/>
              <a:t>6</a:t>
            </a:fld>
            <a:endParaRPr lang="en-US"/>
          </a:p>
        </p:txBody>
      </p:sp>
      <p:sp>
        <p:nvSpPr>
          <p:cNvPr id="7" name="Text Placeholder 1">
            <a:extLst>
              <a:ext uri="{FF2B5EF4-FFF2-40B4-BE49-F238E27FC236}">
                <a16:creationId xmlns:a16="http://schemas.microsoft.com/office/drawing/2014/main" id="{27C13EA7-E596-47DD-A2C3-F65BE2FAA92E}"/>
              </a:ext>
            </a:extLst>
          </p:cNvPr>
          <p:cNvSpPr txBox="1">
            <a:spLocks/>
          </p:cNvSpPr>
          <p:nvPr/>
        </p:nvSpPr>
        <p:spPr>
          <a:xfrm>
            <a:off x="6444346" y="2089110"/>
            <a:ext cx="4293189" cy="1922703"/>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ormAutofit/>
          </a:bodyPr>
          <a:lstStyle>
            <a:lvl1pPr marL="133347" indent="-133347" algn="l" defTabSz="514337" rtl="0" eaLnBrk="1" latinLnBrk="0" hangingPunct="1">
              <a:lnSpc>
                <a:spcPct val="150000"/>
              </a:lnSpc>
              <a:spcBef>
                <a:spcPts val="0"/>
              </a:spcBef>
              <a:spcAft>
                <a:spcPts val="450"/>
              </a:spcAft>
              <a:buFont typeface="Arial" panose="020B0604020202020204" pitchFamily="34" charset="0"/>
              <a:buChar char="•"/>
              <a:defRPr sz="1800" kern="1200">
                <a:solidFill>
                  <a:schemeClr val="tx2"/>
                </a:solidFill>
                <a:latin typeface="Arial" panose="020B0604020202020204" pitchFamily="34" charset="0"/>
                <a:ea typeface="+mn-ea"/>
                <a:cs typeface="Arial" panose="020B0604020202020204" pitchFamily="34" charset="0"/>
              </a:defRPr>
            </a:lvl1pPr>
            <a:lvl2pPr marL="266693" indent="-133347" algn="l" defTabSz="514337" rtl="0" eaLnBrk="1" latinLnBrk="0" hangingPunct="1">
              <a:lnSpc>
                <a:spcPct val="150000"/>
              </a:lnSpc>
              <a:spcBef>
                <a:spcPts val="0"/>
              </a:spcBef>
              <a:spcAft>
                <a:spcPts val="450"/>
              </a:spcAft>
              <a:buClrTx/>
              <a:buFont typeface="Montserrat Medium" panose="00000600000000000000" pitchFamily="2" charset="0"/>
              <a:buChar char="−"/>
              <a:defRPr sz="1600" kern="1200">
                <a:solidFill>
                  <a:schemeClr val="tx2"/>
                </a:solidFill>
                <a:latin typeface="Arial" panose="020B0604020202020204" pitchFamily="34" charset="0"/>
                <a:ea typeface="+mn-ea"/>
                <a:cs typeface="Arial" panose="020B0604020202020204" pitchFamily="34" charset="0"/>
              </a:defRPr>
            </a:lvl2pPr>
            <a:lvl3pPr marL="405994" indent="-133347" algn="l" defTabSz="514337" rtl="0" eaLnBrk="1" latinLnBrk="0" hangingPunct="1">
              <a:lnSpc>
                <a:spcPct val="150000"/>
              </a:lnSpc>
              <a:spcBef>
                <a:spcPts val="0"/>
              </a:spcBef>
              <a:spcAft>
                <a:spcPts val="450"/>
              </a:spcAft>
              <a:buClrTx/>
              <a:buFont typeface="Montserrat Medium" panose="00000600000000000000" pitchFamily="2" charset="0"/>
              <a:buChar char="»"/>
              <a:tabLst/>
              <a:defRPr sz="1600" kern="1200">
                <a:solidFill>
                  <a:schemeClr val="tx2"/>
                </a:solidFill>
                <a:latin typeface="Arial" panose="020B0604020202020204" pitchFamily="34" charset="0"/>
                <a:ea typeface="+mn-ea"/>
                <a:cs typeface="Arial" panose="020B0604020202020204" pitchFamily="34" charset="0"/>
              </a:defRPr>
            </a:lvl3pPr>
            <a:lvl4pPr marL="539341" indent="-139301" algn="l" defTabSz="514337" rtl="0" eaLnBrk="1" latinLnBrk="0" hangingPunct="1">
              <a:lnSpc>
                <a:spcPct val="150000"/>
              </a:lnSpc>
              <a:spcBef>
                <a:spcPts val="0"/>
              </a:spcBef>
              <a:spcAft>
                <a:spcPts val="450"/>
              </a:spcAft>
              <a:buClrTx/>
              <a:buFont typeface="Courier New" panose="02070309020205020404" pitchFamily="49" charset="0"/>
              <a:buChar char="o"/>
              <a:defRPr sz="1400" b="0" i="0" kern="1200">
                <a:solidFill>
                  <a:schemeClr val="tx2"/>
                </a:solidFill>
                <a:latin typeface="Arial" panose="020B0604020202020204" pitchFamily="34" charset="0"/>
                <a:ea typeface="+mn-ea"/>
                <a:cs typeface="Arial" panose="020B0604020202020204" pitchFamily="34" charset="0"/>
              </a:defRPr>
            </a:lvl4pPr>
            <a:lvl5pPr marL="672687" indent="-133347" algn="l" defTabSz="514337" rtl="0" eaLnBrk="1" latinLnBrk="0" hangingPunct="1">
              <a:lnSpc>
                <a:spcPct val="150000"/>
              </a:lnSpc>
              <a:spcBef>
                <a:spcPts val="0"/>
              </a:spcBef>
              <a:spcAft>
                <a:spcPts val="450"/>
              </a:spcAft>
              <a:buFont typeface="Arial" panose="020B0604020202020204" pitchFamily="34" charset="0"/>
              <a:buChar char="•"/>
              <a:defRPr sz="1200" b="0" i="0" kern="1200">
                <a:solidFill>
                  <a:schemeClr val="tx2"/>
                </a:solidFill>
                <a:latin typeface="Arial" panose="020B0604020202020204" pitchFamily="34" charset="0"/>
                <a:ea typeface="+mn-ea"/>
                <a:cs typeface="Arial" panose="020B0604020202020204" pitchFamily="34" charset="0"/>
              </a:defRPr>
            </a:lvl5pPr>
            <a:lvl6pPr marL="1414422" indent="-128584"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90" indent="-128584"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58" indent="-128584"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25" indent="-128584"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buNone/>
            </a:pPr>
            <a:r>
              <a:rPr lang="en-AU" sz="1600" b="1" dirty="0"/>
              <a:t>1.1 … must and should do</a:t>
            </a:r>
          </a:p>
          <a:p>
            <a:r>
              <a:rPr lang="en-AU" sz="1600" dirty="0"/>
              <a:t>School based assessment</a:t>
            </a:r>
          </a:p>
          <a:p>
            <a:r>
              <a:rPr lang="en-AU" sz="1600" dirty="0"/>
              <a:t>To assist students</a:t>
            </a:r>
          </a:p>
          <a:p>
            <a:r>
              <a:rPr lang="en-AU" sz="1600" dirty="0"/>
              <a:t>To support staff</a:t>
            </a:r>
          </a:p>
        </p:txBody>
      </p:sp>
      <p:sp>
        <p:nvSpPr>
          <p:cNvPr id="8" name="Text Placeholder 1">
            <a:extLst>
              <a:ext uri="{FF2B5EF4-FFF2-40B4-BE49-F238E27FC236}">
                <a16:creationId xmlns:a16="http://schemas.microsoft.com/office/drawing/2014/main" id="{989876D9-0D92-42B4-8F72-55D05F4199DD}"/>
              </a:ext>
            </a:extLst>
          </p:cNvPr>
          <p:cNvSpPr txBox="1">
            <a:spLocks/>
          </p:cNvSpPr>
          <p:nvPr/>
        </p:nvSpPr>
        <p:spPr>
          <a:xfrm>
            <a:off x="6444345" y="4262265"/>
            <a:ext cx="4293190" cy="2389521"/>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lvl1pPr marL="133347" indent="-133347" algn="l" defTabSz="514337" rtl="0" eaLnBrk="1" latinLnBrk="0" hangingPunct="1">
              <a:lnSpc>
                <a:spcPct val="150000"/>
              </a:lnSpc>
              <a:spcBef>
                <a:spcPts val="0"/>
              </a:spcBef>
              <a:spcAft>
                <a:spcPts val="450"/>
              </a:spcAft>
              <a:buFont typeface="Arial" panose="020B0604020202020204" pitchFamily="34" charset="0"/>
              <a:buChar char="•"/>
              <a:defRPr sz="1800" kern="1200">
                <a:solidFill>
                  <a:schemeClr val="tx2"/>
                </a:solidFill>
                <a:latin typeface="Arial" panose="020B0604020202020204" pitchFamily="34" charset="0"/>
                <a:ea typeface="+mn-ea"/>
                <a:cs typeface="Arial" panose="020B0604020202020204" pitchFamily="34" charset="0"/>
              </a:defRPr>
            </a:lvl1pPr>
            <a:lvl2pPr marL="266693" indent="-133347" algn="l" defTabSz="514337" rtl="0" eaLnBrk="1" latinLnBrk="0" hangingPunct="1">
              <a:lnSpc>
                <a:spcPct val="150000"/>
              </a:lnSpc>
              <a:spcBef>
                <a:spcPts val="0"/>
              </a:spcBef>
              <a:spcAft>
                <a:spcPts val="450"/>
              </a:spcAft>
              <a:buClrTx/>
              <a:buFont typeface="Montserrat Medium" panose="00000600000000000000" pitchFamily="2" charset="0"/>
              <a:buChar char="−"/>
              <a:defRPr sz="1600" kern="1200">
                <a:solidFill>
                  <a:schemeClr val="tx2"/>
                </a:solidFill>
                <a:latin typeface="Arial" panose="020B0604020202020204" pitchFamily="34" charset="0"/>
                <a:ea typeface="+mn-ea"/>
                <a:cs typeface="Arial" panose="020B0604020202020204" pitchFamily="34" charset="0"/>
              </a:defRPr>
            </a:lvl2pPr>
            <a:lvl3pPr marL="405994" indent="-133347" algn="l" defTabSz="514337" rtl="0" eaLnBrk="1" latinLnBrk="0" hangingPunct="1">
              <a:lnSpc>
                <a:spcPct val="150000"/>
              </a:lnSpc>
              <a:spcBef>
                <a:spcPts val="0"/>
              </a:spcBef>
              <a:spcAft>
                <a:spcPts val="450"/>
              </a:spcAft>
              <a:buClrTx/>
              <a:buFont typeface="Montserrat Medium" panose="00000600000000000000" pitchFamily="2" charset="0"/>
              <a:buChar char="»"/>
              <a:tabLst/>
              <a:defRPr sz="1600" kern="1200">
                <a:solidFill>
                  <a:schemeClr val="tx2"/>
                </a:solidFill>
                <a:latin typeface="Arial" panose="020B0604020202020204" pitchFamily="34" charset="0"/>
                <a:ea typeface="+mn-ea"/>
                <a:cs typeface="Arial" panose="020B0604020202020204" pitchFamily="34" charset="0"/>
              </a:defRPr>
            </a:lvl3pPr>
            <a:lvl4pPr marL="539341" indent="-139301" algn="l" defTabSz="514337" rtl="0" eaLnBrk="1" latinLnBrk="0" hangingPunct="1">
              <a:lnSpc>
                <a:spcPct val="150000"/>
              </a:lnSpc>
              <a:spcBef>
                <a:spcPts val="0"/>
              </a:spcBef>
              <a:spcAft>
                <a:spcPts val="450"/>
              </a:spcAft>
              <a:buClrTx/>
              <a:buFont typeface="Courier New" panose="02070309020205020404" pitchFamily="49" charset="0"/>
              <a:buChar char="o"/>
              <a:defRPr sz="1400" b="0" i="0" kern="1200">
                <a:solidFill>
                  <a:schemeClr val="tx2"/>
                </a:solidFill>
                <a:latin typeface="Arial" panose="020B0604020202020204" pitchFamily="34" charset="0"/>
                <a:ea typeface="+mn-ea"/>
                <a:cs typeface="Arial" panose="020B0604020202020204" pitchFamily="34" charset="0"/>
              </a:defRPr>
            </a:lvl4pPr>
            <a:lvl5pPr marL="672687" indent="-133347" algn="l" defTabSz="514337" rtl="0" eaLnBrk="1" latinLnBrk="0" hangingPunct="1">
              <a:lnSpc>
                <a:spcPct val="150000"/>
              </a:lnSpc>
              <a:spcBef>
                <a:spcPts val="0"/>
              </a:spcBef>
              <a:spcAft>
                <a:spcPts val="450"/>
              </a:spcAft>
              <a:buFont typeface="Arial" panose="020B0604020202020204" pitchFamily="34" charset="0"/>
              <a:buChar char="•"/>
              <a:defRPr sz="1200" b="0" i="0" kern="1200">
                <a:solidFill>
                  <a:schemeClr val="tx2"/>
                </a:solidFill>
                <a:latin typeface="Arial" panose="020B0604020202020204" pitchFamily="34" charset="0"/>
                <a:ea typeface="+mn-ea"/>
                <a:cs typeface="Arial" panose="020B0604020202020204" pitchFamily="34" charset="0"/>
              </a:defRPr>
            </a:lvl5pPr>
            <a:lvl6pPr marL="1414422" indent="-128584"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90" indent="-128584"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58" indent="-128584"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25" indent="-128584"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buNone/>
            </a:pPr>
            <a:r>
              <a:rPr lang="en-AU" sz="1600" b="1" dirty="0"/>
              <a:t>1.2 Further guidance …</a:t>
            </a:r>
          </a:p>
          <a:p>
            <a:r>
              <a:rPr lang="en-AU" sz="1600" dirty="0"/>
              <a:t>Best practice</a:t>
            </a:r>
          </a:p>
          <a:p>
            <a:r>
              <a:rPr lang="en-AU" sz="1600" dirty="0"/>
              <a:t>Maintenance of records</a:t>
            </a:r>
          </a:p>
          <a:p>
            <a:r>
              <a:rPr lang="en-AU" sz="1600" dirty="0"/>
              <a:t>Responsibilities</a:t>
            </a:r>
          </a:p>
          <a:p>
            <a:r>
              <a:rPr lang="en-AU" sz="1600" dirty="0"/>
              <a:t>Sample timeline Year 11-12</a:t>
            </a:r>
          </a:p>
        </p:txBody>
      </p:sp>
    </p:spTree>
    <p:extLst>
      <p:ext uri="{BB962C8B-B14F-4D97-AF65-F5344CB8AC3E}">
        <p14:creationId xmlns:p14="http://schemas.microsoft.com/office/powerpoint/2010/main" val="426883304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316229" y="6188899"/>
            <a:ext cx="293372" cy="365125"/>
          </a:xfrm>
          <a:prstGeom prst="rect">
            <a:avLst/>
          </a:prstGeom>
        </p:spPr>
        <p:txBody>
          <a:bodyPr/>
          <a:lstStyle/>
          <a:p>
            <a:fld id="{58741E1F-1CA9-47F9-B305-1D6F55930A62}" type="slidenum">
              <a:rPr lang="en-US" smtClean="0">
                <a:latin typeface="Arial" panose="020B0604020202020204" pitchFamily="34" charset="0"/>
                <a:cs typeface="Arial" panose="020B0604020202020204" pitchFamily="34" charset="0"/>
              </a:rPr>
              <a:pPr/>
              <a:t>7</a:t>
            </a:fld>
            <a:endParaRPr lang="en-US">
              <a:latin typeface="Arial" panose="020B0604020202020204" pitchFamily="34" charset="0"/>
              <a:cs typeface="Arial" panose="020B0604020202020204" pitchFamily="34" charset="0"/>
            </a:endParaRPr>
          </a:p>
        </p:txBody>
      </p:sp>
      <p:sp>
        <p:nvSpPr>
          <p:cNvPr id="9" name="Text Placeholder 8"/>
          <p:cNvSpPr>
            <a:spLocks noGrp="1"/>
          </p:cNvSpPr>
          <p:nvPr>
            <p:ph type="body" sz="quarter" idx="18"/>
          </p:nvPr>
        </p:nvSpPr>
        <p:spPr>
          <a:xfrm>
            <a:off x="6096000" y="1989138"/>
            <a:ext cx="5707063" cy="4338510"/>
          </a:xfrm>
        </p:spPr>
        <p:style>
          <a:lnRef idx="1">
            <a:schemeClr val="accent4"/>
          </a:lnRef>
          <a:fillRef idx="2">
            <a:schemeClr val="accent4"/>
          </a:fillRef>
          <a:effectRef idx="1">
            <a:schemeClr val="accent4"/>
          </a:effectRef>
          <a:fontRef idx="minor">
            <a:schemeClr val="dk1"/>
          </a:fontRef>
        </p:style>
        <p:txBody>
          <a:bodyPr>
            <a:normAutofit/>
          </a:bodyPr>
          <a:lstStyle/>
          <a:p>
            <a:pPr fontAlgn="base"/>
            <a:r>
              <a:rPr lang="en-AU" sz="2000">
                <a:latin typeface="Arial" panose="020B0604020202020204" pitchFamily="34" charset="0"/>
                <a:cs typeface="Arial" panose="020B0604020202020204" pitchFamily="34" charset="0"/>
              </a:rPr>
              <a:t>Students with disability</a:t>
            </a:r>
            <a:r>
              <a:rPr lang="en-US" sz="2000">
                <a:latin typeface="Arial" panose="020B0604020202020204" pitchFamily="34" charset="0"/>
                <a:cs typeface="Arial" panose="020B0604020202020204" pitchFamily="34" charset="0"/>
              </a:rPr>
              <a:t>​</a:t>
            </a:r>
          </a:p>
          <a:p>
            <a:pPr fontAlgn="base"/>
            <a:r>
              <a:rPr lang="en-AU" sz="2000">
                <a:latin typeface="Arial" panose="020B0604020202020204" pitchFamily="34" charset="0"/>
                <a:cs typeface="Arial" panose="020B0604020202020204" pitchFamily="34" charset="0"/>
              </a:rPr>
              <a:t>English Studies and Mathematics Standard 1</a:t>
            </a:r>
            <a:r>
              <a:rPr lang="en-US" sz="2000">
                <a:latin typeface="Arial" panose="020B0604020202020204" pitchFamily="34" charset="0"/>
                <a:cs typeface="Arial" panose="020B0604020202020204" pitchFamily="34" charset="0"/>
              </a:rPr>
              <a:t>​</a:t>
            </a:r>
          </a:p>
          <a:p>
            <a:pPr lvl="1" fontAlgn="base"/>
            <a:r>
              <a:rPr lang="en-AU" sz="1800">
                <a:latin typeface="Arial" panose="020B0604020202020204" pitchFamily="34" charset="0"/>
                <a:cs typeface="Arial" panose="020B0604020202020204" pitchFamily="34" charset="0"/>
              </a:rPr>
              <a:t>awarded grade for HSC</a:t>
            </a:r>
            <a:r>
              <a:rPr lang="en-US" sz="1800">
                <a:latin typeface="Arial" panose="020B0604020202020204" pitchFamily="34" charset="0"/>
                <a:cs typeface="Arial" panose="020B0604020202020204" pitchFamily="34" charset="0"/>
              </a:rPr>
              <a:t>​</a:t>
            </a:r>
          </a:p>
          <a:p>
            <a:pPr lvl="1" fontAlgn="base"/>
            <a:r>
              <a:rPr lang="en-AU" sz="1800">
                <a:latin typeface="Arial" panose="020B0604020202020204" pitchFamily="34" charset="0"/>
                <a:cs typeface="Arial" panose="020B0604020202020204" pitchFamily="34" charset="0"/>
              </a:rPr>
              <a:t>estimated mark if doing optional exam</a:t>
            </a:r>
            <a:r>
              <a:rPr lang="en-US" sz="1800">
                <a:latin typeface="Arial" panose="020B0604020202020204" pitchFamily="34" charset="0"/>
                <a:cs typeface="Arial" panose="020B0604020202020204" pitchFamily="34" charset="0"/>
              </a:rPr>
              <a:t>​</a:t>
            </a:r>
          </a:p>
          <a:p>
            <a:pPr fontAlgn="base"/>
            <a:r>
              <a:rPr lang="en-AU" sz="2000">
                <a:latin typeface="Arial" panose="020B0604020202020204" pitchFamily="34" charset="0"/>
                <a:cs typeface="Arial" panose="020B0604020202020204" pitchFamily="34" charset="0"/>
              </a:rPr>
              <a:t>ATAR eligibility</a:t>
            </a:r>
            <a:r>
              <a:rPr lang="en-US" sz="2000">
                <a:latin typeface="Arial" panose="020B0604020202020204" pitchFamily="34" charset="0"/>
                <a:cs typeface="Arial" panose="020B0604020202020204" pitchFamily="34" charset="0"/>
              </a:rPr>
              <a:t>​</a:t>
            </a:r>
          </a:p>
          <a:p>
            <a:pPr fontAlgn="base"/>
            <a:r>
              <a:rPr lang="en-AU" sz="2000">
                <a:latin typeface="Arial" panose="020B0604020202020204" pitchFamily="34" charset="0"/>
                <a:cs typeface="Arial" panose="020B0604020202020204" pitchFamily="34" charset="0"/>
              </a:rPr>
              <a:t>HSC minimum standard​</a:t>
            </a:r>
          </a:p>
          <a:p>
            <a:pPr fontAlgn="base"/>
            <a:r>
              <a:rPr lang="en-AU" sz="2000">
                <a:latin typeface="Arial" panose="020B0604020202020204" pitchFamily="34" charset="0"/>
                <a:cs typeface="Arial" panose="020B0604020202020204" pitchFamily="34" charset="0"/>
              </a:rPr>
              <a:t>Reminders</a:t>
            </a:r>
          </a:p>
          <a:p>
            <a:pPr lvl="1" fontAlgn="base"/>
            <a:r>
              <a:rPr lang="en-AU" sz="1800">
                <a:latin typeface="Arial" panose="020B0604020202020204" pitchFamily="34" charset="0"/>
                <a:cs typeface="Arial" panose="020B0604020202020204" pitchFamily="34" charset="0"/>
              </a:rPr>
              <a:t>wellbeing of students</a:t>
            </a:r>
          </a:p>
          <a:p>
            <a:pPr lvl="1" fontAlgn="base"/>
            <a:endParaRPr lang="en-US">
              <a:latin typeface="Arial" panose="020B0604020202020204" pitchFamily="34" charset="0"/>
              <a:cs typeface="Arial" panose="020B0604020202020204" pitchFamily="34" charset="0"/>
            </a:endParaRPr>
          </a:p>
          <a:p>
            <a:endParaRPr lang="en-AU">
              <a:latin typeface="Arial" panose="020B0604020202020204" pitchFamily="34" charset="0"/>
              <a:cs typeface="Arial" panose="020B0604020202020204" pitchFamily="34" charset="0"/>
            </a:endParaRPr>
          </a:p>
        </p:txBody>
      </p:sp>
      <p:sp>
        <p:nvSpPr>
          <p:cNvPr id="8" name="Text Placeholder 7"/>
          <p:cNvSpPr>
            <a:spLocks noGrp="1"/>
          </p:cNvSpPr>
          <p:nvPr>
            <p:ph type="body" sz="quarter" idx="17"/>
          </p:nvPr>
        </p:nvSpPr>
        <p:spPr>
          <a:xfrm>
            <a:off x="334963" y="1989137"/>
            <a:ext cx="5559425" cy="4338511"/>
          </a:xfrm>
        </p:spPr>
        <p:style>
          <a:lnRef idx="1">
            <a:schemeClr val="accent6"/>
          </a:lnRef>
          <a:fillRef idx="2">
            <a:schemeClr val="accent6"/>
          </a:fillRef>
          <a:effectRef idx="1">
            <a:schemeClr val="accent6"/>
          </a:effectRef>
          <a:fontRef idx="minor">
            <a:schemeClr val="dk1"/>
          </a:fontRef>
        </p:style>
        <p:txBody>
          <a:bodyPr/>
          <a:lstStyle/>
          <a:p>
            <a:pPr fontAlgn="base"/>
            <a:r>
              <a:rPr lang="en-AU" sz="2000">
                <a:latin typeface="Arial" panose="020B0604020202020204" pitchFamily="34" charset="0"/>
                <a:cs typeface="Arial" panose="020B0604020202020204" pitchFamily="34" charset="0"/>
              </a:rPr>
              <a:t>Pattern of study checklist</a:t>
            </a:r>
            <a:r>
              <a:rPr lang="en-US" sz="2000">
                <a:latin typeface="Arial" panose="020B0604020202020204" pitchFamily="34" charset="0"/>
                <a:cs typeface="Arial" panose="020B0604020202020204" pitchFamily="34" charset="0"/>
              </a:rPr>
              <a:t>​</a:t>
            </a:r>
          </a:p>
          <a:p>
            <a:pPr fontAlgn="base"/>
            <a:r>
              <a:rPr lang="en-AU" sz="2000">
                <a:latin typeface="Arial" panose="020B0604020202020204" pitchFamily="34" charset="0"/>
                <a:cs typeface="Arial" panose="020B0604020202020204" pitchFamily="34" charset="0"/>
              </a:rPr>
              <a:t>HSC: All My Own Work</a:t>
            </a:r>
            <a:r>
              <a:rPr lang="en-US" sz="2000">
                <a:latin typeface="Arial" panose="020B0604020202020204" pitchFamily="34" charset="0"/>
                <a:cs typeface="Arial" panose="020B0604020202020204" pitchFamily="34" charset="0"/>
              </a:rPr>
              <a:t>​</a:t>
            </a:r>
          </a:p>
          <a:p>
            <a:pPr fontAlgn="base"/>
            <a:r>
              <a:rPr lang="en-AU" sz="2000">
                <a:latin typeface="Arial" panose="020B0604020202020204" pitchFamily="34" charset="0"/>
                <a:cs typeface="Arial" panose="020B0604020202020204" pitchFamily="34" charset="0"/>
              </a:rPr>
              <a:t>Eligibility for English EAL/D and languages</a:t>
            </a:r>
            <a:r>
              <a:rPr lang="en-US" sz="2000">
                <a:latin typeface="Arial" panose="020B0604020202020204" pitchFamily="34" charset="0"/>
                <a:cs typeface="Arial" panose="020B0604020202020204" pitchFamily="34" charset="0"/>
              </a:rPr>
              <a:t>​</a:t>
            </a:r>
          </a:p>
          <a:p>
            <a:pPr fontAlgn="base"/>
            <a:r>
              <a:rPr lang="en-AU" sz="2000">
                <a:latin typeface="Arial" panose="020B0604020202020204" pitchFamily="34" charset="0"/>
                <a:cs typeface="Arial" panose="020B0604020202020204" pitchFamily="34" charset="0"/>
              </a:rPr>
              <a:t>Exclusion of course combinations</a:t>
            </a:r>
            <a:r>
              <a:rPr lang="en-US" sz="2000">
                <a:latin typeface="Arial" panose="020B0604020202020204" pitchFamily="34" charset="0"/>
                <a:cs typeface="Arial" panose="020B0604020202020204" pitchFamily="34" charset="0"/>
              </a:rPr>
              <a:t>​</a:t>
            </a:r>
          </a:p>
          <a:p>
            <a:pPr fontAlgn="base"/>
            <a:r>
              <a:rPr lang="en-AU" sz="2000">
                <a:latin typeface="Arial" panose="020B0604020202020204" pitchFamily="34" charset="0"/>
                <a:cs typeface="Arial" panose="020B0604020202020204" pitchFamily="34" charset="0"/>
              </a:rPr>
              <a:t>School-based assessment and reporting </a:t>
            </a:r>
            <a:r>
              <a:rPr lang="en-US" sz="2000">
                <a:latin typeface="Arial" panose="020B0604020202020204" pitchFamily="34" charset="0"/>
                <a:cs typeface="Arial" panose="020B0604020202020204" pitchFamily="34" charset="0"/>
              </a:rPr>
              <a:t>​</a:t>
            </a:r>
          </a:p>
          <a:p>
            <a:pPr lvl="1" fontAlgn="base"/>
            <a:r>
              <a:rPr lang="en-AU" sz="1800">
                <a:latin typeface="Arial" panose="020B0604020202020204" pitchFamily="34" charset="0"/>
                <a:cs typeface="Arial" panose="020B0604020202020204" pitchFamily="34" charset="0"/>
              </a:rPr>
              <a:t>key compliance issue</a:t>
            </a:r>
            <a:r>
              <a:rPr lang="en-US" sz="1800">
                <a:latin typeface="Arial" panose="020B0604020202020204" pitchFamily="34" charset="0"/>
                <a:cs typeface="Arial" panose="020B0604020202020204" pitchFamily="34" charset="0"/>
              </a:rPr>
              <a:t>​</a:t>
            </a:r>
          </a:p>
          <a:p>
            <a:pPr lvl="1" fontAlgn="base"/>
            <a:r>
              <a:rPr lang="en-AU" sz="1800">
                <a:latin typeface="Arial" panose="020B0604020202020204" pitchFamily="34" charset="0"/>
                <a:cs typeface="Arial" panose="020B0604020202020204" pitchFamily="34" charset="0"/>
              </a:rPr>
              <a:t>stronger HSC reforms from 2018</a:t>
            </a:r>
            <a:endParaRPr lang="en-US" sz="1800">
              <a:latin typeface="Arial" panose="020B0604020202020204" pitchFamily="34" charset="0"/>
              <a:cs typeface="Arial" panose="020B0604020202020204" pitchFamily="34" charset="0"/>
            </a:endParaRPr>
          </a:p>
        </p:txBody>
      </p:sp>
      <p:sp>
        <p:nvSpPr>
          <p:cNvPr id="6" name="Title 5"/>
          <p:cNvSpPr>
            <a:spLocks noGrp="1"/>
          </p:cNvSpPr>
          <p:nvPr>
            <p:ph type="title"/>
          </p:nvPr>
        </p:nvSpPr>
        <p:spPr/>
        <p:txBody>
          <a:bodyPr/>
          <a:lstStyle/>
          <a:p>
            <a:r>
              <a:rPr lang="en-AU" dirty="0"/>
              <a:t>Section 2 – HSC checklist and reminders</a:t>
            </a:r>
          </a:p>
        </p:txBody>
      </p:sp>
      <p:sp>
        <p:nvSpPr>
          <p:cNvPr id="7" name="Text Placeholder 6"/>
          <p:cNvSpPr>
            <a:spLocks noGrp="1"/>
          </p:cNvSpPr>
          <p:nvPr>
            <p:ph type="body" sz="quarter" idx="15"/>
          </p:nvPr>
        </p:nvSpPr>
        <p:spPr/>
        <p:txBody>
          <a:bodyPr/>
          <a:lstStyle/>
          <a:p>
            <a:r>
              <a:rPr lang="en-AU" dirty="0">
                <a:solidFill>
                  <a:srgbClr val="D70C3D"/>
                </a:solidFill>
              </a:rPr>
              <a:t>Reminders</a:t>
            </a:r>
          </a:p>
        </p:txBody>
      </p:sp>
    </p:spTree>
    <p:extLst>
      <p:ext uri="{BB962C8B-B14F-4D97-AF65-F5344CB8AC3E}">
        <p14:creationId xmlns:p14="http://schemas.microsoft.com/office/powerpoint/2010/main" val="2676803851"/>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75018E0-C173-4801-BA1C-A11802EEFA1C}"/>
              </a:ext>
            </a:extLst>
          </p:cNvPr>
          <p:cNvSpPr>
            <a:spLocks noGrp="1"/>
          </p:cNvSpPr>
          <p:nvPr>
            <p:ph type="title"/>
          </p:nvPr>
        </p:nvSpPr>
        <p:spPr/>
        <p:txBody>
          <a:bodyPr/>
          <a:lstStyle/>
          <a:p>
            <a:r>
              <a:rPr lang="en-AU"/>
              <a:t>Appendix 1 – Education Act excerpts</a:t>
            </a:r>
          </a:p>
        </p:txBody>
      </p:sp>
      <p:sp>
        <p:nvSpPr>
          <p:cNvPr id="4" name="Text Placeholder 3">
            <a:extLst>
              <a:ext uri="{FF2B5EF4-FFF2-40B4-BE49-F238E27FC236}">
                <a16:creationId xmlns:a16="http://schemas.microsoft.com/office/drawing/2014/main" id="{BF7602DD-8034-47C1-82C2-D12E86C596E6}"/>
              </a:ext>
            </a:extLst>
          </p:cNvPr>
          <p:cNvSpPr>
            <a:spLocks noGrp="1"/>
          </p:cNvSpPr>
          <p:nvPr>
            <p:ph type="body" sz="quarter" idx="15"/>
          </p:nvPr>
        </p:nvSpPr>
        <p:spPr/>
        <p:txBody>
          <a:bodyPr/>
          <a:lstStyle/>
          <a:p>
            <a:r>
              <a:rPr lang="en-AU" dirty="0">
                <a:solidFill>
                  <a:srgbClr val="D70C3D"/>
                </a:solidFill>
              </a:rPr>
              <a:t>For all staff and students</a:t>
            </a:r>
          </a:p>
        </p:txBody>
      </p:sp>
      <p:sp>
        <p:nvSpPr>
          <p:cNvPr id="5" name="Footer Placeholder 4">
            <a:extLst>
              <a:ext uri="{FF2B5EF4-FFF2-40B4-BE49-F238E27FC236}">
                <a16:creationId xmlns:a16="http://schemas.microsoft.com/office/drawing/2014/main" id="{7A4D1F20-45AA-4968-BA97-CFA09DECDB57}"/>
              </a:ext>
            </a:extLst>
          </p:cNvPr>
          <p:cNvSpPr>
            <a:spLocks noGrp="1"/>
          </p:cNvSpPr>
          <p:nvPr>
            <p:ph type="ftr" sz="quarter" idx="3"/>
          </p:nvPr>
        </p:nvSpPr>
        <p:spPr/>
        <p:txBody>
          <a:bodyPr/>
          <a:lstStyle/>
          <a:p>
            <a:fld id="{5116C895-348D-4FA1-AC3F-6A98EE2CBA64}" type="slidenum">
              <a:rPr lang="en-US" smtClean="0"/>
              <a:pPr/>
              <a:t>8</a:t>
            </a:fld>
            <a:endParaRPr lang="en-US"/>
          </a:p>
        </p:txBody>
      </p:sp>
      <p:sp>
        <p:nvSpPr>
          <p:cNvPr id="6" name="Rectangle 5">
            <a:extLst>
              <a:ext uri="{FF2B5EF4-FFF2-40B4-BE49-F238E27FC236}">
                <a16:creationId xmlns:a16="http://schemas.microsoft.com/office/drawing/2014/main" id="{7A133311-9D6E-45A4-B7F5-FC4A08661FCE}"/>
              </a:ext>
            </a:extLst>
          </p:cNvPr>
          <p:cNvSpPr/>
          <p:nvPr/>
        </p:nvSpPr>
        <p:spPr>
          <a:xfrm>
            <a:off x="530695" y="2149786"/>
            <a:ext cx="11085571" cy="1364476"/>
          </a:xfrm>
          <a:prstGeom prst="rect">
            <a:avLst/>
          </a:prstGeom>
        </p:spPr>
        <p:txBody>
          <a:bodyPr wrap="square">
            <a:spAutoFit/>
          </a:bodyPr>
          <a:lstStyle/>
          <a:p>
            <a:pPr marL="177800" indent="-177800" defTabSz="685798" fontAlgn="base">
              <a:lnSpc>
                <a:spcPct val="150000"/>
              </a:lnSpc>
              <a:spcAft>
                <a:spcPts val="600"/>
              </a:spcAft>
              <a:buFont typeface="Arial" panose="020B0604020202020204" pitchFamily="34" charset="0"/>
              <a:buChar char="•"/>
            </a:pPr>
            <a:r>
              <a:rPr lang="en-AU">
                <a:solidFill>
                  <a:schemeClr val="tx2"/>
                </a:solidFill>
                <a:latin typeface="Arial" panose="020B0604020202020204" pitchFamily="34" charset="0"/>
                <a:cs typeface="Arial" panose="020B0604020202020204" pitchFamily="34" charset="0"/>
              </a:rPr>
              <a:t>The Education Act (1990) underpins NESA as ‘</a:t>
            </a:r>
            <a:r>
              <a:rPr lang="en-AU" i="1">
                <a:solidFill>
                  <a:schemeClr val="tx2"/>
                </a:solidFill>
                <a:latin typeface="Arial" panose="020B0604020202020204" pitchFamily="34" charset="0"/>
                <a:cs typeface="Arial" panose="020B0604020202020204" pitchFamily="34" charset="0"/>
              </a:rPr>
              <a:t>the authority</a:t>
            </a:r>
            <a:r>
              <a:rPr lang="en-AU">
                <a:solidFill>
                  <a:schemeClr val="tx2"/>
                </a:solidFill>
                <a:latin typeface="Arial" panose="020B0604020202020204" pitchFamily="34" charset="0"/>
                <a:cs typeface="Arial" panose="020B0604020202020204" pitchFamily="34" charset="0"/>
              </a:rPr>
              <a:t>’ in terms of rules and regulations for curriculum and the Higher School Certificate examinations</a:t>
            </a:r>
            <a:r>
              <a:rPr lang="en-US">
                <a:solidFill>
                  <a:schemeClr val="tx2"/>
                </a:solidFill>
                <a:latin typeface="Arial" panose="020B0604020202020204" pitchFamily="34" charset="0"/>
                <a:cs typeface="Arial" panose="020B0604020202020204" pitchFamily="34" charset="0"/>
              </a:rPr>
              <a:t>​</a:t>
            </a:r>
          </a:p>
          <a:p>
            <a:pPr marL="177800" indent="-177800" defTabSz="685798" fontAlgn="base">
              <a:lnSpc>
                <a:spcPct val="150000"/>
              </a:lnSpc>
              <a:spcAft>
                <a:spcPts val="600"/>
              </a:spcAft>
              <a:buFont typeface="Arial" panose="020B0604020202020204" pitchFamily="34" charset="0"/>
              <a:buChar char="•"/>
            </a:pPr>
            <a:r>
              <a:rPr lang="en-AU">
                <a:solidFill>
                  <a:schemeClr val="tx2"/>
                </a:solidFill>
                <a:latin typeface="Arial" panose="020B0604020202020204" pitchFamily="34" charset="0"/>
                <a:cs typeface="Arial" panose="020B0604020202020204" pitchFamily="34" charset="0"/>
              </a:rPr>
              <a:t>The basis for the importance of external examinations</a:t>
            </a:r>
            <a:endParaRPr lang="en-US">
              <a:solidFill>
                <a:schemeClr val="tx2"/>
              </a:solidFill>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EE23EFE7-91A9-4A94-BE67-923F3338D9D9}"/>
              </a:ext>
            </a:extLst>
          </p:cNvPr>
          <p:cNvPicPr>
            <a:picLocks noChangeAspect="1"/>
          </p:cNvPicPr>
          <p:nvPr/>
        </p:nvPicPr>
        <p:blipFill>
          <a:blip r:embed="rId3"/>
          <a:stretch>
            <a:fillRect/>
          </a:stretch>
        </p:blipFill>
        <p:spPr>
          <a:xfrm>
            <a:off x="1190090" y="3719116"/>
            <a:ext cx="7678222" cy="1171739"/>
          </a:xfrm>
          <a:prstGeom prst="rect">
            <a:avLst/>
          </a:prstGeom>
          <a:ln>
            <a:noFill/>
          </a:ln>
          <a:effectLst>
            <a:outerShdw blurRad="292100" dist="139700" dir="2700000" algn="tl" rotWithShape="0">
              <a:srgbClr val="333333">
                <a:alpha val="65000"/>
              </a:srgbClr>
            </a:outerShdw>
          </a:effectLst>
        </p:spPr>
      </p:pic>
      <p:pic>
        <p:nvPicPr>
          <p:cNvPr id="9" name="Picture 8">
            <a:extLst>
              <a:ext uri="{FF2B5EF4-FFF2-40B4-BE49-F238E27FC236}">
                <a16:creationId xmlns:a16="http://schemas.microsoft.com/office/drawing/2014/main" id="{1AE697B6-BF13-4991-BE20-2B92A4D35608}"/>
              </a:ext>
            </a:extLst>
          </p:cNvPr>
          <p:cNvPicPr>
            <a:picLocks noChangeAspect="1"/>
          </p:cNvPicPr>
          <p:nvPr/>
        </p:nvPicPr>
        <p:blipFill>
          <a:blip r:embed="rId4"/>
          <a:stretch>
            <a:fillRect/>
          </a:stretch>
        </p:blipFill>
        <p:spPr>
          <a:xfrm>
            <a:off x="3929200" y="5095709"/>
            <a:ext cx="6649378" cy="102884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76067352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7A8E8BD-2156-4750-85E7-1923FE906771}"/>
              </a:ext>
            </a:extLst>
          </p:cNvPr>
          <p:cNvSpPr>
            <a:spLocks noGrp="1"/>
          </p:cNvSpPr>
          <p:nvPr>
            <p:ph type="body" sz="quarter" idx="16"/>
          </p:nvPr>
        </p:nvSpPr>
        <p:spPr>
          <a:xfrm>
            <a:off x="6760029" y="1989138"/>
            <a:ext cx="5059732" cy="4110667"/>
          </a:xfrm>
        </p:spPr>
        <p:txBody>
          <a:bodyPr/>
          <a:lstStyle/>
          <a:p>
            <a:pPr fontAlgn="base"/>
            <a:r>
              <a:rPr lang="en-AU" dirty="0"/>
              <a:t>Check box confirmation in </a:t>
            </a:r>
            <a:r>
              <a:rPr lang="en-AU" dirty="0" err="1"/>
              <a:t>SPaRO</a:t>
            </a:r>
            <a:r>
              <a:rPr lang="en-AU" dirty="0"/>
              <a:t>​</a:t>
            </a:r>
          </a:p>
          <a:p>
            <a:pPr lvl="1" fontAlgn="base"/>
            <a:r>
              <a:rPr lang="en-AU" dirty="0"/>
              <a:t>principal declaration</a:t>
            </a:r>
            <a:r>
              <a:rPr lang="en-US" dirty="0"/>
              <a:t>​</a:t>
            </a:r>
          </a:p>
          <a:p>
            <a:pPr lvl="1" fontAlgn="base"/>
            <a:r>
              <a:rPr lang="en-AU" dirty="0"/>
              <a:t>DEL confirmation</a:t>
            </a:r>
          </a:p>
          <a:p>
            <a:pPr lvl="1" fontAlgn="base"/>
            <a:r>
              <a:rPr lang="en-AU" dirty="0"/>
              <a:t>Nil return for schools that don’t have a Year 12 cohort in 2022. </a:t>
            </a:r>
          </a:p>
          <a:p>
            <a:pPr lvl="1" fontAlgn="base"/>
            <a:endParaRPr lang="en-US" dirty="0"/>
          </a:p>
          <a:p>
            <a:endParaRPr lang="en-AU" dirty="0"/>
          </a:p>
        </p:txBody>
      </p:sp>
      <p:sp>
        <p:nvSpPr>
          <p:cNvPr id="3" name="Title 2">
            <a:extLst>
              <a:ext uri="{FF2B5EF4-FFF2-40B4-BE49-F238E27FC236}">
                <a16:creationId xmlns:a16="http://schemas.microsoft.com/office/drawing/2014/main" id="{79AB7700-54ED-4A84-8AAB-78F8FB2654CB}"/>
              </a:ext>
            </a:extLst>
          </p:cNvPr>
          <p:cNvSpPr>
            <a:spLocks noGrp="1"/>
          </p:cNvSpPr>
          <p:nvPr>
            <p:ph type="title"/>
          </p:nvPr>
        </p:nvSpPr>
        <p:spPr/>
        <p:txBody>
          <a:bodyPr/>
          <a:lstStyle/>
          <a:p>
            <a:r>
              <a:rPr lang="en-AU" dirty="0"/>
              <a:t>Appendix 2 – HSC monitoring declaration </a:t>
            </a:r>
          </a:p>
        </p:txBody>
      </p:sp>
      <p:sp>
        <p:nvSpPr>
          <p:cNvPr id="4" name="Text Placeholder 3">
            <a:extLst>
              <a:ext uri="{FF2B5EF4-FFF2-40B4-BE49-F238E27FC236}">
                <a16:creationId xmlns:a16="http://schemas.microsoft.com/office/drawing/2014/main" id="{2E6F85AC-3B1E-4175-809B-0FB3D1C278C5}"/>
              </a:ext>
            </a:extLst>
          </p:cNvPr>
          <p:cNvSpPr>
            <a:spLocks noGrp="1"/>
          </p:cNvSpPr>
          <p:nvPr>
            <p:ph type="body" sz="quarter" idx="15"/>
          </p:nvPr>
        </p:nvSpPr>
        <p:spPr/>
        <p:txBody>
          <a:bodyPr/>
          <a:lstStyle/>
          <a:p>
            <a:r>
              <a:rPr lang="en-AU" dirty="0">
                <a:solidFill>
                  <a:srgbClr val="D70C3D"/>
                </a:solidFill>
              </a:rPr>
              <a:t>Confirmation and endorsement</a:t>
            </a:r>
          </a:p>
        </p:txBody>
      </p:sp>
      <p:sp>
        <p:nvSpPr>
          <p:cNvPr id="5" name="Footer Placeholder 4">
            <a:extLst>
              <a:ext uri="{FF2B5EF4-FFF2-40B4-BE49-F238E27FC236}">
                <a16:creationId xmlns:a16="http://schemas.microsoft.com/office/drawing/2014/main" id="{2F16F695-04D8-4B05-B446-478751603BFB}"/>
              </a:ext>
            </a:extLst>
          </p:cNvPr>
          <p:cNvSpPr>
            <a:spLocks noGrp="1"/>
          </p:cNvSpPr>
          <p:nvPr>
            <p:ph type="ftr" sz="quarter" idx="3"/>
          </p:nvPr>
        </p:nvSpPr>
        <p:spPr/>
        <p:txBody>
          <a:bodyPr/>
          <a:lstStyle/>
          <a:p>
            <a:fld id="{5116C895-348D-4FA1-AC3F-6A98EE2CBA64}" type="slidenum">
              <a:rPr lang="en-US" smtClean="0"/>
              <a:pPr/>
              <a:t>9</a:t>
            </a:fld>
            <a:endParaRPr lang="en-US"/>
          </a:p>
        </p:txBody>
      </p:sp>
      <p:pic>
        <p:nvPicPr>
          <p:cNvPr id="6" name="Picture 5">
            <a:extLst>
              <a:ext uri="{FF2B5EF4-FFF2-40B4-BE49-F238E27FC236}">
                <a16:creationId xmlns:a16="http://schemas.microsoft.com/office/drawing/2014/main" id="{D734B610-E551-4900-BA27-E20175D70B34}"/>
              </a:ext>
            </a:extLst>
          </p:cNvPr>
          <p:cNvPicPr>
            <a:picLocks noChangeAspect="1"/>
          </p:cNvPicPr>
          <p:nvPr/>
        </p:nvPicPr>
        <p:blipFill>
          <a:blip r:embed="rId3"/>
          <a:stretch>
            <a:fillRect/>
          </a:stretch>
        </p:blipFill>
        <p:spPr>
          <a:xfrm>
            <a:off x="326860" y="1958264"/>
            <a:ext cx="6085041" cy="4110667"/>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634848883"/>
      </p:ext>
    </p:extLst>
  </p:cSld>
  <p:clrMapOvr>
    <a:masterClrMapping/>
  </p:clrMapOvr>
  <p:transition>
    <p:fade/>
  </p:transition>
</p:sld>
</file>

<file path=ppt/theme/theme1.xml><?xml version="1.0" encoding="utf-8"?>
<a:theme xmlns:a="http://schemas.openxmlformats.org/drawingml/2006/main" name="Office Theme">
  <a:themeElements>
    <a:clrScheme name="DoE">
      <a:dk1>
        <a:srgbClr val="000000"/>
      </a:dk1>
      <a:lt1>
        <a:srgbClr val="FFFFFF"/>
      </a:lt1>
      <a:dk2>
        <a:srgbClr val="041E42"/>
      </a:dk2>
      <a:lt2>
        <a:srgbClr val="C8DCF0"/>
      </a:lt2>
      <a:accent1>
        <a:srgbClr val="1D428A"/>
      </a:accent1>
      <a:accent2>
        <a:srgbClr val="407EC9"/>
      </a:accent2>
      <a:accent3>
        <a:srgbClr val="6CACE4"/>
      </a:accent3>
      <a:accent4>
        <a:srgbClr val="C8DCF0"/>
      </a:accent4>
      <a:accent5>
        <a:srgbClr val="CE0037"/>
      </a:accent5>
      <a:accent6>
        <a:srgbClr val="F3B8B5"/>
      </a:accent6>
      <a:hlink>
        <a:srgbClr val="385E9D"/>
      </a:hlink>
      <a:folHlink>
        <a:srgbClr val="6CACE4"/>
      </a:folHlink>
    </a:clrScheme>
    <a:fontScheme name="DoE">
      <a:majorFont>
        <a:latin typeface="Montserrat SemiBold"/>
        <a:ea typeface=""/>
        <a:cs typeface=""/>
      </a:majorFont>
      <a:minorFont>
        <a:latin typeface="Montserrat Medium"/>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5"/>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lgn="l">
          <a:defRPr sz="1400" dirty="0" err="1" smtClean="0"/>
        </a:defPPr>
      </a:lstStyle>
    </a:txDef>
  </a:objectDefaults>
  <a:extraClrSchemeLst/>
  <a:custClrLst>
    <a:custClr name="Corporate 1">
      <a:srgbClr val="19233E"/>
    </a:custClr>
    <a:custClr name="Corporate 2">
      <a:srgbClr val="D70C3D"/>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Teachers/Parents 1">
      <a:srgbClr val="1D428A"/>
    </a:custClr>
    <a:custClr name="Teachers/Parents 2">
      <a:srgbClr val="385E9D"/>
    </a:custClr>
    <a:custClr name="Teachers/Parents 3">
      <a:srgbClr val="407EC9"/>
    </a:custClr>
    <a:custClr name="Teachers/Parents 4">
      <a:srgbClr val="6CACE4"/>
    </a:custClr>
    <a:custClr name="Teachers/Parents 5">
      <a:srgbClr val="C8C9C7"/>
    </a:custClr>
    <a:custClr name="Teachers/Parents 6">
      <a:srgbClr val="E6E7EA"/>
    </a:custClr>
    <a:custClr name="Teachers/Parents 7">
      <a:srgbClr val="9D2235"/>
    </a:custClr>
    <a:custClr name="BLANK">
      <a:srgbClr val="FFFFFF"/>
    </a:custClr>
    <a:custClr name="BLANK">
      <a:srgbClr val="FFFFFF"/>
    </a:custClr>
    <a:custClr name="BLANK">
      <a:srgbClr val="FFFFFF"/>
    </a:custClr>
    <a:custClr name="Students 1">
      <a:srgbClr val="A4C8E1"/>
    </a:custClr>
    <a:custClr name="Students 2">
      <a:srgbClr val="C6DAE7"/>
    </a:custClr>
    <a:custClr name="Students 3">
      <a:srgbClr val="E56A54"/>
    </a:custClr>
    <a:custClr name="Students 4">
      <a:srgbClr val="E9C4C7"/>
    </a:custClr>
  </a:custClrLst>
  <a:extLst>
    <a:ext uri="{05A4C25C-085E-4340-85A3-A5531E510DB2}">
      <thm15:themeFamily xmlns:thm15="http://schemas.microsoft.com/office/thememl/2012/main" name="Presentation3" id="{18987CDD-6233-7347-899F-C2953239CCBD}" vid="{EFB83354-1ED2-3E48-A529-8AC8926A79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A3267F33CA150408E7BEE05E185F0B4" ma:contentTypeVersion="13" ma:contentTypeDescription="Create a new document." ma:contentTypeScope="" ma:versionID="be5ab8b9c5fa359b2e9ee521dfc6053c">
  <xsd:schema xmlns:xsd="http://www.w3.org/2001/XMLSchema" xmlns:xs="http://www.w3.org/2001/XMLSchema" xmlns:p="http://schemas.microsoft.com/office/2006/metadata/properties" xmlns:ns3="4d83d265-8507-4b9d-98e0-cf5ea7ca0e9a" xmlns:ns4="4ba1a875-1be5-401d-b462-e2f56a0d2e4d" targetNamespace="http://schemas.microsoft.com/office/2006/metadata/properties" ma:root="true" ma:fieldsID="1f9db2495a3ae99f0a3d8c45583a78e7" ns3:_="" ns4:_="">
    <xsd:import namespace="4d83d265-8507-4b9d-98e0-cf5ea7ca0e9a"/>
    <xsd:import namespace="4ba1a875-1be5-401d-b462-e2f56a0d2e4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AutoKeyPoints" minOccurs="0"/>
                <xsd:element ref="ns4:MediaServiceKeyPoints" minOccurs="0"/>
                <xsd:element ref="ns4:MediaServiceGenerationTime" minOccurs="0"/>
                <xsd:element ref="ns4:MediaServiceEventHashCode"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83d265-8507-4b9d-98e0-cf5ea7ca0e9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ba1a875-1be5-401d-b462-e2f56a0d2e4d"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FD1F0CD-BAD0-4CD6-B06F-1E087BBA036C}">
  <ds:schemaRefs>
    <ds:schemaRef ds:uri="4d83d265-8507-4b9d-98e0-cf5ea7ca0e9a"/>
    <ds:schemaRef ds:uri="http://schemas.microsoft.com/office/2006/documentManagement/types"/>
    <ds:schemaRef ds:uri="http://schemas.openxmlformats.org/package/2006/metadata/core-properties"/>
    <ds:schemaRef ds:uri="http://schemas.microsoft.com/office/infopath/2007/PartnerControls"/>
    <ds:schemaRef ds:uri="http://purl.org/dc/elements/1.1/"/>
    <ds:schemaRef ds:uri="http://www.w3.org/XML/1998/namespace"/>
    <ds:schemaRef ds:uri="4ba1a875-1be5-401d-b462-e2f56a0d2e4d"/>
    <ds:schemaRef ds:uri="http://schemas.microsoft.com/office/2006/metadata/properties"/>
    <ds:schemaRef ds:uri="http://purl.org/dc/dcmitype/"/>
    <ds:schemaRef ds:uri="http://purl.org/dc/terms/"/>
  </ds:schemaRefs>
</ds:datastoreItem>
</file>

<file path=customXml/itemProps2.xml><?xml version="1.0" encoding="utf-8"?>
<ds:datastoreItem xmlns:ds="http://schemas.openxmlformats.org/officeDocument/2006/customXml" ds:itemID="{322816AE-D48F-4AE4-86A4-B1CB7479589C}">
  <ds:schemaRefs>
    <ds:schemaRef ds:uri="http://schemas.microsoft.com/sharepoint/v3/contenttype/forms"/>
  </ds:schemaRefs>
</ds:datastoreItem>
</file>

<file path=customXml/itemProps3.xml><?xml version="1.0" encoding="utf-8"?>
<ds:datastoreItem xmlns:ds="http://schemas.openxmlformats.org/officeDocument/2006/customXml" ds:itemID="{A00E51F1-BD03-42B5-9F45-23A6D4B26D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d83d265-8507-4b9d-98e0-cf5ea7ca0e9a"/>
    <ds:schemaRef ds:uri="4ba1a875-1be5-401d-b462-e2f56a0d2e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AC_DoE_Powerpoint_widescreen_V2_Arial</Template>
  <TotalTime>638</TotalTime>
  <Words>1148</Words>
  <Application>Microsoft Office PowerPoint</Application>
  <PresentationFormat>Widescreen</PresentationFormat>
  <Paragraphs>139</Paragraphs>
  <Slides>10</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Arial,Sans-Serif</vt:lpstr>
      <vt:lpstr>Calibri</vt:lpstr>
      <vt:lpstr>Courier New</vt:lpstr>
      <vt:lpstr>Montserrat Medium</vt:lpstr>
      <vt:lpstr>Times New Roman</vt:lpstr>
      <vt:lpstr>Wingdings</vt:lpstr>
      <vt:lpstr>Office Theme</vt:lpstr>
      <vt:lpstr>2022 HSC monitoring ​advice</vt:lpstr>
      <vt:lpstr>What is the context for HSC Monitoring?​</vt:lpstr>
      <vt:lpstr>2022 HSC monitoring advice</vt:lpstr>
      <vt:lpstr>Department’s HSC monitoring advice</vt:lpstr>
      <vt:lpstr>Structure of HSC monitoring advice​</vt:lpstr>
      <vt:lpstr>Section 1 – HSC monitoring procedures</vt:lpstr>
      <vt:lpstr>Section 2 – HSC checklist and reminders</vt:lpstr>
      <vt:lpstr>Appendix 1 – Education Act excerpts</vt:lpstr>
      <vt:lpstr>Appendix 2 – HSC monitoring declaration </vt:lpstr>
      <vt:lpstr>Further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Thompson</dc:creator>
  <cp:lastModifiedBy>Barbara Gunn</cp:lastModifiedBy>
  <cp:revision>314</cp:revision>
  <cp:lastPrinted>2018-09-13T06:50:27Z</cp:lastPrinted>
  <dcterms:created xsi:type="dcterms:W3CDTF">2021-05-19T23:39:37Z</dcterms:created>
  <dcterms:modified xsi:type="dcterms:W3CDTF">2021-10-31T22:23:23Z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0x010100FA3267F33CA150408E7BEE05E185F0B4</vt:lpwstr>
  </property>
</Properties>
</file>