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Lst>
  <p:notesMasterIdLst>
    <p:notesMasterId r:id="rId45"/>
  </p:notesMasterIdLst>
  <p:handoutMasterIdLst>
    <p:handoutMasterId r:id="rId46"/>
  </p:handoutMasterIdLst>
  <p:sldIdLst>
    <p:sldId id="297" r:id="rId5"/>
    <p:sldId id="291" r:id="rId6"/>
    <p:sldId id="330" r:id="rId7"/>
    <p:sldId id="298" r:id="rId8"/>
    <p:sldId id="277" r:id="rId9"/>
    <p:sldId id="293" r:id="rId10"/>
    <p:sldId id="323" r:id="rId11"/>
    <p:sldId id="292" r:id="rId12"/>
    <p:sldId id="324" r:id="rId13"/>
    <p:sldId id="294" r:id="rId14"/>
    <p:sldId id="327" r:id="rId15"/>
    <p:sldId id="295" r:id="rId16"/>
    <p:sldId id="326" r:id="rId17"/>
    <p:sldId id="296" r:id="rId18"/>
    <p:sldId id="283" r:id="rId19"/>
    <p:sldId id="288" r:id="rId20"/>
    <p:sldId id="287" r:id="rId21"/>
    <p:sldId id="299" r:id="rId22"/>
    <p:sldId id="300" r:id="rId23"/>
    <p:sldId id="301" r:id="rId24"/>
    <p:sldId id="302" r:id="rId25"/>
    <p:sldId id="317" r:id="rId26"/>
    <p:sldId id="303" r:id="rId27"/>
    <p:sldId id="328" r:id="rId28"/>
    <p:sldId id="304" r:id="rId29"/>
    <p:sldId id="329" r:id="rId30"/>
    <p:sldId id="305" r:id="rId31"/>
    <p:sldId id="306" r:id="rId32"/>
    <p:sldId id="307" r:id="rId33"/>
    <p:sldId id="308" r:id="rId34"/>
    <p:sldId id="309" r:id="rId35"/>
    <p:sldId id="312" r:id="rId36"/>
    <p:sldId id="310" r:id="rId37"/>
    <p:sldId id="311" r:id="rId38"/>
    <p:sldId id="319" r:id="rId39"/>
    <p:sldId id="322" r:id="rId40"/>
    <p:sldId id="313" r:id="rId41"/>
    <p:sldId id="314" r:id="rId42"/>
    <p:sldId id="315" r:id="rId43"/>
    <p:sldId id="316" r:id="rId44"/>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aster Slides" id="{1165592B-D1AE-EE48-AEB4-F19515D86DC8}">
          <p14:sldIdLst>
            <p14:sldId id="297"/>
            <p14:sldId id="291"/>
            <p14:sldId id="330"/>
            <p14:sldId id="298"/>
            <p14:sldId id="277"/>
            <p14:sldId id="293"/>
            <p14:sldId id="323"/>
            <p14:sldId id="292"/>
            <p14:sldId id="324"/>
            <p14:sldId id="294"/>
            <p14:sldId id="327"/>
            <p14:sldId id="295"/>
            <p14:sldId id="326"/>
            <p14:sldId id="296"/>
            <p14:sldId id="283"/>
            <p14:sldId id="288"/>
            <p14:sldId id="287"/>
            <p14:sldId id="299"/>
            <p14:sldId id="300"/>
            <p14:sldId id="301"/>
            <p14:sldId id="302"/>
            <p14:sldId id="317"/>
            <p14:sldId id="303"/>
            <p14:sldId id="328"/>
            <p14:sldId id="304"/>
            <p14:sldId id="329"/>
            <p14:sldId id="305"/>
            <p14:sldId id="306"/>
            <p14:sldId id="307"/>
            <p14:sldId id="308"/>
            <p14:sldId id="309"/>
            <p14:sldId id="312"/>
            <p14:sldId id="310"/>
            <p14:sldId id="311"/>
            <p14:sldId id="319"/>
            <p14:sldId id="322"/>
            <p14:sldId id="313"/>
            <p14:sldId id="314"/>
            <p14:sldId id="315"/>
            <p14:sldId id="316"/>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235BA6"/>
    <a:srgbClr val="EFA511"/>
    <a:srgbClr val="FFF90D"/>
    <a:srgbClr val="FFFB00"/>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8B541-8D25-4683-8952-7C54D9F86F3D}" v="3" dt="2021-07-08T04:40:16.494"/>
    <p1510:client id="{3DF3574C-C09E-417D-B461-9378710035BF}" v="7" dt="2021-07-08T04:34:24.383"/>
    <p1510:client id="{A37BE7A1-62B2-4964-AF7C-C4611F6C1874}" v="1" dt="2021-07-08T04:41:42.901"/>
    <p1510:client id="{C53D8687-E187-4C9F-858D-7798EA578B0E}" v="56" dt="2021-07-06T08:41:56.653"/>
    <p1510:client id="{FC9BD377-D5D0-4541-B081-5074D7A89D0B}" v="25" dt="2021-07-08T04:35:13.47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42"/>
        <p:guide orient="horz" pos="3280"/>
        <p:guide orient="horz" pos="2228"/>
        <p:guide orient="horz" pos="2614"/>
        <p:guide pos="2859"/>
        <p:guide orient="horz" pos="1570"/>
        <p:guide orient="horz" pos="1616"/>
        <p:guide pos="975"/>
        <p:guide pos="2555"/>
        <p:guide pos="176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ster Carmeli" userId="S::easter.carmeli@det.nsw.edu.au::ba8d3078-1e0c-486b-a8bb-489542d2f92d" providerId="AD" clId="Web-{2028B541-8D25-4683-8952-7C54D9F86F3D}"/>
    <pc:docChg chg="modSld">
      <pc:chgData name="Easter Carmeli" userId="S::easter.carmeli@det.nsw.edu.au::ba8d3078-1e0c-486b-a8bb-489542d2f92d" providerId="AD" clId="Web-{2028B541-8D25-4683-8952-7C54D9F86F3D}" dt="2021-07-08T04:40:16.494" v="2" actId="20577"/>
      <pc:docMkLst>
        <pc:docMk/>
      </pc:docMkLst>
      <pc:sldChg chg="modSp">
        <pc:chgData name="Easter Carmeli" userId="S::easter.carmeli@det.nsw.edu.au::ba8d3078-1e0c-486b-a8bb-489542d2f92d" providerId="AD" clId="Web-{2028B541-8D25-4683-8952-7C54D9F86F3D}" dt="2021-07-08T04:40:16.494" v="2" actId="20577"/>
        <pc:sldMkLst>
          <pc:docMk/>
          <pc:sldMk cId="4115004756" sldId="297"/>
        </pc:sldMkLst>
        <pc:spChg chg="mod">
          <ac:chgData name="Easter Carmeli" userId="S::easter.carmeli@det.nsw.edu.au::ba8d3078-1e0c-486b-a8bb-489542d2f92d" providerId="AD" clId="Web-{2028B541-8D25-4683-8952-7C54D9F86F3D}" dt="2021-07-08T04:40:16.494" v="2" actId="20577"/>
          <ac:spMkLst>
            <pc:docMk/>
            <pc:sldMk cId="4115004756" sldId="297"/>
            <ac:spMk id="5" creationId="{CE49C59F-A39A-4905-869C-DC604C3FEE85}"/>
          </ac:spMkLst>
        </pc:spChg>
      </pc:sldChg>
    </pc:docChg>
  </pc:docChgLst>
  <pc:docChgLst>
    <pc:chgData name="Isaac Graham" userId="c898a59e-86f7-41ff-9411-011add468c5b" providerId="ADAL" clId="{01FA4C2D-E5A9-4702-98E8-2E6A9CDF8E1D}"/>
    <pc:docChg chg="modSld">
      <pc:chgData name="Isaac Graham" userId="c898a59e-86f7-41ff-9411-011add468c5b" providerId="ADAL" clId="{01FA4C2D-E5A9-4702-98E8-2E6A9CDF8E1D}" dt="2021-07-01T01:28:55.028" v="9" actId="962"/>
      <pc:docMkLst>
        <pc:docMk/>
      </pc:docMkLst>
      <pc:sldChg chg="modSp">
        <pc:chgData name="Isaac Graham" userId="c898a59e-86f7-41ff-9411-011add468c5b" providerId="ADAL" clId="{01FA4C2D-E5A9-4702-98E8-2E6A9CDF8E1D}" dt="2021-07-01T01:28:55.028" v="9" actId="962"/>
        <pc:sldMkLst>
          <pc:docMk/>
          <pc:sldMk cId="2341169860" sldId="291"/>
        </pc:sldMkLst>
        <pc:spChg chg="mod">
          <ac:chgData name="Isaac Graham" userId="c898a59e-86f7-41ff-9411-011add468c5b" providerId="ADAL" clId="{01FA4C2D-E5A9-4702-98E8-2E6A9CDF8E1D}" dt="2021-07-01T01:28:15.519" v="4" actId="962"/>
          <ac:spMkLst>
            <pc:docMk/>
            <pc:sldMk cId="2341169860" sldId="291"/>
            <ac:spMk id="2" creationId="{00000000-0000-0000-0000-000000000000}"/>
          </ac:spMkLst>
        </pc:spChg>
        <pc:spChg chg="mod">
          <ac:chgData name="Isaac Graham" userId="c898a59e-86f7-41ff-9411-011add468c5b" providerId="ADAL" clId="{01FA4C2D-E5A9-4702-98E8-2E6A9CDF8E1D}" dt="2021-07-01T01:27:52.521" v="1" actId="962"/>
          <ac:spMkLst>
            <pc:docMk/>
            <pc:sldMk cId="2341169860" sldId="291"/>
            <ac:spMk id="10" creationId="{00000000-0000-0000-0000-000000000000}"/>
          </ac:spMkLst>
        </pc:spChg>
        <pc:spChg chg="mod">
          <ac:chgData name="Isaac Graham" userId="c898a59e-86f7-41ff-9411-011add468c5b" providerId="ADAL" clId="{01FA4C2D-E5A9-4702-98E8-2E6A9CDF8E1D}" dt="2021-07-01T01:27:43.118" v="0" actId="962"/>
          <ac:spMkLst>
            <pc:docMk/>
            <pc:sldMk cId="2341169860" sldId="291"/>
            <ac:spMk id="11" creationId="{00000000-0000-0000-0000-000000000000}"/>
          </ac:spMkLst>
        </pc:spChg>
        <pc:spChg chg="mod">
          <ac:chgData name="Isaac Graham" userId="c898a59e-86f7-41ff-9411-011add468c5b" providerId="ADAL" clId="{01FA4C2D-E5A9-4702-98E8-2E6A9CDF8E1D}" dt="2021-07-01T01:28:45.226" v="8" actId="962"/>
          <ac:spMkLst>
            <pc:docMk/>
            <pc:sldMk cId="2341169860" sldId="291"/>
            <ac:spMk id="12" creationId="{00000000-0000-0000-0000-000000000000}"/>
          </ac:spMkLst>
        </pc:spChg>
        <pc:spChg chg="mod">
          <ac:chgData name="Isaac Graham" userId="c898a59e-86f7-41ff-9411-011add468c5b" providerId="ADAL" clId="{01FA4C2D-E5A9-4702-98E8-2E6A9CDF8E1D}" dt="2021-07-01T01:28:22.134" v="5" actId="962"/>
          <ac:spMkLst>
            <pc:docMk/>
            <pc:sldMk cId="2341169860" sldId="291"/>
            <ac:spMk id="13" creationId="{00000000-0000-0000-0000-000000000000}"/>
          </ac:spMkLst>
        </pc:spChg>
        <pc:spChg chg="mod">
          <ac:chgData name="Isaac Graham" userId="c898a59e-86f7-41ff-9411-011add468c5b" providerId="ADAL" clId="{01FA4C2D-E5A9-4702-98E8-2E6A9CDF8E1D}" dt="2021-07-01T01:27:59.387" v="2" actId="962"/>
          <ac:spMkLst>
            <pc:docMk/>
            <pc:sldMk cId="2341169860" sldId="291"/>
            <ac:spMk id="15" creationId="{00000000-0000-0000-0000-000000000000}"/>
          </ac:spMkLst>
        </pc:spChg>
        <pc:spChg chg="mod">
          <ac:chgData name="Isaac Graham" userId="c898a59e-86f7-41ff-9411-011add468c5b" providerId="ADAL" clId="{01FA4C2D-E5A9-4702-98E8-2E6A9CDF8E1D}" dt="2021-07-01T01:28:06.140" v="3" actId="962"/>
          <ac:spMkLst>
            <pc:docMk/>
            <pc:sldMk cId="2341169860" sldId="291"/>
            <ac:spMk id="16" creationId="{00000000-0000-0000-0000-000000000000}"/>
          </ac:spMkLst>
        </pc:spChg>
        <pc:spChg chg="mod">
          <ac:chgData name="Isaac Graham" userId="c898a59e-86f7-41ff-9411-011add468c5b" providerId="ADAL" clId="{01FA4C2D-E5A9-4702-98E8-2E6A9CDF8E1D}" dt="2021-07-01T01:28:27.839" v="6" actId="962"/>
          <ac:spMkLst>
            <pc:docMk/>
            <pc:sldMk cId="2341169860" sldId="291"/>
            <ac:spMk id="17" creationId="{00000000-0000-0000-0000-000000000000}"/>
          </ac:spMkLst>
        </pc:spChg>
        <pc:spChg chg="mod">
          <ac:chgData name="Isaac Graham" userId="c898a59e-86f7-41ff-9411-011add468c5b" providerId="ADAL" clId="{01FA4C2D-E5A9-4702-98E8-2E6A9CDF8E1D}" dt="2021-07-01T01:28:34.151" v="7" actId="962"/>
          <ac:spMkLst>
            <pc:docMk/>
            <pc:sldMk cId="2341169860" sldId="291"/>
            <ac:spMk id="18" creationId="{00000000-0000-0000-0000-000000000000}"/>
          </ac:spMkLst>
        </pc:spChg>
        <pc:graphicFrameChg chg="mod">
          <ac:chgData name="Isaac Graham" userId="c898a59e-86f7-41ff-9411-011add468c5b" providerId="ADAL" clId="{01FA4C2D-E5A9-4702-98E8-2E6A9CDF8E1D}" dt="2021-07-01T01:28:55.028" v="9" actId="962"/>
          <ac:graphicFrameMkLst>
            <pc:docMk/>
            <pc:sldMk cId="2341169860" sldId="291"/>
            <ac:graphicFrameMk id="3" creationId="{00000000-0000-0000-0000-000000000000}"/>
          </ac:graphicFrameMkLst>
        </pc:graphicFrameChg>
      </pc:sldChg>
    </pc:docChg>
  </pc:docChgLst>
  <pc:docChgLst>
    <pc:chgData name="Easter Carmeli" userId="S::easter.carmeli@det.nsw.edu.au::ba8d3078-1e0c-486b-a8bb-489542d2f92d" providerId="AD" clId="Web-{FC9BD377-D5D0-4541-B081-5074D7A89D0B}"/>
    <pc:docChg chg="modSld">
      <pc:chgData name="Easter Carmeli" userId="S::easter.carmeli@det.nsw.edu.au::ba8d3078-1e0c-486b-a8bb-489542d2f92d" providerId="AD" clId="Web-{FC9BD377-D5D0-4541-B081-5074D7A89D0B}" dt="2021-07-08T04:35:13.476" v="24" actId="20577"/>
      <pc:docMkLst>
        <pc:docMk/>
      </pc:docMkLst>
      <pc:sldChg chg="modSp">
        <pc:chgData name="Easter Carmeli" userId="S::easter.carmeli@det.nsw.edu.au::ba8d3078-1e0c-486b-a8bb-489542d2f92d" providerId="AD" clId="Web-{FC9BD377-D5D0-4541-B081-5074D7A89D0B}" dt="2021-07-08T04:35:13.476" v="24" actId="20577"/>
        <pc:sldMkLst>
          <pc:docMk/>
          <pc:sldMk cId="4115004756" sldId="297"/>
        </pc:sldMkLst>
        <pc:spChg chg="mod">
          <ac:chgData name="Easter Carmeli" userId="S::easter.carmeli@det.nsw.edu.au::ba8d3078-1e0c-486b-a8bb-489542d2f92d" providerId="AD" clId="Web-{FC9BD377-D5D0-4541-B081-5074D7A89D0B}" dt="2021-07-08T04:35:13.476" v="24" actId="20577"/>
          <ac:spMkLst>
            <pc:docMk/>
            <pc:sldMk cId="4115004756" sldId="297"/>
            <ac:spMk id="5" creationId="{CE49C59F-A39A-4905-869C-DC604C3FEE85}"/>
          </ac:spMkLst>
        </pc:spChg>
      </pc:sldChg>
    </pc:docChg>
  </pc:docChgLst>
  <pc:docChgLst>
    <pc:chgData name="Alex Miller" userId="1c4658aa-8779-4f83-9993-f962c2fd531c" providerId="ADAL" clId="{74916A69-D34C-46DF-8A6D-CC34F6781234}"/>
    <pc:docChg chg="undo custSel modSld">
      <pc:chgData name="Alex Miller" userId="1c4658aa-8779-4f83-9993-f962c2fd531c" providerId="ADAL" clId="{74916A69-D34C-46DF-8A6D-CC34F6781234}" dt="2021-07-06T01:52:22.434" v="2882" actId="962"/>
      <pc:docMkLst>
        <pc:docMk/>
      </pc:docMkLst>
      <pc:sldChg chg="modSp">
        <pc:chgData name="Alex Miller" userId="1c4658aa-8779-4f83-9993-f962c2fd531c" providerId="ADAL" clId="{74916A69-D34C-46DF-8A6D-CC34F6781234}" dt="2021-07-06T00:10:33.363" v="19" actId="962"/>
        <pc:sldMkLst>
          <pc:docMk/>
          <pc:sldMk cId="2374013277" sldId="277"/>
        </pc:sldMkLst>
        <pc:spChg chg="mod">
          <ac:chgData name="Alex Miller" userId="1c4658aa-8779-4f83-9993-f962c2fd531c" providerId="ADAL" clId="{74916A69-D34C-46DF-8A6D-CC34F6781234}" dt="2021-07-06T00:10:17.835" v="16" actId="962"/>
          <ac:spMkLst>
            <pc:docMk/>
            <pc:sldMk cId="2374013277" sldId="277"/>
            <ac:spMk id="3" creationId="{00000000-0000-0000-0000-000000000000}"/>
          </ac:spMkLst>
        </pc:spChg>
        <pc:spChg chg="mod">
          <ac:chgData name="Alex Miller" userId="1c4658aa-8779-4f83-9993-f962c2fd531c" providerId="ADAL" clId="{74916A69-D34C-46DF-8A6D-CC34F6781234}" dt="2021-07-06T00:10:27.377" v="18" actId="962"/>
          <ac:spMkLst>
            <pc:docMk/>
            <pc:sldMk cId="2374013277" sldId="277"/>
            <ac:spMk id="4" creationId="{00000000-0000-0000-0000-000000000000}"/>
          </ac:spMkLst>
        </pc:spChg>
        <pc:graphicFrameChg chg="mod">
          <ac:chgData name="Alex Miller" userId="1c4658aa-8779-4f83-9993-f962c2fd531c" providerId="ADAL" clId="{74916A69-D34C-46DF-8A6D-CC34F6781234}" dt="2021-07-06T00:10:33.363" v="19" actId="962"/>
          <ac:graphicFrameMkLst>
            <pc:docMk/>
            <pc:sldMk cId="2374013277" sldId="277"/>
            <ac:graphicFrameMk id="6" creationId="{00000000-0000-0000-0000-000000000000}"/>
          </ac:graphicFrameMkLst>
        </pc:graphicFrameChg>
      </pc:sldChg>
      <pc:sldChg chg="modSp">
        <pc:chgData name="Alex Miller" userId="1c4658aa-8779-4f83-9993-f962c2fd531c" providerId="ADAL" clId="{74916A69-D34C-46DF-8A6D-CC34F6781234}" dt="2021-07-06T00:45:15.743" v="1717" actId="13244"/>
        <pc:sldMkLst>
          <pc:docMk/>
          <pc:sldMk cId="1283148171" sldId="283"/>
        </pc:sldMkLst>
        <pc:spChg chg="mod">
          <ac:chgData name="Alex Miller" userId="1c4658aa-8779-4f83-9993-f962c2fd531c" providerId="ADAL" clId="{74916A69-D34C-46DF-8A6D-CC34F6781234}" dt="2021-07-06T00:45:12.100" v="1714" actId="962"/>
          <ac:spMkLst>
            <pc:docMk/>
            <pc:sldMk cId="1283148171" sldId="283"/>
            <ac:spMk id="3" creationId="{5DC31CC4-085A-48C7-A1E5-070FCC596AF5}"/>
          </ac:spMkLst>
        </pc:spChg>
        <pc:spChg chg="mod">
          <ac:chgData name="Alex Miller" userId="1c4658aa-8779-4f83-9993-f962c2fd531c" providerId="ADAL" clId="{74916A69-D34C-46DF-8A6D-CC34F6781234}" dt="2021-07-06T00:45:12.634" v="1715" actId="13244"/>
          <ac:spMkLst>
            <pc:docMk/>
            <pc:sldMk cId="1283148171" sldId="283"/>
            <ac:spMk id="6" creationId="{00000000-0000-0000-0000-000000000000}"/>
          </ac:spMkLst>
        </pc:spChg>
        <pc:graphicFrameChg chg="mod">
          <ac:chgData name="Alex Miller" userId="1c4658aa-8779-4f83-9993-f962c2fd531c" providerId="ADAL" clId="{74916A69-D34C-46DF-8A6D-CC34F6781234}" dt="2021-07-06T00:45:13.968" v="1716" actId="13244"/>
          <ac:graphicFrameMkLst>
            <pc:docMk/>
            <pc:sldMk cId="1283148171" sldId="283"/>
            <ac:graphicFrameMk id="8" creationId="{00000000-0000-0000-0000-000000000000}"/>
          </ac:graphicFrameMkLst>
        </pc:graphicFrameChg>
        <pc:picChg chg="mod">
          <ac:chgData name="Alex Miller" userId="1c4658aa-8779-4f83-9993-f962c2fd531c" providerId="ADAL" clId="{74916A69-D34C-46DF-8A6D-CC34F6781234}" dt="2021-07-06T00:45:15.743" v="1717" actId="13244"/>
          <ac:picMkLst>
            <pc:docMk/>
            <pc:sldMk cId="1283148171" sldId="283"/>
            <ac:picMk id="2" creationId="{64E3F17E-CB34-4F59-8E7F-A6F33D00CE16}"/>
          </ac:picMkLst>
        </pc:picChg>
      </pc:sldChg>
      <pc:sldChg chg="modSp">
        <pc:chgData name="Alex Miller" userId="1c4658aa-8779-4f83-9993-f962c2fd531c" providerId="ADAL" clId="{74916A69-D34C-46DF-8A6D-CC34F6781234}" dt="2021-07-06T00:46:50.815" v="1728" actId="13244"/>
        <pc:sldMkLst>
          <pc:docMk/>
          <pc:sldMk cId="1522093919" sldId="287"/>
        </pc:sldMkLst>
        <pc:spChg chg="mod">
          <ac:chgData name="Alex Miller" userId="1c4658aa-8779-4f83-9993-f962c2fd531c" providerId="ADAL" clId="{74916A69-D34C-46DF-8A6D-CC34F6781234}" dt="2021-07-06T00:46:46.675" v="1726" actId="962"/>
          <ac:spMkLst>
            <pc:docMk/>
            <pc:sldMk cId="1522093919" sldId="287"/>
            <ac:spMk id="4" creationId="{00000000-0000-0000-0000-000000000000}"/>
          </ac:spMkLst>
        </pc:spChg>
        <pc:spChg chg="mod">
          <ac:chgData name="Alex Miller" userId="1c4658aa-8779-4f83-9993-f962c2fd531c" providerId="ADAL" clId="{74916A69-D34C-46DF-8A6D-CC34F6781234}" dt="2021-07-06T00:46:49.382" v="1727" actId="13244"/>
          <ac:spMkLst>
            <pc:docMk/>
            <pc:sldMk cId="1522093919" sldId="287"/>
            <ac:spMk id="7" creationId="{00000000-0000-0000-0000-000000000000}"/>
          </ac:spMkLst>
        </pc:spChg>
        <pc:graphicFrameChg chg="mod">
          <ac:chgData name="Alex Miller" userId="1c4658aa-8779-4f83-9993-f962c2fd531c" providerId="ADAL" clId="{74916A69-D34C-46DF-8A6D-CC34F6781234}" dt="2021-07-06T00:46:50.815" v="1728" actId="13244"/>
          <ac:graphicFrameMkLst>
            <pc:docMk/>
            <pc:sldMk cId="1522093919" sldId="287"/>
            <ac:graphicFrameMk id="8" creationId="{00000000-0000-0000-0000-000000000000}"/>
          </ac:graphicFrameMkLst>
        </pc:graphicFrameChg>
      </pc:sldChg>
      <pc:sldChg chg="modSp">
        <pc:chgData name="Alex Miller" userId="1c4658aa-8779-4f83-9993-f962c2fd531c" providerId="ADAL" clId="{74916A69-D34C-46DF-8A6D-CC34F6781234}" dt="2021-07-06T00:45:39.027" v="1723" actId="13244"/>
        <pc:sldMkLst>
          <pc:docMk/>
          <pc:sldMk cId="2572854957" sldId="288"/>
        </pc:sldMkLst>
        <pc:spChg chg="mod">
          <ac:chgData name="Alex Miller" userId="1c4658aa-8779-4f83-9993-f962c2fd531c" providerId="ADAL" clId="{74916A69-D34C-46DF-8A6D-CC34F6781234}" dt="2021-07-06T00:45:35.098" v="1720" actId="962"/>
          <ac:spMkLst>
            <pc:docMk/>
            <pc:sldMk cId="2572854957" sldId="288"/>
            <ac:spMk id="3" creationId="{5DC31CC4-085A-48C7-A1E5-070FCC596AF5}"/>
          </ac:spMkLst>
        </pc:spChg>
        <pc:spChg chg="mod">
          <ac:chgData name="Alex Miller" userId="1c4658aa-8779-4f83-9993-f962c2fd531c" providerId="ADAL" clId="{74916A69-D34C-46DF-8A6D-CC34F6781234}" dt="2021-07-06T00:45:37.249" v="1722" actId="13244"/>
          <ac:spMkLst>
            <pc:docMk/>
            <pc:sldMk cId="2572854957" sldId="288"/>
            <ac:spMk id="6" creationId="{00000000-0000-0000-0000-000000000000}"/>
          </ac:spMkLst>
        </pc:spChg>
        <pc:graphicFrameChg chg="mod">
          <ac:chgData name="Alex Miller" userId="1c4658aa-8779-4f83-9993-f962c2fd531c" providerId="ADAL" clId="{74916A69-D34C-46DF-8A6D-CC34F6781234}" dt="2021-07-06T00:45:39.027" v="1723" actId="13244"/>
          <ac:graphicFrameMkLst>
            <pc:docMk/>
            <pc:sldMk cId="2572854957" sldId="288"/>
            <ac:graphicFrameMk id="8" creationId="{00000000-0000-0000-0000-000000000000}"/>
          </ac:graphicFrameMkLst>
        </pc:graphicFrameChg>
      </pc:sldChg>
      <pc:sldChg chg="modSp">
        <pc:chgData name="Alex Miller" userId="1c4658aa-8779-4f83-9993-f962c2fd531c" providerId="ADAL" clId="{74916A69-D34C-46DF-8A6D-CC34F6781234}" dt="2021-07-06T00:09:05.363" v="9" actId="13244"/>
        <pc:sldMkLst>
          <pc:docMk/>
          <pc:sldMk cId="2341169860" sldId="291"/>
        </pc:sldMkLst>
        <pc:spChg chg="mod">
          <ac:chgData name="Alex Miller" userId="1c4658aa-8779-4f83-9993-f962c2fd531c" providerId="ADAL" clId="{74916A69-D34C-46DF-8A6D-CC34F6781234}" dt="2021-07-06T00:08:59.208" v="5" actId="13244"/>
          <ac:spMkLst>
            <pc:docMk/>
            <pc:sldMk cId="2341169860" sldId="291"/>
            <ac:spMk id="2" creationId="{00000000-0000-0000-0000-000000000000}"/>
          </ac:spMkLst>
        </pc:spChg>
        <pc:spChg chg="mod">
          <ac:chgData name="Alex Miller" userId="1c4658aa-8779-4f83-9993-f962c2fd531c" providerId="ADAL" clId="{74916A69-D34C-46DF-8A6D-CC34F6781234}" dt="2021-07-06T00:08:53.432" v="2" actId="13244"/>
          <ac:spMkLst>
            <pc:docMk/>
            <pc:sldMk cId="2341169860" sldId="291"/>
            <ac:spMk id="10" creationId="{00000000-0000-0000-0000-000000000000}"/>
          </ac:spMkLst>
        </pc:spChg>
        <pc:spChg chg="mod">
          <ac:chgData name="Alex Miller" userId="1c4658aa-8779-4f83-9993-f962c2fd531c" providerId="ADAL" clId="{74916A69-D34C-46DF-8A6D-CC34F6781234}" dt="2021-07-06T00:08:49.240" v="1" actId="13244"/>
          <ac:spMkLst>
            <pc:docMk/>
            <pc:sldMk cId="2341169860" sldId="291"/>
            <ac:spMk id="11" creationId="{00000000-0000-0000-0000-000000000000}"/>
          </ac:spMkLst>
        </pc:spChg>
        <pc:spChg chg="mod">
          <ac:chgData name="Alex Miller" userId="1c4658aa-8779-4f83-9993-f962c2fd531c" providerId="ADAL" clId="{74916A69-D34C-46DF-8A6D-CC34F6781234}" dt="2021-07-06T00:09:00.784" v="6" actId="13244"/>
          <ac:spMkLst>
            <pc:docMk/>
            <pc:sldMk cId="2341169860" sldId="291"/>
            <ac:spMk id="13" creationId="{00000000-0000-0000-0000-000000000000}"/>
          </ac:spMkLst>
        </pc:spChg>
        <pc:spChg chg="mod">
          <ac:chgData name="Alex Miller" userId="1c4658aa-8779-4f83-9993-f962c2fd531c" providerId="ADAL" clId="{74916A69-D34C-46DF-8A6D-CC34F6781234}" dt="2021-07-06T00:08:55.508" v="3" actId="13244"/>
          <ac:spMkLst>
            <pc:docMk/>
            <pc:sldMk cId="2341169860" sldId="291"/>
            <ac:spMk id="15" creationId="{00000000-0000-0000-0000-000000000000}"/>
          </ac:spMkLst>
        </pc:spChg>
        <pc:spChg chg="mod">
          <ac:chgData name="Alex Miller" userId="1c4658aa-8779-4f83-9993-f962c2fd531c" providerId="ADAL" clId="{74916A69-D34C-46DF-8A6D-CC34F6781234}" dt="2021-07-06T00:08:57.543" v="4" actId="13244"/>
          <ac:spMkLst>
            <pc:docMk/>
            <pc:sldMk cId="2341169860" sldId="291"/>
            <ac:spMk id="16" creationId="{00000000-0000-0000-0000-000000000000}"/>
          </ac:spMkLst>
        </pc:spChg>
        <pc:spChg chg="mod">
          <ac:chgData name="Alex Miller" userId="1c4658aa-8779-4f83-9993-f962c2fd531c" providerId="ADAL" clId="{74916A69-D34C-46DF-8A6D-CC34F6781234}" dt="2021-07-06T00:09:02.215" v="7" actId="13244"/>
          <ac:spMkLst>
            <pc:docMk/>
            <pc:sldMk cId="2341169860" sldId="291"/>
            <ac:spMk id="17" creationId="{00000000-0000-0000-0000-000000000000}"/>
          </ac:spMkLst>
        </pc:spChg>
        <pc:spChg chg="mod">
          <ac:chgData name="Alex Miller" userId="1c4658aa-8779-4f83-9993-f962c2fd531c" providerId="ADAL" clId="{74916A69-D34C-46DF-8A6D-CC34F6781234}" dt="2021-07-06T00:09:03.943" v="8" actId="13244"/>
          <ac:spMkLst>
            <pc:docMk/>
            <pc:sldMk cId="2341169860" sldId="291"/>
            <ac:spMk id="18" creationId="{00000000-0000-0000-0000-000000000000}"/>
          </ac:spMkLst>
        </pc:spChg>
        <pc:graphicFrameChg chg="mod">
          <ac:chgData name="Alex Miller" userId="1c4658aa-8779-4f83-9993-f962c2fd531c" providerId="ADAL" clId="{74916A69-D34C-46DF-8A6D-CC34F6781234}" dt="2021-07-06T00:09:05.363" v="9" actId="13244"/>
          <ac:graphicFrameMkLst>
            <pc:docMk/>
            <pc:sldMk cId="2341169860" sldId="291"/>
            <ac:graphicFrameMk id="3" creationId="{00000000-0000-0000-0000-000000000000}"/>
          </ac:graphicFrameMkLst>
        </pc:graphicFrameChg>
      </pc:sldChg>
      <pc:sldChg chg="addSp delSp modSp">
        <pc:chgData name="Alex Miller" userId="1c4658aa-8779-4f83-9993-f962c2fd531c" providerId="ADAL" clId="{74916A69-D34C-46DF-8A6D-CC34F6781234}" dt="2021-07-06T00:37:45.226" v="1044" actId="962"/>
        <pc:sldMkLst>
          <pc:docMk/>
          <pc:sldMk cId="3546832818" sldId="292"/>
        </pc:sldMkLst>
        <pc:spChg chg="mod">
          <ac:chgData name="Alex Miller" userId="1c4658aa-8779-4f83-9993-f962c2fd531c" providerId="ADAL" clId="{74916A69-D34C-46DF-8A6D-CC34F6781234}" dt="2021-07-06T00:37:25.201" v="1040" actId="13244"/>
          <ac:spMkLst>
            <pc:docMk/>
            <pc:sldMk cId="3546832818" sldId="292"/>
            <ac:spMk id="3" creationId="{00000000-0000-0000-0000-000000000000}"/>
          </ac:spMkLst>
        </pc:spChg>
        <pc:spChg chg="mod">
          <ac:chgData name="Alex Miller" userId="1c4658aa-8779-4f83-9993-f962c2fd531c" providerId="ADAL" clId="{74916A69-D34C-46DF-8A6D-CC34F6781234}" dt="2021-07-06T00:37:33.708" v="1043" actId="962"/>
          <ac:spMkLst>
            <pc:docMk/>
            <pc:sldMk cId="3546832818" sldId="292"/>
            <ac:spMk id="4" creationId="{00000000-0000-0000-0000-000000000000}"/>
          </ac:spMkLst>
        </pc:spChg>
        <pc:graphicFrameChg chg="mod">
          <ac:chgData name="Alex Miller" userId="1c4658aa-8779-4f83-9993-f962c2fd531c" providerId="ADAL" clId="{74916A69-D34C-46DF-8A6D-CC34F6781234}" dt="2021-07-06T00:37:45.226" v="1044" actId="962"/>
          <ac:graphicFrameMkLst>
            <pc:docMk/>
            <pc:sldMk cId="3546832818" sldId="292"/>
            <ac:graphicFrameMk id="2" creationId="{00000000-0000-0000-0000-000000000000}"/>
          </ac:graphicFrameMkLst>
        </pc:graphicFrameChg>
        <pc:graphicFrameChg chg="add del mod modGraphic">
          <ac:chgData name="Alex Miller" userId="1c4658aa-8779-4f83-9993-f962c2fd531c" providerId="ADAL" clId="{74916A69-D34C-46DF-8A6D-CC34F6781234}" dt="2021-07-06T00:34:43.285" v="1033" actId="478"/>
          <ac:graphicFrameMkLst>
            <pc:docMk/>
            <pc:sldMk cId="3546832818" sldId="292"/>
            <ac:graphicFrameMk id="5" creationId="{5F0731E2-D607-47D5-92B5-9F9FE79E195C}"/>
          </ac:graphicFrameMkLst>
        </pc:graphicFrameChg>
        <pc:graphicFrameChg chg="mod modGraphic">
          <ac:chgData name="Alex Miller" userId="1c4658aa-8779-4f83-9993-f962c2fd531c" providerId="ADAL" clId="{74916A69-D34C-46DF-8A6D-CC34F6781234}" dt="2021-07-06T00:37:26.906" v="1041" actId="13244"/>
          <ac:graphicFrameMkLst>
            <pc:docMk/>
            <pc:sldMk cId="3546832818" sldId="292"/>
            <ac:graphicFrameMk id="6" creationId="{00000000-0000-0000-0000-000000000000}"/>
          </ac:graphicFrameMkLst>
        </pc:graphicFrameChg>
      </pc:sldChg>
      <pc:sldChg chg="modSp">
        <pc:chgData name="Alex Miller" userId="1c4658aa-8779-4f83-9993-f962c2fd531c" providerId="ADAL" clId="{74916A69-D34C-46DF-8A6D-CC34F6781234}" dt="2021-07-06T00:28:36.202" v="30" actId="13244"/>
        <pc:sldMkLst>
          <pc:docMk/>
          <pc:sldMk cId="1851285162" sldId="293"/>
        </pc:sldMkLst>
        <pc:spChg chg="mod">
          <ac:chgData name="Alex Miller" userId="1c4658aa-8779-4f83-9993-f962c2fd531c" providerId="ADAL" clId="{74916A69-D34C-46DF-8A6D-CC34F6781234}" dt="2021-07-06T00:28:16.321" v="25" actId="13244"/>
          <ac:spMkLst>
            <pc:docMk/>
            <pc:sldMk cId="1851285162" sldId="293"/>
            <ac:spMk id="3" creationId="{00000000-0000-0000-0000-000000000000}"/>
          </ac:spMkLst>
        </pc:spChg>
        <pc:spChg chg="mod">
          <ac:chgData name="Alex Miller" userId="1c4658aa-8779-4f83-9993-f962c2fd531c" providerId="ADAL" clId="{74916A69-D34C-46DF-8A6D-CC34F6781234}" dt="2021-07-06T00:28:22.321" v="26" actId="962"/>
          <ac:spMkLst>
            <pc:docMk/>
            <pc:sldMk cId="1851285162" sldId="293"/>
            <ac:spMk id="4" creationId="{00000000-0000-0000-0000-000000000000}"/>
          </ac:spMkLst>
        </pc:spChg>
        <pc:spChg chg="mod">
          <ac:chgData name="Alex Miller" userId="1c4658aa-8779-4f83-9993-f962c2fd531c" providerId="ADAL" clId="{74916A69-D34C-46DF-8A6D-CC34F6781234}" dt="2021-07-06T00:28:36.202" v="30" actId="13244"/>
          <ac:spMkLst>
            <pc:docMk/>
            <pc:sldMk cId="1851285162" sldId="293"/>
            <ac:spMk id="8" creationId="{A3AEDF1E-226E-421F-8606-E30579D9B74D}"/>
          </ac:spMkLst>
        </pc:spChg>
        <pc:graphicFrameChg chg="mod">
          <ac:chgData name="Alex Miller" userId="1c4658aa-8779-4f83-9993-f962c2fd531c" providerId="ADAL" clId="{74916A69-D34C-46DF-8A6D-CC34F6781234}" dt="2021-07-06T00:28:32.100" v="28" actId="13244"/>
          <ac:graphicFrameMkLst>
            <pc:docMk/>
            <pc:sldMk cId="1851285162" sldId="293"/>
            <ac:graphicFrameMk id="6" creationId="{00000000-0000-0000-0000-000000000000}"/>
          </ac:graphicFrameMkLst>
        </pc:graphicFrameChg>
        <pc:picChg chg="mod">
          <ac:chgData name="Alex Miller" userId="1c4658aa-8779-4f83-9993-f962c2fd531c" providerId="ADAL" clId="{74916A69-D34C-46DF-8A6D-CC34F6781234}" dt="2021-07-06T00:28:34.443" v="29" actId="13244"/>
          <ac:picMkLst>
            <pc:docMk/>
            <pc:sldMk cId="1851285162" sldId="293"/>
            <ac:picMk id="2" creationId="{88CE465A-E040-4D3A-88CF-1424602C02B2}"/>
          </ac:picMkLst>
        </pc:picChg>
      </pc:sldChg>
      <pc:sldChg chg="modSp">
        <pc:chgData name="Alex Miller" userId="1c4658aa-8779-4f83-9993-f962c2fd531c" providerId="ADAL" clId="{74916A69-D34C-46DF-8A6D-CC34F6781234}" dt="2021-07-06T00:38:59.599" v="1055" actId="962"/>
        <pc:sldMkLst>
          <pc:docMk/>
          <pc:sldMk cId="3219288359" sldId="294"/>
        </pc:sldMkLst>
        <pc:spChg chg="mod">
          <ac:chgData name="Alex Miller" userId="1c4658aa-8779-4f83-9993-f962c2fd531c" providerId="ADAL" clId="{74916A69-D34C-46DF-8A6D-CC34F6781234}" dt="2021-07-06T00:38:26.107" v="1051" actId="13244"/>
          <ac:spMkLst>
            <pc:docMk/>
            <pc:sldMk cId="3219288359" sldId="294"/>
            <ac:spMk id="3" creationId="{00000000-0000-0000-0000-000000000000}"/>
          </ac:spMkLst>
        </pc:spChg>
        <pc:graphicFrameChg chg="mod">
          <ac:chgData name="Alex Miller" userId="1c4658aa-8779-4f83-9993-f962c2fd531c" providerId="ADAL" clId="{74916A69-D34C-46DF-8A6D-CC34F6781234}" dt="2021-07-06T00:38:46.758" v="1053" actId="13244"/>
          <ac:graphicFrameMkLst>
            <pc:docMk/>
            <pc:sldMk cId="3219288359" sldId="294"/>
            <ac:graphicFrameMk id="6" creationId="{00000000-0000-0000-0000-000000000000}"/>
          </ac:graphicFrameMkLst>
        </pc:graphicFrameChg>
        <pc:picChg chg="mod">
          <ac:chgData name="Alex Miller" userId="1c4658aa-8779-4f83-9993-f962c2fd531c" providerId="ADAL" clId="{74916A69-D34C-46DF-8A6D-CC34F6781234}" dt="2021-07-06T00:38:59.599" v="1055" actId="962"/>
          <ac:picMkLst>
            <pc:docMk/>
            <pc:sldMk cId="3219288359" sldId="294"/>
            <ac:picMk id="5" creationId="{00000000-0000-0000-0000-000000000000}"/>
          </ac:picMkLst>
        </pc:picChg>
      </pc:sldChg>
      <pc:sldChg chg="modSp">
        <pc:chgData name="Alex Miller" userId="1c4658aa-8779-4f83-9993-f962c2fd531c" providerId="ADAL" clId="{74916A69-D34C-46DF-8A6D-CC34F6781234}" dt="2021-07-06T00:43:27.116" v="1702" actId="962"/>
        <pc:sldMkLst>
          <pc:docMk/>
          <pc:sldMk cId="1022136158" sldId="295"/>
        </pc:sldMkLst>
        <pc:spChg chg="mod">
          <ac:chgData name="Alex Miller" userId="1c4658aa-8779-4f83-9993-f962c2fd531c" providerId="ADAL" clId="{74916A69-D34C-46DF-8A6D-CC34F6781234}" dt="2021-07-06T00:43:09.833" v="1699" actId="13244"/>
          <ac:spMkLst>
            <pc:docMk/>
            <pc:sldMk cId="1022136158" sldId="295"/>
            <ac:spMk id="3" creationId="{00000000-0000-0000-0000-000000000000}"/>
          </ac:spMkLst>
        </pc:spChg>
        <pc:spChg chg="mod">
          <ac:chgData name="Alex Miller" userId="1c4658aa-8779-4f83-9993-f962c2fd531c" providerId="ADAL" clId="{74916A69-D34C-46DF-8A6D-CC34F6781234}" dt="2021-07-06T00:43:27.116" v="1702" actId="962"/>
          <ac:spMkLst>
            <pc:docMk/>
            <pc:sldMk cId="1022136158" sldId="295"/>
            <ac:spMk id="4" creationId="{00000000-0000-0000-0000-000000000000}"/>
          </ac:spMkLst>
        </pc:spChg>
        <pc:graphicFrameChg chg="mod">
          <ac:chgData name="Alex Miller" userId="1c4658aa-8779-4f83-9993-f962c2fd531c" providerId="ADAL" clId="{74916A69-D34C-46DF-8A6D-CC34F6781234}" dt="2021-07-06T00:43:19.065" v="1701" actId="962"/>
          <ac:graphicFrameMkLst>
            <pc:docMk/>
            <pc:sldMk cId="1022136158" sldId="295"/>
            <ac:graphicFrameMk id="8" creationId="{00000000-0000-0000-0000-000000000000}"/>
          </ac:graphicFrameMkLst>
        </pc:graphicFrameChg>
      </pc:sldChg>
      <pc:sldChg chg="modSp">
        <pc:chgData name="Alex Miller" userId="1c4658aa-8779-4f83-9993-f962c2fd531c" providerId="ADAL" clId="{74916A69-D34C-46DF-8A6D-CC34F6781234}" dt="2021-07-06T00:44:15.363" v="1710" actId="13244"/>
        <pc:sldMkLst>
          <pc:docMk/>
          <pc:sldMk cId="4219117118" sldId="296"/>
        </pc:sldMkLst>
        <pc:spChg chg="mod">
          <ac:chgData name="Alex Miller" userId="1c4658aa-8779-4f83-9993-f962c2fd531c" providerId="ADAL" clId="{74916A69-D34C-46DF-8A6D-CC34F6781234}" dt="2021-07-06T00:44:13.615" v="1709" actId="962"/>
          <ac:spMkLst>
            <pc:docMk/>
            <pc:sldMk cId="4219117118" sldId="296"/>
            <ac:spMk id="2" creationId="{00000000-0000-0000-0000-000000000000}"/>
          </ac:spMkLst>
        </pc:spChg>
        <pc:spChg chg="mod">
          <ac:chgData name="Alex Miller" userId="1c4658aa-8779-4f83-9993-f962c2fd531c" providerId="ADAL" clId="{74916A69-D34C-46DF-8A6D-CC34F6781234}" dt="2021-07-06T00:44:15.363" v="1710" actId="13244"/>
          <ac:spMkLst>
            <pc:docMk/>
            <pc:sldMk cId="4219117118" sldId="296"/>
            <ac:spMk id="4" creationId="{00000000-0000-0000-0000-000000000000}"/>
          </ac:spMkLst>
        </pc:spChg>
      </pc:sldChg>
      <pc:sldChg chg="modSp">
        <pc:chgData name="Alex Miller" userId="1c4658aa-8779-4f83-9993-f962c2fd531c" providerId="ADAL" clId="{74916A69-D34C-46DF-8A6D-CC34F6781234}" dt="2021-07-06T00:09:54.442" v="15" actId="20577"/>
        <pc:sldMkLst>
          <pc:docMk/>
          <pc:sldMk cId="3526264543" sldId="298"/>
        </pc:sldMkLst>
        <pc:spChg chg="mod">
          <ac:chgData name="Alex Miller" userId="1c4658aa-8779-4f83-9993-f962c2fd531c" providerId="ADAL" clId="{74916A69-D34C-46DF-8A6D-CC34F6781234}" dt="2021-07-06T00:09:45.309" v="12" actId="962"/>
          <ac:spMkLst>
            <pc:docMk/>
            <pc:sldMk cId="3526264543" sldId="298"/>
            <ac:spMk id="2" creationId="{00000000-0000-0000-0000-000000000000}"/>
          </ac:spMkLst>
        </pc:spChg>
        <pc:spChg chg="mod">
          <ac:chgData name="Alex Miller" userId="1c4658aa-8779-4f83-9993-f962c2fd531c" providerId="ADAL" clId="{74916A69-D34C-46DF-8A6D-CC34F6781234}" dt="2021-07-06T00:09:54.442" v="15" actId="20577"/>
          <ac:spMkLst>
            <pc:docMk/>
            <pc:sldMk cId="3526264543" sldId="298"/>
            <ac:spMk id="4" creationId="{00000000-0000-0000-0000-000000000000}"/>
          </ac:spMkLst>
        </pc:spChg>
        <pc:spChg chg="mod">
          <ac:chgData name="Alex Miller" userId="1c4658aa-8779-4f83-9993-f962c2fd531c" providerId="ADAL" clId="{74916A69-D34C-46DF-8A6D-CC34F6781234}" dt="2021-07-06T00:09:50.681" v="13" actId="962"/>
          <ac:spMkLst>
            <pc:docMk/>
            <pc:sldMk cId="3526264543" sldId="298"/>
            <ac:spMk id="5" creationId="{00000000-0000-0000-0000-000000000000}"/>
          </ac:spMkLst>
        </pc:spChg>
      </pc:sldChg>
      <pc:sldChg chg="modSp">
        <pc:chgData name="Alex Miller" userId="1c4658aa-8779-4f83-9993-f962c2fd531c" providerId="ADAL" clId="{74916A69-D34C-46DF-8A6D-CC34F6781234}" dt="2021-07-06T00:47:15.613" v="1733" actId="13244"/>
        <pc:sldMkLst>
          <pc:docMk/>
          <pc:sldMk cId="3790905608" sldId="299"/>
        </pc:sldMkLst>
        <pc:spChg chg="mod">
          <ac:chgData name="Alex Miller" userId="1c4658aa-8779-4f83-9993-f962c2fd531c" providerId="ADAL" clId="{74916A69-D34C-46DF-8A6D-CC34F6781234}" dt="2021-07-06T00:47:12.889" v="1731" actId="962"/>
          <ac:spMkLst>
            <pc:docMk/>
            <pc:sldMk cId="3790905608" sldId="299"/>
            <ac:spMk id="4" creationId="{00000000-0000-0000-0000-000000000000}"/>
          </ac:spMkLst>
        </pc:spChg>
        <pc:spChg chg="mod">
          <ac:chgData name="Alex Miller" userId="1c4658aa-8779-4f83-9993-f962c2fd531c" providerId="ADAL" clId="{74916A69-D34C-46DF-8A6D-CC34F6781234}" dt="2021-07-06T00:47:14.118" v="1732" actId="13244"/>
          <ac:spMkLst>
            <pc:docMk/>
            <pc:sldMk cId="3790905608" sldId="299"/>
            <ac:spMk id="7" creationId="{00000000-0000-0000-0000-000000000000}"/>
          </ac:spMkLst>
        </pc:spChg>
        <pc:graphicFrameChg chg="mod">
          <ac:chgData name="Alex Miller" userId="1c4658aa-8779-4f83-9993-f962c2fd531c" providerId="ADAL" clId="{74916A69-D34C-46DF-8A6D-CC34F6781234}" dt="2021-07-06T00:47:15.613" v="1733" actId="13244"/>
          <ac:graphicFrameMkLst>
            <pc:docMk/>
            <pc:sldMk cId="3790905608" sldId="299"/>
            <ac:graphicFrameMk id="8" creationId="{00000000-0000-0000-0000-000000000000}"/>
          </ac:graphicFrameMkLst>
        </pc:graphicFrameChg>
      </pc:sldChg>
      <pc:sldChg chg="modSp">
        <pc:chgData name="Alex Miller" userId="1c4658aa-8779-4f83-9993-f962c2fd531c" providerId="ADAL" clId="{74916A69-D34C-46DF-8A6D-CC34F6781234}" dt="2021-07-06T00:47:39.366" v="1738" actId="13244"/>
        <pc:sldMkLst>
          <pc:docMk/>
          <pc:sldMk cId="2787599305" sldId="300"/>
        </pc:sldMkLst>
        <pc:spChg chg="mod">
          <ac:chgData name="Alex Miller" userId="1c4658aa-8779-4f83-9993-f962c2fd531c" providerId="ADAL" clId="{74916A69-D34C-46DF-8A6D-CC34F6781234}" dt="2021-07-06T00:47:37.085" v="1736" actId="962"/>
          <ac:spMkLst>
            <pc:docMk/>
            <pc:sldMk cId="2787599305" sldId="300"/>
            <ac:spMk id="4" creationId="{00000000-0000-0000-0000-000000000000}"/>
          </ac:spMkLst>
        </pc:spChg>
        <pc:spChg chg="mod">
          <ac:chgData name="Alex Miller" userId="1c4658aa-8779-4f83-9993-f962c2fd531c" providerId="ADAL" clId="{74916A69-D34C-46DF-8A6D-CC34F6781234}" dt="2021-07-06T00:47:37.490" v="1737" actId="13244"/>
          <ac:spMkLst>
            <pc:docMk/>
            <pc:sldMk cId="2787599305" sldId="300"/>
            <ac:spMk id="7" creationId="{00000000-0000-0000-0000-000000000000}"/>
          </ac:spMkLst>
        </pc:spChg>
        <pc:graphicFrameChg chg="mod">
          <ac:chgData name="Alex Miller" userId="1c4658aa-8779-4f83-9993-f962c2fd531c" providerId="ADAL" clId="{74916A69-D34C-46DF-8A6D-CC34F6781234}" dt="2021-07-06T00:47:39.366" v="1738" actId="13244"/>
          <ac:graphicFrameMkLst>
            <pc:docMk/>
            <pc:sldMk cId="2787599305" sldId="300"/>
            <ac:graphicFrameMk id="8" creationId="{00000000-0000-0000-0000-000000000000}"/>
          </ac:graphicFrameMkLst>
        </pc:graphicFrameChg>
      </pc:sldChg>
      <pc:sldChg chg="modSp">
        <pc:chgData name="Alex Miller" userId="1c4658aa-8779-4f83-9993-f962c2fd531c" providerId="ADAL" clId="{74916A69-D34C-46DF-8A6D-CC34F6781234}" dt="2021-07-06T00:48:14.345" v="1743" actId="962"/>
        <pc:sldMkLst>
          <pc:docMk/>
          <pc:sldMk cId="300106897" sldId="301"/>
        </pc:sldMkLst>
        <pc:spChg chg="mod">
          <ac:chgData name="Alex Miller" userId="1c4658aa-8779-4f83-9993-f962c2fd531c" providerId="ADAL" clId="{74916A69-D34C-46DF-8A6D-CC34F6781234}" dt="2021-07-06T00:48:09.382" v="1742" actId="962"/>
          <ac:spMkLst>
            <pc:docMk/>
            <pc:sldMk cId="300106897" sldId="301"/>
            <ac:spMk id="2" creationId="{00000000-0000-0000-0000-000000000000}"/>
          </ac:spMkLst>
        </pc:spChg>
        <pc:spChg chg="mod">
          <ac:chgData name="Alex Miller" userId="1c4658aa-8779-4f83-9993-f962c2fd531c" providerId="ADAL" clId="{74916A69-D34C-46DF-8A6D-CC34F6781234}" dt="2021-07-06T00:48:03.469" v="1741" actId="13244"/>
          <ac:spMkLst>
            <pc:docMk/>
            <pc:sldMk cId="300106897" sldId="301"/>
            <ac:spMk id="4" creationId="{00000000-0000-0000-0000-000000000000}"/>
          </ac:spMkLst>
        </pc:spChg>
        <pc:spChg chg="mod">
          <ac:chgData name="Alex Miller" userId="1c4658aa-8779-4f83-9993-f962c2fd531c" providerId="ADAL" clId="{74916A69-D34C-46DF-8A6D-CC34F6781234}" dt="2021-07-06T00:48:14.345" v="1743" actId="962"/>
          <ac:spMkLst>
            <pc:docMk/>
            <pc:sldMk cId="300106897" sldId="301"/>
            <ac:spMk id="5" creationId="{00000000-0000-0000-0000-000000000000}"/>
          </ac:spMkLst>
        </pc:spChg>
      </pc:sldChg>
      <pc:sldChg chg="modSp">
        <pc:chgData name="Alex Miller" userId="1c4658aa-8779-4f83-9993-f962c2fd531c" providerId="ADAL" clId="{74916A69-D34C-46DF-8A6D-CC34F6781234}" dt="2021-07-06T00:48:41.660" v="1748" actId="13244"/>
        <pc:sldMkLst>
          <pc:docMk/>
          <pc:sldMk cId="2966663830" sldId="302"/>
        </pc:sldMkLst>
        <pc:spChg chg="mod">
          <ac:chgData name="Alex Miller" userId="1c4658aa-8779-4f83-9993-f962c2fd531c" providerId="ADAL" clId="{74916A69-D34C-46DF-8A6D-CC34F6781234}" dt="2021-07-06T00:48:38.114" v="1746" actId="962"/>
          <ac:spMkLst>
            <pc:docMk/>
            <pc:sldMk cId="2966663830" sldId="302"/>
            <ac:spMk id="3" creationId="{5DC31CC4-085A-48C7-A1E5-070FCC596AF5}"/>
          </ac:spMkLst>
        </pc:spChg>
        <pc:spChg chg="mod">
          <ac:chgData name="Alex Miller" userId="1c4658aa-8779-4f83-9993-f962c2fd531c" providerId="ADAL" clId="{74916A69-D34C-46DF-8A6D-CC34F6781234}" dt="2021-07-06T00:48:40.140" v="1747" actId="13244"/>
          <ac:spMkLst>
            <pc:docMk/>
            <pc:sldMk cId="2966663830" sldId="302"/>
            <ac:spMk id="6" creationId="{00000000-0000-0000-0000-000000000000}"/>
          </ac:spMkLst>
        </pc:spChg>
        <pc:graphicFrameChg chg="mod">
          <ac:chgData name="Alex Miller" userId="1c4658aa-8779-4f83-9993-f962c2fd531c" providerId="ADAL" clId="{74916A69-D34C-46DF-8A6D-CC34F6781234}" dt="2021-07-06T00:48:41.660" v="1748" actId="13244"/>
          <ac:graphicFrameMkLst>
            <pc:docMk/>
            <pc:sldMk cId="2966663830" sldId="302"/>
            <ac:graphicFrameMk id="8" creationId="{00000000-0000-0000-0000-000000000000}"/>
          </ac:graphicFrameMkLst>
        </pc:graphicFrameChg>
      </pc:sldChg>
      <pc:sldChg chg="modSp">
        <pc:chgData name="Alex Miller" userId="1c4658aa-8779-4f83-9993-f962c2fd531c" providerId="ADAL" clId="{74916A69-D34C-46DF-8A6D-CC34F6781234}" dt="2021-07-06T00:56:53.410" v="1761" actId="13244"/>
        <pc:sldMkLst>
          <pc:docMk/>
          <pc:sldMk cId="887134157" sldId="303"/>
        </pc:sldMkLst>
        <pc:spChg chg="mod">
          <ac:chgData name="Alex Miller" userId="1c4658aa-8779-4f83-9993-f962c2fd531c" providerId="ADAL" clId="{74916A69-D34C-46DF-8A6D-CC34F6781234}" dt="2021-07-06T00:56:50.925" v="1759" actId="962"/>
          <ac:spMkLst>
            <pc:docMk/>
            <pc:sldMk cId="887134157" sldId="303"/>
            <ac:spMk id="3" creationId="{5DC31CC4-085A-48C7-A1E5-070FCC596AF5}"/>
          </ac:spMkLst>
        </pc:spChg>
        <pc:spChg chg="mod">
          <ac:chgData name="Alex Miller" userId="1c4658aa-8779-4f83-9993-f962c2fd531c" providerId="ADAL" clId="{74916A69-D34C-46DF-8A6D-CC34F6781234}" dt="2021-07-06T00:56:51.961" v="1760" actId="13244"/>
          <ac:spMkLst>
            <pc:docMk/>
            <pc:sldMk cId="887134157" sldId="303"/>
            <ac:spMk id="6" creationId="{00000000-0000-0000-0000-000000000000}"/>
          </ac:spMkLst>
        </pc:spChg>
        <pc:graphicFrameChg chg="mod">
          <ac:chgData name="Alex Miller" userId="1c4658aa-8779-4f83-9993-f962c2fd531c" providerId="ADAL" clId="{74916A69-D34C-46DF-8A6D-CC34F6781234}" dt="2021-07-06T00:56:53.410" v="1761" actId="13244"/>
          <ac:graphicFrameMkLst>
            <pc:docMk/>
            <pc:sldMk cId="887134157" sldId="303"/>
            <ac:graphicFrameMk id="8" creationId="{00000000-0000-0000-0000-000000000000}"/>
          </ac:graphicFrameMkLst>
        </pc:graphicFrameChg>
      </pc:sldChg>
      <pc:sldChg chg="modSp">
        <pc:chgData name="Alex Miller" userId="1c4658aa-8779-4f83-9993-f962c2fd531c" providerId="ADAL" clId="{74916A69-D34C-46DF-8A6D-CC34F6781234}" dt="2021-07-06T00:58:15.106" v="1774" actId="962"/>
        <pc:sldMkLst>
          <pc:docMk/>
          <pc:sldMk cId="2383994742" sldId="304"/>
        </pc:sldMkLst>
        <pc:spChg chg="mod">
          <ac:chgData name="Alex Miller" userId="1c4658aa-8779-4f83-9993-f962c2fd531c" providerId="ADAL" clId="{74916A69-D34C-46DF-8A6D-CC34F6781234}" dt="2021-07-06T00:58:15.106" v="1774" actId="962"/>
          <ac:spMkLst>
            <pc:docMk/>
            <pc:sldMk cId="2383994742" sldId="304"/>
            <ac:spMk id="3" creationId="{5DC31CC4-085A-48C7-A1E5-070FCC596AF5}"/>
          </ac:spMkLst>
        </pc:spChg>
        <pc:spChg chg="mod">
          <ac:chgData name="Alex Miller" userId="1c4658aa-8779-4f83-9993-f962c2fd531c" providerId="ADAL" clId="{74916A69-D34C-46DF-8A6D-CC34F6781234}" dt="2021-07-06T00:58:07.856" v="1771" actId="13244"/>
          <ac:spMkLst>
            <pc:docMk/>
            <pc:sldMk cId="2383994742" sldId="304"/>
            <ac:spMk id="6" creationId="{00000000-0000-0000-0000-000000000000}"/>
          </ac:spMkLst>
        </pc:spChg>
        <pc:graphicFrameChg chg="mod">
          <ac:chgData name="Alex Miller" userId="1c4658aa-8779-4f83-9993-f962c2fd531c" providerId="ADAL" clId="{74916A69-D34C-46DF-8A6D-CC34F6781234}" dt="2021-07-06T00:58:09.369" v="1772" actId="13244"/>
          <ac:graphicFrameMkLst>
            <pc:docMk/>
            <pc:sldMk cId="2383994742" sldId="304"/>
            <ac:graphicFrameMk id="8" creationId="{00000000-0000-0000-0000-000000000000}"/>
          </ac:graphicFrameMkLst>
        </pc:graphicFrameChg>
        <pc:picChg chg="mod">
          <ac:chgData name="Alex Miller" userId="1c4658aa-8779-4f83-9993-f962c2fd531c" providerId="ADAL" clId="{74916A69-D34C-46DF-8A6D-CC34F6781234}" dt="2021-07-06T00:58:10.897" v="1773" actId="13244"/>
          <ac:picMkLst>
            <pc:docMk/>
            <pc:sldMk cId="2383994742" sldId="304"/>
            <ac:picMk id="2" creationId="{00000000-0000-0000-0000-000000000000}"/>
          </ac:picMkLst>
        </pc:picChg>
      </pc:sldChg>
      <pc:sldChg chg="modSp">
        <pc:chgData name="Alex Miller" userId="1c4658aa-8779-4f83-9993-f962c2fd531c" providerId="ADAL" clId="{74916A69-D34C-46DF-8A6D-CC34F6781234}" dt="2021-07-06T01:06:09.340" v="1838" actId="962"/>
        <pc:sldMkLst>
          <pc:docMk/>
          <pc:sldMk cId="725017785" sldId="305"/>
        </pc:sldMkLst>
        <pc:spChg chg="mod">
          <ac:chgData name="Alex Miller" userId="1c4658aa-8779-4f83-9993-f962c2fd531c" providerId="ADAL" clId="{74916A69-D34C-46DF-8A6D-CC34F6781234}" dt="2021-07-06T01:06:05.450" v="1837" actId="962"/>
          <ac:spMkLst>
            <pc:docMk/>
            <pc:sldMk cId="725017785" sldId="305"/>
            <ac:spMk id="2" creationId="{00000000-0000-0000-0000-000000000000}"/>
          </ac:spMkLst>
        </pc:spChg>
        <pc:spChg chg="mod">
          <ac:chgData name="Alex Miller" userId="1c4658aa-8779-4f83-9993-f962c2fd531c" providerId="ADAL" clId="{74916A69-D34C-46DF-8A6D-CC34F6781234}" dt="2021-07-06T01:05:59.509" v="1836" actId="962"/>
          <ac:spMkLst>
            <pc:docMk/>
            <pc:sldMk cId="725017785" sldId="305"/>
            <ac:spMk id="4" creationId="{00000000-0000-0000-0000-000000000000}"/>
          </ac:spMkLst>
        </pc:spChg>
        <pc:spChg chg="mod">
          <ac:chgData name="Alex Miller" userId="1c4658aa-8779-4f83-9993-f962c2fd531c" providerId="ADAL" clId="{74916A69-D34C-46DF-8A6D-CC34F6781234}" dt="2021-07-06T01:06:09.340" v="1838" actId="962"/>
          <ac:spMkLst>
            <pc:docMk/>
            <pc:sldMk cId="725017785" sldId="305"/>
            <ac:spMk id="5" creationId="{00000000-0000-0000-0000-000000000000}"/>
          </ac:spMkLst>
        </pc:spChg>
      </pc:sldChg>
      <pc:sldChg chg="modSp">
        <pc:chgData name="Alex Miller" userId="1c4658aa-8779-4f83-9993-f962c2fd531c" providerId="ADAL" clId="{74916A69-D34C-46DF-8A6D-CC34F6781234}" dt="2021-07-06T01:06:33.914" v="1843" actId="962"/>
        <pc:sldMkLst>
          <pc:docMk/>
          <pc:sldMk cId="4177804012" sldId="306"/>
        </pc:sldMkLst>
        <pc:spChg chg="mod">
          <ac:chgData name="Alex Miller" userId="1c4658aa-8779-4f83-9993-f962c2fd531c" providerId="ADAL" clId="{74916A69-D34C-46DF-8A6D-CC34F6781234}" dt="2021-07-06T01:06:33.914" v="1843" actId="962"/>
          <ac:spMkLst>
            <pc:docMk/>
            <pc:sldMk cId="4177804012" sldId="306"/>
            <ac:spMk id="3" creationId="{5DC31CC4-085A-48C7-A1E5-070FCC596AF5}"/>
          </ac:spMkLst>
        </pc:spChg>
        <pc:spChg chg="mod">
          <ac:chgData name="Alex Miller" userId="1c4658aa-8779-4f83-9993-f962c2fd531c" providerId="ADAL" clId="{74916A69-D34C-46DF-8A6D-CC34F6781234}" dt="2021-07-06T01:06:24.381" v="1840" actId="13244"/>
          <ac:spMkLst>
            <pc:docMk/>
            <pc:sldMk cId="4177804012" sldId="306"/>
            <ac:spMk id="6" creationId="{00000000-0000-0000-0000-000000000000}"/>
          </ac:spMkLst>
        </pc:spChg>
        <pc:graphicFrameChg chg="mod">
          <ac:chgData name="Alex Miller" userId="1c4658aa-8779-4f83-9993-f962c2fd531c" providerId="ADAL" clId="{74916A69-D34C-46DF-8A6D-CC34F6781234}" dt="2021-07-06T01:06:31.261" v="1842" actId="962"/>
          <ac:graphicFrameMkLst>
            <pc:docMk/>
            <pc:sldMk cId="4177804012" sldId="306"/>
            <ac:graphicFrameMk id="8" creationId="{00000000-0000-0000-0000-000000000000}"/>
          </ac:graphicFrameMkLst>
        </pc:graphicFrameChg>
      </pc:sldChg>
      <pc:sldChg chg="modSp">
        <pc:chgData name="Alex Miller" userId="1c4658aa-8779-4f83-9993-f962c2fd531c" providerId="ADAL" clId="{74916A69-D34C-46DF-8A6D-CC34F6781234}" dt="2021-07-06T01:06:56.885" v="1848" actId="13244"/>
        <pc:sldMkLst>
          <pc:docMk/>
          <pc:sldMk cId="4278089178" sldId="307"/>
        </pc:sldMkLst>
        <pc:spChg chg="mod">
          <ac:chgData name="Alex Miller" userId="1c4658aa-8779-4f83-9993-f962c2fd531c" providerId="ADAL" clId="{74916A69-D34C-46DF-8A6D-CC34F6781234}" dt="2021-07-06T01:06:54.268" v="1846" actId="962"/>
          <ac:spMkLst>
            <pc:docMk/>
            <pc:sldMk cId="4278089178" sldId="307"/>
            <ac:spMk id="3" creationId="{5DC31CC4-085A-48C7-A1E5-070FCC596AF5}"/>
          </ac:spMkLst>
        </pc:spChg>
        <pc:spChg chg="mod">
          <ac:chgData name="Alex Miller" userId="1c4658aa-8779-4f83-9993-f962c2fd531c" providerId="ADAL" clId="{74916A69-D34C-46DF-8A6D-CC34F6781234}" dt="2021-07-06T01:06:55.583" v="1847" actId="13244"/>
          <ac:spMkLst>
            <pc:docMk/>
            <pc:sldMk cId="4278089178" sldId="307"/>
            <ac:spMk id="6" creationId="{00000000-0000-0000-0000-000000000000}"/>
          </ac:spMkLst>
        </pc:spChg>
        <pc:graphicFrameChg chg="mod">
          <ac:chgData name="Alex Miller" userId="1c4658aa-8779-4f83-9993-f962c2fd531c" providerId="ADAL" clId="{74916A69-D34C-46DF-8A6D-CC34F6781234}" dt="2021-07-06T01:06:56.885" v="1848" actId="13244"/>
          <ac:graphicFrameMkLst>
            <pc:docMk/>
            <pc:sldMk cId="4278089178" sldId="307"/>
            <ac:graphicFrameMk id="8" creationId="{00000000-0000-0000-0000-000000000000}"/>
          </ac:graphicFrameMkLst>
        </pc:graphicFrameChg>
      </pc:sldChg>
      <pc:sldChg chg="modSp">
        <pc:chgData name="Alex Miller" userId="1c4658aa-8779-4f83-9993-f962c2fd531c" providerId="ADAL" clId="{74916A69-D34C-46DF-8A6D-CC34F6781234}" dt="2021-07-06T01:25:47.762" v="1853" actId="13244"/>
        <pc:sldMkLst>
          <pc:docMk/>
          <pc:sldMk cId="1320026420" sldId="308"/>
        </pc:sldMkLst>
        <pc:spChg chg="mod">
          <ac:chgData name="Alex Miller" userId="1c4658aa-8779-4f83-9993-f962c2fd531c" providerId="ADAL" clId="{74916A69-D34C-46DF-8A6D-CC34F6781234}" dt="2021-07-06T01:25:44.934" v="1851" actId="962"/>
          <ac:spMkLst>
            <pc:docMk/>
            <pc:sldMk cId="1320026420" sldId="308"/>
            <ac:spMk id="3" creationId="{5DC31CC4-085A-48C7-A1E5-070FCC596AF5}"/>
          </ac:spMkLst>
        </pc:spChg>
        <pc:spChg chg="mod">
          <ac:chgData name="Alex Miller" userId="1c4658aa-8779-4f83-9993-f962c2fd531c" providerId="ADAL" clId="{74916A69-D34C-46DF-8A6D-CC34F6781234}" dt="2021-07-06T01:25:46.288" v="1852" actId="13244"/>
          <ac:spMkLst>
            <pc:docMk/>
            <pc:sldMk cId="1320026420" sldId="308"/>
            <ac:spMk id="6" creationId="{00000000-0000-0000-0000-000000000000}"/>
          </ac:spMkLst>
        </pc:spChg>
        <pc:graphicFrameChg chg="mod">
          <ac:chgData name="Alex Miller" userId="1c4658aa-8779-4f83-9993-f962c2fd531c" providerId="ADAL" clId="{74916A69-D34C-46DF-8A6D-CC34F6781234}" dt="2021-07-06T01:25:47.762" v="1853" actId="13244"/>
          <ac:graphicFrameMkLst>
            <pc:docMk/>
            <pc:sldMk cId="1320026420" sldId="308"/>
            <ac:graphicFrameMk id="8" creationId="{00000000-0000-0000-0000-000000000000}"/>
          </ac:graphicFrameMkLst>
        </pc:graphicFrameChg>
      </pc:sldChg>
      <pc:sldChg chg="modSp">
        <pc:chgData name="Alex Miller" userId="1c4658aa-8779-4f83-9993-f962c2fd531c" providerId="ADAL" clId="{74916A69-D34C-46DF-8A6D-CC34F6781234}" dt="2021-07-06T01:26:15.968" v="1857" actId="962"/>
        <pc:sldMkLst>
          <pc:docMk/>
          <pc:sldMk cId="3035150814" sldId="309"/>
        </pc:sldMkLst>
        <pc:spChg chg="mod">
          <ac:chgData name="Alex Miller" userId="1c4658aa-8779-4f83-9993-f962c2fd531c" providerId="ADAL" clId="{74916A69-D34C-46DF-8A6D-CC34F6781234}" dt="2021-07-06T01:26:08.510" v="1855" actId="962"/>
          <ac:spMkLst>
            <pc:docMk/>
            <pc:sldMk cId="3035150814" sldId="309"/>
            <ac:spMk id="2" creationId="{00000000-0000-0000-0000-000000000000}"/>
          </ac:spMkLst>
        </pc:spChg>
        <pc:spChg chg="mod">
          <ac:chgData name="Alex Miller" userId="1c4658aa-8779-4f83-9993-f962c2fd531c" providerId="ADAL" clId="{74916A69-D34C-46DF-8A6D-CC34F6781234}" dt="2021-07-06T01:26:09.821" v="1856" actId="13244"/>
          <ac:spMkLst>
            <pc:docMk/>
            <pc:sldMk cId="3035150814" sldId="309"/>
            <ac:spMk id="4" creationId="{00000000-0000-0000-0000-000000000000}"/>
          </ac:spMkLst>
        </pc:spChg>
        <pc:spChg chg="mod">
          <ac:chgData name="Alex Miller" userId="1c4658aa-8779-4f83-9993-f962c2fd531c" providerId="ADAL" clId="{74916A69-D34C-46DF-8A6D-CC34F6781234}" dt="2021-07-06T01:26:15.968" v="1857" actId="962"/>
          <ac:spMkLst>
            <pc:docMk/>
            <pc:sldMk cId="3035150814" sldId="309"/>
            <ac:spMk id="5" creationId="{00000000-0000-0000-0000-000000000000}"/>
          </ac:spMkLst>
        </pc:spChg>
      </pc:sldChg>
      <pc:sldChg chg="modSp">
        <pc:chgData name="Alex Miller" userId="1c4658aa-8779-4f83-9993-f962c2fd531c" providerId="ADAL" clId="{74916A69-D34C-46DF-8A6D-CC34F6781234}" dt="2021-07-06T01:27:00.309" v="1868" actId="13244"/>
        <pc:sldMkLst>
          <pc:docMk/>
          <pc:sldMk cId="125651849" sldId="310"/>
        </pc:sldMkLst>
        <pc:spChg chg="mod">
          <ac:chgData name="Alex Miller" userId="1c4658aa-8779-4f83-9993-f962c2fd531c" providerId="ADAL" clId="{74916A69-D34C-46DF-8A6D-CC34F6781234}" dt="2021-07-06T01:26:57.774" v="1866" actId="962"/>
          <ac:spMkLst>
            <pc:docMk/>
            <pc:sldMk cId="125651849" sldId="310"/>
            <ac:spMk id="3" creationId="{5DC31CC4-085A-48C7-A1E5-070FCC596AF5}"/>
          </ac:spMkLst>
        </pc:spChg>
        <pc:spChg chg="mod">
          <ac:chgData name="Alex Miller" userId="1c4658aa-8779-4f83-9993-f962c2fd531c" providerId="ADAL" clId="{74916A69-D34C-46DF-8A6D-CC34F6781234}" dt="2021-07-06T01:26:58.993" v="1867" actId="13244"/>
          <ac:spMkLst>
            <pc:docMk/>
            <pc:sldMk cId="125651849" sldId="310"/>
            <ac:spMk id="6" creationId="{00000000-0000-0000-0000-000000000000}"/>
          </ac:spMkLst>
        </pc:spChg>
        <pc:graphicFrameChg chg="mod">
          <ac:chgData name="Alex Miller" userId="1c4658aa-8779-4f83-9993-f962c2fd531c" providerId="ADAL" clId="{74916A69-D34C-46DF-8A6D-CC34F6781234}" dt="2021-07-06T01:27:00.309" v="1868" actId="13244"/>
          <ac:graphicFrameMkLst>
            <pc:docMk/>
            <pc:sldMk cId="125651849" sldId="310"/>
            <ac:graphicFrameMk id="8" creationId="{00000000-0000-0000-0000-000000000000}"/>
          </ac:graphicFrameMkLst>
        </pc:graphicFrameChg>
      </pc:sldChg>
      <pc:sldChg chg="delSp modSp">
        <pc:chgData name="Alex Miller" userId="1c4658aa-8779-4f83-9993-f962c2fd531c" providerId="ADAL" clId="{74916A69-D34C-46DF-8A6D-CC34F6781234}" dt="2021-07-06T01:29:32.353" v="1878" actId="13244"/>
        <pc:sldMkLst>
          <pc:docMk/>
          <pc:sldMk cId="135121458" sldId="311"/>
        </pc:sldMkLst>
        <pc:spChg chg="mod">
          <ac:chgData name="Alex Miller" userId="1c4658aa-8779-4f83-9993-f962c2fd531c" providerId="ADAL" clId="{74916A69-D34C-46DF-8A6D-CC34F6781234}" dt="2021-07-06T01:29:29.806" v="1876" actId="962"/>
          <ac:spMkLst>
            <pc:docMk/>
            <pc:sldMk cId="135121458" sldId="311"/>
            <ac:spMk id="3" creationId="{5DC31CC4-085A-48C7-A1E5-070FCC596AF5}"/>
          </ac:spMkLst>
        </pc:spChg>
        <pc:spChg chg="mod">
          <ac:chgData name="Alex Miller" userId="1c4658aa-8779-4f83-9993-f962c2fd531c" providerId="ADAL" clId="{74916A69-D34C-46DF-8A6D-CC34F6781234}" dt="2021-07-06T01:29:31.123" v="1877" actId="13244"/>
          <ac:spMkLst>
            <pc:docMk/>
            <pc:sldMk cId="135121458" sldId="311"/>
            <ac:spMk id="6" creationId="{00000000-0000-0000-0000-000000000000}"/>
          </ac:spMkLst>
        </pc:spChg>
        <pc:graphicFrameChg chg="mod modGraphic">
          <ac:chgData name="Alex Miller" userId="1c4658aa-8779-4f83-9993-f962c2fd531c" providerId="ADAL" clId="{74916A69-D34C-46DF-8A6D-CC34F6781234}" dt="2021-07-06T01:29:32.353" v="1878" actId="13244"/>
          <ac:graphicFrameMkLst>
            <pc:docMk/>
            <pc:sldMk cId="135121458" sldId="311"/>
            <ac:graphicFrameMk id="8" creationId="{00000000-0000-0000-0000-000000000000}"/>
          </ac:graphicFrameMkLst>
        </pc:graphicFrameChg>
        <pc:picChg chg="del">
          <ac:chgData name="Alex Miller" userId="1c4658aa-8779-4f83-9993-f962c2fd531c" providerId="ADAL" clId="{74916A69-D34C-46DF-8A6D-CC34F6781234}" dt="2021-07-06T01:29:00.192" v="1870" actId="478"/>
          <ac:picMkLst>
            <pc:docMk/>
            <pc:sldMk cId="135121458" sldId="311"/>
            <ac:picMk id="5" creationId="{00000000-0000-0000-0000-000000000000}"/>
          </ac:picMkLst>
        </pc:picChg>
      </pc:sldChg>
      <pc:sldChg chg="modSp">
        <pc:chgData name="Alex Miller" userId="1c4658aa-8779-4f83-9993-f962c2fd531c" providerId="ADAL" clId="{74916A69-D34C-46DF-8A6D-CC34F6781234}" dt="2021-07-06T01:26:35.683" v="1863" actId="13244"/>
        <pc:sldMkLst>
          <pc:docMk/>
          <pc:sldMk cId="1118300363" sldId="312"/>
        </pc:sldMkLst>
        <pc:spChg chg="mod">
          <ac:chgData name="Alex Miller" userId="1c4658aa-8779-4f83-9993-f962c2fd531c" providerId="ADAL" clId="{74916A69-D34C-46DF-8A6D-CC34F6781234}" dt="2021-07-06T01:26:32.217" v="1860" actId="962"/>
          <ac:spMkLst>
            <pc:docMk/>
            <pc:sldMk cId="1118300363" sldId="312"/>
            <ac:spMk id="3" creationId="{5DC31CC4-085A-48C7-A1E5-070FCC596AF5}"/>
          </ac:spMkLst>
        </pc:spChg>
        <pc:spChg chg="mod">
          <ac:chgData name="Alex Miller" userId="1c4658aa-8779-4f83-9993-f962c2fd531c" providerId="ADAL" clId="{74916A69-D34C-46DF-8A6D-CC34F6781234}" dt="2021-07-06T01:26:34.434" v="1862" actId="13244"/>
          <ac:spMkLst>
            <pc:docMk/>
            <pc:sldMk cId="1118300363" sldId="312"/>
            <ac:spMk id="6" creationId="{00000000-0000-0000-0000-000000000000}"/>
          </ac:spMkLst>
        </pc:spChg>
        <pc:graphicFrameChg chg="mod">
          <ac:chgData name="Alex Miller" userId="1c4658aa-8779-4f83-9993-f962c2fd531c" providerId="ADAL" clId="{74916A69-D34C-46DF-8A6D-CC34F6781234}" dt="2021-07-06T01:26:35.683" v="1863" actId="13244"/>
          <ac:graphicFrameMkLst>
            <pc:docMk/>
            <pc:sldMk cId="1118300363" sldId="312"/>
            <ac:graphicFrameMk id="8" creationId="{00000000-0000-0000-0000-000000000000}"/>
          </ac:graphicFrameMkLst>
        </pc:graphicFrameChg>
      </pc:sldChg>
      <pc:sldChg chg="modSp">
        <pc:chgData name="Alex Miller" userId="1c4658aa-8779-4f83-9993-f962c2fd531c" providerId="ADAL" clId="{74916A69-D34C-46DF-8A6D-CC34F6781234}" dt="2021-07-06T01:51:10.022" v="2867" actId="962"/>
        <pc:sldMkLst>
          <pc:docMk/>
          <pc:sldMk cId="544725427" sldId="313"/>
        </pc:sldMkLst>
        <pc:spChg chg="mod">
          <ac:chgData name="Alex Miller" userId="1c4658aa-8779-4f83-9993-f962c2fd531c" providerId="ADAL" clId="{74916A69-D34C-46DF-8A6D-CC34F6781234}" dt="2021-07-06T01:51:04.917" v="2866" actId="962"/>
          <ac:spMkLst>
            <pc:docMk/>
            <pc:sldMk cId="544725427" sldId="313"/>
            <ac:spMk id="2" creationId="{00000000-0000-0000-0000-000000000000}"/>
          </ac:spMkLst>
        </pc:spChg>
        <pc:spChg chg="mod">
          <ac:chgData name="Alex Miller" userId="1c4658aa-8779-4f83-9993-f962c2fd531c" providerId="ADAL" clId="{74916A69-D34C-46DF-8A6D-CC34F6781234}" dt="2021-07-06T01:51:00.634" v="2865" actId="13244"/>
          <ac:spMkLst>
            <pc:docMk/>
            <pc:sldMk cId="544725427" sldId="313"/>
            <ac:spMk id="4" creationId="{00000000-0000-0000-0000-000000000000}"/>
          </ac:spMkLst>
        </pc:spChg>
        <pc:spChg chg="mod">
          <ac:chgData name="Alex Miller" userId="1c4658aa-8779-4f83-9993-f962c2fd531c" providerId="ADAL" clId="{74916A69-D34C-46DF-8A6D-CC34F6781234}" dt="2021-07-06T01:51:10.022" v="2867" actId="962"/>
          <ac:spMkLst>
            <pc:docMk/>
            <pc:sldMk cId="544725427" sldId="313"/>
            <ac:spMk id="5" creationId="{00000000-0000-0000-0000-000000000000}"/>
          </ac:spMkLst>
        </pc:spChg>
      </pc:sldChg>
      <pc:sldChg chg="modSp">
        <pc:chgData name="Alex Miller" userId="1c4658aa-8779-4f83-9993-f962c2fd531c" providerId="ADAL" clId="{74916A69-D34C-46DF-8A6D-CC34F6781234}" dt="2021-07-06T01:51:27.825" v="2871" actId="962"/>
        <pc:sldMkLst>
          <pc:docMk/>
          <pc:sldMk cId="2016042580" sldId="314"/>
        </pc:sldMkLst>
        <pc:spChg chg="mod">
          <ac:chgData name="Alex Miller" userId="1c4658aa-8779-4f83-9993-f962c2fd531c" providerId="ADAL" clId="{74916A69-D34C-46DF-8A6D-CC34F6781234}" dt="2021-07-06T01:51:20.453" v="2869" actId="13244"/>
          <ac:spMkLst>
            <pc:docMk/>
            <pc:sldMk cId="2016042580" sldId="314"/>
            <ac:spMk id="6" creationId="{00000000-0000-0000-0000-000000000000}"/>
          </ac:spMkLst>
        </pc:spChg>
        <pc:graphicFrameChg chg="mod">
          <ac:chgData name="Alex Miller" userId="1c4658aa-8779-4f83-9993-f962c2fd531c" providerId="ADAL" clId="{74916A69-D34C-46DF-8A6D-CC34F6781234}" dt="2021-07-06T01:51:27.825" v="2871" actId="962"/>
          <ac:graphicFrameMkLst>
            <pc:docMk/>
            <pc:sldMk cId="2016042580" sldId="314"/>
            <ac:graphicFrameMk id="8" creationId="{00000000-0000-0000-0000-000000000000}"/>
          </ac:graphicFrameMkLst>
        </pc:graphicFrameChg>
      </pc:sldChg>
      <pc:sldChg chg="modSp">
        <pc:chgData name="Alex Miller" userId="1c4658aa-8779-4f83-9993-f962c2fd531c" providerId="ADAL" clId="{74916A69-D34C-46DF-8A6D-CC34F6781234}" dt="2021-07-06T01:52:00.384" v="2877" actId="962"/>
        <pc:sldMkLst>
          <pc:docMk/>
          <pc:sldMk cId="3294216578" sldId="315"/>
        </pc:sldMkLst>
        <pc:spChg chg="mod">
          <ac:chgData name="Alex Miller" userId="1c4658aa-8779-4f83-9993-f962c2fd531c" providerId="ADAL" clId="{74916A69-D34C-46DF-8A6D-CC34F6781234}" dt="2021-07-06T01:52:00.384" v="2877" actId="962"/>
          <ac:spMkLst>
            <pc:docMk/>
            <pc:sldMk cId="3294216578" sldId="315"/>
            <ac:spMk id="3" creationId="{5DC31CC4-085A-48C7-A1E5-070FCC596AF5}"/>
          </ac:spMkLst>
        </pc:spChg>
        <pc:spChg chg="mod">
          <ac:chgData name="Alex Miller" userId="1c4658aa-8779-4f83-9993-f962c2fd531c" providerId="ADAL" clId="{74916A69-D34C-46DF-8A6D-CC34F6781234}" dt="2021-07-06T01:51:47.481" v="2873" actId="13244"/>
          <ac:spMkLst>
            <pc:docMk/>
            <pc:sldMk cId="3294216578" sldId="315"/>
            <ac:spMk id="6" creationId="{00000000-0000-0000-0000-000000000000}"/>
          </ac:spMkLst>
        </pc:spChg>
        <pc:graphicFrameChg chg="mod">
          <ac:chgData name="Alex Miller" userId="1c4658aa-8779-4f83-9993-f962c2fd531c" providerId="ADAL" clId="{74916A69-D34C-46DF-8A6D-CC34F6781234}" dt="2021-07-06T01:51:56.754" v="2876" actId="962"/>
          <ac:graphicFrameMkLst>
            <pc:docMk/>
            <pc:sldMk cId="3294216578" sldId="315"/>
            <ac:graphicFrameMk id="8" creationId="{00000000-0000-0000-0000-000000000000}"/>
          </ac:graphicFrameMkLst>
        </pc:graphicFrameChg>
      </pc:sldChg>
      <pc:sldChg chg="modSp">
        <pc:chgData name="Alex Miller" userId="1c4658aa-8779-4f83-9993-f962c2fd531c" providerId="ADAL" clId="{74916A69-D34C-46DF-8A6D-CC34F6781234}" dt="2021-07-06T01:52:22.434" v="2882" actId="962"/>
        <pc:sldMkLst>
          <pc:docMk/>
          <pc:sldMk cId="283923193" sldId="316"/>
        </pc:sldMkLst>
        <pc:spChg chg="mod">
          <ac:chgData name="Alex Miller" userId="1c4658aa-8779-4f83-9993-f962c2fd531c" providerId="ADAL" clId="{74916A69-D34C-46DF-8A6D-CC34F6781234}" dt="2021-07-06T01:52:22.434" v="2882" actId="962"/>
          <ac:spMkLst>
            <pc:docMk/>
            <pc:sldMk cId="283923193" sldId="316"/>
            <ac:spMk id="3" creationId="{5DC31CC4-085A-48C7-A1E5-070FCC596AF5}"/>
          </ac:spMkLst>
        </pc:spChg>
        <pc:spChg chg="mod">
          <ac:chgData name="Alex Miller" userId="1c4658aa-8779-4f83-9993-f962c2fd531c" providerId="ADAL" clId="{74916A69-D34C-46DF-8A6D-CC34F6781234}" dt="2021-07-06T01:52:12.066" v="2879" actId="13244"/>
          <ac:spMkLst>
            <pc:docMk/>
            <pc:sldMk cId="283923193" sldId="316"/>
            <ac:spMk id="6" creationId="{00000000-0000-0000-0000-000000000000}"/>
          </ac:spMkLst>
        </pc:spChg>
        <pc:graphicFrameChg chg="mod">
          <ac:chgData name="Alex Miller" userId="1c4658aa-8779-4f83-9993-f962c2fd531c" providerId="ADAL" clId="{74916A69-D34C-46DF-8A6D-CC34F6781234}" dt="2021-07-06T01:52:18.870" v="2881" actId="962"/>
          <ac:graphicFrameMkLst>
            <pc:docMk/>
            <pc:sldMk cId="283923193" sldId="316"/>
            <ac:graphicFrameMk id="8" creationId="{00000000-0000-0000-0000-000000000000}"/>
          </ac:graphicFrameMkLst>
        </pc:graphicFrameChg>
      </pc:sldChg>
      <pc:sldChg chg="modSp">
        <pc:chgData name="Alex Miller" userId="1c4658aa-8779-4f83-9993-f962c2fd531c" providerId="ADAL" clId="{74916A69-D34C-46DF-8A6D-CC34F6781234}" dt="2021-07-06T00:56:21.394" v="1756" actId="13926"/>
        <pc:sldMkLst>
          <pc:docMk/>
          <pc:sldMk cId="2203737596" sldId="317"/>
        </pc:sldMkLst>
        <pc:spChg chg="mod">
          <ac:chgData name="Alex Miller" userId="1c4658aa-8779-4f83-9993-f962c2fd531c" providerId="ADAL" clId="{74916A69-D34C-46DF-8A6D-CC34F6781234}" dt="2021-07-06T00:49:21.180" v="1752" actId="962"/>
          <ac:spMkLst>
            <pc:docMk/>
            <pc:sldMk cId="2203737596" sldId="317"/>
            <ac:spMk id="3" creationId="{5DC31CC4-085A-48C7-A1E5-070FCC596AF5}"/>
          </ac:spMkLst>
        </pc:spChg>
        <pc:spChg chg="mod">
          <ac:chgData name="Alex Miller" userId="1c4658aa-8779-4f83-9993-f962c2fd531c" providerId="ADAL" clId="{74916A69-D34C-46DF-8A6D-CC34F6781234}" dt="2021-07-06T00:56:21.394" v="1756" actId="13926"/>
          <ac:spMkLst>
            <pc:docMk/>
            <pc:sldMk cId="2203737596" sldId="317"/>
            <ac:spMk id="6" creationId="{00000000-0000-0000-0000-000000000000}"/>
          </ac:spMkLst>
        </pc:spChg>
        <pc:graphicFrameChg chg="mod">
          <ac:chgData name="Alex Miller" userId="1c4658aa-8779-4f83-9993-f962c2fd531c" providerId="ADAL" clId="{74916A69-D34C-46DF-8A6D-CC34F6781234}" dt="2021-07-06T00:49:23.877" v="1754" actId="13244"/>
          <ac:graphicFrameMkLst>
            <pc:docMk/>
            <pc:sldMk cId="2203737596" sldId="317"/>
            <ac:graphicFrameMk id="2" creationId="{00000000-0000-0000-0000-000000000000}"/>
          </ac:graphicFrameMkLst>
        </pc:graphicFrameChg>
        <pc:picChg chg="mod">
          <ac:chgData name="Alex Miller" userId="1c4658aa-8779-4f83-9993-f962c2fd531c" providerId="ADAL" clId="{74916A69-D34C-46DF-8A6D-CC34F6781234}" dt="2021-07-06T00:49:25.310" v="1755" actId="13244"/>
          <ac:picMkLst>
            <pc:docMk/>
            <pc:sldMk cId="2203737596" sldId="317"/>
            <ac:picMk id="4" creationId="{00000000-0000-0000-0000-000000000000}"/>
          </ac:picMkLst>
        </pc:picChg>
      </pc:sldChg>
      <pc:sldChg chg="addSp delSp modSp">
        <pc:chgData name="Alex Miller" userId="1c4658aa-8779-4f83-9993-f962c2fd531c" providerId="ADAL" clId="{74916A69-D34C-46DF-8A6D-CC34F6781234}" dt="2021-07-06T01:45:18.240" v="2550" actId="13244"/>
        <pc:sldMkLst>
          <pc:docMk/>
          <pc:sldMk cId="2426062196" sldId="319"/>
        </pc:sldMkLst>
        <pc:spChg chg="mod">
          <ac:chgData name="Alex Miller" userId="1c4658aa-8779-4f83-9993-f962c2fd531c" providerId="ADAL" clId="{74916A69-D34C-46DF-8A6D-CC34F6781234}" dt="2021-07-06T01:45:11.590" v="2548" actId="962"/>
          <ac:spMkLst>
            <pc:docMk/>
            <pc:sldMk cId="2426062196" sldId="319"/>
            <ac:spMk id="3" creationId="{5DC31CC4-085A-48C7-A1E5-070FCC596AF5}"/>
          </ac:spMkLst>
        </pc:spChg>
        <pc:spChg chg="add del mod">
          <ac:chgData name="Alex Miller" userId="1c4658aa-8779-4f83-9993-f962c2fd531c" providerId="ADAL" clId="{74916A69-D34C-46DF-8A6D-CC34F6781234}" dt="2021-07-06T01:42:44.925" v="2517" actId="478"/>
          <ac:spMkLst>
            <pc:docMk/>
            <pc:sldMk cId="2426062196" sldId="319"/>
            <ac:spMk id="4" creationId="{E9874123-96BA-4C46-94AB-C62183F25A2C}"/>
          </ac:spMkLst>
        </pc:spChg>
        <pc:spChg chg="mod">
          <ac:chgData name="Alex Miller" userId="1c4658aa-8779-4f83-9993-f962c2fd531c" providerId="ADAL" clId="{74916A69-D34C-46DF-8A6D-CC34F6781234}" dt="2021-07-06T01:45:14.628" v="2549" actId="13244"/>
          <ac:spMkLst>
            <pc:docMk/>
            <pc:sldMk cId="2426062196" sldId="319"/>
            <ac:spMk id="6" creationId="{00000000-0000-0000-0000-000000000000}"/>
          </ac:spMkLst>
        </pc:spChg>
        <pc:spChg chg="add del mod">
          <ac:chgData name="Alex Miller" userId="1c4658aa-8779-4f83-9993-f962c2fd531c" providerId="ADAL" clId="{74916A69-D34C-46DF-8A6D-CC34F6781234}" dt="2021-07-06T01:45:18.240" v="2550" actId="13244"/>
          <ac:spMkLst>
            <pc:docMk/>
            <pc:sldMk cId="2426062196" sldId="319"/>
            <ac:spMk id="7" creationId="{57D202AC-3AA8-4400-A5D1-AE1A5525C90E}"/>
          </ac:spMkLst>
        </pc:spChg>
        <pc:spChg chg="add mod">
          <ac:chgData name="Alex Miller" userId="1c4658aa-8779-4f83-9993-f962c2fd531c" providerId="ADAL" clId="{74916A69-D34C-46DF-8A6D-CC34F6781234}" dt="2021-07-06T01:44:51.166" v="2545" actId="164"/>
          <ac:spMkLst>
            <pc:docMk/>
            <pc:sldMk cId="2426062196" sldId="319"/>
            <ac:spMk id="8" creationId="{A3093541-12B8-4379-892C-1E24A2EFFFEC}"/>
          </ac:spMkLst>
        </pc:spChg>
        <pc:grpChg chg="add mod ord">
          <ac:chgData name="Alex Miller" userId="1c4658aa-8779-4f83-9993-f962c2fd531c" providerId="ADAL" clId="{74916A69-D34C-46DF-8A6D-CC34F6781234}" dt="2021-07-06T01:45:04.779" v="2547" actId="962"/>
          <ac:grpSpMkLst>
            <pc:docMk/>
            <pc:sldMk cId="2426062196" sldId="319"/>
            <ac:grpSpMk id="11" creationId="{CA12D9F1-BF4A-4338-B611-A9B06956908E}"/>
          </ac:grpSpMkLst>
        </pc:grpChg>
        <pc:graphicFrameChg chg="add del mod modGraphic">
          <ac:chgData name="Alex Miller" userId="1c4658aa-8779-4f83-9993-f962c2fd531c" providerId="ADAL" clId="{74916A69-D34C-46DF-8A6D-CC34F6781234}" dt="2021-07-06T01:42:49.102" v="2518" actId="478"/>
          <ac:graphicFrameMkLst>
            <pc:docMk/>
            <pc:sldMk cId="2426062196" sldId="319"/>
            <ac:graphicFrameMk id="5" creationId="{9D554592-27BC-4FEE-8E34-5F4CFAB5856F}"/>
          </ac:graphicFrameMkLst>
        </pc:graphicFrameChg>
        <pc:graphicFrameChg chg="del mod">
          <ac:chgData name="Alex Miller" userId="1c4658aa-8779-4f83-9993-f962c2fd531c" providerId="ADAL" clId="{74916A69-D34C-46DF-8A6D-CC34F6781234}" dt="2021-07-06T01:40:27.439" v="2454" actId="478"/>
          <ac:graphicFrameMkLst>
            <pc:docMk/>
            <pc:sldMk cId="2426062196" sldId="319"/>
            <ac:graphicFrameMk id="10" creationId="{00000000-0000-0000-0000-000000000000}"/>
          </ac:graphicFrameMkLst>
        </pc:graphicFrameChg>
        <pc:picChg chg="add mod ord">
          <ac:chgData name="Alex Miller" userId="1c4658aa-8779-4f83-9993-f962c2fd531c" providerId="ADAL" clId="{74916A69-D34C-46DF-8A6D-CC34F6781234}" dt="2021-07-06T01:44:51.166" v="2545" actId="164"/>
          <ac:picMkLst>
            <pc:docMk/>
            <pc:sldMk cId="2426062196" sldId="319"/>
            <ac:picMk id="9" creationId="{C4CD8FBF-65FC-42D5-9DBA-45CEA30A9F10}"/>
          </ac:picMkLst>
        </pc:picChg>
      </pc:sldChg>
      <pc:sldChg chg="addSp delSp modSp">
        <pc:chgData name="Alex Miller" userId="1c4658aa-8779-4f83-9993-f962c2fd531c" providerId="ADAL" clId="{74916A69-D34C-46DF-8A6D-CC34F6781234}" dt="2021-07-06T01:50:33.333" v="2863" actId="962"/>
        <pc:sldMkLst>
          <pc:docMk/>
          <pc:sldMk cId="3072188968" sldId="322"/>
        </pc:sldMkLst>
        <pc:spChg chg="mod">
          <ac:chgData name="Alex Miller" userId="1c4658aa-8779-4f83-9993-f962c2fd531c" providerId="ADAL" clId="{74916A69-D34C-46DF-8A6D-CC34F6781234}" dt="2021-07-06T01:46:20.038" v="2557" actId="13244"/>
          <ac:spMkLst>
            <pc:docMk/>
            <pc:sldMk cId="3072188968" sldId="322"/>
            <ac:spMk id="2" creationId="{00000000-0000-0000-0000-000000000000}"/>
          </ac:spMkLst>
        </pc:spChg>
        <pc:spChg chg="mod">
          <ac:chgData name="Alex Miller" userId="1c4658aa-8779-4f83-9993-f962c2fd531c" providerId="ADAL" clId="{74916A69-D34C-46DF-8A6D-CC34F6781234}" dt="2021-07-06T01:46:17.131" v="2555" actId="962"/>
          <ac:spMkLst>
            <pc:docMk/>
            <pc:sldMk cId="3072188968" sldId="322"/>
            <ac:spMk id="3" creationId="{5DC31CC4-085A-48C7-A1E5-070FCC596AF5}"/>
          </ac:spMkLst>
        </pc:spChg>
        <pc:spChg chg="mod">
          <ac:chgData name="Alex Miller" userId="1c4658aa-8779-4f83-9993-f962c2fd531c" providerId="ADAL" clId="{74916A69-D34C-46DF-8A6D-CC34F6781234}" dt="2021-07-06T01:46:23.962" v="2559" actId="13244"/>
          <ac:spMkLst>
            <pc:docMk/>
            <pc:sldMk cId="3072188968" sldId="322"/>
            <ac:spMk id="5" creationId="{00000000-0000-0000-0000-000000000000}"/>
          </ac:spMkLst>
        </pc:spChg>
        <pc:spChg chg="mod">
          <ac:chgData name="Alex Miller" userId="1c4658aa-8779-4f83-9993-f962c2fd531c" providerId="ADAL" clId="{74916A69-D34C-46DF-8A6D-CC34F6781234}" dt="2021-07-06T01:46:17.836" v="2556" actId="13244"/>
          <ac:spMkLst>
            <pc:docMk/>
            <pc:sldMk cId="3072188968" sldId="322"/>
            <ac:spMk id="6" creationId="{00000000-0000-0000-0000-000000000000}"/>
          </ac:spMkLst>
        </pc:spChg>
        <pc:graphicFrameChg chg="add mod modGraphic">
          <ac:chgData name="Alex Miller" userId="1c4658aa-8779-4f83-9993-f962c2fd531c" providerId="ADAL" clId="{74916A69-D34C-46DF-8A6D-CC34F6781234}" dt="2021-07-06T01:50:33.333" v="2863" actId="962"/>
          <ac:graphicFrameMkLst>
            <pc:docMk/>
            <pc:sldMk cId="3072188968" sldId="322"/>
            <ac:graphicFrameMk id="7" creationId="{56734DC4-7688-41FE-AF5A-A3CE722FA404}"/>
          </ac:graphicFrameMkLst>
        </pc:graphicFrameChg>
        <pc:picChg chg="del mod">
          <ac:chgData name="Alex Miller" userId="1c4658aa-8779-4f83-9993-f962c2fd531c" providerId="ADAL" clId="{74916A69-D34C-46DF-8A6D-CC34F6781234}" dt="2021-07-06T01:48:30.502" v="2657" actId="478"/>
          <ac:picMkLst>
            <pc:docMk/>
            <pc:sldMk cId="3072188968" sldId="322"/>
            <ac:picMk id="4" creationId="{00000000-0000-0000-0000-000000000000}"/>
          </ac:picMkLst>
        </pc:picChg>
      </pc:sldChg>
      <pc:sldChg chg="addSp delSp modSp">
        <pc:chgData name="Alex Miller" userId="1c4658aa-8779-4f83-9993-f962c2fd531c" providerId="ADAL" clId="{74916A69-D34C-46DF-8A6D-CC34F6781234}" dt="2021-07-06T00:32:33.142" v="1021" actId="962"/>
        <pc:sldMkLst>
          <pc:docMk/>
          <pc:sldMk cId="2998852148" sldId="323"/>
        </pc:sldMkLst>
        <pc:spChg chg="add mod">
          <ac:chgData name="Alex Miller" userId="1c4658aa-8779-4f83-9993-f962c2fd531c" providerId="ADAL" clId="{74916A69-D34C-46DF-8A6D-CC34F6781234}" dt="2021-07-06T00:32:28.729" v="1020" actId="13244"/>
          <ac:spMkLst>
            <pc:docMk/>
            <pc:sldMk cId="2998852148" sldId="323"/>
            <ac:spMk id="2" creationId="{8809BFA9-0BC5-4745-A4C4-F41D26799B86}"/>
          </ac:spMkLst>
        </pc:spChg>
        <pc:spChg chg="mod">
          <ac:chgData name="Alex Miller" userId="1c4658aa-8779-4f83-9993-f962c2fd531c" providerId="ADAL" clId="{74916A69-D34C-46DF-8A6D-CC34F6781234}" dt="2021-07-06T00:32:27.126" v="1019" actId="13244"/>
          <ac:spMkLst>
            <pc:docMk/>
            <pc:sldMk cId="2998852148" sldId="323"/>
            <ac:spMk id="3" creationId="{00000000-0000-0000-0000-000000000000}"/>
          </ac:spMkLst>
        </pc:spChg>
        <pc:spChg chg="mod">
          <ac:chgData name="Alex Miller" userId="1c4658aa-8779-4f83-9993-f962c2fd531c" providerId="ADAL" clId="{74916A69-D34C-46DF-8A6D-CC34F6781234}" dt="2021-07-06T00:32:33.142" v="1021" actId="962"/>
          <ac:spMkLst>
            <pc:docMk/>
            <pc:sldMk cId="2998852148" sldId="323"/>
            <ac:spMk id="4" creationId="{00000000-0000-0000-0000-000000000000}"/>
          </ac:spMkLst>
        </pc:spChg>
        <pc:picChg chg="del mod">
          <ac:chgData name="Alex Miller" userId="1c4658aa-8779-4f83-9993-f962c2fd531c" providerId="ADAL" clId="{74916A69-D34C-46DF-8A6D-CC34F6781234}" dt="2021-07-06T00:31:31.078" v="636" actId="478"/>
          <ac:picMkLst>
            <pc:docMk/>
            <pc:sldMk cId="2998852148" sldId="323"/>
            <ac:picMk id="7" creationId="{00000000-0000-0000-0000-000000000000}"/>
          </ac:picMkLst>
        </pc:picChg>
      </pc:sldChg>
      <pc:sldChg chg="modSp">
        <pc:chgData name="Alex Miller" userId="1c4658aa-8779-4f83-9993-f962c2fd531c" providerId="ADAL" clId="{74916A69-D34C-46DF-8A6D-CC34F6781234}" dt="2021-07-06T00:38:11.495" v="1049" actId="13244"/>
        <pc:sldMkLst>
          <pc:docMk/>
          <pc:sldMk cId="3382898531" sldId="324"/>
        </pc:sldMkLst>
        <pc:spChg chg="mod">
          <ac:chgData name="Alex Miller" userId="1c4658aa-8779-4f83-9993-f962c2fd531c" providerId="ADAL" clId="{74916A69-D34C-46DF-8A6D-CC34F6781234}" dt="2021-07-06T00:38:09.834" v="1048" actId="13244"/>
          <ac:spMkLst>
            <pc:docMk/>
            <pc:sldMk cId="3382898531" sldId="324"/>
            <ac:spMk id="3" creationId="{00000000-0000-0000-0000-000000000000}"/>
          </ac:spMkLst>
        </pc:spChg>
        <pc:spChg chg="mod">
          <ac:chgData name="Alex Miller" userId="1c4658aa-8779-4f83-9993-f962c2fd531c" providerId="ADAL" clId="{74916A69-D34C-46DF-8A6D-CC34F6781234}" dt="2021-07-06T00:38:08.587" v="1047" actId="962"/>
          <ac:spMkLst>
            <pc:docMk/>
            <pc:sldMk cId="3382898531" sldId="324"/>
            <ac:spMk id="4" creationId="{00000000-0000-0000-0000-000000000000}"/>
          </ac:spMkLst>
        </pc:spChg>
        <pc:graphicFrameChg chg="mod">
          <ac:chgData name="Alex Miller" userId="1c4658aa-8779-4f83-9993-f962c2fd531c" providerId="ADAL" clId="{74916A69-D34C-46DF-8A6D-CC34F6781234}" dt="2021-07-06T00:38:11.495" v="1049" actId="13244"/>
          <ac:graphicFrameMkLst>
            <pc:docMk/>
            <pc:sldMk cId="3382898531" sldId="324"/>
            <ac:graphicFrameMk id="6" creationId="{00000000-0000-0000-0000-000000000000}"/>
          </ac:graphicFrameMkLst>
        </pc:graphicFrameChg>
      </pc:sldChg>
      <pc:sldChg chg="modSp">
        <pc:chgData name="Alex Miller" userId="1c4658aa-8779-4f83-9993-f962c2fd531c" providerId="ADAL" clId="{74916A69-D34C-46DF-8A6D-CC34F6781234}" dt="2021-07-06T00:43:51.971" v="1707" actId="13244"/>
        <pc:sldMkLst>
          <pc:docMk/>
          <pc:sldMk cId="823949819" sldId="326"/>
        </pc:sldMkLst>
        <pc:spChg chg="mod">
          <ac:chgData name="Alex Miller" userId="1c4658aa-8779-4f83-9993-f962c2fd531c" providerId="ADAL" clId="{74916A69-D34C-46DF-8A6D-CC34F6781234}" dt="2021-07-06T00:43:50.312" v="1706" actId="13244"/>
          <ac:spMkLst>
            <pc:docMk/>
            <pc:sldMk cId="823949819" sldId="326"/>
            <ac:spMk id="3" creationId="{00000000-0000-0000-0000-000000000000}"/>
          </ac:spMkLst>
        </pc:spChg>
        <pc:spChg chg="mod">
          <ac:chgData name="Alex Miller" userId="1c4658aa-8779-4f83-9993-f962c2fd531c" providerId="ADAL" clId="{74916A69-D34C-46DF-8A6D-CC34F6781234}" dt="2021-07-06T00:43:49.049" v="1705" actId="962"/>
          <ac:spMkLst>
            <pc:docMk/>
            <pc:sldMk cId="823949819" sldId="326"/>
            <ac:spMk id="4" creationId="{00000000-0000-0000-0000-000000000000}"/>
          </ac:spMkLst>
        </pc:spChg>
        <pc:graphicFrameChg chg="mod">
          <ac:chgData name="Alex Miller" userId="1c4658aa-8779-4f83-9993-f962c2fd531c" providerId="ADAL" clId="{74916A69-D34C-46DF-8A6D-CC34F6781234}" dt="2021-07-06T00:43:51.971" v="1707" actId="13244"/>
          <ac:graphicFrameMkLst>
            <pc:docMk/>
            <pc:sldMk cId="823949819" sldId="326"/>
            <ac:graphicFrameMk id="8" creationId="{00000000-0000-0000-0000-000000000000}"/>
          </ac:graphicFrameMkLst>
        </pc:graphicFrameChg>
      </pc:sldChg>
      <pc:sldChg chg="addSp delSp modSp">
        <pc:chgData name="Alex Miller" userId="1c4658aa-8779-4f83-9993-f962c2fd531c" providerId="ADAL" clId="{74916A69-D34C-46DF-8A6D-CC34F6781234}" dt="2021-07-06T00:42:58.136" v="1697" actId="962"/>
        <pc:sldMkLst>
          <pc:docMk/>
          <pc:sldMk cId="3563063626" sldId="327"/>
        </pc:sldMkLst>
        <pc:spChg chg="mod">
          <ac:chgData name="Alex Miller" userId="1c4658aa-8779-4f83-9993-f962c2fd531c" providerId="ADAL" clId="{74916A69-D34C-46DF-8A6D-CC34F6781234}" dt="2021-07-06T00:39:26.032" v="1057" actId="13244"/>
          <ac:spMkLst>
            <pc:docMk/>
            <pc:sldMk cId="3563063626" sldId="327"/>
            <ac:spMk id="3" creationId="{00000000-0000-0000-0000-000000000000}"/>
          </ac:spMkLst>
        </pc:spChg>
        <pc:spChg chg="mod">
          <ac:chgData name="Alex Miller" userId="1c4658aa-8779-4f83-9993-f962c2fd531c" providerId="ADAL" clId="{74916A69-D34C-46DF-8A6D-CC34F6781234}" dt="2021-07-06T00:42:58.136" v="1697" actId="962"/>
          <ac:spMkLst>
            <pc:docMk/>
            <pc:sldMk cId="3563063626" sldId="327"/>
            <ac:spMk id="4" creationId="{00000000-0000-0000-0000-000000000000}"/>
          </ac:spMkLst>
        </pc:spChg>
        <pc:spChg chg="add mod">
          <ac:chgData name="Alex Miller" userId="1c4658aa-8779-4f83-9993-f962c2fd531c" providerId="ADAL" clId="{74916A69-D34C-46DF-8A6D-CC34F6781234}" dt="2021-07-06T00:42:53.253" v="1696" actId="13244"/>
          <ac:spMkLst>
            <pc:docMk/>
            <pc:sldMk cId="3563063626" sldId="327"/>
            <ac:spMk id="5" creationId="{2B5EE9BE-D211-4082-AD79-8A4CDDDB7934}"/>
          </ac:spMkLst>
        </pc:spChg>
        <pc:picChg chg="del mod">
          <ac:chgData name="Alex Miller" userId="1c4658aa-8779-4f83-9993-f962c2fd531c" providerId="ADAL" clId="{74916A69-D34C-46DF-8A6D-CC34F6781234}" dt="2021-07-06T00:42:23.406" v="1551" actId="478"/>
          <ac:picMkLst>
            <pc:docMk/>
            <pc:sldMk cId="3563063626" sldId="327"/>
            <ac:picMk id="6" creationId="{13086726-2C3E-47DB-9641-C83598DCF582}"/>
          </ac:picMkLst>
        </pc:picChg>
      </pc:sldChg>
      <pc:sldChg chg="modSp">
        <pc:chgData name="Alex Miller" userId="1c4658aa-8779-4f83-9993-f962c2fd531c" providerId="ADAL" clId="{74916A69-D34C-46DF-8A6D-CC34F6781234}" dt="2021-07-06T00:57:22.437" v="1766" actId="13244"/>
        <pc:sldMkLst>
          <pc:docMk/>
          <pc:sldMk cId="180853767" sldId="328"/>
        </pc:sldMkLst>
        <pc:spChg chg="mod">
          <ac:chgData name="Alex Miller" userId="1c4658aa-8779-4f83-9993-f962c2fd531c" providerId="ADAL" clId="{74916A69-D34C-46DF-8A6D-CC34F6781234}" dt="2021-07-06T00:57:19.238" v="1764" actId="962"/>
          <ac:spMkLst>
            <pc:docMk/>
            <pc:sldMk cId="180853767" sldId="328"/>
            <ac:spMk id="3" creationId="{5DC31CC4-085A-48C7-A1E5-070FCC596AF5}"/>
          </ac:spMkLst>
        </pc:spChg>
        <pc:spChg chg="mod">
          <ac:chgData name="Alex Miller" userId="1c4658aa-8779-4f83-9993-f962c2fd531c" providerId="ADAL" clId="{74916A69-D34C-46DF-8A6D-CC34F6781234}" dt="2021-07-06T00:57:20.962" v="1765" actId="13244"/>
          <ac:spMkLst>
            <pc:docMk/>
            <pc:sldMk cId="180853767" sldId="328"/>
            <ac:spMk id="6" creationId="{00000000-0000-0000-0000-000000000000}"/>
          </ac:spMkLst>
        </pc:spChg>
        <pc:graphicFrameChg chg="mod">
          <ac:chgData name="Alex Miller" userId="1c4658aa-8779-4f83-9993-f962c2fd531c" providerId="ADAL" clId="{74916A69-D34C-46DF-8A6D-CC34F6781234}" dt="2021-07-06T00:57:22.437" v="1766" actId="13244"/>
          <ac:graphicFrameMkLst>
            <pc:docMk/>
            <pc:sldMk cId="180853767" sldId="328"/>
            <ac:graphicFrameMk id="7" creationId="{00000000-0000-0000-0000-000000000000}"/>
          </ac:graphicFrameMkLst>
        </pc:graphicFrameChg>
      </pc:sldChg>
      <pc:sldChg chg="addSp delSp modSp">
        <pc:chgData name="Alex Miller" userId="1c4658aa-8779-4f83-9993-f962c2fd531c" providerId="ADAL" clId="{74916A69-D34C-46DF-8A6D-CC34F6781234}" dt="2021-07-06T01:03:28.376" v="1835" actId="13244"/>
        <pc:sldMkLst>
          <pc:docMk/>
          <pc:sldMk cId="76251515" sldId="329"/>
        </pc:sldMkLst>
        <pc:spChg chg="add mod">
          <ac:chgData name="Alex Miller" userId="1c4658aa-8779-4f83-9993-f962c2fd531c" providerId="ADAL" clId="{74916A69-D34C-46DF-8A6D-CC34F6781234}" dt="2021-07-06T01:03:05.795" v="1830" actId="962"/>
          <ac:spMkLst>
            <pc:docMk/>
            <pc:sldMk cId="76251515" sldId="329"/>
            <ac:spMk id="2" creationId="{B411F671-931E-4FFC-A1F9-ED392BD64DA7}"/>
          </ac:spMkLst>
        </pc:spChg>
        <pc:spChg chg="mod">
          <ac:chgData name="Alex Miller" userId="1c4658aa-8779-4f83-9993-f962c2fd531c" providerId="ADAL" clId="{74916A69-D34C-46DF-8A6D-CC34F6781234}" dt="2021-07-06T01:03:28.376" v="1835" actId="13244"/>
          <ac:spMkLst>
            <pc:docMk/>
            <pc:sldMk cId="76251515" sldId="329"/>
            <ac:spMk id="3" creationId="{5DC31CC4-085A-48C7-A1E5-070FCC596AF5}"/>
          </ac:spMkLst>
        </pc:spChg>
        <pc:spChg chg="add mod">
          <ac:chgData name="Alex Miller" userId="1c4658aa-8779-4f83-9993-f962c2fd531c" providerId="ADAL" clId="{74916A69-D34C-46DF-8A6D-CC34F6781234}" dt="2021-07-06T01:02:54.083" v="1828" actId="962"/>
          <ac:spMkLst>
            <pc:docMk/>
            <pc:sldMk cId="76251515" sldId="329"/>
            <ac:spMk id="4" creationId="{9D7260F3-3B02-4B43-B782-F3B6BA72869D}"/>
          </ac:spMkLst>
        </pc:spChg>
        <pc:spChg chg="mod">
          <ac:chgData name="Alex Miller" userId="1c4658aa-8779-4f83-9993-f962c2fd531c" providerId="ADAL" clId="{74916A69-D34C-46DF-8A6D-CC34F6781234}" dt="2021-07-06T01:03:23.582" v="1834" actId="13244"/>
          <ac:spMkLst>
            <pc:docMk/>
            <pc:sldMk cId="76251515" sldId="329"/>
            <ac:spMk id="6" creationId="{00000000-0000-0000-0000-000000000000}"/>
          </ac:spMkLst>
        </pc:spChg>
        <pc:spChg chg="add mod">
          <ac:chgData name="Alex Miller" userId="1c4658aa-8779-4f83-9993-f962c2fd531c" providerId="ADAL" clId="{74916A69-D34C-46DF-8A6D-CC34F6781234}" dt="2021-07-06T01:02:57.976" v="1829" actId="962"/>
          <ac:spMkLst>
            <pc:docMk/>
            <pc:sldMk cId="76251515" sldId="329"/>
            <ac:spMk id="7" creationId="{21D79540-C3EA-46AF-AAD4-A1AC39F53726}"/>
          </ac:spMkLst>
        </pc:spChg>
        <pc:spChg chg="add mod">
          <ac:chgData name="Alex Miller" userId="1c4658aa-8779-4f83-9993-f962c2fd531c" providerId="ADAL" clId="{74916A69-D34C-46DF-8A6D-CC34F6781234}" dt="2021-07-06T01:03:10.040" v="1831" actId="962"/>
          <ac:spMkLst>
            <pc:docMk/>
            <pc:sldMk cId="76251515" sldId="329"/>
            <ac:spMk id="8" creationId="{C148BC57-2A76-4C3E-A7F8-14D68F02F8A9}"/>
          </ac:spMkLst>
        </pc:spChg>
        <pc:spChg chg="add mod">
          <ac:chgData name="Alex Miller" userId="1c4658aa-8779-4f83-9993-f962c2fd531c" providerId="ADAL" clId="{74916A69-D34C-46DF-8A6D-CC34F6781234}" dt="2021-07-06T01:03:13.875" v="1832" actId="962"/>
          <ac:spMkLst>
            <pc:docMk/>
            <pc:sldMk cId="76251515" sldId="329"/>
            <ac:spMk id="9" creationId="{298BE163-5D1C-49D3-B8AB-C036BB2D6BE9}"/>
          </ac:spMkLst>
        </pc:spChg>
        <pc:grpChg chg="add mod">
          <ac:chgData name="Alex Miller" userId="1c4658aa-8779-4f83-9993-f962c2fd531c" providerId="ADAL" clId="{74916A69-D34C-46DF-8A6D-CC34F6781234}" dt="2021-07-06T01:02:47.851" v="1827" actId="962"/>
          <ac:grpSpMkLst>
            <pc:docMk/>
            <pc:sldMk cId="76251515" sldId="329"/>
            <ac:grpSpMk id="10" creationId="{18FBB3C0-3AA8-4DDF-B906-D031DA280B27}"/>
          </ac:grpSpMkLst>
        </pc:grpChg>
        <pc:picChg chg="del mod">
          <ac:chgData name="Alex Miller" userId="1c4658aa-8779-4f83-9993-f962c2fd531c" providerId="ADAL" clId="{74916A69-D34C-46DF-8A6D-CC34F6781234}" dt="2021-07-06T01:01:04.315" v="1805" actId="478"/>
          <ac:picMkLst>
            <pc:docMk/>
            <pc:sldMk cId="76251515" sldId="329"/>
            <ac:picMk id="5" creationId="{00000000-0000-0000-0000-000000000000}"/>
          </ac:picMkLst>
        </pc:picChg>
      </pc:sldChg>
    </pc:docChg>
  </pc:docChgLst>
  <pc:docChgLst>
    <pc:chgData name="Easter Carmeli" userId="S::easter.carmeli@det.nsw.edu.au::ba8d3078-1e0c-486b-a8bb-489542d2f92d" providerId="AD" clId="Web-{C53D8687-E187-4C9F-858D-7798EA578B0E}"/>
    <pc:docChg chg="modSld">
      <pc:chgData name="Easter Carmeli" userId="S::easter.carmeli@det.nsw.edu.au::ba8d3078-1e0c-486b-a8bb-489542d2f92d" providerId="AD" clId="Web-{C53D8687-E187-4C9F-858D-7798EA578B0E}" dt="2021-07-06T08:41:56.653" v="55" actId="20577"/>
      <pc:docMkLst>
        <pc:docMk/>
      </pc:docMkLst>
      <pc:sldChg chg="modSp">
        <pc:chgData name="Easter Carmeli" userId="S::easter.carmeli@det.nsw.edu.au::ba8d3078-1e0c-486b-a8bb-489542d2f92d" providerId="AD" clId="Web-{C53D8687-E187-4C9F-858D-7798EA578B0E}" dt="2021-07-06T08:41:56.653" v="55" actId="20577"/>
        <pc:sldMkLst>
          <pc:docMk/>
          <pc:sldMk cId="1694005778" sldId="330"/>
        </pc:sldMkLst>
        <pc:spChg chg="mod">
          <ac:chgData name="Easter Carmeli" userId="S::easter.carmeli@det.nsw.edu.au::ba8d3078-1e0c-486b-a8bb-489542d2f92d" providerId="AD" clId="Web-{C53D8687-E187-4C9F-858D-7798EA578B0E}" dt="2021-07-06T08:41:56.653" v="55" actId="20577"/>
          <ac:spMkLst>
            <pc:docMk/>
            <pc:sldMk cId="1694005778" sldId="330"/>
            <ac:spMk id="10" creationId="{00000000-0000-0000-0000-000000000000}"/>
          </ac:spMkLst>
        </pc:spChg>
      </pc:sldChg>
    </pc:docChg>
  </pc:docChgLst>
  <pc:docChgLst>
    <pc:chgData name="Easter Carmeli" userId="S::easter.carmeli@det.nsw.edu.au::ba8d3078-1e0c-486b-a8bb-489542d2f92d" providerId="AD" clId="Web-{A37BE7A1-62B2-4964-AF7C-C4611F6C1874}"/>
    <pc:docChg chg="modSld">
      <pc:chgData name="Easter Carmeli" userId="S::easter.carmeli@det.nsw.edu.au::ba8d3078-1e0c-486b-a8bb-489542d2f92d" providerId="AD" clId="Web-{A37BE7A1-62B2-4964-AF7C-C4611F6C1874}" dt="2021-07-08T04:41:42.901" v="0" actId="20577"/>
      <pc:docMkLst>
        <pc:docMk/>
      </pc:docMkLst>
      <pc:sldChg chg="modSp">
        <pc:chgData name="Easter Carmeli" userId="S::easter.carmeli@det.nsw.edu.au::ba8d3078-1e0c-486b-a8bb-489542d2f92d" providerId="AD" clId="Web-{A37BE7A1-62B2-4964-AF7C-C4611F6C1874}" dt="2021-07-08T04:41:42.901" v="0" actId="20577"/>
        <pc:sldMkLst>
          <pc:docMk/>
          <pc:sldMk cId="4115004756" sldId="297"/>
        </pc:sldMkLst>
        <pc:spChg chg="mod">
          <ac:chgData name="Easter Carmeli" userId="S::easter.carmeli@det.nsw.edu.au::ba8d3078-1e0c-486b-a8bb-489542d2f92d" providerId="AD" clId="Web-{A37BE7A1-62B2-4964-AF7C-C4611F6C1874}" dt="2021-07-08T04:41:42.901" v="0" actId="20577"/>
          <ac:spMkLst>
            <pc:docMk/>
            <pc:sldMk cId="4115004756" sldId="297"/>
            <ac:spMk id="5" creationId="{CE49C59F-A39A-4905-869C-DC604C3FEE85}"/>
          </ac:spMkLst>
        </pc:spChg>
      </pc:sldChg>
    </pc:docChg>
  </pc:docChgLst>
  <pc:docChgLst>
    <pc:chgData name="Easter Carmeli" userId="S::easter.carmeli@det.nsw.edu.au::ba8d3078-1e0c-486b-a8bb-489542d2f92d" providerId="AD" clId="Web-{3DF3574C-C09E-417D-B461-9378710035BF}"/>
    <pc:docChg chg="modSld">
      <pc:chgData name="Easter Carmeli" userId="S::easter.carmeli@det.nsw.edu.au::ba8d3078-1e0c-486b-a8bb-489542d2f92d" providerId="AD" clId="Web-{3DF3574C-C09E-417D-B461-9378710035BF}" dt="2021-07-08T04:34:24.383" v="6" actId="20577"/>
      <pc:docMkLst>
        <pc:docMk/>
      </pc:docMkLst>
      <pc:sldChg chg="modSp">
        <pc:chgData name="Easter Carmeli" userId="S::easter.carmeli@det.nsw.edu.au::ba8d3078-1e0c-486b-a8bb-489542d2f92d" providerId="AD" clId="Web-{3DF3574C-C09E-417D-B461-9378710035BF}" dt="2021-07-08T04:34:24.383" v="6" actId="20577"/>
        <pc:sldMkLst>
          <pc:docMk/>
          <pc:sldMk cId="4115004756" sldId="297"/>
        </pc:sldMkLst>
        <pc:spChg chg="mod">
          <ac:chgData name="Easter Carmeli" userId="S::easter.carmeli@det.nsw.edu.au::ba8d3078-1e0c-486b-a8bb-489542d2f92d" providerId="AD" clId="Web-{3DF3574C-C09E-417D-B461-9378710035BF}" dt="2021-07-08T04:34:24.383" v="6" actId="20577"/>
          <ac:spMkLst>
            <pc:docMk/>
            <pc:sldMk cId="4115004756" sldId="297"/>
            <ac:spMk id="5" creationId="{CE49C59F-A39A-4905-869C-DC604C3FEE8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5D_F41E4639.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5E_C7D03509.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30_CBE0CD3C.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031_8E09682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7/7/2021</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7/07/2021</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l.nsw.gov.au/learning/holidays-past-and-presen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sl.nsw.gov.au/learning/games-children-play"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l.nsw.gov.au/learning/holidays-past-and-presen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sl.nsw.gov.au/learning/games-children-pla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99#.X0TpyQ83wTU.li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438525" y="850900"/>
            <a:ext cx="30622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993934" y="3275201"/>
            <a:ext cx="7951470" cy="2679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Guiding questions</a:t>
            </a:r>
            <a:endParaRPr/>
          </a:p>
        </p:txBody>
      </p:sp>
      <p:sp>
        <p:nvSpPr>
          <p:cNvPr id="163" name="Google Shape;163;p1:notes"/>
          <p:cNvSpPr txBox="1">
            <a:spLocks noGrp="1"/>
          </p:cNvSpPr>
          <p:nvPr>
            <p:ph type="sldNum" idx="12"/>
          </p:nvPr>
        </p:nvSpPr>
        <p:spPr>
          <a:xfrm>
            <a:off x="5629992" y="6464151"/>
            <a:ext cx="4307046" cy="34146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A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549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02239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227721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96170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1041845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303431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118591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3680825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280350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134162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154911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220564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75732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74854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175176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2454195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definition of ‘immediate family’ varies with individual circumstances. Be aware and sensitive to the social and cultural backgrounds of the students and their concept of their immediate family. In particular, be aware of the family structures and kinship system in Aboriginal and Torres Strait Islander families (as described in Tom Tom, by Rosemary Sullivan and Dee Huxley). </a:t>
            </a:r>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27</a:t>
            </a:fld>
            <a:endParaRPr lang="en-AU"/>
          </a:p>
        </p:txBody>
      </p:sp>
    </p:spTree>
    <p:extLst>
      <p:ext uri="{BB962C8B-B14F-4D97-AF65-F5344CB8AC3E}">
        <p14:creationId xmlns:p14="http://schemas.microsoft.com/office/powerpoint/2010/main" val="362896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28</a:t>
            </a:fld>
            <a:endParaRPr lang="en-AU"/>
          </a:p>
        </p:txBody>
      </p:sp>
    </p:spTree>
    <p:extLst>
      <p:ext uri="{BB962C8B-B14F-4D97-AF65-F5344CB8AC3E}">
        <p14:creationId xmlns:p14="http://schemas.microsoft.com/office/powerpoint/2010/main" val="17664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 State Library of NSW – holidays past and present</a:t>
            </a:r>
            <a:endParaRPr lang="en-US"/>
          </a:p>
          <a:p>
            <a:r>
              <a:rPr lang="en-AU">
                <a:hlinkClick r:id="rId4"/>
              </a:rPr>
              <a:t>State Library of NSW – games children play</a:t>
            </a:r>
            <a:endParaRPr lang="en-US">
              <a:cs typeface="Calibri"/>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689991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State Library of NSW – holidays past and present</a:t>
            </a:r>
            <a:endParaRPr lang="en-US"/>
          </a:p>
          <a:p>
            <a:r>
              <a:rPr lang="en-AU">
                <a:hlinkClick r:id="rId4"/>
              </a:rPr>
              <a:t>State Library of NSW – games children play</a:t>
            </a:r>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3378725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1304131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33</a:t>
            </a:fld>
            <a:endParaRPr lang="en-AU"/>
          </a:p>
        </p:txBody>
      </p:sp>
    </p:spTree>
    <p:extLst>
      <p:ext uri="{BB962C8B-B14F-4D97-AF65-F5344CB8AC3E}">
        <p14:creationId xmlns:p14="http://schemas.microsoft.com/office/powerpoint/2010/main" val="142104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175689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34</a:t>
            </a:fld>
            <a:endParaRPr lang="en-AU"/>
          </a:p>
        </p:txBody>
      </p:sp>
    </p:spTree>
    <p:extLst>
      <p:ext uri="{BB962C8B-B14F-4D97-AF65-F5344CB8AC3E}">
        <p14:creationId xmlns:p14="http://schemas.microsoft.com/office/powerpoint/2010/main" val="3652074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35</a:t>
            </a:fld>
            <a:endParaRPr lang="en-AU"/>
          </a:p>
        </p:txBody>
      </p:sp>
    </p:spTree>
    <p:extLst>
      <p:ext uri="{BB962C8B-B14F-4D97-AF65-F5344CB8AC3E}">
        <p14:creationId xmlns:p14="http://schemas.microsoft.com/office/powerpoint/2010/main" val="186868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36</a:t>
            </a:fld>
            <a:endParaRPr lang="en-AU"/>
          </a:p>
        </p:txBody>
      </p:sp>
    </p:spTree>
    <p:extLst>
      <p:ext uri="{BB962C8B-B14F-4D97-AF65-F5344CB8AC3E}">
        <p14:creationId xmlns:p14="http://schemas.microsoft.com/office/powerpoint/2010/main" val="2913787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1310003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39</a:t>
            </a:fld>
            <a:endParaRPr lang="en-AU"/>
          </a:p>
        </p:txBody>
      </p:sp>
    </p:spTree>
    <p:extLst>
      <p:ext uri="{BB962C8B-B14F-4D97-AF65-F5344CB8AC3E}">
        <p14:creationId xmlns:p14="http://schemas.microsoft.com/office/powerpoint/2010/main" val="1045400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40</a:t>
            </a:fld>
            <a:endParaRPr lang="en-AU"/>
          </a:p>
        </p:txBody>
      </p:sp>
    </p:spTree>
    <p:extLst>
      <p:ext uri="{BB962C8B-B14F-4D97-AF65-F5344CB8AC3E}">
        <p14:creationId xmlns:p14="http://schemas.microsoft.com/office/powerpoint/2010/main" val="347776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 </a:t>
            </a:r>
            <a:r>
              <a:rPr lang="en-AU">
                <a:hlinkClick r:id="rId3"/>
              </a:rPr>
              <a:t>Y-chart graphic organiser</a:t>
            </a:r>
            <a:r>
              <a:rPr lang="en-AU"/>
              <a:t> – Digital Learning Selector</a:t>
            </a:r>
            <a:endParaRPr lang="en-AU" b="1">
              <a:cs typeface="Calibri"/>
            </a:endParaRPr>
          </a:p>
          <a:p>
            <a:endParaRPr lang="en-AU">
              <a:cs typeface="Calibri"/>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98926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403491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41567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136349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293267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131791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vider - 1">
  <p:cSld name="Divider - 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7"/>
          <p:cNvSpPr txBox="1">
            <a:spLocks noGrp="1"/>
          </p:cNvSpPr>
          <p:nvPr>
            <p:ph type="body" idx="1"/>
          </p:nvPr>
        </p:nvSpPr>
        <p:spPr>
          <a:xfrm>
            <a:off x="255460" y="4048755"/>
            <a:ext cx="3477026" cy="93161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500"/>
              <a:buNone/>
              <a:defRPr sz="1125"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8" name="Google Shape;18;p27"/>
          <p:cNvSpPr txBox="1">
            <a:spLocks noGrp="1"/>
          </p:cNvSpPr>
          <p:nvPr>
            <p:ph type="title"/>
          </p:nvPr>
        </p:nvSpPr>
        <p:spPr>
          <a:xfrm>
            <a:off x="255463"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19" name="Google Shape;19;p27"/>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20" name="Google Shape;20;p27"/>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21" name="Google Shape;21;p27" descr="NSW Government Logo&#10;&#10;"/>
          <p:cNvPicPr preferRelativeResize="0"/>
          <p:nvPr/>
        </p:nvPicPr>
        <p:blipFill rotWithShape="1">
          <a:blip r:embed="rId3">
            <a:alphaModFix/>
          </a:blip>
          <a:srcRect/>
          <a:stretch/>
        </p:blipFill>
        <p:spPr>
          <a:xfrm>
            <a:off x="273749" y="5912575"/>
            <a:ext cx="665883" cy="720000"/>
          </a:xfrm>
          <a:prstGeom prst="rect">
            <a:avLst/>
          </a:prstGeom>
          <a:noFill/>
          <a:ln>
            <a:noFill/>
          </a:ln>
        </p:spPr>
      </p:pic>
    </p:spTree>
    <p:extLst>
      <p:ext uri="{BB962C8B-B14F-4D97-AF65-F5344CB8AC3E}">
        <p14:creationId xmlns:p14="http://schemas.microsoft.com/office/powerpoint/2010/main" val="39474124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Divider - 5 Placeholder">
  <p:cSld name="1_Divider - 5 Placeholder">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32"/>
          <p:cNvSpPr txBox="1">
            <a:spLocks noGrp="1"/>
          </p:cNvSpPr>
          <p:nvPr>
            <p:ph type="body" idx="1"/>
          </p:nvPr>
        </p:nvSpPr>
        <p:spPr>
          <a:xfrm>
            <a:off x="292101" y="4048755"/>
            <a:ext cx="3477026" cy="157968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79" name="Google Shape;79;p32"/>
          <p:cNvSpPr txBox="1">
            <a:spLocks noGrp="1"/>
          </p:cNvSpPr>
          <p:nvPr>
            <p:ph type="title"/>
          </p:nvPr>
        </p:nvSpPr>
        <p:spPr>
          <a:xfrm>
            <a:off x="292103"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000"/>
              <a:buFont typeface="Montserrat SemiBold"/>
              <a:buNone/>
              <a:defRPr sz="225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80" name="Google Shape;80;p32"/>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81" name="Google Shape;81;p32"/>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82" name="Google Shape;82;p32" descr="NSW Government Logo" title="NSW Government Logo"/>
          <p:cNvPicPr preferRelativeResize="0"/>
          <p:nvPr/>
        </p:nvPicPr>
        <p:blipFill rotWithShape="1">
          <a:blip r:embed="rId3">
            <a:alphaModFix/>
          </a:blip>
          <a:srcRect/>
          <a:stretch/>
        </p:blipFill>
        <p:spPr>
          <a:xfrm>
            <a:off x="252797" y="5953395"/>
            <a:ext cx="659277" cy="720000"/>
          </a:xfrm>
          <a:prstGeom prst="rect">
            <a:avLst/>
          </a:prstGeom>
          <a:noFill/>
          <a:ln>
            <a:noFill/>
          </a:ln>
        </p:spPr>
      </p:pic>
      <p:sp>
        <p:nvSpPr>
          <p:cNvPr id="83" name="Google Shape;83;p32"/>
          <p:cNvSpPr>
            <a:spLocks noGrp="1"/>
          </p:cNvSpPr>
          <p:nvPr>
            <p:ph type="pic" idx="2"/>
          </p:nvPr>
        </p:nvSpPr>
        <p:spPr>
          <a:xfrm>
            <a:off x="4015741" y="1184356"/>
            <a:ext cx="4885962" cy="4885962"/>
          </a:xfrm>
          <a:prstGeom prst="ellipse">
            <a:avLst/>
          </a:prstGeom>
          <a:noFill/>
          <a:ln>
            <a:noFill/>
          </a:ln>
        </p:spPr>
        <p:txBody>
          <a:bodyPr spcFirstLastPara="1" wrap="square" lIns="91425" tIns="45700" rIns="91425" bIns="45700" anchor="ctr" anchorCtr="0">
            <a:normAutofit/>
          </a:bodyPr>
          <a:lstStyle>
            <a:lvl1pPr marR="0" lvl="0" algn="ctr" rtl="0">
              <a:lnSpc>
                <a:spcPct val="150000"/>
              </a:lnSpc>
              <a:spcBef>
                <a:spcPts val="0"/>
              </a:spcBef>
              <a:spcAft>
                <a:spcPts val="0"/>
              </a:spcAft>
              <a:buClr>
                <a:srgbClr val="19233E"/>
              </a:buClr>
              <a:buSzPts val="1800"/>
              <a:buFont typeface="Arial"/>
              <a:buChar char="•"/>
              <a:defRPr sz="1350" b="0" i="0" u="none" strike="noStrike" cap="none">
                <a:solidFill>
                  <a:srgbClr val="19233E"/>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Tree>
    <p:extLst>
      <p:ext uri="{BB962C8B-B14F-4D97-AF65-F5344CB8AC3E}">
        <p14:creationId xmlns:p14="http://schemas.microsoft.com/office/powerpoint/2010/main" val="22076202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6">
  <p:cSld name="Divider- 6">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33"/>
          <p:cNvSpPr txBox="1">
            <a:spLocks noGrp="1"/>
          </p:cNvSpPr>
          <p:nvPr>
            <p:ph type="body" idx="1"/>
          </p:nvPr>
        </p:nvSpPr>
        <p:spPr>
          <a:xfrm>
            <a:off x="292099" y="4048762"/>
            <a:ext cx="3477026" cy="1766983"/>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86" name="Google Shape;86;p33"/>
          <p:cNvSpPr txBox="1">
            <a:spLocks noGrp="1"/>
          </p:cNvSpPr>
          <p:nvPr>
            <p:ph type="title"/>
          </p:nvPr>
        </p:nvSpPr>
        <p:spPr>
          <a:xfrm>
            <a:off x="292101"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000"/>
              <a:buFont typeface="Montserrat SemiBold"/>
              <a:buNone/>
              <a:defRPr sz="225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87" name="Google Shape;87;p33"/>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88" name="Google Shape;88;p33"/>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89" name="Google Shape;89;p33" descr="NSW Government Logo" title="NSW Government Logo"/>
          <p:cNvPicPr preferRelativeResize="0"/>
          <p:nvPr/>
        </p:nvPicPr>
        <p:blipFill rotWithShape="1">
          <a:blip r:embed="rId3">
            <a:alphaModFix/>
          </a:blip>
          <a:srcRect/>
          <a:stretch/>
        </p:blipFill>
        <p:spPr>
          <a:xfrm>
            <a:off x="8260454" y="5961559"/>
            <a:ext cx="659277" cy="720000"/>
          </a:xfrm>
          <a:prstGeom prst="rect">
            <a:avLst/>
          </a:prstGeom>
          <a:noFill/>
          <a:ln>
            <a:noFill/>
          </a:ln>
        </p:spPr>
      </p:pic>
      <p:sp>
        <p:nvSpPr>
          <p:cNvPr id="90" name="Google Shape;90;p33"/>
          <p:cNvSpPr txBox="1"/>
          <p:nvPr/>
        </p:nvSpPr>
        <p:spPr>
          <a:xfrm>
            <a:off x="8188036" y="119495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9749898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Content B">
  <p:cSld name="1 Column Content B">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34"/>
          <p:cNvSpPr txBox="1">
            <a:spLocks noGrp="1"/>
          </p:cNvSpPr>
          <p:nvPr>
            <p:ph type="body" idx="1"/>
          </p:nvPr>
        </p:nvSpPr>
        <p:spPr>
          <a:xfrm>
            <a:off x="292101" y="1844677"/>
            <a:ext cx="8572723" cy="4245407"/>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3" name="Google Shape;93;p34"/>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4" name="Google Shape;94;p34"/>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5" name="Google Shape;95;p34"/>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Tree>
    <p:extLst>
      <p:ext uri="{BB962C8B-B14F-4D97-AF65-F5344CB8AC3E}">
        <p14:creationId xmlns:p14="http://schemas.microsoft.com/office/powerpoint/2010/main" val="56585141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Slide A">
  <p:cSld name="Two Column Slide A">
    <p:bg>
      <p:bgPr>
        <a:solidFill>
          <a:schemeClr val="lt1"/>
        </a:solidFill>
        <a:effectLst/>
      </p:bgPr>
    </p:bg>
    <p:spTree>
      <p:nvGrpSpPr>
        <p:cNvPr id="1" name="Shape 96"/>
        <p:cNvGrpSpPr/>
        <p:nvPr/>
      </p:nvGrpSpPr>
      <p:grpSpPr>
        <a:xfrm>
          <a:off x="0" y="0"/>
          <a:ext cx="0" cy="0"/>
          <a:chOff x="0" y="0"/>
          <a:chExt cx="0" cy="0"/>
        </a:xfrm>
      </p:grpSpPr>
      <p:sp>
        <p:nvSpPr>
          <p:cNvPr id="97" name="Google Shape;97;p35"/>
          <p:cNvSpPr txBox="1">
            <a:spLocks noGrp="1"/>
          </p:cNvSpPr>
          <p:nvPr>
            <p:ph type="body" idx="1"/>
          </p:nvPr>
        </p:nvSpPr>
        <p:spPr>
          <a:xfrm>
            <a:off x="4572001" y="1844678"/>
            <a:ext cx="4335465" cy="4147751"/>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8" name="Google Shape;98;p35"/>
          <p:cNvSpPr txBox="1">
            <a:spLocks noGrp="1"/>
          </p:cNvSpPr>
          <p:nvPr>
            <p:ph type="body" idx="2"/>
          </p:nvPr>
        </p:nvSpPr>
        <p:spPr>
          <a:xfrm>
            <a:off x="292101" y="1844676"/>
            <a:ext cx="4183856" cy="414775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9" name="Google Shape;99;p35"/>
          <p:cNvSpPr txBox="1">
            <a:spLocks noGrp="1"/>
          </p:cNvSpPr>
          <p:nvPr>
            <p:ph type="body" idx="3"/>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00" name="Google Shape;100;p35"/>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1" name="Google Shape;101;p35"/>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Tree>
    <p:extLst>
      <p:ext uri="{BB962C8B-B14F-4D97-AF65-F5344CB8AC3E}">
        <p14:creationId xmlns:p14="http://schemas.microsoft.com/office/powerpoint/2010/main" val="177864918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example bar chart">
  <p:cSld name="Two column example bar chart">
    <p:bg>
      <p:bgPr>
        <a:blipFill>
          <a:blip r:embed="rId2">
            <a:alphaModFix/>
          </a:blip>
          <a:stretch>
            <a:fillRect/>
          </a:stretch>
        </a:blipFill>
        <a:effectLst/>
      </p:bgPr>
    </p:bg>
    <p:spTree>
      <p:nvGrpSpPr>
        <p:cNvPr id="1" name="Shape 102"/>
        <p:cNvGrpSpPr/>
        <p:nvPr/>
      </p:nvGrpSpPr>
      <p:grpSpPr>
        <a:xfrm>
          <a:off x="0" y="0"/>
          <a:ext cx="0" cy="0"/>
          <a:chOff x="0" y="0"/>
          <a:chExt cx="0" cy="0"/>
        </a:xfrm>
      </p:grpSpPr>
      <p:graphicFrame>
        <p:nvGraphicFramePr>
          <p:cNvPr id="103" name="Google Shape;103;p36" descr="Name of bar chart to be inserted" title="Chart"/>
          <p:cNvGraphicFramePr/>
          <p:nvPr/>
        </p:nvGraphicFramePr>
        <p:xfrm>
          <a:off x="4062201" y="1844677"/>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104" name="Google Shape;104;p36"/>
          <p:cNvSpPr txBox="1">
            <a:spLocks noGrp="1"/>
          </p:cNvSpPr>
          <p:nvPr>
            <p:ph type="body" idx="1"/>
          </p:nvPr>
        </p:nvSpPr>
        <p:spPr>
          <a:xfrm>
            <a:off x="292101" y="1844677"/>
            <a:ext cx="3864547" cy="4138875"/>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05" name="Google Shape;105;p36"/>
          <p:cNvSpPr txBox="1">
            <a:spLocks noGrp="1"/>
          </p:cNvSpPr>
          <p:nvPr>
            <p:ph type="body" idx="2"/>
          </p:nvPr>
        </p:nvSpPr>
        <p:spPr>
          <a:xfrm>
            <a:off x="294662" y="1245631"/>
            <a:ext cx="8627651" cy="430205"/>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06" name="Google Shape;106;p36"/>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7" name="Google Shape;107;p36"/>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Tree>
    <p:extLst>
      <p:ext uri="{BB962C8B-B14F-4D97-AF65-F5344CB8AC3E}">
        <p14:creationId xmlns:p14="http://schemas.microsoft.com/office/powerpoint/2010/main" val="409562476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 example pie chart">
  <p:cSld name="Two column example pie chart">
    <p:bg>
      <p:bgPr>
        <a:blipFill>
          <a:blip r:embed="rId2">
            <a:alphaModFix/>
          </a:blip>
          <a:stretch>
            <a:fillRect/>
          </a:stretch>
        </a:blipFill>
        <a:effectLst/>
      </p:bgPr>
    </p:bg>
    <p:spTree>
      <p:nvGrpSpPr>
        <p:cNvPr id="1" name="Shape 108"/>
        <p:cNvGrpSpPr/>
        <p:nvPr/>
      </p:nvGrpSpPr>
      <p:grpSpPr>
        <a:xfrm>
          <a:off x="0" y="0"/>
          <a:ext cx="0" cy="0"/>
          <a:chOff x="0" y="0"/>
          <a:chExt cx="0" cy="0"/>
        </a:xfrm>
      </p:grpSpPr>
      <p:graphicFrame>
        <p:nvGraphicFramePr>
          <p:cNvPr id="109" name="Google Shape;109;p37" descr="Name of pie chart to be inserted" title="Chart"/>
          <p:cNvGraphicFramePr/>
          <p:nvPr/>
        </p:nvGraphicFramePr>
        <p:xfrm>
          <a:off x="4706523"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110" name="Google Shape;110;p37"/>
          <p:cNvSpPr txBox="1">
            <a:spLocks noGrp="1"/>
          </p:cNvSpPr>
          <p:nvPr>
            <p:ph type="body" idx="1"/>
          </p:nvPr>
        </p:nvSpPr>
        <p:spPr>
          <a:xfrm>
            <a:off x="292101" y="1844677"/>
            <a:ext cx="4177487" cy="4093809"/>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cxnSp>
        <p:nvCxnSpPr>
          <p:cNvPr id="111" name="Google Shape;111;p37"/>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112" name="Google Shape;112;p37"/>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113" name="Google Shape;113;p37" descr="NSW Government Logo" title="NSW Government Logo"/>
          <p:cNvPicPr preferRelativeResize="0"/>
          <p:nvPr/>
        </p:nvPicPr>
        <p:blipFill rotWithShape="1">
          <a:blip r:embed="rId4">
            <a:alphaModFix/>
          </a:blip>
          <a:srcRect/>
          <a:stretch/>
        </p:blipFill>
        <p:spPr>
          <a:xfrm>
            <a:off x="8385743" y="6121867"/>
            <a:ext cx="494457" cy="540000"/>
          </a:xfrm>
          <a:prstGeom prst="rect">
            <a:avLst/>
          </a:prstGeom>
          <a:noFill/>
          <a:ln>
            <a:noFill/>
          </a:ln>
        </p:spPr>
      </p:pic>
      <p:sp>
        <p:nvSpPr>
          <p:cNvPr id="114" name="Google Shape;114;p37"/>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15" name="Google Shape;115;p37"/>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16" name="Google Shape;116;p37"/>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Tree>
    <p:extLst>
      <p:ext uri="{BB962C8B-B14F-4D97-AF65-F5344CB8AC3E}">
        <p14:creationId xmlns:p14="http://schemas.microsoft.com/office/powerpoint/2010/main" val="33523110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 picture">
  <p:cSld name="2 Column picture">
    <p:bg>
      <p:bgPr>
        <a:solidFill>
          <a:schemeClr val="lt1"/>
        </a:solidFill>
        <a:effectLst/>
      </p:bgPr>
    </p:bg>
    <p:spTree>
      <p:nvGrpSpPr>
        <p:cNvPr id="1" name="Shape 117"/>
        <p:cNvGrpSpPr/>
        <p:nvPr/>
      </p:nvGrpSpPr>
      <p:grpSpPr>
        <a:xfrm>
          <a:off x="0" y="0"/>
          <a:ext cx="0" cy="0"/>
          <a:chOff x="0" y="0"/>
          <a:chExt cx="0" cy="0"/>
        </a:xfrm>
      </p:grpSpPr>
      <p:sp>
        <p:nvSpPr>
          <p:cNvPr id="118" name="Google Shape;118;p38"/>
          <p:cNvSpPr>
            <a:spLocks noGrp="1"/>
          </p:cNvSpPr>
          <p:nvPr>
            <p:ph type="pic" idx="2"/>
          </p:nvPr>
        </p:nvSpPr>
        <p:spPr>
          <a:xfrm>
            <a:off x="4572001" y="1844675"/>
            <a:ext cx="4354316" cy="40671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350"/>
              <a:buFont typeface="Arial"/>
              <a:buNone/>
              <a:defRPr sz="1013"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19" name="Google Shape;119;p38"/>
          <p:cNvSpPr txBox="1">
            <a:spLocks noGrp="1"/>
          </p:cNvSpPr>
          <p:nvPr>
            <p:ph type="body" idx="1"/>
          </p:nvPr>
        </p:nvSpPr>
        <p:spPr>
          <a:xfrm>
            <a:off x="298091" y="1844675"/>
            <a:ext cx="4140744" cy="4067175"/>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0" name="Google Shape;120;p38"/>
          <p:cNvSpPr txBox="1">
            <a:spLocks noGrp="1"/>
          </p:cNvSpPr>
          <p:nvPr>
            <p:ph type="body" idx="3"/>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1" name="Google Shape;121;p38"/>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2" name="Google Shape;122;p38"/>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Tree>
    <p:extLst>
      <p:ext uri="{BB962C8B-B14F-4D97-AF65-F5344CB8AC3E}">
        <p14:creationId xmlns:p14="http://schemas.microsoft.com/office/powerpoint/2010/main" val="2984359436"/>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Table">
  <p:cSld name="Two Column Table">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9"/>
          <p:cNvSpPr txBox="1">
            <a:spLocks noGrp="1"/>
          </p:cNvSpPr>
          <p:nvPr>
            <p:ph type="body" idx="1"/>
          </p:nvPr>
        </p:nvSpPr>
        <p:spPr>
          <a:xfrm>
            <a:off x="292101" y="1844675"/>
            <a:ext cx="4120102" cy="4067175"/>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5" name="Google Shape;125;p39"/>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6" name="Google Shape;126;p39"/>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7" name="Google Shape;127;p39"/>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
        <p:nvSpPr>
          <p:cNvPr id="128" name="Google Shape;128;p39"/>
          <p:cNvSpPr txBox="1"/>
          <p:nvPr/>
        </p:nvSpPr>
        <p:spPr>
          <a:xfrm>
            <a:off x="249382" y="415636"/>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376932203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 Chart">
  <p:cSld name="Two Column Chart">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40"/>
          <p:cNvSpPr>
            <a:spLocks noGrp="1"/>
          </p:cNvSpPr>
          <p:nvPr>
            <p:ph type="chart" idx="2"/>
          </p:nvPr>
        </p:nvSpPr>
        <p:spPr>
          <a:xfrm>
            <a:off x="4572000" y="1844675"/>
            <a:ext cx="4279900" cy="4129998"/>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350"/>
              <a:buFont typeface="Arial"/>
              <a:buNone/>
              <a:defRPr sz="1013"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chart</a:t>
            </a:r>
            <a:endParaRPr/>
          </a:p>
        </p:txBody>
      </p:sp>
      <p:sp>
        <p:nvSpPr>
          <p:cNvPr id="131" name="Google Shape;131;p40"/>
          <p:cNvSpPr txBox="1">
            <a:spLocks noGrp="1"/>
          </p:cNvSpPr>
          <p:nvPr>
            <p:ph type="body" idx="1"/>
          </p:nvPr>
        </p:nvSpPr>
        <p:spPr>
          <a:xfrm>
            <a:off x="292101" y="1844675"/>
            <a:ext cx="4111224" cy="4129998"/>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32" name="Google Shape;132;p40"/>
          <p:cNvSpPr txBox="1">
            <a:spLocks noGrp="1"/>
          </p:cNvSpPr>
          <p:nvPr>
            <p:ph type="body" idx="3"/>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33" name="Google Shape;133;p40"/>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34" name="Google Shape;134;p40"/>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
        <p:nvSpPr>
          <p:cNvPr id="135" name="Google Shape;135;p40"/>
          <p:cNvSpPr txBox="1"/>
          <p:nvPr/>
        </p:nvSpPr>
        <p:spPr>
          <a:xfrm>
            <a:off x="654627" y="37407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33100816"/>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ulti image and text">
  <p:cSld name="Multi image and text">
    <p:spTree>
      <p:nvGrpSpPr>
        <p:cNvPr id="1" name="Shape 136"/>
        <p:cNvGrpSpPr/>
        <p:nvPr/>
      </p:nvGrpSpPr>
      <p:grpSpPr>
        <a:xfrm>
          <a:off x="0" y="0"/>
          <a:ext cx="0" cy="0"/>
          <a:chOff x="0" y="0"/>
          <a:chExt cx="0" cy="0"/>
        </a:xfrm>
      </p:grpSpPr>
      <p:sp>
        <p:nvSpPr>
          <p:cNvPr id="137" name="Google Shape;137;p41"/>
          <p:cNvSpPr>
            <a:spLocks noGrp="1"/>
          </p:cNvSpPr>
          <p:nvPr>
            <p:ph type="pic" idx="2"/>
          </p:nvPr>
        </p:nvSpPr>
        <p:spPr>
          <a:xfrm>
            <a:off x="307975"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38" name="Google Shape;138;p41"/>
          <p:cNvSpPr>
            <a:spLocks noGrp="1"/>
          </p:cNvSpPr>
          <p:nvPr>
            <p:ph type="pic" idx="3"/>
          </p:nvPr>
        </p:nvSpPr>
        <p:spPr>
          <a:xfrm>
            <a:off x="2517034"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39" name="Google Shape;139;p41"/>
          <p:cNvSpPr>
            <a:spLocks noGrp="1"/>
          </p:cNvSpPr>
          <p:nvPr>
            <p:ph type="pic" idx="4"/>
          </p:nvPr>
        </p:nvSpPr>
        <p:spPr>
          <a:xfrm>
            <a:off x="4726093"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40" name="Google Shape;140;p41"/>
          <p:cNvSpPr>
            <a:spLocks noGrp="1"/>
          </p:cNvSpPr>
          <p:nvPr>
            <p:ph type="pic" idx="5"/>
          </p:nvPr>
        </p:nvSpPr>
        <p:spPr>
          <a:xfrm>
            <a:off x="6935151"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41" name="Google Shape;141;p41"/>
          <p:cNvSpPr txBox="1">
            <a:spLocks noGrp="1"/>
          </p:cNvSpPr>
          <p:nvPr>
            <p:ph type="body" idx="1"/>
          </p:nvPr>
        </p:nvSpPr>
        <p:spPr>
          <a:xfrm>
            <a:off x="307976" y="3729038"/>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2" name="Google Shape;142;p41"/>
          <p:cNvSpPr txBox="1">
            <a:spLocks noGrp="1"/>
          </p:cNvSpPr>
          <p:nvPr>
            <p:ph type="body" idx="6"/>
          </p:nvPr>
        </p:nvSpPr>
        <p:spPr>
          <a:xfrm>
            <a:off x="2517422" y="3778093"/>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3" name="Google Shape;143;p41"/>
          <p:cNvSpPr txBox="1">
            <a:spLocks noGrp="1"/>
          </p:cNvSpPr>
          <p:nvPr>
            <p:ph type="body" idx="7"/>
          </p:nvPr>
        </p:nvSpPr>
        <p:spPr>
          <a:xfrm>
            <a:off x="4732337" y="3778093"/>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4" name="Google Shape;144;p41"/>
          <p:cNvSpPr txBox="1">
            <a:spLocks noGrp="1"/>
          </p:cNvSpPr>
          <p:nvPr>
            <p:ph type="body" idx="8"/>
          </p:nvPr>
        </p:nvSpPr>
        <p:spPr>
          <a:xfrm>
            <a:off x="6947254" y="3778093"/>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5" name="Google Shape;145;p41"/>
          <p:cNvSpPr txBox="1">
            <a:spLocks noGrp="1"/>
          </p:cNvSpPr>
          <p:nvPr>
            <p:ph type="body" idx="9"/>
          </p:nvPr>
        </p:nvSpPr>
        <p:spPr>
          <a:xfrm>
            <a:off x="294662" y="1245631"/>
            <a:ext cx="8627651" cy="44362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6" name="Google Shape;146;p41"/>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7" name="Google Shape;147;p41"/>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
        <p:nvSpPr>
          <p:cNvPr id="148" name="Google Shape;148;p41"/>
          <p:cNvSpPr txBox="1"/>
          <p:nvPr/>
        </p:nvSpPr>
        <p:spPr>
          <a:xfrm>
            <a:off x="810491" y="36368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1586862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Content A">
  <p:cSld name="1 Column Content A">
    <p:bg>
      <p:bgPr>
        <a:solidFill>
          <a:schemeClr val="lt1"/>
        </a:solidFill>
        <a:effectLst/>
      </p:bgPr>
    </p:bg>
    <p:spTree>
      <p:nvGrpSpPr>
        <p:cNvPr id="1" name="Shape 22"/>
        <p:cNvGrpSpPr/>
        <p:nvPr/>
      </p:nvGrpSpPr>
      <p:grpSpPr>
        <a:xfrm>
          <a:off x="0" y="0"/>
          <a:ext cx="0" cy="0"/>
          <a:chOff x="0" y="0"/>
          <a:chExt cx="0" cy="0"/>
        </a:xfrm>
      </p:grpSpPr>
      <p:sp>
        <p:nvSpPr>
          <p:cNvPr id="23" name="Google Shape;23;p26"/>
          <p:cNvSpPr txBox="1">
            <a:spLocks noGrp="1"/>
          </p:cNvSpPr>
          <p:nvPr>
            <p:ph type="body" idx="1"/>
          </p:nvPr>
        </p:nvSpPr>
        <p:spPr>
          <a:xfrm>
            <a:off x="294661" y="1844675"/>
            <a:ext cx="8628224" cy="4236529"/>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24" name="Google Shape;24;p26"/>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25" name="Google Shape;25;p26"/>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26"/>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Tree>
    <p:extLst>
      <p:ext uri="{BB962C8B-B14F-4D97-AF65-F5344CB8AC3E}">
        <p14:creationId xmlns:p14="http://schemas.microsoft.com/office/powerpoint/2010/main" val="171738067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37399987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Tree>
    <p:extLst>
      <p:ext uri="{BB962C8B-B14F-4D97-AF65-F5344CB8AC3E}">
        <p14:creationId xmlns:p14="http://schemas.microsoft.com/office/powerpoint/2010/main" val="27436828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2">
  <p:cSld name="Divider - 2">
    <p:bg>
      <p:bgPr>
        <a:blipFill>
          <a:blip r:embed="rId2">
            <a:alphaModFix/>
          </a:blip>
          <a:stretch>
            <a:fillRect/>
          </a:stretch>
        </a:blipFill>
        <a:effectLst/>
      </p:bgPr>
    </p:bg>
    <p:spTree>
      <p:nvGrpSpPr>
        <p:cNvPr id="1" name="Shape 27"/>
        <p:cNvGrpSpPr/>
        <p:nvPr/>
      </p:nvGrpSpPr>
      <p:grpSpPr>
        <a:xfrm>
          <a:off x="0" y="0"/>
          <a:ext cx="0" cy="0"/>
          <a:chOff x="0" y="0"/>
          <a:chExt cx="0" cy="0"/>
        </a:xfrm>
      </p:grpSpPr>
      <p:pic>
        <p:nvPicPr>
          <p:cNvPr id="28" name="Google Shape;28;p24" descr="Young student using an interactive device at her desk.&#10;"/>
          <p:cNvPicPr preferRelativeResize="0"/>
          <p:nvPr/>
        </p:nvPicPr>
        <p:blipFill rotWithShape="1">
          <a:blip r:embed="rId3">
            <a:alphaModFix/>
          </a:blip>
          <a:srcRect/>
          <a:stretch/>
        </p:blipFill>
        <p:spPr>
          <a:xfrm>
            <a:off x="1" y="1033881"/>
            <a:ext cx="5053364" cy="4982400"/>
          </a:xfrm>
          <a:prstGeom prst="rect">
            <a:avLst/>
          </a:prstGeom>
          <a:noFill/>
          <a:ln>
            <a:noFill/>
          </a:ln>
        </p:spPr>
      </p:pic>
      <p:sp>
        <p:nvSpPr>
          <p:cNvPr id="29" name="Google Shape;29;p24"/>
          <p:cNvSpPr txBox="1">
            <a:spLocks noGrp="1"/>
          </p:cNvSpPr>
          <p:nvPr>
            <p:ph type="body" idx="1"/>
          </p:nvPr>
        </p:nvSpPr>
        <p:spPr>
          <a:xfrm>
            <a:off x="5096828" y="3059141"/>
            <a:ext cx="3664986" cy="93161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30" name="Google Shape;30;p24"/>
          <p:cNvSpPr txBox="1">
            <a:spLocks noGrp="1"/>
          </p:cNvSpPr>
          <p:nvPr>
            <p:ph type="title"/>
          </p:nvPr>
        </p:nvSpPr>
        <p:spPr>
          <a:xfrm>
            <a:off x="5096833" y="1833967"/>
            <a:ext cx="366498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31" name="Google Shape;31;p24"/>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32" name="Google Shape;32;p24"/>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33" name="Google Shape;33;p24" descr="NSW Government Logo" title="NSW Government Logo"/>
          <p:cNvPicPr preferRelativeResize="0"/>
          <p:nvPr/>
        </p:nvPicPr>
        <p:blipFill rotWithShape="1">
          <a:blip r:embed="rId4">
            <a:alphaModFix/>
          </a:blip>
          <a:srcRect/>
          <a:stretch/>
        </p:blipFill>
        <p:spPr>
          <a:xfrm>
            <a:off x="8186018" y="5912575"/>
            <a:ext cx="665883" cy="720000"/>
          </a:xfrm>
          <a:prstGeom prst="rect">
            <a:avLst/>
          </a:prstGeom>
          <a:noFill/>
          <a:ln>
            <a:noFill/>
          </a:ln>
        </p:spPr>
      </p:pic>
    </p:spTree>
    <p:extLst>
      <p:ext uri="{BB962C8B-B14F-4D97-AF65-F5344CB8AC3E}">
        <p14:creationId xmlns:p14="http://schemas.microsoft.com/office/powerpoint/2010/main" val="349600938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2354592303"/>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346579141"/>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1 Week B</a:t>
            </a:r>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Content A">
  <p:cSld name="1_1 Column Content A">
    <p:bg>
      <p:bgPr>
        <a:solidFill>
          <a:schemeClr val="lt1"/>
        </a:solidFill>
        <a:effectLst/>
      </p:bgPr>
    </p:bg>
    <p:spTree>
      <p:nvGrpSpPr>
        <p:cNvPr id="1" name="Shape 34"/>
        <p:cNvGrpSpPr/>
        <p:nvPr/>
      </p:nvGrpSpPr>
      <p:grpSpPr>
        <a:xfrm>
          <a:off x="0" y="0"/>
          <a:ext cx="0" cy="0"/>
          <a:chOff x="0" y="0"/>
          <a:chExt cx="0" cy="0"/>
        </a:xfrm>
      </p:grpSpPr>
      <p:sp>
        <p:nvSpPr>
          <p:cNvPr id="35" name="Google Shape;35;p25"/>
          <p:cNvSpPr txBox="1">
            <a:spLocks noGrp="1"/>
          </p:cNvSpPr>
          <p:nvPr>
            <p:ph type="body" idx="1"/>
          </p:nvPr>
        </p:nvSpPr>
        <p:spPr>
          <a:xfrm>
            <a:off x="294661" y="1844675"/>
            <a:ext cx="8628224" cy="4236529"/>
          </a:xfrm>
          <a:prstGeom prst="rect">
            <a:avLst/>
          </a:prstGeom>
          <a:noFill/>
          <a:ln>
            <a:noFill/>
          </a:ln>
        </p:spPr>
        <p:txBody>
          <a:bodyPr spcFirstLastPara="1" wrap="square" lIns="0" tIns="0" rIns="0" bIns="0" anchor="t" anchorCtr="0">
            <a:noAutofit/>
          </a:bodyPr>
          <a:lstStyle>
            <a:lvl1pPr marL="342900" lvl="0" indent="-171450" algn="l">
              <a:lnSpc>
                <a:spcPct val="120000"/>
              </a:lnSpc>
              <a:spcBef>
                <a:spcPts val="0"/>
              </a:spcBef>
              <a:spcAft>
                <a:spcPts val="0"/>
              </a:spcAft>
              <a:buClr>
                <a:schemeClr val="dk2"/>
              </a:buClr>
              <a:buSzPts val="1400"/>
              <a:buNone/>
              <a:defRPr/>
            </a:lvl1pPr>
            <a:lvl2pPr marL="685800" lvl="1" indent="-238125" algn="l">
              <a:lnSpc>
                <a:spcPct val="120000"/>
              </a:lnSpc>
              <a:spcBef>
                <a:spcPts val="554"/>
              </a:spcBef>
              <a:spcAft>
                <a:spcPts val="0"/>
              </a:spcAft>
              <a:buClr>
                <a:schemeClr val="dk2"/>
              </a:buClr>
              <a:buSzPts val="1400"/>
              <a:buChar char="•"/>
              <a:defRPr/>
            </a:lvl2pPr>
            <a:lvl3pPr marL="1028700" lvl="2" indent="-228600" algn="l">
              <a:lnSpc>
                <a:spcPct val="120000"/>
              </a:lnSpc>
              <a:spcBef>
                <a:spcPts val="554"/>
              </a:spcBef>
              <a:spcAft>
                <a:spcPts val="0"/>
              </a:spcAft>
              <a:buClr>
                <a:schemeClr val="dk2"/>
              </a:buClr>
              <a:buSzPts val="1200"/>
              <a:buChar char="⎼"/>
              <a:defRPr/>
            </a:lvl3pPr>
            <a:lvl4pPr marL="1371600" lvl="3" indent="-228600" algn="l">
              <a:lnSpc>
                <a:spcPct val="120000"/>
              </a:lnSpc>
              <a:spcBef>
                <a:spcPts val="554"/>
              </a:spcBef>
              <a:spcAft>
                <a:spcPts val="0"/>
              </a:spcAft>
              <a:buClr>
                <a:schemeClr val="dk2"/>
              </a:buClr>
              <a:buSzPts val="1200"/>
              <a:buChar char="»"/>
              <a:defRPr/>
            </a:lvl4pPr>
            <a:lvl5pPr marL="1714500" lvl="4" indent="-219075" algn="l">
              <a:lnSpc>
                <a:spcPct val="100000"/>
              </a:lnSpc>
              <a:spcBef>
                <a:spcPts val="554"/>
              </a:spcBef>
              <a:spcAft>
                <a:spcPts val="0"/>
              </a:spcAft>
              <a:buClr>
                <a:schemeClr val="dk2"/>
              </a:buClr>
              <a:buSzPts val="1000"/>
              <a:buChar char="•"/>
              <a:defRPr/>
            </a:lvl5pPr>
            <a:lvl6pPr marL="2057400" lvl="5" indent="-257175" algn="l">
              <a:lnSpc>
                <a:spcPct val="90000"/>
              </a:lnSpc>
              <a:spcBef>
                <a:spcPts val="554"/>
              </a:spcBef>
              <a:spcAft>
                <a:spcPts val="0"/>
              </a:spcAft>
              <a:buClr>
                <a:schemeClr val="dk1"/>
              </a:buClr>
              <a:buSzPts val="1800"/>
              <a:buChar char="•"/>
              <a:defRPr/>
            </a:lvl6pPr>
            <a:lvl7pPr marL="2400300" lvl="6" indent="-257175" algn="l">
              <a:lnSpc>
                <a:spcPct val="90000"/>
              </a:lnSpc>
              <a:spcBef>
                <a:spcPts val="347"/>
              </a:spcBef>
              <a:spcAft>
                <a:spcPts val="0"/>
              </a:spcAft>
              <a:buClr>
                <a:schemeClr val="dk1"/>
              </a:buClr>
              <a:buSzPts val="1800"/>
              <a:buChar char="•"/>
              <a:defRPr/>
            </a:lvl7pPr>
            <a:lvl8pPr marL="2743200" lvl="7" indent="-257175" algn="l">
              <a:lnSpc>
                <a:spcPct val="90000"/>
              </a:lnSpc>
              <a:spcBef>
                <a:spcPts val="347"/>
              </a:spcBef>
              <a:spcAft>
                <a:spcPts val="0"/>
              </a:spcAft>
              <a:buClr>
                <a:schemeClr val="dk1"/>
              </a:buClr>
              <a:buSzPts val="1800"/>
              <a:buChar char="•"/>
              <a:defRPr/>
            </a:lvl8pPr>
            <a:lvl9pPr marL="3086100" lvl="8" indent="-257175" algn="l">
              <a:lnSpc>
                <a:spcPct val="90000"/>
              </a:lnSpc>
              <a:spcBef>
                <a:spcPts val="347"/>
              </a:spcBef>
              <a:spcAft>
                <a:spcPts val="0"/>
              </a:spcAft>
              <a:buClr>
                <a:schemeClr val="dk1"/>
              </a:buClr>
              <a:buSzPts val="1800"/>
              <a:buChar char="•"/>
              <a:defRPr/>
            </a:lvl9pPr>
          </a:lstStyle>
          <a:p>
            <a:pPr lvl="0"/>
            <a:r>
              <a:rPr lang="en-US"/>
              <a:t>Edit Master text styles</a:t>
            </a:r>
          </a:p>
        </p:txBody>
      </p:sp>
      <p:sp>
        <p:nvSpPr>
          <p:cNvPr id="36" name="Google Shape;36;p25"/>
          <p:cNvSpPr txBox="1">
            <a:spLocks noGrp="1"/>
          </p:cNvSpPr>
          <p:nvPr>
            <p:ph type="body" idx="2"/>
          </p:nvPr>
        </p:nvSpPr>
        <p:spPr>
          <a:xfrm>
            <a:off x="294663" y="1245633"/>
            <a:ext cx="8627651" cy="419659"/>
          </a:xfrm>
          <a:prstGeom prst="rect">
            <a:avLst/>
          </a:prstGeom>
          <a:noFill/>
          <a:ln>
            <a:noFill/>
          </a:ln>
        </p:spPr>
        <p:txBody>
          <a:bodyPr spcFirstLastPara="1" wrap="square" lIns="0" tIns="0" rIns="0" bIns="0" anchor="t" anchorCtr="0">
            <a:noAutofit/>
          </a:bodyPr>
          <a:lstStyle>
            <a:lvl1pPr marL="342900" lvl="0" indent="-171450" algn="l">
              <a:lnSpc>
                <a:spcPct val="120000"/>
              </a:lnSpc>
              <a:spcBef>
                <a:spcPts val="0"/>
              </a:spcBef>
              <a:spcAft>
                <a:spcPts val="0"/>
              </a:spcAft>
              <a:buClr>
                <a:schemeClr val="accent5"/>
              </a:buClr>
              <a:buSzPts val="1400"/>
              <a:buNone/>
              <a:defRPr sz="1247" b="0" i="0">
                <a:solidFill>
                  <a:schemeClr val="accent5"/>
                </a:solidFill>
                <a:latin typeface="Montserrat SemiBold"/>
                <a:ea typeface="Montserrat SemiBold"/>
                <a:cs typeface="Montserrat SemiBold"/>
                <a:sym typeface="Montserrat SemiBold"/>
              </a:defRPr>
            </a:lvl1pPr>
            <a:lvl2pPr marL="685800" lvl="1" indent="-171450" algn="l">
              <a:lnSpc>
                <a:spcPct val="120000"/>
              </a:lnSpc>
              <a:spcBef>
                <a:spcPts val="554"/>
              </a:spcBef>
              <a:spcAft>
                <a:spcPts val="0"/>
              </a:spcAft>
              <a:buClr>
                <a:schemeClr val="dk2"/>
              </a:buClr>
              <a:buSzPts val="1400"/>
              <a:buNone/>
              <a:defRPr/>
            </a:lvl2pPr>
            <a:lvl3pPr marL="1028700" lvl="2" indent="-228600" algn="l">
              <a:lnSpc>
                <a:spcPct val="120000"/>
              </a:lnSpc>
              <a:spcBef>
                <a:spcPts val="554"/>
              </a:spcBef>
              <a:spcAft>
                <a:spcPts val="0"/>
              </a:spcAft>
              <a:buClr>
                <a:schemeClr val="dk2"/>
              </a:buClr>
              <a:buSzPts val="1200"/>
              <a:buChar char="⎼"/>
              <a:defRPr/>
            </a:lvl3pPr>
            <a:lvl4pPr marL="1371600" lvl="3" indent="-228600" algn="l">
              <a:lnSpc>
                <a:spcPct val="120000"/>
              </a:lnSpc>
              <a:spcBef>
                <a:spcPts val="554"/>
              </a:spcBef>
              <a:spcAft>
                <a:spcPts val="0"/>
              </a:spcAft>
              <a:buClr>
                <a:schemeClr val="dk2"/>
              </a:buClr>
              <a:buSzPts val="1200"/>
              <a:buChar char="»"/>
              <a:defRPr/>
            </a:lvl4pPr>
            <a:lvl5pPr marL="1714500" lvl="4" indent="-219075" algn="l">
              <a:lnSpc>
                <a:spcPct val="100000"/>
              </a:lnSpc>
              <a:spcBef>
                <a:spcPts val="554"/>
              </a:spcBef>
              <a:spcAft>
                <a:spcPts val="0"/>
              </a:spcAft>
              <a:buClr>
                <a:schemeClr val="dk2"/>
              </a:buClr>
              <a:buSzPts val="1000"/>
              <a:buChar char="•"/>
              <a:defRPr/>
            </a:lvl5pPr>
            <a:lvl6pPr marL="2057400" lvl="5" indent="-257175" algn="l">
              <a:lnSpc>
                <a:spcPct val="90000"/>
              </a:lnSpc>
              <a:spcBef>
                <a:spcPts val="554"/>
              </a:spcBef>
              <a:spcAft>
                <a:spcPts val="0"/>
              </a:spcAft>
              <a:buClr>
                <a:schemeClr val="dk1"/>
              </a:buClr>
              <a:buSzPts val="1800"/>
              <a:buChar char="•"/>
              <a:defRPr/>
            </a:lvl6pPr>
            <a:lvl7pPr marL="2400300" lvl="6" indent="-257175" algn="l">
              <a:lnSpc>
                <a:spcPct val="90000"/>
              </a:lnSpc>
              <a:spcBef>
                <a:spcPts val="347"/>
              </a:spcBef>
              <a:spcAft>
                <a:spcPts val="0"/>
              </a:spcAft>
              <a:buClr>
                <a:schemeClr val="dk1"/>
              </a:buClr>
              <a:buSzPts val="1800"/>
              <a:buChar char="•"/>
              <a:defRPr/>
            </a:lvl7pPr>
            <a:lvl8pPr marL="2743200" lvl="7" indent="-257175" algn="l">
              <a:lnSpc>
                <a:spcPct val="90000"/>
              </a:lnSpc>
              <a:spcBef>
                <a:spcPts val="347"/>
              </a:spcBef>
              <a:spcAft>
                <a:spcPts val="0"/>
              </a:spcAft>
              <a:buClr>
                <a:schemeClr val="dk1"/>
              </a:buClr>
              <a:buSzPts val="1800"/>
              <a:buChar char="•"/>
              <a:defRPr/>
            </a:lvl8pPr>
            <a:lvl9pPr marL="3086100" lvl="8" indent="-257175" algn="l">
              <a:lnSpc>
                <a:spcPct val="90000"/>
              </a:lnSpc>
              <a:spcBef>
                <a:spcPts val="347"/>
              </a:spcBef>
              <a:spcAft>
                <a:spcPts val="0"/>
              </a:spcAft>
              <a:buClr>
                <a:schemeClr val="dk1"/>
              </a:buClr>
              <a:buSzPts val="1800"/>
              <a:buChar char="•"/>
              <a:defRPr/>
            </a:lvl9pPr>
          </a:lstStyle>
          <a:p>
            <a:pPr lvl="0"/>
            <a:r>
              <a:rPr lang="en-US"/>
              <a:t>Edit Master text styles</a:t>
            </a:r>
          </a:p>
        </p:txBody>
      </p:sp>
      <p:sp>
        <p:nvSpPr>
          <p:cNvPr id="37" name="Google Shape;37;p25"/>
          <p:cNvSpPr txBox="1">
            <a:spLocks noGrp="1"/>
          </p:cNvSpPr>
          <p:nvPr>
            <p:ph type="title"/>
          </p:nvPr>
        </p:nvSpPr>
        <p:spPr>
          <a:xfrm>
            <a:off x="292102"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3599"/>
              <a:buFont typeface="Montserrat SemiBol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8" name="Google Shape;38;p25"/>
          <p:cNvSpPr txBox="1">
            <a:spLocks noGrp="1"/>
          </p:cNvSpPr>
          <p:nvPr>
            <p:ph type="ftr" idx="11"/>
          </p:nvPr>
        </p:nvSpPr>
        <p:spPr>
          <a:xfrm>
            <a:off x="292150" y="6258130"/>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2"/>
              </a:buClr>
              <a:buSzPts val="1400"/>
              <a:buFont typeface="Arial"/>
              <a:buNone/>
              <a:defRPr sz="554"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endParaRPr/>
          </a:p>
        </p:txBody>
      </p:sp>
    </p:spTree>
    <p:extLst>
      <p:ext uri="{BB962C8B-B14F-4D97-AF65-F5344CB8AC3E}">
        <p14:creationId xmlns:p14="http://schemas.microsoft.com/office/powerpoint/2010/main" val="3460806302"/>
      </p:ext>
    </p:extLst>
  </p:cSld>
  <p:clrMapOvr>
    <a:masterClrMapping/>
  </p:clrMapOvr>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genda">
  <p:cSld name="Agenda">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3"/>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1 Week B</a:t>
            </a:r>
          </a:p>
        </p:txBody>
      </p:sp>
      <p:sp>
        <p:nvSpPr>
          <p:cNvPr id="41" name="Google Shape;41;p23"/>
          <p:cNvSpPr txBox="1">
            <a:spLocks noGrp="1"/>
          </p:cNvSpPr>
          <p:nvPr>
            <p:ph type="body" idx="1"/>
          </p:nvPr>
        </p:nvSpPr>
        <p:spPr>
          <a:xfrm>
            <a:off x="297273" y="1844677"/>
            <a:ext cx="8659415" cy="4178703"/>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42" name="Google Shape;42;p23"/>
          <p:cNvSpPr txBox="1">
            <a:spLocks noGrp="1"/>
          </p:cNvSpPr>
          <p:nvPr>
            <p:ph type="body" idx="2"/>
          </p:nvPr>
        </p:nvSpPr>
        <p:spPr>
          <a:xfrm>
            <a:off x="292151" y="1210247"/>
            <a:ext cx="6574221" cy="467634"/>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43" name="Google Shape;43;p23"/>
          <p:cNvSpPr txBox="1">
            <a:spLocks noGrp="1"/>
          </p:cNvSpPr>
          <p:nvPr>
            <p:ph type="title"/>
          </p:nvPr>
        </p:nvSpPr>
        <p:spPr>
          <a:xfrm>
            <a:off x="292151" y="703448"/>
            <a:ext cx="672736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2400"/>
              <a:buFont typeface="Montserrat SemiBold"/>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44" name="Google Shape;44;p23"/>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45" name="Google Shape;45;p23"/>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46" name="Google Shape;46;p23" descr="NSW Government Logo" title="NSW Government Logo"/>
          <p:cNvPicPr preferRelativeResize="0"/>
          <p:nvPr/>
        </p:nvPicPr>
        <p:blipFill rotWithShape="1">
          <a:blip r:embed="rId3">
            <a:alphaModFix/>
          </a:blip>
          <a:srcRect/>
          <a:stretch/>
        </p:blipFill>
        <p:spPr>
          <a:xfrm>
            <a:off x="8385743" y="6121867"/>
            <a:ext cx="494457" cy="540000"/>
          </a:xfrm>
          <a:prstGeom prst="rect">
            <a:avLst/>
          </a:prstGeom>
          <a:noFill/>
          <a:ln>
            <a:noFill/>
          </a:ln>
        </p:spPr>
      </p:pic>
    </p:spTree>
    <p:extLst>
      <p:ext uri="{BB962C8B-B14F-4D97-AF65-F5344CB8AC3E}">
        <p14:creationId xmlns:p14="http://schemas.microsoft.com/office/powerpoint/2010/main" val="13070834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Divider - 2 Placeholder">
  <p:cSld name="1_Divider - 2 Placehol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8"/>
          <p:cNvSpPr txBox="1">
            <a:spLocks noGrp="1"/>
          </p:cNvSpPr>
          <p:nvPr>
            <p:ph type="body" idx="1"/>
          </p:nvPr>
        </p:nvSpPr>
        <p:spPr>
          <a:xfrm>
            <a:off x="5096828" y="3059141"/>
            <a:ext cx="3664986" cy="93161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49" name="Google Shape;49;p28"/>
          <p:cNvSpPr txBox="1">
            <a:spLocks noGrp="1"/>
          </p:cNvSpPr>
          <p:nvPr>
            <p:ph type="title"/>
          </p:nvPr>
        </p:nvSpPr>
        <p:spPr>
          <a:xfrm>
            <a:off x="5096833" y="1833967"/>
            <a:ext cx="366498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50" name="Google Shape;50;p28"/>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51" name="Google Shape;51;p28"/>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52" name="Google Shape;52;p28" descr="NSW Government Logo" title="NSW Government Logo"/>
          <p:cNvPicPr preferRelativeResize="0"/>
          <p:nvPr/>
        </p:nvPicPr>
        <p:blipFill rotWithShape="1">
          <a:blip r:embed="rId3">
            <a:alphaModFix/>
          </a:blip>
          <a:srcRect/>
          <a:stretch/>
        </p:blipFill>
        <p:spPr>
          <a:xfrm>
            <a:off x="8186018" y="5912575"/>
            <a:ext cx="665883" cy="720000"/>
          </a:xfrm>
          <a:prstGeom prst="rect">
            <a:avLst/>
          </a:prstGeom>
          <a:noFill/>
          <a:ln>
            <a:noFill/>
          </a:ln>
        </p:spPr>
      </p:pic>
      <p:sp>
        <p:nvSpPr>
          <p:cNvPr id="53" name="Google Shape;53;p28"/>
          <p:cNvSpPr>
            <a:spLocks noGrp="1"/>
          </p:cNvSpPr>
          <p:nvPr>
            <p:ph type="pic" idx="2"/>
          </p:nvPr>
        </p:nvSpPr>
        <p:spPr>
          <a:xfrm>
            <a:off x="72375" y="1123431"/>
            <a:ext cx="4753626" cy="4753626"/>
          </a:xfrm>
          <a:prstGeom prst="ellipse">
            <a:avLst/>
          </a:prstGeom>
          <a:noFill/>
          <a:ln>
            <a:noFill/>
          </a:ln>
        </p:spPr>
        <p:txBody>
          <a:bodyPr spcFirstLastPara="1" wrap="square" lIns="91425" tIns="45700" rIns="91425" bIns="45700" anchor="ctr" anchorCtr="0">
            <a:normAutofit/>
          </a:bodyPr>
          <a:lstStyle>
            <a:lvl1pPr marR="0" lvl="0" algn="ctr" rtl="0">
              <a:lnSpc>
                <a:spcPct val="150000"/>
              </a:lnSpc>
              <a:spcBef>
                <a:spcPts val="0"/>
              </a:spcBef>
              <a:spcAft>
                <a:spcPts val="0"/>
              </a:spcAft>
              <a:buClr>
                <a:schemeClr val="lt1"/>
              </a:buClr>
              <a:buSzPts val="1800"/>
              <a:buFont typeface="Arial"/>
              <a:buChar char="•"/>
              <a:defRPr sz="1350" b="0" i="0" u="none" strike="noStrike" cap="none">
                <a:solidFill>
                  <a:schemeClr val="lt1"/>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Tree>
    <p:extLst>
      <p:ext uri="{BB962C8B-B14F-4D97-AF65-F5344CB8AC3E}">
        <p14:creationId xmlns:p14="http://schemas.microsoft.com/office/powerpoint/2010/main" val="12663215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4">
  <p:cSld name="Divider - 4">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55" name="Google Shape;55;p29" descr="Students laughing together&#10;"/>
          <p:cNvPicPr preferRelativeResize="0"/>
          <p:nvPr/>
        </p:nvPicPr>
        <p:blipFill rotWithShape="1">
          <a:blip r:embed="rId3">
            <a:alphaModFix/>
          </a:blip>
          <a:srcRect/>
          <a:stretch/>
        </p:blipFill>
        <p:spPr>
          <a:xfrm>
            <a:off x="4081424" y="1019624"/>
            <a:ext cx="5062575" cy="4991482"/>
          </a:xfrm>
          <a:prstGeom prst="rect">
            <a:avLst/>
          </a:prstGeom>
          <a:noFill/>
          <a:ln>
            <a:noFill/>
          </a:ln>
        </p:spPr>
      </p:pic>
      <p:sp>
        <p:nvSpPr>
          <p:cNvPr id="56" name="Google Shape;56;p29"/>
          <p:cNvSpPr txBox="1">
            <a:spLocks noGrp="1"/>
          </p:cNvSpPr>
          <p:nvPr>
            <p:ph type="body" idx="1"/>
          </p:nvPr>
        </p:nvSpPr>
        <p:spPr>
          <a:xfrm>
            <a:off x="273748" y="4048755"/>
            <a:ext cx="3477026" cy="1242336"/>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57" name="Google Shape;57;p29"/>
          <p:cNvSpPr txBox="1">
            <a:spLocks noGrp="1"/>
          </p:cNvSpPr>
          <p:nvPr>
            <p:ph type="title"/>
          </p:nvPr>
        </p:nvSpPr>
        <p:spPr>
          <a:xfrm>
            <a:off x="273751"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58" name="Google Shape;58;p29"/>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59" name="Google Shape;59;p29"/>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60" name="Google Shape;60;p29" descr="NSW Government Logo" title="NSW Government Logo"/>
          <p:cNvPicPr preferRelativeResize="0"/>
          <p:nvPr/>
        </p:nvPicPr>
        <p:blipFill rotWithShape="1">
          <a:blip r:embed="rId4">
            <a:alphaModFix/>
          </a:blip>
          <a:srcRect/>
          <a:stretch/>
        </p:blipFill>
        <p:spPr>
          <a:xfrm>
            <a:off x="273749" y="5912575"/>
            <a:ext cx="665883" cy="720000"/>
          </a:xfrm>
          <a:prstGeom prst="rect">
            <a:avLst/>
          </a:prstGeom>
          <a:noFill/>
          <a:ln>
            <a:noFill/>
          </a:ln>
        </p:spPr>
      </p:pic>
      <p:sp>
        <p:nvSpPr>
          <p:cNvPr id="61" name="Google Shape;61;p29"/>
          <p:cNvSpPr txBox="1"/>
          <p:nvPr/>
        </p:nvSpPr>
        <p:spPr>
          <a:xfrm>
            <a:off x="2899719" y="89792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0528552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Divider - 4 Placeholder">
  <p:cSld name="1_Divider - 4 Placeholder">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0"/>
          <p:cNvSpPr txBox="1">
            <a:spLocks noGrp="1"/>
          </p:cNvSpPr>
          <p:nvPr>
            <p:ph type="body" idx="1"/>
          </p:nvPr>
        </p:nvSpPr>
        <p:spPr>
          <a:xfrm>
            <a:off x="273748" y="4048755"/>
            <a:ext cx="3477026" cy="1242336"/>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64" name="Google Shape;64;p30"/>
          <p:cNvSpPr txBox="1">
            <a:spLocks noGrp="1"/>
          </p:cNvSpPr>
          <p:nvPr>
            <p:ph type="title"/>
          </p:nvPr>
        </p:nvSpPr>
        <p:spPr>
          <a:xfrm>
            <a:off x="273751"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65" name="Google Shape;65;p30"/>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66" name="Google Shape;66;p30"/>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67" name="Google Shape;67;p30" descr="NSW Government Logo" title="NSW Government Logo"/>
          <p:cNvPicPr preferRelativeResize="0"/>
          <p:nvPr/>
        </p:nvPicPr>
        <p:blipFill rotWithShape="1">
          <a:blip r:embed="rId3">
            <a:alphaModFix/>
          </a:blip>
          <a:srcRect/>
          <a:stretch/>
        </p:blipFill>
        <p:spPr>
          <a:xfrm>
            <a:off x="273749" y="5912575"/>
            <a:ext cx="665883" cy="720000"/>
          </a:xfrm>
          <a:prstGeom prst="rect">
            <a:avLst/>
          </a:prstGeom>
          <a:noFill/>
          <a:ln>
            <a:noFill/>
          </a:ln>
        </p:spPr>
      </p:pic>
      <p:sp>
        <p:nvSpPr>
          <p:cNvPr id="68" name="Google Shape;68;p30"/>
          <p:cNvSpPr txBox="1"/>
          <p:nvPr/>
        </p:nvSpPr>
        <p:spPr>
          <a:xfrm>
            <a:off x="2899719" y="89792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
        <p:nvSpPr>
          <p:cNvPr id="69" name="Google Shape;69;p30"/>
          <p:cNvSpPr>
            <a:spLocks noGrp="1"/>
          </p:cNvSpPr>
          <p:nvPr>
            <p:ph type="pic" idx="2"/>
          </p:nvPr>
        </p:nvSpPr>
        <p:spPr>
          <a:xfrm>
            <a:off x="4156695" y="1067435"/>
            <a:ext cx="4824745" cy="4824745"/>
          </a:xfrm>
          <a:prstGeom prst="ellipse">
            <a:avLst/>
          </a:prstGeom>
          <a:noFill/>
          <a:ln>
            <a:noFill/>
          </a:ln>
        </p:spPr>
        <p:txBody>
          <a:bodyPr spcFirstLastPara="1" wrap="square" lIns="91425" tIns="45700" rIns="91425" bIns="45700" anchor="ctr" anchorCtr="0">
            <a:normAutofit/>
          </a:bodyPr>
          <a:lstStyle>
            <a:lvl1pPr marR="0" lvl="0" algn="ctr" rtl="0">
              <a:lnSpc>
                <a:spcPct val="150000"/>
              </a:lnSpc>
              <a:spcBef>
                <a:spcPts val="0"/>
              </a:spcBef>
              <a:spcAft>
                <a:spcPts val="0"/>
              </a:spcAft>
              <a:buClr>
                <a:schemeClr val="lt1"/>
              </a:buClr>
              <a:buSzPts val="1800"/>
              <a:buFont typeface="Arial"/>
              <a:buChar char="•"/>
              <a:defRPr sz="1350" b="0" i="0" u="none" strike="noStrike" cap="none">
                <a:solidFill>
                  <a:schemeClr val="lt1"/>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Tree>
    <p:extLst>
      <p:ext uri="{BB962C8B-B14F-4D97-AF65-F5344CB8AC3E}">
        <p14:creationId xmlns:p14="http://schemas.microsoft.com/office/powerpoint/2010/main" val="23777786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5">
  <p:cSld name="Divider - 5">
    <p:bg>
      <p:bgPr>
        <a:blipFill>
          <a:blip r:embed="rId2">
            <a:alphaModFix/>
          </a:blip>
          <a:stretch>
            <a:fillRect/>
          </a:stretch>
        </a:blipFill>
        <a:effectLst/>
      </p:bgPr>
    </p:bg>
    <p:spTree>
      <p:nvGrpSpPr>
        <p:cNvPr id="1" name="Shape 70"/>
        <p:cNvGrpSpPr/>
        <p:nvPr/>
      </p:nvGrpSpPr>
      <p:grpSpPr>
        <a:xfrm>
          <a:off x="0" y="0"/>
          <a:ext cx="0" cy="0"/>
          <a:chOff x="0" y="0"/>
          <a:chExt cx="0" cy="0"/>
        </a:xfrm>
      </p:grpSpPr>
      <p:pic>
        <p:nvPicPr>
          <p:cNvPr id="71" name="Google Shape;71;p31" descr="A person looking towards the camera&#10;&#10;Description automatically generated"/>
          <p:cNvPicPr preferRelativeResize="0"/>
          <p:nvPr/>
        </p:nvPicPr>
        <p:blipFill rotWithShape="1">
          <a:blip r:embed="rId3">
            <a:alphaModFix/>
          </a:blip>
          <a:srcRect/>
          <a:stretch/>
        </p:blipFill>
        <p:spPr>
          <a:xfrm>
            <a:off x="3879064" y="1135738"/>
            <a:ext cx="5159316" cy="5086864"/>
          </a:xfrm>
          <a:prstGeom prst="rect">
            <a:avLst/>
          </a:prstGeom>
          <a:noFill/>
          <a:ln>
            <a:noFill/>
          </a:ln>
        </p:spPr>
      </p:pic>
      <p:sp>
        <p:nvSpPr>
          <p:cNvPr id="72" name="Google Shape;72;p31"/>
          <p:cNvSpPr txBox="1">
            <a:spLocks noGrp="1"/>
          </p:cNvSpPr>
          <p:nvPr>
            <p:ph type="body" idx="1"/>
          </p:nvPr>
        </p:nvSpPr>
        <p:spPr>
          <a:xfrm>
            <a:off x="292101" y="4048755"/>
            <a:ext cx="3477026" cy="157968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73" name="Google Shape;73;p31"/>
          <p:cNvSpPr txBox="1">
            <a:spLocks noGrp="1"/>
          </p:cNvSpPr>
          <p:nvPr>
            <p:ph type="title"/>
          </p:nvPr>
        </p:nvSpPr>
        <p:spPr>
          <a:xfrm>
            <a:off x="292103"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000"/>
              <a:buFont typeface="Montserrat SemiBold"/>
              <a:buNone/>
              <a:defRPr sz="225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74" name="Google Shape;74;p31"/>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75" name="Google Shape;75;p31"/>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76" name="Google Shape;76;p31" descr="NSW Government Logo" title="NSW Government Logo"/>
          <p:cNvPicPr preferRelativeResize="0"/>
          <p:nvPr/>
        </p:nvPicPr>
        <p:blipFill rotWithShape="1">
          <a:blip r:embed="rId4">
            <a:alphaModFix/>
          </a:blip>
          <a:srcRect/>
          <a:stretch/>
        </p:blipFill>
        <p:spPr>
          <a:xfrm>
            <a:off x="252797" y="5953395"/>
            <a:ext cx="659277" cy="720000"/>
          </a:xfrm>
          <a:prstGeom prst="rect">
            <a:avLst/>
          </a:prstGeom>
          <a:noFill/>
          <a:ln>
            <a:noFill/>
          </a:ln>
        </p:spPr>
      </p:pic>
    </p:spTree>
    <p:extLst>
      <p:ext uri="{BB962C8B-B14F-4D97-AF65-F5344CB8AC3E}">
        <p14:creationId xmlns:p14="http://schemas.microsoft.com/office/powerpoint/2010/main" val="28935535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292100" y="6391869"/>
            <a:ext cx="4050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1pPr>
            <a:lvl2pPr marL="0" marR="0" lvl="1"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2pPr>
            <a:lvl3pPr marL="0" marR="0" lvl="2"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3pPr>
            <a:lvl4pPr marL="0" marR="0" lvl="3"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4pPr>
            <a:lvl5pPr marL="0" marR="0" lvl="4"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5pPr>
            <a:lvl6pPr marL="0" marR="0" lvl="5"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6pPr>
            <a:lvl7pPr marL="0" marR="0" lvl="6"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7pPr>
            <a:lvl8pPr marL="0" marR="0" lvl="7"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8pPr>
            <a:lvl9pPr marL="0" marR="0" lvl="8"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9pPr>
          </a:lstStyle>
          <a:p>
            <a:fld id="{00000000-1234-1234-1234-123412341234}" type="slidenum">
              <a:rPr lang="en-AU" smtClean="0"/>
              <a:pPr/>
              <a:t>‹#›</a:t>
            </a:fld>
            <a:endParaRPr lang="en-AU"/>
          </a:p>
        </p:txBody>
      </p:sp>
      <p:sp>
        <p:nvSpPr>
          <p:cNvPr id="11" name="Google Shape;11;p21"/>
          <p:cNvSpPr txBox="1">
            <a:spLocks noGrp="1"/>
          </p:cNvSpPr>
          <p:nvPr>
            <p:ph type="body" idx="1"/>
          </p:nvPr>
        </p:nvSpPr>
        <p:spPr>
          <a:xfrm>
            <a:off x="292100" y="1844675"/>
            <a:ext cx="8278179" cy="427719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50000"/>
              </a:lnSpc>
              <a:spcBef>
                <a:spcPts val="0"/>
              </a:spcBef>
              <a:spcAft>
                <a:spcPts val="0"/>
              </a:spcAft>
              <a:buClr>
                <a:schemeClr val="dk2"/>
              </a:buClr>
              <a:buSzPts val="1800"/>
              <a:buFont typeface="Arial"/>
              <a:buChar char="•"/>
              <a:defRPr sz="1800" b="0" i="0" u="none" strike="noStrike" cap="none">
                <a:solidFill>
                  <a:schemeClr val="dk2"/>
                </a:solidFill>
                <a:latin typeface="Montserrat Medium"/>
                <a:ea typeface="Montserrat Medium"/>
                <a:cs typeface="Montserrat Medium"/>
                <a:sym typeface="Montserrat Medium"/>
              </a:defRPr>
            </a:lvl1pPr>
            <a:lvl2pPr marL="914400" marR="0" lvl="1" indent="-330200" algn="l" rtl="0">
              <a:lnSpc>
                <a:spcPct val="150000"/>
              </a:lnSpc>
              <a:spcBef>
                <a:spcPts val="450"/>
              </a:spcBef>
              <a:spcAft>
                <a:spcPts val="0"/>
              </a:spcAft>
              <a:buClr>
                <a:schemeClr val="dk2"/>
              </a:buClr>
              <a:buSzPts val="1600"/>
              <a:buFont typeface="Montserrat Medium"/>
              <a:buChar char="−"/>
              <a:defRPr sz="1600" b="0" i="0" u="none" strike="noStrike" cap="none">
                <a:solidFill>
                  <a:schemeClr val="dk2"/>
                </a:solidFill>
                <a:latin typeface="Montserrat Medium"/>
                <a:ea typeface="Montserrat Medium"/>
                <a:cs typeface="Montserrat Medium"/>
                <a:sym typeface="Montserrat Medium"/>
              </a:defRPr>
            </a:lvl2pPr>
            <a:lvl3pPr marL="1371600" marR="0" lvl="2" indent="-330200" algn="l" rtl="0">
              <a:lnSpc>
                <a:spcPct val="150000"/>
              </a:lnSpc>
              <a:spcBef>
                <a:spcPts val="450"/>
              </a:spcBef>
              <a:spcAft>
                <a:spcPts val="0"/>
              </a:spcAft>
              <a:buClr>
                <a:schemeClr val="dk2"/>
              </a:buClr>
              <a:buSzPts val="1600"/>
              <a:buFont typeface="Montserrat Medium"/>
              <a:buChar char="»"/>
              <a:defRPr sz="1600" b="0" i="0" u="none" strike="noStrike" cap="none">
                <a:solidFill>
                  <a:schemeClr val="dk2"/>
                </a:solidFill>
                <a:latin typeface="Montserrat Medium"/>
                <a:ea typeface="Montserrat Medium"/>
                <a:cs typeface="Montserrat Medium"/>
                <a:sym typeface="Montserrat Medium"/>
              </a:defRPr>
            </a:lvl3pPr>
            <a:lvl4pPr marL="1828800" marR="0" lvl="3" indent="-317500" algn="l" rtl="0">
              <a:lnSpc>
                <a:spcPct val="150000"/>
              </a:lnSpc>
              <a:spcBef>
                <a:spcPts val="450"/>
              </a:spcBef>
              <a:spcAft>
                <a:spcPts val="0"/>
              </a:spcAft>
              <a:buClr>
                <a:schemeClr val="dk2"/>
              </a:buClr>
              <a:buSzPts val="1400"/>
              <a:buFont typeface="Courier New"/>
              <a:buChar char="o"/>
              <a:defRPr sz="1400" b="0" i="0" u="none" strike="noStrike" cap="none">
                <a:solidFill>
                  <a:schemeClr val="dk2"/>
                </a:solidFill>
                <a:latin typeface="Montserrat Medium"/>
                <a:ea typeface="Montserrat Medium"/>
                <a:cs typeface="Montserrat Medium"/>
                <a:sym typeface="Montserrat Medium"/>
              </a:defRPr>
            </a:lvl4pPr>
            <a:lvl5pPr marL="2286000" marR="0" lvl="4" indent="-304800" algn="l" rtl="0">
              <a:lnSpc>
                <a:spcPct val="150000"/>
              </a:lnSpc>
              <a:spcBef>
                <a:spcPts val="450"/>
              </a:spcBef>
              <a:spcAft>
                <a:spcPts val="0"/>
              </a:spcAft>
              <a:buClr>
                <a:schemeClr val="dk2"/>
              </a:buClr>
              <a:buSzPts val="1200"/>
              <a:buFont typeface="Arial"/>
              <a:buChar char="•"/>
              <a:defRPr sz="1200" b="0" i="0" u="none" strike="noStrike" cap="none">
                <a:solidFill>
                  <a:schemeClr val="dk2"/>
                </a:solidFill>
                <a:latin typeface="Montserrat Medium"/>
                <a:ea typeface="Montserrat Medium"/>
                <a:cs typeface="Montserrat Medium"/>
                <a:sym typeface="Montserrat Medium"/>
              </a:defRPr>
            </a:lvl5pPr>
            <a:lvl6pPr marL="2743200" marR="0" lvl="5" indent="-292925" algn="l" rtl="0">
              <a:lnSpc>
                <a:spcPct val="90000"/>
              </a:lnSpc>
              <a:spcBef>
                <a:spcPts val="450"/>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9pPr>
          </a:lstStyle>
          <a:p>
            <a:endParaRPr/>
          </a:p>
        </p:txBody>
      </p:sp>
      <p:sp>
        <p:nvSpPr>
          <p:cNvPr id="12" name="Google Shape;12;p21"/>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2"/>
              </a:buClr>
              <a:buSzPts val="2400"/>
              <a:buFont typeface="Montserrat SemiBold"/>
              <a:buNone/>
              <a:defRPr sz="2400" b="0"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 name="Google Shape;13;p21" descr="NSW Government Logo" title="NSW Government Logo"/>
          <p:cNvPicPr preferRelativeResize="0"/>
          <p:nvPr/>
        </p:nvPicPr>
        <p:blipFill rotWithShape="1">
          <a:blip r:embed="rId39">
            <a:alphaModFix/>
          </a:blip>
          <a:srcRect/>
          <a:stretch/>
        </p:blipFill>
        <p:spPr>
          <a:xfrm>
            <a:off x="8385743" y="6121867"/>
            <a:ext cx="494457" cy="540000"/>
          </a:xfrm>
          <a:prstGeom prst="rect">
            <a:avLst/>
          </a:prstGeom>
          <a:noFill/>
          <a:ln>
            <a:noFill/>
          </a:ln>
        </p:spPr>
      </p:pic>
      <p:cxnSp>
        <p:nvCxnSpPr>
          <p:cNvPr id="14" name="Google Shape;14;p21"/>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15" name="Google Shape;15;p21"/>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1428254"/>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673" r:id="rId22"/>
    <p:sldLayoutId id="2147483690" r:id="rId23"/>
    <p:sldLayoutId id="2147483700" r:id="rId24"/>
    <p:sldLayoutId id="2147483692" r:id="rId25"/>
    <p:sldLayoutId id="2147483701" r:id="rId26"/>
    <p:sldLayoutId id="2147483691" r:id="rId27"/>
    <p:sldLayoutId id="2147483702" r:id="rId28"/>
    <p:sldLayoutId id="2147483694" r:id="rId29"/>
    <p:sldLayoutId id="2147483675" r:id="rId30"/>
    <p:sldLayoutId id="2147483689" r:id="rId31"/>
    <p:sldLayoutId id="2147483671" r:id="rId32"/>
    <p:sldLayoutId id="2147483696" r:id="rId33"/>
    <p:sldLayoutId id="2147483697" r:id="rId34"/>
    <p:sldLayoutId id="2147483695" r:id="rId35"/>
    <p:sldLayoutId id="2147483698" r:id="rId36"/>
    <p:sldLayoutId id="2147483687" r:id="rId37"/>
  </p:sldLayoutIdLst>
  <p:transition>
    <p:fade/>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84">
          <p15:clr>
            <a:srgbClr val="F26B43"/>
          </p15:clr>
        </p15:guide>
        <p15:guide id="2" pos="2880">
          <p15:clr>
            <a:srgbClr val="F26B43"/>
          </p15:clr>
        </p15:guide>
        <p15:guide id="3" pos="5576">
          <p15:clr>
            <a:srgbClr val="F26B43"/>
          </p15:clr>
        </p15:guide>
        <p15:guide id="4" orient="horz" pos="249">
          <p15:clr>
            <a:srgbClr val="F26B43"/>
          </p15:clr>
        </p15:guide>
        <p15:guide id="5" orient="horz" pos="4178">
          <p15:clr>
            <a:srgbClr val="F26B43"/>
          </p15:clr>
        </p15:guide>
        <p15:guide id="6" orient="horz" pos="527">
          <p15:clr>
            <a:srgbClr val="FBAE40"/>
          </p15:clr>
        </p15:guide>
        <p15:guide id="7" orient="horz" pos="867">
          <p15:clr>
            <a:srgbClr val="FBAE40"/>
          </p15:clr>
        </p15:guide>
        <p15:guide id="8" orient="horz" pos="1049">
          <p15:clr>
            <a:srgbClr val="FBAE40"/>
          </p15:clr>
        </p15:guide>
        <p15:guide id="9" pos="633">
          <p15:clr>
            <a:srgbClr val="FDE53C"/>
          </p15:clr>
        </p15:guide>
        <p15:guide id="10" pos="1082">
          <p15:clr>
            <a:srgbClr val="FDE53C"/>
          </p15:clr>
        </p15:guide>
        <p15:guide id="11" pos="1532">
          <p15:clr>
            <a:srgbClr val="FDE53C"/>
          </p15:clr>
        </p15:guide>
        <p15:guide id="12" pos="1981">
          <p15:clr>
            <a:srgbClr val="FDE53C"/>
          </p15:clr>
        </p15:guide>
        <p15:guide id="13" pos="2431">
          <p15:clr>
            <a:srgbClr val="FDE53C"/>
          </p15:clr>
        </p15:guide>
        <p15:guide id="14" pos="3329">
          <p15:clr>
            <a:srgbClr val="FDE53C"/>
          </p15:clr>
        </p15:guide>
        <p15:guide id="15" pos="3779">
          <p15:clr>
            <a:srgbClr val="FDE53C"/>
          </p15:clr>
        </p15:guide>
        <p15:guide id="16" pos="4228">
          <p15:clr>
            <a:srgbClr val="FDE53C"/>
          </p15:clr>
        </p15:guide>
        <p15:guide id="17" pos="4677">
          <p15:clr>
            <a:srgbClr val="FDE53C"/>
          </p15:clr>
        </p15:guide>
        <p15:guide id="18" pos="5126">
          <p15:clr>
            <a:srgbClr val="FDE53C"/>
          </p15:clr>
        </p15:guide>
        <p15:guide id="19" orient="horz" pos="1162">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schoolmagazine.com.au/resources/happily-haunted"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theschoolmagazine.com.au/resources/happily-haunted"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sites.google.com/education.nsw.gov.au/get-mathematical-stage-1/contexts-for-practise/order-order"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sites.google.com/education.nsw.gov.au/get-mathematical-stage-1/targeted-teaching/balancing-numbers-1"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sites.google.com/education.nsw.gov.au/get-mathematical-stage-1/targeted-teaching/balancing-numbers-2"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sites.google.com/education.nsw.gov.au/get-mathematical-stage-1/contexts-for-practise/mastermind"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education.nsw.gov.au/get-mathematical-stage-1/contexts-for-practise/circles-and-starts"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nsw.gov.au/teaching-and-learning/learning-from-home/teaching-at-home/learning-on-demand/curriculum-#Primary3"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education.nsw.gov.au/teaching-and-learning/learning-from-home/teaching-at-home/assessment/assessment-tools/primary-assessment-tools#tabs3" TargetMode="External"/><Relationship Id="rId4" Type="http://schemas.openxmlformats.org/officeDocument/2006/relationships/hyperlink" Target="https://education.nsw.gov.au/policy-library/policies/pd-2005-029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l.nsw.gov.au/learning/holidays-past-and-present"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hyperlink" Target="https://www.sl.nsw.gov.au/learning/games-children-pla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hyperlink" Target="https://www.sportaus.gov.au/p4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YAJynCIsNUg"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4S2ZUlB104I"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s://vimeo.com/410492734/a2e34a605c"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398137110"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hyperlink" Target="https://search.creativecommons.org/photos/null?ref=ccsearch&amp;atype=rich" TargetMode="External"/><Relationship Id="rId5" Type="http://schemas.openxmlformats.org/officeDocument/2006/relationships/hyperlink" Target="https://www.flickr.com/photos/24934185@N00" TargetMode="External"/><Relationship Id="rId4" Type="http://schemas.openxmlformats.org/officeDocument/2006/relationships/hyperlink" Target="https://www.flickr.com/photos/24934185@N00/2274761244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5" name="Stage 1 - Learning Week A">
            <a:extLst>
              <a:ext uri="{FF2B5EF4-FFF2-40B4-BE49-F238E27FC236}">
                <a16:creationId xmlns:a16="http://schemas.microsoft.com/office/drawing/2014/main" id="{CE49C59F-A39A-4905-869C-DC604C3FEE85}"/>
              </a:ext>
            </a:extLst>
          </p:cNvPr>
          <p:cNvSpPr txBox="1">
            <a:spLocks noGrp="1"/>
          </p:cNvSpPr>
          <p:nvPr>
            <p:ph type="title"/>
          </p:nvPr>
        </p:nvSpPr>
        <p:spPr>
          <a:xfrm>
            <a:off x="422730" y="2521226"/>
            <a:ext cx="5433306" cy="1815548"/>
          </a:xfrm>
          <a:prstGeom prst="rect">
            <a:avLst/>
          </a:prstGeom>
          <a:noFill/>
          <a:ln>
            <a:noFill/>
          </a:ln>
        </p:spPr>
        <p:txBody>
          <a:bodyPr spcFirstLastPara="1" wrap="square" lIns="0" tIns="0" rIns="0" bIns="0" anchor="b" anchorCtr="0">
            <a:noAutofit/>
          </a:bodyPr>
          <a:lstStyle/>
          <a:p>
            <a:pPr>
              <a:lnSpc>
                <a:spcPct val="150000"/>
              </a:lnSpc>
            </a:pPr>
            <a:r>
              <a:rPr lang="en-AU" sz="4400" dirty="0">
                <a:solidFill>
                  <a:srgbClr val="FFFFFF"/>
                </a:solidFill>
                <a:ea typeface="Montserrat"/>
                <a:cs typeface="Montserrat"/>
                <a:sym typeface="Montserrat Light"/>
              </a:rPr>
              <a:t>Stage 1 </a:t>
            </a:r>
            <a:br>
              <a:rPr lang="en-AU" sz="2400" dirty="0">
                <a:latin typeface="Montserrat Light"/>
                <a:ea typeface="Montserrat"/>
                <a:cs typeface="Montserrat"/>
              </a:rPr>
            </a:br>
            <a:r>
              <a:rPr lang="en-AU" sz="2400" dirty="0">
                <a:latin typeface="Montserrat Light"/>
                <a:ea typeface="Montserrat"/>
                <a:cs typeface="Montserrat"/>
              </a:rPr>
              <a:t>One unit of work – sample B</a:t>
            </a:r>
            <a:br>
              <a:rPr lang="en-AU" sz="2400" dirty="0">
                <a:latin typeface="Montserrat Light"/>
                <a:ea typeface="Montserrat"/>
                <a:cs typeface="Montserrat"/>
              </a:rPr>
            </a:br>
            <a:r>
              <a:rPr lang="en-AU" sz="2400" dirty="0">
                <a:solidFill>
                  <a:srgbClr val="FFFFFF"/>
                </a:solidFill>
                <a:latin typeface="Montserrat Light"/>
                <a:ea typeface="Montserrat"/>
                <a:cs typeface="Montserrat"/>
                <a:sym typeface="Montserrat Light"/>
              </a:rPr>
              <a:t>All K-6 key learning areas</a:t>
            </a:r>
            <a:endParaRPr sz="2400" dirty="0"/>
          </a:p>
        </p:txBody>
      </p:sp>
    </p:spTree>
    <p:extLst>
      <p:ext uri="{BB962C8B-B14F-4D97-AF65-F5344CB8AC3E}">
        <p14:creationId xmlns:p14="http://schemas.microsoft.com/office/powerpoint/2010/main" val="41150047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4"/>
          <p:cNvSpPr>
            <a:spLocks noGrp="1"/>
          </p:cNvSpPr>
          <p:nvPr>
            <p:ph type="title"/>
          </p:nvPr>
        </p:nvSpPr>
        <p:spPr>
          <a:noFill/>
          <a:ln w="57150">
            <a:solidFill>
              <a:schemeClr val="accent5"/>
            </a:solidFill>
          </a:ln>
        </p:spPr>
        <p:txBody>
          <a:bodyPr/>
          <a:lstStyle/>
          <a:p>
            <a:r>
              <a:rPr lang="en-AU"/>
              <a:t> English Task 4 – 45 minutes</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1409693138"/>
              </p:ext>
            </p:extLst>
          </p:nvPr>
        </p:nvGraphicFramePr>
        <p:xfrm>
          <a:off x="292100" y="1525580"/>
          <a:ext cx="8607028" cy="409831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379170">
                <a:tc>
                  <a:txBody>
                    <a:bodyPr/>
                    <a:lstStyle/>
                    <a:p>
                      <a:pPr>
                        <a:lnSpc>
                          <a:spcPct val="150000"/>
                        </a:lnSpc>
                      </a:pPr>
                      <a:r>
                        <a:rPr lang="en-AU" sz="1400">
                          <a:latin typeface="Montserrat" panose="00000500000000000000" pitchFamily="2" charset="0"/>
                        </a:rPr>
                        <a:t>Objective A</a:t>
                      </a:r>
                    </a:p>
                    <a:p>
                      <a:pPr>
                        <a:lnSpc>
                          <a:spcPct val="150000"/>
                        </a:lnSpc>
                      </a:pPr>
                      <a:r>
                        <a:rPr lang="en-AU" sz="1400">
                          <a:latin typeface="Montserrat" panose="00000500000000000000" pitchFamily="2" charset="0"/>
                        </a:rPr>
                        <a:t>Reading and Viewing</a:t>
                      </a:r>
                      <a:r>
                        <a:rPr lang="en-AU" sz="1400" baseline="0">
                          <a:latin typeface="Montserrat" panose="00000500000000000000" pitchFamily="2" charset="0"/>
                        </a:rPr>
                        <a:t> – EN1-4A – ‘Happily Haunted’ by Suzy Levison</a:t>
                      </a:r>
                      <a:endParaRPr lang="en-AU" sz="140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316305">
                <a:tc>
                  <a:txBody>
                    <a:bodyPr/>
                    <a:lstStyle/>
                    <a:p>
                      <a:pPr rtl="0" fontAlgn="base">
                        <a:lnSpc>
                          <a:spcPct val="150000"/>
                        </a:lnSpc>
                      </a:pPr>
                      <a:r>
                        <a:rPr lang="en-AU" sz="1400" b="1" kern="1200">
                          <a:effectLst/>
                          <a:latin typeface="Montserrat" panose="00000500000000000000" pitchFamily="2" charset="0"/>
                        </a:rPr>
                        <a:t>What to do:</a:t>
                      </a: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r>
                        <a:rPr lang="en-AU" sz="1400" b="0" i="0" u="none" strike="noStrike" cap="none">
                          <a:solidFill>
                            <a:schemeClr val="tx1"/>
                          </a:solidFill>
                          <a:effectLst/>
                          <a:latin typeface="Montserrat" panose="00000500000000000000" pitchFamily="2" charset="0"/>
                          <a:ea typeface="+mn-ea"/>
                          <a:cs typeface="+mn-cs"/>
                          <a:sym typeface="Arial"/>
                        </a:rPr>
                        <a:t>Look at the image by illustrator Peter Sheehan from The School Magazine and answer the following questions</a:t>
                      </a:r>
                      <a:r>
                        <a:rPr lang="en-AU" sz="1400" b="0" i="0" u="none" strike="noStrike" cap="none" baseline="0">
                          <a:solidFill>
                            <a:schemeClr val="tx1"/>
                          </a:solidFill>
                          <a:effectLst/>
                          <a:latin typeface="Montserrat" panose="00000500000000000000" pitchFamily="2" charset="0"/>
                          <a:ea typeface="+mn-ea"/>
                          <a:cs typeface="+mn-cs"/>
                          <a:sym typeface="Arial"/>
                        </a:rPr>
                        <a:t> (see next slide)</a:t>
                      </a:r>
                      <a:r>
                        <a:rPr lang="en-AU" sz="1400" b="0" i="0" u="none" strike="noStrike" cap="none">
                          <a:solidFill>
                            <a:schemeClr val="tx1"/>
                          </a:solidFill>
                          <a:effectLst/>
                          <a:latin typeface="Montserrat" panose="00000500000000000000" pitchFamily="2" charset="0"/>
                          <a:ea typeface="+mn-ea"/>
                          <a:cs typeface="+mn-cs"/>
                          <a:sym typeface="Arial"/>
                        </a:rPr>
                        <a:t>.</a:t>
                      </a:r>
                    </a:p>
                    <a:p>
                      <a:pPr marL="0" marR="0" lvl="0" indent="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None/>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r>
                        <a:rPr lang="en-AU" sz="1400" b="0" i="0" u="none" strike="noStrike" cap="none">
                          <a:solidFill>
                            <a:schemeClr val="tx1"/>
                          </a:solidFill>
                          <a:effectLst/>
                          <a:latin typeface="Montserrat" panose="00000500000000000000" pitchFamily="2" charset="0"/>
                          <a:ea typeface="+mn-ea"/>
                          <a:cs typeface="+mn-cs"/>
                          <a:sym typeface="Arial"/>
                        </a:rPr>
                        <a:t>After you complete</a:t>
                      </a:r>
                      <a:r>
                        <a:rPr lang="en-AU" sz="1400" b="0" i="0" u="none" strike="noStrike" cap="none" baseline="0">
                          <a:solidFill>
                            <a:schemeClr val="tx1"/>
                          </a:solidFill>
                          <a:effectLst/>
                          <a:latin typeface="Montserrat" panose="00000500000000000000" pitchFamily="2" charset="0"/>
                          <a:ea typeface="+mn-ea"/>
                          <a:cs typeface="+mn-cs"/>
                          <a:sym typeface="Arial"/>
                        </a:rPr>
                        <a:t> the questions, r</a:t>
                      </a:r>
                      <a:r>
                        <a:rPr lang="en-AU" sz="1400" b="0" i="0" u="none" strike="noStrike" cap="none">
                          <a:solidFill>
                            <a:schemeClr val="tx1"/>
                          </a:solidFill>
                          <a:effectLst/>
                          <a:latin typeface="Montserrat" panose="00000500000000000000" pitchFamily="2" charset="0"/>
                          <a:ea typeface="+mn-ea"/>
                          <a:cs typeface="+mn-cs"/>
                          <a:sym typeface="Arial"/>
                        </a:rPr>
                        <a:t>ead or listen to </a:t>
                      </a:r>
                      <a:r>
                        <a:rPr lang="en-AU" sz="1400" b="0" i="0" u="sng" strike="noStrike" cap="none">
                          <a:solidFill>
                            <a:schemeClr val="tx1"/>
                          </a:solidFill>
                          <a:effectLst/>
                          <a:latin typeface="Montserrat" panose="00000500000000000000" pitchFamily="2" charset="0"/>
                          <a:ea typeface="+mn-ea"/>
                          <a:cs typeface="+mn-cs"/>
                          <a:sym typeface="Arial"/>
                          <a:hlinkClick r:id="rId3"/>
                        </a:rPr>
                        <a:t>‘Happily Haunted’</a:t>
                      </a:r>
                      <a:r>
                        <a:rPr lang="en-AU" sz="1400" b="0" i="0" u="none" strike="noStrike" cap="none">
                          <a:solidFill>
                            <a:schemeClr val="tx1"/>
                          </a:solidFill>
                          <a:effectLst/>
                          <a:latin typeface="Montserrat" panose="00000500000000000000" pitchFamily="2" charset="0"/>
                          <a:ea typeface="+mn-ea"/>
                          <a:cs typeface="+mn-cs"/>
                          <a:sym typeface="Arial"/>
                        </a:rPr>
                        <a:t> by Suzy Levison from The School Magazine.</a:t>
                      </a:r>
                    </a:p>
                  </a:txBody>
                  <a:tcPr marL="68165" marR="68165" marT="81000" marB="81000"/>
                </a:tc>
                <a:extLst>
                  <a:ext uri="{0D108BD9-81ED-4DB2-BD59-A6C34878D82A}">
                    <a16:rowId xmlns:a16="http://schemas.microsoft.com/office/drawing/2014/main" val="10003"/>
                  </a:ext>
                </a:extLst>
              </a:tr>
            </a:tbl>
          </a:graphicData>
        </a:graphic>
      </p:graphicFrame>
      <p:pic>
        <p:nvPicPr>
          <p:cNvPr id="5" name="Haunted house" descr="Image of haunted house"/>
          <p:cNvPicPr/>
          <p:nvPr/>
        </p:nvPicPr>
        <p:blipFill>
          <a:blip r:embed="rId4">
            <a:extLst>
              <a:ext uri="{28A0092B-C50C-407E-A947-70E740481C1C}">
                <a14:useLocalDpi xmlns:a14="http://schemas.microsoft.com/office/drawing/2010/main" val="0"/>
              </a:ext>
            </a:extLst>
          </a:blip>
          <a:stretch>
            <a:fillRect/>
          </a:stretch>
        </p:blipFill>
        <p:spPr>
          <a:xfrm>
            <a:off x="2645603" y="3415385"/>
            <a:ext cx="3599922" cy="1823725"/>
          </a:xfrm>
          <a:prstGeom prst="rect">
            <a:avLst/>
          </a:prstGeom>
        </p:spPr>
      </p:pic>
      <p:sp>
        <p:nvSpPr>
          <p:cNvPr id="4" name="Footer Placeholder 3"/>
          <p:cNvSpPr>
            <a:spLocks noGrp="1"/>
          </p:cNvSpPr>
          <p:nvPr>
            <p:ph type="ftr" sz="quarter" idx="3"/>
          </p:nvPr>
        </p:nvSpPr>
        <p:spPr>
          <a:xfrm>
            <a:off x="237173" y="6188904"/>
            <a:ext cx="876010" cy="365125"/>
          </a:xfrm>
          <a:prstGeom prst="rect">
            <a:avLst/>
          </a:prstGeom>
        </p:spPr>
        <p:txBody>
          <a:bodyPr/>
          <a:lstStyle/>
          <a:p>
            <a:r>
              <a:rPr lang="en-US"/>
              <a:t>Stage 1 Week B</a:t>
            </a:r>
          </a:p>
        </p:txBody>
      </p:sp>
    </p:spTree>
    <p:extLst>
      <p:ext uri="{BB962C8B-B14F-4D97-AF65-F5344CB8AC3E}">
        <p14:creationId xmlns:p14="http://schemas.microsoft.com/office/powerpoint/2010/main" val="32192883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4 continued"/>
          <p:cNvSpPr>
            <a:spLocks noGrp="1"/>
          </p:cNvSpPr>
          <p:nvPr>
            <p:ph type="title"/>
          </p:nvPr>
        </p:nvSpPr>
        <p:spPr>
          <a:xfrm>
            <a:off x="292100" y="667450"/>
            <a:ext cx="8623051" cy="498470"/>
          </a:xfrm>
          <a:noFill/>
          <a:ln w="57150">
            <a:solidFill>
              <a:schemeClr val="accent5"/>
            </a:solidFill>
          </a:ln>
        </p:spPr>
        <p:txBody>
          <a:bodyPr/>
          <a:lstStyle/>
          <a:p>
            <a:r>
              <a:rPr lang="en-AU">
                <a:latin typeface="Montserrat SemiBold"/>
              </a:rPr>
              <a:t> </a:t>
            </a:r>
            <a:br>
              <a:rPr lang="en-AU">
                <a:latin typeface="Montserrat SemiBold"/>
              </a:rPr>
            </a:br>
            <a:r>
              <a:rPr lang="en-AU">
                <a:latin typeface="Montserrat SemiBold"/>
              </a:rPr>
              <a:t> English Task </a:t>
            </a:r>
            <a:r>
              <a:rPr lang="en-AU"/>
              <a:t>4</a:t>
            </a:r>
            <a:r>
              <a:rPr lang="en-AU">
                <a:latin typeface="Montserrat SemiBold"/>
              </a:rPr>
              <a:t> continued</a:t>
            </a:r>
            <a:br>
              <a:rPr lang="en-AU"/>
            </a:br>
            <a:endParaRPr lang="en-AU">
              <a:latin typeface="Montserrat SemiBold"/>
            </a:endParaRPr>
          </a:p>
        </p:txBody>
      </p:sp>
      <p:sp>
        <p:nvSpPr>
          <p:cNvPr id="5" name="Questions">
            <a:extLst>
              <a:ext uri="{FF2B5EF4-FFF2-40B4-BE49-F238E27FC236}">
                <a16:creationId xmlns:a16="http://schemas.microsoft.com/office/drawing/2014/main" id="{2B5EE9BE-D211-4082-AD79-8A4CDDDB7934}"/>
              </a:ext>
            </a:extLst>
          </p:cNvPr>
          <p:cNvSpPr txBox="1"/>
          <p:nvPr/>
        </p:nvSpPr>
        <p:spPr>
          <a:xfrm>
            <a:off x="237173" y="1429705"/>
            <a:ext cx="8623051" cy="4580228"/>
          </a:xfrm>
          <a:prstGeom prst="rect">
            <a:avLst/>
          </a:prstGeom>
          <a:noFill/>
        </p:spPr>
        <p:txBody>
          <a:bodyPr wrap="square" rtlCol="0">
            <a:spAutoFit/>
          </a:bodyPr>
          <a:lstStyle/>
          <a:p>
            <a:pPr>
              <a:lnSpc>
                <a:spcPct val="150000"/>
              </a:lnSpc>
            </a:pPr>
            <a:r>
              <a:rPr lang="en-AU">
                <a:latin typeface="Montserrat" panose="00000500000000000000" pitchFamily="2" charset="0"/>
              </a:rPr>
              <a:t>What colours feature in this illustration?______________________________________________________ </a:t>
            </a:r>
          </a:p>
          <a:p>
            <a:pPr>
              <a:lnSpc>
                <a:spcPct val="150000"/>
              </a:lnSpc>
            </a:pPr>
            <a:r>
              <a:rPr lang="en-AU">
                <a:latin typeface="Montserrat" panose="00000500000000000000" pitchFamily="2" charset="0"/>
              </a:rPr>
              <a:t>Why do you think the illustrator uses these colours?</a:t>
            </a:r>
          </a:p>
          <a:p>
            <a:pPr>
              <a:lnSpc>
                <a:spcPct val="150000"/>
              </a:lnSpc>
            </a:pPr>
            <a:r>
              <a:rPr lang="en-AU">
                <a:latin typeface="Montserrat" panose="00000500000000000000" pitchFamily="2" charset="0"/>
              </a:rPr>
              <a:t>____________________________________________________________________________________________________________________________________________________________________________________________</a:t>
            </a:r>
          </a:p>
          <a:p>
            <a:pPr>
              <a:lnSpc>
                <a:spcPct val="150000"/>
              </a:lnSpc>
            </a:pPr>
            <a:r>
              <a:rPr lang="en-AU">
                <a:latin typeface="Montserrat" panose="00000500000000000000" pitchFamily="2" charset="0"/>
              </a:rPr>
              <a:t>How do these colours make you feel?</a:t>
            </a:r>
          </a:p>
          <a:p>
            <a:pPr>
              <a:lnSpc>
                <a:spcPct val="150000"/>
              </a:lnSpc>
            </a:pPr>
            <a:r>
              <a:rPr lang="en-AU">
                <a:latin typeface="Montserrat" panose="00000500000000000000" pitchFamily="2" charset="0"/>
              </a:rPr>
              <a:t>____________________________________________________________________________________________________________________________________________________________________________________________</a:t>
            </a:r>
            <a:br>
              <a:rPr lang="en-AU">
                <a:latin typeface="Montserrat" panose="00000500000000000000" pitchFamily="2" charset="0"/>
              </a:rPr>
            </a:br>
            <a:r>
              <a:rPr lang="en-AU">
                <a:latin typeface="Montserrat" panose="00000500000000000000" pitchFamily="2" charset="0"/>
              </a:rPr>
              <a:t>Looking at the image, what do you think this poem is going to be about?</a:t>
            </a:r>
            <a:br>
              <a:rPr lang="en-AU">
                <a:latin typeface="Montserrat" panose="00000500000000000000" pitchFamily="2" charset="0"/>
              </a:rPr>
            </a:br>
            <a:r>
              <a:rPr lang="en-AU">
                <a:latin typeface="Montserrat" panose="00000500000000000000" pitchFamily="2" charset="0"/>
              </a:rPr>
              <a:t>____________________________________________________________________________________________________________________________________________________________________________________________</a:t>
            </a:r>
            <a:br>
              <a:rPr lang="en-AU">
                <a:latin typeface="Montserrat" panose="00000500000000000000" pitchFamily="2" charset="0"/>
              </a:rPr>
            </a:br>
            <a:r>
              <a:rPr lang="en-AU">
                <a:latin typeface="Montserrat" panose="00000500000000000000" pitchFamily="2" charset="0"/>
              </a:rPr>
              <a:t>This poem is called Happily Haunted. What do you feel when you hear the word: happily?</a:t>
            </a:r>
            <a:br>
              <a:rPr lang="en-AU">
                <a:latin typeface="Montserrat" panose="00000500000000000000" pitchFamily="2" charset="0"/>
              </a:rPr>
            </a:br>
            <a:r>
              <a:rPr lang="en-AU">
                <a:latin typeface="Montserrat" panose="00000500000000000000" pitchFamily="2" charset="0"/>
              </a:rPr>
              <a:t>______________________________________________________________________________________________</a:t>
            </a:r>
          </a:p>
          <a:p>
            <a:pPr>
              <a:lnSpc>
                <a:spcPct val="150000"/>
              </a:lnSpc>
            </a:pPr>
            <a:r>
              <a:rPr lang="en-AU">
                <a:latin typeface="Montserrat" panose="00000500000000000000" pitchFamily="2" charset="0"/>
              </a:rPr>
              <a:t>What do you feel when you hear the word: haunted?</a:t>
            </a:r>
          </a:p>
          <a:p>
            <a:pPr>
              <a:lnSpc>
                <a:spcPct val="150000"/>
              </a:lnSpc>
            </a:pPr>
            <a:r>
              <a:rPr lang="en-AU">
                <a:latin typeface="Montserrat" panose="00000500000000000000" pitchFamily="2" charset="0"/>
              </a:rPr>
              <a:t>______________________________________________________________________________________________</a:t>
            </a:r>
          </a:p>
        </p:txBody>
      </p:sp>
      <p:sp>
        <p:nvSpPr>
          <p:cNvPr id="4" name="Footer"/>
          <p:cNvSpPr>
            <a:spLocks noGrp="1"/>
          </p:cNvSpPr>
          <p:nvPr>
            <p:ph type="ftr" sz="quarter" idx="3"/>
          </p:nvPr>
        </p:nvSpPr>
        <p:spPr>
          <a:xfrm>
            <a:off x="237173" y="6188904"/>
            <a:ext cx="1046395" cy="365125"/>
          </a:xfrm>
          <a:prstGeom prst="rect">
            <a:avLst/>
          </a:prstGeom>
        </p:spPr>
        <p:txBody>
          <a:bodyPr/>
          <a:lstStyle/>
          <a:p>
            <a:r>
              <a:rPr lang="en-US"/>
              <a:t>Stage 1 Week B</a:t>
            </a:r>
          </a:p>
        </p:txBody>
      </p:sp>
    </p:spTree>
    <p:extLst>
      <p:ext uri="{BB962C8B-B14F-4D97-AF65-F5344CB8AC3E}">
        <p14:creationId xmlns:p14="http://schemas.microsoft.com/office/powerpoint/2010/main" val="35630636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5"/>
          <p:cNvSpPr>
            <a:spLocks noGrp="1"/>
          </p:cNvSpPr>
          <p:nvPr>
            <p:ph type="title"/>
          </p:nvPr>
        </p:nvSpPr>
        <p:spPr>
          <a:noFill/>
          <a:ln w="57150">
            <a:solidFill>
              <a:schemeClr val="accent5"/>
            </a:solidFill>
          </a:ln>
        </p:spPr>
        <p:txBody>
          <a:bodyPr/>
          <a:lstStyle/>
          <a:p>
            <a:r>
              <a:rPr lang="en-AU"/>
              <a:t> English Task 5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1402806216"/>
              </p:ext>
            </p:extLst>
          </p:nvPr>
        </p:nvGraphicFramePr>
        <p:xfrm>
          <a:off x="237173" y="1592764"/>
          <a:ext cx="8607028" cy="405259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02748">
                <a:tc>
                  <a:txBody>
                    <a:bodyPr/>
                    <a:lstStyle/>
                    <a:p>
                      <a:pPr>
                        <a:lnSpc>
                          <a:spcPct val="150000"/>
                        </a:lnSpc>
                      </a:pPr>
                      <a:r>
                        <a:rPr lang="en-AU" sz="1400">
                          <a:latin typeface="Montserrat" panose="00000500000000000000" pitchFamily="2" charset="0"/>
                        </a:rPr>
                        <a:t>Objective A</a:t>
                      </a:r>
                    </a:p>
                    <a:p>
                      <a:pPr>
                        <a:lnSpc>
                          <a:spcPct val="150000"/>
                        </a:lnSpc>
                      </a:pPr>
                      <a:r>
                        <a:rPr lang="en-AU" sz="1400">
                          <a:latin typeface="Montserrat" panose="00000500000000000000" pitchFamily="2" charset="0"/>
                        </a:rPr>
                        <a:t>Reading and Viewing 1 – EN1-4A</a:t>
                      </a:r>
                      <a:r>
                        <a:rPr lang="en-AU" sz="1400" baseline="0">
                          <a:latin typeface="Montserrat" panose="00000500000000000000" pitchFamily="2" charset="0"/>
                        </a:rPr>
                        <a:t> – Onomatopoeia </a:t>
                      </a:r>
                      <a:endParaRPr lang="en-AU" sz="140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2438348">
                <a:tc>
                  <a:txBody>
                    <a:bodyPr/>
                    <a:lstStyle/>
                    <a:p>
                      <a:pPr rtl="0" fontAlgn="base">
                        <a:lnSpc>
                          <a:spcPct val="150000"/>
                        </a:lnSpc>
                      </a:pPr>
                      <a:endParaRPr lang="en-AU" sz="1200" kern="1200">
                        <a:effectLst/>
                        <a:latin typeface="Montserrat" panose="00000500000000000000" pitchFamily="2" charset="0"/>
                      </a:endParaRPr>
                    </a:p>
                    <a:p>
                      <a:pPr marL="0" indent="0" rtl="0" fontAlgn="base">
                        <a:lnSpc>
                          <a:spcPct val="150000"/>
                        </a:lnSpc>
                        <a:buFont typeface="Arial" panose="020B0604020202020204" pitchFamily="34" charset="0"/>
                        <a:buNone/>
                      </a:pPr>
                      <a:r>
                        <a:rPr lang="en-AU" sz="1400" b="1" kern="1200">
                          <a:effectLst/>
                          <a:latin typeface="Montserrat" panose="00000500000000000000" pitchFamily="2" charset="0"/>
                        </a:rPr>
                        <a:t>What to do:</a:t>
                      </a:r>
                    </a:p>
                    <a:p>
                      <a:pPr marL="285750" indent="-285750" rtl="0" fontAlgn="base">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Onomatopoeia is when a word describes a sound and mimics the sound of the object or action it refers to when it is spoken. For example, screech, woof, bang, moo, whoosh</a:t>
                      </a:r>
                    </a:p>
                    <a:p>
                      <a:pPr marL="285750" indent="-285750" rtl="0" fontAlgn="base">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Record the onomatopoeic words from </a:t>
                      </a:r>
                      <a:r>
                        <a:rPr lang="en-AU" sz="1400" b="0" i="0" u="none" strike="noStrike" cap="none">
                          <a:solidFill>
                            <a:schemeClr val="tx1"/>
                          </a:solidFill>
                          <a:effectLst/>
                          <a:latin typeface="Montserrat" panose="00000500000000000000" pitchFamily="2" charset="0"/>
                          <a:ea typeface="+mn-ea"/>
                          <a:cs typeface="+mn-cs"/>
                          <a:sym typeface="Arial"/>
                          <a:hlinkClick r:id="rId3"/>
                        </a:rPr>
                        <a:t>Happily</a:t>
                      </a:r>
                      <a:r>
                        <a:rPr lang="en-AU" sz="1400" b="0" i="0" u="none" strike="noStrike" cap="none" baseline="0">
                          <a:solidFill>
                            <a:schemeClr val="tx1"/>
                          </a:solidFill>
                          <a:effectLst/>
                          <a:latin typeface="Montserrat" panose="00000500000000000000" pitchFamily="2" charset="0"/>
                          <a:ea typeface="+mn-ea"/>
                          <a:cs typeface="+mn-cs"/>
                          <a:sym typeface="Arial"/>
                          <a:hlinkClick r:id="rId3"/>
                        </a:rPr>
                        <a:t> Haunted</a:t>
                      </a:r>
                      <a:r>
                        <a:rPr lang="en-AU" sz="1400" b="0" i="0" u="none" strike="noStrike" cap="none" baseline="0">
                          <a:solidFill>
                            <a:schemeClr val="tx1"/>
                          </a:solidFill>
                          <a:effectLst/>
                          <a:latin typeface="Montserrat" panose="00000500000000000000" pitchFamily="2" charset="0"/>
                          <a:ea typeface="+mn-ea"/>
                          <a:cs typeface="+mn-cs"/>
                          <a:sym typeface="Arial"/>
                        </a:rPr>
                        <a:t>, by Suzy Levison </a:t>
                      </a:r>
                      <a:r>
                        <a:rPr lang="en-AU" sz="1400" b="0" i="0" u="none" strike="noStrike" cap="none">
                          <a:solidFill>
                            <a:schemeClr val="tx1"/>
                          </a:solidFill>
                          <a:effectLst/>
                          <a:latin typeface="Montserrat" panose="00000500000000000000" pitchFamily="2" charset="0"/>
                          <a:ea typeface="+mn-ea"/>
                          <a:cs typeface="+mn-cs"/>
                          <a:sym typeface="Arial"/>
                        </a:rPr>
                        <a:t>:</a:t>
                      </a:r>
                    </a:p>
                    <a:p>
                      <a:pPr marL="804863" indent="-534988" rtl="0" fontAlgn="base">
                        <a:lnSpc>
                          <a:spcPct val="150000"/>
                        </a:lnSpc>
                        <a:buFont typeface="Arial" panose="020B0604020202020204" pitchFamily="34" charset="0"/>
                        <a:buNone/>
                      </a:pPr>
                      <a:r>
                        <a:rPr lang="en-AU" sz="1400" b="0" i="0" u="none" strike="noStrike" cap="none">
                          <a:solidFill>
                            <a:schemeClr val="tx1"/>
                          </a:solidFill>
                          <a:effectLst/>
                          <a:latin typeface="Montserrat" panose="00000500000000000000" pitchFamily="2" charset="0"/>
                          <a:ea typeface="+mn-ea"/>
                          <a:cs typeface="+mn-cs"/>
                          <a:sym typeface="Arial"/>
                        </a:rPr>
                        <a:t>1.	</a:t>
                      </a:r>
                    </a:p>
                    <a:p>
                      <a:pPr marL="804863" indent="-534988" rtl="0" fontAlgn="base">
                        <a:lnSpc>
                          <a:spcPct val="150000"/>
                        </a:lnSpc>
                        <a:buFont typeface="Arial" panose="020B0604020202020204" pitchFamily="34" charset="0"/>
                        <a:buNone/>
                      </a:pPr>
                      <a:r>
                        <a:rPr lang="en-AU" sz="1400" b="0" i="0" u="none" strike="noStrike" cap="none">
                          <a:solidFill>
                            <a:schemeClr val="tx1"/>
                          </a:solidFill>
                          <a:effectLst/>
                          <a:latin typeface="Montserrat" panose="00000500000000000000" pitchFamily="2" charset="0"/>
                          <a:ea typeface="+mn-ea"/>
                          <a:cs typeface="+mn-cs"/>
                          <a:sym typeface="Arial"/>
                        </a:rPr>
                        <a:t>2.	</a:t>
                      </a:r>
                    </a:p>
                    <a:p>
                      <a:pPr marL="285750" indent="-285750" rtl="0" fontAlgn="base">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Write a sentence using these words and draw an example of what these words would look like or what objects make these sounds</a:t>
                      </a:r>
                      <a:r>
                        <a:rPr lang="en-AU" sz="1400" b="0" i="0" u="none" strike="noStrike" cap="none" baseline="0">
                          <a:solidFill>
                            <a:schemeClr val="tx1"/>
                          </a:solidFill>
                          <a:effectLst/>
                          <a:latin typeface="Montserrat" panose="00000500000000000000" pitchFamily="2" charset="0"/>
                          <a:ea typeface="+mn-ea"/>
                          <a:cs typeface="+mn-cs"/>
                          <a:sym typeface="Arial"/>
                        </a:rPr>
                        <a:t> (see next slide)</a:t>
                      </a:r>
                      <a:endParaRPr lang="en-AU" sz="1400" b="0" i="0" u="none" strike="noStrike" cap="none">
                        <a:solidFill>
                          <a:schemeClr val="tx1"/>
                        </a:solidFill>
                        <a:effectLst/>
                        <a:latin typeface="Montserrat" panose="00000500000000000000" pitchFamily="2" charset="0"/>
                        <a:ea typeface="+mn-ea"/>
                        <a:cs typeface="+mn-cs"/>
                        <a:sym typeface="Arial"/>
                      </a:endParaRPr>
                    </a:p>
                    <a:p>
                      <a:pPr marL="285750" indent="-285750" rtl="0" fontAlgn="base">
                        <a:lnSpc>
                          <a:spcPct val="150000"/>
                        </a:lnSpc>
                        <a:buFont typeface="Arial" panose="020B0604020202020204" pitchFamily="34" charset="0"/>
                        <a:buChar char="•"/>
                      </a:pPr>
                      <a:endParaRPr lang="en-AU" sz="1400" b="1" kern="1200">
                        <a:effectLst/>
                        <a:latin typeface="Montserrat" panose="00000500000000000000" pitchFamily="2" charset="0"/>
                      </a:endParaRP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1125908" cy="365125"/>
          </a:xfrm>
          <a:prstGeom prst="rect">
            <a:avLst/>
          </a:prstGeom>
        </p:spPr>
        <p:txBody>
          <a:bodyPr/>
          <a:lstStyle/>
          <a:p>
            <a:r>
              <a:rPr lang="en-US"/>
              <a:t>Stage 1 Week B</a:t>
            </a:r>
          </a:p>
        </p:txBody>
      </p:sp>
    </p:spTree>
    <p:extLst>
      <p:ext uri="{BB962C8B-B14F-4D97-AF65-F5344CB8AC3E}">
        <p14:creationId xmlns:p14="http://schemas.microsoft.com/office/powerpoint/2010/main" val="10221361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5"/>
          <p:cNvSpPr>
            <a:spLocks noGrp="1"/>
          </p:cNvSpPr>
          <p:nvPr>
            <p:ph type="title"/>
          </p:nvPr>
        </p:nvSpPr>
        <p:spPr>
          <a:xfrm>
            <a:off x="292100" y="667450"/>
            <a:ext cx="8623051" cy="498470"/>
          </a:xfrm>
          <a:noFill/>
          <a:ln w="57150">
            <a:solidFill>
              <a:schemeClr val="accent5"/>
            </a:solidFill>
          </a:ln>
        </p:spPr>
        <p:txBody>
          <a:bodyPr/>
          <a:lstStyle/>
          <a:p>
            <a:r>
              <a:rPr lang="en-AU">
                <a:latin typeface="Montserrat SemiBold"/>
              </a:rPr>
              <a:t> </a:t>
            </a:r>
            <a:br>
              <a:rPr lang="en-AU">
                <a:latin typeface="Montserrat SemiBold"/>
              </a:rPr>
            </a:br>
            <a:r>
              <a:rPr lang="en-AU">
                <a:latin typeface="Montserrat SemiBold"/>
              </a:rPr>
              <a:t> English Task </a:t>
            </a:r>
            <a:r>
              <a:rPr lang="en-AU"/>
              <a:t>5</a:t>
            </a:r>
            <a:r>
              <a:rPr lang="en-AU">
                <a:latin typeface="Montserrat SemiBold"/>
              </a:rPr>
              <a:t> continued</a:t>
            </a:r>
            <a:br>
              <a:rPr lang="en-AU"/>
            </a:br>
            <a:endParaRPr lang="en-AU">
              <a:latin typeface="Montserrat SemiBold"/>
            </a:endParaRPr>
          </a:p>
        </p:txBody>
      </p:sp>
      <p:graphicFrame>
        <p:nvGraphicFramePr>
          <p:cNvPr id="8" name="Table" descr="This table relates to English task 5. It asks students to write a word, sentence and draw a picture relating to onomatopoeia."/>
          <p:cNvGraphicFramePr>
            <a:graphicFrameLocks noGrp="1"/>
          </p:cNvGraphicFramePr>
          <p:nvPr>
            <p:extLst>
              <p:ext uri="{D42A27DB-BD31-4B8C-83A1-F6EECF244321}">
                <p14:modId xmlns:p14="http://schemas.microsoft.com/office/powerpoint/2010/main" val="1359915543"/>
              </p:ext>
            </p:extLst>
          </p:nvPr>
        </p:nvGraphicFramePr>
        <p:xfrm>
          <a:off x="1662023" y="1311213"/>
          <a:ext cx="6033075" cy="5116091"/>
        </p:xfrm>
        <a:graphic>
          <a:graphicData uri="http://schemas.openxmlformats.org/drawingml/2006/table">
            <a:tbl>
              <a:tblPr firstRow="1" firstCol="1" bandRow="1"/>
              <a:tblGrid>
                <a:gridCol w="1567333">
                  <a:extLst>
                    <a:ext uri="{9D8B030D-6E8A-4147-A177-3AD203B41FA5}">
                      <a16:colId xmlns:a16="http://schemas.microsoft.com/office/drawing/2014/main" val="285604344"/>
                    </a:ext>
                  </a:extLst>
                </a:gridCol>
                <a:gridCol w="2520385">
                  <a:extLst>
                    <a:ext uri="{9D8B030D-6E8A-4147-A177-3AD203B41FA5}">
                      <a16:colId xmlns:a16="http://schemas.microsoft.com/office/drawing/2014/main" val="2384434443"/>
                    </a:ext>
                  </a:extLst>
                </a:gridCol>
                <a:gridCol w="1945357">
                  <a:extLst>
                    <a:ext uri="{9D8B030D-6E8A-4147-A177-3AD203B41FA5}">
                      <a16:colId xmlns:a16="http://schemas.microsoft.com/office/drawing/2014/main" val="2372829238"/>
                    </a:ext>
                  </a:extLst>
                </a:gridCol>
              </a:tblGrid>
              <a:tr h="379939">
                <a:tc>
                  <a:txBody>
                    <a:bodyPr/>
                    <a:lstStyle/>
                    <a:p>
                      <a:pPr>
                        <a:lnSpc>
                          <a:spcPct val="115000"/>
                        </a:lnSpc>
                        <a:spcBef>
                          <a:spcPts val="960"/>
                        </a:spcBef>
                        <a:spcAft>
                          <a:spcPts val="960"/>
                        </a:spcAft>
                      </a:pPr>
                      <a:r>
                        <a:rPr lang="en-AU" sz="14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Onomatopoeia</a:t>
                      </a:r>
                      <a:endParaRPr lang="en-AU" sz="14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4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 </a:t>
                      </a:r>
                      <a:endParaRPr lang="en-AU" sz="14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4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 </a:t>
                      </a:r>
                      <a:endParaRPr lang="en-AU" sz="14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1008368963"/>
                  </a:ext>
                </a:extLst>
              </a:tr>
              <a:tr h="456412">
                <a:tc>
                  <a:txBody>
                    <a:bodyPr/>
                    <a:lstStyle/>
                    <a:p>
                      <a:pPr algn="ctr">
                        <a:lnSpc>
                          <a:spcPct val="115000"/>
                        </a:lnSpc>
                        <a:spcBef>
                          <a:spcPts val="400"/>
                        </a:spcBef>
                        <a:spcAft>
                          <a:spcPts val="400"/>
                        </a:spcAft>
                      </a:pPr>
                      <a:r>
                        <a:rPr lang="en-AU" sz="1400">
                          <a:effectLst/>
                          <a:latin typeface="Montserrat Medium" panose="00000600000000000000" pitchFamily="2" charset="0"/>
                          <a:ea typeface="Calibri" panose="020F0502020204030204" pitchFamily="34" charset="0"/>
                          <a:cs typeface="Times New Roman" panose="02020603050405020304" pitchFamily="18" charset="0"/>
                        </a:rPr>
                        <a:t>Word</a:t>
                      </a: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AU" sz="1400">
                          <a:effectLst/>
                          <a:latin typeface="Montserrat Medium" panose="00000600000000000000" pitchFamily="2" charset="0"/>
                          <a:ea typeface="Calibri" panose="020F0502020204030204" pitchFamily="34" charset="0"/>
                          <a:cs typeface="Times New Roman" panose="02020603050405020304" pitchFamily="18" charset="0"/>
                        </a:rPr>
                        <a:t>Sentence</a:t>
                      </a: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AU" sz="1400">
                          <a:effectLst/>
                          <a:latin typeface="Montserrat Medium" panose="00000600000000000000" pitchFamily="2" charset="0"/>
                          <a:ea typeface="Calibri" panose="020F0502020204030204" pitchFamily="34" charset="0"/>
                          <a:cs typeface="Times New Roman" panose="02020603050405020304" pitchFamily="18" charset="0"/>
                        </a:rPr>
                        <a:t>Drawing</a:t>
                      </a: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711458"/>
                  </a:ext>
                </a:extLst>
              </a:tr>
              <a:tr h="2139870">
                <a:tc>
                  <a:txBody>
                    <a:bodyPr/>
                    <a:lstStyle/>
                    <a:p>
                      <a:pPr algn="ctr">
                        <a:lnSpc>
                          <a:spcPct val="115000"/>
                        </a:lnSpc>
                        <a:spcBef>
                          <a:spcPts val="15600"/>
                        </a:spcBef>
                        <a:spcAft>
                          <a:spcPts val="400"/>
                        </a:spcAft>
                      </a:pPr>
                      <a:r>
                        <a:rPr lang="en-AU" sz="90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 </a:t>
                      </a:r>
                      <a:endParaRPr lang="en-AU" sz="9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15600"/>
                        </a:spcBef>
                        <a:spcAft>
                          <a:spcPts val="400"/>
                        </a:spcAft>
                      </a:pPr>
                      <a:r>
                        <a:rPr lang="en-AU" sz="90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 </a:t>
                      </a:r>
                      <a:endParaRPr lang="en-AU" sz="9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15600"/>
                        </a:spcBef>
                        <a:spcAft>
                          <a:spcPts val="400"/>
                        </a:spcAft>
                      </a:pPr>
                      <a:r>
                        <a:rPr lang="en-AU" sz="80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 </a:t>
                      </a:r>
                      <a:endParaRPr lang="en-AU" sz="9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725052"/>
                  </a:ext>
                </a:extLst>
              </a:tr>
              <a:tr h="2139870">
                <a:tc>
                  <a:txBody>
                    <a:bodyPr/>
                    <a:lstStyle/>
                    <a:p>
                      <a:pPr algn="ctr">
                        <a:lnSpc>
                          <a:spcPct val="115000"/>
                        </a:lnSpc>
                        <a:spcBef>
                          <a:spcPts val="6500"/>
                        </a:spcBef>
                        <a:spcAft>
                          <a:spcPts val="400"/>
                        </a:spcAft>
                      </a:pPr>
                      <a:r>
                        <a:rPr lang="en-AU" sz="900">
                          <a:effectLst/>
                          <a:latin typeface="Montserrat Medium" panose="00000600000000000000" pitchFamily="2" charset="0"/>
                          <a:ea typeface="Calibri" panose="020F0502020204030204" pitchFamily="34" charset="0"/>
                          <a:cs typeface="Times New Roman" panose="02020603050405020304" pitchFamily="18" charset="0"/>
                        </a:rPr>
                        <a:t> </a:t>
                      </a: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6500"/>
                        </a:spcBef>
                        <a:spcAft>
                          <a:spcPts val="400"/>
                        </a:spcAft>
                      </a:pPr>
                      <a:r>
                        <a:rPr lang="en-AU" sz="900">
                          <a:effectLst/>
                          <a:latin typeface="Montserrat Medium" panose="00000600000000000000" pitchFamily="2" charset="0"/>
                          <a:ea typeface="Calibri" panose="020F0502020204030204" pitchFamily="34" charset="0"/>
                          <a:cs typeface="Times New Roman" panose="02020603050405020304" pitchFamily="18" charset="0"/>
                        </a:rPr>
                        <a:t> </a:t>
                      </a: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6500"/>
                        </a:spcBef>
                        <a:spcAft>
                          <a:spcPts val="400"/>
                        </a:spcAft>
                      </a:pPr>
                      <a:r>
                        <a:rPr lang="en-AU" sz="800">
                          <a:effectLst/>
                          <a:latin typeface="Montserrat Medium" panose="00000600000000000000" pitchFamily="2" charset="0"/>
                          <a:ea typeface="Calibri" panose="020F0502020204030204" pitchFamily="34" charset="0"/>
                          <a:cs typeface="Times New Roman" panose="02020603050405020304" pitchFamily="18" charset="0"/>
                        </a:rPr>
                        <a:t> </a:t>
                      </a:r>
                      <a:endParaRPr lang="en-AU" sz="900">
                        <a:effectLst/>
                        <a:latin typeface="Montserrat Medium" panose="00000600000000000000" pitchFamily="2" charset="0"/>
                        <a:ea typeface="Calibri" panose="020F0502020204030204" pitchFamily="34" charset="0"/>
                        <a:cs typeface="Times New Roman" panose="02020603050405020304" pitchFamily="18" charset="0"/>
                      </a:endParaRPr>
                    </a:p>
                  </a:txBody>
                  <a:tcPr marL="49048" marR="4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8852474"/>
                  </a:ext>
                </a:extLst>
              </a:tr>
            </a:tbl>
          </a:graphicData>
        </a:graphic>
      </p:graphicFrame>
      <p:sp>
        <p:nvSpPr>
          <p:cNvPr id="4" name="Footer"/>
          <p:cNvSpPr>
            <a:spLocks noGrp="1"/>
          </p:cNvSpPr>
          <p:nvPr>
            <p:ph type="ftr" sz="quarter" idx="3"/>
          </p:nvPr>
        </p:nvSpPr>
        <p:spPr>
          <a:xfrm>
            <a:off x="237173" y="6188904"/>
            <a:ext cx="819215" cy="365125"/>
          </a:xfrm>
          <a:prstGeom prst="rect">
            <a:avLst/>
          </a:prstGeom>
        </p:spPr>
        <p:txBody>
          <a:bodyPr/>
          <a:lstStyle/>
          <a:p>
            <a:r>
              <a:rPr lang="en-US"/>
              <a:t>Stage 1 Week B</a:t>
            </a:r>
          </a:p>
        </p:txBody>
      </p:sp>
    </p:spTree>
    <p:extLst>
      <p:ext uri="{BB962C8B-B14F-4D97-AF65-F5344CB8AC3E}">
        <p14:creationId xmlns:p14="http://schemas.microsoft.com/office/powerpoint/2010/main" val="8239498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thematics – overview of tasks"/>
          <p:cNvSpPr>
            <a:spLocks noGrp="1"/>
          </p:cNvSpPr>
          <p:nvPr>
            <p:ph type="title"/>
          </p:nvPr>
        </p:nvSpPr>
        <p:spPr>
          <a:ln w="57150">
            <a:solidFill>
              <a:schemeClr val="accent1"/>
            </a:solidFill>
          </a:ln>
        </p:spPr>
        <p:txBody>
          <a:bodyPr/>
          <a:lstStyle/>
          <a:p>
            <a:r>
              <a:rPr lang="en-AU"/>
              <a:t> Mathematics – overview of tasks</a:t>
            </a:r>
          </a:p>
        </p:txBody>
      </p:sp>
      <p:sp>
        <p:nvSpPr>
          <p:cNvPr id="2" name="Tasks"/>
          <p:cNvSpPr>
            <a:spLocks noGrp="1"/>
          </p:cNvSpPr>
          <p:nvPr>
            <p:ph type="body" sz="quarter" idx="16"/>
          </p:nvPr>
        </p:nvSpPr>
        <p:spPr/>
        <p:txBody>
          <a:bodyPr>
            <a:normAutofit/>
          </a:bodyPr>
          <a:lstStyle/>
          <a:p>
            <a:pPr>
              <a:buFont typeface="+mj-lt"/>
              <a:buAutoNum type="arabicPeriod"/>
            </a:pPr>
            <a:r>
              <a:rPr lang="en-AU" sz="1600">
                <a:latin typeface="Montserrat"/>
              </a:rPr>
              <a:t>Measurement and Geometry – Order! Order!</a:t>
            </a:r>
            <a:endParaRPr lang="en-AU" sz="1600">
              <a:latin typeface="Montserrat" panose="00000500000000000000" pitchFamily="2" charset="0"/>
            </a:endParaRPr>
          </a:p>
          <a:p>
            <a:pPr>
              <a:buFont typeface="+mj-lt"/>
              <a:buAutoNum type="arabicPeriod"/>
            </a:pPr>
            <a:r>
              <a:rPr lang="en-AU" sz="1600">
                <a:latin typeface="Montserrat"/>
              </a:rPr>
              <a:t>Measurement and Geometry – Length/ Pentominoes 2</a:t>
            </a:r>
          </a:p>
          <a:p>
            <a:pPr>
              <a:buFont typeface="+mj-lt"/>
              <a:buAutoNum type="arabicPeriod"/>
            </a:pPr>
            <a:r>
              <a:rPr lang="en-AU" sz="1600">
                <a:latin typeface="Montserrat"/>
              </a:rPr>
              <a:t>Number and Algebra – Whole Numbers/ ‘Hit It’</a:t>
            </a:r>
          </a:p>
          <a:p>
            <a:pPr>
              <a:buFont typeface="+mj-lt"/>
              <a:buAutoNum type="arabicPeriod"/>
            </a:pPr>
            <a:r>
              <a:rPr lang="en-AU" sz="1600">
                <a:latin typeface="Montserrat"/>
              </a:rPr>
              <a:t>Measurement and Geometry – Two dimensional space/ Tangrams 1</a:t>
            </a:r>
          </a:p>
          <a:p>
            <a:pPr>
              <a:buFont typeface="+mj-lt"/>
              <a:buAutoNum type="arabicPeriod"/>
            </a:pPr>
            <a:r>
              <a:rPr lang="en-AU" sz="1600">
                <a:latin typeface="Montserrat"/>
              </a:rPr>
              <a:t>Measurement and Geometry – Area, Number and Algebra – Fractions and Decimals / Tangrams 2</a:t>
            </a:r>
          </a:p>
          <a:p>
            <a:pPr marL="114300" indent="0">
              <a:buNone/>
            </a:pPr>
            <a:endParaRPr lang="en-AU" sz="1400"/>
          </a:p>
          <a:p>
            <a:pPr>
              <a:buFont typeface="+mj-lt"/>
              <a:buAutoNum type="arabicPeriod"/>
            </a:pPr>
            <a:endParaRPr lang="en-AU" sz="1400"/>
          </a:p>
          <a:p>
            <a:pPr>
              <a:buFont typeface="+mj-lt"/>
              <a:buAutoNum type="arabicPeriod"/>
            </a:pPr>
            <a:endParaRPr lang="en-AU" sz="1400"/>
          </a:p>
        </p:txBody>
      </p:sp>
      <p:sp>
        <p:nvSpPr>
          <p:cNvPr id="5" name="Footer Placeholder 4"/>
          <p:cNvSpPr>
            <a:spLocks noGrp="1"/>
          </p:cNvSpPr>
          <p:nvPr>
            <p:ph type="ftr" sz="quarter" idx="3"/>
          </p:nvPr>
        </p:nvSpPr>
        <p:spPr>
          <a:xfrm>
            <a:off x="292149" y="6258126"/>
            <a:ext cx="928943" cy="365125"/>
          </a:xfrm>
        </p:spPr>
        <p:txBody>
          <a:bodyPr/>
          <a:lstStyle/>
          <a:p>
            <a:r>
              <a:rPr lang="en-US"/>
              <a:t>Stage 1 Week B</a:t>
            </a:r>
          </a:p>
        </p:txBody>
      </p:sp>
    </p:spTree>
    <p:extLst>
      <p:ext uri="{BB962C8B-B14F-4D97-AF65-F5344CB8AC3E}">
        <p14:creationId xmlns:p14="http://schemas.microsoft.com/office/powerpoint/2010/main" val="42191171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thematics Task 1"/>
          <p:cNvSpPr>
            <a:spLocks noGrp="1"/>
          </p:cNvSpPr>
          <p:nvPr>
            <p:ph type="title"/>
          </p:nvPr>
        </p:nvSpPr>
        <p:spPr>
          <a:xfrm>
            <a:off x="292100" y="747159"/>
            <a:ext cx="8623051" cy="498470"/>
          </a:xfrm>
          <a:noFill/>
          <a:ln w="57150">
            <a:solidFill>
              <a:schemeClr val="accent1"/>
            </a:solidFill>
          </a:ln>
        </p:spPr>
        <p:txBody>
          <a:bodyPr/>
          <a:lstStyle/>
          <a:p>
            <a:r>
              <a:rPr lang="en-AU"/>
              <a:t> Mathematics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728080963"/>
              </p:ext>
            </p:extLst>
          </p:nvPr>
        </p:nvGraphicFramePr>
        <p:xfrm>
          <a:off x="292100" y="1479173"/>
          <a:ext cx="8607028" cy="4478472"/>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639565">
                <a:tc>
                  <a:txBody>
                    <a:bodyPr/>
                    <a:lstStyle/>
                    <a:p>
                      <a:pPr>
                        <a:lnSpc>
                          <a:spcPct val="150000"/>
                        </a:lnSpc>
                      </a:pPr>
                      <a:r>
                        <a:rPr lang="en-AU" sz="1400">
                          <a:latin typeface="Montserrat"/>
                        </a:rPr>
                        <a:t>Number and Algebra – Whole numbers 1 – MA1-4NA – Order!</a:t>
                      </a:r>
                      <a:r>
                        <a:rPr lang="en-AU" sz="1400" baseline="0">
                          <a:latin typeface="Montserrat"/>
                        </a:rPr>
                        <a:t> Order!</a:t>
                      </a:r>
                    </a:p>
                    <a:p>
                      <a:pPr>
                        <a:lnSpc>
                          <a:spcPct val="150000"/>
                        </a:lnSpc>
                      </a:pPr>
                      <a:r>
                        <a:rPr lang="en-AU" sz="1400" b="0" i="0" u="none" strike="noStrike" noProof="0">
                          <a:latin typeface="Montserrat"/>
                        </a:rPr>
                        <a:t>Working Mathematically outcomes: MA1-1WM, MA1-2WM, MA1-3WM </a:t>
                      </a:r>
                      <a:endParaRPr lang="en-AU"/>
                    </a:p>
                  </a:txBody>
                  <a:tcPr marL="68165" marR="68165" marT="81000" marB="81000"/>
                </a:tc>
                <a:extLst>
                  <a:ext uri="{0D108BD9-81ED-4DB2-BD59-A6C34878D82A}">
                    <a16:rowId xmlns:a16="http://schemas.microsoft.com/office/drawing/2014/main" val="10000"/>
                  </a:ext>
                </a:extLst>
              </a:tr>
              <a:tr h="3710872">
                <a:tc>
                  <a:txBody>
                    <a:bodyPr/>
                    <a:lstStyle/>
                    <a:p>
                      <a:pPr marL="0" lvl="0" indent="0" algn="l" fontAlgn="base">
                        <a:lnSpc>
                          <a:spcPct val="150000"/>
                        </a:lnSpc>
                        <a:spcBef>
                          <a:spcPts val="0"/>
                        </a:spcBef>
                        <a:spcAft>
                          <a:spcPts val="0"/>
                        </a:spcAft>
                        <a:buNone/>
                      </a:pPr>
                      <a:r>
                        <a:rPr lang="en-AU" sz="1400" b="0" i="0" u="none" strike="noStrike" cap="none" noProof="0">
                          <a:effectLst/>
                          <a:latin typeface="Montserrat"/>
                        </a:rPr>
                        <a:t>(From Mike Askew) </a:t>
                      </a:r>
                    </a:p>
                    <a:p>
                      <a:pPr marL="0" lvl="0" indent="0" algn="l">
                        <a:lnSpc>
                          <a:spcPct val="150000"/>
                        </a:lnSpc>
                        <a:spcBef>
                          <a:spcPts val="0"/>
                        </a:spcBef>
                        <a:spcAft>
                          <a:spcPts val="0"/>
                        </a:spcAft>
                        <a:buNone/>
                      </a:pPr>
                      <a:r>
                        <a:rPr lang="en-AU" sz="1400" b="1" i="0" u="none" strike="noStrike" cap="none" noProof="0">
                          <a:effectLst/>
                          <a:latin typeface="Montserrat"/>
                        </a:rPr>
                        <a:t>What to do:</a:t>
                      </a:r>
                    </a:p>
                    <a:p>
                      <a:pPr marL="0" lvl="0" indent="0" algn="l">
                        <a:lnSpc>
                          <a:spcPct val="150000"/>
                        </a:lnSpc>
                        <a:spcBef>
                          <a:spcPts val="0"/>
                        </a:spcBef>
                        <a:spcAft>
                          <a:spcPts val="0"/>
                        </a:spcAft>
                        <a:buNone/>
                      </a:pPr>
                      <a:endParaRPr lang="en-AU" sz="1400">
                        <a:latin typeface="Montserrat"/>
                      </a:endParaRPr>
                    </a:p>
                    <a:p>
                      <a:pPr marL="171450" lvl="0" indent="-171450">
                        <a:lnSpc>
                          <a:spcPct val="150000"/>
                        </a:lnSpc>
                        <a:buFont typeface="Arial" panose="020B0604020202020204" pitchFamily="34" charset="0"/>
                        <a:buChar char="•"/>
                      </a:pPr>
                      <a:r>
                        <a:rPr lang="en-AU" sz="1400" b="0" i="0" u="none" strike="noStrike" cap="none" noProof="0">
                          <a:effectLst/>
                          <a:latin typeface="Montserrat"/>
                        </a:rPr>
                        <a:t>View video </a:t>
                      </a:r>
                      <a:r>
                        <a:rPr lang="en-AU" sz="1400" b="0" i="0" u="none" strike="noStrike" cap="none" noProof="0">
                          <a:effectLst/>
                          <a:latin typeface="Montserrat"/>
                          <a:hlinkClick r:id="rId3"/>
                        </a:rPr>
                        <a:t>Order! Order!</a:t>
                      </a:r>
                      <a:r>
                        <a:rPr lang="en-AU" sz="1400" b="0" i="0" u="none" strike="noStrike" cap="none" noProof="0">
                          <a:effectLst/>
                          <a:latin typeface="Montserrat"/>
                        </a:rPr>
                        <a:t> </a:t>
                      </a:r>
                    </a:p>
                    <a:p>
                      <a:pPr marL="171450" lvl="0" indent="-171450">
                        <a:lnSpc>
                          <a:spcPct val="150000"/>
                        </a:lnSpc>
                        <a:buFont typeface="Arial" panose="020B0604020202020204" pitchFamily="34" charset="0"/>
                        <a:buChar char="•"/>
                      </a:pPr>
                      <a:r>
                        <a:rPr lang="en-AU" sz="1400" b="0" i="0" u="none" strike="noStrike" cap="none" noProof="0">
                          <a:effectLst/>
                          <a:latin typeface="Montserrat"/>
                        </a:rPr>
                        <a:t>Write these numbers on post-it-notes or paper and place them in this order.</a:t>
                      </a:r>
                    </a:p>
                    <a:p>
                      <a:pPr marL="171450" lvl="0" indent="-171450">
                        <a:lnSpc>
                          <a:spcPct val="150000"/>
                        </a:lnSpc>
                        <a:buFont typeface="Arial" panose="020B0604020202020204" pitchFamily="34" charset="0"/>
                        <a:buChar char="•"/>
                      </a:pPr>
                      <a:endParaRPr lang="en-AU" sz="1400" b="0" i="0" u="none" strike="noStrike" cap="none" noProof="0">
                        <a:effectLst/>
                        <a:latin typeface="Montserrat"/>
                      </a:endParaRPr>
                    </a:p>
                    <a:p>
                      <a:pPr marL="171450" lvl="0" indent="-171450">
                        <a:lnSpc>
                          <a:spcPct val="150000"/>
                        </a:lnSpc>
                        <a:buFont typeface="Arial" panose="020B0604020202020204" pitchFamily="34" charset="0"/>
                        <a:buChar char="•"/>
                      </a:pPr>
                      <a:endParaRPr lang="en-AU" sz="1400" b="0" i="0" u="none" strike="noStrike" cap="none" noProof="0">
                        <a:effectLst/>
                        <a:latin typeface="Montserrat"/>
                      </a:endParaRPr>
                    </a:p>
                    <a:p>
                      <a:pPr marL="0" lvl="0" indent="0">
                        <a:lnSpc>
                          <a:spcPct val="150000"/>
                        </a:lnSpc>
                        <a:buFont typeface="Arial" panose="020B0604020202020204" pitchFamily="34" charset="0"/>
                        <a:buNone/>
                      </a:pPr>
                      <a:endParaRPr lang="en-AU" sz="1400" b="0" i="0" u="none" strike="noStrike" cap="none" noProof="0">
                        <a:effectLst/>
                        <a:latin typeface="Montserrat"/>
                      </a:endParaRPr>
                    </a:p>
                    <a:p>
                      <a:pPr marL="171450" lvl="0" indent="-171450">
                        <a:lnSpc>
                          <a:spcPct val="150000"/>
                        </a:lnSpc>
                        <a:buFont typeface="Arial" panose="020B0604020202020204" pitchFamily="34" charset="0"/>
                        <a:buChar char="•"/>
                      </a:pPr>
                      <a:r>
                        <a:rPr lang="en-AU" sz="1400" b="0" i="0" u="none" strike="noStrike" cap="none" noProof="0">
                          <a:effectLst/>
                          <a:latin typeface="Montserrat"/>
                        </a:rPr>
                        <a:t>Help Michelle and Barbara order these numbers from largest to smallest. Record how many moves it takes to order them. Remember you are aiming to use the fewest moves possible! </a:t>
                      </a:r>
                    </a:p>
                    <a:p>
                      <a:pPr marL="171450" lvl="0" indent="-171450">
                        <a:lnSpc>
                          <a:spcPct val="150000"/>
                        </a:lnSpc>
                        <a:buFont typeface="Arial" panose="020B0604020202020204" pitchFamily="34" charset="0"/>
                        <a:buChar char="•"/>
                      </a:pPr>
                      <a:r>
                        <a:rPr lang="en-US" sz="1400" b="0" i="0" u="none" strike="noStrike" cap="none" noProof="0">
                          <a:effectLst/>
                          <a:latin typeface="Montserrat"/>
                        </a:rPr>
                        <a:t>Play Order! Order!</a:t>
                      </a:r>
                      <a:endParaRPr lang="en-AU" sz="1400" b="0" i="0" u="none" strike="noStrike" cap="none" noProof="0">
                        <a:effectLst/>
                        <a:latin typeface="Montserrat"/>
                      </a:endParaRPr>
                    </a:p>
                  </a:txBody>
                  <a:tcPr marL="68165" marR="68165" marT="81000" marB="81000"/>
                </a:tc>
                <a:extLst>
                  <a:ext uri="{0D108BD9-81ED-4DB2-BD59-A6C34878D82A}">
                    <a16:rowId xmlns:a16="http://schemas.microsoft.com/office/drawing/2014/main" val="10003"/>
                  </a:ext>
                </a:extLst>
              </a:tr>
            </a:tbl>
          </a:graphicData>
        </a:graphic>
      </p:graphicFrame>
      <p:pic>
        <p:nvPicPr>
          <p:cNvPr id="2" name="Numbers" descr="4 sticky notes arranged horizontally labelled with numbers. &#10;sticky note 1: 13&#10;Sticky note 2: 90&#10;Sticky note 3: 37&#10;Sticky note 4: 56">
            <a:extLst>
              <a:ext uri="{FF2B5EF4-FFF2-40B4-BE49-F238E27FC236}">
                <a16:creationId xmlns:a16="http://schemas.microsoft.com/office/drawing/2014/main" id="{64E3F17E-CB34-4F59-8E7F-A6F33D00CE16}"/>
              </a:ext>
            </a:extLst>
          </p:cNvPr>
          <p:cNvPicPr>
            <a:picLocks noChangeAspect="1"/>
          </p:cNvPicPr>
          <p:nvPr/>
        </p:nvPicPr>
        <p:blipFill>
          <a:blip r:embed="rId4"/>
          <a:stretch>
            <a:fillRect/>
          </a:stretch>
        </p:blipFill>
        <p:spPr>
          <a:xfrm>
            <a:off x="2891077" y="4004591"/>
            <a:ext cx="2743200" cy="854579"/>
          </a:xfrm>
          <a:prstGeom prst="rect">
            <a:avLst/>
          </a:prstGeom>
        </p:spPr>
      </p:pic>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76010" cy="365125"/>
          </a:xfrm>
          <a:prstGeom prst="rect">
            <a:avLst/>
          </a:prstGeom>
        </p:spPr>
        <p:txBody>
          <a:bodyPr/>
          <a:lstStyle/>
          <a:p>
            <a:r>
              <a:rPr lang="en-US"/>
              <a:t>Stage 1 Week B</a:t>
            </a:r>
          </a:p>
        </p:txBody>
      </p:sp>
    </p:spTree>
    <p:extLst>
      <p:ext uri="{BB962C8B-B14F-4D97-AF65-F5344CB8AC3E}">
        <p14:creationId xmlns:p14="http://schemas.microsoft.com/office/powerpoint/2010/main" val="12831481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thematics Task 2"/>
          <p:cNvSpPr>
            <a:spLocks noGrp="1"/>
          </p:cNvSpPr>
          <p:nvPr>
            <p:ph type="title"/>
          </p:nvPr>
        </p:nvSpPr>
        <p:spPr>
          <a:xfrm>
            <a:off x="292100" y="649393"/>
            <a:ext cx="8623051" cy="498470"/>
          </a:xfrm>
          <a:noFill/>
          <a:ln w="57150">
            <a:solidFill>
              <a:schemeClr val="accent1"/>
            </a:solidFill>
          </a:ln>
        </p:spPr>
        <p:txBody>
          <a:bodyPr/>
          <a:lstStyle/>
          <a:p>
            <a:r>
              <a:rPr lang="en-AU"/>
              <a:t> Mathematics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309786218"/>
              </p:ext>
            </p:extLst>
          </p:nvPr>
        </p:nvGraphicFramePr>
        <p:xfrm>
          <a:off x="292099" y="1181525"/>
          <a:ext cx="8623051" cy="5369437"/>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631044">
                <a:tc>
                  <a:txBody>
                    <a:bodyPr/>
                    <a:lstStyle/>
                    <a:p>
                      <a:pPr>
                        <a:lnSpc>
                          <a:spcPct val="150000"/>
                        </a:lnSpc>
                      </a:pPr>
                      <a:r>
                        <a:rPr lang="en-AU" sz="1400">
                          <a:latin typeface="Montserrat" panose="00000500000000000000" pitchFamily="2" charset="0"/>
                        </a:rPr>
                        <a:t>Measurement and Geometry – Mass 1 – MA1-12MG – Balancing</a:t>
                      </a:r>
                      <a:r>
                        <a:rPr lang="en-AU" sz="1400" baseline="0">
                          <a:latin typeface="Montserrat" panose="00000500000000000000" pitchFamily="2" charset="0"/>
                        </a:rPr>
                        <a:t> Numbers 1 </a:t>
                      </a:r>
                    </a:p>
                    <a:p>
                      <a:pPr>
                        <a:lnSpc>
                          <a:spcPct val="150000"/>
                        </a:lnSpc>
                      </a:pPr>
                      <a:r>
                        <a:rPr lang="en-AU" sz="1400" b="0" i="0" u="none" strike="noStrike" baseline="0" noProof="0">
                          <a:latin typeface="Montserrat" panose="00000500000000000000" pitchFamily="2" charset="0"/>
                        </a:rPr>
                        <a:t>Working Mathematically outcomes: MA1-1WM, MA1-2WM, MA1-3WM </a:t>
                      </a:r>
                      <a:endParaRPr lang="en-AU" sz="1400">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4600440">
                <a:tc>
                  <a:txBody>
                    <a:bodyPr/>
                    <a:lstStyle/>
                    <a:p>
                      <a:pPr lvl="0" algn="l">
                        <a:lnSpc>
                          <a:spcPct val="150000"/>
                        </a:lnSpc>
                        <a:spcBef>
                          <a:spcPts val="0"/>
                        </a:spcBef>
                        <a:spcAft>
                          <a:spcPts val="0"/>
                        </a:spcAft>
                        <a:buNone/>
                      </a:pPr>
                      <a:r>
                        <a:rPr lang="en-AU" sz="1400">
                          <a:latin typeface="Montserrat" panose="00000500000000000000" pitchFamily="2" charset="0"/>
                          <a:sym typeface="Arial"/>
                        </a:rPr>
                        <a:t>(</a:t>
                      </a:r>
                      <a:r>
                        <a:rPr lang="en-AU" sz="1400">
                          <a:latin typeface="Montserrat" panose="00000500000000000000" pitchFamily="2" charset="0"/>
                        </a:rPr>
                        <a:t>Inspired by the work of Dan Meyer</a:t>
                      </a:r>
                      <a:r>
                        <a:rPr lang="en-AU" sz="1400">
                          <a:latin typeface="Montserrat" panose="00000500000000000000" pitchFamily="2" charset="0"/>
                          <a:sym typeface="Arial"/>
                        </a:rPr>
                        <a:t>)</a:t>
                      </a:r>
                      <a:r>
                        <a:rPr lang="en-AU" sz="1400">
                          <a:latin typeface="Montserrat" panose="00000500000000000000" pitchFamily="2" charset="0"/>
                        </a:rPr>
                        <a:t> </a:t>
                      </a:r>
                    </a:p>
                    <a:p>
                      <a:pPr lvl="0" algn="l">
                        <a:lnSpc>
                          <a:spcPct val="150000"/>
                        </a:lnSpc>
                        <a:spcBef>
                          <a:spcPts val="0"/>
                        </a:spcBef>
                        <a:spcAft>
                          <a:spcPts val="0"/>
                        </a:spcAft>
                        <a:buNone/>
                      </a:pPr>
                      <a:r>
                        <a:rPr lang="en-AU" sz="1400" b="1" i="0" u="none" strike="noStrike" noProof="0">
                          <a:latin typeface="Montserrat" panose="00000500000000000000" pitchFamily="2" charset="0"/>
                        </a:rPr>
                        <a:t>What to do:</a:t>
                      </a:r>
                      <a:endParaRPr lang="en-AU" sz="1400">
                        <a:latin typeface="Montserrat" panose="00000500000000000000" pitchFamily="2" charset="0"/>
                      </a:endParaRPr>
                    </a:p>
                    <a:p>
                      <a:pPr marL="285750" lvl="0" indent="-285750" algn="l">
                        <a:lnSpc>
                          <a:spcPct val="150000"/>
                        </a:lnSpc>
                        <a:spcBef>
                          <a:spcPts val="0"/>
                        </a:spcBef>
                        <a:spcAft>
                          <a:spcPts val="0"/>
                        </a:spcAft>
                        <a:buFont typeface="Arial" panose="020B0604020202020204" pitchFamily="34" charset="0"/>
                        <a:buChar char="•"/>
                      </a:pPr>
                      <a:r>
                        <a:rPr lang="en-AU" sz="1400">
                          <a:latin typeface="Montserrat" panose="00000500000000000000" pitchFamily="2" charset="0"/>
                          <a:sym typeface="Arial"/>
                        </a:rPr>
                        <a:t>View video </a:t>
                      </a:r>
                      <a:r>
                        <a:rPr lang="en-AU" sz="1400">
                          <a:latin typeface="Montserrat" panose="00000500000000000000" pitchFamily="2" charset="0"/>
                          <a:hlinkClick r:id="rId3"/>
                        </a:rPr>
                        <a:t>Balancing numbers 1 – part 1</a:t>
                      </a:r>
                      <a:r>
                        <a:rPr lang="en-AU" sz="1400">
                          <a:latin typeface="Montserrat" panose="00000500000000000000" pitchFamily="2" charset="0"/>
                        </a:rPr>
                        <a:t> </a:t>
                      </a:r>
                      <a:endParaRPr lang="en-AU" sz="1400">
                        <a:latin typeface="Montserrat" panose="00000500000000000000" pitchFamily="2" charset="0"/>
                        <a:sym typeface="Arial"/>
                      </a:endParaRPr>
                    </a:p>
                    <a:p>
                      <a:pPr marL="285750" lvl="0" indent="-285750">
                        <a:lnSpc>
                          <a:spcPct val="150000"/>
                        </a:lnSpc>
                        <a:buFont typeface="Courier New" panose="02070309020205020404" pitchFamily="49" charset="0"/>
                        <a:buChar char="o"/>
                      </a:pPr>
                      <a:r>
                        <a:rPr lang="en-AU" sz="1400">
                          <a:latin typeface="Montserrat" panose="00000500000000000000" pitchFamily="2" charset="0"/>
                          <a:sym typeface="Arial"/>
                        </a:rPr>
                        <a:t>What </a:t>
                      </a:r>
                      <a:r>
                        <a:rPr lang="en-AU" sz="1400">
                          <a:latin typeface="Montserrat" panose="00000500000000000000" pitchFamily="2" charset="0"/>
                        </a:rPr>
                        <a:t>do </a:t>
                      </a:r>
                      <a:r>
                        <a:rPr lang="en-AU" sz="1400">
                          <a:latin typeface="Montserrat" panose="00000500000000000000" pitchFamily="2" charset="0"/>
                          <a:sym typeface="Arial"/>
                        </a:rPr>
                        <a:t>you </a:t>
                      </a:r>
                      <a:r>
                        <a:rPr lang="en-AU" sz="1400">
                          <a:latin typeface="Montserrat" panose="00000500000000000000" pitchFamily="2" charset="0"/>
                        </a:rPr>
                        <a:t>notice</a:t>
                      </a:r>
                      <a:r>
                        <a:rPr lang="en-AU" sz="1400">
                          <a:latin typeface="Montserrat" panose="00000500000000000000" pitchFamily="2" charset="0"/>
                          <a:sym typeface="Arial"/>
                        </a:rPr>
                        <a:t>?</a:t>
                      </a:r>
                      <a:r>
                        <a:rPr lang="en-AU" sz="1400">
                          <a:latin typeface="Montserrat" panose="00000500000000000000" pitchFamily="2" charset="0"/>
                        </a:rPr>
                        <a:t> </a:t>
                      </a:r>
                    </a:p>
                    <a:p>
                      <a:pPr marL="285750" lvl="0" indent="-285750">
                        <a:lnSpc>
                          <a:spcPct val="150000"/>
                        </a:lnSpc>
                        <a:buFont typeface="Courier New" panose="02070309020205020404" pitchFamily="49" charset="0"/>
                        <a:buChar char="o"/>
                      </a:pPr>
                      <a:r>
                        <a:rPr lang="en-AU" sz="1400" b="0" i="0" u="none" strike="noStrike" noProof="0">
                          <a:latin typeface="Montserrat" panose="00000500000000000000" pitchFamily="2" charset="0"/>
                        </a:rPr>
                        <a:t>What do you wonder? </a:t>
                      </a:r>
                      <a:endParaRPr lang="en-AU" sz="1400" b="0" i="0" u="none" strike="noStrike" noProof="0">
                        <a:latin typeface="Montserrat" panose="00000500000000000000" pitchFamily="2" charset="0"/>
                        <a:sym typeface="Arial"/>
                      </a:endParaRPr>
                    </a:p>
                    <a:p>
                      <a:pPr marL="285750" lvl="0" indent="-285750" algn="l">
                        <a:lnSpc>
                          <a:spcPct val="150000"/>
                        </a:lnSpc>
                        <a:spcBef>
                          <a:spcPts val="0"/>
                        </a:spcBef>
                        <a:spcAft>
                          <a:spcPts val="0"/>
                        </a:spcAft>
                        <a:buFont typeface="Arial" panose="020B0604020202020204" pitchFamily="34" charset="0"/>
                        <a:buChar char="•"/>
                      </a:pPr>
                      <a:r>
                        <a:rPr lang="en-AU" sz="1400" b="0" i="0" u="none" strike="noStrike" noProof="0">
                          <a:latin typeface="Montserrat" panose="00000500000000000000" pitchFamily="2" charset="0"/>
                        </a:rPr>
                        <a:t>View video </a:t>
                      </a:r>
                      <a:r>
                        <a:rPr lang="en-AU" sz="1400" b="0" i="0" u="none" strike="noStrike" noProof="0">
                          <a:latin typeface="Montserrat" panose="00000500000000000000" pitchFamily="2" charset="0"/>
                          <a:hlinkClick r:id="rId3"/>
                        </a:rPr>
                        <a:t>Balancing numbers 1 – part 2</a:t>
                      </a:r>
                      <a:r>
                        <a:rPr lang="en-AU" sz="1400" b="0" i="0" u="none" strike="noStrike" noProof="0">
                          <a:latin typeface="Montserrat" panose="00000500000000000000" pitchFamily="2" charset="0"/>
                        </a:rPr>
                        <a:t> </a:t>
                      </a:r>
                      <a:endParaRPr lang="en-AU" sz="14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400" b="0" i="0" u="none" strike="noStrike" noProof="0">
                          <a:latin typeface="Montserrat" panose="00000500000000000000" pitchFamily="2" charset="0"/>
                        </a:rPr>
                        <a:t>How many more bears are needed to make the scale balance? (How many bears are equivalent in mass to The Hulk?) </a:t>
                      </a:r>
                    </a:p>
                    <a:p>
                      <a:pPr marL="285750" lvl="0" indent="-285750" algn="l">
                        <a:lnSpc>
                          <a:spcPct val="150000"/>
                        </a:lnSpc>
                        <a:spcBef>
                          <a:spcPts val="0"/>
                        </a:spcBef>
                        <a:spcAft>
                          <a:spcPts val="0"/>
                        </a:spcAft>
                        <a:buFont typeface="Courier New" panose="02070309020205020404" pitchFamily="49" charset="0"/>
                        <a:buChar char="o"/>
                      </a:pPr>
                      <a:r>
                        <a:rPr lang="en-AU" sz="1400" b="0" i="0" u="none" strike="noStrike" noProof="0">
                          <a:latin typeface="Montserrat" panose="00000500000000000000" pitchFamily="2" charset="0"/>
                        </a:rPr>
                        <a:t>What’s an estimate that’s way too high? </a:t>
                      </a:r>
                    </a:p>
                    <a:p>
                      <a:pPr marL="285750" lvl="0" indent="-285750" algn="l">
                        <a:lnSpc>
                          <a:spcPct val="150000"/>
                        </a:lnSpc>
                        <a:spcBef>
                          <a:spcPts val="0"/>
                        </a:spcBef>
                        <a:spcAft>
                          <a:spcPts val="0"/>
                        </a:spcAft>
                        <a:buFont typeface="Courier New" panose="02070309020205020404" pitchFamily="49" charset="0"/>
                        <a:buChar char="o"/>
                      </a:pPr>
                      <a:r>
                        <a:rPr lang="en-AU" sz="1400" b="0" i="0" u="none" strike="noStrike" noProof="0">
                          <a:latin typeface="Montserrat" panose="00000500000000000000" pitchFamily="2" charset="0"/>
                        </a:rPr>
                        <a:t>What’s an estimate that’s way too low? </a:t>
                      </a:r>
                      <a:endParaRPr lang="en-AU" sz="14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400" b="0" i="0" u="none" strike="noStrike" noProof="0">
                          <a:latin typeface="Montserrat" panose="00000500000000000000" pitchFamily="2" charset="0"/>
                        </a:rPr>
                        <a:t>What’s an estimate that you think is reasonable?</a:t>
                      </a:r>
                    </a:p>
                    <a:p>
                      <a:pPr marL="285750" lvl="0" indent="-285750" algn="l">
                        <a:lnSpc>
                          <a:spcPct val="150000"/>
                        </a:lnSpc>
                        <a:spcBef>
                          <a:spcPts val="0"/>
                        </a:spcBef>
                        <a:spcAft>
                          <a:spcPts val="0"/>
                        </a:spcAft>
                        <a:buFont typeface="Arial" panose="020B0604020202020204" pitchFamily="34" charset="0"/>
                        <a:buChar char="•"/>
                      </a:pPr>
                      <a:r>
                        <a:rPr lang="en-AU" sz="1400" b="0" i="0" u="none" strike="noStrike" noProof="0">
                          <a:latin typeface="Montserrat" panose="00000500000000000000" pitchFamily="2" charset="0"/>
                        </a:rPr>
                        <a:t>View video </a:t>
                      </a:r>
                      <a:r>
                        <a:rPr lang="en-AU" sz="1400" b="0" i="0" u="none" strike="noStrike" noProof="0">
                          <a:latin typeface="Montserrat" panose="00000500000000000000" pitchFamily="2" charset="0"/>
                          <a:hlinkClick r:id="rId3"/>
                        </a:rPr>
                        <a:t>Balancing numbers 1 – part 3</a:t>
                      </a:r>
                      <a:r>
                        <a:rPr lang="en-AU" sz="1400" b="0" i="0" u="none" strike="noStrike" noProof="0">
                          <a:latin typeface="Montserrat" panose="00000500000000000000" pitchFamily="2" charset="0"/>
                        </a:rPr>
                        <a:t> </a:t>
                      </a:r>
                      <a:endParaRPr lang="en-AU" sz="1400">
                        <a:latin typeface="Montserrat" panose="00000500000000000000" pitchFamily="2" charset="0"/>
                      </a:endParaRPr>
                    </a:p>
                    <a:p>
                      <a:pPr marL="285750" lvl="0" indent="-285750">
                        <a:lnSpc>
                          <a:spcPct val="150000"/>
                        </a:lnSpc>
                        <a:buFont typeface="Courier New" panose="02070309020205020404" pitchFamily="49" charset="0"/>
                        <a:buChar char="o"/>
                      </a:pPr>
                      <a:r>
                        <a:rPr lang="en-AU" sz="1400" b="0" i="0" u="none" strike="noStrike" noProof="0">
                          <a:latin typeface="Montserrat" panose="00000500000000000000" pitchFamily="2" charset="0"/>
                        </a:rPr>
                        <a:t>Create a drawing to represent the problem: How many bears are equivalent in mass to the Hulk? </a:t>
                      </a:r>
                      <a:endParaRPr lang="en-AU" sz="1400">
                        <a:latin typeface="Montserrat" panose="00000500000000000000" pitchFamily="2" charset="0"/>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36253" cy="365125"/>
          </a:xfrm>
          <a:prstGeom prst="rect">
            <a:avLst/>
          </a:prstGeom>
        </p:spPr>
        <p:txBody>
          <a:bodyPr/>
          <a:lstStyle/>
          <a:p>
            <a:r>
              <a:rPr lang="en-US"/>
              <a:t>Stage 1 Week B</a:t>
            </a:r>
          </a:p>
        </p:txBody>
      </p:sp>
    </p:spTree>
    <p:extLst>
      <p:ext uri="{BB962C8B-B14F-4D97-AF65-F5344CB8AC3E}">
        <p14:creationId xmlns:p14="http://schemas.microsoft.com/office/powerpoint/2010/main" val="25728549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thematics Task 3"/>
          <p:cNvSpPr>
            <a:spLocks noGrp="1"/>
          </p:cNvSpPr>
          <p:nvPr>
            <p:ph type="title"/>
          </p:nvPr>
        </p:nvSpPr>
        <p:spPr>
          <a:xfrm>
            <a:off x="292096" y="590070"/>
            <a:ext cx="8623051" cy="498470"/>
          </a:xfrm>
          <a:noFill/>
          <a:ln w="57150">
            <a:solidFill>
              <a:schemeClr val="accent1"/>
            </a:solidFill>
          </a:ln>
        </p:spPr>
        <p:txBody>
          <a:bodyPr/>
          <a:lstStyle/>
          <a:p>
            <a:r>
              <a:rPr lang="en-AU"/>
              <a:t> Mathematics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163579991"/>
              </p:ext>
            </p:extLst>
          </p:nvPr>
        </p:nvGraphicFramePr>
        <p:xfrm>
          <a:off x="292096" y="1155694"/>
          <a:ext cx="8623051" cy="5534207"/>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379170">
                <a:tc>
                  <a:txBody>
                    <a:bodyPr/>
                    <a:lstStyle/>
                    <a:p>
                      <a:pPr lvl="0">
                        <a:lnSpc>
                          <a:spcPct val="150000"/>
                        </a:lnSpc>
                        <a:buNone/>
                      </a:pPr>
                      <a:r>
                        <a:rPr lang="en-AU" sz="1400" b="1" i="0" u="none" strike="noStrike" noProof="0">
                          <a:latin typeface="Montserrat"/>
                        </a:rPr>
                        <a:t>Measurement and Geometry</a:t>
                      </a:r>
                      <a:r>
                        <a:rPr lang="en-AU" sz="1400" b="1" i="0" u="none" strike="noStrike" baseline="0" noProof="0">
                          <a:latin typeface="Montserrat"/>
                        </a:rPr>
                        <a:t> – Mass </a:t>
                      </a:r>
                      <a:r>
                        <a:rPr lang="en-AU" sz="1400">
                          <a:latin typeface="Montserrat" panose="00000500000000000000" pitchFamily="2" charset="0"/>
                        </a:rPr>
                        <a:t>– MA1-12MG – Balancing</a:t>
                      </a:r>
                      <a:r>
                        <a:rPr lang="en-AU" sz="1400" baseline="0">
                          <a:latin typeface="Montserrat" panose="00000500000000000000" pitchFamily="2" charset="0"/>
                        </a:rPr>
                        <a:t> Numbers 2</a:t>
                      </a:r>
                      <a:endParaRPr lang="en-AU" sz="1400" b="1" i="0" u="none" strike="noStrike" noProof="0">
                        <a:latin typeface="Montserrat"/>
                      </a:endParaRPr>
                    </a:p>
                    <a:p>
                      <a:pPr lvl="0">
                        <a:lnSpc>
                          <a:spcPct val="150000"/>
                        </a:lnSpc>
                        <a:buNone/>
                      </a:pPr>
                      <a:r>
                        <a:rPr lang="en-AU" sz="1400" b="0" i="0" u="none" strike="noStrike" noProof="0">
                          <a:latin typeface="Montserrat"/>
                        </a:rPr>
                        <a:t>Working Mathematically outcomes: MA1-1WM, MA1-2WM, MA1-3WM </a:t>
                      </a:r>
                      <a:endParaRPr lang="en-AU"/>
                    </a:p>
                  </a:txBody>
                  <a:tcPr marL="68165" marR="68165" marT="81000" marB="81000"/>
                </a:tc>
                <a:extLst>
                  <a:ext uri="{0D108BD9-81ED-4DB2-BD59-A6C34878D82A}">
                    <a16:rowId xmlns:a16="http://schemas.microsoft.com/office/drawing/2014/main" val="10000"/>
                  </a:ext>
                </a:extLst>
              </a:tr>
              <a:tr h="4766607">
                <a:tc>
                  <a:txBody>
                    <a:bodyPr/>
                    <a:lstStyle/>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b="1" u="none" strike="noStrike" cap="none">
                          <a:effectLst/>
                          <a:latin typeface="Montserrat"/>
                          <a:sym typeface="Arial"/>
                        </a:rPr>
                        <a:t>What</a:t>
                      </a:r>
                      <a:r>
                        <a:rPr lang="en-AU" sz="1400" b="1" u="none" strike="noStrike" cap="none" baseline="0">
                          <a:effectLst/>
                          <a:latin typeface="Montserrat"/>
                          <a:sym typeface="Arial"/>
                        </a:rPr>
                        <a:t> to do:</a:t>
                      </a:r>
                    </a:p>
                    <a:p>
                      <a:pPr marL="285750" lvl="0" indent="-285750" algn="l">
                        <a:lnSpc>
                          <a:spcPct val="150000"/>
                        </a:lnSpc>
                        <a:spcBef>
                          <a:spcPts val="0"/>
                        </a:spcBef>
                        <a:spcAft>
                          <a:spcPts val="0"/>
                        </a:spcAft>
                        <a:buFont typeface="Arial" panose="020B0604020202020204" pitchFamily="34" charset="0"/>
                        <a:buChar char="•"/>
                      </a:pPr>
                      <a:r>
                        <a:rPr lang="en-AU" sz="1300" b="0" i="0" u="none" strike="noStrike" cap="none" noProof="0">
                          <a:effectLst/>
                          <a:latin typeface="Montserrat" panose="00000500000000000000" pitchFamily="2" charset="0"/>
                        </a:rPr>
                        <a:t>View video </a:t>
                      </a:r>
                      <a:r>
                        <a:rPr lang="en-AU" sz="1300" b="0" i="0" u="none" strike="noStrike" cap="none" noProof="0">
                          <a:effectLst/>
                          <a:latin typeface="Montserrat" panose="00000500000000000000" pitchFamily="2" charset="0"/>
                          <a:hlinkClick r:id="rId3"/>
                        </a:rPr>
                        <a:t>Balancing numbers 2 – part 1</a:t>
                      </a:r>
                      <a:endParaRPr lang="en-AU" sz="13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What’s an estimate that’s way too high? </a:t>
                      </a:r>
                      <a:endParaRPr lang="en-AU" sz="1300">
                        <a:latin typeface="Montserrat" panose="00000500000000000000" pitchFamily="2" charset="0"/>
                      </a:endParaRPr>
                    </a:p>
                    <a:p>
                      <a:pPr marL="285750" marR="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What’s an estimate that’s way too low? </a:t>
                      </a:r>
                    </a:p>
                    <a:p>
                      <a:pPr marL="28575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What’s a reasonable estimate? </a:t>
                      </a:r>
                    </a:p>
                    <a:p>
                      <a:pPr marL="285750" lvl="0" indent="-285750" algn="l">
                        <a:lnSpc>
                          <a:spcPct val="150000"/>
                        </a:lnSpc>
                        <a:spcBef>
                          <a:spcPts val="0"/>
                        </a:spcBef>
                        <a:spcAft>
                          <a:spcPts val="0"/>
                        </a:spcAft>
                        <a:buFont typeface="Arial" panose="020B0604020202020204" pitchFamily="34" charset="0"/>
                        <a:buChar char="•"/>
                      </a:pPr>
                      <a:r>
                        <a:rPr lang="en-AU" sz="1300" b="0" i="0" u="none" strike="noStrike" cap="none" noProof="0">
                          <a:effectLst/>
                          <a:latin typeface="Montserrat" panose="00000500000000000000" pitchFamily="2" charset="0"/>
                        </a:rPr>
                        <a:t>View video </a:t>
                      </a:r>
                      <a:r>
                        <a:rPr lang="en-AU" sz="1300" b="0" i="0" u="none" strike="noStrike" cap="none" noProof="0">
                          <a:effectLst/>
                          <a:latin typeface="Montserrat" panose="00000500000000000000" pitchFamily="2" charset="0"/>
                          <a:hlinkClick r:id="rId3"/>
                        </a:rPr>
                        <a:t>Balancing numbers 2– part 2</a:t>
                      </a:r>
                      <a:r>
                        <a:rPr lang="en-AU" sz="1300" b="0" i="0" u="none" strike="noStrike" cap="none" noProof="0">
                          <a:effectLst/>
                          <a:latin typeface="Montserrat" panose="00000500000000000000" pitchFamily="2" charset="0"/>
                        </a:rPr>
                        <a:t> </a:t>
                      </a:r>
                      <a:endParaRPr lang="en-AU" sz="13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What would you do to solve this problem? </a:t>
                      </a:r>
                      <a:endParaRPr lang="en-AU" sz="13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Share your thinking with a fellow mathematician or write down your ideas.   </a:t>
                      </a:r>
                      <a:endParaRPr lang="en-AU" sz="13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Revise your estimate: how many paddle pop sticks are needed to balance the mass of The Hulk? </a:t>
                      </a:r>
                      <a:endParaRPr lang="en-AU" sz="1300">
                        <a:latin typeface="Montserrat" panose="00000500000000000000" pitchFamily="2" charset="0"/>
                      </a:endParaRPr>
                    </a:p>
                    <a:p>
                      <a:pPr marL="285750" lvl="0" indent="-285750" algn="l">
                        <a:lnSpc>
                          <a:spcPct val="150000"/>
                        </a:lnSpc>
                        <a:spcBef>
                          <a:spcPts val="0"/>
                        </a:spcBef>
                        <a:spcAft>
                          <a:spcPts val="0"/>
                        </a:spcAft>
                        <a:buFont typeface="Arial" panose="020B0604020202020204" pitchFamily="34" charset="0"/>
                        <a:buChar char="•"/>
                      </a:pPr>
                      <a:r>
                        <a:rPr lang="en-AU" sz="1300" b="0" i="0" u="none" strike="noStrike" cap="none" noProof="0">
                          <a:effectLst/>
                          <a:latin typeface="Montserrat" panose="00000500000000000000" pitchFamily="2" charset="0"/>
                        </a:rPr>
                        <a:t>View video </a:t>
                      </a:r>
                      <a:r>
                        <a:rPr lang="en-AU" sz="1300" b="0" i="0" u="none" strike="noStrike" cap="none" noProof="0">
                          <a:effectLst/>
                          <a:latin typeface="Montserrat" panose="00000500000000000000" pitchFamily="2" charset="0"/>
                          <a:hlinkClick r:id="rId3"/>
                        </a:rPr>
                        <a:t>Balancing numbers 2– part 3</a:t>
                      </a:r>
                      <a:r>
                        <a:rPr lang="en-AU" sz="1300" b="0" i="0" u="none" strike="noStrike" cap="none" noProof="0">
                          <a:effectLst/>
                          <a:latin typeface="Montserrat" panose="00000500000000000000" pitchFamily="2" charset="0"/>
                        </a:rPr>
                        <a:t> </a:t>
                      </a:r>
                      <a:endParaRPr lang="en-AU" sz="1300">
                        <a:latin typeface="Montserrat" panose="00000500000000000000" pitchFamily="2" charset="0"/>
                      </a:endParaRPr>
                    </a:p>
                    <a:p>
                      <a:pPr marL="28575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What do you think will happen to the balance scale? Draw a picture to communicate your thinking.   </a:t>
                      </a:r>
                    </a:p>
                    <a:p>
                      <a:pPr marL="285750" lvl="0" indent="-285750" algn="l">
                        <a:lnSpc>
                          <a:spcPct val="150000"/>
                        </a:lnSpc>
                        <a:spcBef>
                          <a:spcPts val="0"/>
                        </a:spcBef>
                        <a:spcAft>
                          <a:spcPts val="0"/>
                        </a:spcAft>
                        <a:buFont typeface="Arial" panose="020B0604020202020204" pitchFamily="34" charset="0"/>
                        <a:buChar char="•"/>
                      </a:pPr>
                      <a:r>
                        <a:rPr lang="en-AU" sz="1300" b="0" i="0" u="none" strike="noStrike" cap="none" noProof="0">
                          <a:effectLst/>
                          <a:latin typeface="Montserrat" panose="00000500000000000000" pitchFamily="2" charset="0"/>
                        </a:rPr>
                        <a:t>View video </a:t>
                      </a:r>
                      <a:r>
                        <a:rPr lang="en-AU" sz="1300" b="0" i="0" u="none" strike="noStrike" cap="none" noProof="0">
                          <a:effectLst/>
                          <a:latin typeface="Montserrat" panose="00000500000000000000" pitchFamily="2" charset="0"/>
                          <a:hlinkClick r:id="rId3"/>
                        </a:rPr>
                        <a:t>Balancing numbers 2– part 4</a:t>
                      </a:r>
                      <a:r>
                        <a:rPr lang="en-AU" sz="1300" b="0" i="0" u="none" strike="noStrike" cap="none" noProof="0">
                          <a:effectLst/>
                          <a:latin typeface="Montserrat" panose="00000500000000000000" pitchFamily="2" charset="0"/>
                        </a:rPr>
                        <a:t> </a:t>
                      </a:r>
                      <a:endParaRPr lang="en-AU" sz="1300">
                        <a:latin typeface="Montserrat" panose="00000500000000000000" pitchFamily="2" charset="0"/>
                      </a:endParaRPr>
                    </a:p>
                    <a:p>
                      <a:pPr marL="285750" marR="0" lvl="0" indent="-285750" algn="l">
                        <a:lnSpc>
                          <a:spcPct val="150000"/>
                        </a:lnSpc>
                        <a:spcBef>
                          <a:spcPts val="0"/>
                        </a:spcBef>
                        <a:spcAft>
                          <a:spcPts val="0"/>
                        </a:spcAft>
                        <a:buFont typeface="Courier New" panose="02070309020205020404" pitchFamily="49" charset="0"/>
                        <a:buChar char="o"/>
                      </a:pPr>
                      <a:r>
                        <a:rPr lang="en-AU" sz="1300" b="0" i="0" u="none" strike="noStrike" cap="none" noProof="0">
                          <a:effectLst/>
                          <a:latin typeface="Montserrat" panose="00000500000000000000" pitchFamily="2" charset="0"/>
                        </a:rPr>
                        <a:t>What can we say about the mass of The Hulk, the collection of bears and the collection of paddle pop sticks?</a:t>
                      </a:r>
                      <a:endParaRPr lang="en-AU"/>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1012318" cy="365125"/>
          </a:xfrm>
          <a:prstGeom prst="rect">
            <a:avLst/>
          </a:prstGeom>
        </p:spPr>
        <p:txBody>
          <a:bodyPr/>
          <a:lstStyle/>
          <a:p>
            <a:r>
              <a:rPr lang="en-US"/>
              <a:t>Stage 1 Week B</a:t>
            </a:r>
          </a:p>
        </p:txBody>
      </p:sp>
    </p:spTree>
    <p:extLst>
      <p:ext uri="{BB962C8B-B14F-4D97-AF65-F5344CB8AC3E}">
        <p14:creationId xmlns:p14="http://schemas.microsoft.com/office/powerpoint/2010/main" val="15220939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thematics Task 4"/>
          <p:cNvSpPr>
            <a:spLocks noGrp="1"/>
          </p:cNvSpPr>
          <p:nvPr>
            <p:ph type="title"/>
          </p:nvPr>
        </p:nvSpPr>
        <p:spPr>
          <a:xfrm>
            <a:off x="366236" y="580200"/>
            <a:ext cx="8623051" cy="498470"/>
          </a:xfrm>
          <a:noFill/>
          <a:ln w="57150">
            <a:solidFill>
              <a:schemeClr val="accent1"/>
            </a:solidFill>
          </a:ln>
        </p:spPr>
        <p:txBody>
          <a:bodyPr/>
          <a:lstStyle/>
          <a:p>
            <a:r>
              <a:rPr lang="en-AU"/>
              <a:t> Mathematics Task 4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618222211"/>
              </p:ext>
            </p:extLst>
          </p:nvPr>
        </p:nvGraphicFramePr>
        <p:xfrm>
          <a:off x="366237" y="1198625"/>
          <a:ext cx="8623051" cy="4915366"/>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379170">
                <a:tc>
                  <a:txBody>
                    <a:bodyPr/>
                    <a:lstStyle/>
                    <a:p>
                      <a:pPr lvl="0">
                        <a:lnSpc>
                          <a:spcPct val="150000"/>
                        </a:lnSpc>
                        <a:buNone/>
                      </a:pPr>
                      <a:r>
                        <a:rPr lang="en-AU" sz="1400" b="1" i="0" u="none" strike="noStrike" noProof="0">
                          <a:latin typeface="Montserrat"/>
                        </a:rPr>
                        <a:t>Number and Algebra</a:t>
                      </a:r>
                      <a:r>
                        <a:rPr lang="en-AU" sz="1400" b="1" i="0" u="none" strike="noStrike" baseline="0" noProof="0">
                          <a:latin typeface="Montserrat"/>
                        </a:rPr>
                        <a:t> – Whole Numbers 2 – MA1-4NA – Mastermind </a:t>
                      </a:r>
                    </a:p>
                    <a:p>
                      <a:pPr lvl="0">
                        <a:lnSpc>
                          <a:spcPct val="150000"/>
                        </a:lnSpc>
                        <a:buNone/>
                      </a:pPr>
                      <a:r>
                        <a:rPr lang="en-AU" sz="1400" b="0" i="0" u="none" strike="noStrike" noProof="0">
                          <a:latin typeface="Montserrat"/>
                        </a:rPr>
                        <a:t>Working Mathematically outcomes: MA1-1WM, MA1-2WM, MA1-3WM </a:t>
                      </a:r>
                      <a:endParaRPr lang="en-US"/>
                    </a:p>
                  </a:txBody>
                  <a:tcPr marL="68165" marR="68165" marT="81000" marB="81000"/>
                </a:tc>
                <a:extLst>
                  <a:ext uri="{0D108BD9-81ED-4DB2-BD59-A6C34878D82A}">
                    <a16:rowId xmlns:a16="http://schemas.microsoft.com/office/drawing/2014/main" val="10000"/>
                  </a:ext>
                </a:extLst>
              </a:tr>
              <a:tr h="4147766">
                <a:tc>
                  <a:txBody>
                    <a:bodyPr/>
                    <a:lstStyle/>
                    <a:p>
                      <a:pPr rtl="0" fontAlgn="base"/>
                      <a:r>
                        <a:rPr lang="en-AU" sz="1400" b="1" kern="1200">
                          <a:effectLst/>
                          <a:latin typeface="Montserrat"/>
                        </a:rPr>
                        <a:t>What to do:</a:t>
                      </a:r>
                    </a:p>
                    <a:p>
                      <a:pPr marL="0" lvl="0" indent="0" algn="l" fontAlgn="base">
                        <a:lnSpc>
                          <a:spcPct val="150000"/>
                        </a:lnSpc>
                        <a:spcBef>
                          <a:spcPts val="0"/>
                        </a:spcBef>
                        <a:spcAft>
                          <a:spcPts val="0"/>
                        </a:spcAft>
                        <a:buFont typeface="Arial" panose="020B0604020202020204" pitchFamily="34" charset="0"/>
                        <a:buChar char="•"/>
                      </a:pPr>
                      <a:r>
                        <a:rPr lang="en-AU" sz="1400" b="0" i="0" u="none" strike="noStrike" cap="none" noProof="0">
                          <a:effectLst/>
                          <a:latin typeface="Montserrat"/>
                          <a:sym typeface="Arial"/>
                        </a:rPr>
                        <a:t>View video </a:t>
                      </a:r>
                      <a:r>
                        <a:rPr lang="en-AU" sz="1400" b="0" i="0" u="none" strike="noStrike" cap="none" noProof="0">
                          <a:effectLst/>
                          <a:latin typeface="Montserrat"/>
                          <a:hlinkClick r:id="rId3"/>
                        </a:rPr>
                        <a:t>Mastermind</a:t>
                      </a:r>
                      <a:r>
                        <a:rPr lang="en-AU" sz="1400" b="0" i="0" u="none" strike="noStrike" cap="none" noProof="0">
                          <a:effectLst/>
                          <a:latin typeface="Montserrat"/>
                        </a:rPr>
                        <a:t> </a:t>
                      </a:r>
                      <a:endParaRPr lang="en-AU" sz="1400">
                        <a:latin typeface="Montserrat"/>
                      </a:endParaRPr>
                    </a:p>
                    <a:p>
                      <a:pPr marL="0" lvl="0" indent="0" algn="l">
                        <a:lnSpc>
                          <a:spcPct val="150000"/>
                        </a:lnSpc>
                        <a:spcBef>
                          <a:spcPts val="0"/>
                        </a:spcBef>
                        <a:spcAft>
                          <a:spcPts val="0"/>
                        </a:spcAft>
                        <a:buFont typeface="Arial" panose="020B0604020202020204" pitchFamily="34" charset="0"/>
                        <a:buChar char="•"/>
                      </a:pPr>
                      <a:r>
                        <a:rPr lang="en-AU" sz="1400" b="0" i="0" u="none" strike="noStrike" cap="none" noProof="0">
                          <a:effectLst/>
                          <a:latin typeface="Montserrat"/>
                        </a:rPr>
                        <a:t>Play mastermind! </a:t>
                      </a:r>
                      <a:endParaRPr lang="en-AU" sz="1400" u="none" strike="noStrike" cap="none">
                        <a:effectLst/>
                        <a:latin typeface="Montserrat"/>
                        <a:sym typeface="Arial"/>
                      </a:endParaRPr>
                    </a:p>
                    <a:p>
                      <a:pPr lvl="0" algn="l">
                        <a:lnSpc>
                          <a:spcPct val="150000"/>
                        </a:lnSpc>
                        <a:spcBef>
                          <a:spcPts val="0"/>
                        </a:spcBef>
                        <a:spcAft>
                          <a:spcPts val="0"/>
                        </a:spcAft>
                        <a:buNone/>
                      </a:pPr>
                      <a:r>
                        <a:rPr lang="en-AU" sz="1400" b="1" i="0">
                          <a:latin typeface="Montserrat"/>
                        </a:rPr>
                        <a:t>How to play:</a:t>
                      </a:r>
                      <a:endParaRPr lang="en-AU" sz="1400" b="1">
                        <a:latin typeface="Montserrat"/>
                      </a:endParaRPr>
                    </a:p>
                    <a:p>
                      <a:pPr marL="171450" lvl="0" indent="-171450" algn="l">
                        <a:lnSpc>
                          <a:spcPct val="150000"/>
                        </a:lnSpc>
                        <a:spcBef>
                          <a:spcPts val="0"/>
                        </a:spcBef>
                        <a:spcAft>
                          <a:spcPts val="0"/>
                        </a:spcAft>
                        <a:buFont typeface="Arial"/>
                        <a:buChar char="•"/>
                      </a:pPr>
                      <a:r>
                        <a:rPr lang="en-AU" sz="1400" b="0" i="0" u="none" strike="noStrike" cap="none" noProof="0">
                          <a:effectLst/>
                          <a:latin typeface="Montserrat"/>
                        </a:rPr>
                        <a:t>Each player writes down a 3-digit number (with no repeating digits).</a:t>
                      </a:r>
                      <a:endParaRPr lang="en-AU" sz="1400">
                        <a:latin typeface="Montserrat"/>
                      </a:endParaRPr>
                    </a:p>
                    <a:p>
                      <a:pPr marL="171450" lvl="0" indent="-171450" algn="l">
                        <a:lnSpc>
                          <a:spcPct val="150000"/>
                        </a:lnSpc>
                        <a:spcBef>
                          <a:spcPts val="0"/>
                        </a:spcBef>
                        <a:spcAft>
                          <a:spcPts val="0"/>
                        </a:spcAft>
                        <a:buFont typeface="Arial"/>
                        <a:buChar char="•"/>
                      </a:pPr>
                      <a:r>
                        <a:rPr lang="en-AU" sz="1400" b="0" i="0" u="none" strike="noStrike" cap="none" noProof="0">
                          <a:effectLst/>
                          <a:latin typeface="Montserrat"/>
                        </a:rPr>
                        <a:t>Each player draws up their game board (a table with 3 columns: 'guess', 'digits', 'places').</a:t>
                      </a:r>
                      <a:endParaRPr lang="en-AU" sz="1400">
                        <a:latin typeface="Montserrat"/>
                      </a:endParaRPr>
                    </a:p>
                    <a:p>
                      <a:pPr marL="171450" lvl="0" indent="-171450" algn="l">
                        <a:lnSpc>
                          <a:spcPct val="150000"/>
                        </a:lnSpc>
                        <a:spcBef>
                          <a:spcPts val="0"/>
                        </a:spcBef>
                        <a:spcAft>
                          <a:spcPts val="0"/>
                        </a:spcAft>
                        <a:buFont typeface="Arial"/>
                        <a:buChar char="•"/>
                      </a:pPr>
                      <a:r>
                        <a:rPr lang="en-AU" sz="1400" b="0" i="0" u="none" strike="noStrike" cap="none" noProof="0">
                          <a:effectLst/>
                          <a:latin typeface="Montserrat"/>
                        </a:rPr>
                        <a:t>Players take turns to guess a 3-digit number.</a:t>
                      </a:r>
                      <a:endParaRPr lang="en-AU" sz="1400">
                        <a:latin typeface="Montserrat"/>
                      </a:endParaRPr>
                    </a:p>
                    <a:p>
                      <a:pPr marL="171450" lvl="1" indent="-171450" algn="l">
                        <a:lnSpc>
                          <a:spcPct val="150000"/>
                        </a:lnSpc>
                        <a:spcBef>
                          <a:spcPts val="0"/>
                        </a:spcBef>
                        <a:spcAft>
                          <a:spcPts val="0"/>
                        </a:spcAft>
                        <a:buFont typeface="Arial"/>
                        <a:buChar char="•"/>
                      </a:pPr>
                      <a:r>
                        <a:rPr lang="en-AU" sz="1400" b="0" i="0" u="none" strike="noStrike" cap="none" noProof="0">
                          <a:effectLst/>
                          <a:latin typeface="Montserrat"/>
                        </a:rPr>
                        <a:t>Their opponent tells them how many digits are correct and how many are in the correct place.</a:t>
                      </a:r>
                      <a:endParaRPr lang="en-AU" sz="1400">
                        <a:latin typeface="Montserrat"/>
                      </a:endParaRPr>
                    </a:p>
                    <a:p>
                      <a:pPr marL="171450" lvl="1" indent="-171450" algn="l">
                        <a:lnSpc>
                          <a:spcPct val="150000"/>
                        </a:lnSpc>
                        <a:spcBef>
                          <a:spcPts val="0"/>
                        </a:spcBef>
                        <a:spcAft>
                          <a:spcPts val="0"/>
                        </a:spcAft>
                        <a:buFont typeface="Arial"/>
                        <a:buChar char="•"/>
                      </a:pPr>
                      <a:r>
                        <a:rPr lang="en-AU" sz="1400" b="0" i="0" u="none" strike="noStrike" cap="none" noProof="0">
                          <a:effectLst/>
                          <a:latin typeface="Montserrat"/>
                        </a:rPr>
                        <a:t>Players record their guess, the number of digits that are correct and the number of digits that are in the right place. Players then use this information to refine their guesses.</a:t>
                      </a:r>
                      <a:endParaRPr lang="en-AU" sz="1400">
                        <a:latin typeface="Montserrat"/>
                      </a:endParaRPr>
                    </a:p>
                    <a:p>
                      <a:pPr marL="171450" lvl="0" indent="-171450" algn="l">
                        <a:lnSpc>
                          <a:spcPct val="150000"/>
                        </a:lnSpc>
                        <a:spcBef>
                          <a:spcPts val="0"/>
                        </a:spcBef>
                        <a:spcAft>
                          <a:spcPts val="0"/>
                        </a:spcAft>
                        <a:buFont typeface="Arial"/>
                        <a:buChar char="•"/>
                      </a:pPr>
                      <a:r>
                        <a:rPr lang="en-AU" sz="1400" b="0" i="0" u="none" strike="noStrike" cap="none" noProof="0">
                          <a:effectLst/>
                          <a:latin typeface="Montserrat"/>
                        </a:rPr>
                        <a:t>The first player to correctly guess their opponents' number is the winner!</a:t>
                      </a:r>
                      <a:endParaRPr lang="en-AU" sz="1400">
                        <a:latin typeface="Montserrat"/>
                      </a:endParaRPr>
                    </a:p>
                    <a:p>
                      <a:pPr marL="171450" lvl="0" indent="-171450" algn="l">
                        <a:lnSpc>
                          <a:spcPct val="150000"/>
                        </a:lnSpc>
                        <a:spcBef>
                          <a:spcPts val="0"/>
                        </a:spcBef>
                        <a:spcAft>
                          <a:spcPts val="0"/>
                        </a:spcAft>
                        <a:buFont typeface="Arial"/>
                        <a:buChar char="•"/>
                      </a:pPr>
                      <a:r>
                        <a:rPr lang="en-AU" sz="1400" b="0" i="0" u="none" strike="noStrike" cap="none" noProof="0">
                          <a:effectLst/>
                          <a:latin typeface="Montserrat"/>
                        </a:rPr>
                        <a:t>Players can choose to play using 4-digit numbers, 5-digit numbers, 2-digit numbers. etc. </a:t>
                      </a:r>
                      <a:endParaRPr lang="en-AU" sz="1400">
                        <a:latin typeface="Montserrat"/>
                      </a:endParaRP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858971" cy="365125"/>
          </a:xfrm>
          <a:prstGeom prst="rect">
            <a:avLst/>
          </a:prstGeom>
        </p:spPr>
        <p:txBody>
          <a:bodyPr/>
          <a:lstStyle/>
          <a:p>
            <a:r>
              <a:rPr lang="en-US"/>
              <a:t>Stage 1 Week B</a:t>
            </a:r>
          </a:p>
        </p:txBody>
      </p:sp>
    </p:spTree>
    <p:extLst>
      <p:ext uri="{BB962C8B-B14F-4D97-AF65-F5344CB8AC3E}">
        <p14:creationId xmlns:p14="http://schemas.microsoft.com/office/powerpoint/2010/main" val="37909056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thematics Task 5"/>
          <p:cNvSpPr>
            <a:spLocks noGrp="1"/>
          </p:cNvSpPr>
          <p:nvPr>
            <p:ph type="title"/>
          </p:nvPr>
        </p:nvSpPr>
        <p:spPr>
          <a:xfrm>
            <a:off x="292096" y="605109"/>
            <a:ext cx="8623051" cy="498470"/>
          </a:xfrm>
          <a:noFill/>
          <a:ln w="57150">
            <a:solidFill>
              <a:schemeClr val="accent1"/>
            </a:solidFill>
          </a:ln>
        </p:spPr>
        <p:txBody>
          <a:bodyPr/>
          <a:lstStyle/>
          <a:p>
            <a:r>
              <a:rPr lang="en-AU"/>
              <a:t> Mathematics Task 5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4163409961"/>
              </p:ext>
            </p:extLst>
          </p:nvPr>
        </p:nvGraphicFramePr>
        <p:xfrm>
          <a:off x="292096" y="1176832"/>
          <a:ext cx="8623051" cy="5488200"/>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379170">
                <a:tc>
                  <a:txBody>
                    <a:bodyPr/>
                    <a:lstStyle/>
                    <a:p>
                      <a:pPr>
                        <a:lnSpc>
                          <a:spcPct val="150000"/>
                        </a:lnSpc>
                      </a:pPr>
                      <a:r>
                        <a:rPr lang="en-AU" sz="1400">
                          <a:latin typeface="Montserrat"/>
                        </a:rPr>
                        <a:t>Number and Algebra – Multiplication and Division</a:t>
                      </a:r>
                      <a:r>
                        <a:rPr lang="en-AU" sz="1400" baseline="0">
                          <a:latin typeface="Montserrat"/>
                        </a:rPr>
                        <a:t> – MA1-6NA – Circles and Stars</a:t>
                      </a:r>
                      <a:endParaRPr lang="en-AU" sz="1400">
                        <a:latin typeface="Montserrat"/>
                      </a:endParaRPr>
                    </a:p>
                    <a:p>
                      <a:pPr lvl="0">
                        <a:lnSpc>
                          <a:spcPct val="150000"/>
                        </a:lnSpc>
                        <a:buNone/>
                      </a:pPr>
                      <a:r>
                        <a:rPr lang="en-AU" sz="1400" b="0" i="0" u="none" strike="noStrike" noProof="0">
                          <a:latin typeface="Montserrat"/>
                        </a:rPr>
                        <a:t>Working Mathematically outcomes: MA1-1WM, MA1-2WM, MA1 – 3WM </a:t>
                      </a:r>
                      <a:endParaRPr lang="en-AU"/>
                    </a:p>
                  </a:txBody>
                  <a:tcPr marL="68165" marR="68165" marT="81000" marB="81000"/>
                </a:tc>
                <a:extLst>
                  <a:ext uri="{0D108BD9-81ED-4DB2-BD59-A6C34878D82A}">
                    <a16:rowId xmlns:a16="http://schemas.microsoft.com/office/drawing/2014/main" val="10000"/>
                  </a:ext>
                </a:extLst>
              </a:tr>
              <a:tr h="4720600">
                <a:tc>
                  <a:txBody>
                    <a:bodyPr/>
                    <a:lstStyle/>
                    <a:p>
                      <a:pPr lvl="0" algn="l">
                        <a:lnSpc>
                          <a:spcPct val="150000"/>
                        </a:lnSpc>
                        <a:spcBef>
                          <a:spcPts val="0"/>
                        </a:spcBef>
                        <a:spcAft>
                          <a:spcPts val="0"/>
                        </a:spcAft>
                        <a:buNone/>
                      </a:pPr>
                      <a:r>
                        <a:rPr lang="en-AU" sz="1400">
                          <a:latin typeface="Montserrat"/>
                        </a:rPr>
                        <a:t>(From Marilyn Burns) </a:t>
                      </a:r>
                    </a:p>
                    <a:p>
                      <a:pPr lvl="0" algn="l">
                        <a:lnSpc>
                          <a:spcPct val="150000"/>
                        </a:lnSpc>
                        <a:spcBef>
                          <a:spcPts val="0"/>
                        </a:spcBef>
                        <a:spcAft>
                          <a:spcPts val="0"/>
                        </a:spcAft>
                        <a:buNone/>
                      </a:pPr>
                      <a:r>
                        <a:rPr lang="en-AU" sz="1400" b="1" i="0" u="none" strike="noStrike" noProof="0">
                          <a:latin typeface="Montserrat"/>
                        </a:rPr>
                        <a:t>What to do:</a:t>
                      </a:r>
                      <a:endParaRPr lang="en-AU" sz="1400">
                        <a:latin typeface="Montserrat"/>
                      </a:endParaRPr>
                    </a:p>
                    <a:p>
                      <a:pPr lvl="0" algn="l">
                        <a:lnSpc>
                          <a:spcPct val="150000"/>
                        </a:lnSpc>
                        <a:spcBef>
                          <a:spcPts val="0"/>
                        </a:spcBef>
                        <a:spcAft>
                          <a:spcPts val="0"/>
                        </a:spcAft>
                        <a:buNone/>
                      </a:pPr>
                      <a:r>
                        <a:rPr lang="en-AU" sz="1400">
                          <a:latin typeface="Montserrat"/>
                          <a:sym typeface="Arial"/>
                        </a:rPr>
                        <a:t>View video</a:t>
                      </a:r>
                      <a:r>
                        <a:rPr lang="en-AU" sz="1400">
                          <a:latin typeface="Montserrat"/>
                        </a:rPr>
                        <a:t> </a:t>
                      </a:r>
                      <a:r>
                        <a:rPr lang="en-AU" sz="1400">
                          <a:latin typeface="Montserrat"/>
                          <a:hlinkClick r:id="rId3"/>
                        </a:rPr>
                        <a:t>Circles and stars</a:t>
                      </a:r>
                      <a:r>
                        <a:rPr lang="en-AU" sz="1400">
                          <a:latin typeface="Montserrat"/>
                        </a:rPr>
                        <a:t> </a:t>
                      </a:r>
                    </a:p>
                    <a:p>
                      <a:pPr lvl="0" algn="l">
                        <a:lnSpc>
                          <a:spcPct val="150000"/>
                        </a:lnSpc>
                        <a:spcBef>
                          <a:spcPts val="0"/>
                        </a:spcBef>
                        <a:spcAft>
                          <a:spcPts val="0"/>
                        </a:spcAft>
                        <a:buNone/>
                      </a:pPr>
                      <a:r>
                        <a:rPr lang="en-AU" sz="1400">
                          <a:latin typeface="Montserrat"/>
                        </a:rPr>
                        <a:t>Collect your resources and play Circles and stars from Marilyn Burns. Remember you only need to draw enough stars to help you work out the product. </a:t>
                      </a:r>
                    </a:p>
                    <a:p>
                      <a:pPr lvl="0" algn="l">
                        <a:lnSpc>
                          <a:spcPct val="150000"/>
                        </a:lnSpc>
                        <a:spcBef>
                          <a:spcPts val="0"/>
                        </a:spcBef>
                        <a:spcAft>
                          <a:spcPts val="0"/>
                        </a:spcAft>
                        <a:buNone/>
                      </a:pPr>
                      <a:r>
                        <a:rPr lang="en-AU" sz="1400" b="1">
                          <a:latin typeface="Montserrat"/>
                        </a:rPr>
                        <a:t>How to play:</a:t>
                      </a:r>
                    </a:p>
                    <a:p>
                      <a:pPr marL="171450" lvl="0" indent="-171450" algn="l">
                        <a:lnSpc>
                          <a:spcPct val="150000"/>
                        </a:lnSpc>
                        <a:spcBef>
                          <a:spcPts val="0"/>
                        </a:spcBef>
                        <a:spcAft>
                          <a:spcPts val="0"/>
                        </a:spcAft>
                        <a:buFont typeface="Arial"/>
                        <a:buChar char="•"/>
                      </a:pPr>
                      <a:r>
                        <a:rPr lang="en-AU" sz="1400">
                          <a:latin typeface="Montserrat"/>
                        </a:rPr>
                        <a:t>Divide your paper into eighths</a:t>
                      </a:r>
                    </a:p>
                    <a:p>
                      <a:pPr marL="171450" lvl="0" indent="-171450" algn="l">
                        <a:lnSpc>
                          <a:spcPct val="150000"/>
                        </a:lnSpc>
                        <a:spcBef>
                          <a:spcPts val="0"/>
                        </a:spcBef>
                        <a:spcAft>
                          <a:spcPts val="0"/>
                        </a:spcAft>
                        <a:buFont typeface="Arial"/>
                        <a:buChar char="•"/>
                      </a:pPr>
                      <a:r>
                        <a:rPr lang="en-AU" sz="1400">
                          <a:latin typeface="Montserrat"/>
                        </a:rPr>
                        <a:t>Roll a dice to determine how many circles (groups)  you need to make</a:t>
                      </a:r>
                      <a:endParaRPr lang="en-AU" sz="1400">
                        <a:latin typeface="Montserrat"/>
                        <a:sym typeface="Arial"/>
                      </a:endParaRPr>
                    </a:p>
                    <a:p>
                      <a:pPr marL="171450" lvl="0" indent="-171450" algn="l">
                        <a:lnSpc>
                          <a:spcPct val="150000"/>
                        </a:lnSpc>
                        <a:spcBef>
                          <a:spcPts val="0"/>
                        </a:spcBef>
                        <a:spcAft>
                          <a:spcPts val="0"/>
                        </a:spcAft>
                        <a:buFont typeface="Arial"/>
                        <a:buChar char="•"/>
                      </a:pPr>
                      <a:r>
                        <a:rPr lang="en-AU" sz="1400">
                          <a:latin typeface="Montserrat"/>
                        </a:rPr>
                        <a:t>Turn over a playing card (or roll the dice again) to determine how many stars to add into each circle.</a:t>
                      </a:r>
                      <a:endParaRPr lang="en-AU" sz="1400">
                        <a:latin typeface="Montserrat"/>
                        <a:sym typeface="Arial"/>
                      </a:endParaRPr>
                    </a:p>
                    <a:p>
                      <a:pPr marL="171450" lvl="0" indent="-171450" algn="l">
                        <a:lnSpc>
                          <a:spcPct val="150000"/>
                        </a:lnSpc>
                        <a:spcBef>
                          <a:spcPts val="0"/>
                        </a:spcBef>
                        <a:spcAft>
                          <a:spcPts val="0"/>
                        </a:spcAft>
                        <a:buFont typeface="Arial"/>
                        <a:buChar char="•"/>
                      </a:pPr>
                      <a:r>
                        <a:rPr lang="en-AU" sz="1400">
                          <a:latin typeface="Montserrat"/>
                        </a:rPr>
                        <a:t>Determine how many stars there </a:t>
                      </a:r>
                      <a:r>
                        <a:rPr lang="en-AU" sz="1400">
                          <a:latin typeface="Montserrat"/>
                          <a:sym typeface="Arial"/>
                        </a:rPr>
                        <a:t>are </a:t>
                      </a:r>
                      <a:r>
                        <a:rPr lang="en-AU" sz="1400">
                          <a:latin typeface="Montserrat"/>
                        </a:rPr>
                        <a:t>in total. You can draw </a:t>
                      </a:r>
                      <a:r>
                        <a:rPr lang="en-AU" sz="1400">
                          <a:latin typeface="Montserrat"/>
                          <a:sym typeface="Arial"/>
                        </a:rPr>
                        <a:t>all </a:t>
                      </a:r>
                      <a:r>
                        <a:rPr lang="en-AU" sz="1400">
                          <a:latin typeface="Montserrat"/>
                        </a:rPr>
                        <a:t>or some of </a:t>
                      </a:r>
                      <a:r>
                        <a:rPr lang="en-AU" sz="1400">
                          <a:latin typeface="Montserrat"/>
                          <a:sym typeface="Arial"/>
                        </a:rPr>
                        <a:t>the </a:t>
                      </a:r>
                      <a:r>
                        <a:rPr lang="en-AU" sz="1400">
                          <a:latin typeface="Montserrat"/>
                        </a:rPr>
                        <a:t>stars in each circle - you only need to draw what </a:t>
                      </a:r>
                      <a:r>
                        <a:rPr lang="en-AU" sz="1400">
                          <a:latin typeface="Montserrat"/>
                          <a:sym typeface="Arial"/>
                        </a:rPr>
                        <a:t>you </a:t>
                      </a:r>
                      <a:r>
                        <a:rPr lang="en-AU" sz="1400">
                          <a:latin typeface="Montserrat"/>
                        </a:rPr>
                        <a:t>need </a:t>
                      </a:r>
                      <a:r>
                        <a:rPr lang="en-AU" sz="1400">
                          <a:latin typeface="Montserrat"/>
                          <a:sym typeface="Arial"/>
                        </a:rPr>
                        <a:t>to </a:t>
                      </a:r>
                      <a:r>
                        <a:rPr lang="en-AU" sz="1400">
                          <a:latin typeface="Montserrat"/>
                        </a:rPr>
                        <a:t>help you work out the product.</a:t>
                      </a:r>
                      <a:endParaRPr lang="en-AU" sz="1400">
                        <a:latin typeface="Montserrat"/>
                        <a:sym typeface="Arial"/>
                      </a:endParaRPr>
                    </a:p>
                    <a:p>
                      <a:pPr marL="171450" lvl="0" indent="-171450" algn="l">
                        <a:lnSpc>
                          <a:spcPct val="150000"/>
                        </a:lnSpc>
                        <a:spcBef>
                          <a:spcPts val="0"/>
                        </a:spcBef>
                        <a:spcAft>
                          <a:spcPts val="0"/>
                        </a:spcAft>
                        <a:buFont typeface="Arial"/>
                        <a:buChar char="•"/>
                      </a:pPr>
                      <a:r>
                        <a:rPr lang="en-AU" sz="1400">
                          <a:latin typeface="Montserrat"/>
                        </a:rPr>
                        <a:t>Continue taking turns until each player has had 6 turns each.</a:t>
                      </a:r>
                      <a:endParaRPr lang="en-AU" sz="1400">
                        <a:latin typeface="Montserrat"/>
                        <a:sym typeface="Arial"/>
                      </a:endParaRPr>
                    </a:p>
                    <a:p>
                      <a:pPr marL="171450" lvl="0" indent="-171450" algn="l">
                        <a:lnSpc>
                          <a:spcPct val="150000"/>
                        </a:lnSpc>
                        <a:spcBef>
                          <a:spcPts val="0"/>
                        </a:spcBef>
                        <a:spcAft>
                          <a:spcPts val="0"/>
                        </a:spcAft>
                        <a:buFont typeface="Arial"/>
                        <a:buChar char="•"/>
                      </a:pPr>
                      <a:r>
                        <a:rPr lang="en-AU" sz="1400">
                          <a:latin typeface="Montserrat"/>
                        </a:rPr>
                        <a:t>Work together </a:t>
                      </a:r>
                      <a:r>
                        <a:rPr lang="en-AU" sz="1400">
                          <a:latin typeface="Montserrat"/>
                          <a:sym typeface="Arial"/>
                        </a:rPr>
                        <a:t>to </a:t>
                      </a:r>
                      <a:r>
                        <a:rPr lang="en-AU" sz="1400">
                          <a:latin typeface="Montserrat"/>
                        </a:rPr>
                        <a:t>work out who has the most stars altogether.</a:t>
                      </a: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785138" cy="365125"/>
          </a:xfrm>
          <a:prstGeom prst="rect">
            <a:avLst/>
          </a:prstGeom>
        </p:spPr>
        <p:txBody>
          <a:bodyPr/>
          <a:lstStyle/>
          <a:p>
            <a:r>
              <a:rPr lang="en-US"/>
              <a:t>Stage 1 Week B</a:t>
            </a:r>
          </a:p>
        </p:txBody>
      </p:sp>
    </p:spTree>
    <p:extLst>
      <p:ext uri="{BB962C8B-B14F-4D97-AF65-F5344CB8AC3E}">
        <p14:creationId xmlns:p14="http://schemas.microsoft.com/office/powerpoint/2010/main" val="27875993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w to use this resource"/>
          <p:cNvSpPr>
            <a:spLocks noGrp="1"/>
          </p:cNvSpPr>
          <p:nvPr>
            <p:ph type="title"/>
          </p:nvPr>
        </p:nvSpPr>
        <p:spPr>
          <a:xfrm>
            <a:off x="292150" y="584639"/>
            <a:ext cx="8623051" cy="498470"/>
          </a:xfrm>
        </p:spPr>
        <p:txBody>
          <a:bodyPr/>
          <a:lstStyle/>
          <a:p>
            <a:r>
              <a:rPr lang="en-AU"/>
              <a:t>How to use this resource</a:t>
            </a:r>
          </a:p>
        </p:txBody>
      </p:sp>
      <p:sp>
        <p:nvSpPr>
          <p:cNvPr id="10" name="Instructions"/>
          <p:cNvSpPr>
            <a:spLocks noGrp="1"/>
          </p:cNvSpPr>
          <p:nvPr>
            <p:ph type="body" sz="quarter" idx="15"/>
          </p:nvPr>
        </p:nvSpPr>
        <p:spPr>
          <a:xfrm>
            <a:off x="373092" y="984382"/>
            <a:ext cx="8066864" cy="1196873"/>
          </a:xfrm>
        </p:spPr>
        <p:txBody>
          <a:bodyPr/>
          <a:lstStyle/>
          <a:p>
            <a:r>
              <a:rPr lang="en-AU" sz="1400">
                <a:solidFill>
                  <a:schemeClr val="tx1"/>
                </a:solidFill>
                <a:latin typeface="Montserrat" panose="00000500000000000000" pitchFamily="2" charset="0"/>
              </a:rPr>
              <a:t>Each Key Learning Area has sequential activities linked to outcomes. Choose the activities you wish to use and cut and paste them into your weekly class timetable with the resource links. </a:t>
            </a:r>
          </a:p>
        </p:txBody>
      </p:sp>
      <p:sp>
        <p:nvSpPr>
          <p:cNvPr id="15" name="English"/>
          <p:cNvSpPr txBox="1"/>
          <p:nvPr/>
        </p:nvSpPr>
        <p:spPr>
          <a:xfrm>
            <a:off x="330627" y="2311294"/>
            <a:ext cx="4120567" cy="2168692"/>
          </a:xfrm>
          <a:prstGeom prst="rect">
            <a:avLst/>
          </a:prstGeom>
          <a:noFill/>
          <a:ln w="44450" cap="sq">
            <a:solidFill>
              <a:schemeClr val="accent5"/>
            </a:solidFill>
            <a:bevel/>
          </a:ln>
        </p:spPr>
        <p:txBody>
          <a:bodyPr wrap="square" lIns="0" tIns="0" rIns="0" bIns="0" rtlCol="0">
            <a:noAutofit/>
          </a:bodyPr>
          <a:lstStyle/>
          <a:p>
            <a:pPr algn="ctr"/>
            <a:r>
              <a:rPr lang="en-AU" sz="1400">
                <a:latin typeface="Montserrat" panose="00000500000000000000" pitchFamily="2" charset="0"/>
              </a:rPr>
              <a:t>   </a:t>
            </a:r>
            <a:r>
              <a:rPr lang="en-AU" sz="1400" b="1">
                <a:latin typeface="Montserrat" panose="00000500000000000000" pitchFamily="2" charset="0"/>
              </a:rPr>
              <a:t>English </a:t>
            </a:r>
          </a:p>
          <a:p>
            <a:pPr algn="ctr"/>
            <a:endParaRPr lang="en-AU" sz="1400" b="1">
              <a:latin typeface="Montserrat" panose="00000500000000000000" pitchFamily="2" charset="0"/>
            </a:endParaRPr>
          </a:p>
          <a:p>
            <a:pPr marL="180975"/>
            <a:r>
              <a:rPr lang="en-AU" sz="1400">
                <a:latin typeface="Montserrat" panose="00000500000000000000" pitchFamily="2" charset="0"/>
              </a:rPr>
              <a:t>This resource includes </a:t>
            </a:r>
            <a:r>
              <a:rPr lang="en-AU" sz="1400" b="1">
                <a:latin typeface="Montserrat" panose="00000500000000000000" pitchFamily="2" charset="0"/>
              </a:rPr>
              <a:t>5</a:t>
            </a:r>
            <a:r>
              <a:rPr lang="en-AU" sz="1400">
                <a:latin typeface="Montserrat" panose="00000500000000000000" pitchFamily="2" charset="0"/>
              </a:rPr>
              <a:t> sequential tasks, with outcomes, from various English objectives. </a:t>
            </a:r>
          </a:p>
          <a:p>
            <a:pPr marL="180975"/>
            <a:r>
              <a:rPr lang="en-AU" sz="1400">
                <a:latin typeface="Montserrat" panose="00000500000000000000" pitchFamily="2" charset="0"/>
              </a:rPr>
              <a:t>Each task has a duration between 45 minutes and 1 hour.</a:t>
            </a:r>
          </a:p>
          <a:p>
            <a:pPr marL="180975"/>
            <a:r>
              <a:rPr lang="en-AU" sz="1400">
                <a:latin typeface="Montserrat" panose="00000500000000000000" pitchFamily="2" charset="0"/>
              </a:rPr>
              <a:t>Links to the online resources are included with tasks.</a:t>
            </a:r>
          </a:p>
        </p:txBody>
      </p:sp>
      <p:sp>
        <p:nvSpPr>
          <p:cNvPr id="16" name="Mathematics"/>
          <p:cNvSpPr txBox="1"/>
          <p:nvPr/>
        </p:nvSpPr>
        <p:spPr>
          <a:xfrm>
            <a:off x="4524805" y="2311294"/>
            <a:ext cx="4093631" cy="2181547"/>
          </a:xfrm>
          <a:prstGeom prst="rect">
            <a:avLst/>
          </a:prstGeom>
          <a:noFill/>
          <a:ln w="44450" cap="sq">
            <a:solidFill>
              <a:schemeClr val="accent1"/>
            </a:solidFill>
            <a:bevel/>
          </a:ln>
        </p:spPr>
        <p:txBody>
          <a:bodyPr wrap="square" lIns="0" tIns="0" rIns="0" bIns="0" rtlCol="0">
            <a:noAutofit/>
          </a:bodyPr>
          <a:lstStyle/>
          <a:p>
            <a:pPr lvl="0" algn="ctr"/>
            <a:r>
              <a:rPr lang="en-AU" sz="1400" b="1">
                <a:solidFill>
                  <a:srgbClr val="000000"/>
                </a:solidFill>
                <a:latin typeface="Montserrat" panose="00000500000000000000" pitchFamily="2" charset="0"/>
              </a:rPr>
              <a:t>Mathematics</a:t>
            </a:r>
          </a:p>
          <a:p>
            <a:pPr lvl="0" algn="ctr"/>
            <a:endParaRPr lang="en-AU" sz="1400" b="1">
              <a:solidFill>
                <a:srgbClr val="000000"/>
              </a:solidFill>
              <a:latin typeface="Montserrat" panose="00000500000000000000" pitchFamily="2" charset="0"/>
            </a:endParaRPr>
          </a:p>
          <a:p>
            <a:pPr marL="180975" lvl="0"/>
            <a:r>
              <a:rPr lang="en-AU" sz="1400">
                <a:solidFill>
                  <a:srgbClr val="000000"/>
                </a:solidFill>
                <a:latin typeface="Montserrat" panose="00000500000000000000" pitchFamily="2" charset="0"/>
              </a:rPr>
              <a:t>This resource includes </a:t>
            </a:r>
            <a:r>
              <a:rPr lang="en-AU" sz="1400" b="1">
                <a:solidFill>
                  <a:srgbClr val="000000"/>
                </a:solidFill>
                <a:latin typeface="Montserrat" panose="00000500000000000000" pitchFamily="2" charset="0"/>
              </a:rPr>
              <a:t>5</a:t>
            </a:r>
            <a:r>
              <a:rPr lang="en-AU" sz="1400">
                <a:solidFill>
                  <a:srgbClr val="000000"/>
                </a:solidFill>
                <a:latin typeface="Montserrat" panose="00000500000000000000" pitchFamily="2" charset="0"/>
              </a:rPr>
              <a:t> sequential tasks, with outcomes, from a Mathematics strand and sub strand. </a:t>
            </a:r>
          </a:p>
          <a:p>
            <a:pPr marL="180975" lvl="0"/>
            <a:r>
              <a:rPr lang="en-AU" sz="1400">
                <a:solidFill>
                  <a:srgbClr val="000000"/>
                </a:solidFill>
                <a:latin typeface="Montserrat" panose="00000500000000000000" pitchFamily="2" charset="0"/>
              </a:rPr>
              <a:t>Each task has a duration between 45 minutes and 1 hour.</a:t>
            </a:r>
          </a:p>
          <a:p>
            <a:pPr marL="180975" lvl="0"/>
            <a:r>
              <a:rPr lang="en-AU" sz="1400">
                <a:solidFill>
                  <a:srgbClr val="000000"/>
                </a:solidFill>
                <a:latin typeface="Montserrat" panose="00000500000000000000" pitchFamily="2" charset="0"/>
              </a:rPr>
              <a:t>Links to the online resources are included with tasks.</a:t>
            </a:r>
          </a:p>
        </p:txBody>
      </p:sp>
      <p:sp>
        <p:nvSpPr>
          <p:cNvPr id="2" name="Science and technology"/>
          <p:cNvSpPr txBox="1"/>
          <p:nvPr/>
        </p:nvSpPr>
        <p:spPr>
          <a:xfrm>
            <a:off x="330626" y="4679832"/>
            <a:ext cx="2304147" cy="292388"/>
          </a:xfrm>
          <a:prstGeom prst="rect">
            <a:avLst/>
          </a:prstGeom>
          <a:noFill/>
          <a:ln w="38100" cap="sq">
            <a:solidFill>
              <a:srgbClr val="00B050"/>
            </a:solidFill>
            <a:bevel/>
          </a:ln>
        </p:spPr>
        <p:txBody>
          <a:bodyPr wrap="square" rtlCol="0">
            <a:spAutoFit/>
          </a:bodyPr>
          <a:lstStyle/>
          <a:p>
            <a:r>
              <a:rPr lang="en-AU" sz="1300" b="1">
                <a:latin typeface="Montserrat" panose="00000500000000000000" pitchFamily="2" charset="0"/>
              </a:rPr>
              <a:t>Science and Technology</a:t>
            </a:r>
          </a:p>
        </p:txBody>
      </p:sp>
      <p:sp>
        <p:nvSpPr>
          <p:cNvPr id="13" name="HSIE"/>
          <p:cNvSpPr txBox="1"/>
          <p:nvPr/>
        </p:nvSpPr>
        <p:spPr>
          <a:xfrm>
            <a:off x="2670473" y="4672138"/>
            <a:ext cx="1933202" cy="307777"/>
          </a:xfrm>
          <a:prstGeom prst="rect">
            <a:avLst/>
          </a:prstGeom>
          <a:noFill/>
          <a:ln w="38100" cap="sq">
            <a:solidFill>
              <a:srgbClr val="7030A0"/>
            </a:solidFill>
            <a:bevel/>
          </a:ln>
        </p:spPr>
        <p:txBody>
          <a:bodyPr wrap="square" rtlCol="0">
            <a:spAutoFit/>
          </a:bodyPr>
          <a:lstStyle/>
          <a:p>
            <a:r>
              <a:rPr lang="en-AU" b="1">
                <a:latin typeface="Montserrat" panose="00000500000000000000" pitchFamily="2" charset="0"/>
              </a:rPr>
              <a:t>HSIE</a:t>
            </a:r>
          </a:p>
        </p:txBody>
      </p:sp>
      <p:sp>
        <p:nvSpPr>
          <p:cNvPr id="17" name="PDHPE"/>
          <p:cNvSpPr txBox="1"/>
          <p:nvPr/>
        </p:nvSpPr>
        <p:spPr>
          <a:xfrm>
            <a:off x="4639375" y="4672138"/>
            <a:ext cx="1991570" cy="307777"/>
          </a:xfrm>
          <a:prstGeom prst="rect">
            <a:avLst/>
          </a:prstGeom>
          <a:noFill/>
          <a:ln w="38100" cap="sq">
            <a:solidFill>
              <a:schemeClr val="accent5">
                <a:lumMod val="60000"/>
                <a:lumOff val="40000"/>
              </a:schemeClr>
            </a:solidFill>
            <a:bevel/>
          </a:ln>
        </p:spPr>
        <p:txBody>
          <a:bodyPr wrap="square" rtlCol="0">
            <a:spAutoFit/>
          </a:bodyPr>
          <a:lstStyle/>
          <a:p>
            <a:r>
              <a:rPr lang="en-AU" b="1"/>
              <a:t>PDHPE</a:t>
            </a:r>
          </a:p>
        </p:txBody>
      </p:sp>
      <p:sp>
        <p:nvSpPr>
          <p:cNvPr id="18" name="Creative arts"/>
          <p:cNvSpPr txBox="1"/>
          <p:nvPr/>
        </p:nvSpPr>
        <p:spPr>
          <a:xfrm>
            <a:off x="6666645" y="4664444"/>
            <a:ext cx="1968901" cy="307777"/>
          </a:xfrm>
          <a:prstGeom prst="rect">
            <a:avLst/>
          </a:prstGeom>
          <a:noFill/>
          <a:ln w="38100" cap="sq">
            <a:solidFill>
              <a:srgbClr val="FFC000"/>
            </a:solidFill>
            <a:bevel/>
          </a:ln>
        </p:spPr>
        <p:txBody>
          <a:bodyPr wrap="square" rtlCol="0">
            <a:spAutoFit/>
          </a:bodyPr>
          <a:lstStyle/>
          <a:p>
            <a:r>
              <a:rPr lang="en-AU" b="1">
                <a:latin typeface="Montserrat" panose="00000500000000000000" pitchFamily="2" charset="0"/>
              </a:rPr>
              <a:t>Creative Arts</a:t>
            </a:r>
          </a:p>
        </p:txBody>
      </p:sp>
      <p:graphicFrame>
        <p:nvGraphicFramePr>
          <p:cNvPr id="3" name="Additional instructions" descr="This table explains that each key learning area have 3 tasks with outcomes. The duration of each task is between 30minutes to 1 hour."/>
          <p:cNvGraphicFramePr>
            <a:graphicFrameLocks noGrp="1"/>
          </p:cNvGraphicFramePr>
          <p:nvPr>
            <p:extLst>
              <p:ext uri="{D42A27DB-BD31-4B8C-83A1-F6EECF244321}">
                <p14:modId xmlns:p14="http://schemas.microsoft.com/office/powerpoint/2010/main" val="3757889914"/>
              </p:ext>
            </p:extLst>
          </p:nvPr>
        </p:nvGraphicFramePr>
        <p:xfrm>
          <a:off x="336264" y="4964526"/>
          <a:ext cx="8299282" cy="952527"/>
        </p:xfrm>
        <a:graphic>
          <a:graphicData uri="http://schemas.openxmlformats.org/drawingml/2006/table">
            <a:tbl>
              <a:tblPr firstRow="1" bandRow="1">
                <a:tableStyleId>{3B4B98B0-60AC-42C2-AFA5-B58CD77FA1E5}</a:tableStyleId>
              </a:tblPr>
              <a:tblGrid>
                <a:gridCol w="8299282">
                  <a:extLst>
                    <a:ext uri="{9D8B030D-6E8A-4147-A177-3AD203B41FA5}">
                      <a16:colId xmlns:a16="http://schemas.microsoft.com/office/drawing/2014/main" val="2923482929"/>
                    </a:ext>
                  </a:extLst>
                </a:gridCol>
              </a:tblGrid>
              <a:tr h="952527">
                <a:tc>
                  <a:txBody>
                    <a:bodyPr/>
                    <a:lstStyle/>
                    <a:p>
                      <a:pPr marL="88900"/>
                      <a:endParaRPr lang="en-AU" sz="1400" b="0">
                        <a:latin typeface="Montserrat" panose="00000500000000000000" pitchFamily="2" charset="0"/>
                      </a:endParaRPr>
                    </a:p>
                    <a:p>
                      <a:pPr marL="88900"/>
                      <a:r>
                        <a:rPr lang="en-AU" sz="1400" b="0">
                          <a:latin typeface="Montserrat" panose="00000500000000000000" pitchFamily="2" charset="0"/>
                        </a:rPr>
                        <a:t>This</a:t>
                      </a:r>
                      <a:r>
                        <a:rPr lang="en-AU" sz="1400" b="0" baseline="0">
                          <a:latin typeface="Montserrat" panose="00000500000000000000" pitchFamily="2" charset="0"/>
                        </a:rPr>
                        <a:t> resource includes </a:t>
                      </a:r>
                      <a:r>
                        <a:rPr lang="en-AU" sz="1400" b="1">
                          <a:latin typeface="Montserrat" panose="00000500000000000000" pitchFamily="2" charset="0"/>
                        </a:rPr>
                        <a:t>3</a:t>
                      </a:r>
                      <a:r>
                        <a:rPr lang="en-AU" sz="1400" b="0">
                          <a:latin typeface="Montserrat" panose="00000500000000000000" pitchFamily="2" charset="0"/>
                        </a:rPr>
                        <a:t> sequential tasks, with outcomes, for each Key Learning Area. </a:t>
                      </a:r>
                    </a:p>
                    <a:p>
                      <a:pPr marL="88900"/>
                      <a:r>
                        <a:rPr lang="en-AU" sz="1400" b="0">
                          <a:latin typeface="Montserrat" panose="00000500000000000000" pitchFamily="2" charset="0"/>
                        </a:rPr>
                        <a:t>Each task has a duration between 30 minutes and 1 hour.</a:t>
                      </a:r>
                    </a:p>
                    <a:p>
                      <a:pPr marL="88900"/>
                      <a:r>
                        <a:rPr lang="en-AU" sz="1400" b="0">
                          <a:latin typeface="Montserrat" panose="00000500000000000000" pitchFamily="2" charset="0"/>
                        </a:rPr>
                        <a:t>Links to the online resources are included with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4356262"/>
                  </a:ext>
                </a:extLst>
              </a:tr>
            </a:tbl>
          </a:graphicData>
        </a:graphic>
      </p:graphicFrame>
      <p:sp>
        <p:nvSpPr>
          <p:cNvPr id="12" name="Footer"/>
          <p:cNvSpPr>
            <a:spLocks noGrp="1"/>
          </p:cNvSpPr>
          <p:nvPr>
            <p:ph type="ftr" sz="quarter" idx="3"/>
          </p:nvPr>
        </p:nvSpPr>
        <p:spPr>
          <a:xfrm>
            <a:off x="292150" y="6258126"/>
            <a:ext cx="877174" cy="365125"/>
          </a:xfrm>
        </p:spPr>
        <p:txBody>
          <a:bodyPr/>
          <a:lstStyle/>
          <a:p>
            <a:r>
              <a:rPr lang="en-US"/>
              <a:t>Stage 1 Week B</a:t>
            </a:r>
          </a:p>
        </p:txBody>
      </p:sp>
    </p:spTree>
    <p:extLst>
      <p:ext uri="{BB962C8B-B14F-4D97-AF65-F5344CB8AC3E}">
        <p14:creationId xmlns:p14="http://schemas.microsoft.com/office/powerpoint/2010/main" val="23411698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ience and Technology – overview of tasks"/>
          <p:cNvSpPr>
            <a:spLocks noGrp="1"/>
          </p:cNvSpPr>
          <p:nvPr>
            <p:ph type="title"/>
          </p:nvPr>
        </p:nvSpPr>
        <p:spPr>
          <a:ln w="57150">
            <a:solidFill>
              <a:srgbClr val="00B050"/>
            </a:solidFill>
          </a:ln>
        </p:spPr>
        <p:txBody>
          <a:bodyPr/>
          <a:lstStyle/>
          <a:p>
            <a:r>
              <a:rPr lang="en-AU"/>
              <a:t> Science and Technology – overview of tasks</a:t>
            </a:r>
          </a:p>
        </p:txBody>
      </p:sp>
      <p:sp>
        <p:nvSpPr>
          <p:cNvPr id="2" name="Tasks"/>
          <p:cNvSpPr>
            <a:spLocks noGrp="1"/>
          </p:cNvSpPr>
          <p:nvPr>
            <p:ph type="body" sz="quarter" idx="16"/>
          </p:nvPr>
        </p:nvSpPr>
        <p:spPr/>
        <p:txBody>
          <a:bodyPr/>
          <a:lstStyle/>
          <a:p>
            <a:pPr marL="114300" indent="0">
              <a:buNone/>
            </a:pPr>
            <a:r>
              <a:rPr lang="en-AU" sz="1600" b="1">
                <a:latin typeface="Montserrat" panose="00000500000000000000" pitchFamily="2" charset="0"/>
              </a:rPr>
              <a:t>Material World</a:t>
            </a:r>
          </a:p>
          <a:p>
            <a:pPr>
              <a:buFont typeface="+mj-lt"/>
              <a:buAutoNum type="arabicPeriod"/>
            </a:pPr>
            <a:r>
              <a:rPr lang="en-AU" sz="1600">
                <a:latin typeface="Montserrat" panose="00000500000000000000" pitchFamily="2" charset="0"/>
              </a:rPr>
              <a:t>Man-made or natural? (worksheet provided)</a:t>
            </a:r>
          </a:p>
          <a:p>
            <a:pPr>
              <a:buFont typeface="+mj-lt"/>
              <a:buAutoNum type="arabicPeriod"/>
            </a:pPr>
            <a:r>
              <a:rPr lang="en-AU" sz="1600">
                <a:latin typeface="Montserrat" panose="00000500000000000000" pitchFamily="2" charset="0"/>
              </a:rPr>
              <a:t>Properties of materials (worksheet provided)</a:t>
            </a:r>
          </a:p>
          <a:p>
            <a:pPr>
              <a:buFont typeface="+mj-lt"/>
              <a:buAutoNum type="arabicPeriod"/>
            </a:pPr>
            <a:r>
              <a:rPr lang="en-AU" sz="1600">
                <a:latin typeface="Montserrat" panose="00000500000000000000" pitchFamily="2" charset="0"/>
              </a:rPr>
              <a:t>Properties Venn (worksheet provided)</a:t>
            </a:r>
          </a:p>
          <a:p>
            <a:pPr>
              <a:buFont typeface="+mj-lt"/>
              <a:buAutoNum type="arabicPeriod"/>
            </a:pPr>
            <a:endParaRPr lang="en-AU" sz="1600">
              <a:latin typeface="Montserrat" panose="00000500000000000000" pitchFamily="2" charset="0"/>
            </a:endParaRPr>
          </a:p>
          <a:p>
            <a:pPr>
              <a:buFont typeface="+mj-lt"/>
              <a:buAutoNum type="arabicPeriod"/>
            </a:pPr>
            <a:endParaRPr lang="en-AU"/>
          </a:p>
        </p:txBody>
      </p:sp>
      <p:sp>
        <p:nvSpPr>
          <p:cNvPr id="5" name="Footer"/>
          <p:cNvSpPr>
            <a:spLocks noGrp="1"/>
          </p:cNvSpPr>
          <p:nvPr>
            <p:ph type="ftr" sz="quarter" idx="3"/>
          </p:nvPr>
        </p:nvSpPr>
        <p:spPr>
          <a:xfrm>
            <a:off x="292149" y="6258126"/>
            <a:ext cx="1292431" cy="365125"/>
          </a:xfrm>
        </p:spPr>
        <p:txBody>
          <a:bodyPr/>
          <a:lstStyle/>
          <a:p>
            <a:r>
              <a:rPr lang="en-US"/>
              <a:t>Stage 1 Week B</a:t>
            </a:r>
          </a:p>
        </p:txBody>
      </p:sp>
    </p:spTree>
    <p:extLst>
      <p:ext uri="{BB962C8B-B14F-4D97-AF65-F5344CB8AC3E}">
        <p14:creationId xmlns:p14="http://schemas.microsoft.com/office/powerpoint/2010/main" val="3001068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1"/>
          <p:cNvSpPr>
            <a:spLocks noGrp="1"/>
          </p:cNvSpPr>
          <p:nvPr>
            <p:ph type="title"/>
          </p:nvPr>
        </p:nvSpPr>
        <p:spPr>
          <a:xfrm>
            <a:off x="292100" y="747159"/>
            <a:ext cx="8623051" cy="498470"/>
          </a:xfrm>
          <a:noFill/>
          <a:ln w="57150">
            <a:solidFill>
              <a:srgbClr val="00B050"/>
            </a:solidFill>
          </a:ln>
        </p:spPr>
        <p:txBody>
          <a:bodyPr/>
          <a:lstStyle/>
          <a:p>
            <a:r>
              <a:rPr lang="en-AU"/>
              <a:t> Science and Technology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695250689"/>
              </p:ext>
            </p:extLst>
          </p:nvPr>
        </p:nvGraphicFramePr>
        <p:xfrm>
          <a:off x="292100" y="1629096"/>
          <a:ext cx="8607028" cy="345823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379170">
                <a:tc>
                  <a:txBody>
                    <a:bodyPr/>
                    <a:lstStyle/>
                    <a:p>
                      <a:pPr marL="0" indent="0">
                        <a:lnSpc>
                          <a:spcPct val="150000"/>
                        </a:lnSpc>
                        <a:buFont typeface="Arial" panose="020B0604020202020204" pitchFamily="34" charset="0"/>
                        <a:buNone/>
                      </a:pPr>
                      <a:r>
                        <a:rPr lang="en-AU" sz="1400">
                          <a:latin typeface="Montserrat" panose="00000500000000000000" pitchFamily="2" charset="0"/>
                        </a:rPr>
                        <a:t>Material World – ST1-7MW-T – Man</a:t>
                      </a:r>
                      <a:r>
                        <a:rPr lang="en-AU" sz="1400" baseline="0">
                          <a:latin typeface="Montserrat" panose="00000500000000000000" pitchFamily="2" charset="0"/>
                        </a:rPr>
                        <a:t> - </a:t>
                      </a:r>
                      <a:r>
                        <a:rPr lang="en-AU" sz="1400">
                          <a:latin typeface="Montserrat" panose="00000500000000000000" pitchFamily="2" charset="0"/>
                        </a:rPr>
                        <a:t>made or natural?</a:t>
                      </a:r>
                    </a:p>
                    <a:p>
                      <a:pPr marL="0" marR="0" lvl="0" indent="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None/>
                        <a:tabLst/>
                        <a:defRPr/>
                      </a:pPr>
                      <a:r>
                        <a:rPr lang="en-AU" sz="1400" u="none" strike="noStrike" cap="none">
                          <a:effectLst/>
                          <a:latin typeface="Montserrat" panose="00000500000000000000" pitchFamily="2" charset="0"/>
                          <a:sym typeface="Arial"/>
                        </a:rPr>
                        <a:t>Focus question: </a:t>
                      </a:r>
                      <a:r>
                        <a:rPr lang="en-AU" sz="1400" b="0" u="none" strike="noStrike" cap="none">
                          <a:effectLst/>
                          <a:latin typeface="Montserrat"/>
                          <a:sym typeface="Arial"/>
                        </a:rPr>
                        <a:t>How</a:t>
                      </a:r>
                      <a:r>
                        <a:rPr lang="en-AU" sz="1400" b="0" u="none" strike="noStrike" cap="none" baseline="0">
                          <a:effectLst/>
                          <a:latin typeface="Montserrat"/>
                          <a:sym typeface="Arial"/>
                        </a:rPr>
                        <a:t> do properties of materials determine their use?</a:t>
                      </a:r>
                      <a:endParaRPr lang="en-AU" sz="1400" b="0" i="0" u="none" strike="noStrike" cap="none">
                        <a:solidFill>
                          <a:schemeClr val="tx1"/>
                        </a:solidFill>
                        <a:effectLst/>
                        <a:latin typeface="Montserrat" panose="00000500000000000000" pitchFamily="2" charset="0"/>
                        <a:ea typeface="+mn-ea"/>
                        <a:cs typeface="+mn-cs"/>
                        <a:sym typeface="Arial"/>
                      </a:endParaRPr>
                    </a:p>
                  </a:txBody>
                  <a:tcPr marL="68165" marR="68165" marT="81000" marB="81000"/>
                </a:tc>
                <a:extLst>
                  <a:ext uri="{0D108BD9-81ED-4DB2-BD59-A6C34878D82A}">
                    <a16:rowId xmlns:a16="http://schemas.microsoft.com/office/drawing/2014/main" val="10000"/>
                  </a:ext>
                </a:extLst>
              </a:tr>
              <a:tr h="316305">
                <a:tc>
                  <a:txBody>
                    <a:bodyPr/>
                    <a:lstStyle/>
                    <a:p>
                      <a:pPr marL="285750" indent="-285750" rtl="0" fontAlgn="base">
                        <a:lnSpc>
                          <a:spcPct val="150000"/>
                        </a:lnSpc>
                        <a:buFont typeface="Arial" panose="020B0604020202020204" pitchFamily="34" charset="0"/>
                        <a:buChar char="•"/>
                      </a:pPr>
                      <a:endParaRPr lang="en-AU" sz="1400" kern="1200">
                        <a:effectLst/>
                        <a:latin typeface="Montserrat" panose="00000500000000000000" pitchFamily="2" charset="0"/>
                      </a:endParaRPr>
                    </a:p>
                    <a:p>
                      <a:pPr marL="0" indent="0" rtl="0" fontAlgn="base">
                        <a:lnSpc>
                          <a:spcPct val="150000"/>
                        </a:lnSpc>
                        <a:buFont typeface="Arial" panose="020B0604020202020204" pitchFamily="34" charset="0"/>
                        <a:buNone/>
                      </a:pPr>
                      <a:r>
                        <a:rPr lang="en-AU" sz="1400" b="1" kern="1200">
                          <a:effectLst/>
                          <a:latin typeface="Montserrat" panose="00000500000000000000" pitchFamily="2" charset="0"/>
                        </a:rPr>
                        <a:t>What to do:</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Man-made materials are formed by human technology, tools and resources. Natural materials are formed by nature and have not been changed in anyway.</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Cut out the man-made and natural materials (see next slide). Sort and paste them into the T-chart under the correct heading. </a:t>
                      </a:r>
                    </a:p>
                    <a:p>
                      <a:pPr marL="285750" indent="-285750" rtl="0" fontAlgn="base">
                        <a:lnSpc>
                          <a:spcPct val="150000"/>
                        </a:lnSpc>
                        <a:buFont typeface="Arial" panose="020B0604020202020204" pitchFamily="34" charset="0"/>
                        <a:buChar char="•"/>
                      </a:pPr>
                      <a:endParaRPr lang="en-AU" sz="1400" b="1" kern="1200">
                        <a:effectLst/>
                        <a:latin typeface="Montserrat" panose="00000500000000000000" pitchFamily="2" charset="0"/>
                      </a:endParaRPr>
                    </a:p>
                    <a:p>
                      <a:pPr marL="285750" indent="-285750">
                        <a:lnSpc>
                          <a:spcPct val="150000"/>
                        </a:lnSpc>
                        <a:buFont typeface="Arial" panose="020B0604020202020204" pitchFamily="34" charset="0"/>
                        <a:buChar char="•"/>
                      </a:pPr>
                      <a:endParaRPr lang="en-AU" sz="1400" u="none" strike="noStrike" cap="none">
                        <a:effectLst/>
                        <a:latin typeface="Montserrat" panose="00000500000000000000" pitchFamily="2" charset="0"/>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76010" cy="365125"/>
          </a:xfrm>
          <a:prstGeom prst="rect">
            <a:avLst/>
          </a:prstGeom>
        </p:spPr>
        <p:txBody>
          <a:bodyPr/>
          <a:lstStyle/>
          <a:p>
            <a:r>
              <a:rPr lang="en-US"/>
              <a:t>Stage 1 Week B</a:t>
            </a:r>
          </a:p>
        </p:txBody>
      </p:sp>
    </p:spTree>
    <p:extLst>
      <p:ext uri="{BB962C8B-B14F-4D97-AF65-F5344CB8AC3E}">
        <p14:creationId xmlns:p14="http://schemas.microsoft.com/office/powerpoint/2010/main" val="296666383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1"/>
          <p:cNvSpPr>
            <a:spLocks noGrp="1"/>
          </p:cNvSpPr>
          <p:nvPr>
            <p:ph type="title"/>
          </p:nvPr>
        </p:nvSpPr>
        <p:spPr>
          <a:xfrm>
            <a:off x="237173" y="614887"/>
            <a:ext cx="8751552" cy="498470"/>
          </a:xfrm>
          <a:noFill/>
          <a:ln w="57150">
            <a:solidFill>
              <a:srgbClr val="00B050"/>
            </a:solidFill>
          </a:ln>
        </p:spPr>
        <p:txBody>
          <a:bodyPr/>
          <a:lstStyle/>
          <a:p>
            <a:r>
              <a:rPr lang="en-AU"/>
              <a:t> Science and Technology Task 1 continued</a:t>
            </a:r>
          </a:p>
        </p:txBody>
      </p:sp>
      <p:graphicFrame>
        <p:nvGraphicFramePr>
          <p:cNvPr id="2" name="Table" descr="This table relates to the SciTech Task 1. Students are asked to cut sort and paste pictures of natural and man-made materials in the table."/>
          <p:cNvGraphicFramePr>
            <a:graphicFrameLocks noGrp="1"/>
          </p:cNvGraphicFramePr>
          <p:nvPr>
            <p:extLst>
              <p:ext uri="{D42A27DB-BD31-4B8C-83A1-F6EECF244321}">
                <p14:modId xmlns:p14="http://schemas.microsoft.com/office/powerpoint/2010/main" val="2960378229"/>
              </p:ext>
            </p:extLst>
          </p:nvPr>
        </p:nvGraphicFramePr>
        <p:xfrm>
          <a:off x="269461" y="1376071"/>
          <a:ext cx="4416380" cy="4980555"/>
        </p:xfrm>
        <a:graphic>
          <a:graphicData uri="http://schemas.openxmlformats.org/drawingml/2006/table">
            <a:tbl>
              <a:tblPr firstRow="1" firstCol="1" bandRow="1"/>
              <a:tblGrid>
                <a:gridCol w="2208190">
                  <a:extLst>
                    <a:ext uri="{9D8B030D-6E8A-4147-A177-3AD203B41FA5}">
                      <a16:colId xmlns:a16="http://schemas.microsoft.com/office/drawing/2014/main" val="2793683552"/>
                    </a:ext>
                  </a:extLst>
                </a:gridCol>
                <a:gridCol w="2208190">
                  <a:extLst>
                    <a:ext uri="{9D8B030D-6E8A-4147-A177-3AD203B41FA5}">
                      <a16:colId xmlns:a16="http://schemas.microsoft.com/office/drawing/2014/main" val="275189086"/>
                    </a:ext>
                  </a:extLst>
                </a:gridCol>
              </a:tblGrid>
              <a:tr h="401687">
                <a:tc>
                  <a:txBody>
                    <a:bodyPr/>
                    <a:lstStyle/>
                    <a:p>
                      <a:pPr>
                        <a:lnSpc>
                          <a:spcPct val="115000"/>
                        </a:lnSpc>
                        <a:spcBef>
                          <a:spcPts val="960"/>
                        </a:spcBef>
                        <a:spcAft>
                          <a:spcPts val="960"/>
                        </a:spcAft>
                      </a:pPr>
                      <a:r>
                        <a:rPr lang="en-AU" sz="1200" b="1">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Natural materials</a:t>
                      </a:r>
                      <a:endParaRPr lang="en-AU" sz="1200">
                        <a:effectLst/>
                        <a:latin typeface="Montserrat" panose="00000500000000000000" pitchFamily="2" charset="0"/>
                        <a:ea typeface="Calibri" panose="020F0502020204030204" pitchFamily="34" charset="0"/>
                        <a:cs typeface="Times New Roman" panose="02020603050405020304" pitchFamily="18" charset="0"/>
                      </a:endParaRPr>
                    </a:p>
                  </a:txBody>
                  <a:tcPr marL="39364" marR="39364"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200" b="1">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Man-made materials</a:t>
                      </a:r>
                      <a:endParaRPr lang="en-AU" sz="1200">
                        <a:effectLst/>
                        <a:latin typeface="Montserrat" panose="00000500000000000000" pitchFamily="2" charset="0"/>
                        <a:ea typeface="Calibri" panose="020F0502020204030204" pitchFamily="34" charset="0"/>
                        <a:cs typeface="Times New Roman" panose="02020603050405020304" pitchFamily="18" charset="0"/>
                      </a:endParaRPr>
                    </a:p>
                  </a:txBody>
                  <a:tcPr marL="39364" marR="39364"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2543254958"/>
                  </a:ext>
                </a:extLst>
              </a:tr>
              <a:tr h="4578868">
                <a:tc>
                  <a:txBody>
                    <a:bodyPr/>
                    <a:lstStyle/>
                    <a:p>
                      <a:pPr>
                        <a:lnSpc>
                          <a:spcPct val="115000"/>
                        </a:lnSpc>
                        <a:spcBef>
                          <a:spcPts val="400"/>
                        </a:spcBef>
                        <a:spcAft>
                          <a:spcPts val="400"/>
                        </a:spcAft>
                      </a:pPr>
                      <a:endParaRPr lang="en-AU" sz="700">
                        <a:effectLst/>
                        <a:latin typeface="Arial" panose="020B0604020202020204" pitchFamily="34" charset="0"/>
                        <a:ea typeface="Calibri" panose="020F0502020204030204" pitchFamily="34" charset="0"/>
                        <a:cs typeface="Times New Roman" panose="02020603050405020304" pitchFamily="18" charset="0"/>
                      </a:endParaRPr>
                    </a:p>
                  </a:txBody>
                  <a:tcPr marL="39364" marR="39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endParaRPr lang="en-AU" sz="700">
                        <a:effectLst/>
                        <a:latin typeface="Arial" panose="020B0604020202020204" pitchFamily="34" charset="0"/>
                        <a:ea typeface="Calibri" panose="020F0502020204030204" pitchFamily="34" charset="0"/>
                        <a:cs typeface="Times New Roman" panose="02020603050405020304" pitchFamily="18" charset="0"/>
                      </a:endParaRPr>
                    </a:p>
                  </a:txBody>
                  <a:tcPr marL="39364" marR="39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681109"/>
                  </a:ext>
                </a:extLst>
              </a:tr>
            </a:tbl>
          </a:graphicData>
        </a:graphic>
      </p:graphicFrame>
      <p:sp>
        <p:nvSpPr>
          <p:cNvPr id="5" name="Instructions">
            <a:extLst>
              <a:ext uri="{FF2B5EF4-FFF2-40B4-BE49-F238E27FC236}">
                <a16:creationId xmlns:a16="http://schemas.microsoft.com/office/drawing/2014/main" id="{CB788EF6-431C-4209-AFFA-0D551F8A207E}"/>
              </a:ext>
            </a:extLst>
          </p:cNvPr>
          <p:cNvSpPr txBox="1"/>
          <p:nvPr/>
        </p:nvSpPr>
        <p:spPr>
          <a:xfrm>
            <a:off x="4811702" y="1327479"/>
            <a:ext cx="4213525" cy="523220"/>
          </a:xfrm>
          <a:prstGeom prst="rect">
            <a:avLst/>
          </a:prstGeom>
          <a:noFill/>
        </p:spPr>
        <p:txBody>
          <a:bodyPr wrap="square" rtlCol="0">
            <a:spAutoFit/>
          </a:bodyPr>
          <a:lstStyle/>
          <a:p>
            <a:r>
              <a:rPr lang="en-AU">
                <a:latin typeface="Montserrat Medium" panose="00000600000000000000" pitchFamily="2" charset="0"/>
              </a:rPr>
              <a:t>Natural and man-made materials. Cut, sort and paste them into the table.</a:t>
            </a:r>
          </a:p>
        </p:txBody>
      </p:sp>
      <p:graphicFrame>
        <p:nvGraphicFramePr>
          <p:cNvPr id="8" name="Materials table">
            <a:extLst>
              <a:ext uri="{FF2B5EF4-FFF2-40B4-BE49-F238E27FC236}">
                <a16:creationId xmlns:a16="http://schemas.microsoft.com/office/drawing/2014/main" id="{9EB9567B-DA0E-4CAA-9F36-1828497F9C50}"/>
              </a:ext>
            </a:extLst>
          </p:cNvPr>
          <p:cNvGraphicFramePr>
            <a:graphicFrameLocks noGrp="1"/>
          </p:cNvGraphicFramePr>
          <p:nvPr>
            <p:extLst>
              <p:ext uri="{D42A27DB-BD31-4B8C-83A1-F6EECF244321}">
                <p14:modId xmlns:p14="http://schemas.microsoft.com/office/powerpoint/2010/main" val="3133759325"/>
              </p:ext>
            </p:extLst>
          </p:nvPr>
        </p:nvGraphicFramePr>
        <p:xfrm>
          <a:off x="4811702" y="1950570"/>
          <a:ext cx="4011100" cy="4011180"/>
        </p:xfrm>
        <a:graphic>
          <a:graphicData uri="http://schemas.openxmlformats.org/drawingml/2006/table">
            <a:tbl>
              <a:tblPr firstRow="1" bandRow="1">
                <a:tableStyleId>{5940675A-B579-460E-94D1-54222C63F5DA}</a:tableStyleId>
              </a:tblPr>
              <a:tblGrid>
                <a:gridCol w="1002775">
                  <a:extLst>
                    <a:ext uri="{9D8B030D-6E8A-4147-A177-3AD203B41FA5}">
                      <a16:colId xmlns:a16="http://schemas.microsoft.com/office/drawing/2014/main" val="2358552692"/>
                    </a:ext>
                  </a:extLst>
                </a:gridCol>
                <a:gridCol w="1002775">
                  <a:extLst>
                    <a:ext uri="{9D8B030D-6E8A-4147-A177-3AD203B41FA5}">
                      <a16:colId xmlns:a16="http://schemas.microsoft.com/office/drawing/2014/main" val="1922634073"/>
                    </a:ext>
                  </a:extLst>
                </a:gridCol>
                <a:gridCol w="1002775">
                  <a:extLst>
                    <a:ext uri="{9D8B030D-6E8A-4147-A177-3AD203B41FA5}">
                      <a16:colId xmlns:a16="http://schemas.microsoft.com/office/drawing/2014/main" val="1056747523"/>
                    </a:ext>
                  </a:extLst>
                </a:gridCol>
                <a:gridCol w="1002775">
                  <a:extLst>
                    <a:ext uri="{9D8B030D-6E8A-4147-A177-3AD203B41FA5}">
                      <a16:colId xmlns:a16="http://schemas.microsoft.com/office/drawing/2014/main" val="3620696700"/>
                    </a:ext>
                  </a:extLst>
                </a:gridCol>
              </a:tblGrid>
              <a:tr h="1064161">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extLst>
                  <a:ext uri="{0D108BD9-81ED-4DB2-BD59-A6C34878D82A}">
                    <a16:rowId xmlns:a16="http://schemas.microsoft.com/office/drawing/2014/main" val="1024319512"/>
                  </a:ext>
                </a:extLst>
              </a:tr>
              <a:tr h="272899">
                <a:tc>
                  <a:txBody>
                    <a:bodyPr/>
                    <a:lstStyle/>
                    <a:p>
                      <a:pPr algn="ctr"/>
                      <a:r>
                        <a:rPr lang="en-AU">
                          <a:latin typeface="Montserrat Medium" panose="00000600000000000000" pitchFamily="2" charset="0"/>
                        </a:rPr>
                        <a:t>glass</a:t>
                      </a:r>
                    </a:p>
                  </a:txBody>
                  <a:tcPr>
                    <a:solidFill>
                      <a:schemeClr val="accent3">
                        <a:lumMod val="20000"/>
                        <a:lumOff val="80000"/>
                      </a:schemeClr>
                    </a:solidFill>
                  </a:tcPr>
                </a:tc>
                <a:tc>
                  <a:txBody>
                    <a:bodyPr/>
                    <a:lstStyle/>
                    <a:p>
                      <a:pPr algn="ctr"/>
                      <a:r>
                        <a:rPr lang="en-AU">
                          <a:latin typeface="Montserrat Medium" panose="00000600000000000000" pitchFamily="2" charset="0"/>
                        </a:rPr>
                        <a:t>tree bark</a:t>
                      </a:r>
                    </a:p>
                  </a:txBody>
                  <a:tcPr>
                    <a:solidFill>
                      <a:schemeClr val="accent3">
                        <a:lumMod val="20000"/>
                        <a:lumOff val="80000"/>
                      </a:schemeClr>
                    </a:solidFill>
                  </a:tcPr>
                </a:tc>
                <a:tc>
                  <a:txBody>
                    <a:bodyPr/>
                    <a:lstStyle/>
                    <a:p>
                      <a:pPr algn="ctr"/>
                      <a:r>
                        <a:rPr lang="en-AU">
                          <a:latin typeface="Montserrat Medium" panose="00000600000000000000" pitchFamily="2" charset="0"/>
                        </a:rPr>
                        <a:t>stone</a:t>
                      </a:r>
                    </a:p>
                  </a:txBody>
                  <a:tcPr>
                    <a:solidFill>
                      <a:schemeClr val="accent3">
                        <a:lumMod val="20000"/>
                        <a:lumOff val="80000"/>
                      </a:schemeClr>
                    </a:solidFill>
                  </a:tcPr>
                </a:tc>
                <a:tc>
                  <a:txBody>
                    <a:bodyPr/>
                    <a:lstStyle/>
                    <a:p>
                      <a:pPr algn="ctr"/>
                      <a:r>
                        <a:rPr lang="en-AU">
                          <a:latin typeface="Montserrat Medium" panose="00000600000000000000" pitchFamily="2" charset="0"/>
                        </a:rPr>
                        <a:t>plastic</a:t>
                      </a:r>
                    </a:p>
                  </a:txBody>
                  <a:tcPr>
                    <a:solidFill>
                      <a:schemeClr val="accent3">
                        <a:lumMod val="20000"/>
                        <a:lumOff val="80000"/>
                      </a:schemeClr>
                    </a:solidFill>
                  </a:tcPr>
                </a:tc>
                <a:extLst>
                  <a:ext uri="{0D108BD9-81ED-4DB2-BD59-A6C34878D82A}">
                    <a16:rowId xmlns:a16="http://schemas.microsoft.com/office/drawing/2014/main" val="730064841"/>
                  </a:ext>
                </a:extLst>
              </a:tr>
              <a:tr h="1064161">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extLst>
                  <a:ext uri="{0D108BD9-81ED-4DB2-BD59-A6C34878D82A}">
                    <a16:rowId xmlns:a16="http://schemas.microsoft.com/office/drawing/2014/main" val="4177379724"/>
                  </a:ext>
                </a:extLst>
              </a:tr>
              <a:tr h="272899">
                <a:tc>
                  <a:txBody>
                    <a:bodyPr/>
                    <a:lstStyle/>
                    <a:p>
                      <a:pPr algn="ctr"/>
                      <a:r>
                        <a:rPr lang="en-AU">
                          <a:latin typeface="Montserrat Medium" panose="00000600000000000000" pitchFamily="2" charset="0"/>
                        </a:rPr>
                        <a:t>paper</a:t>
                      </a:r>
                    </a:p>
                  </a:txBody>
                  <a:tcPr>
                    <a:solidFill>
                      <a:schemeClr val="accent3">
                        <a:lumMod val="20000"/>
                        <a:lumOff val="80000"/>
                      </a:schemeClr>
                    </a:solidFill>
                  </a:tcPr>
                </a:tc>
                <a:tc>
                  <a:txBody>
                    <a:bodyPr/>
                    <a:lstStyle/>
                    <a:p>
                      <a:pPr algn="ctr"/>
                      <a:r>
                        <a:rPr lang="en-AU">
                          <a:latin typeface="Montserrat Medium" panose="00000600000000000000" pitchFamily="2" charset="0"/>
                        </a:rPr>
                        <a:t>cotton</a:t>
                      </a:r>
                    </a:p>
                  </a:txBody>
                  <a:tcPr>
                    <a:solidFill>
                      <a:schemeClr val="accent3">
                        <a:lumMod val="20000"/>
                        <a:lumOff val="80000"/>
                      </a:schemeClr>
                    </a:solidFill>
                  </a:tcPr>
                </a:tc>
                <a:tc>
                  <a:txBody>
                    <a:bodyPr/>
                    <a:lstStyle/>
                    <a:p>
                      <a:pPr algn="ctr"/>
                      <a:r>
                        <a:rPr lang="en-AU">
                          <a:latin typeface="Montserrat Medium" panose="00000600000000000000" pitchFamily="2" charset="0"/>
                        </a:rPr>
                        <a:t>steel</a:t>
                      </a:r>
                    </a:p>
                  </a:txBody>
                  <a:tcPr>
                    <a:solidFill>
                      <a:schemeClr val="accent3">
                        <a:lumMod val="20000"/>
                        <a:lumOff val="80000"/>
                      </a:schemeClr>
                    </a:solidFill>
                  </a:tcPr>
                </a:tc>
                <a:tc>
                  <a:txBody>
                    <a:bodyPr/>
                    <a:lstStyle/>
                    <a:p>
                      <a:pPr algn="ctr"/>
                      <a:r>
                        <a:rPr lang="en-AU">
                          <a:latin typeface="Montserrat Medium" panose="00000600000000000000" pitchFamily="2" charset="0"/>
                        </a:rPr>
                        <a:t>polyester</a:t>
                      </a:r>
                    </a:p>
                  </a:txBody>
                  <a:tcPr>
                    <a:solidFill>
                      <a:schemeClr val="accent3">
                        <a:lumMod val="20000"/>
                        <a:lumOff val="80000"/>
                      </a:schemeClr>
                    </a:solidFill>
                  </a:tcPr>
                </a:tc>
                <a:extLst>
                  <a:ext uri="{0D108BD9-81ED-4DB2-BD59-A6C34878D82A}">
                    <a16:rowId xmlns:a16="http://schemas.microsoft.com/office/drawing/2014/main" val="4115779428"/>
                  </a:ext>
                </a:extLst>
              </a:tr>
              <a:tr h="1064161">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tc>
                  <a:txBody>
                    <a:bodyPr/>
                    <a:lstStyle/>
                    <a:p>
                      <a:endParaRPr lang="en-AU">
                        <a:latin typeface="Montserrat Medium" panose="00000600000000000000" pitchFamily="2" charset="0"/>
                      </a:endParaRPr>
                    </a:p>
                  </a:txBody>
                  <a:tcPr/>
                </a:tc>
                <a:extLst>
                  <a:ext uri="{0D108BD9-81ED-4DB2-BD59-A6C34878D82A}">
                    <a16:rowId xmlns:a16="http://schemas.microsoft.com/office/drawing/2014/main" val="1602708401"/>
                  </a:ext>
                </a:extLst>
              </a:tr>
              <a:tr h="272899">
                <a:tc>
                  <a:txBody>
                    <a:bodyPr/>
                    <a:lstStyle/>
                    <a:p>
                      <a:pPr algn="ctr"/>
                      <a:r>
                        <a:rPr lang="en-AU">
                          <a:latin typeface="Montserrat Medium" panose="00000600000000000000" pitchFamily="2" charset="0"/>
                        </a:rPr>
                        <a:t>sand</a:t>
                      </a:r>
                    </a:p>
                  </a:txBody>
                  <a:tcPr>
                    <a:solidFill>
                      <a:schemeClr val="accent3">
                        <a:lumMod val="20000"/>
                        <a:lumOff val="80000"/>
                      </a:schemeClr>
                    </a:solidFill>
                  </a:tcPr>
                </a:tc>
                <a:tc>
                  <a:txBody>
                    <a:bodyPr/>
                    <a:lstStyle/>
                    <a:p>
                      <a:pPr algn="ctr"/>
                      <a:r>
                        <a:rPr lang="en-AU">
                          <a:latin typeface="Montserrat Medium" panose="00000600000000000000" pitchFamily="2" charset="0"/>
                        </a:rPr>
                        <a:t>wood</a:t>
                      </a:r>
                    </a:p>
                  </a:txBody>
                  <a:tcPr>
                    <a:solidFill>
                      <a:schemeClr val="accent3">
                        <a:lumMod val="20000"/>
                        <a:lumOff val="80000"/>
                      </a:schemeClr>
                    </a:solidFill>
                  </a:tcPr>
                </a:tc>
                <a:tc>
                  <a:txBody>
                    <a:bodyPr/>
                    <a:lstStyle/>
                    <a:p>
                      <a:pPr algn="ctr"/>
                      <a:r>
                        <a:rPr lang="en-AU">
                          <a:latin typeface="Montserrat Medium" panose="00000600000000000000" pitchFamily="2" charset="0"/>
                        </a:rPr>
                        <a:t>concrete</a:t>
                      </a:r>
                    </a:p>
                  </a:txBody>
                  <a:tcPr>
                    <a:solidFill>
                      <a:schemeClr val="accent3">
                        <a:lumMod val="20000"/>
                        <a:lumOff val="80000"/>
                      </a:schemeClr>
                    </a:solidFill>
                  </a:tcPr>
                </a:tc>
                <a:tc>
                  <a:txBody>
                    <a:bodyPr/>
                    <a:lstStyle/>
                    <a:p>
                      <a:pPr algn="ctr"/>
                      <a:r>
                        <a:rPr lang="en-AU">
                          <a:latin typeface="Montserrat Medium" panose="00000600000000000000" pitchFamily="2" charset="0"/>
                        </a:rPr>
                        <a:t>wool</a:t>
                      </a:r>
                    </a:p>
                  </a:txBody>
                  <a:tcPr>
                    <a:solidFill>
                      <a:schemeClr val="accent3">
                        <a:lumMod val="20000"/>
                        <a:lumOff val="80000"/>
                      </a:schemeClr>
                    </a:solidFill>
                  </a:tcPr>
                </a:tc>
                <a:extLst>
                  <a:ext uri="{0D108BD9-81ED-4DB2-BD59-A6C34878D82A}">
                    <a16:rowId xmlns:a16="http://schemas.microsoft.com/office/drawing/2014/main" val="2941700048"/>
                  </a:ext>
                </a:extLst>
              </a:tr>
            </a:tbl>
          </a:graphicData>
        </a:graphic>
      </p:graphicFrame>
      <p:pic>
        <p:nvPicPr>
          <p:cNvPr id="9" name="Glass" descr="This relates to Science and Technology task 1. They are pictures of natural and man-made materials.">
            <a:extLst>
              <a:ext uri="{FF2B5EF4-FFF2-40B4-BE49-F238E27FC236}">
                <a16:creationId xmlns:a16="http://schemas.microsoft.com/office/drawing/2014/main" id="{2EE3141D-D11F-455F-972D-AF7A2D7E85D7}"/>
              </a:ext>
            </a:extLst>
          </p:cNvPr>
          <p:cNvPicPr>
            <a:picLocks noChangeAspect="1"/>
          </p:cNvPicPr>
          <p:nvPr/>
        </p:nvPicPr>
        <p:blipFill rotWithShape="1">
          <a:blip r:embed="rId3"/>
          <a:srcRect l="4730" t="9668" r="75159" b="65791"/>
          <a:stretch/>
        </p:blipFill>
        <p:spPr>
          <a:xfrm>
            <a:off x="4903305" y="2121451"/>
            <a:ext cx="817217" cy="776357"/>
          </a:xfrm>
          <a:prstGeom prst="rect">
            <a:avLst/>
          </a:prstGeom>
        </p:spPr>
      </p:pic>
      <p:pic>
        <p:nvPicPr>
          <p:cNvPr id="10" name="Tree Bark" descr="This relates to Science and Technology task 1. They are pictures of natural and man-made materials.">
            <a:extLst>
              <a:ext uri="{FF2B5EF4-FFF2-40B4-BE49-F238E27FC236}">
                <a16:creationId xmlns:a16="http://schemas.microsoft.com/office/drawing/2014/main" id="{5018638C-D9F5-48E9-99AF-66D637F4DFAA}"/>
              </a:ext>
            </a:extLst>
          </p:cNvPr>
          <p:cNvPicPr>
            <a:picLocks noChangeAspect="1"/>
          </p:cNvPicPr>
          <p:nvPr/>
        </p:nvPicPr>
        <p:blipFill rotWithShape="1">
          <a:blip r:embed="rId3"/>
          <a:srcRect l="27502" t="9384" r="52736" b="66500"/>
          <a:stretch/>
        </p:blipFill>
        <p:spPr>
          <a:xfrm>
            <a:off x="5908261" y="2121450"/>
            <a:ext cx="817217" cy="776357"/>
          </a:xfrm>
          <a:prstGeom prst="rect">
            <a:avLst/>
          </a:prstGeom>
        </p:spPr>
      </p:pic>
      <p:pic>
        <p:nvPicPr>
          <p:cNvPr id="11" name="Stone" descr="This relates to Science and Technology task 1. They are pictures of natural and man-made materials.">
            <a:extLst>
              <a:ext uri="{FF2B5EF4-FFF2-40B4-BE49-F238E27FC236}">
                <a16:creationId xmlns:a16="http://schemas.microsoft.com/office/drawing/2014/main" id="{B97FF5C2-1505-440F-8E9F-5CCE572C40C4}"/>
              </a:ext>
            </a:extLst>
          </p:cNvPr>
          <p:cNvPicPr>
            <a:picLocks noChangeAspect="1"/>
          </p:cNvPicPr>
          <p:nvPr/>
        </p:nvPicPr>
        <p:blipFill rotWithShape="1">
          <a:blip r:embed="rId3"/>
          <a:srcRect l="49555" t="10123" r="31042" b="66200"/>
          <a:stretch/>
        </p:blipFill>
        <p:spPr>
          <a:xfrm>
            <a:off x="6921584" y="2121451"/>
            <a:ext cx="817217" cy="776357"/>
          </a:xfrm>
          <a:prstGeom prst="rect">
            <a:avLst/>
          </a:prstGeom>
        </p:spPr>
      </p:pic>
      <p:pic>
        <p:nvPicPr>
          <p:cNvPr id="12" name="Plastic" descr="This relates to Science and Technology task 1. They are pictures of natural and man-made materials.">
            <a:extLst>
              <a:ext uri="{FF2B5EF4-FFF2-40B4-BE49-F238E27FC236}">
                <a16:creationId xmlns:a16="http://schemas.microsoft.com/office/drawing/2014/main" id="{FC07C31A-EF3A-43A0-AE30-88F378D9DDDC}"/>
              </a:ext>
            </a:extLst>
          </p:cNvPr>
          <p:cNvPicPr>
            <a:picLocks noChangeAspect="1"/>
          </p:cNvPicPr>
          <p:nvPr/>
        </p:nvPicPr>
        <p:blipFill rotWithShape="1">
          <a:blip r:embed="rId3"/>
          <a:srcRect l="72962" t="9668" r="6927" b="65791"/>
          <a:stretch/>
        </p:blipFill>
        <p:spPr>
          <a:xfrm>
            <a:off x="7926540" y="2121450"/>
            <a:ext cx="817217" cy="776357"/>
          </a:xfrm>
          <a:prstGeom prst="rect">
            <a:avLst/>
          </a:prstGeom>
        </p:spPr>
      </p:pic>
      <p:pic>
        <p:nvPicPr>
          <p:cNvPr id="13" name="Paper" descr="This relates to Science and Technology task 1. They are pictures of natural and man-made materials.">
            <a:extLst>
              <a:ext uri="{FF2B5EF4-FFF2-40B4-BE49-F238E27FC236}">
                <a16:creationId xmlns:a16="http://schemas.microsoft.com/office/drawing/2014/main" id="{0221EA11-1B5F-4352-9B19-CBE0B5139099}"/>
              </a:ext>
            </a:extLst>
          </p:cNvPr>
          <p:cNvPicPr>
            <a:picLocks noChangeAspect="1"/>
          </p:cNvPicPr>
          <p:nvPr/>
        </p:nvPicPr>
        <p:blipFill rotWithShape="1">
          <a:blip r:embed="rId3"/>
          <a:srcRect l="5130" t="38811" r="75593" b="37665"/>
          <a:stretch/>
        </p:blipFill>
        <p:spPr>
          <a:xfrm>
            <a:off x="4903305" y="3429001"/>
            <a:ext cx="817217" cy="776357"/>
          </a:xfrm>
          <a:prstGeom prst="rect">
            <a:avLst/>
          </a:prstGeom>
        </p:spPr>
      </p:pic>
      <p:pic>
        <p:nvPicPr>
          <p:cNvPr id="14" name="Cotton" descr="This relates to Science and Technology task 1. They are pictures of natural and man-made materials.">
            <a:extLst>
              <a:ext uri="{FF2B5EF4-FFF2-40B4-BE49-F238E27FC236}">
                <a16:creationId xmlns:a16="http://schemas.microsoft.com/office/drawing/2014/main" id="{8C3AAD38-0140-43C5-BC07-A0F4F5FAC17E}"/>
              </a:ext>
            </a:extLst>
          </p:cNvPr>
          <p:cNvPicPr>
            <a:picLocks noChangeAspect="1"/>
          </p:cNvPicPr>
          <p:nvPr/>
        </p:nvPicPr>
        <p:blipFill rotWithShape="1">
          <a:blip r:embed="rId3"/>
          <a:srcRect l="28849" t="38639" r="52135" b="38156"/>
          <a:stretch/>
        </p:blipFill>
        <p:spPr>
          <a:xfrm>
            <a:off x="5908261" y="3429000"/>
            <a:ext cx="817217" cy="776357"/>
          </a:xfrm>
          <a:prstGeom prst="rect">
            <a:avLst/>
          </a:prstGeom>
        </p:spPr>
      </p:pic>
      <p:pic>
        <p:nvPicPr>
          <p:cNvPr id="15" name="Steel" descr="This relates to Science and Technology task 1. They are pictures of natural and man-made materials.">
            <a:extLst>
              <a:ext uri="{FF2B5EF4-FFF2-40B4-BE49-F238E27FC236}">
                <a16:creationId xmlns:a16="http://schemas.microsoft.com/office/drawing/2014/main" id="{0762B7DF-015C-47B6-9858-13C122EF25F1}"/>
              </a:ext>
            </a:extLst>
          </p:cNvPr>
          <p:cNvPicPr>
            <a:picLocks noChangeAspect="1"/>
          </p:cNvPicPr>
          <p:nvPr/>
        </p:nvPicPr>
        <p:blipFill rotWithShape="1">
          <a:blip r:embed="rId3"/>
          <a:srcRect l="50617" t="39102" r="30610" b="37990"/>
          <a:stretch/>
        </p:blipFill>
        <p:spPr>
          <a:xfrm>
            <a:off x="6921584" y="3429001"/>
            <a:ext cx="817217" cy="776357"/>
          </a:xfrm>
          <a:prstGeom prst="rect">
            <a:avLst/>
          </a:prstGeom>
        </p:spPr>
      </p:pic>
      <p:pic>
        <p:nvPicPr>
          <p:cNvPr id="16" name="Polyester" descr="This relates to Science and Technology task 1. They are pictures of natural and man-made materials.">
            <a:extLst>
              <a:ext uri="{FF2B5EF4-FFF2-40B4-BE49-F238E27FC236}">
                <a16:creationId xmlns:a16="http://schemas.microsoft.com/office/drawing/2014/main" id="{18CB0B59-3B2E-495C-BEF0-125968662D7C}"/>
              </a:ext>
            </a:extLst>
          </p:cNvPr>
          <p:cNvPicPr>
            <a:picLocks noChangeAspect="1"/>
          </p:cNvPicPr>
          <p:nvPr/>
        </p:nvPicPr>
        <p:blipFill rotWithShape="1">
          <a:blip r:embed="rId3"/>
          <a:srcRect l="74889" t="38897" r="6433" b="38311"/>
          <a:stretch/>
        </p:blipFill>
        <p:spPr>
          <a:xfrm>
            <a:off x="7926540" y="3429000"/>
            <a:ext cx="817217" cy="776357"/>
          </a:xfrm>
          <a:prstGeom prst="rect">
            <a:avLst/>
          </a:prstGeom>
        </p:spPr>
      </p:pic>
      <p:pic>
        <p:nvPicPr>
          <p:cNvPr id="17" name="Sand" descr="This relates to Science and Technology task 1. They are pictures of natural and man-made materials.">
            <a:extLst>
              <a:ext uri="{FF2B5EF4-FFF2-40B4-BE49-F238E27FC236}">
                <a16:creationId xmlns:a16="http://schemas.microsoft.com/office/drawing/2014/main" id="{601FEA35-1DD2-4C11-8F23-F0E9C8616A41}"/>
              </a:ext>
            </a:extLst>
          </p:cNvPr>
          <p:cNvPicPr>
            <a:picLocks noChangeAspect="1"/>
          </p:cNvPicPr>
          <p:nvPr/>
        </p:nvPicPr>
        <p:blipFill rotWithShape="1">
          <a:blip r:embed="rId3"/>
          <a:srcRect l="4594" t="67725" r="75875" b="8441"/>
          <a:stretch/>
        </p:blipFill>
        <p:spPr>
          <a:xfrm>
            <a:off x="4903305" y="4754165"/>
            <a:ext cx="817217" cy="776357"/>
          </a:xfrm>
          <a:prstGeom prst="rect">
            <a:avLst/>
          </a:prstGeom>
        </p:spPr>
      </p:pic>
      <p:pic>
        <p:nvPicPr>
          <p:cNvPr id="18" name="Wood" descr="This relates to Science and Technology task 1. They are pictures of natural and man-made materials.">
            <a:extLst>
              <a:ext uri="{FF2B5EF4-FFF2-40B4-BE49-F238E27FC236}">
                <a16:creationId xmlns:a16="http://schemas.microsoft.com/office/drawing/2014/main" id="{D3835F86-B847-47F2-A0D9-5C1269D45F5D}"/>
              </a:ext>
            </a:extLst>
          </p:cNvPr>
          <p:cNvPicPr>
            <a:picLocks noChangeAspect="1"/>
          </p:cNvPicPr>
          <p:nvPr/>
        </p:nvPicPr>
        <p:blipFill rotWithShape="1">
          <a:blip r:embed="rId3"/>
          <a:srcRect l="26985" t="67348" r="52904" b="8111"/>
          <a:stretch/>
        </p:blipFill>
        <p:spPr>
          <a:xfrm>
            <a:off x="5908261" y="4754164"/>
            <a:ext cx="817217" cy="776357"/>
          </a:xfrm>
          <a:prstGeom prst="rect">
            <a:avLst/>
          </a:prstGeom>
        </p:spPr>
      </p:pic>
      <p:pic>
        <p:nvPicPr>
          <p:cNvPr id="19" name="Concrete" descr="This relates to Science and Technology task 1. They are pictures of natural and man-made materials.">
            <a:extLst>
              <a:ext uri="{FF2B5EF4-FFF2-40B4-BE49-F238E27FC236}">
                <a16:creationId xmlns:a16="http://schemas.microsoft.com/office/drawing/2014/main" id="{C532E1DE-0FF8-4848-B1E1-16F92662E37B}"/>
              </a:ext>
            </a:extLst>
          </p:cNvPr>
          <p:cNvPicPr>
            <a:picLocks noChangeAspect="1"/>
          </p:cNvPicPr>
          <p:nvPr/>
        </p:nvPicPr>
        <p:blipFill rotWithShape="1">
          <a:blip r:embed="rId3"/>
          <a:srcRect l="50115" t="67348" r="29774" b="8111"/>
          <a:stretch/>
        </p:blipFill>
        <p:spPr>
          <a:xfrm>
            <a:off x="6921584" y="4754165"/>
            <a:ext cx="817217" cy="776357"/>
          </a:xfrm>
          <a:prstGeom prst="rect">
            <a:avLst/>
          </a:prstGeom>
        </p:spPr>
      </p:pic>
      <p:pic>
        <p:nvPicPr>
          <p:cNvPr id="20" name="Wool" descr="This relates to Science and Technology task 1. They are pictures of natural and man-made materials.">
            <a:extLst>
              <a:ext uri="{FF2B5EF4-FFF2-40B4-BE49-F238E27FC236}">
                <a16:creationId xmlns:a16="http://schemas.microsoft.com/office/drawing/2014/main" id="{F765735A-1A80-43C6-A6B1-020CD5DCDE35}"/>
              </a:ext>
            </a:extLst>
          </p:cNvPr>
          <p:cNvPicPr>
            <a:picLocks noChangeAspect="1"/>
          </p:cNvPicPr>
          <p:nvPr/>
        </p:nvPicPr>
        <p:blipFill rotWithShape="1">
          <a:blip r:embed="rId3"/>
          <a:srcRect l="74399" t="67348" r="5490" b="8111"/>
          <a:stretch/>
        </p:blipFill>
        <p:spPr>
          <a:xfrm>
            <a:off x="7926540" y="4754164"/>
            <a:ext cx="817217" cy="776357"/>
          </a:xfrm>
          <a:prstGeom prst="rect">
            <a:avLst/>
          </a:prstGeom>
        </p:spPr>
      </p:pic>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38484" cy="365125"/>
          </a:xfrm>
          <a:prstGeom prst="rect">
            <a:avLst/>
          </a:prstGeom>
        </p:spPr>
        <p:txBody>
          <a:bodyPr/>
          <a:lstStyle/>
          <a:p>
            <a:r>
              <a:rPr lang="en-US"/>
              <a:t>Stage 1 Week B</a:t>
            </a:r>
          </a:p>
        </p:txBody>
      </p:sp>
    </p:spTree>
    <p:extLst>
      <p:ext uri="{BB962C8B-B14F-4D97-AF65-F5344CB8AC3E}">
        <p14:creationId xmlns:p14="http://schemas.microsoft.com/office/powerpoint/2010/main" val="22037375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2"/>
          <p:cNvSpPr>
            <a:spLocks noGrp="1"/>
          </p:cNvSpPr>
          <p:nvPr>
            <p:ph type="title"/>
          </p:nvPr>
        </p:nvSpPr>
        <p:spPr>
          <a:xfrm>
            <a:off x="292100" y="747159"/>
            <a:ext cx="8623051" cy="498470"/>
          </a:xfrm>
          <a:noFill/>
          <a:ln w="57150">
            <a:solidFill>
              <a:srgbClr val="00B050"/>
            </a:solidFill>
          </a:ln>
        </p:spPr>
        <p:txBody>
          <a:bodyPr/>
          <a:lstStyle/>
          <a:p>
            <a:r>
              <a:rPr lang="en-AU"/>
              <a:t> Science and Technology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169342122"/>
              </p:ext>
            </p:extLst>
          </p:nvPr>
        </p:nvGraphicFramePr>
        <p:xfrm>
          <a:off x="292100" y="1561189"/>
          <a:ext cx="8607028" cy="3461460"/>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379170">
                <a:tc>
                  <a:txBody>
                    <a:bodyPr/>
                    <a:lstStyle/>
                    <a:p>
                      <a:pPr>
                        <a:lnSpc>
                          <a:spcPct val="150000"/>
                        </a:lnSpc>
                      </a:pPr>
                      <a:r>
                        <a:rPr lang="en-AU" sz="1400">
                          <a:latin typeface="Montserrat"/>
                        </a:rPr>
                        <a:t>Material World – </a:t>
                      </a:r>
                      <a:r>
                        <a:rPr lang="en-AU" sz="1400">
                          <a:latin typeface="Montserrat" panose="00000500000000000000" pitchFamily="2" charset="0"/>
                        </a:rPr>
                        <a:t>ST1-7MW-T</a:t>
                      </a:r>
                      <a:r>
                        <a:rPr lang="en-AU" sz="1400" baseline="0">
                          <a:latin typeface="Montserrat" panose="00000500000000000000" pitchFamily="2" charset="0"/>
                        </a:rPr>
                        <a:t> – Properties of materials</a:t>
                      </a:r>
                      <a:endParaRPr lang="en-AU" sz="1400">
                        <a:latin typeface="Montserrat" panose="00000500000000000000" pitchFamily="2"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AU" sz="1400" u="none" strike="noStrike" cap="none">
                          <a:effectLst/>
                          <a:latin typeface="Montserrat"/>
                          <a:sym typeface="Arial"/>
                        </a:rPr>
                        <a:t>Focus question: </a:t>
                      </a:r>
                      <a:r>
                        <a:rPr lang="en-AU" sz="1400" b="0" u="none" strike="noStrike" cap="none">
                          <a:effectLst/>
                          <a:latin typeface="Montserrat"/>
                          <a:sym typeface="Arial"/>
                        </a:rPr>
                        <a:t>How</a:t>
                      </a:r>
                      <a:r>
                        <a:rPr lang="en-AU" sz="1400" b="0" u="none" strike="noStrike" cap="none" baseline="0">
                          <a:effectLst/>
                          <a:latin typeface="Montserrat"/>
                          <a:sym typeface="Arial"/>
                        </a:rPr>
                        <a:t> do properties of materials determine their use?</a:t>
                      </a:r>
                      <a:endParaRPr lang="en-AU" sz="1400" b="0" i="0" u="none" strike="noStrike" cap="none">
                        <a:solidFill>
                          <a:schemeClr val="tx1"/>
                        </a:solidFill>
                        <a:effectLst/>
                        <a:latin typeface="Montserrat"/>
                        <a:ea typeface="+mn-ea"/>
                        <a:cs typeface="+mn-cs"/>
                        <a:sym typeface="Arial"/>
                      </a:endParaRPr>
                    </a:p>
                  </a:txBody>
                  <a:tcPr marL="68165" marR="68165" marT="81000" marB="81000"/>
                </a:tc>
                <a:extLst>
                  <a:ext uri="{0D108BD9-81ED-4DB2-BD59-A6C34878D82A}">
                    <a16:rowId xmlns:a16="http://schemas.microsoft.com/office/drawing/2014/main" val="10000"/>
                  </a:ext>
                </a:extLst>
              </a:tr>
              <a:tr h="2692463">
                <a:tc>
                  <a:txBody>
                    <a:bodyPr/>
                    <a:lstStyle/>
                    <a:p>
                      <a:pPr marL="0" indent="0" rtl="0" fontAlgn="base">
                        <a:lnSpc>
                          <a:spcPct val="150000"/>
                        </a:lnSpc>
                        <a:buFont typeface="Arial" panose="020B0604020202020204" pitchFamily="34" charset="0"/>
                        <a:buNone/>
                      </a:pPr>
                      <a:r>
                        <a:rPr lang="en-AU" sz="1400" b="1" kern="1200">
                          <a:effectLst/>
                          <a:latin typeface="Montserrat"/>
                        </a:rPr>
                        <a:t>What to do:</a:t>
                      </a:r>
                    </a:p>
                    <a:p>
                      <a:pPr marL="0" indent="0" rtl="0" fontAlgn="base">
                        <a:lnSpc>
                          <a:spcPct val="150000"/>
                        </a:lnSpc>
                        <a:buNone/>
                      </a:pPr>
                      <a:endParaRPr lang="en-AU" sz="1400" b="1" kern="1200">
                        <a:effectLst/>
                        <a:latin typeface="Montserrat" panose="00000500000000000000" pitchFamily="2" charset="0"/>
                      </a:endParaRP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Properties of materials can describe how that material looks and feels.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For example, the properties of natural chalk could be white, dry, crumbly and light. We use the senses of touch and sight to describe the material.</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Choose 4 natural materials from the previous activity and add them to the table</a:t>
                      </a:r>
                      <a:r>
                        <a:rPr lang="en-AU" sz="1400" b="0" i="0" u="none" strike="noStrike" cap="none" baseline="0">
                          <a:solidFill>
                            <a:schemeClr val="tx1"/>
                          </a:solidFill>
                          <a:effectLst/>
                          <a:latin typeface="Montserrat" panose="00000500000000000000" pitchFamily="2" charset="0"/>
                          <a:ea typeface="+mn-ea"/>
                          <a:cs typeface="+mn-cs"/>
                          <a:sym typeface="Arial"/>
                        </a:rPr>
                        <a:t> headings (see next slide)</a:t>
                      </a:r>
                      <a:r>
                        <a:rPr lang="en-AU" sz="1400" b="0" i="0" u="none" strike="noStrike" cap="none">
                          <a:solidFill>
                            <a:schemeClr val="tx1"/>
                          </a:solidFill>
                          <a:effectLst/>
                          <a:latin typeface="Montserrat" panose="00000500000000000000" pitchFamily="2" charset="0"/>
                          <a:ea typeface="+mn-ea"/>
                          <a:cs typeface="+mn-cs"/>
                          <a:sym typeface="Arial"/>
                        </a:rPr>
                        <a:t>. Find and write 4 properties that describe each material.</a:t>
                      </a:r>
                    </a:p>
                    <a:p>
                      <a:pPr marL="0" indent="0" fontAlgn="base">
                        <a:lnSpc>
                          <a:spcPct val="150000"/>
                        </a:lnSpc>
                        <a:buFont typeface="Arial" panose="020B0604020202020204" pitchFamily="34" charset="0"/>
                        <a:buNone/>
                      </a:pPr>
                      <a:endParaRPr lang="en-AU" sz="1400" u="none" strike="noStrike" cap="none">
                        <a:effectLst/>
                        <a:latin typeface="Montserrat"/>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56740" cy="365125"/>
          </a:xfrm>
          <a:prstGeom prst="rect">
            <a:avLst/>
          </a:prstGeom>
        </p:spPr>
        <p:txBody>
          <a:bodyPr/>
          <a:lstStyle/>
          <a:p>
            <a:r>
              <a:rPr lang="en-US"/>
              <a:t>Stage 1 Week B</a:t>
            </a:r>
          </a:p>
        </p:txBody>
      </p:sp>
    </p:spTree>
    <p:extLst>
      <p:ext uri="{BB962C8B-B14F-4D97-AF65-F5344CB8AC3E}">
        <p14:creationId xmlns:p14="http://schemas.microsoft.com/office/powerpoint/2010/main" val="8871341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2"/>
          <p:cNvSpPr>
            <a:spLocks noGrp="1"/>
          </p:cNvSpPr>
          <p:nvPr>
            <p:ph type="title"/>
          </p:nvPr>
        </p:nvSpPr>
        <p:spPr>
          <a:xfrm>
            <a:off x="237173" y="614887"/>
            <a:ext cx="8751552" cy="498470"/>
          </a:xfrm>
          <a:noFill/>
          <a:ln w="57150">
            <a:solidFill>
              <a:srgbClr val="00B050"/>
            </a:solidFill>
          </a:ln>
        </p:spPr>
        <p:txBody>
          <a:bodyPr/>
          <a:lstStyle/>
          <a:p>
            <a:r>
              <a:rPr lang="en-AU"/>
              <a:t> Science and Technology Task 2 continued</a:t>
            </a:r>
          </a:p>
        </p:txBody>
      </p:sp>
      <p:graphicFrame>
        <p:nvGraphicFramePr>
          <p:cNvPr id="7" name="Table" descr="This table relates to Science and Technology Task 2."/>
          <p:cNvGraphicFramePr>
            <a:graphicFrameLocks noGrp="1"/>
          </p:cNvGraphicFramePr>
          <p:nvPr>
            <p:extLst>
              <p:ext uri="{D42A27DB-BD31-4B8C-83A1-F6EECF244321}">
                <p14:modId xmlns:p14="http://schemas.microsoft.com/office/powerpoint/2010/main" val="2169034477"/>
              </p:ext>
            </p:extLst>
          </p:nvPr>
        </p:nvGraphicFramePr>
        <p:xfrm>
          <a:off x="1231153" y="1309250"/>
          <a:ext cx="5898777" cy="5163267"/>
        </p:xfrm>
        <a:graphic>
          <a:graphicData uri="http://schemas.openxmlformats.org/drawingml/2006/table">
            <a:tbl>
              <a:tblPr firstRow="1" firstCol="1" bandRow="1"/>
              <a:tblGrid>
                <a:gridCol w="2950005">
                  <a:extLst>
                    <a:ext uri="{9D8B030D-6E8A-4147-A177-3AD203B41FA5}">
                      <a16:colId xmlns:a16="http://schemas.microsoft.com/office/drawing/2014/main" val="2664451108"/>
                    </a:ext>
                  </a:extLst>
                </a:gridCol>
                <a:gridCol w="2948772">
                  <a:extLst>
                    <a:ext uri="{9D8B030D-6E8A-4147-A177-3AD203B41FA5}">
                      <a16:colId xmlns:a16="http://schemas.microsoft.com/office/drawing/2014/main" val="1607132323"/>
                    </a:ext>
                  </a:extLst>
                </a:gridCol>
              </a:tblGrid>
              <a:tr h="506706">
                <a:tc>
                  <a:txBody>
                    <a:bodyPr/>
                    <a:lstStyle/>
                    <a:p>
                      <a:pPr>
                        <a:lnSpc>
                          <a:spcPct val="115000"/>
                        </a:lnSpc>
                        <a:spcBef>
                          <a:spcPts val="960"/>
                        </a:spcBef>
                        <a:spcAft>
                          <a:spcPts val="960"/>
                        </a:spcAft>
                      </a:pPr>
                      <a:r>
                        <a:rPr lang="en-AU" sz="1400" b="1">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Properties of natural materials</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44729" marR="44729"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400" b="1">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44729" marR="44729"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1533510429"/>
                  </a:ext>
                </a:extLst>
              </a:tr>
              <a:tr h="334974">
                <a:tc>
                  <a:txBody>
                    <a:bodyPr/>
                    <a:lstStyle/>
                    <a:p>
                      <a:pPr>
                        <a:lnSpc>
                          <a:spcPct val="115000"/>
                        </a:lnSpc>
                        <a:spcBef>
                          <a:spcPts val="400"/>
                        </a:spcBef>
                        <a:spcAft>
                          <a:spcPts val="400"/>
                        </a:spcAft>
                      </a:pPr>
                      <a:r>
                        <a:rPr lang="en-AU" sz="1400">
                          <a:effectLst/>
                          <a:latin typeface="Montserrat" panose="00000500000000000000" pitchFamily="2" charset="0"/>
                          <a:ea typeface="Calibri" panose="020F0502020204030204" pitchFamily="34" charset="0"/>
                          <a:cs typeface="Times New Roman" panose="02020603050405020304" pitchFamily="18" charset="0"/>
                        </a:rPr>
                        <a:t>Material 1:</a:t>
                      </a: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400">
                          <a:effectLst/>
                          <a:latin typeface="Montserrat" panose="00000500000000000000" pitchFamily="2" charset="0"/>
                          <a:ea typeface="Calibri" panose="020F0502020204030204" pitchFamily="34" charset="0"/>
                          <a:cs typeface="Times New Roman" panose="02020603050405020304" pitchFamily="18" charset="0"/>
                        </a:rPr>
                        <a:t>Material 2:</a:t>
                      </a: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27284180"/>
                  </a:ext>
                </a:extLst>
              </a:tr>
              <a:tr h="1729762">
                <a:tc>
                  <a:txBody>
                    <a:bodyPr/>
                    <a:lstStyle/>
                    <a:p>
                      <a:pPr>
                        <a:lnSpc>
                          <a:spcPct val="115000"/>
                        </a:lnSpc>
                        <a:spcBef>
                          <a:spcPts val="400"/>
                        </a:spcBef>
                        <a:spcAft>
                          <a:spcPts val="400"/>
                        </a:spcAft>
                      </a:pPr>
                      <a:r>
                        <a:rPr lang="en-AU" sz="14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74203"/>
                  </a:ext>
                </a:extLst>
              </a:tr>
              <a:tr h="334974">
                <a:tc>
                  <a:txBody>
                    <a:bodyPr/>
                    <a:lstStyle/>
                    <a:p>
                      <a:pPr>
                        <a:lnSpc>
                          <a:spcPct val="115000"/>
                        </a:lnSpc>
                        <a:spcBef>
                          <a:spcPts val="400"/>
                        </a:spcBef>
                        <a:spcAft>
                          <a:spcPts val="400"/>
                        </a:spcAft>
                      </a:pPr>
                      <a:r>
                        <a:rPr lang="en-AU" sz="1400">
                          <a:effectLst/>
                          <a:latin typeface="Montserrat" panose="00000500000000000000" pitchFamily="2" charset="0"/>
                          <a:ea typeface="Calibri" panose="020F0502020204030204" pitchFamily="34" charset="0"/>
                          <a:cs typeface="Times New Roman" panose="02020603050405020304" pitchFamily="18" charset="0"/>
                        </a:rPr>
                        <a:t>Material 3:</a:t>
                      </a: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400">
                          <a:effectLst/>
                          <a:latin typeface="Montserrat" panose="00000500000000000000" pitchFamily="2" charset="0"/>
                          <a:ea typeface="Calibri" panose="020F0502020204030204" pitchFamily="34" charset="0"/>
                          <a:cs typeface="Times New Roman" panose="02020603050405020304" pitchFamily="18" charset="0"/>
                        </a:rPr>
                        <a:t>Material 4:</a:t>
                      </a: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43634140"/>
                  </a:ext>
                </a:extLst>
              </a:tr>
              <a:tr h="2256851">
                <a:tc>
                  <a:txBody>
                    <a:bodyPr/>
                    <a:lstStyle/>
                    <a:p>
                      <a:pPr>
                        <a:lnSpc>
                          <a:spcPct val="115000"/>
                        </a:lnSpc>
                        <a:spcBef>
                          <a:spcPts val="400"/>
                        </a:spcBef>
                        <a:spcAft>
                          <a:spcPts val="400"/>
                        </a:spcAft>
                      </a:pPr>
                      <a:r>
                        <a:rPr lang="en-AU" sz="1400" b="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b="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b="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p>
                      <a:pPr>
                        <a:lnSpc>
                          <a:spcPct val="115000"/>
                        </a:lnSpc>
                        <a:spcBef>
                          <a:spcPts val="400"/>
                        </a:spcBef>
                        <a:spcAft>
                          <a:spcPts val="400"/>
                        </a:spcAft>
                      </a:pPr>
                      <a:r>
                        <a:rPr lang="en-AU" sz="1400" b="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4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44729" marR="4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606524"/>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36253" cy="365125"/>
          </a:xfrm>
          <a:prstGeom prst="rect">
            <a:avLst/>
          </a:prstGeom>
        </p:spPr>
        <p:txBody>
          <a:bodyPr/>
          <a:lstStyle/>
          <a:p>
            <a:r>
              <a:rPr lang="en-US"/>
              <a:t>Stage 1 Week B</a:t>
            </a:r>
          </a:p>
        </p:txBody>
      </p:sp>
    </p:spTree>
    <p:extLst>
      <p:ext uri="{BB962C8B-B14F-4D97-AF65-F5344CB8AC3E}">
        <p14:creationId xmlns:p14="http://schemas.microsoft.com/office/powerpoint/2010/main" val="1808537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3"/>
          <p:cNvSpPr>
            <a:spLocks noGrp="1"/>
          </p:cNvSpPr>
          <p:nvPr>
            <p:ph type="title"/>
          </p:nvPr>
        </p:nvSpPr>
        <p:spPr>
          <a:xfrm>
            <a:off x="292100" y="597747"/>
            <a:ext cx="8623051" cy="498470"/>
          </a:xfrm>
          <a:noFill/>
          <a:ln w="57150">
            <a:solidFill>
              <a:srgbClr val="00B050"/>
            </a:solidFill>
          </a:ln>
        </p:spPr>
        <p:txBody>
          <a:bodyPr/>
          <a:lstStyle/>
          <a:p>
            <a:r>
              <a:rPr lang="en-AU"/>
              <a:t> Science and Technology Task 3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595013472"/>
              </p:ext>
            </p:extLst>
          </p:nvPr>
        </p:nvGraphicFramePr>
        <p:xfrm>
          <a:off x="308123" y="1158064"/>
          <a:ext cx="8607028" cy="488531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379170">
                <a:tc>
                  <a:txBody>
                    <a:bodyPr/>
                    <a:lstStyle/>
                    <a:p>
                      <a:pPr>
                        <a:lnSpc>
                          <a:spcPct val="150000"/>
                        </a:lnSpc>
                      </a:pPr>
                      <a:r>
                        <a:rPr lang="en-AU" sz="1400">
                          <a:latin typeface="Montserrat"/>
                        </a:rPr>
                        <a:t>Material World –</a:t>
                      </a:r>
                      <a:r>
                        <a:rPr lang="en-AU" sz="1400" baseline="0">
                          <a:latin typeface="Montserrat"/>
                        </a:rPr>
                        <a:t> </a:t>
                      </a:r>
                      <a:r>
                        <a:rPr lang="en-AU" sz="1400">
                          <a:latin typeface="Montserrat" panose="00000500000000000000" pitchFamily="2" charset="0"/>
                        </a:rPr>
                        <a:t>ST1-7MW-T</a:t>
                      </a:r>
                      <a:r>
                        <a:rPr lang="en-AU" sz="1400" baseline="0">
                          <a:latin typeface="Montserrat" panose="00000500000000000000" pitchFamily="2" charset="0"/>
                        </a:rPr>
                        <a:t> – Properties Venn</a:t>
                      </a:r>
                      <a:endParaRPr lang="en-AU" sz="1400">
                        <a:latin typeface="Montserrat" panose="00000500000000000000" pitchFamily="2"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AU" sz="1400" u="none" strike="noStrike" cap="none">
                          <a:effectLst/>
                          <a:latin typeface="Montserrat"/>
                          <a:sym typeface="Arial"/>
                        </a:rPr>
                        <a:t>Focus question: </a:t>
                      </a:r>
                      <a:r>
                        <a:rPr lang="en-AU" sz="1400" b="0" u="none" strike="noStrike" cap="none">
                          <a:effectLst/>
                          <a:latin typeface="Montserrat"/>
                          <a:sym typeface="Arial"/>
                        </a:rPr>
                        <a:t>How</a:t>
                      </a:r>
                      <a:r>
                        <a:rPr lang="en-AU" sz="1400" b="0" u="none" strike="noStrike" cap="none" baseline="0">
                          <a:effectLst/>
                          <a:latin typeface="Montserrat"/>
                          <a:sym typeface="Arial"/>
                        </a:rPr>
                        <a:t> do properties of materials determine their use?</a:t>
                      </a:r>
                      <a:endParaRPr lang="en-AU" sz="1400" b="0" u="none" strike="noStrike" cap="none">
                        <a:effectLst/>
                        <a:latin typeface="Montserrat"/>
                        <a:sym typeface="Arial"/>
                      </a:endParaRPr>
                    </a:p>
                  </a:txBody>
                  <a:tcPr marL="68165" marR="68165" marT="81000" marB="81000"/>
                </a:tc>
                <a:extLst>
                  <a:ext uri="{0D108BD9-81ED-4DB2-BD59-A6C34878D82A}">
                    <a16:rowId xmlns:a16="http://schemas.microsoft.com/office/drawing/2014/main" val="10000"/>
                  </a:ext>
                </a:extLst>
              </a:tr>
              <a:tr h="4116317">
                <a:tc>
                  <a:txBody>
                    <a:bodyPr/>
                    <a:lstStyle/>
                    <a:p>
                      <a:pPr rtl="0" fontAlgn="base">
                        <a:lnSpc>
                          <a:spcPct val="150000"/>
                        </a:lnSpc>
                      </a:pPr>
                      <a:r>
                        <a:rPr lang="en-AU" sz="1400" b="1" kern="1200">
                          <a:effectLst/>
                          <a:latin typeface="Montserrat"/>
                        </a:rPr>
                        <a:t>What to do:</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Properties of materials can be both similar and different to each other. We can use Venn diagrams to compare what material properties are the same as each other and which ones are different.</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For example, the Venn diagram below is comparing the materials of wool and cotton. The circles show the differences while the space in the centre shows the similarities.</a:t>
                      </a: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marR="0" lvl="0" indent="-2857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r>
                        <a:rPr lang="en-AU" sz="1400" b="0" i="0" u="none" strike="noStrike" cap="none">
                          <a:solidFill>
                            <a:schemeClr val="tx1"/>
                          </a:solidFill>
                          <a:effectLst/>
                          <a:latin typeface="Montserrat" panose="00000500000000000000" pitchFamily="2" charset="0"/>
                          <a:ea typeface="+mn-ea"/>
                          <a:cs typeface="+mn-cs"/>
                          <a:sym typeface="Arial"/>
                        </a:rPr>
                        <a:t>It’s your turn now to compare the properties of rock and wood. Put the properties that are the same as each other in the centre space. Put the properties that are unique into each side as appropriate.</a:t>
                      </a:r>
                    </a:p>
                  </a:txBody>
                  <a:tcPr marL="68165" marR="68165" marT="81000" marB="81000"/>
                </a:tc>
                <a:extLst>
                  <a:ext uri="{0D108BD9-81ED-4DB2-BD59-A6C34878D82A}">
                    <a16:rowId xmlns:a16="http://schemas.microsoft.com/office/drawing/2014/main" val="10003"/>
                  </a:ext>
                </a:extLst>
              </a:tr>
            </a:tbl>
          </a:graphicData>
        </a:graphic>
      </p:graphicFrame>
      <p:pic>
        <p:nvPicPr>
          <p:cNvPr id="2" name="Venn diagram" descr="This is a picture of a venn diagram that compares the materials of wool and cotton."/>
          <p:cNvPicPr>
            <a:picLocks noChangeAspect="1"/>
          </p:cNvPicPr>
          <p:nvPr/>
        </p:nvPicPr>
        <p:blipFill>
          <a:blip r:embed="rId3"/>
          <a:stretch>
            <a:fillRect/>
          </a:stretch>
        </p:blipFill>
        <p:spPr>
          <a:xfrm>
            <a:off x="3198711" y="3928381"/>
            <a:ext cx="2097741" cy="1315755"/>
          </a:xfrm>
          <a:prstGeom prst="rect">
            <a:avLst/>
          </a:prstGeom>
        </p:spPr>
      </p:pic>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98728" cy="365125"/>
          </a:xfrm>
          <a:prstGeom prst="rect">
            <a:avLst/>
          </a:prstGeom>
        </p:spPr>
        <p:txBody>
          <a:bodyPr/>
          <a:lstStyle/>
          <a:p>
            <a:r>
              <a:rPr lang="en-US"/>
              <a:t>Stage 1 Week B</a:t>
            </a:r>
          </a:p>
        </p:txBody>
      </p:sp>
    </p:spTree>
    <p:extLst>
      <p:ext uri="{BB962C8B-B14F-4D97-AF65-F5344CB8AC3E}">
        <p14:creationId xmlns:p14="http://schemas.microsoft.com/office/powerpoint/2010/main" val="238399474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3"/>
          <p:cNvSpPr>
            <a:spLocks noGrp="1"/>
          </p:cNvSpPr>
          <p:nvPr>
            <p:ph type="title"/>
          </p:nvPr>
        </p:nvSpPr>
        <p:spPr>
          <a:xfrm>
            <a:off x="237173" y="614887"/>
            <a:ext cx="8751552" cy="498470"/>
          </a:xfrm>
          <a:noFill/>
          <a:ln w="57150">
            <a:solidFill>
              <a:srgbClr val="00B050"/>
            </a:solidFill>
          </a:ln>
        </p:spPr>
        <p:txBody>
          <a:bodyPr/>
          <a:lstStyle/>
          <a:p>
            <a:r>
              <a:rPr lang="en-AU"/>
              <a:t> Science and Technology Task 3 continued</a:t>
            </a:r>
          </a:p>
        </p:txBody>
      </p:sp>
      <p:sp>
        <p:nvSpPr>
          <p:cNvPr id="2" name="Natural materials">
            <a:extLst>
              <a:ext uri="{FF2B5EF4-FFF2-40B4-BE49-F238E27FC236}">
                <a16:creationId xmlns:a16="http://schemas.microsoft.com/office/drawing/2014/main" id="{B411F671-931E-4FFC-A1F9-ED392BD64DA7}"/>
              </a:ext>
            </a:extLst>
          </p:cNvPr>
          <p:cNvSpPr txBox="1"/>
          <p:nvPr/>
        </p:nvSpPr>
        <p:spPr>
          <a:xfrm>
            <a:off x="3322225" y="1338217"/>
            <a:ext cx="2581447" cy="400110"/>
          </a:xfrm>
          <a:prstGeom prst="rect">
            <a:avLst/>
          </a:prstGeom>
          <a:noFill/>
        </p:spPr>
        <p:txBody>
          <a:bodyPr wrap="square" rtlCol="0">
            <a:spAutoFit/>
          </a:bodyPr>
          <a:lstStyle/>
          <a:p>
            <a:r>
              <a:rPr lang="en-AU" sz="2000" b="1">
                <a:latin typeface="Montserrat" panose="00000500000000000000" pitchFamily="2" charset="0"/>
              </a:rPr>
              <a:t>Natural materials</a:t>
            </a:r>
          </a:p>
        </p:txBody>
      </p:sp>
      <p:grpSp>
        <p:nvGrpSpPr>
          <p:cNvPr id="10" name="Venn diagram" descr="Venn diagram">
            <a:extLst>
              <a:ext uri="{FF2B5EF4-FFF2-40B4-BE49-F238E27FC236}">
                <a16:creationId xmlns:a16="http://schemas.microsoft.com/office/drawing/2014/main" id="{18FBB3C0-3AA8-4DDF-B906-D031DA280B27}"/>
              </a:ext>
            </a:extLst>
          </p:cNvPr>
          <p:cNvGrpSpPr/>
          <p:nvPr/>
        </p:nvGrpSpPr>
        <p:grpSpPr>
          <a:xfrm>
            <a:off x="625159" y="2378422"/>
            <a:ext cx="7573417" cy="4068148"/>
            <a:chOff x="625159" y="2378422"/>
            <a:chExt cx="7573417" cy="4068148"/>
          </a:xfrm>
        </p:grpSpPr>
        <p:sp>
          <p:nvSpPr>
            <p:cNvPr id="4" name="Rock">
              <a:extLst>
                <a:ext uri="{FF2B5EF4-FFF2-40B4-BE49-F238E27FC236}">
                  <a16:creationId xmlns:a16="http://schemas.microsoft.com/office/drawing/2014/main" id="{9D7260F3-3B02-4B43-B782-F3B6BA72869D}"/>
                </a:ext>
              </a:extLst>
            </p:cNvPr>
            <p:cNvSpPr/>
            <p:nvPr/>
          </p:nvSpPr>
          <p:spPr>
            <a:xfrm>
              <a:off x="625159" y="2378423"/>
              <a:ext cx="4618653" cy="40681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Wood">
              <a:extLst>
                <a:ext uri="{FF2B5EF4-FFF2-40B4-BE49-F238E27FC236}">
                  <a16:creationId xmlns:a16="http://schemas.microsoft.com/office/drawing/2014/main" id="{21D79540-C3EA-46AF-AAD4-A1AC39F53726}"/>
                </a:ext>
              </a:extLst>
            </p:cNvPr>
            <p:cNvSpPr/>
            <p:nvPr/>
          </p:nvSpPr>
          <p:spPr>
            <a:xfrm>
              <a:off x="3579923" y="2378422"/>
              <a:ext cx="4618653" cy="4068147"/>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ock">
            <a:extLst>
              <a:ext uri="{FF2B5EF4-FFF2-40B4-BE49-F238E27FC236}">
                <a16:creationId xmlns:a16="http://schemas.microsoft.com/office/drawing/2014/main" id="{C148BC57-2A76-4C3E-A7F8-14D68F02F8A9}"/>
              </a:ext>
            </a:extLst>
          </p:cNvPr>
          <p:cNvSpPr txBox="1"/>
          <p:nvPr/>
        </p:nvSpPr>
        <p:spPr>
          <a:xfrm>
            <a:off x="2697537" y="1963187"/>
            <a:ext cx="648336" cy="307777"/>
          </a:xfrm>
          <a:prstGeom prst="rect">
            <a:avLst/>
          </a:prstGeom>
          <a:noFill/>
        </p:spPr>
        <p:txBody>
          <a:bodyPr wrap="square" rtlCol="0">
            <a:spAutoFit/>
          </a:bodyPr>
          <a:lstStyle/>
          <a:p>
            <a:r>
              <a:rPr lang="en-AU">
                <a:latin typeface="Montserrat" panose="00000500000000000000" pitchFamily="2" charset="0"/>
              </a:rPr>
              <a:t>Rock</a:t>
            </a:r>
          </a:p>
        </p:txBody>
      </p:sp>
      <p:sp>
        <p:nvSpPr>
          <p:cNvPr id="9" name="Wood">
            <a:extLst>
              <a:ext uri="{FF2B5EF4-FFF2-40B4-BE49-F238E27FC236}">
                <a16:creationId xmlns:a16="http://schemas.microsoft.com/office/drawing/2014/main" id="{298BE163-5D1C-49D3-B8AB-C036BB2D6BE9}"/>
              </a:ext>
            </a:extLst>
          </p:cNvPr>
          <p:cNvSpPr txBox="1"/>
          <p:nvPr/>
        </p:nvSpPr>
        <p:spPr>
          <a:xfrm>
            <a:off x="5544646" y="1963187"/>
            <a:ext cx="793810" cy="307777"/>
          </a:xfrm>
          <a:prstGeom prst="rect">
            <a:avLst/>
          </a:prstGeom>
          <a:noFill/>
        </p:spPr>
        <p:txBody>
          <a:bodyPr wrap="square" rtlCol="0">
            <a:spAutoFit/>
          </a:bodyPr>
          <a:lstStyle/>
          <a:p>
            <a:r>
              <a:rPr lang="en-AU">
                <a:latin typeface="Montserrat" panose="00000500000000000000" pitchFamily="2" charset="0"/>
              </a:rPr>
              <a:t>Wood</a:t>
            </a:r>
          </a:p>
        </p:txBody>
      </p:sp>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21446" cy="365125"/>
          </a:xfrm>
          <a:prstGeom prst="rect">
            <a:avLst/>
          </a:prstGeom>
        </p:spPr>
        <p:txBody>
          <a:bodyPr/>
          <a:lstStyle/>
          <a:p>
            <a:r>
              <a:rPr lang="en-US"/>
              <a:t>Stage 1 Week B</a:t>
            </a:r>
          </a:p>
        </p:txBody>
      </p:sp>
    </p:spTree>
    <p:extLst>
      <p:ext uri="{BB962C8B-B14F-4D97-AF65-F5344CB8AC3E}">
        <p14:creationId xmlns:p14="http://schemas.microsoft.com/office/powerpoint/2010/main" val="762515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SIE History – overview of tasks"/>
          <p:cNvSpPr>
            <a:spLocks noGrp="1"/>
          </p:cNvSpPr>
          <p:nvPr>
            <p:ph type="title"/>
          </p:nvPr>
        </p:nvSpPr>
        <p:spPr>
          <a:ln w="57150">
            <a:solidFill>
              <a:srgbClr val="7030A0"/>
            </a:solidFill>
          </a:ln>
        </p:spPr>
        <p:txBody>
          <a:bodyPr/>
          <a:lstStyle/>
          <a:p>
            <a:r>
              <a:rPr lang="en-AU"/>
              <a:t> HSIE History – overview of tasks</a:t>
            </a:r>
          </a:p>
        </p:txBody>
      </p:sp>
      <p:sp>
        <p:nvSpPr>
          <p:cNvPr id="2" name="Tasks"/>
          <p:cNvSpPr>
            <a:spLocks noGrp="1"/>
          </p:cNvSpPr>
          <p:nvPr>
            <p:ph type="body" sz="quarter" idx="16"/>
          </p:nvPr>
        </p:nvSpPr>
        <p:spPr/>
        <p:txBody>
          <a:bodyPr/>
          <a:lstStyle/>
          <a:p>
            <a:pPr marL="114300" indent="0">
              <a:buNone/>
            </a:pPr>
            <a:r>
              <a:rPr lang="en-AU" sz="1600" b="1">
                <a:latin typeface="Montserrat"/>
              </a:rPr>
              <a:t>Present and past family life</a:t>
            </a:r>
            <a:endParaRPr lang="en-AU" sz="1600" b="1">
              <a:latin typeface="Montserrat" panose="00000500000000000000" pitchFamily="2" charset="0"/>
            </a:endParaRPr>
          </a:p>
          <a:p>
            <a:pPr>
              <a:buAutoNum type="arabicPeriod"/>
            </a:pPr>
            <a:r>
              <a:rPr lang="en-AU" sz="1600">
                <a:latin typeface="Montserrat"/>
              </a:rPr>
              <a:t>My family</a:t>
            </a:r>
          </a:p>
          <a:p>
            <a:pPr>
              <a:buAutoNum type="arabicPeriod"/>
            </a:pPr>
            <a:r>
              <a:rPr lang="en-AU" sz="1600">
                <a:latin typeface="Montserrat"/>
              </a:rPr>
              <a:t>Life in the past</a:t>
            </a:r>
          </a:p>
          <a:p>
            <a:pPr>
              <a:buAutoNum type="arabicPeriod"/>
            </a:pPr>
            <a:r>
              <a:rPr lang="en-AU" sz="1600">
                <a:latin typeface="Montserrat"/>
              </a:rPr>
              <a:t>Changed or stayed the same?</a:t>
            </a:r>
          </a:p>
          <a:p>
            <a:pPr>
              <a:buAutoNum type="arabicPeriod"/>
            </a:pPr>
            <a:endParaRPr lang="en-AU"/>
          </a:p>
          <a:p>
            <a:pPr marL="114300" indent="0">
              <a:buNone/>
            </a:pPr>
            <a:endParaRPr lang="en-AU"/>
          </a:p>
        </p:txBody>
      </p:sp>
      <p:sp>
        <p:nvSpPr>
          <p:cNvPr id="5" name="Footer"/>
          <p:cNvSpPr>
            <a:spLocks noGrp="1"/>
          </p:cNvSpPr>
          <p:nvPr>
            <p:ph type="ftr" sz="quarter" idx="3"/>
          </p:nvPr>
        </p:nvSpPr>
        <p:spPr>
          <a:xfrm>
            <a:off x="292150" y="6258126"/>
            <a:ext cx="1173162" cy="365125"/>
          </a:xfrm>
        </p:spPr>
        <p:txBody>
          <a:bodyPr/>
          <a:lstStyle/>
          <a:p>
            <a:r>
              <a:rPr lang="en-US"/>
              <a:t>Stage 1 Week B</a:t>
            </a:r>
          </a:p>
        </p:txBody>
      </p:sp>
    </p:spTree>
    <p:extLst>
      <p:ext uri="{BB962C8B-B14F-4D97-AF65-F5344CB8AC3E}">
        <p14:creationId xmlns:p14="http://schemas.microsoft.com/office/powerpoint/2010/main" val="7250177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SIE History Task 1"/>
          <p:cNvSpPr>
            <a:spLocks noGrp="1"/>
          </p:cNvSpPr>
          <p:nvPr>
            <p:ph type="title"/>
          </p:nvPr>
        </p:nvSpPr>
        <p:spPr>
          <a:xfrm>
            <a:off x="292100" y="747159"/>
            <a:ext cx="8623051" cy="498470"/>
          </a:xfrm>
          <a:noFill/>
          <a:ln w="57150">
            <a:solidFill>
              <a:srgbClr val="7030A0"/>
            </a:solidFill>
          </a:ln>
        </p:spPr>
        <p:txBody>
          <a:bodyPr/>
          <a:lstStyle/>
          <a:p>
            <a:r>
              <a:rPr lang="en-AU"/>
              <a:t> HSIE History Task 1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3783557873"/>
              </p:ext>
            </p:extLst>
          </p:nvPr>
        </p:nvGraphicFramePr>
        <p:xfrm>
          <a:off x="268065" y="1513095"/>
          <a:ext cx="8607028" cy="457639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505918">
                <a:tc>
                  <a:txBody>
                    <a:bodyPr/>
                    <a:lstStyle/>
                    <a:p>
                      <a:pPr algn="l" fontAlgn="base">
                        <a:lnSpc>
                          <a:spcPct val="150000"/>
                        </a:lnSpc>
                        <a:spcAft>
                          <a:spcPts val="0"/>
                        </a:spcAft>
                      </a:pPr>
                      <a:r>
                        <a:rPr lang="en-AU" sz="1400" b="1">
                          <a:effectLst/>
                          <a:latin typeface="Montserrat" panose="00000500000000000000" pitchFamily="2" charset="0"/>
                        </a:rPr>
                        <a:t>Present and past family life </a:t>
                      </a:r>
                      <a:r>
                        <a:rPr lang="en-AU" sz="1400" b="1" baseline="0">
                          <a:effectLst/>
                          <a:latin typeface="Montserrat" panose="00000500000000000000" pitchFamily="2" charset="0"/>
                        </a:rPr>
                        <a:t>– HT1-1, HT1-4 – My family </a:t>
                      </a:r>
                    </a:p>
                    <a:p>
                      <a:pPr algn="l" fontAlgn="base">
                        <a:lnSpc>
                          <a:spcPct val="150000"/>
                        </a:lnSpc>
                        <a:spcAft>
                          <a:spcPts val="0"/>
                        </a:spcAft>
                      </a:pPr>
                      <a:r>
                        <a:rPr lang="en-AU" sz="1400" b="1">
                          <a:effectLst/>
                          <a:latin typeface="Montserrat" panose="00000500000000000000" pitchFamily="2" charset="0"/>
                        </a:rPr>
                        <a:t>Key inquiry question –</a:t>
                      </a:r>
                      <a:r>
                        <a:rPr lang="en-AU" sz="1400" b="0">
                          <a:effectLst/>
                          <a:latin typeface="Montserrat" panose="00000500000000000000" pitchFamily="2" charset="0"/>
                        </a:rPr>
                        <a:t>  How has family life changed or remained the same over time?</a:t>
                      </a:r>
                    </a:p>
                  </a:txBody>
                  <a:tcPr marL="114300" marR="114300" marT="0" marB="0"/>
                </a:tc>
                <a:extLst>
                  <a:ext uri="{0D108BD9-81ED-4DB2-BD59-A6C34878D82A}">
                    <a16:rowId xmlns:a16="http://schemas.microsoft.com/office/drawing/2014/main" val="10000"/>
                  </a:ext>
                </a:extLst>
              </a:tr>
              <a:tr h="2886041">
                <a:tc>
                  <a:txBody>
                    <a:bodyPr/>
                    <a:lstStyle/>
                    <a:p>
                      <a:pPr rtl="0" fontAlgn="base">
                        <a:lnSpc>
                          <a:spcPct val="150000"/>
                        </a:lnSpc>
                      </a:pPr>
                      <a:r>
                        <a:rPr lang="en-AU" sz="1400" b="1" kern="1200">
                          <a:effectLst/>
                          <a:latin typeface="Montserrat" panose="00000500000000000000" pitchFamily="2" charset="0"/>
                        </a:rPr>
                        <a:t>What</a:t>
                      </a:r>
                      <a:r>
                        <a:rPr lang="en-AU" sz="1400" b="1" kern="1200" baseline="0">
                          <a:effectLst/>
                          <a:latin typeface="Montserrat" panose="00000500000000000000" pitchFamily="2" charset="0"/>
                        </a:rPr>
                        <a:t> to do:</a:t>
                      </a:r>
                      <a:endParaRPr lang="en-AU" sz="1400" b="1" kern="1200">
                        <a:effectLst/>
                        <a:latin typeface="Montserrat" panose="00000500000000000000" pitchFamily="2" charset="0"/>
                      </a:endParaRPr>
                    </a:p>
                    <a:p>
                      <a:pPr marL="285750" indent="-285750" rtl="0" fontAlgn="base">
                        <a:lnSpc>
                          <a:spcPct val="150000"/>
                        </a:lnSpc>
                        <a:buFont typeface="Arial" panose="020B0604020202020204" pitchFamily="34" charset="0"/>
                        <a:buChar char="•"/>
                      </a:pPr>
                      <a:r>
                        <a:rPr lang="en-AU" sz="1400" b="0" i="0" u="none" strike="noStrike" cap="none" noProof="0">
                          <a:effectLst/>
                          <a:latin typeface="Montserrat" panose="00000500000000000000" pitchFamily="2" charset="0"/>
                        </a:rPr>
                        <a:t>Think about the members of your family. They might live in the same home as you or they might live somewhere else. Find photos of your family or the people in your family. </a:t>
                      </a:r>
                      <a:endParaRPr lang="en-AU" sz="1400">
                        <a:latin typeface="Montserrat" panose="00000500000000000000" pitchFamily="2" charset="0"/>
                      </a:endParaRPr>
                    </a:p>
                    <a:p>
                      <a:pPr marL="285750" lvl="0" indent="-285750">
                        <a:lnSpc>
                          <a:spcPct val="150000"/>
                        </a:lnSpc>
                        <a:buFont typeface="Arial" panose="020B0604020202020204" pitchFamily="34" charset="0"/>
                        <a:buChar char="•"/>
                      </a:pPr>
                      <a:r>
                        <a:rPr lang="en-AU" sz="1400" b="0" i="0" u="none" strike="noStrike" cap="none" noProof="0">
                          <a:effectLst/>
                          <a:latin typeface="Montserrat" panose="00000500000000000000" pitchFamily="2" charset="0"/>
                        </a:rPr>
                        <a:t>Tell an adult about your family and the members of your family.</a:t>
                      </a:r>
                    </a:p>
                    <a:p>
                      <a:pPr marL="285750" lvl="0" indent="-285750">
                        <a:lnSpc>
                          <a:spcPct val="150000"/>
                        </a:lnSpc>
                        <a:buFont typeface="Arial" panose="020B0604020202020204" pitchFamily="34" charset="0"/>
                        <a:buChar char="•"/>
                      </a:pPr>
                      <a:r>
                        <a:rPr lang="en-AU" sz="1400" b="0" i="0" u="none" strike="noStrike" cap="none" noProof="0">
                          <a:effectLst/>
                          <a:latin typeface="Montserrat" panose="00000500000000000000" pitchFamily="2" charset="0"/>
                        </a:rPr>
                        <a:t>Draw a picture of the members of your family. Label each person.</a:t>
                      </a:r>
                      <a:endParaRPr lang="en-AU" sz="1400">
                        <a:latin typeface="Montserrat" panose="00000500000000000000" pitchFamily="2" charset="0"/>
                      </a:endParaRPr>
                    </a:p>
                    <a:p>
                      <a:pPr marL="285750" lvl="0" indent="-285750">
                        <a:lnSpc>
                          <a:spcPct val="150000"/>
                        </a:lnSpc>
                        <a:buFont typeface="Arial" panose="020B0604020202020204" pitchFamily="34" charset="0"/>
                        <a:buChar char="•"/>
                      </a:pPr>
                      <a:r>
                        <a:rPr lang="en-AU" sz="1400" b="0" i="0" u="none" strike="noStrike" cap="none" noProof="0">
                          <a:effectLst/>
                          <a:latin typeface="Montserrat" panose="00000500000000000000" pitchFamily="2" charset="0"/>
                        </a:rPr>
                        <a:t>Think about what you do each day. What activities do you do? Are the activities the same every day or do they change?</a:t>
                      </a:r>
                    </a:p>
                    <a:p>
                      <a:pPr marL="285750" lvl="0" indent="-285750">
                        <a:lnSpc>
                          <a:spcPct val="150000"/>
                        </a:lnSpc>
                        <a:buFont typeface="Arial" panose="020B0604020202020204" pitchFamily="34" charset="0"/>
                        <a:buChar char="•"/>
                      </a:pPr>
                      <a:r>
                        <a:rPr lang="en-AU" sz="1400" b="0" i="0" u="none" strike="noStrike" cap="none" noProof="0">
                          <a:effectLst/>
                          <a:latin typeface="Montserrat" panose="00000500000000000000" pitchFamily="2" charset="0"/>
                        </a:rPr>
                        <a:t>Think about what each family member does each day. What activities do they do? Are the activities the same each day or do they change?</a:t>
                      </a:r>
                    </a:p>
                    <a:p>
                      <a:pPr marL="285750" lvl="0" indent="-285750">
                        <a:lnSpc>
                          <a:spcPct val="150000"/>
                        </a:lnSpc>
                        <a:buFont typeface="Arial" panose="020B0604020202020204" pitchFamily="34" charset="0"/>
                        <a:buChar char="•"/>
                      </a:pPr>
                      <a:r>
                        <a:rPr lang="en-AU" sz="1400" b="0" i="0" u="none" strike="noStrike" cap="none" noProof="0">
                          <a:effectLst/>
                          <a:latin typeface="Montserrat" panose="00000500000000000000" pitchFamily="2" charset="0"/>
                        </a:rPr>
                        <a:t>Ask the members of your family what they do each day.  (This is called an interview). Try to find out at least three activities they do. Do they enjoy what they do? Would they like to do something else? You could use a digital device to record their responses.</a:t>
                      </a: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55523" cy="365125"/>
          </a:xfrm>
          <a:prstGeom prst="rect">
            <a:avLst/>
          </a:prstGeom>
        </p:spPr>
        <p:txBody>
          <a:bodyPr/>
          <a:lstStyle/>
          <a:p>
            <a:r>
              <a:rPr lang="en-US"/>
              <a:t>Stage 1 Week B</a:t>
            </a:r>
          </a:p>
        </p:txBody>
      </p:sp>
    </p:spTree>
    <p:extLst>
      <p:ext uri="{BB962C8B-B14F-4D97-AF65-F5344CB8AC3E}">
        <p14:creationId xmlns:p14="http://schemas.microsoft.com/office/powerpoint/2010/main" val="41778040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SIE History Task 2"/>
          <p:cNvSpPr>
            <a:spLocks noGrp="1"/>
          </p:cNvSpPr>
          <p:nvPr>
            <p:ph type="title"/>
          </p:nvPr>
        </p:nvSpPr>
        <p:spPr>
          <a:xfrm>
            <a:off x="292100" y="747159"/>
            <a:ext cx="8623051" cy="498470"/>
          </a:xfrm>
          <a:noFill/>
          <a:ln w="57150">
            <a:solidFill>
              <a:srgbClr val="7030A0"/>
            </a:solidFill>
          </a:ln>
        </p:spPr>
        <p:txBody>
          <a:bodyPr/>
          <a:lstStyle/>
          <a:p>
            <a:r>
              <a:rPr lang="en-AU"/>
              <a:t> HSIE History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384026454"/>
              </p:ext>
            </p:extLst>
          </p:nvPr>
        </p:nvGraphicFramePr>
        <p:xfrm>
          <a:off x="292100" y="1518162"/>
          <a:ext cx="8607028" cy="4401193"/>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94675">
                <a:tc>
                  <a:txBody>
                    <a:bodyPr/>
                    <a:lstStyle/>
                    <a:p>
                      <a:pPr algn="l" fontAlgn="base">
                        <a:lnSpc>
                          <a:spcPct val="150000"/>
                        </a:lnSpc>
                        <a:spcAft>
                          <a:spcPts val="0"/>
                        </a:spcAft>
                      </a:pPr>
                      <a:r>
                        <a:rPr lang="en-AU" sz="1400" b="1">
                          <a:effectLst/>
                          <a:latin typeface="Montserrat" panose="00000500000000000000" pitchFamily="2" charset="0"/>
                        </a:rPr>
                        <a:t>Present and past family life – HT1-1, HT1-4 – Life in the past</a:t>
                      </a:r>
                      <a:endParaRPr lang="en-AU" sz="1400" b="1" baseline="0">
                        <a:effectLst/>
                        <a:latin typeface="Montserrat" panose="00000500000000000000" pitchFamily="2" charset="0"/>
                      </a:endParaRPr>
                    </a:p>
                    <a:p>
                      <a:pPr algn="l" fontAlgn="base">
                        <a:lnSpc>
                          <a:spcPct val="150000"/>
                        </a:lnSpc>
                        <a:spcAft>
                          <a:spcPts val="0"/>
                        </a:spcAft>
                      </a:pPr>
                      <a:r>
                        <a:rPr lang="en-AU" sz="1400" b="1">
                          <a:effectLst/>
                          <a:latin typeface="Montserrat" panose="00000500000000000000" pitchFamily="2" charset="0"/>
                        </a:rPr>
                        <a:t>Key Inquiry Question –</a:t>
                      </a:r>
                      <a:r>
                        <a:rPr lang="en-AU" sz="1400" b="0">
                          <a:effectLst/>
                          <a:latin typeface="Montserrat" panose="00000500000000000000" pitchFamily="2" charset="0"/>
                        </a:rPr>
                        <a:t>  How has family life changed or remained the same over time?</a:t>
                      </a:r>
                    </a:p>
                  </a:txBody>
                  <a:tcPr marL="114300" marR="114300" marT="0" marB="0"/>
                </a:tc>
                <a:extLst>
                  <a:ext uri="{0D108BD9-81ED-4DB2-BD59-A6C34878D82A}">
                    <a16:rowId xmlns:a16="http://schemas.microsoft.com/office/drawing/2014/main" val="10000"/>
                  </a:ext>
                </a:extLst>
              </a:tr>
              <a:tr h="3794196">
                <a:tc>
                  <a:txBody>
                    <a:bodyPr/>
                    <a:lstStyle/>
                    <a:p>
                      <a:pPr rtl="0" fontAlgn="base">
                        <a:lnSpc>
                          <a:spcPct val="150000"/>
                        </a:lnSpc>
                      </a:pPr>
                      <a:r>
                        <a:rPr lang="en-AU" sz="1400" b="1" kern="1200">
                          <a:effectLst/>
                          <a:latin typeface="Montserrat" panose="00000500000000000000" pitchFamily="2" charset="0"/>
                        </a:rPr>
                        <a:t>What to do:</a:t>
                      </a:r>
                    </a:p>
                    <a:p>
                      <a:pPr marL="285750" lvl="0" indent="-285750">
                        <a:lnSpc>
                          <a:spcPct val="150000"/>
                        </a:lnSpc>
                        <a:buFont typeface="Arial"/>
                        <a:buChar char="•"/>
                      </a:pPr>
                      <a:r>
                        <a:rPr lang="en-AU" sz="1400" b="0" kern="1200">
                          <a:effectLst/>
                          <a:latin typeface="Montserrat" panose="00000500000000000000" pitchFamily="2" charset="0"/>
                        </a:rPr>
                        <a:t>Interview your family members again to find out what life was like for them when they were children. </a:t>
                      </a:r>
                      <a:r>
                        <a:rPr lang="en-AU" sz="1400" b="0" i="0" u="none" strike="noStrike" kern="1200" noProof="0">
                          <a:effectLst/>
                          <a:latin typeface="Montserrat" panose="00000500000000000000" pitchFamily="2" charset="0"/>
                        </a:rPr>
                        <a:t>Ask them if they have any photos of when they were children. Try to</a:t>
                      </a:r>
                      <a:r>
                        <a:rPr lang="en-AU" sz="1400" b="0" kern="1200">
                          <a:effectLst/>
                          <a:latin typeface="Montserrat" panose="00000500000000000000" pitchFamily="2" charset="0"/>
                        </a:rPr>
                        <a:t> ask one of your grandparents what life was like when they were a child. </a:t>
                      </a:r>
                      <a:r>
                        <a:rPr lang="en-AU" sz="1400" b="0" i="0" u="none" strike="noStrike" kern="1200" noProof="0">
                          <a:effectLst/>
                          <a:latin typeface="Montserrat" panose="00000500000000000000" pitchFamily="2" charset="0"/>
                        </a:rPr>
                        <a:t>You could use a digital device to record their responses. Think of some questions you could ask them. You could also a</a:t>
                      </a:r>
                      <a:r>
                        <a:rPr lang="en-AU" sz="1400" b="0" kern="1200">
                          <a:effectLst/>
                          <a:latin typeface="Montserrat" panose="00000500000000000000" pitchFamily="2" charset="0"/>
                        </a:rPr>
                        <a:t>sk them some of these questions:</a:t>
                      </a:r>
                    </a:p>
                    <a:p>
                      <a:pPr marL="342900" lvl="0" indent="-342900">
                        <a:lnSpc>
                          <a:spcPct val="150000"/>
                        </a:lnSpc>
                        <a:buFont typeface="Courier New" panose="02070309020205020404" pitchFamily="49" charset="0"/>
                        <a:buChar char="o"/>
                      </a:pPr>
                      <a:r>
                        <a:rPr lang="en-AU" sz="1400" b="0" kern="1200">
                          <a:effectLst/>
                          <a:latin typeface="Montserrat" panose="00000500000000000000" pitchFamily="2" charset="0"/>
                        </a:rPr>
                        <a:t>What games did they play? What was their favourite toy?</a:t>
                      </a:r>
                    </a:p>
                    <a:p>
                      <a:pPr marL="342900" lvl="0" indent="-342900">
                        <a:lnSpc>
                          <a:spcPct val="150000"/>
                        </a:lnSpc>
                        <a:buFont typeface="Courier New" panose="02070309020205020404" pitchFamily="49" charset="0"/>
                        <a:buChar char="o"/>
                      </a:pPr>
                      <a:r>
                        <a:rPr lang="en-AU" sz="1400" b="0" kern="1200">
                          <a:effectLst/>
                          <a:latin typeface="Montserrat" panose="00000500000000000000" pitchFamily="2" charset="0"/>
                        </a:rPr>
                        <a:t>How did they get from one place to another? Did their family use a car? A bicycle? A horse?</a:t>
                      </a:r>
                    </a:p>
                    <a:p>
                      <a:pPr marL="342900" lvl="0" indent="-342900">
                        <a:lnSpc>
                          <a:spcPct val="150000"/>
                        </a:lnSpc>
                        <a:buFont typeface="Courier New" panose="02070309020205020404" pitchFamily="49" charset="0"/>
                        <a:buChar char="o"/>
                      </a:pPr>
                      <a:r>
                        <a:rPr lang="en-AU" sz="1400" b="0" kern="1200">
                          <a:effectLst/>
                          <a:latin typeface="Montserrat" panose="00000500000000000000" pitchFamily="2" charset="0"/>
                        </a:rPr>
                        <a:t>Where did they go for holidays?</a:t>
                      </a:r>
                    </a:p>
                    <a:p>
                      <a:pPr marL="342900" lvl="0" indent="-342900">
                        <a:lnSpc>
                          <a:spcPct val="150000"/>
                        </a:lnSpc>
                        <a:buFont typeface="Courier New" panose="02070309020205020404" pitchFamily="49" charset="0"/>
                        <a:buChar char="o"/>
                      </a:pPr>
                      <a:r>
                        <a:rPr lang="en-AU" sz="1400" b="0" kern="1200">
                          <a:effectLst/>
                          <a:latin typeface="Montserrat" panose="00000500000000000000" pitchFamily="2" charset="0"/>
                        </a:rPr>
                        <a:t>What food did they eat at home? Did they ever eat takeaway food?</a:t>
                      </a:r>
                    </a:p>
                    <a:p>
                      <a:pPr marL="342900" lvl="0" indent="-342900">
                        <a:lnSpc>
                          <a:spcPct val="150000"/>
                        </a:lnSpc>
                        <a:buFont typeface="Courier New" panose="02070309020205020404" pitchFamily="49" charset="0"/>
                        <a:buChar char="o"/>
                      </a:pPr>
                      <a:r>
                        <a:rPr lang="en-AU" sz="1400" b="0" kern="1200">
                          <a:effectLst/>
                          <a:latin typeface="Montserrat" panose="00000500000000000000" pitchFamily="2" charset="0"/>
                        </a:rPr>
                        <a:t>What clothes did they wear?</a:t>
                      </a: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04407" cy="365125"/>
          </a:xfrm>
          <a:prstGeom prst="rect">
            <a:avLst/>
          </a:prstGeom>
        </p:spPr>
        <p:txBody>
          <a:bodyPr/>
          <a:lstStyle/>
          <a:p>
            <a:r>
              <a:rPr lang="en-US"/>
              <a:t>Stage 1 Week B</a:t>
            </a:r>
          </a:p>
        </p:txBody>
      </p:sp>
    </p:spTree>
    <p:extLst>
      <p:ext uri="{BB962C8B-B14F-4D97-AF65-F5344CB8AC3E}">
        <p14:creationId xmlns:p14="http://schemas.microsoft.com/office/powerpoint/2010/main" val="42780891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w to use this resource"/>
          <p:cNvSpPr>
            <a:spLocks noGrp="1"/>
          </p:cNvSpPr>
          <p:nvPr>
            <p:ph type="title"/>
          </p:nvPr>
        </p:nvSpPr>
        <p:spPr>
          <a:xfrm>
            <a:off x="292150" y="584639"/>
            <a:ext cx="8623051" cy="498470"/>
          </a:xfrm>
        </p:spPr>
        <p:txBody>
          <a:bodyPr/>
          <a:lstStyle/>
          <a:p>
            <a:r>
              <a:rPr lang="en-AU"/>
              <a:t>Support for assessment and feedback</a:t>
            </a:r>
          </a:p>
        </p:txBody>
      </p:sp>
      <p:sp>
        <p:nvSpPr>
          <p:cNvPr id="10" name="Instructions"/>
          <p:cNvSpPr>
            <a:spLocks noGrp="1"/>
          </p:cNvSpPr>
          <p:nvPr>
            <p:ph type="body" sz="quarter" idx="15"/>
          </p:nvPr>
        </p:nvSpPr>
        <p:spPr>
          <a:xfrm>
            <a:off x="354225" y="4551081"/>
            <a:ext cx="8416578" cy="1759231"/>
          </a:xfrm>
        </p:spPr>
        <p:txBody>
          <a:bodyPr/>
          <a:lstStyle/>
          <a:p>
            <a:r>
              <a:rPr lang="en-AU" sz="1400">
                <a:solidFill>
                  <a:schemeClr val="tx1"/>
                </a:solidFill>
                <a:latin typeface="Montserrat"/>
              </a:rPr>
              <a:t>The strategies for assessment and feedback for K-6  professional learning provides a guide for K-6 teachers about how to assess and provide feedback online to students. It also provides advice to support parents and carers of K-6 students with assessment and feedback. Access the </a:t>
            </a:r>
            <a:r>
              <a:rPr lang="en-AU" sz="1400" err="1">
                <a:solidFill>
                  <a:schemeClr val="tx1"/>
                </a:solidFill>
                <a:latin typeface="Montserrat"/>
              </a:rPr>
              <a:t>MyPL</a:t>
            </a:r>
            <a:r>
              <a:rPr lang="en-AU" sz="1400">
                <a:solidFill>
                  <a:schemeClr val="tx1"/>
                </a:solidFill>
                <a:latin typeface="Montserrat"/>
              </a:rPr>
              <a:t> link to this professional learning under the </a:t>
            </a:r>
            <a:r>
              <a:rPr lang="en-AU" sz="1400">
                <a:solidFill>
                  <a:schemeClr val="tx1"/>
                </a:solidFill>
                <a:latin typeface="Montserrat"/>
                <a:hlinkClick r:id="rId3">
                  <a:extLst>
                    <a:ext uri="{A12FA001-AC4F-418D-AE19-62706E023703}">
                      <ahyp:hlinkClr xmlns:ahyp="http://schemas.microsoft.com/office/drawing/2018/hyperlinkcolor" val="tx"/>
                    </a:ext>
                  </a:extLst>
                </a:hlinkClick>
              </a:rPr>
              <a:t>primary curriculum section</a:t>
            </a:r>
            <a:r>
              <a:rPr lang="en-AU" sz="1400">
                <a:solidFill>
                  <a:schemeClr val="tx1"/>
                </a:solidFill>
                <a:latin typeface="Montserrat"/>
              </a:rPr>
              <a:t> of the website.</a:t>
            </a:r>
            <a:endParaRPr lang="en-AU" sz="1400">
              <a:solidFill>
                <a:schemeClr val="tx1"/>
              </a:solidFill>
              <a:latin typeface="Montserrat SemiBold"/>
            </a:endParaRPr>
          </a:p>
          <a:p>
            <a:endParaRPr lang="en-AU" sz="1400">
              <a:solidFill>
                <a:schemeClr val="tx1"/>
              </a:solidFill>
              <a:latin typeface="Montserrat"/>
            </a:endParaRPr>
          </a:p>
          <a:p>
            <a:endParaRPr lang="en-AU" sz="1400">
              <a:solidFill>
                <a:srgbClr val="FF0000"/>
              </a:solidFill>
              <a:latin typeface="Montserrat"/>
            </a:endParaRPr>
          </a:p>
        </p:txBody>
      </p:sp>
      <p:sp>
        <p:nvSpPr>
          <p:cNvPr id="14" name="Text Placeholder 9"/>
          <p:cNvSpPr>
            <a:spLocks noGrp="1"/>
          </p:cNvSpPr>
          <p:nvPr>
            <p:ph type="body" sz="quarter" idx="15"/>
          </p:nvPr>
        </p:nvSpPr>
        <p:spPr>
          <a:xfrm>
            <a:off x="354225" y="4057317"/>
            <a:ext cx="8627651" cy="443629"/>
          </a:xfrm>
        </p:spPr>
        <p:txBody>
          <a:bodyPr/>
          <a:lstStyle/>
          <a:p>
            <a:r>
              <a:rPr lang="en-AU"/>
              <a:t>Professional learning</a:t>
            </a:r>
          </a:p>
        </p:txBody>
      </p:sp>
      <p:sp>
        <p:nvSpPr>
          <p:cNvPr id="19" name="Text Placeholder 9"/>
          <p:cNvSpPr>
            <a:spLocks noGrp="1"/>
          </p:cNvSpPr>
          <p:nvPr>
            <p:ph type="body" sz="quarter" idx="15"/>
          </p:nvPr>
        </p:nvSpPr>
        <p:spPr>
          <a:xfrm>
            <a:off x="354225" y="1017934"/>
            <a:ext cx="8627651" cy="443629"/>
          </a:xfrm>
        </p:spPr>
        <p:txBody>
          <a:bodyPr/>
          <a:lstStyle/>
          <a:p>
            <a:r>
              <a:rPr lang="en-AU"/>
              <a:t>Advice and resources</a:t>
            </a:r>
          </a:p>
        </p:txBody>
      </p:sp>
      <p:sp>
        <p:nvSpPr>
          <p:cNvPr id="20" name="Instructions"/>
          <p:cNvSpPr>
            <a:spLocks noGrp="1"/>
          </p:cNvSpPr>
          <p:nvPr>
            <p:ph type="body" sz="quarter" idx="15"/>
          </p:nvPr>
        </p:nvSpPr>
        <p:spPr>
          <a:xfrm>
            <a:off x="439950" y="1555993"/>
            <a:ext cx="8416578" cy="2830270"/>
          </a:xfrm>
        </p:spPr>
        <p:txBody>
          <a:bodyPr/>
          <a:lstStyle/>
          <a:p>
            <a:r>
              <a:rPr lang="en-AU" sz="1400">
                <a:solidFill>
                  <a:schemeClr val="tx1"/>
                </a:solidFill>
                <a:latin typeface="Montserrat"/>
              </a:rPr>
              <a:t>The department’s </a:t>
            </a:r>
            <a:r>
              <a:rPr lang="en-AU" sz="1400">
                <a:solidFill>
                  <a:schemeClr val="tx1"/>
                </a:solidFill>
                <a:latin typeface="Montserrat"/>
                <a:hlinkClick r:id="rId4"/>
              </a:rPr>
              <a:t>Curriculum planning and programming, assessing and reporting to parents K-12 policy</a:t>
            </a:r>
            <a:r>
              <a:rPr lang="en-AU" sz="1400">
                <a:solidFill>
                  <a:schemeClr val="tx1"/>
                </a:solidFill>
                <a:latin typeface="Montserrat"/>
              </a:rPr>
              <a:t> informs school-based decisions about assessment and reporting processes.</a:t>
            </a:r>
          </a:p>
          <a:p>
            <a:endParaRPr lang="en-AU" sz="1400">
              <a:solidFill>
                <a:schemeClr val="tx1"/>
              </a:solidFill>
              <a:latin typeface="Montserrat"/>
            </a:endParaRPr>
          </a:p>
          <a:p>
            <a:r>
              <a:rPr lang="en-AU" sz="1400">
                <a:solidFill>
                  <a:schemeClr val="tx1"/>
                </a:solidFill>
                <a:latin typeface="Montserrat"/>
              </a:rPr>
              <a:t>A collection of </a:t>
            </a:r>
            <a:r>
              <a:rPr lang="en-AU" sz="1400">
                <a:solidFill>
                  <a:schemeClr val="tx1"/>
                </a:solidFill>
                <a:latin typeface="Montserrat"/>
                <a:hlinkClick r:id="rId5"/>
              </a:rPr>
              <a:t>ready-to-use assessment tasks, assessment activity templates and tools </a:t>
            </a:r>
            <a:r>
              <a:rPr lang="en-AU" sz="1400">
                <a:solidFill>
                  <a:schemeClr val="tx1"/>
                </a:solidFill>
                <a:latin typeface="Montserrat"/>
              </a:rPr>
              <a:t> have been developed to support assessment and feedback. These resources could be used in both face-to-face and online classroom settings.</a:t>
            </a:r>
          </a:p>
          <a:p>
            <a:endParaRPr lang="en-AU" sz="1400">
              <a:solidFill>
                <a:schemeClr val="tx1"/>
              </a:solidFill>
              <a:latin typeface="Montserrat"/>
            </a:endParaRPr>
          </a:p>
          <a:p>
            <a:endParaRPr lang="en-AU" sz="1400">
              <a:solidFill>
                <a:srgbClr val="FF0000"/>
              </a:solidFill>
              <a:latin typeface="Montserrat"/>
            </a:endParaRPr>
          </a:p>
        </p:txBody>
      </p:sp>
    </p:spTree>
    <p:extLst>
      <p:ext uri="{BB962C8B-B14F-4D97-AF65-F5344CB8AC3E}">
        <p14:creationId xmlns:p14="http://schemas.microsoft.com/office/powerpoint/2010/main" val="169400577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SIE History Task 3"/>
          <p:cNvSpPr>
            <a:spLocks noGrp="1"/>
          </p:cNvSpPr>
          <p:nvPr>
            <p:ph type="title"/>
          </p:nvPr>
        </p:nvSpPr>
        <p:spPr>
          <a:xfrm>
            <a:off x="292100" y="739067"/>
            <a:ext cx="8623051" cy="498470"/>
          </a:xfrm>
          <a:noFill/>
          <a:ln w="57150">
            <a:solidFill>
              <a:srgbClr val="7030A0"/>
            </a:solidFill>
          </a:ln>
        </p:spPr>
        <p:txBody>
          <a:bodyPr/>
          <a:lstStyle/>
          <a:p>
            <a:r>
              <a:rPr lang="en-AU"/>
              <a:t> HSIE History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021712744"/>
              </p:ext>
            </p:extLst>
          </p:nvPr>
        </p:nvGraphicFramePr>
        <p:xfrm>
          <a:off x="308123" y="1349003"/>
          <a:ext cx="8607028" cy="457639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528403">
                <a:tc>
                  <a:txBody>
                    <a:bodyPr/>
                    <a:lstStyle/>
                    <a:p>
                      <a:pPr algn="l" fontAlgn="base">
                        <a:lnSpc>
                          <a:spcPct val="150000"/>
                        </a:lnSpc>
                        <a:spcAft>
                          <a:spcPts val="0"/>
                        </a:spcAft>
                      </a:pPr>
                      <a:r>
                        <a:rPr lang="en-AU" sz="1400" b="1" baseline="0">
                          <a:effectLst/>
                          <a:latin typeface="Montserrat" panose="00000500000000000000" pitchFamily="2" charset="0"/>
                        </a:rPr>
                        <a:t>Present and past family life –  HT1-1, HT1-4 – Changed or stayed the same?</a:t>
                      </a:r>
                    </a:p>
                    <a:p>
                      <a:pPr algn="l" fontAlgn="base">
                        <a:lnSpc>
                          <a:spcPct val="150000"/>
                        </a:lnSpc>
                        <a:spcAft>
                          <a:spcPts val="0"/>
                        </a:spcAft>
                      </a:pPr>
                      <a:r>
                        <a:rPr lang="en-AU" sz="1400" b="1">
                          <a:effectLst/>
                          <a:latin typeface="Montserrat" panose="00000500000000000000" pitchFamily="2" charset="0"/>
                        </a:rPr>
                        <a:t>Key inquiry question </a:t>
                      </a:r>
                      <a:r>
                        <a:rPr lang="en-AU" sz="1400" b="0">
                          <a:effectLst/>
                          <a:latin typeface="Montserrat" panose="00000500000000000000" pitchFamily="2" charset="0"/>
                        </a:rPr>
                        <a:t>– </a:t>
                      </a:r>
                      <a:r>
                        <a:rPr lang="en-AU" sz="1400" b="0" i="0" u="none" strike="noStrike" noProof="0">
                          <a:effectLst/>
                          <a:latin typeface="Montserrat" panose="00000500000000000000" pitchFamily="2" charset="0"/>
                        </a:rPr>
                        <a:t>How has family life changed or remained the same over time?</a:t>
                      </a:r>
                    </a:p>
                  </a:txBody>
                  <a:tcPr marL="114300" marR="114300" marT="0" marB="0"/>
                </a:tc>
                <a:extLst>
                  <a:ext uri="{0D108BD9-81ED-4DB2-BD59-A6C34878D82A}">
                    <a16:rowId xmlns:a16="http://schemas.microsoft.com/office/drawing/2014/main" val="10000"/>
                  </a:ext>
                </a:extLst>
              </a:tr>
              <a:tr h="3774440">
                <a:tc>
                  <a:txBody>
                    <a:bodyPr/>
                    <a:lstStyle/>
                    <a:p>
                      <a:pPr rtl="0" fontAlgn="base">
                        <a:lnSpc>
                          <a:spcPct val="150000"/>
                        </a:lnSpc>
                      </a:pPr>
                      <a:r>
                        <a:rPr lang="en-AU" sz="1400" b="1" kern="1200">
                          <a:effectLst/>
                          <a:latin typeface="Montserrat" panose="00000500000000000000" pitchFamily="2" charset="0"/>
                        </a:rPr>
                        <a:t>What to do:</a:t>
                      </a:r>
                    </a:p>
                    <a:p>
                      <a:pPr marL="285750" indent="-285750" rtl="0" fontAlgn="base">
                        <a:lnSpc>
                          <a:spcPct val="150000"/>
                        </a:lnSpc>
                        <a:buFont typeface="Arial"/>
                        <a:buChar char="•"/>
                      </a:pPr>
                      <a:r>
                        <a:rPr lang="en-AU" sz="1400" u="none" strike="noStrike" cap="none">
                          <a:effectLst/>
                          <a:latin typeface="Montserrat" panose="00000500000000000000" pitchFamily="2" charset="0"/>
                        </a:rPr>
                        <a:t>Look at these photos of games and holidays of children in the past.</a:t>
                      </a:r>
                    </a:p>
                    <a:p>
                      <a:pPr marL="269875" marR="0" lvl="0" indent="0" algn="l">
                        <a:lnSpc>
                          <a:spcPct val="150000"/>
                        </a:lnSpc>
                        <a:spcBef>
                          <a:spcPts val="0"/>
                        </a:spcBef>
                        <a:spcAft>
                          <a:spcPts val="0"/>
                        </a:spcAft>
                        <a:buNone/>
                      </a:pPr>
                      <a:r>
                        <a:rPr lang="en-AU" sz="1400" b="0" i="0" u="none" strike="noStrike" cap="none" noProof="0">
                          <a:effectLst/>
                          <a:latin typeface="Montserrat" panose="00000500000000000000" pitchFamily="2" charset="0"/>
                          <a:hlinkClick r:id="rId3"/>
                        </a:rPr>
                        <a:t>Holidays past and present</a:t>
                      </a:r>
                      <a:endParaRPr lang="en-US" sz="1400" b="0" i="0" u="none" strike="noStrike" cap="none" noProof="0">
                        <a:effectLst/>
                        <a:latin typeface="Montserrat" panose="00000500000000000000" pitchFamily="2" charset="0"/>
                      </a:endParaRPr>
                    </a:p>
                    <a:p>
                      <a:pPr marL="269875" marR="0" lvl="0" indent="0" algn="l">
                        <a:lnSpc>
                          <a:spcPct val="150000"/>
                        </a:lnSpc>
                        <a:spcBef>
                          <a:spcPts val="0"/>
                        </a:spcBef>
                        <a:spcAft>
                          <a:spcPts val="0"/>
                        </a:spcAft>
                        <a:buNone/>
                      </a:pPr>
                      <a:r>
                        <a:rPr lang="en-AU" sz="1400" b="0" i="0" u="none" strike="noStrike" cap="none" noProof="0">
                          <a:effectLst/>
                          <a:latin typeface="Montserrat" panose="00000500000000000000" pitchFamily="2" charset="0"/>
                          <a:hlinkClick r:id="rId4"/>
                        </a:rPr>
                        <a:t>Games children play</a:t>
                      </a:r>
                    </a:p>
                    <a:p>
                      <a:pPr marL="285750" marR="0" lvl="0" indent="-285750" algn="l">
                        <a:lnSpc>
                          <a:spcPct val="150000"/>
                        </a:lnSpc>
                        <a:spcBef>
                          <a:spcPts val="0"/>
                        </a:spcBef>
                        <a:spcAft>
                          <a:spcPts val="0"/>
                        </a:spcAft>
                        <a:buFont typeface="Arial"/>
                        <a:buChar char="•"/>
                      </a:pPr>
                      <a:r>
                        <a:rPr lang="en-AU" sz="1400" b="0" i="0" u="none" strike="noStrike" cap="none" noProof="0">
                          <a:effectLst/>
                          <a:latin typeface="Montserrat" panose="00000500000000000000" pitchFamily="2" charset="0"/>
                        </a:rPr>
                        <a:t>Think about what you learnt about your family members' life when they were children. </a:t>
                      </a:r>
                    </a:p>
                    <a:p>
                      <a:pPr marL="285750" marR="0" lvl="0" indent="-285750" algn="l">
                        <a:lnSpc>
                          <a:spcPct val="150000"/>
                        </a:lnSpc>
                        <a:spcBef>
                          <a:spcPts val="0"/>
                        </a:spcBef>
                        <a:spcAft>
                          <a:spcPts val="0"/>
                        </a:spcAft>
                        <a:buFont typeface="Arial"/>
                        <a:buChar char="•"/>
                      </a:pPr>
                      <a:r>
                        <a:rPr lang="en-AU" sz="1400" b="0" i="0" u="none" strike="noStrike" cap="none" noProof="0">
                          <a:effectLst/>
                          <a:latin typeface="Montserrat" panose="00000500000000000000" pitchFamily="2" charset="0"/>
                        </a:rPr>
                        <a:t>How was their life the same as your life each day?</a:t>
                      </a:r>
                    </a:p>
                    <a:p>
                      <a:pPr marL="285750" marR="0" lvl="0" indent="-285750" algn="l">
                        <a:lnSpc>
                          <a:spcPct val="150000"/>
                        </a:lnSpc>
                        <a:spcBef>
                          <a:spcPts val="0"/>
                        </a:spcBef>
                        <a:spcAft>
                          <a:spcPts val="0"/>
                        </a:spcAft>
                        <a:buFont typeface="Arial"/>
                        <a:buChar char="•"/>
                      </a:pPr>
                      <a:r>
                        <a:rPr lang="en-AU" sz="1400" b="0" i="0" u="none" strike="noStrike" cap="none" noProof="0">
                          <a:effectLst/>
                          <a:latin typeface="Montserrat" panose="00000500000000000000" pitchFamily="2" charset="0"/>
                        </a:rPr>
                        <a:t>How was their life different to your life each day?</a:t>
                      </a:r>
                    </a:p>
                    <a:p>
                      <a:pPr marL="285750" marR="0" lvl="0" indent="-285750" algn="l">
                        <a:lnSpc>
                          <a:spcPct val="150000"/>
                        </a:lnSpc>
                        <a:spcBef>
                          <a:spcPts val="0"/>
                        </a:spcBef>
                        <a:spcAft>
                          <a:spcPts val="0"/>
                        </a:spcAft>
                        <a:buFont typeface="Arial"/>
                        <a:buChar char="•"/>
                      </a:pPr>
                      <a:r>
                        <a:rPr lang="en-AU" sz="1400" b="0" i="0" u="none" strike="noStrike" cap="none" noProof="0">
                          <a:effectLst/>
                          <a:latin typeface="Montserrat" panose="00000500000000000000" pitchFamily="2" charset="0"/>
                        </a:rPr>
                        <a:t>Draw a picture comparing your life to the life of a member of your family when they were a child. Label the people and objects in your drawings.</a:t>
                      </a:r>
                    </a:p>
                    <a:p>
                      <a:pPr marL="0" marR="0" lvl="0" indent="0" algn="l">
                        <a:lnSpc>
                          <a:spcPct val="150000"/>
                        </a:lnSpc>
                        <a:spcBef>
                          <a:spcPts val="0"/>
                        </a:spcBef>
                        <a:spcAft>
                          <a:spcPts val="0"/>
                        </a:spcAft>
                        <a:buNone/>
                      </a:pPr>
                      <a:r>
                        <a:rPr lang="en-AU" sz="1400" b="1" i="0" u="none" strike="noStrike" cap="none" noProof="0">
                          <a:effectLst/>
                          <a:latin typeface="Montserrat" panose="00000500000000000000" pitchFamily="2" charset="0"/>
                        </a:rPr>
                        <a:t>OR</a:t>
                      </a:r>
                    </a:p>
                    <a:p>
                      <a:pPr marL="285750" marR="0" lvl="0" indent="-285750" algn="l">
                        <a:lnSpc>
                          <a:spcPct val="150000"/>
                        </a:lnSpc>
                        <a:spcBef>
                          <a:spcPts val="0"/>
                        </a:spcBef>
                        <a:spcAft>
                          <a:spcPts val="0"/>
                        </a:spcAft>
                        <a:buFont typeface="Arial"/>
                        <a:buChar char="•"/>
                      </a:pPr>
                      <a:r>
                        <a:rPr lang="en-AU" sz="1400" b="0" i="0" u="none" strike="noStrike" cap="none" noProof="0">
                          <a:effectLst/>
                          <a:latin typeface="Montserrat" panose="00000500000000000000" pitchFamily="2" charset="0"/>
                        </a:rPr>
                        <a:t>Use a digital device to talk about how your life is similar and different to the life of a member of your family when they were a child.</a:t>
                      </a: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44164" cy="365125"/>
          </a:xfrm>
          <a:prstGeom prst="rect">
            <a:avLst/>
          </a:prstGeom>
        </p:spPr>
        <p:txBody>
          <a:bodyPr/>
          <a:lstStyle/>
          <a:p>
            <a:r>
              <a:rPr lang="en-US"/>
              <a:t>Stage 1 Week B</a:t>
            </a:r>
          </a:p>
        </p:txBody>
      </p:sp>
    </p:spTree>
    <p:extLst>
      <p:ext uri="{BB962C8B-B14F-4D97-AF65-F5344CB8AC3E}">
        <p14:creationId xmlns:p14="http://schemas.microsoft.com/office/powerpoint/2010/main" val="132002642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DHPE – overview of tasks"/>
          <p:cNvSpPr>
            <a:spLocks noGrp="1"/>
          </p:cNvSpPr>
          <p:nvPr>
            <p:ph type="title"/>
          </p:nvPr>
        </p:nvSpPr>
        <p:spPr>
          <a:ln w="57150">
            <a:solidFill>
              <a:schemeClr val="accent5">
                <a:lumMod val="60000"/>
                <a:lumOff val="40000"/>
              </a:schemeClr>
            </a:solidFill>
          </a:ln>
        </p:spPr>
        <p:txBody>
          <a:bodyPr/>
          <a:lstStyle/>
          <a:p>
            <a:r>
              <a:rPr lang="en-AU"/>
              <a:t> PDHPE – overview of tasks</a:t>
            </a:r>
          </a:p>
        </p:txBody>
      </p:sp>
      <p:sp>
        <p:nvSpPr>
          <p:cNvPr id="2" name="Tasks"/>
          <p:cNvSpPr>
            <a:spLocks noGrp="1"/>
          </p:cNvSpPr>
          <p:nvPr>
            <p:ph type="body" sz="quarter" idx="16"/>
          </p:nvPr>
        </p:nvSpPr>
        <p:spPr/>
        <p:txBody>
          <a:bodyPr>
            <a:normAutofit/>
          </a:bodyPr>
          <a:lstStyle/>
          <a:p>
            <a:pPr marL="114300" indent="0">
              <a:buNone/>
            </a:pPr>
            <a:r>
              <a:rPr lang="en-AU" sz="1600" b="1">
                <a:latin typeface="Montserrat" panose="00000500000000000000" pitchFamily="2" charset="0"/>
              </a:rPr>
              <a:t>Health, Wellbeing and Relationships</a:t>
            </a:r>
          </a:p>
          <a:p>
            <a:pPr>
              <a:buFont typeface="+mj-lt"/>
              <a:buAutoNum type="arabicPeriod"/>
            </a:pPr>
            <a:r>
              <a:rPr lang="en-AU" sz="1600">
                <a:latin typeface="Montserrat" panose="00000500000000000000" pitchFamily="2" charset="0"/>
              </a:rPr>
              <a:t>We all belong</a:t>
            </a:r>
          </a:p>
          <a:p>
            <a:pPr>
              <a:buFont typeface="+mj-lt"/>
              <a:buAutoNum type="arabicPeriod"/>
            </a:pPr>
            <a:r>
              <a:rPr lang="en-AU" sz="1600">
                <a:latin typeface="Montserrat" panose="00000500000000000000" pitchFamily="2" charset="0"/>
              </a:rPr>
              <a:t>Inclusion and exclusion</a:t>
            </a:r>
          </a:p>
          <a:p>
            <a:pPr marL="114300" indent="0">
              <a:buNone/>
            </a:pPr>
            <a:r>
              <a:rPr lang="en-AU" sz="1600" b="1">
                <a:latin typeface="Montserrat" panose="00000500000000000000" pitchFamily="2" charset="0"/>
              </a:rPr>
              <a:t>Movement Skill and Performance</a:t>
            </a:r>
          </a:p>
          <a:p>
            <a:pPr>
              <a:buFont typeface="+mj-lt"/>
              <a:buAutoNum type="arabicPeriod" startAt="3"/>
            </a:pPr>
            <a:r>
              <a:rPr lang="en-AU" sz="1600">
                <a:latin typeface="Montserrat" panose="00000500000000000000" pitchFamily="2" charset="0"/>
              </a:rPr>
              <a:t>Over-arm throw (worksheet provided)</a:t>
            </a:r>
          </a:p>
        </p:txBody>
      </p:sp>
      <p:sp>
        <p:nvSpPr>
          <p:cNvPr id="5" name="Footer"/>
          <p:cNvSpPr>
            <a:spLocks noGrp="1"/>
          </p:cNvSpPr>
          <p:nvPr>
            <p:ph type="ftr" sz="quarter" idx="3"/>
          </p:nvPr>
        </p:nvSpPr>
        <p:spPr>
          <a:xfrm>
            <a:off x="292150" y="6258126"/>
            <a:ext cx="894866" cy="365125"/>
          </a:xfrm>
        </p:spPr>
        <p:txBody>
          <a:bodyPr/>
          <a:lstStyle/>
          <a:p>
            <a:r>
              <a:rPr lang="en-US"/>
              <a:t>Stage 1 Week B</a:t>
            </a:r>
          </a:p>
        </p:txBody>
      </p:sp>
    </p:spTree>
    <p:extLst>
      <p:ext uri="{BB962C8B-B14F-4D97-AF65-F5344CB8AC3E}">
        <p14:creationId xmlns:p14="http://schemas.microsoft.com/office/powerpoint/2010/main" val="303515081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1"/>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705712602"/>
              </p:ext>
            </p:extLst>
          </p:nvPr>
        </p:nvGraphicFramePr>
        <p:xfrm>
          <a:off x="292100" y="1499990"/>
          <a:ext cx="8607028" cy="4315475"/>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846395">
                <a:tc>
                  <a:txBody>
                    <a:bodyPr/>
                    <a:lstStyle/>
                    <a:p>
                      <a:pPr algn="l" fontAlgn="base">
                        <a:lnSpc>
                          <a:spcPct val="150000"/>
                        </a:lnSpc>
                        <a:spcAft>
                          <a:spcPts val="0"/>
                        </a:spcAft>
                      </a:pPr>
                      <a:r>
                        <a:rPr lang="en-AU" sz="1400">
                          <a:effectLst/>
                          <a:latin typeface="Montserrat" panose="00000500000000000000" pitchFamily="2" charset="0"/>
                        </a:rPr>
                        <a:t>Health, Wellbeing and Relationships – PD1-10</a:t>
                      </a:r>
                      <a:r>
                        <a:rPr lang="en-AU" sz="1400" baseline="0">
                          <a:effectLst/>
                          <a:latin typeface="Montserrat" panose="00000500000000000000" pitchFamily="2" charset="0"/>
                        </a:rPr>
                        <a:t> – We </a:t>
                      </a:r>
                      <a:r>
                        <a:rPr lang="en-AU" sz="1400">
                          <a:effectLst/>
                          <a:latin typeface="Montserrat" panose="00000500000000000000" pitchFamily="2" charset="0"/>
                        </a:rPr>
                        <a:t>all belong</a:t>
                      </a:r>
                    </a:p>
                    <a:p>
                      <a:pPr algn="l" fontAlgn="base">
                        <a:lnSpc>
                          <a:spcPct val="150000"/>
                        </a:lnSpc>
                        <a:spcAft>
                          <a:spcPts val="0"/>
                        </a:spcAft>
                      </a:pPr>
                      <a:r>
                        <a:rPr lang="en-AU" sz="1400">
                          <a:effectLst/>
                          <a:latin typeface="Montserrat" panose="00000500000000000000" pitchFamily="2" charset="0"/>
                        </a:rPr>
                        <a:t>Key Inquiry Question</a:t>
                      </a:r>
                      <a:r>
                        <a:rPr lang="en-AU" sz="1400" baseline="0">
                          <a:effectLst/>
                          <a:latin typeface="Montserrat" panose="00000500000000000000" pitchFamily="2" charset="0"/>
                        </a:rPr>
                        <a:t> – </a:t>
                      </a:r>
                      <a:r>
                        <a:rPr lang="en-AU" sz="1400" b="0" baseline="0">
                          <a:effectLst/>
                          <a:latin typeface="Montserrat" panose="00000500000000000000" pitchFamily="2" charset="0"/>
                        </a:rPr>
                        <a:t>How can we be inclusive and respectful?</a:t>
                      </a:r>
                      <a:endParaRPr lang="en-AU" sz="1400" b="0">
                        <a:effectLst/>
                        <a:latin typeface="Montserrat" panose="00000500000000000000" pitchFamily="2" charset="0"/>
                      </a:endParaRPr>
                    </a:p>
                  </a:txBody>
                  <a:tcPr marL="114300" marR="114300" marT="0" marB="0"/>
                </a:tc>
                <a:extLst>
                  <a:ext uri="{0D108BD9-81ED-4DB2-BD59-A6C34878D82A}">
                    <a16:rowId xmlns:a16="http://schemas.microsoft.com/office/drawing/2014/main" val="10000"/>
                  </a:ext>
                </a:extLst>
              </a:tr>
              <a:tr h="2120378">
                <a:tc>
                  <a:txBody>
                    <a:bodyPr/>
                    <a:lstStyle/>
                    <a:p>
                      <a:pPr rtl="0" fontAlgn="base"/>
                      <a:r>
                        <a:rPr lang="en-AU" sz="1400" b="1" kern="1200">
                          <a:effectLst/>
                          <a:latin typeface="Montserrat" panose="00000500000000000000" pitchFamily="2" charset="0"/>
                        </a:rPr>
                        <a:t>What to do:</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Discuss with your teacher or parent/caregiver the following questions. </a:t>
                      </a:r>
                    </a:p>
                    <a:p>
                      <a:pPr marL="285750" lvl="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What groups do you belong to? </a:t>
                      </a:r>
                    </a:p>
                    <a:p>
                      <a:pPr marL="285750" lvl="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Why is it important to belong to a group?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Inside</a:t>
                      </a:r>
                      <a:r>
                        <a:rPr lang="en-AU" sz="1400" b="0" i="0" u="none" strike="noStrike" cap="none" baseline="0">
                          <a:solidFill>
                            <a:schemeClr val="tx1"/>
                          </a:solidFill>
                          <a:effectLst/>
                          <a:latin typeface="Montserrat" panose="00000500000000000000" pitchFamily="2" charset="0"/>
                          <a:ea typeface="+mn-ea"/>
                          <a:cs typeface="+mn-cs"/>
                          <a:sym typeface="Arial"/>
                        </a:rPr>
                        <a:t> a</a:t>
                      </a:r>
                      <a:r>
                        <a:rPr lang="en-AU" sz="1400" b="0" i="0" u="none" strike="noStrike" cap="none">
                          <a:solidFill>
                            <a:schemeClr val="tx1"/>
                          </a:solidFill>
                          <a:effectLst/>
                          <a:latin typeface="Montserrat" panose="00000500000000000000" pitchFamily="2" charset="0"/>
                          <a:ea typeface="+mn-ea"/>
                          <a:cs typeface="+mn-cs"/>
                          <a:sym typeface="Arial"/>
                        </a:rPr>
                        <a:t> box</a:t>
                      </a:r>
                      <a:r>
                        <a:rPr lang="en-AU" sz="1400" b="0" i="0" u="none" strike="noStrike" cap="none" baseline="0">
                          <a:solidFill>
                            <a:schemeClr val="tx1"/>
                          </a:solidFill>
                          <a:effectLst/>
                          <a:latin typeface="Montserrat" panose="00000500000000000000" pitchFamily="2" charset="0"/>
                          <a:ea typeface="+mn-ea"/>
                          <a:cs typeface="+mn-cs"/>
                          <a:sym typeface="Arial"/>
                        </a:rPr>
                        <a:t>, </a:t>
                      </a:r>
                      <a:r>
                        <a:rPr lang="en-AU" sz="1400" b="0" i="0" u="none" strike="noStrike" cap="none">
                          <a:solidFill>
                            <a:schemeClr val="tx1"/>
                          </a:solidFill>
                          <a:effectLst/>
                          <a:latin typeface="Montserrat" panose="00000500000000000000" pitchFamily="2" charset="0"/>
                          <a:ea typeface="+mn-ea"/>
                          <a:cs typeface="+mn-cs"/>
                          <a:sym typeface="Arial"/>
                        </a:rPr>
                        <a:t>write or draw all the groups you belong to. For example, your class, school house, sports team.</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Around the outside of box, write or draw why it is important to belong to a group. For example, make new friends, learn new skills, learn to cooperate, support.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List at least 2 other members of the same group and explain how you could make them feel included. For example, I shared pencils with my friend in class, I passed the ball to everyone in my soccer team or I cheered for my house mates at the swimming carnival. </a:t>
                      </a:r>
                    </a:p>
                    <a:p>
                      <a:pPr rtl="0" fontAlgn="base"/>
                      <a:endParaRPr lang="en-AU" sz="1400" b="1" kern="1200">
                        <a:effectLst/>
                        <a:latin typeface="Montserrat" panose="00000500000000000000" pitchFamily="2" charset="0"/>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81689" cy="365125"/>
          </a:xfrm>
          <a:prstGeom prst="rect">
            <a:avLst/>
          </a:prstGeom>
        </p:spPr>
        <p:txBody>
          <a:bodyPr/>
          <a:lstStyle/>
          <a:p>
            <a:r>
              <a:rPr lang="en-US"/>
              <a:t>Stage 1 Week B</a:t>
            </a:r>
          </a:p>
        </p:txBody>
      </p:sp>
    </p:spTree>
    <p:extLst>
      <p:ext uri="{BB962C8B-B14F-4D97-AF65-F5344CB8AC3E}">
        <p14:creationId xmlns:p14="http://schemas.microsoft.com/office/powerpoint/2010/main" val="111830036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2"/>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023454024"/>
              </p:ext>
            </p:extLst>
          </p:nvPr>
        </p:nvGraphicFramePr>
        <p:xfrm>
          <a:off x="300111" y="1361584"/>
          <a:ext cx="8607028" cy="4752915"/>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783518">
                <a:tc>
                  <a:txBody>
                    <a:bodyPr/>
                    <a:lstStyle/>
                    <a:p>
                      <a:pPr algn="l" fontAlgn="base">
                        <a:lnSpc>
                          <a:spcPct val="150000"/>
                        </a:lnSpc>
                        <a:spcAft>
                          <a:spcPts val="0"/>
                        </a:spcAft>
                      </a:pPr>
                      <a:r>
                        <a:rPr lang="en-AU" sz="1400">
                          <a:effectLst/>
                          <a:latin typeface="Montserrat" panose="00000500000000000000" pitchFamily="2" charset="0"/>
                        </a:rPr>
                        <a:t>Health, Wellbeing and Relationships – PD1-10 – Inclusion and exclusion</a:t>
                      </a:r>
                    </a:p>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a:effectLst/>
                          <a:latin typeface="Montserrat" panose="00000500000000000000" pitchFamily="2" charset="0"/>
                        </a:rPr>
                        <a:t>Key Inquiry Question</a:t>
                      </a:r>
                      <a:r>
                        <a:rPr lang="en-AU" sz="1400" baseline="0">
                          <a:effectLst/>
                          <a:latin typeface="Montserrat" panose="00000500000000000000" pitchFamily="2" charset="0"/>
                        </a:rPr>
                        <a:t> - </a:t>
                      </a:r>
                      <a:r>
                        <a:rPr lang="en-AU" sz="1400" b="0" baseline="0">
                          <a:effectLst/>
                          <a:latin typeface="Montserrat" panose="00000500000000000000" pitchFamily="2" charset="0"/>
                        </a:rPr>
                        <a:t>How can we be inclusive and respectful?</a:t>
                      </a:r>
                      <a:endParaRPr lang="en-AU" sz="1400" b="0">
                        <a:effectLst/>
                        <a:latin typeface="Montserrat" panose="00000500000000000000" pitchFamily="2" charset="0"/>
                      </a:endParaRPr>
                    </a:p>
                  </a:txBody>
                  <a:tcPr marL="114300" marR="114300" marT="0" marB="0"/>
                </a:tc>
                <a:extLst>
                  <a:ext uri="{0D108BD9-81ED-4DB2-BD59-A6C34878D82A}">
                    <a16:rowId xmlns:a16="http://schemas.microsoft.com/office/drawing/2014/main" val="10000"/>
                  </a:ext>
                </a:extLst>
              </a:tr>
              <a:tr h="3956649">
                <a:tc>
                  <a:txBody>
                    <a:bodyPr/>
                    <a:lstStyle/>
                    <a:p>
                      <a:pPr fontAlgn="base">
                        <a:lnSpc>
                          <a:spcPct val="150000"/>
                        </a:lnSpc>
                      </a:pPr>
                      <a:r>
                        <a:rPr lang="en-AU" sz="1400" b="1">
                          <a:effectLst/>
                          <a:latin typeface="Montserrat" panose="00000500000000000000" pitchFamily="2" charset="0"/>
                        </a:rPr>
                        <a:t>What to do:</a:t>
                      </a:r>
                    </a:p>
                    <a:p>
                      <a:pPr>
                        <a:lnSpc>
                          <a:spcPct val="150000"/>
                        </a:lnSpc>
                      </a:pPr>
                      <a:r>
                        <a:rPr lang="en-AU" sz="1400" b="0" i="0" u="none" strike="noStrike" cap="none">
                          <a:solidFill>
                            <a:schemeClr val="tx1"/>
                          </a:solidFill>
                          <a:effectLst/>
                          <a:latin typeface="Montserrat" panose="00000500000000000000" pitchFamily="2" charset="0"/>
                          <a:ea typeface="+mn-ea"/>
                          <a:cs typeface="+mn-cs"/>
                          <a:sym typeface="Arial"/>
                        </a:rPr>
                        <a:t>‘To be included means to invite another person to be part of something.’</a:t>
                      </a:r>
                    </a:p>
                    <a:p>
                      <a:pPr>
                        <a:lnSpc>
                          <a:spcPct val="150000"/>
                        </a:lnSpc>
                      </a:pPr>
                      <a:r>
                        <a:rPr lang="en-AU" sz="1400" b="0" i="0" u="none" strike="noStrike" cap="none">
                          <a:solidFill>
                            <a:schemeClr val="tx1"/>
                          </a:solidFill>
                          <a:effectLst/>
                          <a:latin typeface="Montserrat" panose="00000500000000000000" pitchFamily="2" charset="0"/>
                          <a:ea typeface="+mn-ea"/>
                          <a:cs typeface="+mn-cs"/>
                          <a:sym typeface="Arial"/>
                        </a:rPr>
                        <a:t>‘To be excluded means to intentionally not include someone.’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Read the scenario. </a:t>
                      </a:r>
                    </a:p>
                    <a:p>
                      <a:pPr>
                        <a:lnSpc>
                          <a:spcPct val="150000"/>
                        </a:lnSpc>
                      </a:pPr>
                      <a:r>
                        <a:rPr lang="en-AU" sz="1400" b="0" i="0" u="none" strike="noStrike" cap="none">
                          <a:solidFill>
                            <a:schemeClr val="tx1"/>
                          </a:solidFill>
                          <a:effectLst/>
                          <a:latin typeface="Montserrat" panose="00000500000000000000" pitchFamily="2" charset="0"/>
                          <a:ea typeface="+mn-ea"/>
                          <a:cs typeface="+mn-cs"/>
                          <a:sym typeface="Arial"/>
                        </a:rPr>
                        <a:t>Laura is a new student in your Stage 1 class. She has just moved to Australia from Japan. She doesn’t know anyone and is still learning to speak English. At lunch time Laura sits alone and looks upset. You return to class and she sits alone again at the back of the room.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Discuss with your teacher or parent/caregiver.</a:t>
                      </a:r>
                    </a:p>
                    <a:p>
                      <a:pPr marL="285750" lvl="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How do you think Laura feels whilst sitting at the back of the room? </a:t>
                      </a:r>
                    </a:p>
                    <a:p>
                      <a:pPr marL="285750" lvl="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How do you think you would feel if you were excluded?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What could you do to make Laura feel included? Think of 10 ways to make Laura feel welcome and cared for. Write them</a:t>
                      </a:r>
                      <a:r>
                        <a:rPr lang="en-AU" sz="1400" b="0" i="0" u="none" strike="noStrike" cap="none" baseline="0">
                          <a:solidFill>
                            <a:schemeClr val="tx1"/>
                          </a:solidFill>
                          <a:effectLst/>
                          <a:latin typeface="Montserrat" panose="00000500000000000000" pitchFamily="2" charset="0"/>
                          <a:ea typeface="+mn-ea"/>
                          <a:cs typeface="+mn-cs"/>
                          <a:sym typeface="Arial"/>
                        </a:rPr>
                        <a:t> down in a list 1-10.</a:t>
                      </a:r>
                      <a:endParaRPr lang="en-AU" sz="1400" b="0" i="0" u="none" strike="noStrike" cap="none">
                        <a:solidFill>
                          <a:schemeClr val="tx1"/>
                        </a:solidFill>
                        <a:effectLst/>
                        <a:latin typeface="Montserrat" panose="00000500000000000000" pitchFamily="2" charset="0"/>
                        <a:ea typeface="+mn-ea"/>
                        <a:cs typeface="+mn-cs"/>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93048" cy="365125"/>
          </a:xfrm>
          <a:prstGeom prst="rect">
            <a:avLst/>
          </a:prstGeom>
        </p:spPr>
        <p:txBody>
          <a:bodyPr/>
          <a:lstStyle/>
          <a:p>
            <a:r>
              <a:rPr lang="en-US"/>
              <a:t>Stage 1 Week B</a:t>
            </a:r>
          </a:p>
        </p:txBody>
      </p:sp>
    </p:spTree>
    <p:extLst>
      <p:ext uri="{BB962C8B-B14F-4D97-AF65-F5344CB8AC3E}">
        <p14:creationId xmlns:p14="http://schemas.microsoft.com/office/powerpoint/2010/main" val="1256518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3"/>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890173668"/>
              </p:ext>
            </p:extLst>
          </p:nvPr>
        </p:nvGraphicFramePr>
        <p:xfrm>
          <a:off x="268486" y="1512269"/>
          <a:ext cx="8607028" cy="4679620"/>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0">
                <a:tc>
                  <a:txBody>
                    <a:bodyPr/>
                    <a:lstStyle/>
                    <a:p>
                      <a:pPr algn="l" fontAlgn="base">
                        <a:lnSpc>
                          <a:spcPct val="150000"/>
                        </a:lnSpc>
                        <a:spcAft>
                          <a:spcPts val="0"/>
                        </a:spcAft>
                      </a:pPr>
                      <a:r>
                        <a:rPr lang="en-AU" sz="1400">
                          <a:latin typeface="Montserrat" panose="00000500000000000000" pitchFamily="2" charset="0"/>
                        </a:rPr>
                        <a:t>Movement Skill and Performance –</a:t>
                      </a:r>
                      <a:r>
                        <a:rPr lang="en-AU" sz="1400" baseline="0">
                          <a:latin typeface="Montserrat" panose="00000500000000000000" pitchFamily="2" charset="0"/>
                        </a:rPr>
                        <a:t> PD1-4 – Over-arm throw</a:t>
                      </a:r>
                      <a:endParaRPr lang="en-AU" sz="1400">
                        <a:effectLst/>
                        <a:latin typeface="Montserrat" panose="00000500000000000000" pitchFamily="2" charset="0"/>
                      </a:endParaRPr>
                    </a:p>
                    <a:p>
                      <a:pPr algn="l" fontAlgn="base">
                        <a:lnSpc>
                          <a:spcPct val="150000"/>
                        </a:lnSpc>
                        <a:spcAft>
                          <a:spcPts val="0"/>
                        </a:spcAft>
                      </a:pPr>
                      <a:r>
                        <a:rPr lang="en-AU" sz="1400">
                          <a:effectLst/>
                          <a:latin typeface="Montserrat" panose="00000500000000000000" pitchFamily="2" charset="0"/>
                        </a:rPr>
                        <a:t>Key Inquiry Question</a:t>
                      </a:r>
                      <a:r>
                        <a:rPr lang="en-AU" sz="1400" baseline="0">
                          <a:effectLst/>
                          <a:latin typeface="Montserrat" panose="00000500000000000000" pitchFamily="2" charset="0"/>
                        </a:rPr>
                        <a:t> – </a:t>
                      </a:r>
                      <a:r>
                        <a:rPr lang="en-AU" sz="1400" b="0">
                          <a:latin typeface="Montserrat" panose="00000500000000000000" pitchFamily="2" charset="0"/>
                        </a:rPr>
                        <a:t>What are the different ways we can move our body?</a:t>
                      </a:r>
                      <a:endParaRPr lang="en-AU" sz="1400" b="0">
                        <a:effectLst/>
                        <a:latin typeface="Montserrat" panose="00000500000000000000" pitchFamily="2" charset="0"/>
                      </a:endParaRPr>
                    </a:p>
                  </a:txBody>
                  <a:tcPr marL="114300" marR="114300" marT="0" marB="0"/>
                </a:tc>
                <a:extLst>
                  <a:ext uri="{0D108BD9-81ED-4DB2-BD59-A6C34878D82A}">
                    <a16:rowId xmlns:a16="http://schemas.microsoft.com/office/drawing/2014/main" val="10000"/>
                  </a:ext>
                </a:extLst>
              </a:tr>
              <a:tr h="4072623">
                <a:tc>
                  <a:txBody>
                    <a:bodyPr/>
                    <a:lstStyle/>
                    <a:p>
                      <a:pPr fontAlgn="base"/>
                      <a:r>
                        <a:rPr lang="en-AU" sz="1400" b="1">
                          <a:effectLst/>
                          <a:latin typeface="Montserrat" panose="00000500000000000000" pitchFamily="2" charset="0"/>
                        </a:rPr>
                        <a:t>What to do:</a:t>
                      </a:r>
                    </a:p>
                    <a:p>
                      <a:pPr marL="285750" lvl="0" indent="-285750">
                        <a:lnSpc>
                          <a:spcPct val="150000"/>
                        </a:lnSpc>
                        <a:buFont typeface="Courier New" panose="02070309020205020404" pitchFamily="49" charset="0"/>
                        <a:buChar char="o"/>
                      </a:pPr>
                      <a:r>
                        <a:rPr lang="en-AU" sz="1400" b="0" i="0" u="none" strike="noStrike" cap="none">
                          <a:solidFill>
                            <a:schemeClr val="tx1"/>
                          </a:solidFill>
                          <a:effectLst/>
                          <a:latin typeface="Montserrat" panose="00000500000000000000" pitchFamily="2" charset="0"/>
                          <a:ea typeface="+mn-ea"/>
                          <a:cs typeface="+mn-cs"/>
                          <a:sym typeface="Arial"/>
                        </a:rPr>
                        <a:t>What types of throw have you used?</a:t>
                      </a:r>
                    </a:p>
                    <a:p>
                      <a:pPr marL="285750" lvl="0" indent="-285750">
                        <a:lnSpc>
                          <a:spcPct val="150000"/>
                        </a:lnSpc>
                        <a:buFont typeface="Courier New" panose="02070309020205020404" pitchFamily="49" charset="0"/>
                        <a:buChar char="o"/>
                      </a:pPr>
                      <a:r>
                        <a:rPr lang="en-AU" sz="1400" b="0" i="0" u="none" strike="noStrike" cap="none">
                          <a:solidFill>
                            <a:schemeClr val="tx1"/>
                          </a:solidFill>
                          <a:effectLst/>
                          <a:latin typeface="Montserrat" panose="00000500000000000000" pitchFamily="2" charset="0"/>
                          <a:ea typeface="+mn-ea"/>
                          <a:cs typeface="+mn-cs"/>
                          <a:sym typeface="Arial"/>
                        </a:rPr>
                        <a:t>Which type of throw did you prefer to use? Why?</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Choose a safe playing area where you can throw a number of soft objects. Create a target that you can safely throw a soft object towards. If possible, create two larger rings around the centre target to create a ‘bullseye’. Use the scoring system and table on the next slides.</a:t>
                      </a:r>
                    </a:p>
                    <a:p>
                      <a:pPr fontAlgn="base"/>
                      <a:endParaRPr lang="en-AU" sz="1200" b="1" kern="1200">
                        <a:effectLst/>
                        <a:latin typeface="Montserrat" panose="00000500000000000000" pitchFamily="2" charset="0"/>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1091831" cy="365125"/>
          </a:xfrm>
          <a:prstGeom prst="rect">
            <a:avLst/>
          </a:prstGeom>
        </p:spPr>
        <p:txBody>
          <a:bodyPr/>
          <a:lstStyle/>
          <a:p>
            <a:r>
              <a:rPr lang="en-US"/>
              <a:t>Stage 1 Week B</a:t>
            </a:r>
          </a:p>
        </p:txBody>
      </p:sp>
    </p:spTree>
    <p:extLst>
      <p:ext uri="{BB962C8B-B14F-4D97-AF65-F5344CB8AC3E}">
        <p14:creationId xmlns:p14="http://schemas.microsoft.com/office/powerpoint/2010/main" val="1351214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3 - continued"/>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3 - continued</a:t>
            </a:r>
          </a:p>
        </p:txBody>
      </p:sp>
      <p:sp>
        <p:nvSpPr>
          <p:cNvPr id="7" name="Instructions">
            <a:extLst>
              <a:ext uri="{FF2B5EF4-FFF2-40B4-BE49-F238E27FC236}">
                <a16:creationId xmlns:a16="http://schemas.microsoft.com/office/drawing/2014/main" id="{57D202AC-3AA8-4400-A5D1-AE1A5525C90E}"/>
              </a:ext>
            </a:extLst>
          </p:cNvPr>
          <p:cNvSpPr>
            <a:spLocks noGrp="1"/>
          </p:cNvSpPr>
          <p:nvPr>
            <p:ph type="body" sz="quarter" idx="16"/>
          </p:nvPr>
        </p:nvSpPr>
        <p:spPr>
          <a:xfrm>
            <a:off x="292100" y="1422357"/>
            <a:ext cx="8628224" cy="4236529"/>
          </a:xfrm>
        </p:spPr>
        <p:txBody>
          <a:bodyPr>
            <a:normAutofit/>
          </a:bodyPr>
          <a:lstStyle/>
          <a:p>
            <a:pPr marL="114300" indent="0">
              <a:buNone/>
            </a:pPr>
            <a:r>
              <a:rPr lang="en-AU" sz="1600" b="1">
                <a:latin typeface="Montserrat"/>
              </a:rPr>
              <a:t>Bullseye</a:t>
            </a:r>
          </a:p>
          <a:p>
            <a:pPr>
              <a:lnSpc>
                <a:spcPct val="115000"/>
              </a:lnSpc>
              <a:spcBef>
                <a:spcPts val="400"/>
              </a:spcBef>
              <a:spcAft>
                <a:spcPts val="400"/>
              </a:spcAft>
            </a:pPr>
            <a:r>
              <a:rPr lang="en-AU" sz="1400">
                <a:latin typeface="Montserrat" panose="00000500000000000000" pitchFamily="2" charset="0"/>
                <a:ea typeface="Calibri" panose="020F0502020204030204" pitchFamily="34" charset="0"/>
                <a:cs typeface="Times New Roman" panose="02020603050405020304" pitchFamily="18" charset="0"/>
              </a:rPr>
              <a:t>‘Starting point’ may be about 3-5 metres from the target for the first attempt. </a:t>
            </a:r>
          </a:p>
          <a:p>
            <a:pPr>
              <a:lnSpc>
                <a:spcPct val="115000"/>
              </a:lnSpc>
              <a:spcBef>
                <a:spcPts val="400"/>
              </a:spcBef>
              <a:spcAft>
                <a:spcPts val="400"/>
              </a:spcAft>
            </a:pPr>
            <a:r>
              <a:rPr lang="en-AU" sz="1400">
                <a:latin typeface="Montserrat" panose="00000500000000000000" pitchFamily="2" charset="0"/>
                <a:ea typeface="Calibri" panose="020F0502020204030204" pitchFamily="34" charset="0"/>
                <a:cs typeface="Times New Roman" panose="02020603050405020304" pitchFamily="18" charset="0"/>
              </a:rPr>
              <a:t>Before beginning each attempt, discuss the questions with your teacher or parent/caregiver:</a:t>
            </a:r>
          </a:p>
          <a:p>
            <a:pPr>
              <a:lnSpc>
                <a:spcPct val="115000"/>
              </a:lnSpc>
              <a:spcBef>
                <a:spcPts val="400"/>
              </a:spcBef>
              <a:spcAft>
                <a:spcPts val="400"/>
              </a:spcAft>
            </a:pPr>
            <a:r>
              <a:rPr lang="en-AU" sz="1400">
                <a:latin typeface="Montserrat" panose="00000500000000000000" pitchFamily="2" charset="0"/>
                <a:ea typeface="Calibri" panose="020F0502020204030204" pitchFamily="34" charset="0"/>
                <a:cs typeface="Times New Roman" panose="02020603050405020304" pitchFamily="18" charset="0"/>
              </a:rPr>
              <a:t>Which throwing style do you think will score most points? Why?</a:t>
            </a:r>
          </a:p>
          <a:p>
            <a:pPr>
              <a:lnSpc>
                <a:spcPct val="115000"/>
              </a:lnSpc>
              <a:spcBef>
                <a:spcPts val="400"/>
              </a:spcBef>
              <a:spcAft>
                <a:spcPts val="400"/>
              </a:spcAft>
            </a:pPr>
            <a:r>
              <a:rPr lang="en-AU" sz="1400">
                <a:latin typeface="Montserrat" panose="00000500000000000000" pitchFamily="2" charset="0"/>
                <a:ea typeface="Calibri" panose="020F0502020204030204" pitchFamily="34" charset="0"/>
                <a:cs typeface="Times New Roman" panose="02020603050405020304" pitchFamily="18" charset="0"/>
              </a:rPr>
              <a:t>If you’re unable to create a target with three rings as shown below, a sample scoring system may be:</a:t>
            </a:r>
          </a:p>
          <a:p>
            <a:pPr marL="285750" indent="-285750">
              <a:lnSpc>
                <a:spcPct val="115000"/>
              </a:lnSpc>
              <a:spcBef>
                <a:spcPts val="400"/>
              </a:spcBef>
              <a:spcAft>
                <a:spcPts val="400"/>
              </a:spcAft>
              <a:buFont typeface="Arial" panose="020B0604020202020204" pitchFamily="34" charset="0"/>
              <a:buChar char="•"/>
            </a:pPr>
            <a:r>
              <a:rPr lang="en-AU" sz="1400">
                <a:latin typeface="Montserrat" panose="00000500000000000000" pitchFamily="2" charset="0"/>
                <a:ea typeface="Calibri" panose="020F0502020204030204" pitchFamily="34" charset="0"/>
                <a:cs typeface="Times New Roman" panose="02020603050405020304" pitchFamily="18" charset="0"/>
              </a:rPr>
              <a:t>5 points if the object hits or lands on the target</a:t>
            </a:r>
          </a:p>
          <a:p>
            <a:pPr marL="285750" indent="-285750">
              <a:lnSpc>
                <a:spcPct val="115000"/>
              </a:lnSpc>
              <a:spcBef>
                <a:spcPts val="400"/>
              </a:spcBef>
              <a:spcAft>
                <a:spcPts val="400"/>
              </a:spcAft>
              <a:buFont typeface="Arial" panose="020B0604020202020204" pitchFamily="34" charset="0"/>
              <a:buChar char="•"/>
            </a:pPr>
            <a:r>
              <a:rPr lang="en-AU" sz="1400">
                <a:latin typeface="Montserrat" panose="00000500000000000000" pitchFamily="2" charset="0"/>
                <a:ea typeface="Calibri" panose="020F0502020204030204" pitchFamily="34" charset="0"/>
                <a:cs typeface="Times New Roman" panose="02020603050405020304" pitchFamily="18" charset="0"/>
              </a:rPr>
              <a:t>3 points if the object lands within one step of the target</a:t>
            </a:r>
          </a:p>
          <a:p>
            <a:pPr marL="285750" indent="-285750">
              <a:lnSpc>
                <a:spcPct val="115000"/>
              </a:lnSpc>
              <a:spcBef>
                <a:spcPts val="400"/>
              </a:spcBef>
              <a:spcAft>
                <a:spcPts val="400"/>
              </a:spcAft>
              <a:buFont typeface="Arial" panose="020B0604020202020204" pitchFamily="34" charset="0"/>
              <a:buChar char="•"/>
            </a:pPr>
            <a:r>
              <a:rPr lang="en-AU" sz="1400">
                <a:latin typeface="Montserrat" panose="00000500000000000000" pitchFamily="2" charset="0"/>
                <a:ea typeface="Calibri" panose="020F0502020204030204" pitchFamily="34" charset="0"/>
                <a:cs typeface="Times New Roman" panose="02020603050405020304" pitchFamily="18" charset="0"/>
              </a:rPr>
              <a:t>2 points if the object lands within two steps of the target.</a:t>
            </a:r>
          </a:p>
          <a:p>
            <a:pPr>
              <a:lnSpc>
                <a:spcPct val="115000"/>
              </a:lnSpc>
              <a:spcBef>
                <a:spcPts val="400"/>
              </a:spcBef>
              <a:spcAft>
                <a:spcPts val="400"/>
              </a:spcAft>
            </a:pPr>
            <a:endParaRPr lang="en-AU">
              <a:latin typeface="Montserrat Medium" panose="00000600000000000000" pitchFamily="2" charset="0"/>
              <a:ea typeface="Calibri" panose="020F0502020204030204" pitchFamily="34" charset="0"/>
              <a:cs typeface="Times New Roman" panose="02020603050405020304" pitchFamily="18" charset="0"/>
            </a:endParaRPr>
          </a:p>
          <a:p>
            <a:endParaRPr lang="en-AU"/>
          </a:p>
        </p:txBody>
      </p:sp>
      <p:pic>
        <p:nvPicPr>
          <p:cNvPr id="9" name="Bullseye graphic" descr="Student throwing a small object at a bullseye target" title="Bullseye">
            <a:extLst>
              <a:ext uri="{FF2B5EF4-FFF2-40B4-BE49-F238E27FC236}">
                <a16:creationId xmlns:a16="http://schemas.microsoft.com/office/drawing/2014/main" id="{C4CD8FBF-65FC-42D5-9DBA-45CEA30A9F10}"/>
              </a:ext>
            </a:extLst>
          </p:cNvPr>
          <p:cNvPicPr/>
          <p:nvPr/>
        </p:nvPicPr>
        <p:blipFill>
          <a:blip r:embed="rId3">
            <a:extLst>
              <a:ext uri="{28A0092B-C50C-407E-A947-70E740481C1C}">
                <a14:useLocalDpi xmlns:a14="http://schemas.microsoft.com/office/drawing/2010/main" val="0"/>
              </a:ext>
            </a:extLst>
          </a:blip>
          <a:stretch>
            <a:fillRect/>
          </a:stretch>
        </p:blipFill>
        <p:spPr>
          <a:xfrm>
            <a:off x="5842806" y="3658720"/>
            <a:ext cx="3113405" cy="2326554"/>
          </a:xfrm>
          <a:prstGeom prst="rect">
            <a:avLst/>
          </a:prstGeom>
        </p:spPr>
      </p:pic>
      <p:sp>
        <p:nvSpPr>
          <p:cNvPr id="8" name="Attribution">
            <a:extLst>
              <a:ext uri="{FF2B5EF4-FFF2-40B4-BE49-F238E27FC236}">
                <a16:creationId xmlns:a16="http://schemas.microsoft.com/office/drawing/2014/main" id="{A3093541-12B8-4379-892C-1E24A2EFFFEC}"/>
              </a:ext>
            </a:extLst>
          </p:cNvPr>
          <p:cNvSpPr/>
          <p:nvPr/>
        </p:nvSpPr>
        <p:spPr>
          <a:xfrm>
            <a:off x="4438412" y="5985274"/>
            <a:ext cx="3413114" cy="270459"/>
          </a:xfrm>
          <a:prstGeom prst="rect">
            <a:avLst/>
          </a:prstGeom>
        </p:spPr>
        <p:txBody>
          <a:bodyPr wrap="none">
            <a:spAutoFit/>
          </a:bodyPr>
          <a:lstStyle/>
          <a:p>
            <a:pPr>
              <a:lnSpc>
                <a:spcPct val="115000"/>
              </a:lnSpc>
              <a:spcBef>
                <a:spcPts val="1200"/>
              </a:spcBef>
            </a:pPr>
            <a:r>
              <a:rPr lang="en-AU" sz="1100">
                <a:latin typeface="Arial" panose="020B0604020202020204" pitchFamily="34" charset="0"/>
                <a:ea typeface="Calibri" panose="020F0502020204030204" pitchFamily="34" charset="0"/>
                <a:cs typeface="Times New Roman" panose="02020603050405020304" pitchFamily="18" charset="0"/>
              </a:rPr>
              <a:t>Adapted from Sport Australia 2019 © </a:t>
            </a:r>
            <a:r>
              <a:rPr lang="en-AU" sz="1100" u="sng">
                <a:solidFill>
                  <a:srgbClr val="2F5496"/>
                </a:solidFill>
                <a:latin typeface="Arial" panose="020B0604020202020204" pitchFamily="34" charset="0"/>
                <a:ea typeface="Calibri" panose="020F0502020204030204" pitchFamily="34" charset="0"/>
                <a:cs typeface="Times New Roman" panose="02020603050405020304" pitchFamily="18" charset="0"/>
                <a:hlinkClick r:id="rId4"/>
              </a:rPr>
              <a:t>Playing for life</a:t>
            </a:r>
            <a:endParaRPr lang="en-AU" sz="1100">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1091831" cy="365125"/>
          </a:xfrm>
          <a:prstGeom prst="rect">
            <a:avLst/>
          </a:prstGeom>
        </p:spPr>
        <p:txBody>
          <a:bodyPr/>
          <a:lstStyle/>
          <a:p>
            <a:r>
              <a:rPr lang="en-US"/>
              <a:t>Stage 1 Week B</a:t>
            </a:r>
          </a:p>
        </p:txBody>
      </p:sp>
    </p:spTree>
    <p:extLst>
      <p:ext uri="{BB962C8B-B14F-4D97-AF65-F5344CB8AC3E}">
        <p14:creationId xmlns:p14="http://schemas.microsoft.com/office/powerpoint/2010/main" val="24260621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3 – scoring system"/>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3 – scoring system</a:t>
            </a:r>
          </a:p>
        </p:txBody>
      </p:sp>
      <p:sp>
        <p:nvSpPr>
          <p:cNvPr id="2" name="Instructions"/>
          <p:cNvSpPr/>
          <p:nvPr/>
        </p:nvSpPr>
        <p:spPr>
          <a:xfrm>
            <a:off x="292100" y="1245629"/>
            <a:ext cx="8449334" cy="523220"/>
          </a:xfrm>
          <a:prstGeom prst="rect">
            <a:avLst/>
          </a:prstGeom>
        </p:spPr>
        <p:txBody>
          <a:bodyPr wrap="square">
            <a:spAutoFit/>
          </a:bodyPr>
          <a:lstStyle/>
          <a:p>
            <a:r>
              <a:rPr lang="en-AU">
                <a:latin typeface="Montserrat" panose="00000500000000000000" pitchFamily="2" charset="0"/>
                <a:ea typeface="Arial" panose="020B0604020202020204" pitchFamily="34" charset="0"/>
              </a:rPr>
              <a:t>Use the scoring system and record the amount of points you score on each attempt. After 5 attempts move the target, or line,  so that the throwing distance has changed.</a:t>
            </a:r>
            <a:endParaRPr lang="en-AU">
              <a:latin typeface="Montserrat" panose="00000500000000000000" pitchFamily="2" charset="0"/>
            </a:endParaRPr>
          </a:p>
        </p:txBody>
      </p:sp>
      <p:graphicFrame>
        <p:nvGraphicFramePr>
          <p:cNvPr id="7" name="Scoring system table" descr="In the 6 column table students score their attempts at throwing towards a target.&#10;">
            <a:extLst>
              <a:ext uri="{FF2B5EF4-FFF2-40B4-BE49-F238E27FC236}">
                <a16:creationId xmlns:a16="http://schemas.microsoft.com/office/drawing/2014/main" id="{56734DC4-7688-41FE-AF5A-A3CE722FA404}"/>
              </a:ext>
            </a:extLst>
          </p:cNvPr>
          <p:cNvGraphicFramePr>
            <a:graphicFrameLocks noGrp="1"/>
          </p:cNvGraphicFramePr>
          <p:nvPr>
            <p:extLst>
              <p:ext uri="{D42A27DB-BD31-4B8C-83A1-F6EECF244321}">
                <p14:modId xmlns:p14="http://schemas.microsoft.com/office/powerpoint/2010/main" val="1075313802"/>
              </p:ext>
            </p:extLst>
          </p:nvPr>
        </p:nvGraphicFramePr>
        <p:xfrm>
          <a:off x="417354" y="1899240"/>
          <a:ext cx="8324080" cy="2830800"/>
        </p:xfrm>
        <a:graphic>
          <a:graphicData uri="http://schemas.openxmlformats.org/drawingml/2006/table">
            <a:tbl>
              <a:tblPr firstRow="1" firstCol="1" bandRow="1"/>
              <a:tblGrid>
                <a:gridCol w="1388525">
                  <a:extLst>
                    <a:ext uri="{9D8B030D-6E8A-4147-A177-3AD203B41FA5}">
                      <a16:colId xmlns:a16="http://schemas.microsoft.com/office/drawing/2014/main" val="2156170900"/>
                    </a:ext>
                  </a:extLst>
                </a:gridCol>
                <a:gridCol w="1387111">
                  <a:extLst>
                    <a:ext uri="{9D8B030D-6E8A-4147-A177-3AD203B41FA5}">
                      <a16:colId xmlns:a16="http://schemas.microsoft.com/office/drawing/2014/main" val="1873077990"/>
                    </a:ext>
                  </a:extLst>
                </a:gridCol>
                <a:gridCol w="1387111">
                  <a:extLst>
                    <a:ext uri="{9D8B030D-6E8A-4147-A177-3AD203B41FA5}">
                      <a16:colId xmlns:a16="http://schemas.microsoft.com/office/drawing/2014/main" val="815592654"/>
                    </a:ext>
                  </a:extLst>
                </a:gridCol>
                <a:gridCol w="1387111">
                  <a:extLst>
                    <a:ext uri="{9D8B030D-6E8A-4147-A177-3AD203B41FA5}">
                      <a16:colId xmlns:a16="http://schemas.microsoft.com/office/drawing/2014/main" val="2833570479"/>
                    </a:ext>
                  </a:extLst>
                </a:gridCol>
                <a:gridCol w="1387111">
                  <a:extLst>
                    <a:ext uri="{9D8B030D-6E8A-4147-A177-3AD203B41FA5}">
                      <a16:colId xmlns:a16="http://schemas.microsoft.com/office/drawing/2014/main" val="2154739513"/>
                    </a:ext>
                  </a:extLst>
                </a:gridCol>
                <a:gridCol w="1387111">
                  <a:extLst>
                    <a:ext uri="{9D8B030D-6E8A-4147-A177-3AD203B41FA5}">
                      <a16:colId xmlns:a16="http://schemas.microsoft.com/office/drawing/2014/main" val="321621104"/>
                    </a:ext>
                  </a:extLst>
                </a:gridCol>
              </a:tblGrid>
              <a:tr h="509905">
                <a:tc>
                  <a:txBody>
                    <a:bodyPr/>
                    <a:lstStyle/>
                    <a:p>
                      <a:pPr>
                        <a:lnSpc>
                          <a:spcPct val="115000"/>
                        </a:lnSpc>
                        <a:spcBef>
                          <a:spcPts val="960"/>
                        </a:spcBef>
                        <a:spcAft>
                          <a:spcPts val="960"/>
                        </a:spcAft>
                      </a:pPr>
                      <a:r>
                        <a:rPr lang="en-AU" sz="1600" b="1">
                          <a:solidFill>
                            <a:srgbClr val="FFFFFF"/>
                          </a:solidFill>
                          <a:effectLst/>
                          <a:latin typeface="Montserrat Medium" panose="00000600000000000000" pitchFamily="2" charset="0"/>
                          <a:ea typeface="Calibri" panose="020F0502020204030204" pitchFamily="34" charset="0"/>
                          <a:cs typeface="Times New Roman"/>
                        </a:rPr>
                        <a:t>Target</a:t>
                      </a:r>
                      <a:endParaRPr lang="en-AU" sz="1600">
                        <a:effectLst/>
                        <a:latin typeface="Montserrat Medium" panose="000006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rgbClr val="FFFFFF"/>
                          </a:solidFill>
                          <a:effectLst/>
                          <a:latin typeface="Montserrat Medium" panose="00000600000000000000" pitchFamily="2" charset="0"/>
                          <a:ea typeface="Calibri" panose="020F0502020204030204" pitchFamily="34" charset="0"/>
                          <a:cs typeface="Times New Roman"/>
                        </a:rPr>
                        <a:t>Attempt 1</a:t>
                      </a:r>
                      <a:endParaRPr lang="en-AU" sz="1600">
                        <a:effectLst/>
                        <a:latin typeface="Montserrat Medium" panose="000006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chemeClr val="bg1"/>
                          </a:solidFill>
                          <a:effectLst/>
                          <a:latin typeface="Montserrat Medium" panose="00000600000000000000" pitchFamily="2" charset="0"/>
                          <a:ea typeface="Calibri" panose="020F0502020204030204" pitchFamily="34" charset="0"/>
                          <a:cs typeface="Times New Roman"/>
                        </a:rPr>
                        <a:t>Attempt 2</a:t>
                      </a: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chemeClr val="bg1"/>
                          </a:solidFill>
                          <a:effectLst/>
                          <a:latin typeface="Montserrat Medium" panose="00000600000000000000" pitchFamily="2" charset="0"/>
                          <a:ea typeface="Calibri" panose="020F0502020204030204" pitchFamily="34" charset="0"/>
                          <a:cs typeface="Times New Roman"/>
                        </a:rPr>
                        <a:t>Attempt 3</a:t>
                      </a: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chemeClr val="bg1"/>
                          </a:solidFill>
                          <a:effectLst/>
                          <a:latin typeface="Montserrat Medium" panose="00000600000000000000" pitchFamily="2" charset="0"/>
                          <a:ea typeface="Calibri" panose="020F0502020204030204" pitchFamily="34" charset="0"/>
                          <a:cs typeface="Times New Roman"/>
                        </a:rPr>
                        <a:t>Attempt 4</a:t>
                      </a: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chemeClr val="bg1"/>
                          </a:solidFill>
                          <a:effectLst/>
                          <a:latin typeface="Montserrat Medium" panose="00000600000000000000" pitchFamily="2" charset="0"/>
                          <a:ea typeface="Calibri" panose="020F0502020204030204" pitchFamily="34" charset="0"/>
                          <a:cs typeface="Times New Roman"/>
                        </a:rPr>
                        <a:t>Attempt 5</a:t>
                      </a: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2932388068"/>
                  </a:ext>
                </a:extLst>
              </a:tr>
              <a:tr h="464179">
                <a:tc>
                  <a:txBody>
                    <a:bodyPr/>
                    <a:lstStyle/>
                    <a:p>
                      <a:pPr algn="l">
                        <a:lnSpc>
                          <a:spcPct val="115000"/>
                        </a:lnSpc>
                        <a:spcBef>
                          <a:spcPts val="400"/>
                        </a:spcBef>
                        <a:spcAft>
                          <a:spcPts val="400"/>
                        </a:spcAft>
                      </a:pPr>
                      <a:r>
                        <a:rPr lang="en-AU" sz="1200">
                          <a:effectLst/>
                          <a:latin typeface="Montserrat Medium" panose="00000600000000000000" pitchFamily="2" charset="0"/>
                          <a:ea typeface="Calibri" panose="020F0502020204030204" pitchFamily="34" charset="0"/>
                          <a:cs typeface="Times New Roman"/>
                        </a:rPr>
                        <a:t>Target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443794"/>
                  </a:ext>
                </a:extLst>
              </a:tr>
              <a:tr h="464179">
                <a:tc>
                  <a:txBody>
                    <a:bodyPr/>
                    <a:lstStyle/>
                    <a:p>
                      <a:pPr algn="l">
                        <a:lnSpc>
                          <a:spcPct val="115000"/>
                        </a:lnSpc>
                        <a:spcBef>
                          <a:spcPts val="400"/>
                        </a:spcBef>
                        <a:spcAft>
                          <a:spcPts val="400"/>
                        </a:spcAft>
                      </a:pPr>
                      <a:r>
                        <a:rPr lang="en-AU" sz="1200">
                          <a:effectLst/>
                          <a:latin typeface="Montserrat Medium" panose="00000600000000000000" pitchFamily="2" charset="0"/>
                          <a:ea typeface="Calibri" panose="020F0502020204030204" pitchFamily="34" charset="0"/>
                          <a:cs typeface="Times New Roman"/>
                        </a:rPr>
                        <a:t>Target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4021184"/>
                  </a:ext>
                </a:extLst>
              </a:tr>
              <a:tr h="464179">
                <a:tc>
                  <a:txBody>
                    <a:bodyPr/>
                    <a:lstStyle/>
                    <a:p>
                      <a:pPr algn="l">
                        <a:lnSpc>
                          <a:spcPct val="115000"/>
                        </a:lnSpc>
                        <a:spcBef>
                          <a:spcPts val="400"/>
                        </a:spcBef>
                        <a:spcAft>
                          <a:spcPts val="400"/>
                        </a:spcAft>
                      </a:pPr>
                      <a:r>
                        <a:rPr lang="en-AU" sz="1200">
                          <a:effectLst/>
                          <a:latin typeface="Montserrat Medium" panose="00000600000000000000" pitchFamily="2" charset="0"/>
                          <a:ea typeface="Calibri" panose="020F0502020204030204" pitchFamily="34" charset="0"/>
                          <a:cs typeface="Times New Roman"/>
                        </a:rPr>
                        <a:t>Target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7393047"/>
                  </a:ext>
                </a:extLst>
              </a:tr>
              <a:tr h="464179">
                <a:tc>
                  <a:txBody>
                    <a:bodyPr/>
                    <a:lstStyle/>
                    <a:p>
                      <a:pPr algn="l">
                        <a:lnSpc>
                          <a:spcPct val="115000"/>
                        </a:lnSpc>
                        <a:spcBef>
                          <a:spcPts val="400"/>
                        </a:spcBef>
                        <a:spcAft>
                          <a:spcPts val="400"/>
                        </a:spcAft>
                      </a:pPr>
                      <a:r>
                        <a:rPr lang="en-AU" sz="1200">
                          <a:effectLst/>
                          <a:latin typeface="Montserrat Medium" panose="00000600000000000000" pitchFamily="2" charset="0"/>
                          <a:ea typeface="Calibri" panose="020F0502020204030204" pitchFamily="34" charset="0"/>
                          <a:cs typeface="Times New Roman"/>
                        </a:rPr>
                        <a:t>Target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1098209"/>
                  </a:ext>
                </a:extLst>
              </a:tr>
              <a:tr h="464179">
                <a:tc>
                  <a:txBody>
                    <a:bodyPr/>
                    <a:lstStyle/>
                    <a:p>
                      <a:pPr algn="l">
                        <a:lnSpc>
                          <a:spcPct val="115000"/>
                        </a:lnSpc>
                        <a:spcBef>
                          <a:spcPts val="400"/>
                        </a:spcBef>
                        <a:spcAft>
                          <a:spcPts val="400"/>
                        </a:spcAft>
                      </a:pPr>
                      <a:r>
                        <a:rPr lang="en-AU" sz="1200">
                          <a:effectLst/>
                          <a:latin typeface="Montserrat Medium" panose="00000600000000000000" pitchFamily="2" charset="0"/>
                          <a:ea typeface="Calibri" panose="020F0502020204030204" pitchFamily="34" charset="0"/>
                          <a:cs typeface="Times New Roman"/>
                        </a:rPr>
                        <a:t>Target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Bef>
                          <a:spcPts val="400"/>
                        </a:spcBef>
                        <a:spcAft>
                          <a:spcPts val="400"/>
                        </a:spcAft>
                      </a:pPr>
                      <a:endParaRPr lang="en-AU" sz="1200">
                        <a:effectLst/>
                        <a:latin typeface="Montserrat Medium" panose="00000600000000000000" pitchFamily="2" charset="0"/>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245324"/>
                  </a:ext>
                </a:extLst>
              </a:tr>
            </a:tbl>
          </a:graphicData>
        </a:graphic>
      </p:graphicFrame>
      <p:sp>
        <p:nvSpPr>
          <p:cNvPr id="5" name="Throwing technique"/>
          <p:cNvSpPr/>
          <p:nvPr/>
        </p:nvSpPr>
        <p:spPr>
          <a:xfrm>
            <a:off x="417353" y="4938770"/>
            <a:ext cx="8972659" cy="1118768"/>
          </a:xfrm>
          <a:prstGeom prst="rect">
            <a:avLst/>
          </a:prstGeom>
        </p:spPr>
        <p:txBody>
          <a:bodyPr wrap="square">
            <a:spAutoFit/>
          </a:bodyPr>
          <a:lstStyle/>
          <a:p>
            <a:pPr marL="342900" lvl="0" indent="-342900">
              <a:lnSpc>
                <a:spcPct val="115000"/>
              </a:lnSpc>
              <a:spcBef>
                <a:spcPts val="1200"/>
              </a:spcBef>
              <a:buFont typeface="+mj-lt"/>
              <a:buAutoNum type="alphaLcParenR"/>
            </a:pPr>
            <a:r>
              <a:rPr lang="en-AU">
                <a:latin typeface="Montserrat" panose="00000500000000000000" pitchFamily="2" charset="0"/>
                <a:ea typeface="Calibri" panose="020F0502020204030204" pitchFamily="34" charset="0"/>
                <a:cs typeface="Times New Roman" panose="02020603050405020304" pitchFamily="18" charset="0"/>
              </a:rPr>
              <a:t>EYES (Eyes focused on target area throughout the throw.)</a:t>
            </a:r>
          </a:p>
          <a:p>
            <a:pPr marL="342900" lvl="0" indent="-342900">
              <a:lnSpc>
                <a:spcPct val="115000"/>
              </a:lnSpc>
              <a:buFont typeface="+mj-lt"/>
              <a:buAutoNum type="alphaLcParenR"/>
            </a:pPr>
            <a:r>
              <a:rPr lang="en-AU">
                <a:latin typeface="Montserrat" panose="00000500000000000000" pitchFamily="2" charset="0"/>
                <a:ea typeface="Calibri" panose="020F0502020204030204" pitchFamily="34" charset="0"/>
                <a:cs typeface="Times New Roman" panose="02020603050405020304" pitchFamily="18" charset="0"/>
              </a:rPr>
              <a:t>SIDE-ON (Stand side-on to target area.)</a:t>
            </a:r>
          </a:p>
          <a:p>
            <a:pPr marL="342900" lvl="0" indent="-342900">
              <a:lnSpc>
                <a:spcPct val="115000"/>
              </a:lnSpc>
              <a:buFont typeface="+mj-lt"/>
              <a:buAutoNum type="alphaLcParenR"/>
            </a:pPr>
            <a:r>
              <a:rPr lang="en-AU">
                <a:latin typeface="Montserrat" panose="00000500000000000000" pitchFamily="2" charset="0"/>
                <a:ea typeface="Calibri" panose="020F0502020204030204" pitchFamily="34" charset="0"/>
                <a:cs typeface="Times New Roman" panose="02020603050405020304" pitchFamily="18" charset="0"/>
              </a:rPr>
              <a:t>STEP FORWARD (Step towards target area with opposite foot to throwing arm.)</a:t>
            </a:r>
          </a:p>
          <a:p>
            <a:pPr marL="342900" lvl="0" indent="-342900">
              <a:lnSpc>
                <a:spcPct val="115000"/>
              </a:lnSpc>
              <a:buFont typeface="+mj-lt"/>
              <a:buAutoNum type="alphaLcParenR"/>
            </a:pPr>
            <a:r>
              <a:rPr lang="en-AU">
                <a:latin typeface="Montserrat" panose="00000500000000000000" pitchFamily="2" charset="0"/>
                <a:ea typeface="Calibri" panose="020F0502020204030204" pitchFamily="34" charset="0"/>
                <a:cs typeface="Times New Roman" panose="02020603050405020304" pitchFamily="18" charset="0"/>
              </a:rPr>
              <a:t>FOLLOW-THROUGH (Throwing arm follows through,</a:t>
            </a:r>
            <a:r>
              <a:rPr lang="en-AU" sz="1600">
                <a:latin typeface="Montserrat" panose="00000500000000000000" pitchFamily="2" charset="0"/>
                <a:ea typeface="Calibri" panose="020F0502020204030204" pitchFamily="34" charset="0"/>
                <a:cs typeface="Times New Roman" panose="02020603050405020304" pitchFamily="18" charset="0"/>
              </a:rPr>
              <a:t> </a:t>
            </a:r>
            <a:r>
              <a:rPr lang="en-AU">
                <a:latin typeface="Montserrat" panose="00000500000000000000" pitchFamily="2" charset="0"/>
                <a:ea typeface="Calibri" panose="020F0502020204030204" pitchFamily="34" charset="0"/>
                <a:cs typeface="Times New Roman" panose="02020603050405020304" pitchFamily="18" charset="0"/>
              </a:rPr>
              <a:t>down and across the body.) </a:t>
            </a:r>
          </a:p>
        </p:txBody>
      </p:sp>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44164" cy="365125"/>
          </a:xfrm>
          <a:prstGeom prst="rect">
            <a:avLst/>
          </a:prstGeom>
        </p:spPr>
        <p:txBody>
          <a:bodyPr/>
          <a:lstStyle/>
          <a:p>
            <a:r>
              <a:rPr lang="en-US"/>
              <a:t>Stage 1 Week B</a:t>
            </a:r>
          </a:p>
        </p:txBody>
      </p:sp>
    </p:spTree>
    <p:extLst>
      <p:ext uri="{BB962C8B-B14F-4D97-AF65-F5344CB8AC3E}">
        <p14:creationId xmlns:p14="http://schemas.microsoft.com/office/powerpoint/2010/main" val="307218896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reative Arts – overview of tasks"/>
          <p:cNvSpPr>
            <a:spLocks noGrp="1"/>
          </p:cNvSpPr>
          <p:nvPr>
            <p:ph type="title"/>
          </p:nvPr>
        </p:nvSpPr>
        <p:spPr>
          <a:ln w="57150">
            <a:solidFill>
              <a:srgbClr val="EFA511"/>
            </a:solidFill>
          </a:ln>
        </p:spPr>
        <p:txBody>
          <a:bodyPr/>
          <a:lstStyle/>
          <a:p>
            <a:r>
              <a:rPr lang="en-AU"/>
              <a:t> Creative Arts – overview of tasks</a:t>
            </a:r>
          </a:p>
        </p:txBody>
      </p:sp>
      <p:sp>
        <p:nvSpPr>
          <p:cNvPr id="2" name="Tasks"/>
          <p:cNvSpPr>
            <a:spLocks noGrp="1"/>
          </p:cNvSpPr>
          <p:nvPr>
            <p:ph type="body" sz="quarter" idx="16"/>
          </p:nvPr>
        </p:nvSpPr>
        <p:spPr/>
        <p:txBody>
          <a:bodyPr/>
          <a:lstStyle/>
          <a:p>
            <a:pPr marL="114300" indent="0">
              <a:buNone/>
            </a:pPr>
            <a:r>
              <a:rPr lang="en-AU" sz="1600" b="1">
                <a:latin typeface="Montserrat"/>
              </a:rPr>
              <a:t>Music – Characters in music</a:t>
            </a:r>
          </a:p>
          <a:p>
            <a:pPr>
              <a:buAutoNum type="arabicPeriod"/>
            </a:pPr>
            <a:r>
              <a:rPr lang="en-AU" sz="1600">
                <a:latin typeface="Montserrat"/>
              </a:rPr>
              <a:t>Insy Winsy Spider.</a:t>
            </a:r>
            <a:endParaRPr lang="en-AU"/>
          </a:p>
          <a:p>
            <a:pPr>
              <a:buAutoNum type="arabicPeriod"/>
            </a:pPr>
            <a:r>
              <a:rPr lang="en-AU" sz="1600">
                <a:latin typeface="Montserrat"/>
              </a:rPr>
              <a:t>Little Miss Muffett.</a:t>
            </a:r>
            <a:endParaRPr lang="en-AU" sz="1600">
              <a:latin typeface="Montserrat" panose="00000500000000000000" pitchFamily="2" charset="0"/>
            </a:endParaRPr>
          </a:p>
          <a:p>
            <a:pPr>
              <a:buAutoNum type="arabicPeriod"/>
            </a:pPr>
            <a:r>
              <a:rPr lang="en-AU" sz="1600">
                <a:latin typeface="Montserrat"/>
              </a:rPr>
              <a:t>Characters in the arts.</a:t>
            </a:r>
            <a:endParaRPr lang="en-AU" sz="1600">
              <a:latin typeface="Montserrat" panose="00000500000000000000" pitchFamily="2" charset="0"/>
            </a:endParaRPr>
          </a:p>
          <a:p>
            <a:pPr marL="114300" indent="0">
              <a:buNone/>
            </a:pPr>
            <a:endParaRPr lang="en-AU" b="1"/>
          </a:p>
          <a:p>
            <a:pPr marL="114300" indent="0">
              <a:buNone/>
            </a:pPr>
            <a:endParaRPr lang="en-AU" b="1"/>
          </a:p>
          <a:p>
            <a:pPr marL="114300" indent="0">
              <a:buNone/>
            </a:pPr>
            <a:endParaRPr lang="en-AU" b="1"/>
          </a:p>
          <a:p>
            <a:endParaRPr lang="en-AU"/>
          </a:p>
        </p:txBody>
      </p:sp>
      <p:sp>
        <p:nvSpPr>
          <p:cNvPr id="5" name="Footer"/>
          <p:cNvSpPr>
            <a:spLocks noGrp="1"/>
          </p:cNvSpPr>
          <p:nvPr>
            <p:ph type="ftr" sz="quarter" idx="3"/>
          </p:nvPr>
        </p:nvSpPr>
        <p:spPr>
          <a:xfrm>
            <a:off x="292150" y="6258126"/>
            <a:ext cx="963020" cy="365125"/>
          </a:xfrm>
        </p:spPr>
        <p:txBody>
          <a:bodyPr/>
          <a:lstStyle/>
          <a:p>
            <a:r>
              <a:rPr lang="en-US"/>
              <a:t>Stage 1 Week B</a:t>
            </a:r>
          </a:p>
        </p:txBody>
      </p:sp>
    </p:spTree>
    <p:extLst>
      <p:ext uri="{BB962C8B-B14F-4D97-AF65-F5344CB8AC3E}">
        <p14:creationId xmlns:p14="http://schemas.microsoft.com/office/powerpoint/2010/main" val="54472542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1"/>
          <p:cNvSpPr>
            <a:spLocks noGrp="1"/>
          </p:cNvSpPr>
          <p:nvPr>
            <p:ph type="title"/>
          </p:nvPr>
        </p:nvSpPr>
        <p:spPr>
          <a:xfrm>
            <a:off x="292100" y="747159"/>
            <a:ext cx="8623051" cy="498470"/>
          </a:xfrm>
          <a:noFill/>
          <a:ln w="57150">
            <a:solidFill>
              <a:srgbClr val="EFA511"/>
            </a:solidFill>
          </a:ln>
        </p:spPr>
        <p:txBody>
          <a:bodyPr/>
          <a:lstStyle/>
          <a:p>
            <a:r>
              <a:rPr lang="en-AU"/>
              <a:t> Creative Arts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850775136"/>
              </p:ext>
            </p:extLst>
          </p:nvPr>
        </p:nvGraphicFramePr>
        <p:xfrm>
          <a:off x="292100" y="1552307"/>
          <a:ext cx="8607028" cy="3019700"/>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34091">
                <a:tc>
                  <a:txBody>
                    <a:bodyPr/>
                    <a:lstStyle/>
                    <a:p>
                      <a:pPr marL="0" marR="0" lvl="0" indent="0" algn="l">
                        <a:lnSpc>
                          <a:spcPct val="150000"/>
                        </a:lnSpc>
                        <a:spcBef>
                          <a:spcPts val="0"/>
                        </a:spcBef>
                        <a:spcAft>
                          <a:spcPts val="0"/>
                        </a:spcAft>
                        <a:buNone/>
                      </a:pPr>
                      <a:r>
                        <a:rPr lang="en-AU" sz="1400">
                          <a:effectLst/>
                          <a:latin typeface="Montserrat" panose="00000500000000000000" pitchFamily="2" charset="0"/>
                        </a:rPr>
                        <a:t>Music</a:t>
                      </a:r>
                      <a:r>
                        <a:rPr lang="en-AU" sz="1400" baseline="0">
                          <a:effectLst/>
                          <a:latin typeface="Montserrat" panose="00000500000000000000" pitchFamily="2" charset="0"/>
                        </a:rPr>
                        <a:t> – MUS1.1, MUS1.2, </a:t>
                      </a:r>
                      <a:r>
                        <a:rPr lang="en-AU" sz="1400" b="1" baseline="0">
                          <a:effectLst/>
                          <a:latin typeface="Montserrat" panose="00000500000000000000" pitchFamily="2" charset="0"/>
                        </a:rPr>
                        <a:t>MUS1.4 – </a:t>
                      </a:r>
                      <a:r>
                        <a:rPr lang="en-AU" sz="1400" b="1" u="none" strike="noStrike" cap="none" err="1">
                          <a:effectLst/>
                          <a:latin typeface="Montserrat" panose="00000500000000000000" pitchFamily="2" charset="0"/>
                        </a:rPr>
                        <a:t>Insy</a:t>
                      </a:r>
                      <a:r>
                        <a:rPr lang="en-AU" sz="1400" b="1" u="none" strike="noStrike" cap="none">
                          <a:effectLst/>
                          <a:latin typeface="Montserrat" panose="00000500000000000000" pitchFamily="2" charset="0"/>
                        </a:rPr>
                        <a:t> Winsy Spider</a:t>
                      </a:r>
                      <a:endParaRPr lang="en-AU" sz="1400" b="1">
                        <a:latin typeface="Montserrat" panose="00000500000000000000" pitchFamily="2" charset="0"/>
                        <a:sym typeface="Arial"/>
                      </a:endParaRPr>
                    </a:p>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endParaRPr lang="en-AU" sz="1400" b="0" i="0" u="none" strike="noStrike" cap="none">
                        <a:solidFill>
                          <a:schemeClr val="tx1"/>
                        </a:solidFill>
                        <a:effectLst/>
                        <a:latin typeface="Montserrat" panose="00000500000000000000" pitchFamily="2" charset="0"/>
                        <a:ea typeface="+mn-ea"/>
                        <a:cs typeface="+mn-cs"/>
                        <a:sym typeface="Arial"/>
                      </a:endParaRPr>
                    </a:p>
                  </a:txBody>
                  <a:tcPr marL="114300" marR="114300" marT="0" marB="0"/>
                </a:tc>
                <a:extLst>
                  <a:ext uri="{0D108BD9-81ED-4DB2-BD59-A6C34878D82A}">
                    <a16:rowId xmlns:a16="http://schemas.microsoft.com/office/drawing/2014/main" val="10000"/>
                  </a:ext>
                </a:extLst>
              </a:tr>
              <a:tr h="2412703">
                <a:tc>
                  <a:txBody>
                    <a:bodyPr/>
                    <a:lstStyle/>
                    <a:p>
                      <a:pPr marL="0" indent="0" fontAlgn="base">
                        <a:lnSpc>
                          <a:spcPct val="150000"/>
                        </a:lnSpc>
                        <a:buFont typeface="Arial" panose="020B0604020202020204" pitchFamily="34" charset="0"/>
                        <a:buNone/>
                      </a:pPr>
                      <a:r>
                        <a:rPr lang="en-AU" sz="1400" b="1">
                          <a:effectLst/>
                          <a:latin typeface="Montserrat" panose="00000500000000000000" pitchFamily="2" charset="0"/>
                        </a:rPr>
                        <a:t>What to do:</a:t>
                      </a:r>
                      <a:endParaRPr lang="en-AU" sz="1400" kern="1200">
                        <a:effectLst/>
                        <a:latin typeface="Montserrat" panose="00000500000000000000" pitchFamily="2" charset="0"/>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panose="00000500000000000000" pitchFamily="2" charset="0"/>
                          <a:ea typeface="+mn-ea"/>
                          <a:cs typeface="+mn-cs"/>
                          <a:sym typeface="Arial"/>
                        </a:rPr>
                        <a:t>Sing the song </a:t>
                      </a:r>
                      <a:r>
                        <a:rPr lang="en-AU" sz="1400" b="0" i="0" u="none" strike="noStrike" cap="none" noProof="0">
                          <a:solidFill>
                            <a:schemeClr val="tx1"/>
                          </a:solidFill>
                          <a:effectLst/>
                          <a:latin typeface="Montserrat" panose="00000500000000000000" pitchFamily="2" charset="0"/>
                          <a:ea typeface="+mn-ea"/>
                          <a:cs typeface="+mn-cs"/>
                        </a:rPr>
                        <a:t>‘</a:t>
                      </a:r>
                      <a:r>
                        <a:rPr lang="en-AU" sz="1400" b="0" i="0" u="none" strike="noStrike" cap="none" noProof="0">
                          <a:effectLst/>
                          <a:latin typeface="Montserrat" panose="00000500000000000000" pitchFamily="2" charset="0"/>
                          <a:hlinkClick r:id="rId3"/>
                        </a:rPr>
                        <a:t>‘</a:t>
                      </a:r>
                      <a:r>
                        <a:rPr lang="en-AU" sz="1400" b="0" i="0" u="none" strike="noStrike" cap="none" noProof="0">
                          <a:effectLst/>
                          <a:latin typeface="Montserrat" panose="00000500000000000000" pitchFamily="2" charset="0"/>
                          <a:sym typeface="Arial"/>
                          <a:hlinkClick r:id="rId3"/>
                        </a:rPr>
                        <a:t>Insy Winsy (Bitsy) Spider</a:t>
                      </a:r>
                      <a:r>
                        <a:rPr lang="en-AU" sz="1400" b="0" i="0" u="none" strike="noStrike" cap="none" noProof="0">
                          <a:effectLst/>
                          <a:latin typeface="Montserrat" panose="00000500000000000000" pitchFamily="2" charset="0"/>
                          <a:hlinkClick r:id="rId3"/>
                        </a:rPr>
                        <a:t>’</a:t>
                      </a:r>
                      <a:endParaRPr lang="en-AU" sz="1400" b="0" i="0" u="none" strike="noStrike" cap="none">
                        <a:solidFill>
                          <a:schemeClr val="tx1"/>
                        </a:solidFill>
                        <a:effectLst/>
                        <a:latin typeface="Montserrat" panose="00000500000000000000" pitchFamily="2" charset="0"/>
                        <a:ea typeface="+mn-ea"/>
                        <a:cs typeface="+mn-cs"/>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panose="00000500000000000000" pitchFamily="2" charset="0"/>
                          <a:ea typeface="+mn-ea"/>
                          <a:cs typeface="+mn-cs"/>
                          <a:sym typeface="Arial"/>
                        </a:rPr>
                        <a:t>Start by doing the finger play then change this to movement</a:t>
                      </a:r>
                      <a:endParaRPr lang="en-AU" sz="1400" b="0" i="0" u="none" strike="noStrike" cap="none">
                        <a:solidFill>
                          <a:schemeClr val="tx1"/>
                        </a:solidFill>
                        <a:effectLst/>
                        <a:latin typeface="Montserrat" panose="00000500000000000000" pitchFamily="2" charset="0"/>
                        <a:ea typeface="+mn-ea"/>
                        <a:cs typeface="+mn-cs"/>
                        <a:sym typeface="Arial"/>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panose="00000500000000000000" pitchFamily="2" charset="0"/>
                          <a:ea typeface="+mn-ea"/>
                          <a:cs typeface="+mn-cs"/>
                          <a:sym typeface="Arial"/>
                        </a:rPr>
                        <a:t>Move around the room like a spider</a:t>
                      </a:r>
                      <a:endParaRPr lang="en-AU" sz="1400" b="0" i="0" u="none" strike="noStrike" cap="none">
                        <a:solidFill>
                          <a:schemeClr val="tx1"/>
                        </a:solidFill>
                        <a:effectLst/>
                        <a:latin typeface="Montserrat" panose="00000500000000000000" pitchFamily="2" charset="0"/>
                        <a:ea typeface="+mn-ea"/>
                        <a:cs typeface="+mn-cs"/>
                        <a:sym typeface="Arial"/>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panose="00000500000000000000" pitchFamily="2" charset="0"/>
                          <a:ea typeface="+mn-ea"/>
                          <a:cs typeface="+mn-cs"/>
                          <a:sym typeface="Arial"/>
                        </a:rPr>
                        <a:t>Start by being a slow old spider, then a young small and very fast spider, then a jumping spider</a:t>
                      </a:r>
                      <a:endParaRPr lang="en-AU" sz="1400" b="0" i="0" u="none" strike="noStrike" cap="none">
                        <a:solidFill>
                          <a:schemeClr val="tx1"/>
                        </a:solidFill>
                        <a:effectLst/>
                        <a:latin typeface="Montserrat" panose="00000500000000000000" pitchFamily="2" charset="0"/>
                        <a:ea typeface="+mn-ea"/>
                        <a:cs typeface="+mn-cs"/>
                        <a:sym typeface="Arial"/>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panose="00000500000000000000" pitchFamily="2" charset="0"/>
                          <a:ea typeface="+mn-ea"/>
                          <a:cs typeface="+mn-cs"/>
                          <a:sym typeface="Arial"/>
                        </a:rPr>
                        <a:t>Change the mood of the spider to grumpy or happy and so on. </a:t>
                      </a:r>
                      <a:endParaRPr lang="en-AU" sz="1400" b="0" i="0" u="none" strike="noStrike" cap="none">
                        <a:solidFill>
                          <a:schemeClr val="tx1"/>
                        </a:solidFill>
                        <a:effectLst/>
                        <a:latin typeface="Montserrat" panose="00000500000000000000" pitchFamily="2" charset="0"/>
                        <a:ea typeface="+mn-ea"/>
                        <a:cs typeface="+mn-cs"/>
                        <a:sym typeface="Arial"/>
                      </a:endParaRPr>
                    </a:p>
                    <a:p>
                      <a:pPr marL="285750" lvl="0" indent="-285750">
                        <a:lnSpc>
                          <a:spcPct val="150000"/>
                        </a:lnSpc>
                        <a:buFont typeface="Arial" panose="020B0604020202020204" pitchFamily="34" charset="0"/>
                        <a:buChar char="•"/>
                      </a:pPr>
                      <a:endParaRPr lang="en-AU" sz="1400" kern="1200">
                        <a:effectLst/>
                        <a:latin typeface="Montserrat" panose="00000500000000000000" pitchFamily="2" charset="0"/>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41933" cy="365125"/>
          </a:xfrm>
          <a:prstGeom prst="rect">
            <a:avLst/>
          </a:prstGeom>
        </p:spPr>
        <p:txBody>
          <a:bodyPr/>
          <a:lstStyle/>
          <a:p>
            <a:r>
              <a:rPr lang="en-US"/>
              <a:t>Stage 1 Week B</a:t>
            </a:r>
          </a:p>
        </p:txBody>
      </p:sp>
    </p:spTree>
    <p:extLst>
      <p:ext uri="{BB962C8B-B14F-4D97-AF65-F5344CB8AC3E}">
        <p14:creationId xmlns:p14="http://schemas.microsoft.com/office/powerpoint/2010/main" val="20160425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2"/>
          <p:cNvSpPr>
            <a:spLocks noGrp="1"/>
          </p:cNvSpPr>
          <p:nvPr>
            <p:ph type="title"/>
          </p:nvPr>
        </p:nvSpPr>
        <p:spPr>
          <a:xfrm>
            <a:off x="321596" y="639388"/>
            <a:ext cx="8623051" cy="498470"/>
          </a:xfrm>
          <a:noFill/>
          <a:ln w="57150">
            <a:solidFill>
              <a:srgbClr val="EFA511"/>
            </a:solidFill>
          </a:ln>
        </p:spPr>
        <p:txBody>
          <a:bodyPr/>
          <a:lstStyle/>
          <a:p>
            <a:r>
              <a:rPr lang="en-AU"/>
              <a:t> Creative Arts Task 2 – 30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1862456755"/>
              </p:ext>
            </p:extLst>
          </p:nvPr>
        </p:nvGraphicFramePr>
        <p:xfrm>
          <a:off x="321596" y="1298589"/>
          <a:ext cx="8607028" cy="393631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34091">
                <a:tc>
                  <a:txBody>
                    <a:bodyPr/>
                    <a:lstStyle/>
                    <a:p>
                      <a:pPr algn="l" fontAlgn="base">
                        <a:lnSpc>
                          <a:spcPct val="150000"/>
                        </a:lnSpc>
                        <a:spcAft>
                          <a:spcPts val="0"/>
                        </a:spcAft>
                      </a:pPr>
                      <a:r>
                        <a:rPr lang="en-AU" sz="1400">
                          <a:effectLst/>
                          <a:latin typeface="Montserrat"/>
                        </a:rPr>
                        <a:t>Music – MUS1.1, MUS1.2, MUS1.4 – </a:t>
                      </a:r>
                      <a:r>
                        <a:rPr lang="en-AU" sz="1400" b="1">
                          <a:effectLst/>
                          <a:latin typeface="Montserrat"/>
                        </a:rPr>
                        <a:t>Little Miss </a:t>
                      </a:r>
                      <a:r>
                        <a:rPr lang="en-AU" sz="1400" b="1" err="1">
                          <a:effectLst/>
                          <a:latin typeface="Montserrat"/>
                        </a:rPr>
                        <a:t>Muffett</a:t>
                      </a:r>
                      <a:endParaRPr lang="en-AU" sz="1400" b="1">
                        <a:effectLst/>
                        <a:latin typeface="Montserrat"/>
                      </a:endParaRPr>
                    </a:p>
                    <a:p>
                      <a:pPr algn="l" fontAlgn="base">
                        <a:lnSpc>
                          <a:spcPct val="150000"/>
                        </a:lnSpc>
                        <a:spcAft>
                          <a:spcPts val="0"/>
                        </a:spcAft>
                      </a:pPr>
                      <a:endParaRPr lang="en-AU" sz="1400" b="0">
                        <a:effectLst/>
                        <a:latin typeface="Montserrat" panose="00000500000000000000" pitchFamily="2"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r h="2412703">
                <a:tc>
                  <a:txBody>
                    <a:bodyPr/>
                    <a:lstStyle/>
                    <a:p>
                      <a:pPr rtl="0" fontAlgn="base">
                        <a:lnSpc>
                          <a:spcPct val="150000"/>
                        </a:lnSpc>
                      </a:pPr>
                      <a:r>
                        <a:rPr lang="en-AU" sz="1400" b="1" kern="1200">
                          <a:effectLst/>
                          <a:latin typeface="Montserrat" panose="00000500000000000000" pitchFamily="2" charset="0"/>
                        </a:rPr>
                        <a:t>What to do:</a:t>
                      </a: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a:ea typeface="+mn-ea"/>
                          <a:cs typeface="+mn-cs"/>
                          <a:sym typeface="Arial"/>
                        </a:rPr>
                        <a:t>Learn to sing ‘</a:t>
                      </a:r>
                      <a:r>
                        <a:rPr lang="en-AU" sz="1400" b="0" i="0" u="none" strike="noStrike" cap="none" noProof="0">
                          <a:solidFill>
                            <a:schemeClr val="tx1"/>
                          </a:solidFill>
                          <a:effectLst/>
                          <a:latin typeface="Montserrat"/>
                          <a:ea typeface="+mn-ea"/>
                          <a:cs typeface="+mn-cs"/>
                          <a:sym typeface="Arial"/>
                          <a:hlinkClick r:id="rId3">
                            <a:extLst>
                              <a:ext uri="{A12FA001-AC4F-418D-AE19-62706E023703}">
                                <ahyp:hlinkClr xmlns:ahyp="http://schemas.microsoft.com/office/drawing/2018/hyperlinkcolor" val="tx"/>
                              </a:ext>
                            </a:extLst>
                          </a:hlinkClick>
                        </a:rPr>
                        <a:t>Little Miss Muffett’</a:t>
                      </a:r>
                      <a:r>
                        <a:rPr lang="en-AU" sz="1400" b="0" i="0" u="none" strike="noStrike" cap="none" noProof="0">
                          <a:solidFill>
                            <a:schemeClr val="tx1"/>
                          </a:solidFill>
                          <a:effectLst/>
                          <a:latin typeface="Montserrat"/>
                          <a:ea typeface="+mn-ea"/>
                          <a:cs typeface="+mn-cs"/>
                          <a:sym typeface="Arial"/>
                        </a:rPr>
                        <a:t>. Keep the beat on knees using spider fingers. Move this to one accent slapping knees and then gentle spider touches on the remaining 2 pulses in each beat (strong, weak, weak, strong, weak, weak</a:t>
                      </a:r>
                      <a:r>
                        <a:rPr lang="en-AU" sz="1400" b="0" i="0" u="none" strike="noStrike" cap="none" noProof="0">
                          <a:solidFill>
                            <a:schemeClr val="tx1"/>
                          </a:solidFill>
                          <a:effectLst/>
                          <a:latin typeface="Montserrat"/>
                          <a:ea typeface="+mn-ea"/>
                          <a:cs typeface="+mn-cs"/>
                        </a:rPr>
                        <a:t>)</a:t>
                      </a:r>
                      <a:endParaRPr lang="en-AU" sz="1400" b="0" i="0" u="none" strike="noStrike" cap="none">
                        <a:solidFill>
                          <a:schemeClr val="tx1"/>
                        </a:solidFill>
                        <a:effectLst/>
                        <a:latin typeface="Montserrat"/>
                        <a:ea typeface="+mn-ea"/>
                        <a:cs typeface="+mn-cs"/>
                        <a:sym typeface="Arial"/>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a:ea typeface="+mn-ea"/>
                          <a:cs typeface="+mn-cs"/>
                          <a:sym typeface="Arial"/>
                        </a:rPr>
                        <a:t>Experiment with different tempos accompanying this song. Slow (‘lento’) then fast (‘allegro’) whilst keeping the beat. Then combine the two tempos with an ‘accelerando’ (getting faster) in the middle when Miss Muffett finds the spider. Highlight how music can explore a character and changing musical concepts (such as changing the tempo) can effect the way that we think about that character</a:t>
                      </a:r>
                      <a:endParaRPr lang="en-AU" sz="1400" b="0" i="0" u="none" strike="noStrike" cap="none">
                        <a:solidFill>
                          <a:schemeClr val="tx1"/>
                        </a:solidFill>
                        <a:effectLst/>
                        <a:latin typeface="Montserrat"/>
                        <a:ea typeface="+mn-ea"/>
                        <a:cs typeface="+mn-cs"/>
                        <a:sym typeface="Arial"/>
                      </a:endParaRPr>
                    </a:p>
                    <a:p>
                      <a:pPr marL="285750" lvl="0" indent="-285750">
                        <a:lnSpc>
                          <a:spcPct val="150000"/>
                        </a:lnSpc>
                        <a:buFont typeface="Arial" panose="020B0604020202020204" pitchFamily="34" charset="0"/>
                        <a:buChar char="•"/>
                      </a:pPr>
                      <a:r>
                        <a:rPr lang="en-AU" sz="1400" b="0" i="0" u="none" strike="noStrike" cap="none" noProof="0">
                          <a:solidFill>
                            <a:schemeClr val="tx1"/>
                          </a:solidFill>
                          <a:effectLst/>
                          <a:latin typeface="Montserrat"/>
                          <a:ea typeface="+mn-ea"/>
                          <a:cs typeface="+mn-cs"/>
                          <a:sym typeface="Arial"/>
                        </a:rPr>
                        <a:t>Move hands up and down to indicate the direction of the pitch contour (the melody). Identify the patterns, steps and jumps in the pitch.</a:t>
                      </a:r>
                      <a:r>
                        <a:rPr lang="en-AU" sz="1400" b="0" i="0" u="none" strike="noStrike" cap="none" noProof="0">
                          <a:solidFill>
                            <a:schemeClr val="tx1"/>
                          </a:solidFill>
                          <a:effectLst/>
                          <a:latin typeface="Montserrat"/>
                          <a:ea typeface="+mn-ea"/>
                          <a:cs typeface="+mn-cs"/>
                        </a:rPr>
                        <a:t> </a:t>
                      </a:r>
                      <a:endParaRPr lang="en-AU" sz="1400" b="0" i="0" u="none" strike="noStrike" cap="none">
                        <a:solidFill>
                          <a:schemeClr val="tx1"/>
                        </a:solidFill>
                        <a:effectLst/>
                        <a:latin typeface="Montserrat"/>
                        <a:ea typeface="+mn-ea"/>
                        <a:cs typeface="+mn-cs"/>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1120228" cy="365125"/>
          </a:xfrm>
          <a:prstGeom prst="rect">
            <a:avLst/>
          </a:prstGeom>
        </p:spPr>
        <p:txBody>
          <a:bodyPr/>
          <a:lstStyle/>
          <a:p>
            <a:r>
              <a:rPr lang="en-US"/>
              <a:t>Stage 1 Week B</a:t>
            </a:r>
          </a:p>
        </p:txBody>
      </p:sp>
    </p:spTree>
    <p:extLst>
      <p:ext uri="{BB962C8B-B14F-4D97-AF65-F5344CB8AC3E}">
        <p14:creationId xmlns:p14="http://schemas.microsoft.com/office/powerpoint/2010/main" val="32942165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nglish – overview of tasks"/>
          <p:cNvSpPr>
            <a:spLocks noGrp="1"/>
          </p:cNvSpPr>
          <p:nvPr>
            <p:ph type="title"/>
          </p:nvPr>
        </p:nvSpPr>
        <p:spPr>
          <a:ln w="57150">
            <a:solidFill>
              <a:schemeClr val="accent5"/>
            </a:solidFill>
          </a:ln>
        </p:spPr>
        <p:txBody>
          <a:bodyPr/>
          <a:lstStyle/>
          <a:p>
            <a:r>
              <a:rPr lang="en-AU"/>
              <a:t> English – overview of tasks</a:t>
            </a:r>
          </a:p>
        </p:txBody>
      </p:sp>
      <p:sp>
        <p:nvSpPr>
          <p:cNvPr id="2" name="Tasks"/>
          <p:cNvSpPr>
            <a:spLocks noGrp="1"/>
          </p:cNvSpPr>
          <p:nvPr>
            <p:ph type="body" sz="quarter" idx="16"/>
          </p:nvPr>
        </p:nvSpPr>
        <p:spPr/>
        <p:txBody>
          <a:bodyPr/>
          <a:lstStyle/>
          <a:p>
            <a:pPr marL="114300" indent="0">
              <a:buNone/>
            </a:pPr>
            <a:r>
              <a:rPr lang="en-AU" sz="1600" b="1">
                <a:latin typeface="Montserrat" panose="00000500000000000000" pitchFamily="2" charset="0"/>
              </a:rPr>
              <a:t>Objective A</a:t>
            </a:r>
          </a:p>
          <a:p>
            <a:pPr>
              <a:buAutoNum type="arabicPeriod"/>
            </a:pPr>
            <a:r>
              <a:rPr lang="en-AU" sz="1600">
                <a:latin typeface="Montserrat" panose="00000500000000000000" pitchFamily="2" charset="0"/>
              </a:rPr>
              <a:t>Reading and Viewing– Connotation video</a:t>
            </a:r>
          </a:p>
          <a:p>
            <a:pPr>
              <a:buAutoNum type="arabicPeriod"/>
            </a:pPr>
            <a:r>
              <a:rPr lang="en-AU" sz="1600">
                <a:latin typeface="Montserrat" panose="00000500000000000000" pitchFamily="2" charset="0"/>
              </a:rPr>
              <a:t>Writing and Representing – The Beach (worksheet provided)</a:t>
            </a:r>
            <a:endParaRPr lang="en-US" sz="1600">
              <a:latin typeface="Montserrat" panose="00000500000000000000" pitchFamily="2" charset="0"/>
            </a:endParaRPr>
          </a:p>
          <a:p>
            <a:pPr>
              <a:buAutoNum type="arabicPeriod"/>
            </a:pPr>
            <a:r>
              <a:rPr lang="en-AU" sz="1600">
                <a:latin typeface="Montserrat"/>
              </a:rPr>
              <a:t>Speaking and Listening – Good, bad or neither? (worksheet provided)</a:t>
            </a:r>
            <a:endParaRPr lang="en-AU" sz="1600">
              <a:latin typeface="Montserrat" panose="00000500000000000000" pitchFamily="2" charset="0"/>
            </a:endParaRPr>
          </a:p>
          <a:p>
            <a:pPr>
              <a:buAutoNum type="arabicPeriod"/>
            </a:pPr>
            <a:r>
              <a:rPr lang="en-AU" sz="1600">
                <a:latin typeface="Montserrat"/>
              </a:rPr>
              <a:t>Reading and Viewing – Happily Haunted (worksheet provided)</a:t>
            </a:r>
            <a:endParaRPr lang="en-AU" sz="1600">
              <a:latin typeface="Montserrat" panose="00000500000000000000" pitchFamily="2" charset="0"/>
            </a:endParaRPr>
          </a:p>
          <a:p>
            <a:pPr>
              <a:buFont typeface="Arial"/>
              <a:buAutoNum type="arabicPeriod"/>
            </a:pPr>
            <a:r>
              <a:rPr lang="en-AU" sz="1600">
                <a:latin typeface="Montserrat"/>
              </a:rPr>
              <a:t>Reading and Viewing – Onomatopoeia (worksheet provided)</a:t>
            </a:r>
            <a:endParaRPr lang="en-AU" sz="1600">
              <a:latin typeface="Montserrat" panose="00000500000000000000" pitchFamily="2" charset="0"/>
            </a:endParaRPr>
          </a:p>
          <a:p>
            <a:pPr marL="114300" indent="0">
              <a:buNone/>
            </a:pPr>
            <a:endParaRPr lang="en-AU"/>
          </a:p>
        </p:txBody>
      </p:sp>
      <p:sp>
        <p:nvSpPr>
          <p:cNvPr id="5" name="Footer"/>
          <p:cNvSpPr>
            <a:spLocks noGrp="1"/>
          </p:cNvSpPr>
          <p:nvPr>
            <p:ph type="ftr" sz="quarter" idx="3"/>
          </p:nvPr>
        </p:nvSpPr>
        <p:spPr>
          <a:xfrm>
            <a:off x="292149" y="6258126"/>
            <a:ext cx="943675" cy="365125"/>
          </a:xfrm>
        </p:spPr>
        <p:txBody>
          <a:bodyPr/>
          <a:lstStyle/>
          <a:p>
            <a:r>
              <a:rPr lang="en-US"/>
              <a:t>Stage 1 Week B</a:t>
            </a:r>
          </a:p>
        </p:txBody>
      </p:sp>
    </p:spTree>
    <p:extLst>
      <p:ext uri="{BB962C8B-B14F-4D97-AF65-F5344CB8AC3E}">
        <p14:creationId xmlns:p14="http://schemas.microsoft.com/office/powerpoint/2010/main" val="352626454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3"/>
          <p:cNvSpPr>
            <a:spLocks noGrp="1"/>
          </p:cNvSpPr>
          <p:nvPr>
            <p:ph type="title"/>
          </p:nvPr>
        </p:nvSpPr>
        <p:spPr>
          <a:xfrm>
            <a:off x="276077" y="605575"/>
            <a:ext cx="8623051" cy="498470"/>
          </a:xfrm>
          <a:noFill/>
          <a:ln w="57150">
            <a:solidFill>
              <a:srgbClr val="EFA511"/>
            </a:solidFill>
          </a:ln>
        </p:spPr>
        <p:txBody>
          <a:bodyPr/>
          <a:lstStyle/>
          <a:p>
            <a:r>
              <a:rPr lang="en-AU"/>
              <a:t> Creative Arts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429545153"/>
              </p:ext>
            </p:extLst>
          </p:nvPr>
        </p:nvGraphicFramePr>
        <p:xfrm>
          <a:off x="284088" y="1243782"/>
          <a:ext cx="8607028" cy="361627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34091">
                <a:tc>
                  <a:txBody>
                    <a:bodyPr/>
                    <a:lstStyle/>
                    <a:p>
                      <a:pPr lvl="0" algn="l">
                        <a:lnSpc>
                          <a:spcPct val="150000"/>
                        </a:lnSpc>
                        <a:spcAft>
                          <a:spcPts val="0"/>
                        </a:spcAft>
                        <a:buNone/>
                      </a:pPr>
                      <a:r>
                        <a:rPr lang="en-AU" sz="1400">
                          <a:effectLst/>
                          <a:latin typeface="Montserrat" panose="00000500000000000000" pitchFamily="2" charset="0"/>
                        </a:rPr>
                        <a:t>Visual Arts and Music – MUS1.1, MUS1.2,</a:t>
                      </a:r>
                      <a:r>
                        <a:rPr lang="en-AU" sz="1400" baseline="0">
                          <a:effectLst/>
                          <a:latin typeface="Montserrat" panose="00000500000000000000" pitchFamily="2" charset="0"/>
                        </a:rPr>
                        <a:t> VAS1.1, VAS1.2 – </a:t>
                      </a:r>
                      <a:r>
                        <a:rPr lang="en-AU" sz="1400" b="1">
                          <a:effectLst/>
                          <a:latin typeface="Montserrat" panose="00000500000000000000" pitchFamily="2" charset="0"/>
                        </a:rPr>
                        <a:t>Characters in the arts</a:t>
                      </a:r>
                      <a:endParaRPr lang="en-AU" sz="1400" b="1">
                        <a:latin typeface="Montserrat" panose="00000500000000000000" pitchFamily="2" charset="0"/>
                      </a:endParaRPr>
                    </a:p>
                    <a:p>
                      <a:pPr algn="l" fontAlgn="base">
                        <a:lnSpc>
                          <a:spcPct val="150000"/>
                        </a:lnSpc>
                        <a:spcAft>
                          <a:spcPts val="0"/>
                        </a:spcAft>
                      </a:pPr>
                      <a:endParaRPr lang="en-AU" sz="1400" b="0">
                        <a:effectLst/>
                        <a:latin typeface="Montserrat" panose="00000500000000000000" pitchFamily="2"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r h="2412703">
                <a:tc>
                  <a:txBody>
                    <a:bodyPr/>
                    <a:lstStyle/>
                    <a:p>
                      <a:pPr rtl="0" fontAlgn="base">
                        <a:lnSpc>
                          <a:spcPct val="150000"/>
                        </a:lnSpc>
                      </a:pPr>
                      <a:r>
                        <a:rPr lang="en-AU" sz="1400" b="1" kern="1200">
                          <a:effectLst/>
                          <a:latin typeface="Montserrat" panose="00000500000000000000" pitchFamily="2" charset="0"/>
                        </a:rPr>
                        <a:t>What to do:</a:t>
                      </a:r>
                    </a:p>
                    <a:p>
                      <a:pPr marL="285750" lvl="0" indent="-285750" algn="l">
                        <a:lnSpc>
                          <a:spcPct val="150000"/>
                        </a:lnSpc>
                        <a:spcBef>
                          <a:spcPts val="0"/>
                        </a:spcBef>
                        <a:spcAft>
                          <a:spcPts val="0"/>
                        </a:spcAft>
                        <a:buFont typeface="Arial"/>
                        <a:buChar char="•"/>
                      </a:pPr>
                      <a:r>
                        <a:rPr lang="en-AU" sz="1400" b="0" i="0" u="none" strike="noStrike" cap="none" noProof="0">
                          <a:solidFill>
                            <a:schemeClr val="tx1"/>
                          </a:solidFill>
                          <a:effectLst/>
                          <a:latin typeface="Montserrat" panose="00000500000000000000" pitchFamily="2" charset="0"/>
                          <a:ea typeface="+mn-ea"/>
                          <a:cs typeface="+mn-cs"/>
                          <a:sym typeface="Arial"/>
                        </a:rPr>
                        <a:t>Watch the lesson footage of </a:t>
                      </a:r>
                      <a:r>
                        <a:rPr lang="en-AU" sz="1400" b="0" i="0" u="none" strike="noStrike" cap="none" noProof="0">
                          <a:solidFill>
                            <a:schemeClr val="tx1"/>
                          </a:solidFill>
                          <a:effectLst/>
                          <a:latin typeface="Montserrat" panose="00000500000000000000" pitchFamily="2" charset="0"/>
                          <a:ea typeface="+mn-ea"/>
                          <a:cs typeface="+mn-cs"/>
                          <a:sym typeface="Arial"/>
                          <a:hlinkClick r:id="rId3">
                            <a:extLst>
                              <a:ext uri="{A12FA001-AC4F-418D-AE19-62706E023703}">
                                <ahyp:hlinkClr xmlns:ahyp="http://schemas.microsoft.com/office/drawing/2018/hyperlinkcolor" val="tx"/>
                              </a:ext>
                            </a:extLst>
                          </a:hlinkClick>
                        </a:rPr>
                        <a:t>‘Little Miss Muffett’</a:t>
                      </a:r>
                      <a:r>
                        <a:rPr lang="en-AU" sz="1400" b="0" i="0" u="none" strike="noStrike" cap="none" noProof="0">
                          <a:solidFill>
                            <a:schemeClr val="tx1"/>
                          </a:solidFill>
                          <a:effectLst/>
                          <a:latin typeface="Montserrat" panose="00000500000000000000" pitchFamily="2" charset="0"/>
                          <a:ea typeface="+mn-ea"/>
                          <a:cs typeface="+mn-cs"/>
                          <a:sym typeface="Arial"/>
                        </a:rPr>
                        <a:t> and participate in the activities in the video</a:t>
                      </a:r>
                      <a:endParaRPr lang="en-AU" sz="1400" b="0" i="0" u="none" strike="noStrike" cap="none">
                        <a:solidFill>
                          <a:schemeClr val="tx1"/>
                        </a:solidFill>
                        <a:effectLst/>
                        <a:latin typeface="Montserrat" panose="00000500000000000000" pitchFamily="2" charset="0"/>
                        <a:ea typeface="+mn-ea"/>
                        <a:cs typeface="+mn-cs"/>
                        <a:sym typeface="Arial"/>
                      </a:endParaRPr>
                    </a:p>
                    <a:p>
                      <a:pPr marL="285750" lvl="0" indent="-285750" algn="l">
                        <a:lnSpc>
                          <a:spcPct val="150000"/>
                        </a:lnSpc>
                        <a:spcBef>
                          <a:spcPts val="0"/>
                        </a:spcBef>
                        <a:spcAft>
                          <a:spcPts val="0"/>
                        </a:spcAft>
                        <a:buFont typeface="Arial"/>
                        <a:buChar char="•"/>
                      </a:pPr>
                      <a:r>
                        <a:rPr lang="en-AU" sz="1400" b="0" i="0" u="none" strike="noStrike" cap="none" noProof="0">
                          <a:solidFill>
                            <a:schemeClr val="tx1"/>
                          </a:solidFill>
                          <a:effectLst/>
                          <a:latin typeface="Montserrat" panose="00000500000000000000" pitchFamily="2" charset="0"/>
                          <a:ea typeface="+mn-ea"/>
                          <a:cs typeface="+mn-cs"/>
                          <a:sym typeface="Arial"/>
                        </a:rPr>
                        <a:t>Create the melodic contour line map with assistance of the footage then practise humming ‘Little Miss Muffett’. Reflect on the quote by Paul Klee that ‘A line is a dot that went for a walk’ and discuss what this line map looks like</a:t>
                      </a:r>
                    </a:p>
                    <a:p>
                      <a:pPr marL="285750" lvl="0" indent="-285750" algn="l">
                        <a:lnSpc>
                          <a:spcPct val="150000"/>
                        </a:lnSpc>
                        <a:spcBef>
                          <a:spcPts val="0"/>
                        </a:spcBef>
                        <a:spcAft>
                          <a:spcPts val="0"/>
                        </a:spcAft>
                        <a:buFont typeface="Arial"/>
                        <a:buChar char="•"/>
                      </a:pPr>
                      <a:r>
                        <a:rPr lang="en-AU" sz="1400" b="0" i="0" u="none" strike="noStrike" cap="none" noProof="0">
                          <a:solidFill>
                            <a:schemeClr val="tx1"/>
                          </a:solidFill>
                          <a:effectLst/>
                          <a:latin typeface="Montserrat" panose="00000500000000000000" pitchFamily="2" charset="0"/>
                          <a:ea typeface="+mn-ea"/>
                          <a:cs typeface="+mn-cs"/>
                          <a:sym typeface="Arial"/>
                        </a:rPr>
                        <a:t>Create an artwork based upon the melodic contour drawing that was made during the video. This should be a line drawing and can be realistic or abstract. It may feature a spider web or anything else it reminds the students of. Exploring a character either real or imagined would be ideal for this activity.</a:t>
                      </a:r>
                    </a:p>
                    <a:p>
                      <a:pPr lvl="0">
                        <a:lnSpc>
                          <a:spcPct val="150000"/>
                        </a:lnSpc>
                        <a:buNone/>
                      </a:pPr>
                      <a:endParaRPr lang="en-AU" sz="1400" b="0" kern="1200">
                        <a:effectLst/>
                        <a:latin typeface="Montserrat" panose="00000500000000000000" pitchFamily="2" charset="0"/>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27125" cy="365125"/>
          </a:xfrm>
          <a:prstGeom prst="rect">
            <a:avLst/>
          </a:prstGeom>
        </p:spPr>
        <p:txBody>
          <a:bodyPr/>
          <a:lstStyle/>
          <a:p>
            <a:r>
              <a:rPr lang="en-US"/>
              <a:t>Stage 1 Week B</a:t>
            </a:r>
          </a:p>
        </p:txBody>
      </p:sp>
    </p:spTree>
    <p:extLst>
      <p:ext uri="{BB962C8B-B14F-4D97-AF65-F5344CB8AC3E}">
        <p14:creationId xmlns:p14="http://schemas.microsoft.com/office/powerpoint/2010/main" val="2839231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nglish Task 1"/>
          <p:cNvSpPr>
            <a:spLocks noGrp="1"/>
          </p:cNvSpPr>
          <p:nvPr>
            <p:ph type="title"/>
          </p:nvPr>
        </p:nvSpPr>
        <p:spPr>
          <a:noFill/>
          <a:ln w="57150">
            <a:solidFill>
              <a:schemeClr val="accent5"/>
            </a:solidFill>
          </a:ln>
        </p:spPr>
        <p:txBody>
          <a:bodyPr/>
          <a:lstStyle/>
          <a:p>
            <a:r>
              <a:rPr lang="en-AU"/>
              <a:t> English Task 1 – 45 minutes</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2835390400"/>
              </p:ext>
            </p:extLst>
          </p:nvPr>
        </p:nvGraphicFramePr>
        <p:xfrm>
          <a:off x="300111" y="1696528"/>
          <a:ext cx="8607028" cy="2682513"/>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337760">
                <a:tc>
                  <a:txBody>
                    <a:bodyPr/>
                    <a:lstStyle/>
                    <a:p>
                      <a:pPr>
                        <a:lnSpc>
                          <a:spcPct val="150000"/>
                        </a:lnSpc>
                      </a:pPr>
                      <a:r>
                        <a:rPr lang="en-AU" sz="1400">
                          <a:latin typeface="Montserrat"/>
                        </a:rPr>
                        <a:t>Objective A</a:t>
                      </a:r>
                    </a:p>
                    <a:p>
                      <a:pPr>
                        <a:lnSpc>
                          <a:spcPct val="150000"/>
                        </a:lnSpc>
                      </a:pPr>
                      <a:r>
                        <a:rPr lang="en-AU" sz="1400">
                          <a:latin typeface="Montserrat"/>
                        </a:rPr>
                        <a:t>Reading and Viewing 1 – EN1-4A – Connotation</a:t>
                      </a:r>
                      <a:r>
                        <a:rPr lang="en-AU" sz="1400" baseline="0">
                          <a:latin typeface="Montserrat"/>
                        </a:rPr>
                        <a:t> video</a:t>
                      </a:r>
                      <a:endParaRPr lang="en-AU" sz="140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1913516">
                <a:tc>
                  <a:txBody>
                    <a:bodyPr/>
                    <a:lstStyle/>
                    <a:p>
                      <a:pPr rtl="0" fontAlgn="base">
                        <a:lnSpc>
                          <a:spcPct val="150000"/>
                        </a:lnSpc>
                      </a:pPr>
                      <a:endParaRPr lang="en-AU" sz="1200" b="1" kern="1200">
                        <a:effectLst/>
                        <a:latin typeface="Montserrat"/>
                      </a:endParaRPr>
                    </a:p>
                    <a:p>
                      <a:pPr rtl="0" fontAlgn="base">
                        <a:lnSpc>
                          <a:spcPct val="150000"/>
                        </a:lnSpc>
                      </a:pPr>
                      <a:r>
                        <a:rPr lang="en-AU" sz="1400" b="1" kern="1200">
                          <a:effectLst/>
                          <a:latin typeface="Montserrat"/>
                        </a:rPr>
                        <a:t>What do to:</a:t>
                      </a:r>
                    </a:p>
                    <a:p>
                      <a:pPr marL="171450" indent="-1714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Watch the </a:t>
                      </a:r>
                      <a:r>
                        <a:rPr lang="en-AU" sz="1400" b="0" i="0" u="sng" strike="noStrike" cap="none">
                          <a:solidFill>
                            <a:schemeClr val="tx1"/>
                          </a:solidFill>
                          <a:effectLst/>
                          <a:latin typeface="Montserrat" panose="00000500000000000000" pitchFamily="2" charset="0"/>
                          <a:ea typeface="+mn-ea"/>
                          <a:cs typeface="+mn-cs"/>
                          <a:sym typeface="Arial"/>
                          <a:hlinkClick r:id="rId3"/>
                        </a:rPr>
                        <a:t>connotation, imagery and symbol video</a:t>
                      </a:r>
                      <a:r>
                        <a:rPr lang="en-AU" sz="1400" b="0" i="0" u="none" strike="noStrike" cap="none">
                          <a:solidFill>
                            <a:schemeClr val="tx1"/>
                          </a:solidFill>
                          <a:effectLst/>
                          <a:latin typeface="Montserrat" panose="00000500000000000000" pitchFamily="2" charset="0"/>
                          <a:ea typeface="+mn-ea"/>
                          <a:cs typeface="+mn-cs"/>
                          <a:sym typeface="Arial"/>
                        </a:rPr>
                        <a:t>.</a:t>
                      </a:r>
                    </a:p>
                    <a:p>
                      <a:pPr marL="171450" indent="-1714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After viewing, write or draw what you have learnt from this video.</a:t>
                      </a:r>
                    </a:p>
                    <a:p>
                      <a:pPr marL="171450" indent="-1714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You can write in dot points. </a:t>
                      </a:r>
                    </a:p>
                  </a:txBody>
                  <a:tcPr marL="68165" marR="68165" marT="81000" marB="81000"/>
                </a:tc>
                <a:extLst>
                  <a:ext uri="{0D108BD9-81ED-4DB2-BD59-A6C34878D82A}">
                    <a16:rowId xmlns:a16="http://schemas.microsoft.com/office/drawing/2014/main" val="10001"/>
                  </a:ext>
                </a:extLst>
              </a:tr>
            </a:tbl>
          </a:graphicData>
        </a:graphic>
      </p:graphicFrame>
      <p:sp>
        <p:nvSpPr>
          <p:cNvPr id="4" name="Footer"/>
          <p:cNvSpPr>
            <a:spLocks noGrp="1"/>
          </p:cNvSpPr>
          <p:nvPr>
            <p:ph type="ftr" sz="quarter" idx="3"/>
          </p:nvPr>
        </p:nvSpPr>
        <p:spPr>
          <a:xfrm>
            <a:off x="237173" y="6188904"/>
            <a:ext cx="1080472" cy="365125"/>
          </a:xfrm>
          <a:prstGeom prst="rect">
            <a:avLst/>
          </a:prstGeom>
        </p:spPr>
        <p:txBody>
          <a:bodyPr/>
          <a:lstStyle/>
          <a:p>
            <a:r>
              <a:rPr lang="en-US"/>
              <a:t>Stage 1 Week B</a:t>
            </a:r>
          </a:p>
        </p:txBody>
      </p:sp>
    </p:spTree>
    <p:extLst>
      <p:ext uri="{BB962C8B-B14F-4D97-AF65-F5344CB8AC3E}">
        <p14:creationId xmlns:p14="http://schemas.microsoft.com/office/powerpoint/2010/main" val="23740132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2"/>
          <p:cNvSpPr>
            <a:spLocks noGrp="1"/>
          </p:cNvSpPr>
          <p:nvPr>
            <p:ph type="title"/>
          </p:nvPr>
        </p:nvSpPr>
        <p:spPr>
          <a:xfrm>
            <a:off x="292100" y="675542"/>
            <a:ext cx="8623051" cy="498470"/>
          </a:xfrm>
          <a:noFill/>
          <a:ln w="57150">
            <a:solidFill>
              <a:schemeClr val="accent5"/>
            </a:solidFill>
          </a:ln>
        </p:spPr>
        <p:txBody>
          <a:bodyPr/>
          <a:lstStyle/>
          <a:p>
            <a:r>
              <a:rPr lang="en-AU">
                <a:latin typeface="Montserrat SemiBold"/>
              </a:rPr>
              <a:t> </a:t>
            </a:r>
            <a:br>
              <a:rPr lang="en-AU">
                <a:latin typeface="Montserrat SemiBold"/>
              </a:rPr>
            </a:br>
            <a:r>
              <a:rPr lang="en-AU">
                <a:latin typeface="Montserrat SemiBold"/>
              </a:rPr>
              <a:t> English Task 2 – </a:t>
            </a:r>
            <a:r>
              <a:rPr lang="en-AU"/>
              <a:t>45 minutes</a:t>
            </a:r>
            <a:br>
              <a:rPr lang="en-AU"/>
            </a:br>
            <a:endParaRPr lang="en-AU">
              <a:latin typeface="Montserrat SemiBold"/>
            </a:endParaRP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20310175"/>
              </p:ext>
            </p:extLst>
          </p:nvPr>
        </p:nvGraphicFramePr>
        <p:xfrm>
          <a:off x="237173" y="1467043"/>
          <a:ext cx="8607028" cy="437263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257066">
                <a:tc>
                  <a:txBody>
                    <a:bodyPr/>
                    <a:lstStyle/>
                    <a:p>
                      <a:pPr>
                        <a:lnSpc>
                          <a:spcPct val="150000"/>
                        </a:lnSpc>
                      </a:pPr>
                      <a:r>
                        <a:rPr lang="en-AU" sz="1400">
                          <a:latin typeface="Montserrat" panose="00000500000000000000" pitchFamily="2" charset="0"/>
                        </a:rPr>
                        <a:t>Objective A</a:t>
                      </a:r>
                    </a:p>
                    <a:p>
                      <a:pPr>
                        <a:lnSpc>
                          <a:spcPct val="150000"/>
                        </a:lnSpc>
                      </a:pPr>
                      <a:r>
                        <a:rPr lang="en-AU" sz="1400">
                          <a:latin typeface="Montserrat" panose="00000500000000000000" pitchFamily="2" charset="0"/>
                        </a:rPr>
                        <a:t>Writing and Representing</a:t>
                      </a:r>
                      <a:r>
                        <a:rPr lang="en-AU" sz="1400" baseline="0">
                          <a:latin typeface="Montserrat" panose="00000500000000000000" pitchFamily="2" charset="0"/>
                        </a:rPr>
                        <a:t> 1 – EN1-2A – The Beach</a:t>
                      </a:r>
                      <a:endParaRPr lang="en-AU" sz="140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1608403">
                <a:tc>
                  <a:txBody>
                    <a:bodyPr/>
                    <a:lstStyle/>
                    <a:p>
                      <a:pPr marL="0" marR="0" lvl="0" indent="0" algn="l" defTabSz="514337" rtl="0" eaLnBrk="1" fontAlgn="base" latinLnBrk="0" hangingPunct="1">
                        <a:lnSpc>
                          <a:spcPct val="150000"/>
                        </a:lnSpc>
                        <a:spcBef>
                          <a:spcPts val="0"/>
                        </a:spcBef>
                        <a:spcAft>
                          <a:spcPts val="0"/>
                        </a:spcAft>
                        <a:buClrTx/>
                        <a:buSzTx/>
                        <a:buFontTx/>
                        <a:buNone/>
                        <a:tabLst/>
                        <a:defRPr/>
                      </a:pPr>
                      <a:endParaRPr kumimoji="0" lang="en-AU" sz="1200" u="none" strike="noStrike" kern="1200" cap="none" spc="0" normalizeH="0" baseline="0" noProof="0">
                        <a:ln>
                          <a:noFill/>
                        </a:ln>
                        <a:effectLst/>
                        <a:uLnTx/>
                        <a:uFillTx/>
                        <a:latin typeface="Montserrat" panose="00000500000000000000" pitchFamily="2" charset="0"/>
                      </a:endParaRPr>
                    </a:p>
                    <a:p>
                      <a:pPr marL="0" marR="0" lvl="0" indent="0" algn="l" defTabSz="514337" rtl="0" eaLnBrk="1" fontAlgn="base" latinLnBrk="0" hangingPunct="1">
                        <a:lnSpc>
                          <a:spcPct val="150000"/>
                        </a:lnSpc>
                        <a:spcBef>
                          <a:spcPts val="0"/>
                        </a:spcBef>
                        <a:spcAft>
                          <a:spcPts val="0"/>
                        </a:spcAft>
                        <a:buClrTx/>
                        <a:buSzTx/>
                        <a:buFont typeface="Arial" panose="020B0604020202020204" pitchFamily="34" charset="0"/>
                        <a:buNone/>
                        <a:tabLst/>
                        <a:defRPr/>
                      </a:pPr>
                      <a:r>
                        <a:rPr kumimoji="0" lang="en-AU" sz="1400" b="1" u="none" strike="noStrike" kern="1200" cap="none" spc="0" normalizeH="0" baseline="0" noProof="0">
                          <a:ln>
                            <a:noFill/>
                          </a:ln>
                          <a:effectLst/>
                          <a:uLnTx/>
                          <a:uFillTx/>
                          <a:latin typeface="Montserrat" panose="00000500000000000000" pitchFamily="2" charset="0"/>
                        </a:rPr>
                        <a:t>What to do:</a:t>
                      </a:r>
                    </a:p>
                    <a:p>
                      <a:pPr marL="171450" indent="-1714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Write a paragraph about how this image makes you feel (connotations of this image). </a:t>
                      </a:r>
                    </a:p>
                    <a:p>
                      <a:pPr marL="0" lvl="0" indent="0">
                        <a:lnSpc>
                          <a:spcPct val="150000"/>
                        </a:lnSpc>
                        <a:buNone/>
                      </a:pPr>
                      <a:endParaRPr lang="en-AU" sz="1400" b="0" i="0" u="none" strike="noStrike" cap="none">
                        <a:solidFill>
                          <a:schemeClr val="tx1"/>
                        </a:solidFill>
                        <a:effectLst/>
                        <a:latin typeface="Montserrat"/>
                        <a:ea typeface="+mn-ea"/>
                        <a:cs typeface="+mn-cs"/>
                      </a:endParaRPr>
                    </a:p>
                    <a:p>
                      <a:pPr marL="0" lvl="0" indent="0">
                        <a:lnSpc>
                          <a:spcPct val="150000"/>
                        </a:lnSpc>
                        <a:buNone/>
                      </a:pPr>
                      <a:endParaRPr lang="en-AU" sz="1400" b="0" i="0" u="none" strike="noStrike" cap="none">
                        <a:solidFill>
                          <a:schemeClr val="tx1"/>
                        </a:solidFill>
                        <a:effectLst/>
                        <a:latin typeface="Montserrat"/>
                        <a:ea typeface="+mn-ea"/>
                        <a:cs typeface="+mn-cs"/>
                      </a:endParaRPr>
                    </a:p>
                    <a:p>
                      <a:pPr marL="0" lvl="0" indent="0">
                        <a:lnSpc>
                          <a:spcPct val="150000"/>
                        </a:lnSpc>
                        <a:buNone/>
                      </a:pPr>
                      <a:endParaRPr lang="en-AU" sz="1400" b="0" i="0" u="none" strike="noStrike" cap="none">
                        <a:solidFill>
                          <a:schemeClr val="tx1"/>
                        </a:solidFill>
                        <a:effectLst/>
                        <a:latin typeface="Montserrat"/>
                        <a:ea typeface="+mn-ea"/>
                        <a:cs typeface="+mn-cs"/>
                      </a:endParaRPr>
                    </a:p>
                    <a:p>
                      <a:pPr marL="0" lvl="0" indent="0">
                        <a:lnSpc>
                          <a:spcPct val="150000"/>
                        </a:lnSpc>
                        <a:buNone/>
                      </a:pPr>
                      <a:endParaRPr lang="en-AU" sz="1400" b="0" i="0" u="none" strike="noStrike" cap="none">
                        <a:solidFill>
                          <a:schemeClr val="tx1"/>
                        </a:solidFill>
                        <a:effectLst/>
                        <a:latin typeface="Montserrat"/>
                        <a:ea typeface="+mn-ea"/>
                        <a:cs typeface="+mn-cs"/>
                      </a:endParaRPr>
                    </a:p>
                    <a:p>
                      <a:pPr marL="0" lvl="0" indent="0">
                        <a:lnSpc>
                          <a:spcPct val="150000"/>
                        </a:lnSpc>
                        <a:buNone/>
                      </a:pPr>
                      <a:endParaRPr lang="en-AU" sz="1400" b="0" i="0" u="none" strike="noStrike" cap="none">
                        <a:solidFill>
                          <a:schemeClr val="tx1"/>
                        </a:solidFill>
                        <a:effectLst/>
                        <a:latin typeface="Montserrat"/>
                        <a:ea typeface="+mn-ea"/>
                        <a:cs typeface="+mn-cs"/>
                      </a:endParaRPr>
                    </a:p>
                    <a:p>
                      <a:pPr marL="0" lvl="0" indent="0">
                        <a:lnSpc>
                          <a:spcPct val="150000"/>
                        </a:lnSpc>
                        <a:buNone/>
                      </a:pPr>
                      <a:endParaRPr lang="en-AU" sz="1400" b="0" i="0" u="none" strike="noStrike" cap="none">
                        <a:solidFill>
                          <a:schemeClr val="tx1"/>
                        </a:solidFill>
                        <a:effectLst/>
                        <a:latin typeface="Montserrat"/>
                        <a:ea typeface="+mn-ea"/>
                        <a:cs typeface="+mn-cs"/>
                      </a:endParaRPr>
                    </a:p>
                    <a:p>
                      <a:pPr marL="0" lvl="0" indent="0">
                        <a:lnSpc>
                          <a:spcPct val="150000"/>
                        </a:lnSpc>
                        <a:buNone/>
                      </a:pPr>
                      <a:endParaRPr lang="en-AU" sz="1400" b="0" i="0" u="none" strike="noStrike" cap="none">
                        <a:solidFill>
                          <a:schemeClr val="tx1"/>
                        </a:solidFill>
                        <a:effectLst/>
                        <a:latin typeface="Montserrat"/>
                        <a:ea typeface="+mn-ea"/>
                        <a:cs typeface="+mn-cs"/>
                      </a:endParaRPr>
                    </a:p>
                    <a:p>
                      <a:pPr marL="171450" indent="-171450">
                        <a:lnSpc>
                          <a:spcPct val="150000"/>
                        </a:lnSpc>
                        <a:buFont typeface="Arial" panose="020B0604020202020204" pitchFamily="34" charset="0"/>
                        <a:buChar char="•"/>
                      </a:pPr>
                      <a:r>
                        <a:rPr lang="en-AU" sz="1400" b="0" i="0" u="none" strike="noStrike" cap="none">
                          <a:solidFill>
                            <a:schemeClr val="tx1"/>
                          </a:solidFill>
                          <a:effectLst/>
                          <a:latin typeface="Montserrat"/>
                          <a:ea typeface="+mn-ea"/>
                          <a:cs typeface="+mn-cs"/>
                        </a:rPr>
                        <a:t>Answer the questions in sentences (see next slide).</a:t>
                      </a:r>
                      <a:endParaRPr lang="en-AU" sz="1400" b="0" i="0" u="none" strike="noStrike" cap="none">
                        <a:solidFill>
                          <a:schemeClr val="tx1"/>
                        </a:solidFill>
                        <a:effectLst/>
                        <a:latin typeface="Montserrat"/>
                        <a:ea typeface="+mn-ea"/>
                        <a:cs typeface="+mn-cs"/>
                        <a:sym typeface="Arial"/>
                      </a:endParaRPr>
                    </a:p>
                  </a:txBody>
                  <a:tcPr marL="68165" marR="68165" marT="81000" marB="81000"/>
                </a:tc>
                <a:extLst>
                  <a:ext uri="{0D108BD9-81ED-4DB2-BD59-A6C34878D82A}">
                    <a16:rowId xmlns:a16="http://schemas.microsoft.com/office/drawing/2014/main" val="10001"/>
                  </a:ext>
                </a:extLst>
              </a:tr>
            </a:tbl>
          </a:graphicData>
        </a:graphic>
      </p:graphicFrame>
      <p:pic>
        <p:nvPicPr>
          <p:cNvPr id="2" name="Magic beach" descr="Photograph of Magic beach">
            <a:extLst>
              <a:ext uri="{FF2B5EF4-FFF2-40B4-BE49-F238E27FC236}">
                <a16:creationId xmlns:a16="http://schemas.microsoft.com/office/drawing/2014/main" id="{88CE465A-E040-4D3A-88CF-1424602C02B2}"/>
              </a:ext>
            </a:extLst>
          </p:cNvPr>
          <p:cNvPicPr/>
          <p:nvPr/>
        </p:nvPicPr>
        <p:blipFill>
          <a:blip r:embed="rId3">
            <a:extLst>
              <a:ext uri="{28A0092B-C50C-407E-A947-70E740481C1C}">
                <a14:useLocalDpi xmlns:a14="http://schemas.microsoft.com/office/drawing/2010/main" val="0"/>
              </a:ext>
            </a:extLst>
          </a:blip>
          <a:stretch>
            <a:fillRect/>
          </a:stretch>
        </p:blipFill>
        <p:spPr>
          <a:xfrm>
            <a:off x="593414" y="3281477"/>
            <a:ext cx="2850311" cy="1877420"/>
          </a:xfrm>
          <a:prstGeom prst="rect">
            <a:avLst/>
          </a:prstGeom>
        </p:spPr>
      </p:pic>
      <p:sp>
        <p:nvSpPr>
          <p:cNvPr id="8" name="Image attribution">
            <a:extLst>
              <a:ext uri="{FF2B5EF4-FFF2-40B4-BE49-F238E27FC236}">
                <a16:creationId xmlns:a16="http://schemas.microsoft.com/office/drawing/2014/main" id="{A3AEDF1E-226E-421F-8606-E30579D9B74D}"/>
              </a:ext>
            </a:extLst>
          </p:cNvPr>
          <p:cNvSpPr/>
          <p:nvPr/>
        </p:nvSpPr>
        <p:spPr>
          <a:xfrm>
            <a:off x="445871" y="5209205"/>
            <a:ext cx="3226280" cy="269304"/>
          </a:xfrm>
          <a:prstGeom prst="rect">
            <a:avLst/>
          </a:prstGeom>
        </p:spPr>
        <p:txBody>
          <a:bodyPr wrap="square">
            <a:spAutoFit/>
          </a:bodyPr>
          <a:lstStyle/>
          <a:p>
            <a:pPr>
              <a:lnSpc>
                <a:spcPct val="115000"/>
              </a:lnSpc>
              <a:spcBef>
                <a:spcPts val="1200"/>
              </a:spcBef>
            </a:pPr>
            <a:r>
              <a:rPr lang="en-AU" sz="1000" u="sng">
                <a:solidFill>
                  <a:srgbClr val="2F5496"/>
                </a:solidFill>
                <a:latin typeface="Arial" panose="020B0604020202020204" pitchFamily="34" charset="0"/>
                <a:ea typeface="Calibri" panose="020F0502020204030204" pitchFamily="34" charset="0"/>
                <a:cs typeface="Times New Roman" panose="02020603050405020304" pitchFamily="18" charset="0"/>
                <a:hlinkClick r:id="rId4"/>
              </a:rPr>
              <a:t>"Magic beach"</a:t>
            </a:r>
            <a:r>
              <a:rPr lang="en-AU" sz="1000">
                <a:latin typeface="Arial" panose="020B0604020202020204" pitchFamily="34" charset="0"/>
                <a:ea typeface="Calibri" panose="020F0502020204030204" pitchFamily="34" charset="0"/>
                <a:cs typeface="Times New Roman" panose="02020603050405020304" pitchFamily="18" charset="0"/>
              </a:rPr>
              <a:t> by </a:t>
            </a:r>
            <a:r>
              <a:rPr lang="en-AU" sz="1000" u="sng" err="1">
                <a:solidFill>
                  <a:srgbClr val="2F5496"/>
                </a:solidFill>
                <a:latin typeface="Arial" panose="020B0604020202020204" pitchFamily="34" charset="0"/>
                <a:ea typeface="Calibri" panose="020F0502020204030204" pitchFamily="34" charset="0"/>
                <a:cs typeface="Times New Roman" panose="02020603050405020304" pitchFamily="18" charset="0"/>
                <a:hlinkClick r:id="rId5"/>
              </a:rPr>
              <a:t>pfly</a:t>
            </a:r>
            <a:r>
              <a:rPr lang="en-AU" sz="1000">
                <a:latin typeface="Arial" panose="020B0604020202020204" pitchFamily="34" charset="0"/>
                <a:ea typeface="Calibri" panose="020F0502020204030204" pitchFamily="34" charset="0"/>
                <a:cs typeface="Times New Roman" panose="02020603050405020304" pitchFamily="18" charset="0"/>
              </a:rPr>
              <a:t> is licensed under </a:t>
            </a:r>
            <a:r>
              <a:rPr lang="en-AU" sz="1000" u="sng">
                <a:solidFill>
                  <a:srgbClr val="2F5496"/>
                </a:solidFill>
                <a:latin typeface="Arial" panose="020B0604020202020204" pitchFamily="34" charset="0"/>
                <a:ea typeface="Calibri" panose="020F0502020204030204" pitchFamily="34" charset="0"/>
                <a:cs typeface="Times New Roman" panose="02020603050405020304" pitchFamily="18" charset="0"/>
                <a:hlinkClick r:id="rId6"/>
              </a:rPr>
              <a:t>CC BY-SA 2.0</a:t>
            </a:r>
            <a:endParaRPr lang="en-AU"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cNvSpPr>
            <a:spLocks noGrp="1"/>
          </p:cNvSpPr>
          <p:nvPr>
            <p:ph type="ftr" sz="quarter" idx="3"/>
          </p:nvPr>
        </p:nvSpPr>
        <p:spPr>
          <a:xfrm>
            <a:off x="237173" y="6188904"/>
            <a:ext cx="864651" cy="365125"/>
          </a:xfrm>
          <a:prstGeom prst="rect">
            <a:avLst/>
          </a:prstGeom>
        </p:spPr>
        <p:txBody>
          <a:bodyPr/>
          <a:lstStyle/>
          <a:p>
            <a:r>
              <a:rPr lang="en-US"/>
              <a:t>Stage 1 Week B</a:t>
            </a:r>
          </a:p>
        </p:txBody>
      </p:sp>
    </p:spTree>
    <p:extLst>
      <p:ext uri="{BB962C8B-B14F-4D97-AF65-F5344CB8AC3E}">
        <p14:creationId xmlns:p14="http://schemas.microsoft.com/office/powerpoint/2010/main" val="18512851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2 continued"/>
          <p:cNvSpPr>
            <a:spLocks noGrp="1"/>
          </p:cNvSpPr>
          <p:nvPr>
            <p:ph type="title"/>
          </p:nvPr>
        </p:nvSpPr>
        <p:spPr>
          <a:xfrm>
            <a:off x="292100" y="667450"/>
            <a:ext cx="8623051" cy="498470"/>
          </a:xfrm>
          <a:noFill/>
          <a:ln w="57150">
            <a:solidFill>
              <a:schemeClr val="accent5"/>
            </a:solidFill>
          </a:ln>
        </p:spPr>
        <p:txBody>
          <a:bodyPr/>
          <a:lstStyle/>
          <a:p>
            <a:r>
              <a:rPr lang="en-AU">
                <a:latin typeface="Montserrat SemiBold"/>
              </a:rPr>
              <a:t> </a:t>
            </a:r>
            <a:br>
              <a:rPr lang="en-AU">
                <a:latin typeface="Montserrat SemiBold"/>
              </a:rPr>
            </a:br>
            <a:r>
              <a:rPr lang="en-AU">
                <a:latin typeface="Montserrat SemiBold"/>
              </a:rPr>
              <a:t> English Task 2 continued</a:t>
            </a:r>
            <a:br>
              <a:rPr lang="en-AU"/>
            </a:br>
            <a:endParaRPr lang="en-AU">
              <a:latin typeface="Montserrat SemiBold"/>
            </a:endParaRPr>
          </a:p>
        </p:txBody>
      </p:sp>
      <p:sp>
        <p:nvSpPr>
          <p:cNvPr id="2" name="Questions">
            <a:extLst>
              <a:ext uri="{FF2B5EF4-FFF2-40B4-BE49-F238E27FC236}">
                <a16:creationId xmlns:a16="http://schemas.microsoft.com/office/drawing/2014/main" id="{8809BFA9-0BC5-4745-A4C4-F41D26799B86}"/>
              </a:ext>
            </a:extLst>
          </p:cNvPr>
          <p:cNvSpPr txBox="1"/>
          <p:nvPr/>
        </p:nvSpPr>
        <p:spPr>
          <a:xfrm>
            <a:off x="292100" y="1695450"/>
            <a:ext cx="8623051" cy="4364785"/>
          </a:xfrm>
          <a:prstGeom prst="rect">
            <a:avLst/>
          </a:prstGeom>
          <a:noFill/>
        </p:spPr>
        <p:txBody>
          <a:bodyPr wrap="square" rtlCol="0">
            <a:spAutoFit/>
          </a:bodyPr>
          <a:lstStyle/>
          <a:p>
            <a:pPr>
              <a:lnSpc>
                <a:spcPct val="150000"/>
              </a:lnSpc>
            </a:pPr>
            <a:r>
              <a:rPr lang="en-AU">
                <a:latin typeface="Montserrat" panose="00000500000000000000" pitchFamily="2" charset="0"/>
              </a:rPr>
              <a:t>How does the sun, sand and water make you feel? Does it make you feel relaxed and happy or scared and uncertain?</a:t>
            </a:r>
          </a:p>
          <a:p>
            <a:endParaRPr lang="en-AU"/>
          </a:p>
          <a:p>
            <a:pPr>
              <a:lnSpc>
                <a:spcPct val="150000"/>
              </a:lnSpc>
            </a:pPr>
            <a:r>
              <a:rPr lang="en-AU">
                <a:latin typeface="Montserrat" panose="00000500000000000000" pitchFamily="2"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a:latin typeface="Montserrat" panose="00000500000000000000" pitchFamily="2" charset="0"/>
            </a:endParaRPr>
          </a:p>
          <a:p>
            <a:pPr>
              <a:lnSpc>
                <a:spcPct val="150000"/>
              </a:lnSpc>
            </a:pPr>
            <a:r>
              <a:rPr lang="en-AU">
                <a:latin typeface="Montserrat" panose="00000500000000000000" pitchFamily="2" charset="0"/>
              </a:rPr>
              <a:t>Why do authors sometimes use images in texts? What purpose can they serve?</a:t>
            </a:r>
          </a:p>
          <a:p>
            <a:pPr>
              <a:lnSpc>
                <a:spcPct val="150000"/>
              </a:lnSpc>
            </a:pPr>
            <a:endParaRPr lang="en-AU">
              <a:latin typeface="Montserrat" panose="00000500000000000000" pitchFamily="2" charset="0"/>
            </a:endParaRPr>
          </a:p>
          <a:p>
            <a:pPr>
              <a:lnSpc>
                <a:spcPct val="150000"/>
              </a:lnSpc>
            </a:pPr>
            <a:r>
              <a:rPr lang="en-AU">
                <a:latin typeface="Montserrat" panose="00000500000000000000" pitchFamily="2"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Footer"/>
          <p:cNvSpPr>
            <a:spLocks noGrp="1"/>
          </p:cNvSpPr>
          <p:nvPr>
            <p:ph type="ftr" sz="quarter" idx="3"/>
          </p:nvPr>
        </p:nvSpPr>
        <p:spPr>
          <a:xfrm>
            <a:off x="237173" y="6188904"/>
            <a:ext cx="938484" cy="365125"/>
          </a:xfrm>
          <a:prstGeom prst="rect">
            <a:avLst/>
          </a:prstGeom>
        </p:spPr>
        <p:txBody>
          <a:bodyPr/>
          <a:lstStyle/>
          <a:p>
            <a:r>
              <a:rPr lang="en-US"/>
              <a:t>Stage 1 Week B</a:t>
            </a:r>
          </a:p>
        </p:txBody>
      </p:sp>
    </p:spTree>
    <p:extLst>
      <p:ext uri="{BB962C8B-B14F-4D97-AF65-F5344CB8AC3E}">
        <p14:creationId xmlns:p14="http://schemas.microsoft.com/office/powerpoint/2010/main" val="29988521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3"/>
          <p:cNvSpPr>
            <a:spLocks noGrp="1"/>
          </p:cNvSpPr>
          <p:nvPr>
            <p:ph type="title"/>
          </p:nvPr>
        </p:nvSpPr>
        <p:spPr>
          <a:noFill/>
          <a:ln w="57150">
            <a:solidFill>
              <a:schemeClr val="accent5"/>
            </a:solidFill>
          </a:ln>
        </p:spPr>
        <p:txBody>
          <a:bodyPr/>
          <a:lstStyle/>
          <a:p>
            <a:r>
              <a:rPr lang="en-AU"/>
              <a:t> English Task 3 – 45 minutes</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3096139124"/>
              </p:ext>
            </p:extLst>
          </p:nvPr>
        </p:nvGraphicFramePr>
        <p:xfrm>
          <a:off x="246031" y="1567492"/>
          <a:ext cx="8651937" cy="4098314"/>
        </p:xfrm>
        <a:graphic>
          <a:graphicData uri="http://schemas.openxmlformats.org/drawingml/2006/table">
            <a:tbl>
              <a:tblPr firstRow="1">
                <a:tableStyleId>{5FD0F851-EC5A-4D38-B0AD-8093EC10F338}</a:tableStyleId>
              </a:tblPr>
              <a:tblGrid>
                <a:gridCol w="8651937">
                  <a:extLst>
                    <a:ext uri="{9D8B030D-6E8A-4147-A177-3AD203B41FA5}">
                      <a16:colId xmlns:a16="http://schemas.microsoft.com/office/drawing/2014/main" val="20000"/>
                    </a:ext>
                  </a:extLst>
                </a:gridCol>
              </a:tblGrid>
              <a:tr h="301248">
                <a:tc>
                  <a:txBody>
                    <a:bodyPr/>
                    <a:lstStyle/>
                    <a:p>
                      <a:pPr>
                        <a:lnSpc>
                          <a:spcPct val="150000"/>
                        </a:lnSpc>
                      </a:pPr>
                      <a:r>
                        <a:rPr lang="en-AU" sz="1400">
                          <a:latin typeface="Montserrat" panose="00000500000000000000" pitchFamily="2" charset="0"/>
                        </a:rPr>
                        <a:t>Objective A</a:t>
                      </a:r>
                    </a:p>
                    <a:p>
                      <a:pPr>
                        <a:lnSpc>
                          <a:spcPct val="150000"/>
                        </a:lnSpc>
                      </a:pPr>
                      <a:r>
                        <a:rPr lang="en-AU" sz="1400">
                          <a:latin typeface="Montserrat" panose="00000500000000000000" pitchFamily="2" charset="0"/>
                        </a:rPr>
                        <a:t>Speaking and Listening 1</a:t>
                      </a:r>
                      <a:r>
                        <a:rPr lang="en-AU" sz="1400" baseline="0">
                          <a:latin typeface="Montserrat" panose="00000500000000000000" pitchFamily="2" charset="0"/>
                        </a:rPr>
                        <a:t> – Good, bad or neither</a:t>
                      </a:r>
                      <a:endParaRPr lang="en-AU" sz="140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3036646">
                <a:tc>
                  <a:txBody>
                    <a:bodyPr/>
                    <a:lstStyle/>
                    <a:p>
                      <a:pPr rtl="0" fontAlgn="base">
                        <a:lnSpc>
                          <a:spcPct val="150000"/>
                        </a:lnSpc>
                      </a:pPr>
                      <a:endParaRPr lang="en-AU" sz="1400" kern="1200">
                        <a:effectLst/>
                        <a:latin typeface="Montserrat" panose="00000500000000000000" pitchFamily="2" charset="0"/>
                      </a:endParaRPr>
                    </a:p>
                    <a:p>
                      <a:pPr rtl="0" fontAlgn="base">
                        <a:lnSpc>
                          <a:spcPct val="150000"/>
                        </a:lnSpc>
                      </a:pPr>
                      <a:r>
                        <a:rPr lang="en-AU" sz="1400" b="1" kern="1200">
                          <a:effectLst/>
                          <a:latin typeface="Montserrat" panose="00000500000000000000" pitchFamily="2" charset="0"/>
                        </a:rPr>
                        <a:t>What to do:</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Place the listed words into the categories</a:t>
                      </a:r>
                      <a:r>
                        <a:rPr lang="en-AU" sz="1400" b="0" i="0" u="none" strike="noStrike" cap="none" baseline="0">
                          <a:solidFill>
                            <a:schemeClr val="tx1"/>
                          </a:solidFill>
                          <a:effectLst/>
                          <a:latin typeface="Montserrat" panose="00000500000000000000" pitchFamily="2" charset="0"/>
                          <a:ea typeface="+mn-ea"/>
                          <a:cs typeface="+mn-cs"/>
                          <a:sym typeface="Arial"/>
                        </a:rPr>
                        <a:t> </a:t>
                      </a:r>
                      <a:r>
                        <a:rPr lang="en-AU" sz="1400" b="0" i="0" u="none" strike="noStrike" cap="none">
                          <a:solidFill>
                            <a:schemeClr val="tx1"/>
                          </a:solidFill>
                          <a:effectLst/>
                          <a:latin typeface="Montserrat" panose="00000500000000000000" pitchFamily="2" charset="0"/>
                          <a:ea typeface="+mn-ea"/>
                          <a:cs typeface="+mn-cs"/>
                          <a:sym typeface="Arial"/>
                        </a:rPr>
                        <a:t>of positive (good), negative (bad) or neutral (neither good or bad) depending on the feelings and moods they make you feel.</a:t>
                      </a:r>
                    </a:p>
                    <a:p>
                      <a:pPr marL="0" indent="0">
                        <a:lnSpc>
                          <a:spcPct val="150000"/>
                        </a:lnSpc>
                        <a:buFont typeface="Arial" panose="020B0604020202020204" pitchFamily="34" charset="0"/>
                        <a:buNone/>
                      </a:pPr>
                      <a:endParaRPr lang="en-AU" sz="1400" b="0" i="0" u="none" strike="noStrike" cap="none">
                        <a:solidFill>
                          <a:schemeClr val="tx1"/>
                        </a:solidFill>
                        <a:effectLst/>
                        <a:latin typeface="Montserrat" panose="00000500000000000000" pitchFamily="2" charset="0"/>
                        <a:ea typeface="+mn-ea"/>
                        <a:cs typeface="+mn-cs"/>
                        <a:sym typeface="Arial"/>
                      </a:endParaRPr>
                    </a:p>
                    <a:p>
                      <a:pPr marL="0" indent="0">
                        <a:lnSpc>
                          <a:spcPct val="150000"/>
                        </a:lnSpc>
                        <a:buFont typeface="Arial" panose="020B0604020202020204" pitchFamily="34" charset="0"/>
                        <a:buNone/>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indent="-285750">
                        <a:lnSpc>
                          <a:spcPct val="150000"/>
                        </a:lnSpc>
                        <a:buFont typeface="Arial" panose="020B0604020202020204" pitchFamily="34" charset="0"/>
                        <a:buChar cha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indent="-285750">
                        <a:lnSpc>
                          <a:spcPct val="150000"/>
                        </a:lnSpc>
                        <a:buFont typeface="Arial" panose="020B0604020202020204" pitchFamily="34" charset="0"/>
                        <a:buChar char="•"/>
                      </a:pPr>
                      <a:endParaRPr lang="en-AU" sz="1400" b="0" i="0" u="none" strike="noStrike" cap="none">
                        <a:solidFill>
                          <a:schemeClr val="tx1"/>
                        </a:solidFill>
                        <a:effectLst/>
                        <a:latin typeface="Montserrat" panose="00000500000000000000" pitchFamily="2" charset="0"/>
                        <a:ea typeface="+mn-ea"/>
                        <a:cs typeface="+mn-cs"/>
                        <a:sym typeface="Arial"/>
                      </a:endParaRP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Explain to an adult why these words were placed in certain columns. </a:t>
                      </a:r>
                    </a:p>
                    <a:p>
                      <a:pPr marL="285750" indent="-285750">
                        <a:lnSpc>
                          <a:spcPct val="150000"/>
                        </a:lnSpc>
                        <a:buFont typeface="Arial" panose="020B0604020202020204" pitchFamily="34" charset="0"/>
                        <a:buChar char="•"/>
                      </a:pPr>
                      <a:r>
                        <a:rPr lang="en-AU" sz="1400" b="0" i="0" u="none" strike="noStrike" cap="none">
                          <a:solidFill>
                            <a:schemeClr val="tx1"/>
                          </a:solidFill>
                          <a:effectLst/>
                          <a:latin typeface="Montserrat" panose="00000500000000000000" pitchFamily="2" charset="0"/>
                          <a:ea typeface="+mn-ea"/>
                          <a:cs typeface="+mn-cs"/>
                          <a:sym typeface="Arial"/>
                        </a:rPr>
                        <a:t>Write</a:t>
                      </a:r>
                      <a:r>
                        <a:rPr lang="en-AU" sz="1400" b="0" i="0" u="none" strike="noStrike" cap="none" baseline="0">
                          <a:solidFill>
                            <a:schemeClr val="tx1"/>
                          </a:solidFill>
                          <a:effectLst/>
                          <a:latin typeface="Montserrat" panose="00000500000000000000" pitchFamily="2" charset="0"/>
                          <a:ea typeface="+mn-ea"/>
                          <a:cs typeface="+mn-cs"/>
                          <a:sym typeface="Arial"/>
                        </a:rPr>
                        <a:t> </a:t>
                      </a:r>
                      <a:r>
                        <a:rPr lang="en-AU" sz="1400" b="0" i="0" u="none" strike="noStrike" cap="none">
                          <a:solidFill>
                            <a:schemeClr val="tx1"/>
                          </a:solidFill>
                          <a:effectLst/>
                          <a:latin typeface="Montserrat" panose="00000500000000000000" pitchFamily="2" charset="0"/>
                          <a:ea typeface="+mn-ea"/>
                          <a:cs typeface="+mn-cs"/>
                          <a:sym typeface="Arial"/>
                        </a:rPr>
                        <a:t>these words into the table </a:t>
                      </a:r>
                      <a:r>
                        <a:rPr lang="en-AU" sz="1400" b="0" i="0" u="none" strike="noStrike" cap="none" baseline="0">
                          <a:solidFill>
                            <a:schemeClr val="tx1"/>
                          </a:solidFill>
                          <a:effectLst/>
                          <a:latin typeface="Montserrat" panose="00000500000000000000" pitchFamily="2" charset="0"/>
                          <a:ea typeface="+mn-ea"/>
                          <a:cs typeface="+mn-cs"/>
                          <a:sym typeface="Arial"/>
                        </a:rPr>
                        <a:t>(see next slide) and add 3 more descriptive words of your own for each column.</a:t>
                      </a:r>
                      <a:endParaRPr lang="en-AU" sz="1400" b="1" kern="1200" baseline="0">
                        <a:effectLst/>
                        <a:latin typeface="Montserrat" panose="00000500000000000000" pitchFamily="2" charset="0"/>
                      </a:endParaRPr>
                    </a:p>
                  </a:txBody>
                  <a:tcPr marL="68165" marR="68165" marT="81000" marB="81000"/>
                </a:tc>
                <a:extLst>
                  <a:ext uri="{0D108BD9-81ED-4DB2-BD59-A6C34878D82A}">
                    <a16:rowId xmlns:a16="http://schemas.microsoft.com/office/drawing/2014/main" val="10001"/>
                  </a:ext>
                </a:extLst>
              </a:tr>
            </a:tbl>
          </a:graphicData>
        </a:graphic>
      </p:graphicFrame>
      <p:graphicFrame>
        <p:nvGraphicFramePr>
          <p:cNvPr id="2" name="Table of words" descr="This table lists describing words for feelings and moods."/>
          <p:cNvGraphicFramePr>
            <a:graphicFrameLocks noGrp="1"/>
          </p:cNvGraphicFramePr>
          <p:nvPr>
            <p:extLst>
              <p:ext uri="{D42A27DB-BD31-4B8C-83A1-F6EECF244321}">
                <p14:modId xmlns:p14="http://schemas.microsoft.com/office/powerpoint/2010/main" val="3280564193"/>
              </p:ext>
            </p:extLst>
          </p:nvPr>
        </p:nvGraphicFramePr>
        <p:xfrm>
          <a:off x="1064907" y="3777260"/>
          <a:ext cx="6096000" cy="1112520"/>
        </p:xfrm>
        <a:graphic>
          <a:graphicData uri="http://schemas.openxmlformats.org/drawingml/2006/table">
            <a:tbl>
              <a:tblPr firstRow="1" bandRow="1">
                <a:tableStyleId>{D27102A9-8310-4765-A935-A1911B00CA55}</a:tableStyleId>
              </a:tblPr>
              <a:tblGrid>
                <a:gridCol w="1524000">
                  <a:extLst>
                    <a:ext uri="{9D8B030D-6E8A-4147-A177-3AD203B41FA5}">
                      <a16:colId xmlns:a16="http://schemas.microsoft.com/office/drawing/2014/main" val="3707737799"/>
                    </a:ext>
                  </a:extLst>
                </a:gridCol>
                <a:gridCol w="1524000">
                  <a:extLst>
                    <a:ext uri="{9D8B030D-6E8A-4147-A177-3AD203B41FA5}">
                      <a16:colId xmlns:a16="http://schemas.microsoft.com/office/drawing/2014/main" val="2056535779"/>
                    </a:ext>
                  </a:extLst>
                </a:gridCol>
                <a:gridCol w="1524000">
                  <a:extLst>
                    <a:ext uri="{9D8B030D-6E8A-4147-A177-3AD203B41FA5}">
                      <a16:colId xmlns:a16="http://schemas.microsoft.com/office/drawing/2014/main" val="747028040"/>
                    </a:ext>
                  </a:extLst>
                </a:gridCol>
                <a:gridCol w="1524000">
                  <a:extLst>
                    <a:ext uri="{9D8B030D-6E8A-4147-A177-3AD203B41FA5}">
                      <a16:colId xmlns:a16="http://schemas.microsoft.com/office/drawing/2014/main" val="1695913653"/>
                    </a:ext>
                  </a:extLst>
                </a:gridCol>
              </a:tblGrid>
              <a:tr h="370840">
                <a:tc>
                  <a:txBody>
                    <a:bodyPr/>
                    <a:lstStyle/>
                    <a:p>
                      <a:r>
                        <a:rPr lang="en-AU" sz="1400" b="0" i="0" u="none" strike="noStrike" cap="none">
                          <a:solidFill>
                            <a:schemeClr val="tx1"/>
                          </a:solidFill>
                          <a:effectLst/>
                          <a:latin typeface="Montserrat" panose="00000500000000000000" pitchFamily="2" charset="0"/>
                          <a:ea typeface="+mn-ea"/>
                          <a:cs typeface="+mn-cs"/>
                          <a:sym typeface="Arial"/>
                        </a:rPr>
                        <a:t>relaxed</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bossy</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fit</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loud</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608305"/>
                  </a:ext>
                </a:extLst>
              </a:tr>
              <a:tr h="370840">
                <a:tc>
                  <a:txBody>
                    <a:bodyPr/>
                    <a:lstStyle/>
                    <a:p>
                      <a:r>
                        <a:rPr lang="en-AU" sz="1400" b="0" i="0" u="none" strike="noStrike" cap="none">
                          <a:solidFill>
                            <a:schemeClr val="tx1"/>
                          </a:solidFill>
                          <a:effectLst/>
                          <a:latin typeface="Montserrat" panose="00000500000000000000" pitchFamily="2" charset="0"/>
                          <a:ea typeface="+mn-ea"/>
                          <a:cs typeface="+mn-cs"/>
                          <a:sym typeface="Arial"/>
                        </a:rPr>
                        <a:t>lazy</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curious</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energetic</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talkative</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899385"/>
                  </a:ext>
                </a:extLst>
              </a:tr>
              <a:tr h="370840">
                <a:tc>
                  <a:txBody>
                    <a:bodyPr/>
                    <a:lstStyle/>
                    <a:p>
                      <a:r>
                        <a:rPr lang="en-AU" sz="1400" b="0" i="0" u="none" strike="noStrike" cap="none">
                          <a:solidFill>
                            <a:schemeClr val="tx1"/>
                          </a:solidFill>
                          <a:effectLst/>
                          <a:latin typeface="Montserrat" panose="00000500000000000000" pitchFamily="2" charset="0"/>
                          <a:ea typeface="+mn-ea"/>
                          <a:cs typeface="+mn-cs"/>
                          <a:sym typeface="Arial"/>
                        </a:rPr>
                        <a:t>nosy</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interested</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healthy</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b="0" i="0" u="none" strike="noStrike" cap="none">
                          <a:solidFill>
                            <a:schemeClr val="tx1"/>
                          </a:solidFill>
                          <a:effectLst/>
                          <a:latin typeface="Montserrat" panose="00000500000000000000" pitchFamily="2" charset="0"/>
                          <a:ea typeface="+mn-ea"/>
                          <a:cs typeface="+mn-cs"/>
                          <a:sym typeface="Arial"/>
                        </a:rPr>
                        <a:t>quiet</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528550"/>
                  </a:ext>
                </a:extLst>
              </a:tr>
            </a:tbl>
          </a:graphicData>
        </a:graphic>
      </p:graphicFrame>
      <p:sp>
        <p:nvSpPr>
          <p:cNvPr id="4" name="Footer"/>
          <p:cNvSpPr>
            <a:spLocks noGrp="1"/>
          </p:cNvSpPr>
          <p:nvPr>
            <p:ph type="ftr" sz="quarter" idx="3"/>
          </p:nvPr>
        </p:nvSpPr>
        <p:spPr>
          <a:xfrm>
            <a:off x="237173" y="6188904"/>
            <a:ext cx="893048" cy="365125"/>
          </a:xfrm>
          <a:prstGeom prst="rect">
            <a:avLst/>
          </a:prstGeom>
        </p:spPr>
        <p:txBody>
          <a:bodyPr/>
          <a:lstStyle/>
          <a:p>
            <a:r>
              <a:rPr lang="en-US"/>
              <a:t>Stage 1 Week B</a:t>
            </a:r>
          </a:p>
        </p:txBody>
      </p:sp>
    </p:spTree>
    <p:extLst>
      <p:ext uri="{BB962C8B-B14F-4D97-AF65-F5344CB8AC3E}">
        <p14:creationId xmlns:p14="http://schemas.microsoft.com/office/powerpoint/2010/main" val="35468328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3 continued"/>
          <p:cNvSpPr>
            <a:spLocks noGrp="1"/>
          </p:cNvSpPr>
          <p:nvPr>
            <p:ph type="title"/>
          </p:nvPr>
        </p:nvSpPr>
        <p:spPr>
          <a:xfrm>
            <a:off x="292100" y="667450"/>
            <a:ext cx="8623051" cy="498470"/>
          </a:xfrm>
          <a:noFill/>
          <a:ln w="57150">
            <a:solidFill>
              <a:schemeClr val="accent5"/>
            </a:solidFill>
          </a:ln>
        </p:spPr>
        <p:txBody>
          <a:bodyPr/>
          <a:lstStyle/>
          <a:p>
            <a:r>
              <a:rPr lang="en-AU">
                <a:latin typeface="Montserrat SemiBold"/>
              </a:rPr>
              <a:t> </a:t>
            </a:r>
            <a:br>
              <a:rPr lang="en-AU">
                <a:latin typeface="Montserrat SemiBold"/>
              </a:rPr>
            </a:br>
            <a:r>
              <a:rPr lang="en-AU">
                <a:latin typeface="Montserrat SemiBold"/>
              </a:rPr>
              <a:t> English Task </a:t>
            </a:r>
            <a:r>
              <a:rPr lang="en-AU"/>
              <a:t>3</a:t>
            </a:r>
            <a:r>
              <a:rPr lang="en-AU">
                <a:latin typeface="Montserrat SemiBold"/>
              </a:rPr>
              <a:t> continued</a:t>
            </a:r>
            <a:br>
              <a:rPr lang="en-AU"/>
            </a:br>
            <a:endParaRPr lang="en-AU">
              <a:latin typeface="Montserrat SemiBold"/>
            </a:endParaRPr>
          </a:p>
        </p:txBody>
      </p:sp>
      <p:graphicFrame>
        <p:nvGraphicFramePr>
          <p:cNvPr id="6" name="Table" descr="This table is for students to complete. It relates to English task 3."/>
          <p:cNvGraphicFramePr>
            <a:graphicFrameLocks noGrp="1"/>
          </p:cNvGraphicFramePr>
          <p:nvPr>
            <p:extLst>
              <p:ext uri="{D42A27DB-BD31-4B8C-83A1-F6EECF244321}">
                <p14:modId xmlns:p14="http://schemas.microsoft.com/office/powerpoint/2010/main" val="2549403929"/>
              </p:ext>
            </p:extLst>
          </p:nvPr>
        </p:nvGraphicFramePr>
        <p:xfrm>
          <a:off x="1006414" y="1500645"/>
          <a:ext cx="7019986" cy="4838312"/>
        </p:xfrm>
        <a:graphic>
          <a:graphicData uri="http://schemas.openxmlformats.org/drawingml/2006/table">
            <a:tbl>
              <a:tblPr firstRow="1" firstCol="1" bandRow="1"/>
              <a:tblGrid>
                <a:gridCol w="2339763">
                  <a:extLst>
                    <a:ext uri="{9D8B030D-6E8A-4147-A177-3AD203B41FA5}">
                      <a16:colId xmlns:a16="http://schemas.microsoft.com/office/drawing/2014/main" val="119817467"/>
                    </a:ext>
                  </a:extLst>
                </a:gridCol>
                <a:gridCol w="2339763">
                  <a:extLst>
                    <a:ext uri="{9D8B030D-6E8A-4147-A177-3AD203B41FA5}">
                      <a16:colId xmlns:a16="http://schemas.microsoft.com/office/drawing/2014/main" val="1628188485"/>
                    </a:ext>
                  </a:extLst>
                </a:gridCol>
                <a:gridCol w="2340460">
                  <a:extLst>
                    <a:ext uri="{9D8B030D-6E8A-4147-A177-3AD203B41FA5}">
                      <a16:colId xmlns:a16="http://schemas.microsoft.com/office/drawing/2014/main" val="3488108313"/>
                    </a:ext>
                  </a:extLst>
                </a:gridCol>
              </a:tblGrid>
              <a:tr h="408967">
                <a:tc>
                  <a:txBody>
                    <a:bodyPr/>
                    <a:lstStyle/>
                    <a:p>
                      <a:pPr>
                        <a:lnSpc>
                          <a:spcPct val="115000"/>
                        </a:lnSpc>
                        <a:spcBef>
                          <a:spcPts val="960"/>
                        </a:spcBef>
                        <a:spcAft>
                          <a:spcPts val="960"/>
                        </a:spcAft>
                      </a:pPr>
                      <a:r>
                        <a:rPr lang="en-AU" sz="1600" b="1">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Connotations</a:t>
                      </a:r>
                      <a:endParaRPr lang="en-AU" sz="18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200">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200" b="1">
                          <a:solidFill>
                            <a:srgbClr val="FFFFFF"/>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4023664804"/>
                  </a:ext>
                </a:extLst>
              </a:tr>
              <a:tr h="424486">
                <a:tc>
                  <a:txBody>
                    <a:bodyPr/>
                    <a:lstStyle/>
                    <a:p>
                      <a:pPr algn="ctr">
                        <a:lnSpc>
                          <a:spcPct val="115000"/>
                        </a:lnSpc>
                        <a:spcBef>
                          <a:spcPts val="400"/>
                        </a:spcBef>
                        <a:spcAft>
                          <a:spcPts val="400"/>
                        </a:spcAft>
                      </a:pPr>
                      <a:r>
                        <a:rPr lang="en-AU" sz="1600" b="0">
                          <a:effectLst/>
                          <a:latin typeface="Montserrat Medium" panose="00000600000000000000" pitchFamily="2" charset="0"/>
                          <a:ea typeface="Calibri" panose="020F0502020204030204" pitchFamily="34" charset="0"/>
                          <a:cs typeface="Times New Roman" panose="02020603050405020304" pitchFamily="18" charset="0"/>
                        </a:rPr>
                        <a:t>Negative</a:t>
                      </a:r>
                      <a:endParaRPr lang="en-AU" sz="1400" b="0">
                        <a:effectLst/>
                        <a:latin typeface="Montserrat Medium" panose="000006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AU" sz="1600" b="0">
                          <a:effectLst/>
                          <a:latin typeface="Montserrat Medium" panose="00000600000000000000" pitchFamily="2" charset="0"/>
                          <a:ea typeface="Calibri" panose="020F0502020204030204" pitchFamily="34" charset="0"/>
                          <a:cs typeface="Times New Roman" panose="02020603050405020304" pitchFamily="18" charset="0"/>
                        </a:rPr>
                        <a:t>Neutral</a:t>
                      </a:r>
                      <a:endParaRPr lang="en-AU" sz="1400" b="0">
                        <a:effectLst/>
                        <a:latin typeface="Montserrat Medium" panose="000006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AU" sz="1600" b="0">
                          <a:effectLst/>
                          <a:latin typeface="Montserrat Medium" panose="00000600000000000000" pitchFamily="2" charset="0"/>
                          <a:ea typeface="Calibri" panose="020F0502020204030204" pitchFamily="34" charset="0"/>
                          <a:cs typeface="Times New Roman" panose="02020603050405020304" pitchFamily="18" charset="0"/>
                        </a:rPr>
                        <a:t>Positive</a:t>
                      </a:r>
                      <a:endParaRPr lang="en-AU" sz="1400" b="0">
                        <a:effectLst/>
                        <a:latin typeface="Montserrat Medium" panose="000006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987847"/>
                  </a:ext>
                </a:extLst>
              </a:tr>
              <a:tr h="4004859">
                <a:tc>
                  <a:txBody>
                    <a:bodyPr/>
                    <a:lstStyle/>
                    <a:p>
                      <a:pPr>
                        <a:lnSpc>
                          <a:spcPct val="115000"/>
                        </a:lnSpc>
                        <a:spcBef>
                          <a:spcPts val="400"/>
                        </a:spcBef>
                        <a:spcAft>
                          <a:spcPts val="400"/>
                        </a:spcAft>
                      </a:pPr>
                      <a:r>
                        <a:rPr lang="en-AU" sz="1200" b="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r>
                        <a:rPr lang="en-AU" sz="12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r>
                        <a:rPr lang="en-AU" sz="120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endParaRPr lang="en-AU" sz="1400">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865926"/>
                  </a:ext>
                </a:extLst>
              </a:tr>
            </a:tbl>
          </a:graphicData>
        </a:graphic>
      </p:graphicFrame>
      <p:sp>
        <p:nvSpPr>
          <p:cNvPr id="4" name="Footer"/>
          <p:cNvSpPr>
            <a:spLocks noGrp="1"/>
          </p:cNvSpPr>
          <p:nvPr>
            <p:ph type="ftr" sz="quarter" idx="3"/>
          </p:nvPr>
        </p:nvSpPr>
        <p:spPr>
          <a:xfrm>
            <a:off x="237173" y="6188904"/>
            <a:ext cx="769241" cy="365125"/>
          </a:xfrm>
          <a:prstGeom prst="rect">
            <a:avLst/>
          </a:prstGeom>
        </p:spPr>
        <p:txBody>
          <a:bodyPr/>
          <a:lstStyle/>
          <a:p>
            <a:r>
              <a:rPr lang="en-US"/>
              <a:t>Stage 1 Week B</a:t>
            </a:r>
          </a:p>
        </p:txBody>
      </p:sp>
    </p:spTree>
    <p:extLst>
      <p:ext uri="{BB962C8B-B14F-4D97-AF65-F5344CB8AC3E}">
        <p14:creationId xmlns:p14="http://schemas.microsoft.com/office/powerpoint/2010/main" val="3382898531"/>
      </p:ext>
    </p:extLst>
  </p:cSld>
  <p:clrMapOvr>
    <a:masterClrMapping/>
  </p:clrMapOvr>
  <p:transition>
    <p:fade/>
  </p:transition>
</p:sld>
</file>

<file path=ppt/theme/theme1.xml><?xml version="1.0" encoding="utf-8"?>
<a:theme xmlns:a="http://schemas.openxmlformats.org/drawingml/2006/main" name="1_Theme1">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C6888C2-2B08-43A2-96A4-7C5F8CBB817E}" vid="{649EDC06-4FF1-46D1-81CC-8CDC515F2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FA92353CF9C94E9D3992EC37950C02" ma:contentTypeVersion="13" ma:contentTypeDescription="Create a new document." ma:contentTypeScope="" ma:versionID="0f24e4d018eef94acdb418016d2c7e4c">
  <xsd:schema xmlns:xsd="http://www.w3.org/2001/XMLSchema" xmlns:xs="http://www.w3.org/2001/XMLSchema" xmlns:p="http://schemas.microsoft.com/office/2006/metadata/properties" xmlns:ns2="e8102e42-f3a1-42d7-89b9-dfde37b388e1" xmlns:ns3="784b6395-85e2-4d17-b3f4-cb0846bec751" targetNamespace="http://schemas.microsoft.com/office/2006/metadata/properties" ma:root="true" ma:fieldsID="2d0d8957886d0c0005c9cf66f6055b9e" ns2:_="" ns3:_="">
    <xsd:import namespace="e8102e42-f3a1-42d7-89b9-dfde37b388e1"/>
    <xsd:import namespace="784b6395-85e2-4d17-b3f4-cb0846bec7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_Flow_Signoff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02e42-f3a1-42d7-89b9-dfde37b38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4b6395-85e2-4d17-b3f4-cb0846bec75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8102e42-f3a1-42d7-89b9-dfde37b388e1" xsi:nil="true"/>
  </documentManagement>
</p:properties>
</file>

<file path=customXml/itemProps1.xml><?xml version="1.0" encoding="utf-8"?>
<ds:datastoreItem xmlns:ds="http://schemas.openxmlformats.org/officeDocument/2006/customXml" ds:itemID="{A3AFE7AB-D268-4C80-B376-176CA310B13B}">
  <ds:schemaRefs>
    <ds:schemaRef ds:uri="http://schemas.microsoft.com/sharepoint/v3/contenttype/forms"/>
  </ds:schemaRefs>
</ds:datastoreItem>
</file>

<file path=customXml/itemProps2.xml><?xml version="1.0" encoding="utf-8"?>
<ds:datastoreItem xmlns:ds="http://schemas.openxmlformats.org/officeDocument/2006/customXml" ds:itemID="{FEBACCFE-D9A9-4983-8251-06A741E800DB}">
  <ds:schemaRefs>
    <ds:schemaRef ds:uri="784b6395-85e2-4d17-b3f4-cb0846bec751"/>
    <ds:schemaRef ds:uri="e8102e42-f3a1-42d7-89b9-dfde37b388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BD19D0-F606-4574-B348-DC7002CC2BE5}">
  <ds:schemaRefs>
    <ds:schemaRef ds:uri="784b6395-85e2-4d17-b3f4-cb0846bec751"/>
    <ds:schemaRef ds:uri="e8102e42-f3a1-42d7-89b9-dfde37b388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40</Slides>
  <Notes>35</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1_Theme1</vt:lpstr>
      <vt:lpstr>Stage 1  One unit of work – sample B All K-6 key learning areas</vt:lpstr>
      <vt:lpstr>How to use this resource</vt:lpstr>
      <vt:lpstr>Support for assessment and feedback</vt:lpstr>
      <vt:lpstr> English – overview of tasks</vt:lpstr>
      <vt:lpstr> English Task 1 – 45 minutes</vt:lpstr>
      <vt:lpstr>   English Task 2 – 45 minutes </vt:lpstr>
      <vt:lpstr>   English Task 2 continued </vt:lpstr>
      <vt:lpstr> English Task 3 – 45 minutes</vt:lpstr>
      <vt:lpstr>   English Task 3 continued </vt:lpstr>
      <vt:lpstr> English Task 4 – 45 minutes</vt:lpstr>
      <vt:lpstr>   English Task 4 continued </vt:lpstr>
      <vt:lpstr> English Task 5 – 1 hour</vt:lpstr>
      <vt:lpstr>   English Task 5 continued </vt:lpstr>
      <vt:lpstr> Mathematics – overview of tasks</vt:lpstr>
      <vt:lpstr> Mathematics Task 1 – 45 minutes</vt:lpstr>
      <vt:lpstr> Mathematics Task 2 - 45 minutes</vt:lpstr>
      <vt:lpstr> Mathematics Task 3 – 45 minutes</vt:lpstr>
      <vt:lpstr> Mathematics Task 4 – 45 minutes</vt:lpstr>
      <vt:lpstr> Mathematics Task 5 – 45 minutes</vt:lpstr>
      <vt:lpstr> Science and Technology – overview of tasks</vt:lpstr>
      <vt:lpstr> Science and Technology Task 1 – 45 minutes</vt:lpstr>
      <vt:lpstr> Science and Technology Task 1 continued</vt:lpstr>
      <vt:lpstr> Science and Technology Task 2 – 45 minutes</vt:lpstr>
      <vt:lpstr> Science and Technology Task 2 continued</vt:lpstr>
      <vt:lpstr> Science and Technology Task 3 – 1 hour</vt:lpstr>
      <vt:lpstr> Science and Technology Task 3 continued</vt:lpstr>
      <vt:lpstr> HSIE History – overview of tasks</vt:lpstr>
      <vt:lpstr> HSIE History Task 1 – 1 hour</vt:lpstr>
      <vt:lpstr> HSIE History Task 2 – 45 minutes</vt:lpstr>
      <vt:lpstr> HSIE History Task 3 – 45 minutes</vt:lpstr>
      <vt:lpstr> PDHPE – overview of tasks</vt:lpstr>
      <vt:lpstr> PDHPE Task 1 – 45 minutes</vt:lpstr>
      <vt:lpstr> PDHPE Task 2 – 45 minutes</vt:lpstr>
      <vt:lpstr> PDHPE Task 3 – 45 minutes</vt:lpstr>
      <vt:lpstr> PDHPE Task 3 - continued</vt:lpstr>
      <vt:lpstr> PDHPE Task 3 – scoring system</vt:lpstr>
      <vt:lpstr> Creative Arts – overview of tasks</vt:lpstr>
      <vt:lpstr> Creative Arts Task 1 – 45 minutes</vt:lpstr>
      <vt:lpstr> Creative Arts Task 2 – 30 minutes</vt:lpstr>
      <vt:lpstr> Creative Arts Task 3 – 45 minutes</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Easter Carmeli</dc:creator>
  <cp:revision>4</cp:revision>
  <cp:lastPrinted>2018-09-13T06:50:27Z</cp:lastPrinted>
  <dcterms:created xsi:type="dcterms:W3CDTF">2020-08-23T22:39:27Z</dcterms:created>
  <dcterms:modified xsi:type="dcterms:W3CDTF">2021-07-08T04:41:43Z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0x0101008BFA92353CF9C94E9D3992EC37950C02</vt:lpwstr>
  </property>
</Properties>
</file>