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70" r:id="rId5"/>
    <p:sldId id="271" r:id="rId6"/>
    <p:sldId id="272" r:id="rId7"/>
    <p:sldId id="273" r:id="rId8"/>
  </p:sldIdLst>
  <p:sldSz cx="12192000" cy="6858000"/>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73C393-A965-4EDE-96E3-9CF48494F8FC}" v="36" dt="2021-08-15T22:03:34.625"/>
    <p1510:client id="{2282CD32-88BB-498B-8D4E-80E8D655C555}" v="334" dt="2021-08-13T06:18:38.471"/>
    <p1510:client id="{2C745604-4A48-441F-8264-968702EF6A80}" v="33" dt="2021-08-13T05:13:19.500"/>
    <p1510:client id="{516FFDAF-907C-4129-9A96-066C486C0FB3}" v="140" dt="2021-08-13T04:56:19.858"/>
    <p1510:client id="{9F1DB3E5-5BF2-4B9A-8D42-64C426705A20}" v="72" dt="2021-08-13T04:26:10.575"/>
    <p1510:client id="{B07DA3D5-AA3D-470E-9188-EF96CDBD2E07}" v="83" dt="2021-08-13T06:30:20.591"/>
    <p1510:client id="{B4FDF366-DD56-405A-B30D-8F3309C5784F}" v="6" dt="2021-08-13T05:41:17.832"/>
    <p1510:client id="{F5DB4C22-7297-4728-908C-172BEE011048}" v="247" dt="2021-08-15T22:56:45.6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varScale="1">
        <p:scale>
          <a:sx n="86" d="100"/>
          <a:sy n="86" d="100"/>
        </p:scale>
        <p:origin x="48" y="1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47"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theme" Target="theme/theme1.xml"/><Relationship Id="rId46"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tags" Target="tags/tag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en Nogher" userId="S::stephen.nogher@det.nsw.edu.au::e813d5df-2edc-4a00-905b-4d51bcdce624" providerId="AD" clId="Web-{2282CD32-88BB-498B-8D4E-80E8D655C555}"/>
    <pc:docChg chg="addSld modSld sldOrd">
      <pc:chgData name="Stephen Nogher" userId="S::stephen.nogher@det.nsw.edu.au::e813d5df-2edc-4a00-905b-4d51bcdce624" providerId="AD" clId="Web-{2282CD32-88BB-498B-8D4E-80E8D655C555}" dt="2021-08-13T06:18:38.471" v="199" actId="20577"/>
      <pc:docMkLst>
        <pc:docMk/>
      </pc:docMkLst>
      <pc:sldChg chg="modSp">
        <pc:chgData name="Stephen Nogher" userId="S::stephen.nogher@det.nsw.edu.au::e813d5df-2edc-4a00-905b-4d51bcdce624" providerId="AD" clId="Web-{2282CD32-88BB-498B-8D4E-80E8D655C555}" dt="2021-08-13T05:59:23.193" v="111" actId="20577"/>
        <pc:sldMkLst>
          <pc:docMk/>
          <pc:sldMk cId="385407134" sldId="282"/>
        </pc:sldMkLst>
        <pc:spChg chg="mod">
          <ac:chgData name="Stephen Nogher" userId="S::stephen.nogher@det.nsw.edu.au::e813d5df-2edc-4a00-905b-4d51bcdce624" providerId="AD" clId="Web-{2282CD32-88BB-498B-8D4E-80E8D655C555}" dt="2021-08-13T05:59:23.193" v="111" actId="20577"/>
          <ac:spMkLst>
            <pc:docMk/>
            <pc:sldMk cId="385407134" sldId="282"/>
            <ac:spMk id="2" creationId="{DDC077B8-769D-41DC-A958-A11F7CD667E7}"/>
          </ac:spMkLst>
        </pc:spChg>
      </pc:sldChg>
      <pc:sldChg chg="modSp">
        <pc:chgData name="Stephen Nogher" userId="S::stephen.nogher@det.nsw.edu.au::e813d5df-2edc-4a00-905b-4d51bcdce624" providerId="AD" clId="Web-{2282CD32-88BB-498B-8D4E-80E8D655C555}" dt="2021-08-13T05:59:15.130" v="108" actId="20577"/>
        <pc:sldMkLst>
          <pc:docMk/>
          <pc:sldMk cId="1846670358" sldId="283"/>
        </pc:sldMkLst>
        <pc:spChg chg="mod">
          <ac:chgData name="Stephen Nogher" userId="S::stephen.nogher@det.nsw.edu.au::e813d5df-2edc-4a00-905b-4d51bcdce624" providerId="AD" clId="Web-{2282CD32-88BB-498B-8D4E-80E8D655C555}" dt="2021-08-13T05:59:15.130" v="108" actId="20577"/>
          <ac:spMkLst>
            <pc:docMk/>
            <pc:sldMk cId="1846670358" sldId="283"/>
            <ac:spMk id="2" creationId="{DDC077B8-769D-41DC-A958-A11F7CD667E7}"/>
          </ac:spMkLst>
        </pc:spChg>
      </pc:sldChg>
      <pc:sldChg chg="modSp">
        <pc:chgData name="Stephen Nogher" userId="S::stephen.nogher@det.nsw.edu.au::e813d5df-2edc-4a00-905b-4d51bcdce624" providerId="AD" clId="Web-{2282CD32-88BB-498B-8D4E-80E8D655C555}" dt="2021-08-13T06:01:16.492" v="133" actId="20577"/>
        <pc:sldMkLst>
          <pc:docMk/>
          <pc:sldMk cId="926851759" sldId="284"/>
        </pc:sldMkLst>
        <pc:spChg chg="mod">
          <ac:chgData name="Stephen Nogher" userId="S::stephen.nogher@det.nsw.edu.au::e813d5df-2edc-4a00-905b-4d51bcdce624" providerId="AD" clId="Web-{2282CD32-88BB-498B-8D4E-80E8D655C555}" dt="2021-08-13T06:01:16.492" v="133" actId="20577"/>
          <ac:spMkLst>
            <pc:docMk/>
            <pc:sldMk cId="926851759" sldId="284"/>
            <ac:spMk id="2" creationId="{DDC077B8-769D-41DC-A958-A11F7CD667E7}"/>
          </ac:spMkLst>
        </pc:spChg>
      </pc:sldChg>
      <pc:sldChg chg="modSp add replId">
        <pc:chgData name="Stephen Nogher" userId="S::stephen.nogher@det.nsw.edu.au::e813d5df-2edc-4a00-905b-4d51bcdce624" providerId="AD" clId="Web-{2282CD32-88BB-498B-8D4E-80E8D655C555}" dt="2021-08-13T06:00:24.272" v="113" actId="20577"/>
        <pc:sldMkLst>
          <pc:docMk/>
          <pc:sldMk cId="560711052" sldId="285"/>
        </pc:sldMkLst>
        <pc:spChg chg="mod">
          <ac:chgData name="Stephen Nogher" userId="S::stephen.nogher@det.nsw.edu.au::e813d5df-2edc-4a00-905b-4d51bcdce624" providerId="AD" clId="Web-{2282CD32-88BB-498B-8D4E-80E8D655C555}" dt="2021-08-13T06:00:24.272" v="113" actId="20577"/>
          <ac:spMkLst>
            <pc:docMk/>
            <pc:sldMk cId="560711052" sldId="285"/>
            <ac:spMk id="4" creationId="{696EBA80-F353-4C21-B5D1-8C3A1232625C}"/>
          </ac:spMkLst>
        </pc:spChg>
      </pc:sldChg>
      <pc:sldChg chg="modSp add ord replId">
        <pc:chgData name="Stephen Nogher" userId="S::stephen.nogher@det.nsw.edu.au::e813d5df-2edc-4a00-905b-4d51bcdce624" providerId="AD" clId="Web-{2282CD32-88BB-498B-8D4E-80E8D655C555}" dt="2021-08-13T06:08:44.631" v="142" actId="20577"/>
        <pc:sldMkLst>
          <pc:docMk/>
          <pc:sldMk cId="3694774085" sldId="286"/>
        </pc:sldMkLst>
        <pc:spChg chg="mod">
          <ac:chgData name="Stephen Nogher" userId="S::stephen.nogher@det.nsw.edu.au::e813d5df-2edc-4a00-905b-4d51bcdce624" providerId="AD" clId="Web-{2282CD32-88BB-498B-8D4E-80E8D655C555}" dt="2021-08-13T06:08:26.896" v="139" actId="20577"/>
          <ac:spMkLst>
            <pc:docMk/>
            <pc:sldMk cId="3694774085" sldId="286"/>
            <ac:spMk id="7" creationId="{00000000-0000-0000-0000-000000000000}"/>
          </ac:spMkLst>
        </pc:spChg>
        <pc:spChg chg="mod">
          <ac:chgData name="Stephen Nogher" userId="S::stephen.nogher@det.nsw.edu.au::e813d5df-2edc-4a00-905b-4d51bcdce624" providerId="AD" clId="Web-{2282CD32-88BB-498B-8D4E-80E8D655C555}" dt="2021-08-13T06:08:10.271" v="136" actId="20577"/>
          <ac:spMkLst>
            <pc:docMk/>
            <pc:sldMk cId="3694774085" sldId="286"/>
            <ac:spMk id="9" creationId="{00000000-0000-0000-0000-000000000000}"/>
          </ac:spMkLst>
        </pc:spChg>
        <pc:spChg chg="mod">
          <ac:chgData name="Stephen Nogher" userId="S::stephen.nogher@det.nsw.edu.au::e813d5df-2edc-4a00-905b-4d51bcdce624" providerId="AD" clId="Web-{2282CD32-88BB-498B-8D4E-80E8D655C555}" dt="2021-08-13T06:08:44.631" v="142" actId="20577"/>
          <ac:spMkLst>
            <pc:docMk/>
            <pc:sldMk cId="3694774085" sldId="286"/>
            <ac:spMk id="10" creationId="{00000000-0000-0000-0000-000000000000}"/>
          </ac:spMkLst>
        </pc:spChg>
      </pc:sldChg>
      <pc:sldChg chg="modSp add ord replId">
        <pc:chgData name="Stephen Nogher" userId="S::stephen.nogher@det.nsw.edu.au::e813d5df-2edc-4a00-905b-4d51bcdce624" providerId="AD" clId="Web-{2282CD32-88BB-498B-8D4E-80E8D655C555}" dt="2021-08-13T06:10:31.945" v="151" actId="20577"/>
        <pc:sldMkLst>
          <pc:docMk/>
          <pc:sldMk cId="240654628" sldId="287"/>
        </pc:sldMkLst>
        <pc:spChg chg="mod">
          <ac:chgData name="Stephen Nogher" userId="S::stephen.nogher@det.nsw.edu.au::e813d5df-2edc-4a00-905b-4d51bcdce624" providerId="AD" clId="Web-{2282CD32-88BB-498B-8D4E-80E8D655C555}" dt="2021-08-13T06:10:31.945" v="151" actId="20577"/>
          <ac:spMkLst>
            <pc:docMk/>
            <pc:sldMk cId="240654628" sldId="287"/>
            <ac:spMk id="7" creationId="{00000000-0000-0000-0000-000000000000}"/>
          </ac:spMkLst>
        </pc:spChg>
        <pc:spChg chg="mod">
          <ac:chgData name="Stephen Nogher" userId="S::stephen.nogher@det.nsw.edu.au::e813d5df-2edc-4a00-905b-4d51bcdce624" providerId="AD" clId="Web-{2282CD32-88BB-498B-8D4E-80E8D655C555}" dt="2021-08-13T06:09:51.538" v="146" actId="20577"/>
          <ac:spMkLst>
            <pc:docMk/>
            <pc:sldMk cId="240654628" sldId="287"/>
            <ac:spMk id="9" creationId="{00000000-0000-0000-0000-000000000000}"/>
          </ac:spMkLst>
        </pc:spChg>
        <pc:spChg chg="mod">
          <ac:chgData name="Stephen Nogher" userId="S::stephen.nogher@det.nsw.edu.au::e813d5df-2edc-4a00-905b-4d51bcdce624" providerId="AD" clId="Web-{2282CD32-88BB-498B-8D4E-80E8D655C555}" dt="2021-08-13T06:10:23.789" v="150" actId="20577"/>
          <ac:spMkLst>
            <pc:docMk/>
            <pc:sldMk cId="240654628" sldId="287"/>
            <ac:spMk id="10" creationId="{00000000-0000-0000-0000-000000000000}"/>
          </ac:spMkLst>
        </pc:spChg>
      </pc:sldChg>
      <pc:sldChg chg="modSp add ord replId">
        <pc:chgData name="Stephen Nogher" userId="S::stephen.nogher@det.nsw.edu.au::e813d5df-2edc-4a00-905b-4d51bcdce624" providerId="AD" clId="Web-{2282CD32-88BB-498B-8D4E-80E8D655C555}" dt="2021-08-13T06:18:38.471" v="199" actId="20577"/>
        <pc:sldMkLst>
          <pc:docMk/>
          <pc:sldMk cId="3493196838" sldId="288"/>
        </pc:sldMkLst>
        <pc:spChg chg="mod">
          <ac:chgData name="Stephen Nogher" userId="S::stephen.nogher@det.nsw.edu.au::e813d5df-2edc-4a00-905b-4d51bcdce624" providerId="AD" clId="Web-{2282CD32-88BB-498B-8D4E-80E8D655C555}" dt="2021-08-13T06:18:38.471" v="199" actId="20577"/>
          <ac:spMkLst>
            <pc:docMk/>
            <pc:sldMk cId="3493196838" sldId="288"/>
            <ac:spMk id="7" creationId="{00000000-0000-0000-0000-000000000000}"/>
          </ac:spMkLst>
        </pc:spChg>
        <pc:spChg chg="mod">
          <ac:chgData name="Stephen Nogher" userId="S::stephen.nogher@det.nsw.edu.au::e813d5df-2edc-4a00-905b-4d51bcdce624" providerId="AD" clId="Web-{2282CD32-88BB-498B-8D4E-80E8D655C555}" dt="2021-08-13T06:11:47.119" v="165" actId="20577"/>
          <ac:spMkLst>
            <pc:docMk/>
            <pc:sldMk cId="3493196838" sldId="288"/>
            <ac:spMk id="9" creationId="{00000000-0000-0000-0000-000000000000}"/>
          </ac:spMkLst>
        </pc:spChg>
        <pc:spChg chg="mod">
          <ac:chgData name="Stephen Nogher" userId="S::stephen.nogher@det.nsw.edu.au::e813d5df-2edc-4a00-905b-4d51bcdce624" providerId="AD" clId="Web-{2282CD32-88BB-498B-8D4E-80E8D655C555}" dt="2021-08-13T06:13:48.184" v="178" actId="20577"/>
          <ac:spMkLst>
            <pc:docMk/>
            <pc:sldMk cId="3493196838" sldId="288"/>
            <ac:spMk id="10" creationId="{00000000-0000-0000-0000-000000000000}"/>
          </ac:spMkLst>
        </pc:spChg>
      </pc:sldChg>
      <pc:sldChg chg="modSp add ord replId">
        <pc:chgData name="Stephen Nogher" userId="S::stephen.nogher@det.nsw.edu.au::e813d5df-2edc-4a00-905b-4d51bcdce624" providerId="AD" clId="Web-{2282CD32-88BB-498B-8D4E-80E8D655C555}" dt="2021-08-13T06:14:03.465" v="184" actId="20577"/>
        <pc:sldMkLst>
          <pc:docMk/>
          <pc:sldMk cId="3275710868" sldId="289"/>
        </pc:sldMkLst>
        <pc:spChg chg="mod">
          <ac:chgData name="Stephen Nogher" userId="S::stephen.nogher@det.nsw.edu.au::e813d5df-2edc-4a00-905b-4d51bcdce624" providerId="AD" clId="Web-{2282CD32-88BB-498B-8D4E-80E8D655C555}" dt="2021-08-13T06:14:03.465" v="184" actId="20577"/>
          <ac:spMkLst>
            <pc:docMk/>
            <pc:sldMk cId="3275710868" sldId="289"/>
            <ac:spMk id="7" creationId="{00000000-0000-0000-0000-000000000000}"/>
          </ac:spMkLst>
        </pc:spChg>
        <pc:spChg chg="mod">
          <ac:chgData name="Stephen Nogher" userId="S::stephen.nogher@det.nsw.edu.au::e813d5df-2edc-4a00-905b-4d51bcdce624" providerId="AD" clId="Web-{2282CD32-88BB-498B-8D4E-80E8D655C555}" dt="2021-08-13T06:12:22.510" v="169" actId="20577"/>
          <ac:spMkLst>
            <pc:docMk/>
            <pc:sldMk cId="3275710868" sldId="289"/>
            <ac:spMk id="9" creationId="{00000000-0000-0000-0000-000000000000}"/>
          </ac:spMkLst>
        </pc:spChg>
        <pc:spChg chg="mod">
          <ac:chgData name="Stephen Nogher" userId="S::stephen.nogher@det.nsw.edu.au::e813d5df-2edc-4a00-905b-4d51bcdce624" providerId="AD" clId="Web-{2282CD32-88BB-498B-8D4E-80E8D655C555}" dt="2021-08-13T06:13:54.793" v="181" actId="20577"/>
          <ac:spMkLst>
            <pc:docMk/>
            <pc:sldMk cId="3275710868" sldId="289"/>
            <ac:spMk id="10" creationId="{00000000-0000-0000-0000-000000000000}"/>
          </ac:spMkLst>
        </pc:spChg>
      </pc:sldChg>
    </pc:docChg>
  </pc:docChgLst>
  <pc:docChgLst>
    <pc:chgData name="Stephen Nogher" userId="S::stephen.nogher@det.nsw.edu.au::e813d5df-2edc-4a00-905b-4d51bcdce624" providerId="AD" clId="Web-{B07DA3D5-AA3D-470E-9188-EF96CDBD2E07}"/>
    <pc:docChg chg="modSld">
      <pc:chgData name="Stephen Nogher" userId="S::stephen.nogher@det.nsw.edu.au::e813d5df-2edc-4a00-905b-4d51bcdce624" providerId="AD" clId="Web-{B07DA3D5-AA3D-470E-9188-EF96CDBD2E07}" dt="2021-08-13T06:30:20.591" v="82" actId="20577"/>
      <pc:docMkLst>
        <pc:docMk/>
      </pc:docMkLst>
      <pc:sldChg chg="modSp">
        <pc:chgData name="Stephen Nogher" userId="S::stephen.nogher@det.nsw.edu.au::e813d5df-2edc-4a00-905b-4d51bcdce624" providerId="AD" clId="Web-{B07DA3D5-AA3D-470E-9188-EF96CDBD2E07}" dt="2021-08-13T06:30:20.591" v="82" actId="20577"/>
        <pc:sldMkLst>
          <pc:docMk/>
          <pc:sldMk cId="3493196838" sldId="288"/>
        </pc:sldMkLst>
        <pc:spChg chg="mod">
          <ac:chgData name="Stephen Nogher" userId="S::stephen.nogher@det.nsw.edu.au::e813d5df-2edc-4a00-905b-4d51bcdce624" providerId="AD" clId="Web-{B07DA3D5-AA3D-470E-9188-EF96CDBD2E07}" dt="2021-08-13T06:30:20.591" v="82" actId="20577"/>
          <ac:spMkLst>
            <pc:docMk/>
            <pc:sldMk cId="3493196838" sldId="288"/>
            <ac:spMk id="7" creationId="{00000000-0000-0000-0000-000000000000}"/>
          </ac:spMkLst>
        </pc:spChg>
      </pc:sldChg>
    </pc:docChg>
  </pc:docChgLst>
  <pc:docChgLst>
    <pc:chgData name="Stephen Nogher" userId="S::stephen.nogher@det.nsw.edu.au::e813d5df-2edc-4a00-905b-4d51bcdce624" providerId="AD" clId="Web-{F5DB4C22-7297-4728-908C-172BEE011048}"/>
    <pc:docChg chg="addSld modSld sldOrd">
      <pc:chgData name="Stephen Nogher" userId="S::stephen.nogher@det.nsw.edu.au::e813d5df-2edc-4a00-905b-4d51bcdce624" providerId="AD" clId="Web-{F5DB4C22-7297-4728-908C-172BEE011048}" dt="2021-08-15T22:56:45.685" v="190" actId="20577"/>
      <pc:docMkLst>
        <pc:docMk/>
      </pc:docMkLst>
      <pc:sldChg chg="modSp">
        <pc:chgData name="Stephen Nogher" userId="S::stephen.nogher@det.nsw.edu.au::e813d5df-2edc-4a00-905b-4d51bcdce624" providerId="AD" clId="Web-{F5DB4C22-7297-4728-908C-172BEE011048}" dt="2021-08-15T22:49:45.518" v="162" actId="20577"/>
        <pc:sldMkLst>
          <pc:docMk/>
          <pc:sldMk cId="3493196838" sldId="288"/>
        </pc:sldMkLst>
        <pc:spChg chg="mod">
          <ac:chgData name="Stephen Nogher" userId="S::stephen.nogher@det.nsw.edu.au::e813d5df-2edc-4a00-905b-4d51bcdce624" providerId="AD" clId="Web-{F5DB4C22-7297-4728-908C-172BEE011048}" dt="2021-08-15T22:35:16.387" v="69" actId="20577"/>
          <ac:spMkLst>
            <pc:docMk/>
            <pc:sldMk cId="3493196838" sldId="288"/>
            <ac:spMk id="7" creationId="{00000000-0000-0000-0000-000000000000}"/>
          </ac:spMkLst>
        </pc:spChg>
        <pc:spChg chg="mod">
          <ac:chgData name="Stephen Nogher" userId="S::stephen.nogher@det.nsw.edu.au::e813d5df-2edc-4a00-905b-4d51bcdce624" providerId="AD" clId="Web-{F5DB4C22-7297-4728-908C-172BEE011048}" dt="2021-08-15T22:49:45.518" v="162" actId="20577"/>
          <ac:spMkLst>
            <pc:docMk/>
            <pc:sldMk cId="3493196838" sldId="288"/>
            <ac:spMk id="10" creationId="{00000000-0000-0000-0000-000000000000}"/>
          </ac:spMkLst>
        </pc:spChg>
      </pc:sldChg>
      <pc:sldChg chg="modSp">
        <pc:chgData name="Stephen Nogher" userId="S::stephen.nogher@det.nsw.edu.au::e813d5df-2edc-4a00-905b-4d51bcdce624" providerId="AD" clId="Web-{F5DB4C22-7297-4728-908C-172BEE011048}" dt="2021-08-15T22:44:35.026" v="101" actId="20577"/>
        <pc:sldMkLst>
          <pc:docMk/>
          <pc:sldMk cId="3275710868" sldId="289"/>
        </pc:sldMkLst>
        <pc:spChg chg="mod">
          <ac:chgData name="Stephen Nogher" userId="S::stephen.nogher@det.nsw.edu.au::e813d5df-2edc-4a00-905b-4d51bcdce624" providerId="AD" clId="Web-{F5DB4C22-7297-4728-908C-172BEE011048}" dt="2021-08-15T22:44:35.026" v="101" actId="20577"/>
          <ac:spMkLst>
            <pc:docMk/>
            <pc:sldMk cId="3275710868" sldId="289"/>
            <ac:spMk id="7" creationId="{00000000-0000-0000-0000-000000000000}"/>
          </ac:spMkLst>
        </pc:spChg>
        <pc:spChg chg="mod">
          <ac:chgData name="Stephen Nogher" userId="S::stephen.nogher@det.nsw.edu.au::e813d5df-2edc-4a00-905b-4d51bcdce624" providerId="AD" clId="Web-{F5DB4C22-7297-4728-908C-172BEE011048}" dt="2021-08-15T22:44:12.478" v="87" actId="20577"/>
          <ac:spMkLst>
            <pc:docMk/>
            <pc:sldMk cId="3275710868" sldId="289"/>
            <ac:spMk id="10" creationId="{00000000-0000-0000-0000-000000000000}"/>
          </ac:spMkLst>
        </pc:spChg>
      </pc:sldChg>
      <pc:sldChg chg="modSp add ord replId">
        <pc:chgData name="Stephen Nogher" userId="S::stephen.nogher@det.nsw.edu.au::e813d5df-2edc-4a00-905b-4d51bcdce624" providerId="AD" clId="Web-{F5DB4C22-7297-4728-908C-172BEE011048}" dt="2021-08-15T22:49:55.096" v="164" actId="20577"/>
        <pc:sldMkLst>
          <pc:docMk/>
          <pc:sldMk cId="2734457396" sldId="290"/>
        </pc:sldMkLst>
        <pc:spChg chg="mod">
          <ac:chgData name="Stephen Nogher" userId="S::stephen.nogher@det.nsw.edu.au::e813d5df-2edc-4a00-905b-4d51bcdce624" providerId="AD" clId="Web-{F5DB4C22-7297-4728-908C-172BEE011048}" dt="2021-08-15T22:49:55.096" v="164" actId="20577"/>
          <ac:spMkLst>
            <pc:docMk/>
            <pc:sldMk cId="2734457396" sldId="290"/>
            <ac:spMk id="2" creationId="{DDC077B8-769D-41DC-A958-A11F7CD667E7}"/>
          </ac:spMkLst>
        </pc:spChg>
        <pc:spChg chg="mod">
          <ac:chgData name="Stephen Nogher" userId="S::stephen.nogher@det.nsw.edu.au::e813d5df-2edc-4a00-905b-4d51bcdce624" providerId="AD" clId="Web-{F5DB4C22-7297-4728-908C-172BEE011048}" dt="2021-08-15T22:49:04.189" v="157" actId="20577"/>
          <ac:spMkLst>
            <pc:docMk/>
            <pc:sldMk cId="2734457396" sldId="290"/>
            <ac:spMk id="3" creationId="{AB43B01F-7C84-49D0-86C1-7F70A97BD10C}"/>
          </ac:spMkLst>
        </pc:spChg>
      </pc:sldChg>
      <pc:sldChg chg="modSp add replId">
        <pc:chgData name="Stephen Nogher" userId="S::stephen.nogher@det.nsw.edu.au::e813d5df-2edc-4a00-905b-4d51bcdce624" providerId="AD" clId="Web-{F5DB4C22-7297-4728-908C-172BEE011048}" dt="2021-08-15T22:54:30.635" v="172" actId="20577"/>
        <pc:sldMkLst>
          <pc:docMk/>
          <pc:sldMk cId="2931714485" sldId="291"/>
        </pc:sldMkLst>
        <pc:spChg chg="mod">
          <ac:chgData name="Stephen Nogher" userId="S::stephen.nogher@det.nsw.edu.au::e813d5df-2edc-4a00-905b-4d51bcdce624" providerId="AD" clId="Web-{F5DB4C22-7297-4728-908C-172BEE011048}" dt="2021-08-15T22:54:30.635" v="172" actId="20577"/>
          <ac:spMkLst>
            <pc:docMk/>
            <pc:sldMk cId="2931714485" sldId="291"/>
            <ac:spMk id="2" creationId="{DDC077B8-769D-41DC-A958-A11F7CD667E7}"/>
          </ac:spMkLst>
        </pc:spChg>
        <pc:spChg chg="mod">
          <ac:chgData name="Stephen Nogher" userId="S::stephen.nogher@det.nsw.edu.au::e813d5df-2edc-4a00-905b-4d51bcdce624" providerId="AD" clId="Web-{F5DB4C22-7297-4728-908C-172BEE011048}" dt="2021-08-15T22:54:05.540" v="167" actId="20577"/>
          <ac:spMkLst>
            <pc:docMk/>
            <pc:sldMk cId="2931714485" sldId="291"/>
            <ac:spMk id="4" creationId="{696EBA80-F353-4C21-B5D1-8C3A1232625C}"/>
          </ac:spMkLst>
        </pc:spChg>
      </pc:sldChg>
      <pc:sldChg chg="modSp add replId">
        <pc:chgData name="Stephen Nogher" userId="S::stephen.nogher@det.nsw.edu.au::e813d5df-2edc-4a00-905b-4d51bcdce624" providerId="AD" clId="Web-{F5DB4C22-7297-4728-908C-172BEE011048}" dt="2021-08-15T22:55:38.293" v="181" actId="20577"/>
        <pc:sldMkLst>
          <pc:docMk/>
          <pc:sldMk cId="3421658165" sldId="292"/>
        </pc:sldMkLst>
        <pc:spChg chg="mod">
          <ac:chgData name="Stephen Nogher" userId="S::stephen.nogher@det.nsw.edu.au::e813d5df-2edc-4a00-905b-4d51bcdce624" providerId="AD" clId="Web-{F5DB4C22-7297-4728-908C-172BEE011048}" dt="2021-08-15T22:55:38.293" v="181" actId="20577"/>
          <ac:spMkLst>
            <pc:docMk/>
            <pc:sldMk cId="3421658165" sldId="292"/>
            <ac:spMk id="2" creationId="{DDC077B8-769D-41DC-A958-A11F7CD667E7}"/>
          </ac:spMkLst>
        </pc:spChg>
        <pc:spChg chg="mod">
          <ac:chgData name="Stephen Nogher" userId="S::stephen.nogher@det.nsw.edu.au::e813d5df-2edc-4a00-905b-4d51bcdce624" providerId="AD" clId="Web-{F5DB4C22-7297-4728-908C-172BEE011048}" dt="2021-08-15T22:54:40.776" v="174" actId="20577"/>
          <ac:spMkLst>
            <pc:docMk/>
            <pc:sldMk cId="3421658165" sldId="292"/>
            <ac:spMk id="4" creationId="{696EBA80-F353-4C21-B5D1-8C3A1232625C}"/>
          </ac:spMkLst>
        </pc:spChg>
      </pc:sldChg>
      <pc:sldChg chg="modSp add replId">
        <pc:chgData name="Stephen Nogher" userId="S::stephen.nogher@det.nsw.edu.au::e813d5df-2edc-4a00-905b-4d51bcdce624" providerId="AD" clId="Web-{F5DB4C22-7297-4728-908C-172BEE011048}" dt="2021-08-15T22:56:45.685" v="190" actId="20577"/>
        <pc:sldMkLst>
          <pc:docMk/>
          <pc:sldMk cId="242209559" sldId="293"/>
        </pc:sldMkLst>
        <pc:spChg chg="mod">
          <ac:chgData name="Stephen Nogher" userId="S::stephen.nogher@det.nsw.edu.au::e813d5df-2edc-4a00-905b-4d51bcdce624" providerId="AD" clId="Web-{F5DB4C22-7297-4728-908C-172BEE011048}" dt="2021-08-15T22:56:45.685" v="190" actId="20577"/>
          <ac:spMkLst>
            <pc:docMk/>
            <pc:sldMk cId="242209559" sldId="293"/>
            <ac:spMk id="2" creationId="{DDC077B8-769D-41DC-A958-A11F7CD667E7}"/>
          </ac:spMkLst>
        </pc:spChg>
        <pc:spChg chg="mod">
          <ac:chgData name="Stephen Nogher" userId="S::stephen.nogher@det.nsw.edu.au::e813d5df-2edc-4a00-905b-4d51bcdce624" providerId="AD" clId="Web-{F5DB4C22-7297-4728-908C-172BEE011048}" dt="2021-08-15T22:55:52.965" v="183" actId="20577"/>
          <ac:spMkLst>
            <pc:docMk/>
            <pc:sldMk cId="242209559" sldId="293"/>
            <ac:spMk id="4" creationId="{696EBA80-F353-4C21-B5D1-8C3A1232625C}"/>
          </ac:spMkLst>
        </pc:spChg>
      </pc:sldChg>
    </pc:docChg>
  </pc:docChgLst>
  <pc:docChgLst>
    <pc:chgData name="Stephen Nogher" userId="S::stephen.nogher@det.nsw.edu.au::e813d5df-2edc-4a00-905b-4d51bcdce624" providerId="AD" clId="Web-{9F1DB3E5-5BF2-4B9A-8D42-64C426705A20}"/>
    <pc:docChg chg="modSld">
      <pc:chgData name="Stephen Nogher" userId="S::stephen.nogher@det.nsw.edu.au::e813d5df-2edc-4a00-905b-4d51bcdce624" providerId="AD" clId="Web-{9F1DB3E5-5BF2-4B9A-8D42-64C426705A20}" dt="2021-08-13T04:25:54.981" v="47" actId="20577"/>
      <pc:docMkLst>
        <pc:docMk/>
      </pc:docMkLst>
      <pc:sldChg chg="modSp">
        <pc:chgData name="Stephen Nogher" userId="S::stephen.nogher@det.nsw.edu.au::e813d5df-2edc-4a00-905b-4d51bcdce624" providerId="AD" clId="Web-{9F1DB3E5-5BF2-4B9A-8D42-64C426705A20}" dt="2021-08-13T04:25:54.981" v="47" actId="20577"/>
        <pc:sldMkLst>
          <pc:docMk/>
          <pc:sldMk cId="1600912500" sldId="257"/>
        </pc:sldMkLst>
        <pc:spChg chg="mod">
          <ac:chgData name="Stephen Nogher" userId="S::stephen.nogher@det.nsw.edu.au::e813d5df-2edc-4a00-905b-4d51bcdce624" providerId="AD" clId="Web-{9F1DB3E5-5BF2-4B9A-8D42-64C426705A20}" dt="2021-08-13T04:25:45.153" v="46" actId="20577"/>
          <ac:spMkLst>
            <pc:docMk/>
            <pc:sldMk cId="1600912500" sldId="257"/>
            <ac:spMk id="7" creationId="{00000000-0000-0000-0000-000000000000}"/>
          </ac:spMkLst>
        </pc:spChg>
        <pc:spChg chg="mod">
          <ac:chgData name="Stephen Nogher" userId="S::stephen.nogher@det.nsw.edu.au::e813d5df-2edc-4a00-905b-4d51bcdce624" providerId="AD" clId="Web-{9F1DB3E5-5BF2-4B9A-8D42-64C426705A20}" dt="2021-08-13T04:25:54.981" v="47" actId="20577"/>
          <ac:spMkLst>
            <pc:docMk/>
            <pc:sldMk cId="1600912500" sldId="257"/>
            <ac:spMk id="10" creationId="{00000000-0000-0000-0000-000000000000}"/>
          </ac:spMkLst>
        </pc:spChg>
      </pc:sldChg>
      <pc:sldChg chg="modSp">
        <pc:chgData name="Stephen Nogher" userId="S::stephen.nogher@det.nsw.edu.au::e813d5df-2edc-4a00-905b-4d51bcdce624" providerId="AD" clId="Web-{9F1DB3E5-5BF2-4B9A-8D42-64C426705A20}" dt="2021-08-13T04:25:32.418" v="44" actId="20577"/>
        <pc:sldMkLst>
          <pc:docMk/>
          <pc:sldMk cId="472642666" sldId="258"/>
        </pc:sldMkLst>
        <pc:spChg chg="mod">
          <ac:chgData name="Stephen Nogher" userId="S::stephen.nogher@det.nsw.edu.au::e813d5df-2edc-4a00-905b-4d51bcdce624" providerId="AD" clId="Web-{9F1DB3E5-5BF2-4B9A-8D42-64C426705A20}" dt="2021-08-13T04:25:18.824" v="43" actId="20577"/>
          <ac:spMkLst>
            <pc:docMk/>
            <pc:sldMk cId="472642666" sldId="258"/>
            <ac:spMk id="7" creationId="{00000000-0000-0000-0000-000000000000}"/>
          </ac:spMkLst>
        </pc:spChg>
        <pc:spChg chg="mod">
          <ac:chgData name="Stephen Nogher" userId="S::stephen.nogher@det.nsw.edu.au::e813d5df-2edc-4a00-905b-4d51bcdce624" providerId="AD" clId="Web-{9F1DB3E5-5BF2-4B9A-8D42-64C426705A20}" dt="2021-08-13T04:25:32.418" v="44" actId="20577"/>
          <ac:spMkLst>
            <pc:docMk/>
            <pc:sldMk cId="472642666" sldId="258"/>
            <ac:spMk id="10" creationId="{00000000-0000-0000-0000-000000000000}"/>
          </ac:spMkLst>
        </pc:spChg>
      </pc:sldChg>
      <pc:sldChg chg="modSp">
        <pc:chgData name="Stephen Nogher" userId="S::stephen.nogher@det.nsw.edu.au::e813d5df-2edc-4a00-905b-4d51bcdce624" providerId="AD" clId="Web-{9F1DB3E5-5BF2-4B9A-8D42-64C426705A20}" dt="2021-08-13T04:24:59.292" v="42" actId="20577"/>
        <pc:sldMkLst>
          <pc:docMk/>
          <pc:sldMk cId="3603936590" sldId="259"/>
        </pc:sldMkLst>
        <pc:spChg chg="mod">
          <ac:chgData name="Stephen Nogher" userId="S::stephen.nogher@det.nsw.edu.au::e813d5df-2edc-4a00-905b-4d51bcdce624" providerId="AD" clId="Web-{9F1DB3E5-5BF2-4B9A-8D42-64C426705A20}" dt="2021-08-13T04:24:47.823" v="41" actId="20577"/>
          <ac:spMkLst>
            <pc:docMk/>
            <pc:sldMk cId="3603936590" sldId="259"/>
            <ac:spMk id="7" creationId="{00000000-0000-0000-0000-000000000000}"/>
          </ac:spMkLst>
        </pc:spChg>
        <pc:spChg chg="mod">
          <ac:chgData name="Stephen Nogher" userId="S::stephen.nogher@det.nsw.edu.au::e813d5df-2edc-4a00-905b-4d51bcdce624" providerId="AD" clId="Web-{9F1DB3E5-5BF2-4B9A-8D42-64C426705A20}" dt="2021-08-13T04:24:59.292" v="42" actId="20577"/>
          <ac:spMkLst>
            <pc:docMk/>
            <pc:sldMk cId="3603936590" sldId="259"/>
            <ac:spMk id="10" creationId="{00000000-0000-0000-0000-000000000000}"/>
          </ac:spMkLst>
        </pc:spChg>
      </pc:sldChg>
      <pc:sldChg chg="modSp">
        <pc:chgData name="Stephen Nogher" userId="S::stephen.nogher@det.nsw.edu.au::e813d5df-2edc-4a00-905b-4d51bcdce624" providerId="AD" clId="Web-{9F1DB3E5-5BF2-4B9A-8D42-64C426705A20}" dt="2021-08-13T04:23:53.884" v="35" actId="20577"/>
        <pc:sldMkLst>
          <pc:docMk/>
          <pc:sldMk cId="1071187083" sldId="260"/>
        </pc:sldMkLst>
        <pc:spChg chg="mod">
          <ac:chgData name="Stephen Nogher" userId="S::stephen.nogher@det.nsw.edu.au::e813d5df-2edc-4a00-905b-4d51bcdce624" providerId="AD" clId="Web-{9F1DB3E5-5BF2-4B9A-8D42-64C426705A20}" dt="2021-08-13T04:23:39.400" v="33" actId="20577"/>
          <ac:spMkLst>
            <pc:docMk/>
            <pc:sldMk cId="1071187083" sldId="260"/>
            <ac:spMk id="7" creationId="{00000000-0000-0000-0000-000000000000}"/>
          </ac:spMkLst>
        </pc:spChg>
        <pc:spChg chg="mod">
          <ac:chgData name="Stephen Nogher" userId="S::stephen.nogher@det.nsw.edu.au::e813d5df-2edc-4a00-905b-4d51bcdce624" providerId="AD" clId="Web-{9F1DB3E5-5BF2-4B9A-8D42-64C426705A20}" dt="2021-08-13T04:23:53.884" v="35" actId="20577"/>
          <ac:spMkLst>
            <pc:docMk/>
            <pc:sldMk cId="1071187083" sldId="260"/>
            <ac:spMk id="10" creationId="{00000000-0000-0000-0000-000000000000}"/>
          </ac:spMkLst>
        </pc:spChg>
      </pc:sldChg>
      <pc:sldChg chg="modSp">
        <pc:chgData name="Stephen Nogher" userId="S::stephen.nogher@det.nsw.edu.au::e813d5df-2edc-4a00-905b-4d51bcdce624" providerId="AD" clId="Web-{9F1DB3E5-5BF2-4B9A-8D42-64C426705A20}" dt="2021-08-13T04:19:24.706" v="12" actId="20577"/>
        <pc:sldMkLst>
          <pc:docMk/>
          <pc:sldMk cId="2506768200" sldId="261"/>
        </pc:sldMkLst>
        <pc:spChg chg="mod">
          <ac:chgData name="Stephen Nogher" userId="S::stephen.nogher@det.nsw.edu.au::e813d5df-2edc-4a00-905b-4d51bcdce624" providerId="AD" clId="Web-{9F1DB3E5-5BF2-4B9A-8D42-64C426705A20}" dt="2021-08-13T04:19:24.706" v="12" actId="20577"/>
          <ac:spMkLst>
            <pc:docMk/>
            <pc:sldMk cId="2506768200" sldId="261"/>
            <ac:spMk id="7" creationId="{00000000-0000-0000-0000-000000000000}"/>
          </ac:spMkLst>
        </pc:spChg>
        <pc:spChg chg="mod">
          <ac:chgData name="Stephen Nogher" userId="S::stephen.nogher@det.nsw.edu.au::e813d5df-2edc-4a00-905b-4d51bcdce624" providerId="AD" clId="Web-{9F1DB3E5-5BF2-4B9A-8D42-64C426705A20}" dt="2021-08-13T04:19:12.815" v="11" actId="20577"/>
          <ac:spMkLst>
            <pc:docMk/>
            <pc:sldMk cId="2506768200" sldId="261"/>
            <ac:spMk id="10" creationId="{00000000-0000-0000-0000-000000000000}"/>
          </ac:spMkLst>
        </pc:spChg>
      </pc:sldChg>
      <pc:sldChg chg="modSp">
        <pc:chgData name="Stephen Nogher" userId="S::stephen.nogher@det.nsw.edu.au::e813d5df-2edc-4a00-905b-4d51bcdce624" providerId="AD" clId="Web-{9F1DB3E5-5BF2-4B9A-8D42-64C426705A20}" dt="2021-08-13T04:24:26.401" v="38" actId="20577"/>
        <pc:sldMkLst>
          <pc:docMk/>
          <pc:sldMk cId="205352771" sldId="263"/>
        </pc:sldMkLst>
        <pc:spChg chg="mod">
          <ac:chgData name="Stephen Nogher" userId="S::stephen.nogher@det.nsw.edu.au::e813d5df-2edc-4a00-905b-4d51bcdce624" providerId="AD" clId="Web-{9F1DB3E5-5BF2-4B9A-8D42-64C426705A20}" dt="2021-08-13T04:24:15.760" v="37" actId="20577"/>
          <ac:spMkLst>
            <pc:docMk/>
            <pc:sldMk cId="205352771" sldId="263"/>
            <ac:spMk id="7" creationId="{00000000-0000-0000-0000-000000000000}"/>
          </ac:spMkLst>
        </pc:spChg>
        <pc:spChg chg="mod">
          <ac:chgData name="Stephen Nogher" userId="S::stephen.nogher@det.nsw.edu.au::e813d5df-2edc-4a00-905b-4d51bcdce624" providerId="AD" clId="Web-{9F1DB3E5-5BF2-4B9A-8D42-64C426705A20}" dt="2021-08-13T04:24:26.401" v="38" actId="20577"/>
          <ac:spMkLst>
            <pc:docMk/>
            <pc:sldMk cId="205352771" sldId="263"/>
            <ac:spMk id="10" creationId="{00000000-0000-0000-0000-000000000000}"/>
          </ac:spMkLst>
        </pc:spChg>
      </pc:sldChg>
      <pc:sldChg chg="modSp">
        <pc:chgData name="Stephen Nogher" userId="S::stephen.nogher@det.nsw.edu.au::e813d5df-2edc-4a00-905b-4d51bcdce624" providerId="AD" clId="Web-{9F1DB3E5-5BF2-4B9A-8D42-64C426705A20}" dt="2021-08-13T04:22:41.398" v="30" actId="20577"/>
        <pc:sldMkLst>
          <pc:docMk/>
          <pc:sldMk cId="2139437517" sldId="264"/>
        </pc:sldMkLst>
        <pc:spChg chg="mod">
          <ac:chgData name="Stephen Nogher" userId="S::stephen.nogher@det.nsw.edu.au::e813d5df-2edc-4a00-905b-4d51bcdce624" providerId="AD" clId="Web-{9F1DB3E5-5BF2-4B9A-8D42-64C426705A20}" dt="2021-08-13T04:22:35.804" v="29" actId="20577"/>
          <ac:spMkLst>
            <pc:docMk/>
            <pc:sldMk cId="2139437517" sldId="264"/>
            <ac:spMk id="7" creationId="{00000000-0000-0000-0000-000000000000}"/>
          </ac:spMkLst>
        </pc:spChg>
        <pc:spChg chg="mod">
          <ac:chgData name="Stephen Nogher" userId="S::stephen.nogher@det.nsw.edu.au::e813d5df-2edc-4a00-905b-4d51bcdce624" providerId="AD" clId="Web-{9F1DB3E5-5BF2-4B9A-8D42-64C426705A20}" dt="2021-08-13T04:22:41.398" v="30" actId="20577"/>
          <ac:spMkLst>
            <pc:docMk/>
            <pc:sldMk cId="2139437517" sldId="264"/>
            <ac:spMk id="10" creationId="{00000000-0000-0000-0000-000000000000}"/>
          </ac:spMkLst>
        </pc:spChg>
      </pc:sldChg>
      <pc:sldChg chg="modSp">
        <pc:chgData name="Stephen Nogher" userId="S::stephen.nogher@det.nsw.edu.au::e813d5df-2edc-4a00-905b-4d51bcdce624" providerId="AD" clId="Web-{9F1DB3E5-5BF2-4B9A-8D42-64C426705A20}" dt="2021-08-13T04:18:10.720" v="3" actId="20577"/>
        <pc:sldMkLst>
          <pc:docMk/>
          <pc:sldMk cId="549641995" sldId="265"/>
        </pc:sldMkLst>
        <pc:spChg chg="mod">
          <ac:chgData name="Stephen Nogher" userId="S::stephen.nogher@det.nsw.edu.au::e813d5df-2edc-4a00-905b-4d51bcdce624" providerId="AD" clId="Web-{9F1DB3E5-5BF2-4B9A-8D42-64C426705A20}" dt="2021-08-13T04:17:39.313" v="1" actId="20577"/>
          <ac:spMkLst>
            <pc:docMk/>
            <pc:sldMk cId="549641995" sldId="265"/>
            <ac:spMk id="7" creationId="{00000000-0000-0000-0000-000000000000}"/>
          </ac:spMkLst>
        </pc:spChg>
        <pc:spChg chg="mod">
          <ac:chgData name="Stephen Nogher" userId="S::stephen.nogher@det.nsw.edu.au::e813d5df-2edc-4a00-905b-4d51bcdce624" providerId="AD" clId="Web-{9F1DB3E5-5BF2-4B9A-8D42-64C426705A20}" dt="2021-08-13T04:18:10.720" v="3" actId="20577"/>
          <ac:spMkLst>
            <pc:docMk/>
            <pc:sldMk cId="549641995" sldId="265"/>
            <ac:spMk id="10" creationId="{00000000-0000-0000-0000-000000000000}"/>
          </ac:spMkLst>
        </pc:spChg>
      </pc:sldChg>
    </pc:docChg>
  </pc:docChgLst>
  <pc:docChgLst>
    <pc:chgData name="Stephen Nogher" userId="S::stephen.nogher@det.nsw.edu.au::e813d5df-2edc-4a00-905b-4d51bcdce624" providerId="AD" clId="Web-{0F73C393-A965-4EDE-96E3-9CF48494F8FC}"/>
    <pc:docChg chg="modSld">
      <pc:chgData name="Stephen Nogher" userId="S::stephen.nogher@det.nsw.edu.au::e813d5df-2edc-4a00-905b-4d51bcdce624" providerId="AD" clId="Web-{0F73C393-A965-4EDE-96E3-9CF48494F8FC}" dt="2021-08-15T22:03:34.625" v="35" actId="20577"/>
      <pc:docMkLst>
        <pc:docMk/>
      </pc:docMkLst>
      <pc:sldChg chg="modSp">
        <pc:chgData name="Stephen Nogher" userId="S::stephen.nogher@det.nsw.edu.au::e813d5df-2edc-4a00-905b-4d51bcdce624" providerId="AD" clId="Web-{0F73C393-A965-4EDE-96E3-9CF48494F8FC}" dt="2021-08-15T22:03:34.625" v="35" actId="20577"/>
        <pc:sldMkLst>
          <pc:docMk/>
          <pc:sldMk cId="3493196838" sldId="288"/>
        </pc:sldMkLst>
        <pc:spChg chg="mod">
          <ac:chgData name="Stephen Nogher" userId="S::stephen.nogher@det.nsw.edu.au::e813d5df-2edc-4a00-905b-4d51bcdce624" providerId="AD" clId="Web-{0F73C393-A965-4EDE-96E3-9CF48494F8FC}" dt="2021-08-15T22:03:34.625" v="35" actId="20577"/>
          <ac:spMkLst>
            <pc:docMk/>
            <pc:sldMk cId="3493196838" sldId="288"/>
            <ac:spMk id="7" creationId="{00000000-0000-0000-0000-000000000000}"/>
          </ac:spMkLst>
        </pc:spChg>
        <pc:spChg chg="mod">
          <ac:chgData name="Stephen Nogher" userId="S::stephen.nogher@det.nsw.edu.au::e813d5df-2edc-4a00-905b-4d51bcdce624" providerId="AD" clId="Web-{0F73C393-A965-4EDE-96E3-9CF48494F8FC}" dt="2021-08-15T21:49:26.821" v="2" actId="20577"/>
          <ac:spMkLst>
            <pc:docMk/>
            <pc:sldMk cId="3493196838" sldId="288"/>
            <ac:spMk id="10" creationId="{00000000-0000-0000-0000-000000000000}"/>
          </ac:spMkLst>
        </pc:spChg>
      </pc:sldChg>
    </pc:docChg>
  </pc:docChgLst>
  <pc:docChgLst>
    <pc:chgData name="Stephen Nogher" userId="S::stephen.nogher@det.nsw.edu.au::e813d5df-2edc-4a00-905b-4d51bcdce624" providerId="AD" clId="Web-{516FFDAF-907C-4129-9A96-066C486C0FB3}"/>
    <pc:docChg chg="addSld modSld sldOrd">
      <pc:chgData name="Stephen Nogher" userId="S::stephen.nogher@det.nsw.edu.au::e813d5df-2edc-4a00-905b-4d51bcdce624" providerId="AD" clId="Web-{516FFDAF-907C-4129-9A96-066C486C0FB3}" dt="2021-08-13T04:56:19.858" v="98" actId="20577"/>
      <pc:docMkLst>
        <pc:docMk/>
      </pc:docMkLst>
      <pc:sldChg chg="modSp new">
        <pc:chgData name="Stephen Nogher" userId="S::stephen.nogher@det.nsw.edu.au::e813d5df-2edc-4a00-905b-4d51bcdce624" providerId="AD" clId="Web-{516FFDAF-907C-4129-9A96-066C486C0FB3}" dt="2021-08-13T04:44:49.187" v="4" actId="20577"/>
        <pc:sldMkLst>
          <pc:docMk/>
          <pc:sldMk cId="554906291" sldId="266"/>
        </pc:sldMkLst>
        <pc:spChg chg="mod">
          <ac:chgData name="Stephen Nogher" userId="S::stephen.nogher@det.nsw.edu.au::e813d5df-2edc-4a00-905b-4d51bcdce624" providerId="AD" clId="Web-{516FFDAF-907C-4129-9A96-066C486C0FB3}" dt="2021-08-13T04:44:49.187" v="4" actId="20577"/>
          <ac:spMkLst>
            <pc:docMk/>
            <pc:sldMk cId="554906291" sldId="266"/>
            <ac:spMk id="2" creationId="{DDC077B8-769D-41DC-A958-A11F7CD667E7}"/>
          </ac:spMkLst>
        </pc:spChg>
        <pc:spChg chg="mod">
          <ac:chgData name="Stephen Nogher" userId="S::stephen.nogher@det.nsw.edu.au::e813d5df-2edc-4a00-905b-4d51bcdce624" providerId="AD" clId="Web-{516FFDAF-907C-4129-9A96-066C486C0FB3}" dt="2021-08-13T04:44:29.046" v="2" actId="20577"/>
          <ac:spMkLst>
            <pc:docMk/>
            <pc:sldMk cId="554906291" sldId="266"/>
            <ac:spMk id="3" creationId="{AB43B01F-7C84-49D0-86C1-7F70A97BD10C}"/>
          </ac:spMkLst>
        </pc:spChg>
        <pc:spChg chg="mod">
          <ac:chgData name="Stephen Nogher" userId="S::stephen.nogher@det.nsw.edu.au::e813d5df-2edc-4a00-905b-4d51bcdce624" providerId="AD" clId="Web-{516FFDAF-907C-4129-9A96-066C486C0FB3}" dt="2021-08-13T04:44:18.609" v="1" actId="20577"/>
          <ac:spMkLst>
            <pc:docMk/>
            <pc:sldMk cId="554906291" sldId="266"/>
            <ac:spMk id="4" creationId="{696EBA80-F353-4C21-B5D1-8C3A1232625C}"/>
          </ac:spMkLst>
        </pc:spChg>
      </pc:sldChg>
      <pc:sldChg chg="modSp add replId">
        <pc:chgData name="Stephen Nogher" userId="S::stephen.nogher@det.nsw.edu.au::e813d5df-2edc-4a00-905b-4d51bcdce624" providerId="AD" clId="Web-{516FFDAF-907C-4129-9A96-066C486C0FB3}" dt="2021-08-13T04:45:33.876" v="10" actId="20577"/>
        <pc:sldMkLst>
          <pc:docMk/>
          <pc:sldMk cId="3928421976" sldId="267"/>
        </pc:sldMkLst>
        <pc:spChg chg="mod">
          <ac:chgData name="Stephen Nogher" userId="S::stephen.nogher@det.nsw.edu.au::e813d5df-2edc-4a00-905b-4d51bcdce624" providerId="AD" clId="Web-{516FFDAF-907C-4129-9A96-066C486C0FB3}" dt="2021-08-13T04:45:33.876" v="10" actId="20577"/>
          <ac:spMkLst>
            <pc:docMk/>
            <pc:sldMk cId="3928421976" sldId="267"/>
            <ac:spMk id="2" creationId="{DDC077B8-769D-41DC-A958-A11F7CD667E7}"/>
          </ac:spMkLst>
        </pc:spChg>
        <pc:spChg chg="mod">
          <ac:chgData name="Stephen Nogher" userId="S::stephen.nogher@det.nsw.edu.au::e813d5df-2edc-4a00-905b-4d51bcdce624" providerId="AD" clId="Web-{516FFDAF-907C-4129-9A96-066C486C0FB3}" dt="2021-08-13T04:45:08.906" v="7" actId="20577"/>
          <ac:spMkLst>
            <pc:docMk/>
            <pc:sldMk cId="3928421976" sldId="267"/>
            <ac:spMk id="4" creationId="{696EBA80-F353-4C21-B5D1-8C3A1232625C}"/>
          </ac:spMkLst>
        </pc:spChg>
      </pc:sldChg>
      <pc:sldChg chg="modSp add replId">
        <pc:chgData name="Stephen Nogher" userId="S::stephen.nogher@det.nsw.edu.au::e813d5df-2edc-4a00-905b-4d51bcdce624" providerId="AD" clId="Web-{516FFDAF-907C-4129-9A96-066C486C0FB3}" dt="2021-08-13T04:46:01.564" v="16" actId="20577"/>
        <pc:sldMkLst>
          <pc:docMk/>
          <pc:sldMk cId="961829570" sldId="268"/>
        </pc:sldMkLst>
        <pc:spChg chg="mod">
          <ac:chgData name="Stephen Nogher" userId="S::stephen.nogher@det.nsw.edu.au::e813d5df-2edc-4a00-905b-4d51bcdce624" providerId="AD" clId="Web-{516FFDAF-907C-4129-9A96-066C486C0FB3}" dt="2021-08-13T04:46:01.564" v="16" actId="20577"/>
          <ac:spMkLst>
            <pc:docMk/>
            <pc:sldMk cId="961829570" sldId="268"/>
            <ac:spMk id="2" creationId="{DDC077B8-769D-41DC-A958-A11F7CD667E7}"/>
          </ac:spMkLst>
        </pc:spChg>
        <pc:spChg chg="mod">
          <ac:chgData name="Stephen Nogher" userId="S::stephen.nogher@det.nsw.edu.au::e813d5df-2edc-4a00-905b-4d51bcdce624" providerId="AD" clId="Web-{516FFDAF-907C-4129-9A96-066C486C0FB3}" dt="2021-08-13T04:45:40.845" v="12" actId="20577"/>
          <ac:spMkLst>
            <pc:docMk/>
            <pc:sldMk cId="961829570" sldId="268"/>
            <ac:spMk id="4" creationId="{696EBA80-F353-4C21-B5D1-8C3A1232625C}"/>
          </ac:spMkLst>
        </pc:spChg>
      </pc:sldChg>
      <pc:sldChg chg="modSp add replId">
        <pc:chgData name="Stephen Nogher" userId="S::stephen.nogher@det.nsw.edu.au::e813d5df-2edc-4a00-905b-4d51bcdce624" providerId="AD" clId="Web-{516FFDAF-907C-4129-9A96-066C486C0FB3}" dt="2021-08-13T04:46:39.159" v="20" actId="20577"/>
        <pc:sldMkLst>
          <pc:docMk/>
          <pc:sldMk cId="1679664311" sldId="269"/>
        </pc:sldMkLst>
        <pc:spChg chg="mod">
          <ac:chgData name="Stephen Nogher" userId="S::stephen.nogher@det.nsw.edu.au::e813d5df-2edc-4a00-905b-4d51bcdce624" providerId="AD" clId="Web-{516FFDAF-907C-4129-9A96-066C486C0FB3}" dt="2021-08-13T04:46:39.159" v="20" actId="20577"/>
          <ac:spMkLst>
            <pc:docMk/>
            <pc:sldMk cId="1679664311" sldId="269"/>
            <ac:spMk id="2" creationId="{DDC077B8-769D-41DC-A958-A11F7CD667E7}"/>
          </ac:spMkLst>
        </pc:spChg>
        <pc:spChg chg="mod">
          <ac:chgData name="Stephen Nogher" userId="S::stephen.nogher@det.nsw.edu.au::e813d5df-2edc-4a00-905b-4d51bcdce624" providerId="AD" clId="Web-{516FFDAF-907C-4129-9A96-066C486C0FB3}" dt="2021-08-13T04:46:19.330" v="18" actId="20577"/>
          <ac:spMkLst>
            <pc:docMk/>
            <pc:sldMk cId="1679664311" sldId="269"/>
            <ac:spMk id="4" creationId="{696EBA80-F353-4C21-B5D1-8C3A1232625C}"/>
          </ac:spMkLst>
        </pc:spChg>
      </pc:sldChg>
      <pc:sldChg chg="modSp add ord replId">
        <pc:chgData name="Stephen Nogher" userId="S::stephen.nogher@det.nsw.edu.au::e813d5df-2edc-4a00-905b-4d51bcdce624" providerId="AD" clId="Web-{516FFDAF-907C-4129-9A96-066C486C0FB3}" dt="2021-08-13T04:47:47.441" v="27" actId="20577"/>
        <pc:sldMkLst>
          <pc:docMk/>
          <pc:sldMk cId="1967833841" sldId="270"/>
        </pc:sldMkLst>
        <pc:spChg chg="mod">
          <ac:chgData name="Stephen Nogher" userId="S::stephen.nogher@det.nsw.edu.au::e813d5df-2edc-4a00-905b-4d51bcdce624" providerId="AD" clId="Web-{516FFDAF-907C-4129-9A96-066C486C0FB3}" dt="2021-08-13T04:47:47.441" v="27" actId="20577"/>
          <ac:spMkLst>
            <pc:docMk/>
            <pc:sldMk cId="1967833841" sldId="270"/>
            <ac:spMk id="2" creationId="{DDC077B8-769D-41DC-A958-A11F7CD667E7}"/>
          </ac:spMkLst>
        </pc:spChg>
        <pc:spChg chg="mod">
          <ac:chgData name="Stephen Nogher" userId="S::stephen.nogher@det.nsw.edu.au::e813d5df-2edc-4a00-905b-4d51bcdce624" providerId="AD" clId="Web-{516FFDAF-907C-4129-9A96-066C486C0FB3}" dt="2021-08-13T04:47:26.691" v="24" actId="20577"/>
          <ac:spMkLst>
            <pc:docMk/>
            <pc:sldMk cId="1967833841" sldId="270"/>
            <ac:spMk id="3" creationId="{AB43B01F-7C84-49D0-86C1-7F70A97BD10C}"/>
          </ac:spMkLst>
        </pc:spChg>
      </pc:sldChg>
      <pc:sldChg chg="modSp add replId">
        <pc:chgData name="Stephen Nogher" userId="S::stephen.nogher@det.nsw.edu.au::e813d5df-2edc-4a00-905b-4d51bcdce624" providerId="AD" clId="Web-{516FFDAF-907C-4129-9A96-066C486C0FB3}" dt="2021-08-13T04:48:14.364" v="32" actId="20577"/>
        <pc:sldMkLst>
          <pc:docMk/>
          <pc:sldMk cId="462785357" sldId="271"/>
        </pc:sldMkLst>
        <pc:spChg chg="mod">
          <ac:chgData name="Stephen Nogher" userId="S::stephen.nogher@det.nsw.edu.au::e813d5df-2edc-4a00-905b-4d51bcdce624" providerId="AD" clId="Web-{516FFDAF-907C-4129-9A96-066C486C0FB3}" dt="2021-08-13T04:48:14.364" v="32" actId="20577"/>
          <ac:spMkLst>
            <pc:docMk/>
            <pc:sldMk cId="462785357" sldId="271"/>
            <ac:spMk id="2" creationId="{DDC077B8-769D-41DC-A958-A11F7CD667E7}"/>
          </ac:spMkLst>
        </pc:spChg>
        <pc:spChg chg="mod">
          <ac:chgData name="Stephen Nogher" userId="S::stephen.nogher@det.nsw.edu.au::e813d5df-2edc-4a00-905b-4d51bcdce624" providerId="AD" clId="Web-{516FFDAF-907C-4129-9A96-066C486C0FB3}" dt="2021-08-13T04:47:55.113" v="29" actId="20577"/>
          <ac:spMkLst>
            <pc:docMk/>
            <pc:sldMk cId="462785357" sldId="271"/>
            <ac:spMk id="4" creationId="{696EBA80-F353-4C21-B5D1-8C3A1232625C}"/>
          </ac:spMkLst>
        </pc:spChg>
      </pc:sldChg>
      <pc:sldChg chg="modSp add replId">
        <pc:chgData name="Stephen Nogher" userId="S::stephen.nogher@det.nsw.edu.au::e813d5df-2edc-4a00-905b-4d51bcdce624" providerId="AD" clId="Web-{516FFDAF-907C-4129-9A96-066C486C0FB3}" dt="2021-08-13T04:48:34.880" v="38" actId="20577"/>
        <pc:sldMkLst>
          <pc:docMk/>
          <pc:sldMk cId="1115244392" sldId="272"/>
        </pc:sldMkLst>
        <pc:spChg chg="mod">
          <ac:chgData name="Stephen Nogher" userId="S::stephen.nogher@det.nsw.edu.au::e813d5df-2edc-4a00-905b-4d51bcdce624" providerId="AD" clId="Web-{516FFDAF-907C-4129-9A96-066C486C0FB3}" dt="2021-08-13T04:48:34.880" v="38" actId="20577"/>
          <ac:spMkLst>
            <pc:docMk/>
            <pc:sldMk cId="1115244392" sldId="272"/>
            <ac:spMk id="2" creationId="{DDC077B8-769D-41DC-A958-A11F7CD667E7}"/>
          </ac:spMkLst>
        </pc:spChg>
        <pc:spChg chg="mod">
          <ac:chgData name="Stephen Nogher" userId="S::stephen.nogher@det.nsw.edu.au::e813d5df-2edc-4a00-905b-4d51bcdce624" providerId="AD" clId="Web-{516FFDAF-907C-4129-9A96-066C486C0FB3}" dt="2021-08-13T04:48:20.082" v="34" actId="20577"/>
          <ac:spMkLst>
            <pc:docMk/>
            <pc:sldMk cId="1115244392" sldId="272"/>
            <ac:spMk id="4" creationId="{696EBA80-F353-4C21-B5D1-8C3A1232625C}"/>
          </ac:spMkLst>
        </pc:spChg>
      </pc:sldChg>
      <pc:sldChg chg="modSp add replId">
        <pc:chgData name="Stephen Nogher" userId="S::stephen.nogher@det.nsw.edu.au::e813d5df-2edc-4a00-905b-4d51bcdce624" providerId="AD" clId="Web-{516FFDAF-907C-4129-9A96-066C486C0FB3}" dt="2021-08-13T04:49:06.943" v="43" actId="20577"/>
        <pc:sldMkLst>
          <pc:docMk/>
          <pc:sldMk cId="3949682146" sldId="273"/>
        </pc:sldMkLst>
        <pc:spChg chg="mod">
          <ac:chgData name="Stephen Nogher" userId="S::stephen.nogher@det.nsw.edu.au::e813d5df-2edc-4a00-905b-4d51bcdce624" providerId="AD" clId="Web-{516FFDAF-907C-4129-9A96-066C486C0FB3}" dt="2021-08-13T04:49:06.943" v="43" actId="20577"/>
          <ac:spMkLst>
            <pc:docMk/>
            <pc:sldMk cId="3949682146" sldId="273"/>
            <ac:spMk id="2" creationId="{DDC077B8-769D-41DC-A958-A11F7CD667E7}"/>
          </ac:spMkLst>
        </pc:spChg>
        <pc:spChg chg="mod">
          <ac:chgData name="Stephen Nogher" userId="S::stephen.nogher@det.nsw.edu.au::e813d5df-2edc-4a00-905b-4d51bcdce624" providerId="AD" clId="Web-{516FFDAF-907C-4129-9A96-066C486C0FB3}" dt="2021-08-13T04:48:42.755" v="40" actId="20577"/>
          <ac:spMkLst>
            <pc:docMk/>
            <pc:sldMk cId="3949682146" sldId="273"/>
            <ac:spMk id="4" creationId="{696EBA80-F353-4C21-B5D1-8C3A1232625C}"/>
          </ac:spMkLst>
        </pc:spChg>
      </pc:sldChg>
      <pc:sldChg chg="modSp add ord replId">
        <pc:chgData name="Stephen Nogher" userId="S::stephen.nogher@det.nsw.edu.au::e813d5df-2edc-4a00-905b-4d51bcdce624" providerId="AD" clId="Web-{516FFDAF-907C-4129-9A96-066C486C0FB3}" dt="2021-08-13T04:49:59.928" v="48" actId="20577"/>
        <pc:sldMkLst>
          <pc:docMk/>
          <pc:sldMk cId="3191864671" sldId="274"/>
        </pc:sldMkLst>
        <pc:spChg chg="mod">
          <ac:chgData name="Stephen Nogher" userId="S::stephen.nogher@det.nsw.edu.au::e813d5df-2edc-4a00-905b-4d51bcdce624" providerId="AD" clId="Web-{516FFDAF-907C-4129-9A96-066C486C0FB3}" dt="2021-08-13T04:49:59.928" v="48" actId="20577"/>
          <ac:spMkLst>
            <pc:docMk/>
            <pc:sldMk cId="3191864671" sldId="274"/>
            <ac:spMk id="2" creationId="{DDC077B8-769D-41DC-A958-A11F7CD667E7}"/>
          </ac:spMkLst>
        </pc:spChg>
        <pc:spChg chg="mod">
          <ac:chgData name="Stephen Nogher" userId="S::stephen.nogher@det.nsw.edu.au::e813d5df-2edc-4a00-905b-4d51bcdce624" providerId="AD" clId="Web-{516FFDAF-907C-4129-9A96-066C486C0FB3}" dt="2021-08-13T04:49:43.381" v="46" actId="20577"/>
          <ac:spMkLst>
            <pc:docMk/>
            <pc:sldMk cId="3191864671" sldId="274"/>
            <ac:spMk id="3" creationId="{AB43B01F-7C84-49D0-86C1-7F70A97BD10C}"/>
          </ac:spMkLst>
        </pc:spChg>
      </pc:sldChg>
      <pc:sldChg chg="modSp add replId">
        <pc:chgData name="Stephen Nogher" userId="S::stephen.nogher@det.nsw.edu.au::e813d5df-2edc-4a00-905b-4d51bcdce624" providerId="AD" clId="Web-{516FFDAF-907C-4129-9A96-066C486C0FB3}" dt="2021-08-13T04:51:54.728" v="56" actId="20577"/>
        <pc:sldMkLst>
          <pc:docMk/>
          <pc:sldMk cId="1424596813" sldId="275"/>
        </pc:sldMkLst>
        <pc:spChg chg="mod">
          <ac:chgData name="Stephen Nogher" userId="S::stephen.nogher@det.nsw.edu.au::e813d5df-2edc-4a00-905b-4d51bcdce624" providerId="AD" clId="Web-{516FFDAF-907C-4129-9A96-066C486C0FB3}" dt="2021-08-13T04:51:54.728" v="56" actId="20577"/>
          <ac:spMkLst>
            <pc:docMk/>
            <pc:sldMk cId="1424596813" sldId="275"/>
            <ac:spMk id="2" creationId="{DDC077B8-769D-41DC-A958-A11F7CD667E7}"/>
          </ac:spMkLst>
        </pc:spChg>
        <pc:spChg chg="mod">
          <ac:chgData name="Stephen Nogher" userId="S::stephen.nogher@det.nsw.edu.au::e813d5df-2edc-4a00-905b-4d51bcdce624" providerId="AD" clId="Web-{516FFDAF-907C-4129-9A96-066C486C0FB3}" dt="2021-08-13T04:50:12.288" v="51" actId="20577"/>
          <ac:spMkLst>
            <pc:docMk/>
            <pc:sldMk cId="1424596813" sldId="275"/>
            <ac:spMk id="4" creationId="{696EBA80-F353-4C21-B5D1-8C3A1232625C}"/>
          </ac:spMkLst>
        </pc:spChg>
      </pc:sldChg>
      <pc:sldChg chg="modSp add replId">
        <pc:chgData name="Stephen Nogher" userId="S::stephen.nogher@det.nsw.edu.au::e813d5df-2edc-4a00-905b-4d51bcdce624" providerId="AD" clId="Web-{516FFDAF-907C-4129-9A96-066C486C0FB3}" dt="2021-08-13T04:53:09.761" v="67" actId="20577"/>
        <pc:sldMkLst>
          <pc:docMk/>
          <pc:sldMk cId="2894352337" sldId="276"/>
        </pc:sldMkLst>
        <pc:spChg chg="mod">
          <ac:chgData name="Stephen Nogher" userId="S::stephen.nogher@det.nsw.edu.au::e813d5df-2edc-4a00-905b-4d51bcdce624" providerId="AD" clId="Web-{516FFDAF-907C-4129-9A96-066C486C0FB3}" dt="2021-08-13T04:53:09.761" v="67" actId="20577"/>
          <ac:spMkLst>
            <pc:docMk/>
            <pc:sldMk cId="2894352337" sldId="276"/>
            <ac:spMk id="2" creationId="{DDC077B8-769D-41DC-A958-A11F7CD667E7}"/>
          </ac:spMkLst>
        </pc:spChg>
        <pc:spChg chg="mod">
          <ac:chgData name="Stephen Nogher" userId="S::stephen.nogher@det.nsw.edu.au::e813d5df-2edc-4a00-905b-4d51bcdce624" providerId="AD" clId="Web-{516FFDAF-907C-4129-9A96-066C486C0FB3}" dt="2021-08-13T04:50:57.758" v="53" actId="20577"/>
          <ac:spMkLst>
            <pc:docMk/>
            <pc:sldMk cId="2894352337" sldId="276"/>
            <ac:spMk id="4" creationId="{696EBA80-F353-4C21-B5D1-8C3A1232625C}"/>
          </ac:spMkLst>
        </pc:spChg>
      </pc:sldChg>
      <pc:sldChg chg="modSp add replId">
        <pc:chgData name="Stephen Nogher" userId="S::stephen.nogher@det.nsw.edu.au::e813d5df-2edc-4a00-905b-4d51bcdce624" providerId="AD" clId="Web-{516FFDAF-907C-4129-9A96-066C486C0FB3}" dt="2021-08-13T04:53:55.621" v="74" actId="20577"/>
        <pc:sldMkLst>
          <pc:docMk/>
          <pc:sldMk cId="1796252702" sldId="277"/>
        </pc:sldMkLst>
        <pc:spChg chg="mod">
          <ac:chgData name="Stephen Nogher" userId="S::stephen.nogher@det.nsw.edu.au::e813d5df-2edc-4a00-905b-4d51bcdce624" providerId="AD" clId="Web-{516FFDAF-907C-4129-9A96-066C486C0FB3}" dt="2021-08-13T04:53:55.621" v="74" actId="20577"/>
          <ac:spMkLst>
            <pc:docMk/>
            <pc:sldMk cId="1796252702" sldId="277"/>
            <ac:spMk id="2" creationId="{DDC077B8-769D-41DC-A958-A11F7CD667E7}"/>
          </ac:spMkLst>
        </pc:spChg>
        <pc:spChg chg="mod">
          <ac:chgData name="Stephen Nogher" userId="S::stephen.nogher@det.nsw.edu.au::e813d5df-2edc-4a00-905b-4d51bcdce624" providerId="AD" clId="Web-{516FFDAF-907C-4129-9A96-066C486C0FB3}" dt="2021-08-13T04:53:15.308" v="69" actId="20577"/>
          <ac:spMkLst>
            <pc:docMk/>
            <pc:sldMk cId="1796252702" sldId="277"/>
            <ac:spMk id="4" creationId="{696EBA80-F353-4C21-B5D1-8C3A1232625C}"/>
          </ac:spMkLst>
        </pc:spChg>
      </pc:sldChg>
      <pc:sldChg chg="modSp add ord replId">
        <pc:chgData name="Stephen Nogher" userId="S::stephen.nogher@det.nsw.edu.au::e813d5df-2edc-4a00-905b-4d51bcdce624" providerId="AD" clId="Web-{516FFDAF-907C-4129-9A96-066C486C0FB3}" dt="2021-08-13T04:55:01.575" v="83" actId="20577"/>
        <pc:sldMkLst>
          <pc:docMk/>
          <pc:sldMk cId="1855918830" sldId="278"/>
        </pc:sldMkLst>
        <pc:spChg chg="mod">
          <ac:chgData name="Stephen Nogher" userId="S::stephen.nogher@det.nsw.edu.au::e813d5df-2edc-4a00-905b-4d51bcdce624" providerId="AD" clId="Web-{516FFDAF-907C-4129-9A96-066C486C0FB3}" dt="2021-08-13T04:55:01.575" v="83" actId="20577"/>
          <ac:spMkLst>
            <pc:docMk/>
            <pc:sldMk cId="1855918830" sldId="278"/>
            <ac:spMk id="2" creationId="{DDC077B8-769D-41DC-A958-A11F7CD667E7}"/>
          </ac:spMkLst>
        </pc:spChg>
        <pc:spChg chg="mod">
          <ac:chgData name="Stephen Nogher" userId="S::stephen.nogher@det.nsw.edu.au::e813d5df-2edc-4a00-905b-4d51bcdce624" providerId="AD" clId="Web-{516FFDAF-907C-4129-9A96-066C486C0FB3}" dt="2021-08-13T04:54:44.434" v="79" actId="20577"/>
          <ac:spMkLst>
            <pc:docMk/>
            <pc:sldMk cId="1855918830" sldId="278"/>
            <ac:spMk id="3" creationId="{AB43B01F-7C84-49D0-86C1-7F70A97BD10C}"/>
          </ac:spMkLst>
        </pc:spChg>
      </pc:sldChg>
      <pc:sldChg chg="modSp add replId">
        <pc:chgData name="Stephen Nogher" userId="S::stephen.nogher@det.nsw.edu.au::e813d5df-2edc-4a00-905b-4d51bcdce624" providerId="AD" clId="Web-{516FFDAF-907C-4129-9A96-066C486C0FB3}" dt="2021-08-13T04:55:27.935" v="89" actId="20577"/>
        <pc:sldMkLst>
          <pc:docMk/>
          <pc:sldMk cId="286471327" sldId="279"/>
        </pc:sldMkLst>
        <pc:spChg chg="mod">
          <ac:chgData name="Stephen Nogher" userId="S::stephen.nogher@det.nsw.edu.au::e813d5df-2edc-4a00-905b-4d51bcdce624" providerId="AD" clId="Web-{516FFDAF-907C-4129-9A96-066C486C0FB3}" dt="2021-08-13T04:55:27.935" v="89" actId="20577"/>
          <ac:spMkLst>
            <pc:docMk/>
            <pc:sldMk cId="286471327" sldId="279"/>
            <ac:spMk id="2" creationId="{DDC077B8-769D-41DC-A958-A11F7CD667E7}"/>
          </ac:spMkLst>
        </pc:spChg>
        <pc:spChg chg="mod">
          <ac:chgData name="Stephen Nogher" userId="S::stephen.nogher@det.nsw.edu.au::e813d5df-2edc-4a00-905b-4d51bcdce624" providerId="AD" clId="Web-{516FFDAF-907C-4129-9A96-066C486C0FB3}" dt="2021-08-13T04:55:11.388" v="86" actId="20577"/>
          <ac:spMkLst>
            <pc:docMk/>
            <pc:sldMk cId="286471327" sldId="279"/>
            <ac:spMk id="4" creationId="{696EBA80-F353-4C21-B5D1-8C3A1232625C}"/>
          </ac:spMkLst>
        </pc:spChg>
      </pc:sldChg>
      <pc:sldChg chg="modSp add replId">
        <pc:chgData name="Stephen Nogher" userId="S::stephen.nogher@det.nsw.edu.au::e813d5df-2edc-4a00-905b-4d51bcdce624" providerId="AD" clId="Web-{516FFDAF-907C-4129-9A96-066C486C0FB3}" dt="2021-08-13T04:55:55.936" v="94" actId="20577"/>
        <pc:sldMkLst>
          <pc:docMk/>
          <pc:sldMk cId="1708510867" sldId="280"/>
        </pc:sldMkLst>
        <pc:spChg chg="mod">
          <ac:chgData name="Stephen Nogher" userId="S::stephen.nogher@det.nsw.edu.au::e813d5df-2edc-4a00-905b-4d51bcdce624" providerId="AD" clId="Web-{516FFDAF-907C-4129-9A96-066C486C0FB3}" dt="2021-08-13T04:55:55.936" v="94" actId="20577"/>
          <ac:spMkLst>
            <pc:docMk/>
            <pc:sldMk cId="1708510867" sldId="280"/>
            <ac:spMk id="2" creationId="{DDC077B8-769D-41DC-A958-A11F7CD667E7}"/>
          </ac:spMkLst>
        </pc:spChg>
        <pc:spChg chg="mod">
          <ac:chgData name="Stephen Nogher" userId="S::stephen.nogher@det.nsw.edu.au::e813d5df-2edc-4a00-905b-4d51bcdce624" providerId="AD" clId="Web-{516FFDAF-907C-4129-9A96-066C486C0FB3}" dt="2021-08-13T04:55:35.889" v="91" actId="20577"/>
          <ac:spMkLst>
            <pc:docMk/>
            <pc:sldMk cId="1708510867" sldId="280"/>
            <ac:spMk id="4" creationId="{696EBA80-F353-4C21-B5D1-8C3A1232625C}"/>
          </ac:spMkLst>
        </pc:spChg>
      </pc:sldChg>
      <pc:sldChg chg="modSp add replId">
        <pc:chgData name="Stephen Nogher" userId="S::stephen.nogher@det.nsw.edu.au::e813d5df-2edc-4a00-905b-4d51bcdce624" providerId="AD" clId="Web-{516FFDAF-907C-4129-9A96-066C486C0FB3}" dt="2021-08-13T04:56:19.858" v="98" actId="20577"/>
        <pc:sldMkLst>
          <pc:docMk/>
          <pc:sldMk cId="1595029471" sldId="281"/>
        </pc:sldMkLst>
        <pc:spChg chg="mod">
          <ac:chgData name="Stephen Nogher" userId="S::stephen.nogher@det.nsw.edu.au::e813d5df-2edc-4a00-905b-4d51bcdce624" providerId="AD" clId="Web-{516FFDAF-907C-4129-9A96-066C486C0FB3}" dt="2021-08-13T04:56:19.858" v="98" actId="20577"/>
          <ac:spMkLst>
            <pc:docMk/>
            <pc:sldMk cId="1595029471" sldId="281"/>
            <ac:spMk id="2" creationId="{DDC077B8-769D-41DC-A958-A11F7CD667E7}"/>
          </ac:spMkLst>
        </pc:spChg>
        <pc:spChg chg="mod">
          <ac:chgData name="Stephen Nogher" userId="S::stephen.nogher@det.nsw.edu.au::e813d5df-2edc-4a00-905b-4d51bcdce624" providerId="AD" clId="Web-{516FFDAF-907C-4129-9A96-066C486C0FB3}" dt="2021-08-13T04:56:01.561" v="96" actId="20577"/>
          <ac:spMkLst>
            <pc:docMk/>
            <pc:sldMk cId="1595029471" sldId="281"/>
            <ac:spMk id="4" creationId="{696EBA80-F353-4C21-B5D1-8C3A1232625C}"/>
          </ac:spMkLst>
        </pc:spChg>
      </pc:sldChg>
    </pc:docChg>
  </pc:docChgLst>
  <pc:docChgLst>
    <pc:chgData name="Stephen Nogher" userId="S::stephen.nogher@det.nsw.edu.au::e813d5df-2edc-4a00-905b-4d51bcdce624" providerId="AD" clId="Web-{2C745604-4A48-441F-8264-968702EF6A80}"/>
    <pc:docChg chg="addSld modSld sldOrd">
      <pc:chgData name="Stephen Nogher" userId="S::stephen.nogher@det.nsw.edu.au::e813d5df-2edc-4a00-905b-4d51bcdce624" providerId="AD" clId="Web-{2C745604-4A48-441F-8264-968702EF6A80}" dt="2021-08-13T05:13:17.984" v="25" actId="20577"/>
      <pc:docMkLst>
        <pc:docMk/>
      </pc:docMkLst>
      <pc:sldChg chg="modSp add ord replId">
        <pc:chgData name="Stephen Nogher" userId="S::stephen.nogher@det.nsw.edu.au::e813d5df-2edc-4a00-905b-4d51bcdce624" providerId="AD" clId="Web-{2C745604-4A48-441F-8264-968702EF6A80}" dt="2021-08-13T05:13:17.984" v="25" actId="20577"/>
        <pc:sldMkLst>
          <pc:docMk/>
          <pc:sldMk cId="385407134" sldId="282"/>
        </pc:sldMkLst>
        <pc:spChg chg="mod">
          <ac:chgData name="Stephen Nogher" userId="S::stephen.nogher@det.nsw.edu.au::e813d5df-2edc-4a00-905b-4d51bcdce624" providerId="AD" clId="Web-{2C745604-4A48-441F-8264-968702EF6A80}" dt="2021-08-13T05:13:17.984" v="25" actId="20577"/>
          <ac:spMkLst>
            <pc:docMk/>
            <pc:sldMk cId="385407134" sldId="282"/>
            <ac:spMk id="2" creationId="{DDC077B8-769D-41DC-A958-A11F7CD667E7}"/>
          </ac:spMkLst>
        </pc:spChg>
        <pc:spChg chg="mod">
          <ac:chgData name="Stephen Nogher" userId="S::stephen.nogher@det.nsw.edu.au::e813d5df-2edc-4a00-905b-4d51bcdce624" providerId="AD" clId="Web-{2C745604-4A48-441F-8264-968702EF6A80}" dt="2021-08-13T05:11:06.560" v="9" actId="20577"/>
          <ac:spMkLst>
            <pc:docMk/>
            <pc:sldMk cId="385407134" sldId="282"/>
            <ac:spMk id="3" creationId="{AB43B01F-7C84-49D0-86C1-7F70A97BD10C}"/>
          </ac:spMkLst>
        </pc:spChg>
      </pc:sldChg>
      <pc:sldChg chg="modSp add replId">
        <pc:chgData name="Stephen Nogher" userId="S::stephen.nogher@det.nsw.edu.au::e813d5df-2edc-4a00-905b-4d51bcdce624" providerId="AD" clId="Web-{2C745604-4A48-441F-8264-968702EF6A80}" dt="2021-08-13T05:12:57.734" v="22" actId="20577"/>
        <pc:sldMkLst>
          <pc:docMk/>
          <pc:sldMk cId="1846670358" sldId="283"/>
        </pc:sldMkLst>
        <pc:spChg chg="mod">
          <ac:chgData name="Stephen Nogher" userId="S::stephen.nogher@det.nsw.edu.au::e813d5df-2edc-4a00-905b-4d51bcdce624" providerId="AD" clId="Web-{2C745604-4A48-441F-8264-968702EF6A80}" dt="2021-08-13T05:12:57.734" v="22" actId="20577"/>
          <ac:spMkLst>
            <pc:docMk/>
            <pc:sldMk cId="1846670358" sldId="283"/>
            <ac:spMk id="2" creationId="{DDC077B8-769D-41DC-A958-A11F7CD667E7}"/>
          </ac:spMkLst>
        </pc:spChg>
        <pc:spChg chg="mod">
          <ac:chgData name="Stephen Nogher" userId="S::stephen.nogher@det.nsw.edu.au::e813d5df-2edc-4a00-905b-4d51bcdce624" providerId="AD" clId="Web-{2C745604-4A48-441F-8264-968702EF6A80}" dt="2021-08-13T05:12:27.968" v="16" actId="20577"/>
          <ac:spMkLst>
            <pc:docMk/>
            <pc:sldMk cId="1846670358" sldId="283"/>
            <ac:spMk id="4" creationId="{696EBA80-F353-4C21-B5D1-8C3A1232625C}"/>
          </ac:spMkLst>
        </pc:spChg>
      </pc:sldChg>
    </pc:docChg>
  </pc:docChgLst>
  <pc:docChgLst>
    <pc:chgData name="Stephen Nogher" userId="S::stephen.nogher@det.nsw.edu.au::e813d5df-2edc-4a00-905b-4d51bcdce624" providerId="AD" clId="Web-{B4FDF366-DD56-405A-B30D-8F3309C5784F}"/>
    <pc:docChg chg="addSld modSld">
      <pc:chgData name="Stephen Nogher" userId="S::stephen.nogher@det.nsw.edu.au::e813d5df-2edc-4a00-905b-4d51bcdce624" providerId="AD" clId="Web-{B4FDF366-DD56-405A-B30D-8F3309C5784F}" dt="2021-08-13T05:41:17.832" v="3" actId="20577"/>
      <pc:docMkLst>
        <pc:docMk/>
      </pc:docMkLst>
      <pc:sldChg chg="modSp">
        <pc:chgData name="Stephen Nogher" userId="S::stephen.nogher@det.nsw.edu.au::e813d5df-2edc-4a00-905b-4d51bcdce624" providerId="AD" clId="Web-{B4FDF366-DD56-405A-B30D-8F3309C5784F}" dt="2021-08-13T05:41:10.378" v="1" actId="20577"/>
        <pc:sldMkLst>
          <pc:docMk/>
          <pc:sldMk cId="1846670358" sldId="283"/>
        </pc:sldMkLst>
        <pc:spChg chg="mod">
          <ac:chgData name="Stephen Nogher" userId="S::stephen.nogher@det.nsw.edu.au::e813d5df-2edc-4a00-905b-4d51bcdce624" providerId="AD" clId="Web-{B4FDF366-DD56-405A-B30D-8F3309C5784F}" dt="2021-08-13T05:41:10.378" v="1" actId="20577"/>
          <ac:spMkLst>
            <pc:docMk/>
            <pc:sldMk cId="1846670358" sldId="283"/>
            <ac:spMk id="2" creationId="{DDC077B8-769D-41DC-A958-A11F7CD667E7}"/>
          </ac:spMkLst>
        </pc:spChg>
      </pc:sldChg>
      <pc:sldChg chg="modSp add replId">
        <pc:chgData name="Stephen Nogher" userId="S::stephen.nogher@det.nsw.edu.au::e813d5df-2edc-4a00-905b-4d51bcdce624" providerId="AD" clId="Web-{B4FDF366-DD56-405A-B30D-8F3309C5784F}" dt="2021-08-13T05:41:17.832" v="3" actId="20577"/>
        <pc:sldMkLst>
          <pc:docMk/>
          <pc:sldMk cId="926851759" sldId="284"/>
        </pc:sldMkLst>
        <pc:spChg chg="mod">
          <ac:chgData name="Stephen Nogher" userId="S::stephen.nogher@det.nsw.edu.au::e813d5df-2edc-4a00-905b-4d51bcdce624" providerId="AD" clId="Web-{B4FDF366-DD56-405A-B30D-8F3309C5784F}" dt="2021-08-13T05:41:17.832" v="3" actId="20577"/>
          <ac:spMkLst>
            <pc:docMk/>
            <pc:sldMk cId="926851759" sldId="284"/>
            <ac:spMk id="4" creationId="{696EBA80-F353-4C21-B5D1-8C3A1232625C}"/>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2"/>
                </a:solidFill>
                <a:latin typeface="Arial" panose="020B0604020202020204" pitchFamily="34" charset="0"/>
                <a:ea typeface="+mn-ea"/>
                <a:cs typeface="Arial" panose="020B0604020202020204" pitchFamily="34" charset="0"/>
              </a:defRPr>
            </a:pPr>
            <a:r>
              <a:rPr lang="en-AU" b="1" i="0" dirty="0">
                <a:latin typeface="Arial" panose="020B0604020202020204" pitchFamily="34" charset="0"/>
                <a:cs typeface="Arial" panose="020B0604020202020204" pitchFamily="34" charset="0"/>
              </a:rPr>
              <a:t>Chart Title</a:t>
            </a:r>
          </a:p>
        </c:rich>
      </c:tx>
      <c:layout>
        <c:manualLayout>
          <c:xMode val="edge"/>
          <c:yMode val="edge"/>
          <c:x val="5.0067121985634906E-2"/>
          <c:y val="1.3324634909076276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2"/>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
          <c:y val="0.15850469155990188"/>
          <c:w val="0.99770930078221387"/>
          <c:h val="0.84045729227549248"/>
        </c:manualLayout>
      </c:layout>
      <c:barChart>
        <c:barDir val="col"/>
        <c:grouping val="percentStacked"/>
        <c:varyColors val="0"/>
        <c:ser>
          <c:idx val="0"/>
          <c:order val="0"/>
          <c:tx>
            <c:strRef>
              <c:f>Sheet1!$B$1</c:f>
              <c:strCache>
                <c:ptCount val="1"/>
                <c:pt idx="0">
                  <c:v>Series 1</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1"/>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Category 1</c:v>
                </c:pt>
                <c:pt idx="1">
                  <c:v>Category 2</c:v>
                </c:pt>
                <c:pt idx="2">
                  <c:v>Category 3</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6E13-44E1-9680-BF397F888C05}"/>
            </c:ext>
          </c:extLst>
        </c:ser>
        <c:ser>
          <c:idx val="1"/>
          <c:order val="1"/>
          <c:tx>
            <c:strRef>
              <c:f>Sheet1!$C$1</c:f>
              <c:strCache>
                <c:ptCount val="1"/>
                <c:pt idx="0">
                  <c:v>Series 2</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1"/>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Category 1</c:v>
                </c:pt>
                <c:pt idx="1">
                  <c:v>Category 2</c:v>
                </c:pt>
                <c:pt idx="2">
                  <c:v>Category 3</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6E13-44E1-9680-BF397F888C05}"/>
            </c:ext>
          </c:extLst>
        </c:ser>
        <c:ser>
          <c:idx val="2"/>
          <c:order val="2"/>
          <c:tx>
            <c:strRef>
              <c:f>Sheet1!$D$1</c:f>
              <c:strCache>
                <c:ptCount val="1"/>
                <c:pt idx="0">
                  <c:v>Series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1"/>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Category 1</c:v>
                </c:pt>
                <c:pt idx="1">
                  <c:v>Category 2</c:v>
                </c:pt>
                <c:pt idx="2">
                  <c:v>Category 3</c:v>
                </c:pt>
              </c:strCache>
            </c:str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6E13-44E1-9680-BF397F888C05}"/>
            </c:ext>
          </c:extLst>
        </c:ser>
        <c:dLbls>
          <c:showLegendKey val="0"/>
          <c:showVal val="0"/>
          <c:showCatName val="0"/>
          <c:showSerName val="0"/>
          <c:showPercent val="0"/>
          <c:showBubbleSize val="0"/>
        </c:dLbls>
        <c:gapWidth val="45"/>
        <c:overlap val="100"/>
        <c:axId val="444778728"/>
        <c:axId val="444779120"/>
      </c:barChart>
      <c:catAx>
        <c:axId val="444778728"/>
        <c:scaling>
          <c:orientation val="minMax"/>
        </c:scaling>
        <c:delete val="1"/>
        <c:axPos val="b"/>
        <c:numFmt formatCode="General" sourceLinked="1"/>
        <c:majorTickMark val="none"/>
        <c:minorTickMark val="none"/>
        <c:tickLblPos val="nextTo"/>
        <c:crossAx val="444779120"/>
        <c:crosses val="autoZero"/>
        <c:auto val="1"/>
        <c:lblAlgn val="ctr"/>
        <c:lblOffset val="100"/>
        <c:noMultiLvlLbl val="0"/>
      </c:catAx>
      <c:valAx>
        <c:axId val="444779120"/>
        <c:scaling>
          <c:orientation val="minMax"/>
        </c:scaling>
        <c:delete val="1"/>
        <c:axPos val="l"/>
        <c:majorGridlines>
          <c:spPr>
            <a:ln w="9525" cap="flat" cmpd="sng" algn="ctr">
              <a:noFill/>
              <a:round/>
            </a:ln>
            <a:effectLst/>
          </c:spPr>
        </c:majorGridlines>
        <c:numFmt formatCode="0%" sourceLinked="1"/>
        <c:majorTickMark val="none"/>
        <c:minorTickMark val="none"/>
        <c:tickLblPos val="nextTo"/>
        <c:crossAx val="444778728"/>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200">
          <a:solidFill>
            <a:schemeClr val="tx1"/>
          </a:solidFill>
          <a:latin typeface="+mn-lt"/>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t" anchorCtr="0"/>
          <a:lstStyle/>
          <a:p>
            <a:pPr marL="0" marR="0" indent="0" algn="ctr" defTabSz="914400" rtl="0" eaLnBrk="1" fontAlgn="auto" latinLnBrk="0" hangingPunct="1">
              <a:lnSpc>
                <a:spcPct val="100000"/>
              </a:lnSpc>
              <a:spcBef>
                <a:spcPts val="0"/>
              </a:spcBef>
              <a:spcAft>
                <a:spcPts val="0"/>
              </a:spcAft>
              <a:buClrTx/>
              <a:buSzTx/>
              <a:buFontTx/>
              <a:buNone/>
              <a:tabLst/>
              <a:defRPr sz="1600" b="1" i="0" u="none" strike="noStrike" kern="1200" spc="0" baseline="0">
                <a:solidFill>
                  <a:srgbClr val="000000"/>
                </a:solidFill>
                <a:latin typeface="Arial" panose="020B0604020202020204" pitchFamily="34" charset="0"/>
                <a:ea typeface="+mn-ea"/>
                <a:cs typeface="Arial" panose="020B0604020202020204" pitchFamily="34" charset="0"/>
              </a:defRPr>
            </a:pPr>
            <a:r>
              <a:rPr lang="en-US" sz="1600" b="1" i="0" kern="1200" spc="0" baseline="0" dirty="0">
                <a:solidFill>
                  <a:srgbClr val="19233E"/>
                </a:solidFill>
                <a:effectLst/>
                <a:latin typeface="Arial" panose="020B0604020202020204" pitchFamily="34" charset="0"/>
                <a:cs typeface="Arial" panose="020B0604020202020204" pitchFamily="34" charset="0"/>
              </a:rPr>
              <a:t>Chart Title</a:t>
            </a:r>
            <a:endParaRPr lang="en-AU" sz="1600" b="1" i="0" dirty="0">
              <a:effectLst/>
              <a:latin typeface="Arial" panose="020B0604020202020204" pitchFamily="34" charset="0"/>
              <a:cs typeface="Arial" panose="020B0604020202020204" pitchFamily="34" charset="0"/>
            </a:endParaRPr>
          </a:p>
        </c:rich>
      </c:tx>
      <c:layout>
        <c:manualLayout>
          <c:xMode val="edge"/>
          <c:yMode val="edge"/>
          <c:x val="1.8802394693555564E-2"/>
          <c:y val="1.6662275328469617E-2"/>
        </c:manualLayout>
      </c:layout>
      <c:overlay val="0"/>
      <c:spPr>
        <a:noFill/>
        <a:ln>
          <a:noFill/>
        </a:ln>
        <a:effectLst/>
      </c:spPr>
      <c:txPr>
        <a:bodyPr rot="0" spcFirstLastPara="1" vertOverflow="ellipsis" vert="horz" wrap="square" anchor="t" anchorCtr="0"/>
        <a:lstStyle/>
        <a:p>
          <a:pPr marL="0" marR="0" indent="0" algn="ctr" defTabSz="914400" rtl="0" eaLnBrk="1" fontAlgn="auto" latinLnBrk="0" hangingPunct="1">
            <a:lnSpc>
              <a:spcPct val="100000"/>
            </a:lnSpc>
            <a:spcBef>
              <a:spcPts val="0"/>
            </a:spcBef>
            <a:spcAft>
              <a:spcPts val="0"/>
            </a:spcAft>
            <a:buClrTx/>
            <a:buSzTx/>
            <a:buFontTx/>
            <a:buNone/>
            <a:tabLst/>
            <a:defRPr sz="1600" b="1" i="0" u="none" strike="noStrike" kern="1200" spc="0" baseline="0">
              <a:solidFill>
                <a:srgbClr val="000000"/>
              </a:solidFill>
              <a:latin typeface="Arial" panose="020B0604020202020204" pitchFamily="34" charset="0"/>
              <a:ea typeface="+mn-ea"/>
              <a:cs typeface="Arial" panose="020B0604020202020204" pitchFamily="34" charset="0"/>
            </a:defRPr>
          </a:pPr>
          <a:endParaRPr lang="en-US"/>
        </a:p>
      </c:txPr>
    </c:title>
    <c:autoTitleDeleted val="0"/>
    <c:plotArea>
      <c:layout>
        <c:manualLayout>
          <c:layoutTarget val="inner"/>
          <c:xMode val="edge"/>
          <c:yMode val="edge"/>
          <c:x val="0.22139730433599247"/>
          <c:y val="0.18716181113673139"/>
          <c:w val="0.57738947809885199"/>
          <c:h val="0.7978959783777454"/>
        </c:manualLayout>
      </c:layout>
      <c:pieChart>
        <c:varyColors val="1"/>
        <c:ser>
          <c:idx val="0"/>
          <c:order val="0"/>
          <c:tx>
            <c:strRef>
              <c:f>Sheet1!$B$1</c:f>
              <c:strCache>
                <c:ptCount val="1"/>
                <c:pt idx="0">
                  <c:v>Sales</c:v>
                </c:pt>
              </c:strCache>
            </c:strRef>
          </c:tx>
          <c:spPr>
            <a:ln>
              <a:noFill/>
            </a:ln>
          </c:spPr>
          <c:dPt>
            <c:idx val="0"/>
            <c:bubble3D val="0"/>
            <c:spPr>
              <a:solidFill>
                <a:schemeClr val="accent5"/>
              </a:solidFill>
              <a:ln w="19050">
                <a:noFill/>
              </a:ln>
              <a:effectLst/>
            </c:spPr>
            <c:extLst>
              <c:ext xmlns:c16="http://schemas.microsoft.com/office/drawing/2014/chart" uri="{C3380CC4-5D6E-409C-BE32-E72D297353CC}">
                <c16:uniqueId val="{00000001-3507-4096-88DB-1BE9AAD60A27}"/>
              </c:ext>
            </c:extLst>
          </c:dPt>
          <c:dPt>
            <c:idx val="1"/>
            <c:bubble3D val="0"/>
            <c:spPr>
              <a:solidFill>
                <a:schemeClr val="accent2"/>
              </a:solidFill>
              <a:ln w="19050">
                <a:noFill/>
              </a:ln>
              <a:effectLst/>
            </c:spPr>
            <c:extLst>
              <c:ext xmlns:c16="http://schemas.microsoft.com/office/drawing/2014/chart" uri="{C3380CC4-5D6E-409C-BE32-E72D297353CC}">
                <c16:uniqueId val="{00000003-3507-4096-88DB-1BE9AAD60A27}"/>
              </c:ext>
            </c:extLst>
          </c:dPt>
          <c:dPt>
            <c:idx val="2"/>
            <c:bubble3D val="0"/>
            <c:spPr>
              <a:solidFill>
                <a:schemeClr val="accent3"/>
              </a:solidFill>
              <a:ln w="19050">
                <a:noFill/>
              </a:ln>
              <a:effectLst/>
            </c:spPr>
            <c:extLst>
              <c:ext xmlns:c16="http://schemas.microsoft.com/office/drawing/2014/chart" uri="{C3380CC4-5D6E-409C-BE32-E72D297353CC}">
                <c16:uniqueId val="{00000005-3507-4096-88DB-1BE9AAD60A27}"/>
              </c:ext>
            </c:extLst>
          </c:dPt>
          <c:dPt>
            <c:idx val="3"/>
            <c:bubble3D val="0"/>
            <c:spPr>
              <a:solidFill>
                <a:schemeClr val="accent6"/>
              </a:solidFill>
              <a:ln w="19050">
                <a:noFill/>
              </a:ln>
              <a:effectLst/>
            </c:spPr>
            <c:extLst>
              <c:ext xmlns:c16="http://schemas.microsoft.com/office/drawing/2014/chart" uri="{C3380CC4-5D6E-409C-BE32-E72D297353CC}">
                <c16:uniqueId val="{00000007-3507-4096-88DB-1BE9AAD60A27}"/>
              </c:ext>
            </c:extLst>
          </c:dPt>
          <c:dLbls>
            <c:dLbl>
              <c:idx val="2"/>
              <c:tx>
                <c:rich>
                  <a:bodyPr/>
                  <a:lstStyle/>
                  <a:p>
                    <a:fld id="{BC5D0DBC-5192-4D8E-9C93-110176CD87CC}" type="SERIESNAME">
                      <a:rPr lang="en-US">
                        <a:solidFill>
                          <a:schemeClr val="tx2"/>
                        </a:solidFill>
                      </a:rPr>
                      <a:pPr/>
                      <a:t>[SERIES NAME]</a:t>
                    </a:fld>
                    <a:r>
                      <a:rPr lang="en-US" baseline="0" dirty="0"/>
                      <a:t>, </a:t>
                    </a:r>
                    <a:fld id="{4B725BE5-439E-48A7-81A4-165608449EA8}" type="VALUE">
                      <a:rPr lang="en-US" baseline="0"/>
                      <a:pPr/>
                      <a:t>[VALUE]</a:t>
                    </a:fld>
                    <a:endParaRPr lang="en-US" baseline="0" dirty="0"/>
                  </a:p>
                </c:rich>
              </c:tx>
              <c:dLblPos val="outEnd"/>
              <c:showLegendKey val="0"/>
              <c:showVal val="1"/>
              <c:showCatName val="0"/>
              <c:showSerName val="1"/>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5-3507-4096-88DB-1BE9AAD60A27}"/>
                </c:ext>
              </c:extLst>
            </c:dLbl>
            <c:spPr>
              <a:pattFill prst="pct5">
                <a:fgClr>
                  <a:schemeClr val="accent1"/>
                </a:fgClr>
                <a:bgClr>
                  <a:schemeClr val="bg1"/>
                </a:bgClr>
              </a:patt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1"/>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3507-4096-88DB-1BE9AAD60A2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10.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vider -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371475" y="4048755"/>
            <a:ext cx="4636034" cy="931618"/>
          </a:xfrm>
          <a:prstGeom prst="rect">
            <a:avLst/>
          </a:prstGeom>
        </p:spPr>
        <p:txBody>
          <a:bodyPr wrap="square" lIns="0">
            <a:noAutofit/>
          </a:bodyPr>
          <a:lstStyle>
            <a:lvl1pPr marL="0" indent="0">
              <a:buNone/>
              <a:defRPr sz="2000" b="1" i="0">
                <a:solidFill>
                  <a:schemeClr val="bg1"/>
                </a:solidFill>
                <a:latin typeface="Arial" panose="020B0604020202020204" pitchFamily="34" charset="0"/>
                <a:cs typeface="Arial" panose="020B0604020202020204" pitchFamily="34" charset="0"/>
              </a:defRPr>
            </a:lvl1pPr>
            <a:lvl2pPr marL="0" indent="0">
              <a:buNone/>
              <a:defRPr/>
            </a:lvl2pPr>
          </a:lstStyle>
          <a:p>
            <a:pPr lvl="0"/>
            <a:r>
              <a:rPr lang="en-US" dirty="0"/>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371475" y="2823581"/>
            <a:ext cx="4636033" cy="1107996"/>
          </a:xfrm>
        </p:spPr>
        <p:txBody>
          <a:bodyPr anchor="b">
            <a:noAutofit/>
          </a:bodyPr>
          <a:lstStyle>
            <a:lvl1pPr>
              <a:lnSpc>
                <a:spcPct val="90000"/>
              </a:lnSpc>
              <a:defRPr sz="4000">
                <a:solidFill>
                  <a:schemeClr val="bg1"/>
                </a:solidFill>
              </a:defRPr>
            </a:lvl1pPr>
          </a:lstStyle>
          <a:p>
            <a:r>
              <a:rPr lang="en-US" dirty="0"/>
              <a:t>Divider title goes here</a:t>
            </a:r>
            <a:endParaRPr lang="en-AU" dirty="0"/>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xmlns=""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232984" cy="184666"/>
          </a:xfrm>
          <a:prstGeom prst="rect">
            <a:avLst/>
          </a:prstGeom>
          <a:noFill/>
        </p:spPr>
        <p:txBody>
          <a:bodyPr wrap="none" lIns="0" tIns="0" rIns="0" bIns="0" rtlCol="0">
            <a:spAutoFit/>
          </a:bodyPr>
          <a:lstStyle/>
          <a:p>
            <a:r>
              <a:rPr lang="en-AU" sz="1200" b="1" i="0" dirty="0">
                <a:solidFill>
                  <a:schemeClr val="bg1"/>
                </a:solidFill>
                <a:latin typeface="Arial" panose="020B0604020202020204" pitchFamily="34" charset="0"/>
                <a:cs typeface="Arial" panose="020B0604020202020204" pitchFamily="34" charset="0"/>
              </a:rPr>
              <a:t>NSW Department of Education</a:t>
            </a:r>
          </a:p>
        </p:txBody>
      </p:sp>
      <p:pic>
        <p:nvPicPr>
          <p:cNvPr id="9" name="Picture 8" descr="NSW Government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37062" y="5854650"/>
            <a:ext cx="720000" cy="778515"/>
          </a:xfrm>
          <a:prstGeom prst="rect">
            <a:avLst/>
          </a:prstGeom>
        </p:spPr>
      </p:pic>
    </p:spTree>
    <p:extLst>
      <p:ext uri="{BB962C8B-B14F-4D97-AF65-F5344CB8AC3E}">
        <p14:creationId xmlns:p14="http://schemas.microsoft.com/office/powerpoint/2010/main" val="3107141234"/>
      </p:ext>
    </p:extLst>
  </p:cSld>
  <p:clrMapOvr>
    <a:masterClrMapping/>
  </p:clrMapOvr>
  <p:transition>
    <p:fade/>
  </p:transition>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Agen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6"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dirty="0"/>
          </a:p>
        </p:txBody>
      </p:sp>
      <p:sp>
        <p:nvSpPr>
          <p:cNvPr id="4" name="Text Placeholder 3"/>
          <p:cNvSpPr>
            <a:spLocks noGrp="1"/>
          </p:cNvSpPr>
          <p:nvPr>
            <p:ph type="body" sz="quarter" idx="19"/>
          </p:nvPr>
        </p:nvSpPr>
        <p:spPr>
          <a:xfrm>
            <a:off x="337062" y="1989138"/>
            <a:ext cx="11531881" cy="4090552"/>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27" name="Text Placeholder 2078">
            <a:extLst>
              <a:ext uri="{FF2B5EF4-FFF2-40B4-BE49-F238E27FC236}">
                <a16:creationId xmlns:a16="http://schemas.microsoft.com/office/drawing/2014/main" id="{6CEE090E-CCFD-D641-BC04-E336F151C887}"/>
              </a:ext>
            </a:extLst>
          </p:cNvPr>
          <p:cNvSpPr>
            <a:spLocks noGrp="1"/>
          </p:cNvSpPr>
          <p:nvPr>
            <p:ph type="body" sz="quarter" idx="15" hasCustomPrompt="1"/>
          </p:nvPr>
        </p:nvSpPr>
        <p:spPr>
          <a:xfrm>
            <a:off x="326860" y="1266324"/>
            <a:ext cx="8754995" cy="573335"/>
          </a:xfrm>
          <a:prstGeom prst="rect">
            <a:avLst/>
          </a:prstGeom>
        </p:spPr>
        <p:txBody>
          <a:bodyPr wrap="square" lIns="0">
            <a:noAutofit/>
          </a:bodyPr>
          <a:lstStyle>
            <a:lvl1pPr marL="0" indent="0">
              <a:buNone/>
              <a:defRPr sz="2000" b="1" i="0">
                <a:solidFill>
                  <a:schemeClr val="accent5"/>
                </a:solidFill>
                <a:latin typeface="Arial" panose="020B0604020202020204" pitchFamily="34" charset="0"/>
                <a:cs typeface="Arial" panose="020B0604020202020204" pitchFamily="34" charset="0"/>
              </a:defRPr>
            </a:lvl1pPr>
            <a:lvl2pPr marL="0" indent="0">
              <a:buNone/>
              <a:defRPr/>
            </a:lvl2pPr>
          </a:lstStyle>
          <a:p>
            <a:pPr lvl="0"/>
            <a:r>
              <a:rPr lang="en-US" dirty="0"/>
              <a:t>Subtitle goes here</a:t>
            </a:r>
          </a:p>
        </p:txBody>
      </p:sp>
      <p:sp>
        <p:nvSpPr>
          <p:cNvPr id="15" name="Title 1">
            <a:extLst>
              <a:ext uri="{FF2B5EF4-FFF2-40B4-BE49-F238E27FC236}">
                <a16:creationId xmlns:a16="http://schemas.microsoft.com/office/drawing/2014/main" id="{230DD9A7-09FE-4E1B-A672-CED018A0372F}"/>
              </a:ext>
            </a:extLst>
          </p:cNvPr>
          <p:cNvSpPr>
            <a:spLocks noGrp="1"/>
          </p:cNvSpPr>
          <p:nvPr>
            <p:ph type="title" hasCustomPrompt="1"/>
          </p:nvPr>
        </p:nvSpPr>
        <p:spPr>
          <a:xfrm>
            <a:off x="327109" y="759531"/>
            <a:ext cx="8958934" cy="498470"/>
          </a:xfrm>
        </p:spPr>
        <p:txBody>
          <a:bodyPr>
            <a:noAutofit/>
          </a:bodyPr>
          <a:lstStyle>
            <a:lvl1pPr>
              <a:defRPr>
                <a:solidFill>
                  <a:schemeClr val="tx2"/>
                </a:solidFill>
              </a:defRPr>
            </a:lvl1pPr>
          </a:lstStyle>
          <a:p>
            <a:r>
              <a:rPr lang="en-US" dirty="0"/>
              <a:t>Agenda slide</a:t>
            </a:r>
            <a:endParaRPr lang="en-AU" dirty="0"/>
          </a:p>
        </p:txBody>
      </p:sp>
      <p:cxnSp>
        <p:nvCxnSpPr>
          <p:cNvPr id="21" name="Straight Connector 20">
            <a:extLst>
              <a:ext uri="{FF2B5EF4-FFF2-40B4-BE49-F238E27FC236}">
                <a16:creationId xmlns:a16="http://schemas.microsoft.com/office/drawing/2014/main" id="{BC913C52-0751-BC4D-A716-67C521725C4C}"/>
              </a:ext>
              <a:ext uri="{C183D7F6-B498-43B3-948B-1728B52AA6E4}">
                <adec:decorative xmlns:adec="http://schemas.microsoft.com/office/drawing/2017/decorative" xmlns=""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7385F729-539D-F848-B304-C18B0623A65C}"/>
              </a:ext>
            </a:extLst>
          </p:cNvPr>
          <p:cNvSpPr txBox="1"/>
          <p:nvPr userDrawn="1"/>
        </p:nvSpPr>
        <p:spPr>
          <a:xfrm>
            <a:off x="409292" y="365496"/>
            <a:ext cx="2232984" cy="184666"/>
          </a:xfrm>
          <a:prstGeom prst="rect">
            <a:avLst/>
          </a:prstGeom>
          <a:noFill/>
        </p:spPr>
        <p:txBody>
          <a:bodyPr wrap="none" lIns="0" tIns="0" rIns="0" bIns="0" rtlCol="0">
            <a:spAutoFit/>
          </a:bodyPr>
          <a:lstStyle/>
          <a:p>
            <a:r>
              <a:rPr lang="en-AU" sz="1200" b="1" i="0" dirty="0">
                <a:solidFill>
                  <a:schemeClr val="tx2"/>
                </a:solidFill>
                <a:latin typeface="Arial" panose="020B0604020202020204" pitchFamily="34" charset="0"/>
                <a:cs typeface="Arial" panose="020B0604020202020204" pitchFamily="34" charset="0"/>
              </a:rPr>
              <a:t>NSW Department of Education</a:t>
            </a:r>
          </a:p>
        </p:txBody>
      </p:sp>
      <p:pic>
        <p:nvPicPr>
          <p:cNvPr id="11" name="Picture 10" descr="NSW Government Logo.&#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273627" y="6076592"/>
            <a:ext cx="540000" cy="589738"/>
          </a:xfrm>
          <a:prstGeom prst="rect">
            <a:avLst/>
          </a:prstGeom>
        </p:spPr>
      </p:pic>
    </p:spTree>
    <p:extLst>
      <p:ext uri="{BB962C8B-B14F-4D97-AF65-F5344CB8AC3E}">
        <p14:creationId xmlns:p14="http://schemas.microsoft.com/office/powerpoint/2010/main" val="3537879807"/>
      </p:ext>
    </p:extLst>
  </p:cSld>
  <p:clrMapOvr>
    <a:masterClrMapping/>
  </p:clrMapOvr>
  <p:transition>
    <p:fade/>
  </p:transition>
  <p:extLst>
    <p:ext uri="{DCECCB84-F9BA-43D5-87BE-67443E8EF086}">
      <p15:sldGuideLst xmlns:p15="http://schemas.microsoft.com/office/powerpoint/2012/main">
        <p15:guide id="1" orient="horz" pos="372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 Column Content A">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6"/>
          </p:nvPr>
        </p:nvSpPr>
        <p:spPr>
          <a:xfrm>
            <a:off x="334962" y="1989138"/>
            <a:ext cx="11485563" cy="40905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35"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34961" y="1300834"/>
            <a:ext cx="11484801" cy="537824"/>
          </a:xfrm>
          <a:prstGeom prst="rect">
            <a:avLst/>
          </a:prstGeom>
        </p:spPr>
        <p:txBody>
          <a:bodyPr wrap="square" lIns="0">
            <a:noAutofit/>
          </a:bodyPr>
          <a:lstStyle>
            <a:lvl1pPr marL="0" indent="0">
              <a:buNone/>
              <a:defRPr sz="2000" b="1" i="0">
                <a:solidFill>
                  <a:schemeClr val="accent5"/>
                </a:solidFill>
                <a:latin typeface="Arial" panose="020B0604020202020204" pitchFamily="34" charset="0"/>
                <a:cs typeface="Arial" panose="020B0604020202020204" pitchFamily="34" charset="0"/>
              </a:defRPr>
            </a:lvl1pPr>
            <a:lvl2pPr marL="0" indent="0">
              <a:buNone/>
              <a:defRPr/>
            </a:lvl2pPr>
          </a:lstStyle>
          <a:p>
            <a:pPr lvl="0"/>
            <a:r>
              <a:rPr lang="en-US" dirty="0"/>
              <a:t>Subtitle goes here</a:t>
            </a:r>
          </a:p>
        </p:txBody>
      </p:sp>
      <p:sp>
        <p:nvSpPr>
          <p:cNvPr id="9" name="Title Placeholder 1"/>
          <p:cNvSpPr>
            <a:spLocks noGrp="1"/>
          </p:cNvSpPr>
          <p:nvPr>
            <p:ph type="title"/>
          </p:nvPr>
        </p:nvSpPr>
        <p:spPr>
          <a:xfrm>
            <a:off x="334952" y="779117"/>
            <a:ext cx="11478677" cy="498470"/>
          </a:xfrm>
          <a:prstGeom prst="rect">
            <a:avLst/>
          </a:prstGeom>
        </p:spPr>
        <p:txBody>
          <a:bodyPr vert="horz" wrap="square" lIns="0" tIns="0" rIns="0" bIns="0" rtlCol="0" anchor="ctr">
            <a:noAutofit/>
          </a:bodyPr>
          <a:lstStyle/>
          <a:p>
            <a:r>
              <a:rPr lang="en-US"/>
              <a:t>Click to edit Master title style</a:t>
            </a:r>
            <a:endParaRPr lang="en-US" dirty="0"/>
          </a:p>
        </p:txBody>
      </p:sp>
      <p:sp>
        <p:nvSpPr>
          <p:cNvPr id="6"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dirty="0"/>
          </a:p>
        </p:txBody>
      </p:sp>
      <p:sp>
        <p:nvSpPr>
          <p:cNvPr id="2" name="TextBox 1">
            <a:extLst>
              <a:ext uri="{FF2B5EF4-FFF2-40B4-BE49-F238E27FC236}">
                <a16:creationId xmlns:a16="http://schemas.microsoft.com/office/drawing/2014/main" id="{E7071F07-F06E-2849-8B89-3514EDBF9E12}"/>
              </a:ext>
            </a:extLst>
          </p:cNvPr>
          <p:cNvSpPr txBox="1"/>
          <p:nvPr userDrawn="1"/>
        </p:nvSpPr>
        <p:spPr>
          <a:xfrm>
            <a:off x="11472672" y="6303264"/>
            <a:ext cx="0" cy="0"/>
          </a:xfrm>
          <a:prstGeom prst="rect">
            <a:avLst/>
          </a:prstGeom>
          <a:noFill/>
        </p:spPr>
        <p:txBody>
          <a:bodyPr wrap="none" lIns="0" tIns="0" rIns="0" bIns="0" rtlCol="0">
            <a:noAutofit/>
          </a:bodyPr>
          <a:lstStyle/>
          <a:p>
            <a:pPr algn="l"/>
            <a:endParaRPr lang="en-US" sz="1400" dirty="0" err="1"/>
          </a:p>
        </p:txBody>
      </p:sp>
      <p:sp>
        <p:nvSpPr>
          <p:cNvPr id="4" name="TextBox 3">
            <a:extLst>
              <a:ext uri="{FF2B5EF4-FFF2-40B4-BE49-F238E27FC236}">
                <a16:creationId xmlns:a16="http://schemas.microsoft.com/office/drawing/2014/main" id="{2DCE057A-CC61-F24B-BE7D-4167C765EE07}"/>
              </a:ext>
            </a:extLst>
          </p:cNvPr>
          <p:cNvSpPr txBox="1"/>
          <p:nvPr userDrawn="1"/>
        </p:nvSpPr>
        <p:spPr>
          <a:xfrm>
            <a:off x="1255776" y="426720"/>
            <a:ext cx="0" cy="0"/>
          </a:xfrm>
          <a:prstGeom prst="rect">
            <a:avLst/>
          </a:prstGeom>
          <a:noFill/>
        </p:spPr>
        <p:txBody>
          <a:bodyPr wrap="none" lIns="0" tIns="0" rIns="0" bIns="0" rtlCol="0">
            <a:noAutofit/>
          </a:bodyPr>
          <a:lstStyle/>
          <a:p>
            <a:pPr algn="l"/>
            <a:endParaRPr lang="en-US" sz="1400" dirty="0" err="1"/>
          </a:p>
        </p:txBody>
      </p:sp>
      <p:sp>
        <p:nvSpPr>
          <p:cNvPr id="5" name="TextBox 4">
            <a:extLst>
              <a:ext uri="{FF2B5EF4-FFF2-40B4-BE49-F238E27FC236}">
                <a16:creationId xmlns:a16="http://schemas.microsoft.com/office/drawing/2014/main" id="{B75554E1-F1CE-644B-8B7C-7617C8C65A82}"/>
              </a:ext>
            </a:extLst>
          </p:cNvPr>
          <p:cNvSpPr txBox="1"/>
          <p:nvPr userDrawn="1"/>
        </p:nvSpPr>
        <p:spPr>
          <a:xfrm>
            <a:off x="329184" y="438912"/>
            <a:ext cx="0" cy="0"/>
          </a:xfrm>
          <a:prstGeom prst="rect">
            <a:avLst/>
          </a:prstGeom>
          <a:noFill/>
        </p:spPr>
        <p:txBody>
          <a:bodyPr wrap="none" lIns="0" tIns="0" rIns="0" bIns="0" rtlCol="0">
            <a:noAutofit/>
          </a:bodyPr>
          <a:lstStyle/>
          <a:p>
            <a:pPr algn="l"/>
            <a:endParaRPr lang="en-US" sz="1400" dirty="0" err="1"/>
          </a:p>
        </p:txBody>
      </p:sp>
      <p:sp>
        <p:nvSpPr>
          <p:cNvPr id="7" name="TextBox 6">
            <a:extLst>
              <a:ext uri="{FF2B5EF4-FFF2-40B4-BE49-F238E27FC236}">
                <a16:creationId xmlns:a16="http://schemas.microsoft.com/office/drawing/2014/main" id="{84A6D6F2-A9CF-D841-B56E-B95FB1CE0233}"/>
              </a:ext>
            </a:extLst>
          </p:cNvPr>
          <p:cNvSpPr txBox="1"/>
          <p:nvPr userDrawn="1"/>
        </p:nvSpPr>
        <p:spPr>
          <a:xfrm>
            <a:off x="2062716" y="435935"/>
            <a:ext cx="0" cy="0"/>
          </a:xfrm>
          <a:prstGeom prst="rect">
            <a:avLst/>
          </a:prstGeom>
          <a:noFill/>
        </p:spPr>
        <p:txBody>
          <a:bodyPr wrap="none" lIns="0" tIns="0" rIns="0" bIns="0" rtlCol="0">
            <a:noAutofit/>
          </a:bodyPr>
          <a:lstStyle/>
          <a:p>
            <a:pPr algn="l"/>
            <a:endParaRPr lang="en-US" sz="1400" dirty="0" err="1"/>
          </a:p>
        </p:txBody>
      </p:sp>
    </p:spTree>
    <p:extLst>
      <p:ext uri="{BB962C8B-B14F-4D97-AF65-F5344CB8AC3E}">
        <p14:creationId xmlns:p14="http://schemas.microsoft.com/office/powerpoint/2010/main" val="3253502950"/>
      </p:ext>
    </p:extLst>
  </p:cSld>
  <p:clrMapOvr>
    <a:masterClrMapping/>
  </p:clrMapOvr>
  <p:transition>
    <p:fade/>
  </p:transition>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 Column Content B">
    <p:bg>
      <p:bgPr>
        <a:solidFill>
          <a:schemeClr val="bg1"/>
        </a:solidFill>
        <a:effectLst/>
      </p:bgPr>
    </p:bg>
    <p:spTree>
      <p:nvGrpSpPr>
        <p:cNvPr id="1" name=""/>
        <p:cNvGrpSpPr/>
        <p:nvPr/>
      </p:nvGrpSpPr>
      <p:grpSpPr>
        <a:xfrm>
          <a:off x="0" y="0"/>
          <a:ext cx="0" cy="0"/>
          <a:chOff x="0" y="0"/>
          <a:chExt cx="0" cy="0"/>
        </a:xfrm>
      </p:grpSpPr>
      <p:pic>
        <p:nvPicPr>
          <p:cNvPr id="2" name="Picture 1">
            <a:extLst>
              <a:ext uri="{C183D7F6-B498-43B3-948B-1728B52AA6E4}">
                <adec:decorative xmlns:adec="http://schemas.microsoft.com/office/drawing/2017/decorative" xmlns=""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303"/>
          <a:stretch/>
        </p:blipFill>
        <p:spPr>
          <a:xfrm>
            <a:off x="1" y="0"/>
            <a:ext cx="11141476" cy="6858000"/>
          </a:xfrm>
          <a:prstGeom prst="rect">
            <a:avLst/>
          </a:prstGeom>
        </p:spPr>
      </p:pic>
      <p:sp>
        <p:nvSpPr>
          <p:cNvPr id="4" name="Text Placeholder 3"/>
          <p:cNvSpPr>
            <a:spLocks noGrp="1"/>
          </p:cNvSpPr>
          <p:nvPr>
            <p:ph type="body" sz="quarter" idx="16"/>
          </p:nvPr>
        </p:nvSpPr>
        <p:spPr>
          <a:xfrm>
            <a:off x="337062" y="1989138"/>
            <a:ext cx="11482699" cy="411066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grpSp>
        <p:nvGrpSpPr>
          <p:cNvPr id="28" name="Group 27">
            <a:extLst>
              <a:ext uri="{FF2B5EF4-FFF2-40B4-BE49-F238E27FC236}">
                <a16:creationId xmlns:a16="http://schemas.microsoft.com/office/drawing/2014/main" id="{29C2C0D5-A346-2643-9D8C-8C22D5D50C6E}"/>
              </a:ext>
            </a:extLst>
          </p:cNvPr>
          <p:cNvGrpSpPr/>
          <p:nvPr userDrawn="1"/>
        </p:nvGrpSpPr>
        <p:grpSpPr>
          <a:xfrm>
            <a:off x="337062" y="365496"/>
            <a:ext cx="2305214" cy="184666"/>
            <a:chOff x="446350" y="402893"/>
            <a:chExt cx="2488080" cy="203560"/>
          </a:xfrm>
        </p:grpSpPr>
        <p:cxnSp>
          <p:nvCxnSpPr>
            <p:cNvPr id="29" name="Straight Connector 28">
              <a:extLst>
                <a:ext uri="{FF2B5EF4-FFF2-40B4-BE49-F238E27FC236}">
                  <a16:creationId xmlns:a16="http://schemas.microsoft.com/office/drawing/2014/main" id="{AEFECAC3-BF7B-B746-B2D0-F554BFDC2964}"/>
                </a:ext>
              </a:extLst>
            </p:cNvPr>
            <p:cNvCxnSpPr/>
            <p:nvPr userDrawn="1"/>
          </p:nvCxnSpPr>
          <p:spPr>
            <a:xfrm>
              <a:off x="446350" y="428178"/>
              <a:ext cx="0" cy="11905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874AE827-7224-224D-825A-55775AA3B745}"/>
                </a:ext>
              </a:extLst>
            </p:cNvPr>
            <p:cNvSpPr txBox="1"/>
            <p:nvPr userDrawn="1"/>
          </p:nvSpPr>
          <p:spPr>
            <a:xfrm>
              <a:off x="524310" y="402893"/>
              <a:ext cx="2410120" cy="203560"/>
            </a:xfrm>
            <a:prstGeom prst="rect">
              <a:avLst/>
            </a:prstGeom>
            <a:noFill/>
          </p:spPr>
          <p:txBody>
            <a:bodyPr wrap="none" lIns="0" tIns="0" rIns="0" bIns="0" rtlCol="0">
              <a:spAutoFit/>
            </a:bodyPr>
            <a:lstStyle/>
            <a:p>
              <a:r>
                <a:rPr lang="en-AU" sz="1200" b="1" i="0" dirty="0">
                  <a:solidFill>
                    <a:schemeClr val="tx2"/>
                  </a:solidFill>
                  <a:latin typeface="Arial" panose="020B0604020202020204" pitchFamily="34" charset="0"/>
                  <a:cs typeface="Arial" panose="020B0604020202020204" pitchFamily="34" charset="0"/>
                </a:rPr>
                <a:t>NSW Department of Education</a:t>
              </a:r>
            </a:p>
          </p:txBody>
        </p:sp>
      </p:grpSp>
      <p:sp>
        <p:nvSpPr>
          <p:cNvPr id="10" name="Title Placeholder 1"/>
          <p:cNvSpPr>
            <a:spLocks noGrp="1"/>
          </p:cNvSpPr>
          <p:nvPr>
            <p:ph type="title"/>
          </p:nvPr>
        </p:nvSpPr>
        <p:spPr>
          <a:xfrm>
            <a:off x="337366" y="779117"/>
            <a:ext cx="11476263" cy="498470"/>
          </a:xfrm>
          <a:prstGeom prst="rect">
            <a:avLst/>
          </a:prstGeom>
        </p:spPr>
        <p:txBody>
          <a:bodyPr vert="horz" wrap="square" lIns="0" tIns="0" rIns="0" bIns="0" rtlCol="0" anchor="ctr">
            <a:noAutofit/>
          </a:bodyPr>
          <a:lstStyle/>
          <a:p>
            <a:r>
              <a:rPr lang="en-US"/>
              <a:t>Click to edit Master title style</a:t>
            </a:r>
            <a:endParaRPr lang="en-US" dirty="0"/>
          </a:p>
        </p:txBody>
      </p:sp>
      <p:sp>
        <p:nvSpPr>
          <p:cNvPr id="11"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37376" y="1300834"/>
            <a:ext cx="11482386" cy="537824"/>
          </a:xfrm>
          <a:prstGeom prst="rect">
            <a:avLst/>
          </a:prstGeom>
        </p:spPr>
        <p:txBody>
          <a:bodyPr wrap="square" lIns="0">
            <a:noAutofit/>
          </a:bodyPr>
          <a:lstStyle>
            <a:lvl1pPr marL="0" indent="0">
              <a:buNone/>
              <a:defRPr sz="2000" b="1" i="0">
                <a:solidFill>
                  <a:schemeClr val="accent5"/>
                </a:solidFill>
                <a:latin typeface="Arial" panose="020B0604020202020204" pitchFamily="34" charset="0"/>
                <a:cs typeface="Arial" panose="020B0604020202020204" pitchFamily="34" charset="0"/>
              </a:defRPr>
            </a:lvl1pPr>
            <a:lvl2pPr marL="0" indent="0">
              <a:buNone/>
              <a:defRPr/>
            </a:lvl2pPr>
          </a:lstStyle>
          <a:p>
            <a:pPr lvl="0"/>
            <a:r>
              <a:rPr lang="en-US" dirty="0"/>
              <a:t>Subtitle goes here</a:t>
            </a:r>
          </a:p>
        </p:txBody>
      </p:sp>
      <p:sp>
        <p:nvSpPr>
          <p:cNvPr id="12"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dirty="0"/>
          </a:p>
        </p:txBody>
      </p:sp>
    </p:spTree>
    <p:extLst>
      <p:ext uri="{BB962C8B-B14F-4D97-AF65-F5344CB8AC3E}">
        <p14:creationId xmlns:p14="http://schemas.microsoft.com/office/powerpoint/2010/main" val="2648702385"/>
      </p:ext>
    </p:extLst>
  </p:cSld>
  <p:clrMapOvr>
    <a:masterClrMapping/>
  </p:clrMapOvr>
  <p:transition>
    <p:fade/>
  </p:transition>
  <p:extLst>
    <p:ext uri="{DCECCB84-F9BA-43D5-87BE-67443E8EF086}">
      <p15:sldGuideLst xmlns:p15="http://schemas.microsoft.com/office/powerpoint/2012/main">
        <p15:guide id="1" orient="horz" pos="372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lumn Slide A">
    <p:bg>
      <p:bgPr>
        <a:solidFill>
          <a:schemeClr val="bg1"/>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8"/>
          </p:nvPr>
        </p:nvSpPr>
        <p:spPr>
          <a:xfrm>
            <a:off x="6096000" y="1989138"/>
            <a:ext cx="5707063" cy="40845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quarter" idx="17"/>
          </p:nvPr>
        </p:nvSpPr>
        <p:spPr>
          <a:xfrm>
            <a:off x="334963" y="1989138"/>
            <a:ext cx="5559425" cy="40845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0" name="Title Placeholder 1"/>
          <p:cNvSpPr>
            <a:spLocks noGrp="1"/>
          </p:cNvSpPr>
          <p:nvPr>
            <p:ph type="title"/>
          </p:nvPr>
        </p:nvSpPr>
        <p:spPr>
          <a:xfrm>
            <a:off x="355491" y="779117"/>
            <a:ext cx="11458138" cy="498470"/>
          </a:xfrm>
          <a:prstGeom prst="rect">
            <a:avLst/>
          </a:prstGeom>
        </p:spPr>
        <p:txBody>
          <a:bodyPr vert="horz" wrap="square" lIns="0" tIns="0" rIns="0" bIns="0" rtlCol="0" anchor="ctr">
            <a:noAutofit/>
          </a:bodyPr>
          <a:lstStyle/>
          <a:p>
            <a:r>
              <a:rPr lang="en-US"/>
              <a:t>Click to edit Master title style</a:t>
            </a:r>
            <a:endParaRPr lang="en-US" dirty="0"/>
          </a:p>
        </p:txBody>
      </p:sp>
      <p:sp>
        <p:nvSpPr>
          <p:cNvPr id="11"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55511" y="1300834"/>
            <a:ext cx="11464251" cy="537824"/>
          </a:xfrm>
          <a:prstGeom prst="rect">
            <a:avLst/>
          </a:prstGeom>
        </p:spPr>
        <p:txBody>
          <a:bodyPr wrap="square" lIns="0">
            <a:noAutofit/>
          </a:bodyPr>
          <a:lstStyle>
            <a:lvl1pPr marL="0" indent="0">
              <a:buNone/>
              <a:defRPr sz="2000" b="1" i="0">
                <a:solidFill>
                  <a:schemeClr val="accent5"/>
                </a:solidFill>
                <a:latin typeface="Arial" panose="020B0604020202020204" pitchFamily="34" charset="0"/>
                <a:cs typeface="Arial" panose="020B0604020202020204" pitchFamily="34" charset="0"/>
              </a:defRPr>
            </a:lvl1pPr>
            <a:lvl2pPr marL="0" indent="0">
              <a:buNone/>
              <a:defRPr/>
            </a:lvl2pPr>
          </a:lstStyle>
          <a:p>
            <a:pPr lvl="0"/>
            <a:r>
              <a:rPr lang="en-US" dirty="0"/>
              <a:t>Subtitle goes here</a:t>
            </a:r>
          </a:p>
        </p:txBody>
      </p:sp>
      <p:sp>
        <p:nvSpPr>
          <p:cNvPr id="7"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dirty="0"/>
          </a:p>
        </p:txBody>
      </p:sp>
    </p:spTree>
    <p:extLst>
      <p:ext uri="{BB962C8B-B14F-4D97-AF65-F5344CB8AC3E}">
        <p14:creationId xmlns:p14="http://schemas.microsoft.com/office/powerpoint/2010/main" val="482093704"/>
      </p:ext>
    </p:extLst>
  </p:cSld>
  <p:clrMapOvr>
    <a:masterClrMapping/>
  </p:clrMapOvr>
  <p:transition>
    <p:fade/>
  </p:transition>
  <p:extLst>
    <p:ext uri="{DCECCB84-F9BA-43D5-87BE-67443E8EF086}">
      <p15:sldGuideLst xmlns:p15="http://schemas.microsoft.com/office/powerpoint/2012/main">
        <p15:guide id="1" orient="horz" pos="372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example bar char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12" name="Chart Placeholder 5" descr="Name of bar chart to be inserted" title="Chart">
            <a:extLst>
              <a:ext uri="{FF2B5EF4-FFF2-40B4-BE49-F238E27FC236}">
                <a16:creationId xmlns:a16="http://schemas.microsoft.com/office/drawing/2014/main" id="{78CDAE48-35F7-4A8F-908A-26AABCF38BAC}"/>
              </a:ext>
            </a:extLst>
          </p:cNvPr>
          <p:cNvGraphicFramePr>
            <a:graphicFrameLocks/>
          </p:cNvGraphicFramePr>
          <p:nvPr userDrawn="1"/>
        </p:nvGraphicFramePr>
        <p:xfrm>
          <a:off x="5182466" y="1997878"/>
          <a:ext cx="6735498" cy="4075834"/>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p:cNvSpPr>
            <a:spLocks noGrp="1"/>
          </p:cNvSpPr>
          <p:nvPr>
            <p:ph type="body" sz="quarter" idx="17"/>
          </p:nvPr>
        </p:nvSpPr>
        <p:spPr>
          <a:xfrm>
            <a:off x="334962" y="1989138"/>
            <a:ext cx="4573467" cy="40845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1" name="Title Placeholder 1"/>
          <p:cNvSpPr>
            <a:spLocks noGrp="1"/>
          </p:cNvSpPr>
          <p:nvPr>
            <p:ph type="title"/>
          </p:nvPr>
        </p:nvSpPr>
        <p:spPr>
          <a:xfrm>
            <a:off x="316229" y="779117"/>
            <a:ext cx="11497400" cy="498470"/>
          </a:xfrm>
          <a:prstGeom prst="rect">
            <a:avLst/>
          </a:prstGeom>
        </p:spPr>
        <p:txBody>
          <a:bodyPr vert="horz" wrap="square" lIns="0" tIns="0" rIns="0" bIns="0" rtlCol="0" anchor="ctr">
            <a:noAutofit/>
          </a:bodyPr>
          <a:lstStyle/>
          <a:p>
            <a:r>
              <a:rPr lang="en-US"/>
              <a:t>Click to edit Master title style</a:t>
            </a:r>
            <a:endParaRPr lang="en-US" dirty="0"/>
          </a:p>
        </p:txBody>
      </p:sp>
      <p:sp>
        <p:nvSpPr>
          <p:cNvPr id="13"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16229" y="1300834"/>
            <a:ext cx="11503533" cy="537824"/>
          </a:xfrm>
          <a:prstGeom prst="rect">
            <a:avLst/>
          </a:prstGeom>
        </p:spPr>
        <p:txBody>
          <a:bodyPr wrap="square" lIns="0">
            <a:noAutofit/>
          </a:bodyPr>
          <a:lstStyle>
            <a:lvl1pPr marL="0" indent="0">
              <a:buNone/>
              <a:defRPr sz="2000" b="1" i="0">
                <a:solidFill>
                  <a:schemeClr val="accent5"/>
                </a:solidFill>
                <a:latin typeface="Arial" panose="020B0604020202020204" pitchFamily="34" charset="0"/>
                <a:cs typeface="Arial" panose="020B0604020202020204" pitchFamily="34" charset="0"/>
              </a:defRPr>
            </a:lvl1pPr>
            <a:lvl2pPr marL="0" indent="0">
              <a:buNone/>
              <a:defRPr/>
            </a:lvl2pPr>
          </a:lstStyle>
          <a:p>
            <a:pPr lvl="0"/>
            <a:r>
              <a:rPr lang="en-US" dirty="0"/>
              <a:t>Subtitle goes here</a:t>
            </a:r>
          </a:p>
        </p:txBody>
      </p:sp>
      <p:sp>
        <p:nvSpPr>
          <p:cNvPr id="8"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dirty="0"/>
          </a:p>
        </p:txBody>
      </p:sp>
    </p:spTree>
    <p:extLst>
      <p:ext uri="{BB962C8B-B14F-4D97-AF65-F5344CB8AC3E}">
        <p14:creationId xmlns:p14="http://schemas.microsoft.com/office/powerpoint/2010/main" val="3193627696"/>
      </p:ext>
    </p:extLst>
  </p:cSld>
  <p:clrMapOvr>
    <a:masterClrMapping/>
  </p:clrMapOvr>
  <p:transition>
    <p:fade/>
  </p:transition>
  <p:extLst>
    <p:ext uri="{DCECCB84-F9BA-43D5-87BE-67443E8EF086}">
      <p15:sldGuideLst xmlns:p15="http://schemas.microsoft.com/office/powerpoint/2012/main">
        <p15:guide id="1" orient="horz" pos="372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example pie char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11" name="Chart Placeholder 6" descr="Name of pie chart to be inserted" title="Chart">
            <a:extLst>
              <a:ext uri="{FF2B5EF4-FFF2-40B4-BE49-F238E27FC236}">
                <a16:creationId xmlns:a16="http://schemas.microsoft.com/office/drawing/2014/main" id="{605EC759-23A5-412D-8489-3CD3D3F4FD71}"/>
              </a:ext>
            </a:extLst>
          </p:cNvPr>
          <p:cNvGraphicFramePr>
            <a:graphicFrameLocks/>
          </p:cNvGraphicFramePr>
          <p:nvPr userDrawn="1"/>
        </p:nvGraphicFramePr>
        <p:xfrm>
          <a:off x="6201810" y="1989138"/>
          <a:ext cx="5569982" cy="409055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p:cNvSpPr>
            <a:spLocks noGrp="1"/>
          </p:cNvSpPr>
          <p:nvPr>
            <p:ph type="body" sz="quarter" idx="17"/>
          </p:nvPr>
        </p:nvSpPr>
        <p:spPr>
          <a:xfrm>
            <a:off x="334962" y="1989138"/>
            <a:ext cx="5550933" cy="40905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2" name="Title Placeholder 1"/>
          <p:cNvSpPr>
            <a:spLocks noGrp="1"/>
          </p:cNvSpPr>
          <p:nvPr>
            <p:ph type="title"/>
          </p:nvPr>
        </p:nvSpPr>
        <p:spPr>
          <a:xfrm>
            <a:off x="334963" y="779117"/>
            <a:ext cx="11478666" cy="498470"/>
          </a:xfrm>
          <a:prstGeom prst="rect">
            <a:avLst/>
          </a:prstGeom>
        </p:spPr>
        <p:txBody>
          <a:bodyPr vert="horz" wrap="square" lIns="0" tIns="0" rIns="0" bIns="0" rtlCol="0" anchor="ctr">
            <a:noAutofit/>
          </a:bodyPr>
          <a:lstStyle/>
          <a:p>
            <a:r>
              <a:rPr lang="en-US"/>
              <a:t>Click to edit Master title style</a:t>
            </a:r>
            <a:endParaRPr lang="en-US" dirty="0"/>
          </a:p>
        </p:txBody>
      </p:sp>
      <p:sp>
        <p:nvSpPr>
          <p:cNvPr id="13"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34963" y="1300834"/>
            <a:ext cx="11484800" cy="537824"/>
          </a:xfrm>
          <a:prstGeom prst="rect">
            <a:avLst/>
          </a:prstGeom>
        </p:spPr>
        <p:txBody>
          <a:bodyPr wrap="square" lIns="0">
            <a:noAutofit/>
          </a:bodyPr>
          <a:lstStyle>
            <a:lvl1pPr marL="0" indent="0">
              <a:buNone/>
              <a:defRPr sz="2000" b="1" i="0">
                <a:solidFill>
                  <a:schemeClr val="accent5"/>
                </a:solidFill>
                <a:latin typeface="Arial" panose="020B0604020202020204" pitchFamily="34" charset="0"/>
                <a:cs typeface="Arial" panose="020B0604020202020204" pitchFamily="34" charset="0"/>
              </a:defRPr>
            </a:lvl1pPr>
            <a:lvl2pPr marL="0" indent="0">
              <a:buNone/>
              <a:defRPr/>
            </a:lvl2pPr>
          </a:lstStyle>
          <a:p>
            <a:pPr lvl="0"/>
            <a:r>
              <a:rPr lang="en-US" dirty="0"/>
              <a:t>Subtitle goes here</a:t>
            </a:r>
          </a:p>
        </p:txBody>
      </p:sp>
      <p:sp>
        <p:nvSpPr>
          <p:cNvPr id="8"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dirty="0"/>
          </a:p>
        </p:txBody>
      </p:sp>
    </p:spTree>
    <p:extLst>
      <p:ext uri="{BB962C8B-B14F-4D97-AF65-F5344CB8AC3E}">
        <p14:creationId xmlns:p14="http://schemas.microsoft.com/office/powerpoint/2010/main" val="2883095724"/>
      </p:ext>
    </p:extLst>
  </p:cSld>
  <p:clrMapOvr>
    <a:masterClrMapping/>
  </p:clrMapOvr>
  <p:transition>
    <p:fade/>
  </p:transition>
  <p:extLst>
    <p:ext uri="{DCECCB84-F9BA-43D5-87BE-67443E8EF086}">
      <p15:sldGuideLst xmlns:p15="http://schemas.microsoft.com/office/powerpoint/2012/main">
        <p15:guide id="1" orient="horz" pos="3724">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n picture">
    <p:bg>
      <p:bgPr>
        <a:solidFill>
          <a:schemeClr val="bg1"/>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DF0DC3A9-4AE8-4D39-96BD-7D19AA2EEC40}"/>
              </a:ext>
            </a:extLst>
          </p:cNvPr>
          <p:cNvSpPr>
            <a:spLocks noGrp="1"/>
          </p:cNvSpPr>
          <p:nvPr>
            <p:ph type="pic" sz="quarter" idx="17"/>
          </p:nvPr>
        </p:nvSpPr>
        <p:spPr>
          <a:xfrm>
            <a:off x="5951538" y="1989138"/>
            <a:ext cx="5868987" cy="4123485"/>
          </a:xfrm>
        </p:spPr>
        <p:txBody>
          <a:bodyPr>
            <a:normAutofit/>
          </a:bodyPr>
          <a:lstStyle>
            <a:lvl1pPr marL="0" indent="0">
              <a:buNone/>
              <a:defRPr sz="1800"/>
            </a:lvl1pPr>
          </a:lstStyle>
          <a:p>
            <a:r>
              <a:rPr lang="en-US"/>
              <a:t>Click icon to add picture</a:t>
            </a:r>
            <a:endParaRPr lang="en-AU"/>
          </a:p>
        </p:txBody>
      </p:sp>
      <p:sp>
        <p:nvSpPr>
          <p:cNvPr id="3" name="Text Placeholder 2"/>
          <p:cNvSpPr>
            <a:spLocks noGrp="1"/>
          </p:cNvSpPr>
          <p:nvPr>
            <p:ph type="body" sz="quarter" idx="16"/>
          </p:nvPr>
        </p:nvSpPr>
        <p:spPr>
          <a:xfrm>
            <a:off x="334962" y="1989138"/>
            <a:ext cx="5392737" cy="41234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1" name="Title Placeholder 1"/>
          <p:cNvSpPr>
            <a:spLocks noGrp="1"/>
          </p:cNvSpPr>
          <p:nvPr>
            <p:ph type="title"/>
          </p:nvPr>
        </p:nvSpPr>
        <p:spPr>
          <a:xfrm>
            <a:off x="334963" y="779117"/>
            <a:ext cx="11478666" cy="498470"/>
          </a:xfrm>
          <a:prstGeom prst="rect">
            <a:avLst/>
          </a:prstGeom>
        </p:spPr>
        <p:txBody>
          <a:bodyPr vert="horz" wrap="square" lIns="0" tIns="0" rIns="0" bIns="0" rtlCol="0" anchor="ctr">
            <a:noAutofit/>
          </a:bodyPr>
          <a:lstStyle/>
          <a:p>
            <a:r>
              <a:rPr lang="en-US"/>
              <a:t>Click to edit Master title style</a:t>
            </a:r>
            <a:endParaRPr lang="en-US" dirty="0"/>
          </a:p>
        </p:txBody>
      </p:sp>
      <p:sp>
        <p:nvSpPr>
          <p:cNvPr id="12"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34963" y="1300834"/>
            <a:ext cx="11484799" cy="537824"/>
          </a:xfrm>
          <a:prstGeom prst="rect">
            <a:avLst/>
          </a:prstGeom>
        </p:spPr>
        <p:txBody>
          <a:bodyPr wrap="square" lIns="0">
            <a:noAutofit/>
          </a:bodyPr>
          <a:lstStyle>
            <a:lvl1pPr marL="0" indent="0">
              <a:buNone/>
              <a:defRPr sz="2000" b="1" i="0">
                <a:solidFill>
                  <a:schemeClr val="accent5"/>
                </a:solidFill>
                <a:latin typeface="Arial" panose="020B0604020202020204" pitchFamily="34" charset="0"/>
                <a:cs typeface="Arial" panose="020B0604020202020204" pitchFamily="34" charset="0"/>
              </a:defRPr>
            </a:lvl1pPr>
            <a:lvl2pPr marL="0" indent="0">
              <a:buNone/>
              <a:defRPr/>
            </a:lvl2pPr>
          </a:lstStyle>
          <a:p>
            <a:pPr lvl="0"/>
            <a:r>
              <a:rPr lang="en-US" dirty="0"/>
              <a:t>Subtitle goes here</a:t>
            </a:r>
          </a:p>
        </p:txBody>
      </p:sp>
      <p:sp>
        <p:nvSpPr>
          <p:cNvPr id="8"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dirty="0"/>
          </a:p>
        </p:txBody>
      </p:sp>
    </p:spTree>
    <p:extLst>
      <p:ext uri="{BB962C8B-B14F-4D97-AF65-F5344CB8AC3E}">
        <p14:creationId xmlns:p14="http://schemas.microsoft.com/office/powerpoint/2010/main" val="2189475606"/>
      </p:ext>
    </p:extLst>
  </p:cSld>
  <p:clrMapOvr>
    <a:masterClrMapping/>
  </p:clrMapOvr>
  <p:transition>
    <p:fade/>
  </p:transition>
  <p:extLst>
    <p:ext uri="{DCECCB84-F9BA-43D5-87BE-67443E8EF086}">
      <p15:sldGuideLst xmlns:p15="http://schemas.microsoft.com/office/powerpoint/2012/main">
        <p15:guide id="1" orient="horz" pos="3724">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lumn Tab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able Placeholder 5">
            <a:extLst>
              <a:ext uri="{FF2B5EF4-FFF2-40B4-BE49-F238E27FC236}">
                <a16:creationId xmlns:a16="http://schemas.microsoft.com/office/drawing/2014/main" id="{ED2C0BA2-4F2F-4DB2-B9B9-254956473F7A}"/>
              </a:ext>
            </a:extLst>
          </p:cNvPr>
          <p:cNvSpPr>
            <a:spLocks noGrp="1"/>
          </p:cNvSpPr>
          <p:nvPr>
            <p:ph type="tbl" sz="quarter" idx="18"/>
          </p:nvPr>
        </p:nvSpPr>
        <p:spPr>
          <a:xfrm>
            <a:off x="5780088" y="1989138"/>
            <a:ext cx="5964237" cy="4157227"/>
          </a:xfrm>
        </p:spPr>
        <p:txBody>
          <a:bodyPr>
            <a:normAutofit/>
          </a:bodyPr>
          <a:lstStyle>
            <a:lvl1pPr marL="0" indent="0">
              <a:buNone/>
              <a:defRPr sz="1800"/>
            </a:lvl1pPr>
          </a:lstStyle>
          <a:p>
            <a:r>
              <a:rPr lang="en-US"/>
              <a:t>Click icon to add table</a:t>
            </a:r>
            <a:endParaRPr lang="en-AU" dirty="0"/>
          </a:p>
        </p:txBody>
      </p:sp>
      <p:sp>
        <p:nvSpPr>
          <p:cNvPr id="4" name="Text Placeholder 3"/>
          <p:cNvSpPr>
            <a:spLocks noGrp="1"/>
          </p:cNvSpPr>
          <p:nvPr>
            <p:ph type="body" sz="quarter" idx="17"/>
          </p:nvPr>
        </p:nvSpPr>
        <p:spPr>
          <a:xfrm>
            <a:off x="334963" y="1989138"/>
            <a:ext cx="5211822" cy="40905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2" name="Title Placeholder 1"/>
          <p:cNvSpPr>
            <a:spLocks noGrp="1"/>
          </p:cNvSpPr>
          <p:nvPr>
            <p:ph type="title"/>
          </p:nvPr>
        </p:nvSpPr>
        <p:spPr>
          <a:xfrm>
            <a:off x="334963" y="779117"/>
            <a:ext cx="11478666" cy="498470"/>
          </a:xfrm>
          <a:prstGeom prst="rect">
            <a:avLst/>
          </a:prstGeom>
        </p:spPr>
        <p:txBody>
          <a:bodyPr vert="horz" wrap="square" lIns="0" tIns="0" rIns="0" bIns="0" rtlCol="0" anchor="ctr">
            <a:noAutofit/>
          </a:bodyPr>
          <a:lstStyle/>
          <a:p>
            <a:r>
              <a:rPr lang="en-US"/>
              <a:t>Click to edit Master title style</a:t>
            </a:r>
            <a:endParaRPr lang="en-US" dirty="0"/>
          </a:p>
        </p:txBody>
      </p:sp>
      <p:sp>
        <p:nvSpPr>
          <p:cNvPr id="13"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34963" y="1300834"/>
            <a:ext cx="11484799" cy="537824"/>
          </a:xfrm>
          <a:prstGeom prst="rect">
            <a:avLst/>
          </a:prstGeom>
        </p:spPr>
        <p:txBody>
          <a:bodyPr wrap="square" lIns="0">
            <a:noAutofit/>
          </a:bodyPr>
          <a:lstStyle>
            <a:lvl1pPr marL="0" indent="0">
              <a:buNone/>
              <a:defRPr sz="2000" b="1" i="0">
                <a:solidFill>
                  <a:schemeClr val="accent5"/>
                </a:solidFill>
                <a:latin typeface="Arial" panose="020B0604020202020204" pitchFamily="34" charset="0"/>
                <a:cs typeface="Arial" panose="020B0604020202020204" pitchFamily="34" charset="0"/>
              </a:defRPr>
            </a:lvl1pPr>
            <a:lvl2pPr marL="0" indent="0">
              <a:buNone/>
              <a:defRPr/>
            </a:lvl2pPr>
          </a:lstStyle>
          <a:p>
            <a:pPr lvl="0"/>
            <a:r>
              <a:rPr lang="en-US" dirty="0"/>
              <a:t>Subtitle goes here</a:t>
            </a:r>
          </a:p>
        </p:txBody>
      </p:sp>
      <p:sp>
        <p:nvSpPr>
          <p:cNvPr id="8"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dirty="0"/>
          </a:p>
        </p:txBody>
      </p:sp>
    </p:spTree>
    <p:extLst>
      <p:ext uri="{BB962C8B-B14F-4D97-AF65-F5344CB8AC3E}">
        <p14:creationId xmlns:p14="http://schemas.microsoft.com/office/powerpoint/2010/main" val="645358419"/>
      </p:ext>
    </p:extLst>
  </p:cSld>
  <p:clrMapOvr>
    <a:masterClrMapping/>
  </p:clrMapOvr>
  <p:transition>
    <p:fade/>
  </p:transition>
  <p:extLst>
    <p:ext uri="{DCECCB84-F9BA-43D5-87BE-67443E8EF086}">
      <p15:sldGuideLst xmlns:p15="http://schemas.microsoft.com/office/powerpoint/2012/main">
        <p15:guide id="1" orient="horz" pos="3724">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lumn Char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hart Placeholder 4">
            <a:extLst>
              <a:ext uri="{FF2B5EF4-FFF2-40B4-BE49-F238E27FC236}">
                <a16:creationId xmlns:a16="http://schemas.microsoft.com/office/drawing/2014/main" id="{62F238E7-DF0B-440A-80CD-92A5852D35B8}"/>
              </a:ext>
            </a:extLst>
          </p:cNvPr>
          <p:cNvSpPr>
            <a:spLocks noGrp="1"/>
          </p:cNvSpPr>
          <p:nvPr>
            <p:ph type="chart" sz="quarter" idx="18"/>
          </p:nvPr>
        </p:nvSpPr>
        <p:spPr>
          <a:xfrm>
            <a:off x="5796951" y="1989138"/>
            <a:ext cx="5753700" cy="4084574"/>
          </a:xfrm>
        </p:spPr>
        <p:txBody>
          <a:bodyPr>
            <a:normAutofit/>
          </a:bodyPr>
          <a:lstStyle>
            <a:lvl1pPr marL="0" indent="0">
              <a:buNone/>
              <a:defRPr sz="1800">
                <a:solidFill>
                  <a:schemeClr val="tx2"/>
                </a:solidFill>
              </a:defRPr>
            </a:lvl1pPr>
          </a:lstStyle>
          <a:p>
            <a:r>
              <a:rPr lang="en-US"/>
              <a:t>Click icon to add chart</a:t>
            </a:r>
            <a:endParaRPr lang="en-AU" dirty="0"/>
          </a:p>
        </p:txBody>
      </p:sp>
      <p:sp>
        <p:nvSpPr>
          <p:cNvPr id="4" name="Text Placeholder 3"/>
          <p:cNvSpPr>
            <a:spLocks noGrp="1"/>
          </p:cNvSpPr>
          <p:nvPr>
            <p:ph type="body" sz="quarter" idx="17"/>
          </p:nvPr>
        </p:nvSpPr>
        <p:spPr>
          <a:xfrm>
            <a:off x="334963" y="1989138"/>
            <a:ext cx="5211822" cy="40845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2" name="Title Placeholder 1"/>
          <p:cNvSpPr>
            <a:spLocks noGrp="1"/>
          </p:cNvSpPr>
          <p:nvPr>
            <p:ph type="title"/>
          </p:nvPr>
        </p:nvSpPr>
        <p:spPr>
          <a:xfrm>
            <a:off x="334963" y="779117"/>
            <a:ext cx="11478666" cy="498470"/>
          </a:xfrm>
          <a:prstGeom prst="rect">
            <a:avLst/>
          </a:prstGeom>
        </p:spPr>
        <p:txBody>
          <a:bodyPr vert="horz" wrap="square" lIns="0" tIns="0" rIns="0" bIns="0" rtlCol="0" anchor="ctr">
            <a:noAutofit/>
          </a:bodyPr>
          <a:lstStyle/>
          <a:p>
            <a:r>
              <a:rPr lang="en-US"/>
              <a:t>Click to edit Master title style</a:t>
            </a:r>
            <a:endParaRPr lang="en-US" dirty="0"/>
          </a:p>
        </p:txBody>
      </p:sp>
      <p:sp>
        <p:nvSpPr>
          <p:cNvPr id="13"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34963" y="1300834"/>
            <a:ext cx="11484799" cy="537824"/>
          </a:xfrm>
          <a:prstGeom prst="rect">
            <a:avLst/>
          </a:prstGeom>
        </p:spPr>
        <p:txBody>
          <a:bodyPr wrap="square" lIns="0">
            <a:noAutofit/>
          </a:bodyPr>
          <a:lstStyle>
            <a:lvl1pPr marL="0" indent="0">
              <a:buNone/>
              <a:defRPr sz="2000" b="1" i="0">
                <a:solidFill>
                  <a:schemeClr val="accent5"/>
                </a:solidFill>
                <a:latin typeface="Arial" panose="020B0604020202020204" pitchFamily="34" charset="0"/>
                <a:cs typeface="Arial" panose="020B0604020202020204" pitchFamily="34" charset="0"/>
              </a:defRPr>
            </a:lvl1pPr>
            <a:lvl2pPr marL="0" indent="0">
              <a:buNone/>
              <a:defRPr/>
            </a:lvl2pPr>
          </a:lstStyle>
          <a:p>
            <a:pPr lvl="0"/>
            <a:r>
              <a:rPr lang="en-US" dirty="0"/>
              <a:t>Subtitle goes here</a:t>
            </a:r>
          </a:p>
        </p:txBody>
      </p:sp>
      <p:sp>
        <p:nvSpPr>
          <p:cNvPr id="8"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dirty="0"/>
          </a:p>
        </p:txBody>
      </p:sp>
    </p:spTree>
    <p:extLst>
      <p:ext uri="{BB962C8B-B14F-4D97-AF65-F5344CB8AC3E}">
        <p14:creationId xmlns:p14="http://schemas.microsoft.com/office/powerpoint/2010/main" val="1882518613"/>
      </p:ext>
    </p:extLst>
  </p:cSld>
  <p:clrMapOvr>
    <a:masterClrMapping/>
  </p:clrMapOvr>
  <p:transition>
    <p:fade/>
  </p:transition>
  <p:extLst>
    <p:ext uri="{DCECCB84-F9BA-43D5-87BE-67443E8EF086}">
      <p15:sldGuideLst xmlns:p15="http://schemas.microsoft.com/office/powerpoint/2012/main">
        <p15:guide id="1" orient="horz" pos="3724">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Multi image and tex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2F1FE39-C0F2-944E-ADC2-E08B6382AD50}"/>
              </a:ext>
            </a:extLst>
          </p:cNvPr>
          <p:cNvSpPr>
            <a:spLocks noGrp="1"/>
          </p:cNvSpPr>
          <p:nvPr>
            <p:ph type="pic" sz="quarter" idx="33"/>
          </p:nvPr>
        </p:nvSpPr>
        <p:spPr>
          <a:xfrm>
            <a:off x="315912" y="1838658"/>
            <a:ext cx="2628000" cy="1882442"/>
          </a:xfrm>
          <a:noFill/>
        </p:spPr>
        <p:txBody>
          <a:bodyPr anchor="ctr" anchorCtr="1"/>
          <a:lstStyle>
            <a:lvl1pPr>
              <a:defRPr>
                <a:solidFill>
                  <a:schemeClr val="tx1">
                    <a:alpha val="50000"/>
                  </a:schemeClr>
                </a:solidFill>
              </a:defRPr>
            </a:lvl1pPr>
          </a:lstStyle>
          <a:p>
            <a:r>
              <a:rPr lang="en-US"/>
              <a:t>Click icon to add picture</a:t>
            </a:r>
            <a:endParaRPr lang="en-US" dirty="0"/>
          </a:p>
        </p:txBody>
      </p:sp>
      <p:sp>
        <p:nvSpPr>
          <p:cNvPr id="9" name="Picture Placeholder 3">
            <a:extLst>
              <a:ext uri="{FF2B5EF4-FFF2-40B4-BE49-F238E27FC236}">
                <a16:creationId xmlns:a16="http://schemas.microsoft.com/office/drawing/2014/main" id="{010EADF1-D8D0-154F-9B7E-17D789EB038B}"/>
              </a:ext>
            </a:extLst>
          </p:cNvPr>
          <p:cNvSpPr>
            <a:spLocks noGrp="1"/>
          </p:cNvSpPr>
          <p:nvPr>
            <p:ph type="pic" sz="quarter" idx="34"/>
          </p:nvPr>
        </p:nvSpPr>
        <p:spPr>
          <a:xfrm>
            <a:off x="9200773" y="1861904"/>
            <a:ext cx="2628000" cy="1859195"/>
          </a:xfrm>
          <a:noFill/>
        </p:spPr>
        <p:txBody>
          <a:bodyPr anchor="ctr" anchorCtr="1"/>
          <a:lstStyle>
            <a:lvl1pPr>
              <a:defRPr>
                <a:solidFill>
                  <a:schemeClr val="tx1">
                    <a:alpha val="50000"/>
                  </a:schemeClr>
                </a:solidFill>
              </a:defRPr>
            </a:lvl1pPr>
          </a:lstStyle>
          <a:p>
            <a:r>
              <a:rPr lang="en-US"/>
              <a:t>Click icon to add picture</a:t>
            </a:r>
            <a:endParaRPr lang="en-US" dirty="0"/>
          </a:p>
        </p:txBody>
      </p:sp>
      <p:sp>
        <p:nvSpPr>
          <p:cNvPr id="10" name="Picture Placeholder 3">
            <a:extLst>
              <a:ext uri="{FF2B5EF4-FFF2-40B4-BE49-F238E27FC236}">
                <a16:creationId xmlns:a16="http://schemas.microsoft.com/office/drawing/2014/main" id="{775B559C-3FE4-814B-B5AA-D677CF7850F4}"/>
              </a:ext>
            </a:extLst>
          </p:cNvPr>
          <p:cNvSpPr>
            <a:spLocks noGrp="1"/>
          </p:cNvSpPr>
          <p:nvPr>
            <p:ph type="pic" sz="quarter" idx="35"/>
          </p:nvPr>
        </p:nvSpPr>
        <p:spPr>
          <a:xfrm>
            <a:off x="6239152" y="1838658"/>
            <a:ext cx="2628000" cy="1882442"/>
          </a:xfrm>
          <a:noFill/>
        </p:spPr>
        <p:txBody>
          <a:bodyPr anchor="ctr" anchorCtr="1"/>
          <a:lstStyle>
            <a:lvl1pPr>
              <a:defRPr>
                <a:solidFill>
                  <a:schemeClr val="tx1">
                    <a:alpha val="50000"/>
                  </a:schemeClr>
                </a:solidFill>
              </a:defRPr>
            </a:lvl1pPr>
          </a:lstStyle>
          <a:p>
            <a:r>
              <a:rPr lang="en-US"/>
              <a:t>Click icon to add picture</a:t>
            </a:r>
            <a:endParaRPr lang="en-US" dirty="0"/>
          </a:p>
        </p:txBody>
      </p:sp>
      <p:sp>
        <p:nvSpPr>
          <p:cNvPr id="11" name="Picture Placeholder 3">
            <a:extLst>
              <a:ext uri="{FF2B5EF4-FFF2-40B4-BE49-F238E27FC236}">
                <a16:creationId xmlns:a16="http://schemas.microsoft.com/office/drawing/2014/main" id="{3F2AA6B3-A7A7-124A-84B4-677FC0B30967}"/>
              </a:ext>
            </a:extLst>
          </p:cNvPr>
          <p:cNvSpPr>
            <a:spLocks noGrp="1"/>
          </p:cNvSpPr>
          <p:nvPr>
            <p:ph type="pic" sz="quarter" idx="36"/>
          </p:nvPr>
        </p:nvSpPr>
        <p:spPr>
          <a:xfrm>
            <a:off x="3277532" y="1838658"/>
            <a:ext cx="2628000" cy="1882442"/>
          </a:xfrm>
          <a:noFill/>
        </p:spPr>
        <p:txBody>
          <a:bodyPr anchor="ctr" anchorCtr="1"/>
          <a:lstStyle>
            <a:lvl1pPr>
              <a:defRPr>
                <a:solidFill>
                  <a:schemeClr val="tx1">
                    <a:alpha val="50000"/>
                  </a:schemeClr>
                </a:solidFill>
              </a:defRPr>
            </a:lvl1pPr>
          </a:lstStyle>
          <a:p>
            <a:r>
              <a:rPr lang="en-US"/>
              <a:t>Click icon to add picture</a:t>
            </a:r>
            <a:endParaRPr lang="en-US" dirty="0"/>
          </a:p>
        </p:txBody>
      </p:sp>
      <p:sp>
        <p:nvSpPr>
          <p:cNvPr id="17" name="Title Placeholder 1"/>
          <p:cNvSpPr>
            <a:spLocks noGrp="1"/>
          </p:cNvSpPr>
          <p:nvPr>
            <p:ph type="title"/>
          </p:nvPr>
        </p:nvSpPr>
        <p:spPr>
          <a:xfrm>
            <a:off x="334963" y="779117"/>
            <a:ext cx="11478666" cy="498470"/>
          </a:xfrm>
          <a:prstGeom prst="rect">
            <a:avLst/>
          </a:prstGeom>
        </p:spPr>
        <p:txBody>
          <a:bodyPr vert="horz" wrap="square" lIns="0" tIns="0" rIns="0" bIns="0" rtlCol="0" anchor="ctr">
            <a:noAutofit/>
          </a:bodyPr>
          <a:lstStyle/>
          <a:p>
            <a:r>
              <a:rPr lang="en-US"/>
              <a:t>Click to edit Master title style</a:t>
            </a:r>
            <a:endParaRPr lang="en-US" dirty="0"/>
          </a:p>
        </p:txBody>
      </p:sp>
      <p:sp>
        <p:nvSpPr>
          <p:cNvPr id="18" name="Text Placeholder 2078">
            <a:extLst>
              <a:ext uri="{FF2B5EF4-FFF2-40B4-BE49-F238E27FC236}">
                <a16:creationId xmlns:a16="http://schemas.microsoft.com/office/drawing/2014/main" id="{DE976D40-EB64-8443-8524-2F97084E2CFB}"/>
              </a:ext>
            </a:extLst>
          </p:cNvPr>
          <p:cNvSpPr>
            <a:spLocks noGrp="1"/>
          </p:cNvSpPr>
          <p:nvPr>
            <p:ph type="body" sz="quarter" idx="15" hasCustomPrompt="1"/>
          </p:nvPr>
        </p:nvSpPr>
        <p:spPr>
          <a:xfrm>
            <a:off x="334963" y="1300834"/>
            <a:ext cx="11484799" cy="537824"/>
          </a:xfrm>
          <a:prstGeom prst="rect">
            <a:avLst/>
          </a:prstGeom>
        </p:spPr>
        <p:txBody>
          <a:bodyPr wrap="square" lIns="0">
            <a:noAutofit/>
          </a:bodyPr>
          <a:lstStyle>
            <a:lvl1pPr marL="0" indent="0">
              <a:buNone/>
              <a:defRPr sz="2000" b="1" i="0">
                <a:solidFill>
                  <a:schemeClr val="accent5"/>
                </a:solidFill>
                <a:latin typeface="Arial" panose="020B0604020202020204" pitchFamily="34" charset="0"/>
                <a:cs typeface="Arial" panose="020B0604020202020204" pitchFamily="34" charset="0"/>
              </a:defRPr>
            </a:lvl1pPr>
            <a:lvl2pPr marL="0" indent="0">
              <a:buNone/>
              <a:defRPr/>
            </a:lvl2pPr>
          </a:lstStyle>
          <a:p>
            <a:pPr lvl="0"/>
            <a:r>
              <a:rPr lang="en-US" dirty="0"/>
              <a:t>Subtitle goes here</a:t>
            </a:r>
          </a:p>
        </p:txBody>
      </p:sp>
      <p:sp>
        <p:nvSpPr>
          <p:cNvPr id="20" name="Text Placeholder 19"/>
          <p:cNvSpPr>
            <a:spLocks noGrp="1"/>
          </p:cNvSpPr>
          <p:nvPr>
            <p:ph type="body" sz="quarter" idx="37"/>
          </p:nvPr>
        </p:nvSpPr>
        <p:spPr>
          <a:xfrm>
            <a:off x="315913" y="3913188"/>
            <a:ext cx="2627312" cy="20891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22" name="Text Placeholder 21"/>
          <p:cNvSpPr>
            <a:spLocks noGrp="1"/>
          </p:cNvSpPr>
          <p:nvPr>
            <p:ph type="body" sz="quarter" idx="38"/>
          </p:nvPr>
        </p:nvSpPr>
        <p:spPr>
          <a:xfrm>
            <a:off x="3243263" y="3913188"/>
            <a:ext cx="2740025" cy="20891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24" name="Text Placeholder 23"/>
          <p:cNvSpPr>
            <a:spLocks noGrp="1"/>
          </p:cNvSpPr>
          <p:nvPr>
            <p:ph type="body" sz="quarter" idx="39"/>
          </p:nvPr>
        </p:nvSpPr>
        <p:spPr>
          <a:xfrm>
            <a:off x="6238875" y="3913188"/>
            <a:ext cx="2628900" cy="20891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26" name="Text Placeholder 25"/>
          <p:cNvSpPr>
            <a:spLocks noGrp="1"/>
          </p:cNvSpPr>
          <p:nvPr>
            <p:ph type="body" sz="quarter" idx="40"/>
          </p:nvPr>
        </p:nvSpPr>
        <p:spPr>
          <a:xfrm>
            <a:off x="9201150" y="3913188"/>
            <a:ext cx="2627313" cy="20891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4" name="Footer Placeholder 3">
            <a:extLst>
              <a:ext uri="{FF2B5EF4-FFF2-40B4-BE49-F238E27FC236}">
                <a16:creationId xmlns:a16="http://schemas.microsoft.com/office/drawing/2014/main" id="{451CE90D-C2B7-A145-B742-F4069E2952AF}"/>
              </a:ext>
            </a:extLst>
          </p:cNvPr>
          <p:cNvSpPr>
            <a:spLocks noGrp="1"/>
          </p:cNvSpPr>
          <p:nvPr>
            <p:ph type="ftr" sz="quarter" idx="3"/>
          </p:nvPr>
        </p:nvSpPr>
        <p:spPr>
          <a:xfrm>
            <a:off x="326860" y="6267450"/>
            <a:ext cx="407672" cy="365125"/>
          </a:xfrm>
          <a:prstGeom prst="rect">
            <a:avLst/>
          </a:prstGeom>
        </p:spPr>
        <p:txBody>
          <a:bodyPr vert="horz" lIns="0" tIns="0" rIns="0" bIns="0" rtlCol="0" anchor="b" anchorCtr="0"/>
          <a:lstStyle>
            <a:lvl1pPr algn="l">
              <a:defRPr sz="1000" b="0" i="0">
                <a:solidFill>
                  <a:schemeClr val="tx2"/>
                </a:solidFill>
                <a:latin typeface="+mn-lt"/>
              </a:defRPr>
            </a:lvl1pPr>
          </a:lstStyle>
          <a:p>
            <a:fld id="{5116C895-348D-4FA1-AC3F-6A98EE2CBA64}" type="slidenum">
              <a:rPr lang="en-US" smtClean="0"/>
              <a:pPr/>
              <a:t>‹#›</a:t>
            </a:fld>
            <a:endParaRPr lang="en-US" dirty="0"/>
          </a:p>
        </p:txBody>
      </p:sp>
    </p:spTree>
    <p:extLst>
      <p:ext uri="{BB962C8B-B14F-4D97-AF65-F5344CB8AC3E}">
        <p14:creationId xmlns:p14="http://schemas.microsoft.com/office/powerpoint/2010/main" val="386562969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descr="NSW Government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081262" y="5844922"/>
            <a:ext cx="720000" cy="778515"/>
          </a:xfrm>
          <a:prstGeom prst="rect">
            <a:avLst/>
          </a:prstGeom>
        </p:spPr>
      </p:pic>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6228758" y="3160988"/>
            <a:ext cx="4636034" cy="931618"/>
          </a:xfrm>
          <a:prstGeom prst="rect">
            <a:avLst/>
          </a:prstGeom>
        </p:spPr>
        <p:txBody>
          <a:bodyPr wrap="square" lIns="0">
            <a:noAutofit/>
          </a:bodyPr>
          <a:lstStyle>
            <a:lvl1pPr marL="0" indent="0">
              <a:buNone/>
              <a:defRPr sz="2000" b="1" i="0">
                <a:solidFill>
                  <a:schemeClr val="bg1"/>
                </a:solidFill>
                <a:latin typeface="Arial" panose="020B0604020202020204" pitchFamily="34" charset="0"/>
                <a:cs typeface="Arial" panose="020B0604020202020204" pitchFamily="34" charset="0"/>
              </a:defRPr>
            </a:lvl1pPr>
            <a:lvl2pPr marL="0" indent="0">
              <a:buNone/>
              <a:defRPr/>
            </a:lvl2pPr>
          </a:lstStyle>
          <a:p>
            <a:pPr lvl="0"/>
            <a:r>
              <a:rPr lang="en-US" dirty="0"/>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6228760" y="1935814"/>
            <a:ext cx="4636033" cy="1107996"/>
          </a:xfrm>
        </p:spPr>
        <p:txBody>
          <a:bodyPr anchor="b">
            <a:noAutofit/>
          </a:bodyPr>
          <a:lstStyle>
            <a:lvl1pPr>
              <a:lnSpc>
                <a:spcPct val="90000"/>
              </a:lnSpc>
              <a:defRPr sz="4000">
                <a:solidFill>
                  <a:schemeClr val="bg1"/>
                </a:solidFill>
              </a:defRPr>
            </a:lvl1pPr>
          </a:lstStyle>
          <a:p>
            <a:r>
              <a:rPr lang="en-US" dirty="0"/>
              <a:t>Divider title goes here</a:t>
            </a:r>
            <a:endParaRPr lang="en-AU" dirty="0"/>
          </a:p>
        </p:txBody>
      </p:sp>
      <p:sp>
        <p:nvSpPr>
          <p:cNvPr id="4" name="Oval 3" descr="Students at a computer" title="Students"/>
          <p:cNvSpPr/>
          <p:nvPr userDrawn="1"/>
        </p:nvSpPr>
        <p:spPr>
          <a:xfrm>
            <a:off x="409292" y="594400"/>
            <a:ext cx="5588592" cy="5588592"/>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dirty="0" err="1"/>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xmlns=""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232984" cy="184666"/>
          </a:xfrm>
          <a:prstGeom prst="rect">
            <a:avLst/>
          </a:prstGeom>
          <a:noFill/>
        </p:spPr>
        <p:txBody>
          <a:bodyPr wrap="none" lIns="0" tIns="0" rIns="0" bIns="0" rtlCol="0">
            <a:spAutoFit/>
          </a:bodyPr>
          <a:lstStyle/>
          <a:p>
            <a:r>
              <a:rPr lang="en-AU" sz="1200" b="1" i="0" dirty="0">
                <a:solidFill>
                  <a:schemeClr val="bg1"/>
                </a:solidFill>
                <a:latin typeface="Arial" panose="020B0604020202020204" pitchFamily="34" charset="0"/>
                <a:cs typeface="Arial" panose="020B0604020202020204" pitchFamily="34" charset="0"/>
              </a:rPr>
              <a:t>NSW Department of Education</a:t>
            </a:r>
          </a:p>
        </p:txBody>
      </p:sp>
    </p:spTree>
    <p:extLst>
      <p:ext uri="{BB962C8B-B14F-4D97-AF65-F5344CB8AC3E}">
        <p14:creationId xmlns:p14="http://schemas.microsoft.com/office/powerpoint/2010/main" val="3509324247"/>
      </p:ext>
    </p:extLst>
  </p:cSld>
  <p:clrMapOvr>
    <a:masterClrMapping/>
  </p:clrMapOvr>
  <p:transition>
    <p:fade/>
  </p:transition>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Divider - Placehol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descr="NSW Government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081262" y="5844922"/>
            <a:ext cx="720000" cy="778515"/>
          </a:xfrm>
          <a:prstGeom prst="rect">
            <a:avLst/>
          </a:prstGeom>
        </p:spPr>
      </p:pic>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6228758" y="3160988"/>
            <a:ext cx="4636034" cy="931618"/>
          </a:xfrm>
          <a:prstGeom prst="rect">
            <a:avLst/>
          </a:prstGeom>
        </p:spPr>
        <p:txBody>
          <a:bodyPr wrap="square" lIns="0">
            <a:noAutofit/>
          </a:bodyPr>
          <a:lstStyle>
            <a:lvl1pPr marL="0" indent="0">
              <a:buNone/>
              <a:defRPr sz="2000" b="1" i="0">
                <a:solidFill>
                  <a:schemeClr val="bg1"/>
                </a:solidFill>
                <a:latin typeface="Arial" panose="020B0604020202020204" pitchFamily="34" charset="0"/>
                <a:cs typeface="Arial" panose="020B0604020202020204" pitchFamily="34" charset="0"/>
              </a:defRPr>
            </a:lvl1pPr>
            <a:lvl2pPr marL="0" indent="0">
              <a:buNone/>
              <a:defRPr/>
            </a:lvl2pPr>
          </a:lstStyle>
          <a:p>
            <a:pPr lvl="0"/>
            <a:r>
              <a:rPr lang="en-US" dirty="0"/>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6228760" y="1935814"/>
            <a:ext cx="4636033" cy="1107996"/>
          </a:xfrm>
        </p:spPr>
        <p:txBody>
          <a:bodyPr anchor="b">
            <a:noAutofit/>
          </a:bodyPr>
          <a:lstStyle>
            <a:lvl1pPr>
              <a:lnSpc>
                <a:spcPct val="90000"/>
              </a:lnSpc>
              <a:defRPr sz="4000">
                <a:solidFill>
                  <a:schemeClr val="bg1"/>
                </a:solidFill>
              </a:defRPr>
            </a:lvl1pPr>
          </a:lstStyle>
          <a:p>
            <a:r>
              <a:rPr lang="en-US" dirty="0"/>
              <a:t>Divider title goes here</a:t>
            </a:r>
            <a:endParaRPr lang="en-AU" dirty="0"/>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xmlns=""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232984" cy="184666"/>
          </a:xfrm>
          <a:prstGeom prst="rect">
            <a:avLst/>
          </a:prstGeom>
          <a:noFill/>
        </p:spPr>
        <p:txBody>
          <a:bodyPr wrap="none" lIns="0" tIns="0" rIns="0" bIns="0" rtlCol="0">
            <a:spAutoFit/>
          </a:bodyPr>
          <a:lstStyle/>
          <a:p>
            <a:r>
              <a:rPr lang="en-AU" sz="1200" b="1" i="0" dirty="0">
                <a:solidFill>
                  <a:schemeClr val="bg1"/>
                </a:solidFill>
                <a:latin typeface="Arial" panose="020B0604020202020204" pitchFamily="34" charset="0"/>
                <a:cs typeface="Arial" panose="020B0604020202020204" pitchFamily="34" charset="0"/>
              </a:rPr>
              <a:t>NSW Department of Education</a:t>
            </a:r>
          </a:p>
        </p:txBody>
      </p:sp>
      <p:sp>
        <p:nvSpPr>
          <p:cNvPr id="10" name="Picture Placeholder 4">
            <a:extLst>
              <a:ext uri="{FF2B5EF4-FFF2-40B4-BE49-F238E27FC236}">
                <a16:creationId xmlns:a16="http://schemas.microsoft.com/office/drawing/2014/main" id="{0A1D65FC-D219-204C-AE0A-9EE673E2E2AE}"/>
              </a:ext>
            </a:extLst>
          </p:cNvPr>
          <p:cNvSpPr>
            <a:spLocks noGrp="1"/>
          </p:cNvSpPr>
          <p:nvPr>
            <p:ph type="pic" sz="quarter" idx="16" hasCustomPrompt="1"/>
          </p:nvPr>
        </p:nvSpPr>
        <p:spPr>
          <a:xfrm>
            <a:off x="409292" y="594400"/>
            <a:ext cx="5587200" cy="5587200"/>
          </a:xfrm>
          <a:prstGeom prst="ellipse">
            <a:avLst/>
          </a:prstGeom>
          <a:noFill/>
        </p:spPr>
        <p:txBody>
          <a:bodyPr anchor="ctr"/>
          <a:lstStyle>
            <a:lvl1pPr algn="ctr">
              <a:defRPr>
                <a:solidFill>
                  <a:schemeClr val="bg1"/>
                </a:solidFill>
              </a:defRPr>
            </a:lvl1pPr>
          </a:lstStyle>
          <a:p>
            <a:r>
              <a:rPr lang="en-US" dirty="0"/>
              <a:t>Insert Image here</a:t>
            </a:r>
          </a:p>
        </p:txBody>
      </p:sp>
    </p:spTree>
    <p:extLst>
      <p:ext uri="{BB962C8B-B14F-4D97-AF65-F5344CB8AC3E}">
        <p14:creationId xmlns:p14="http://schemas.microsoft.com/office/powerpoint/2010/main" val="1862127294"/>
      </p:ext>
    </p:extLst>
  </p:cSld>
  <p:clrMapOvr>
    <a:masterClrMapping/>
  </p:clrMapOvr>
  <p:transition>
    <p:fade/>
  </p:transition>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 3">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371475" y="4048755"/>
            <a:ext cx="4636034" cy="904985"/>
          </a:xfrm>
          <a:prstGeom prst="rect">
            <a:avLst/>
          </a:prstGeom>
        </p:spPr>
        <p:txBody>
          <a:bodyPr wrap="square" lIns="0">
            <a:noAutofit/>
          </a:bodyPr>
          <a:lstStyle>
            <a:lvl1pPr marL="0" indent="0">
              <a:buNone/>
              <a:defRPr sz="2000" b="1" i="0">
                <a:solidFill>
                  <a:schemeClr val="bg1"/>
                </a:solidFill>
                <a:latin typeface="Arial" panose="020B0604020202020204" pitchFamily="34" charset="0"/>
                <a:cs typeface="Arial" panose="020B0604020202020204" pitchFamily="34" charset="0"/>
              </a:defRPr>
            </a:lvl1pPr>
            <a:lvl2pPr marL="0" indent="0">
              <a:buNone/>
              <a:defRPr/>
            </a:lvl2pPr>
          </a:lstStyle>
          <a:p>
            <a:pPr lvl="0"/>
            <a:r>
              <a:rPr lang="en-US" dirty="0"/>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371475" y="2823581"/>
            <a:ext cx="4636033" cy="1107996"/>
          </a:xfrm>
        </p:spPr>
        <p:txBody>
          <a:bodyPr anchor="b">
            <a:noAutofit/>
          </a:bodyPr>
          <a:lstStyle>
            <a:lvl1pPr>
              <a:lnSpc>
                <a:spcPct val="90000"/>
              </a:lnSpc>
              <a:defRPr sz="4000">
                <a:solidFill>
                  <a:schemeClr val="bg1"/>
                </a:solidFill>
              </a:defRPr>
            </a:lvl1pPr>
          </a:lstStyle>
          <a:p>
            <a:r>
              <a:rPr lang="en-US" dirty="0"/>
              <a:t>Divider title goes here</a:t>
            </a:r>
            <a:endParaRPr lang="en-AU" dirty="0"/>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xmlns=""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232984" cy="184666"/>
          </a:xfrm>
          <a:prstGeom prst="rect">
            <a:avLst/>
          </a:prstGeom>
          <a:noFill/>
        </p:spPr>
        <p:txBody>
          <a:bodyPr wrap="none" lIns="0" tIns="0" rIns="0" bIns="0" rtlCol="0">
            <a:spAutoFit/>
          </a:bodyPr>
          <a:lstStyle/>
          <a:p>
            <a:r>
              <a:rPr lang="en-AU" sz="1200" b="1" i="0" dirty="0">
                <a:solidFill>
                  <a:schemeClr val="bg1"/>
                </a:solidFill>
                <a:latin typeface="Arial" panose="020B0604020202020204" pitchFamily="34" charset="0"/>
                <a:cs typeface="Arial" panose="020B0604020202020204" pitchFamily="34" charset="0"/>
              </a:rPr>
              <a:t>NSW Department of Education</a:t>
            </a:r>
          </a:p>
        </p:txBody>
      </p:sp>
      <p:pic>
        <p:nvPicPr>
          <p:cNvPr id="9" name="Picture 8" descr="NSW Government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37062" y="5854650"/>
            <a:ext cx="720000" cy="778515"/>
          </a:xfrm>
          <a:prstGeom prst="rect">
            <a:avLst/>
          </a:prstGeom>
        </p:spPr>
      </p:pic>
    </p:spTree>
    <p:extLst>
      <p:ext uri="{BB962C8B-B14F-4D97-AF65-F5344CB8AC3E}">
        <p14:creationId xmlns:p14="http://schemas.microsoft.com/office/powerpoint/2010/main" val="542831619"/>
      </p:ext>
    </p:extLst>
  </p:cSld>
  <p:clrMapOvr>
    <a:masterClrMapping/>
  </p:clrMapOvr>
  <p:transition>
    <p:fade/>
  </p:transition>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 4">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descr="NSW Government Logo" title="NSW Government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37062" y="5854650"/>
            <a:ext cx="720000" cy="778515"/>
          </a:xfrm>
          <a:prstGeom prst="rect">
            <a:avLst/>
          </a:prstGeom>
        </p:spPr>
      </p:pic>
      <p:sp>
        <p:nvSpPr>
          <p:cNvPr id="9" name="Oval 8" descr="Student writing at his desk"/>
          <p:cNvSpPr/>
          <p:nvPr userDrawn="1"/>
        </p:nvSpPr>
        <p:spPr>
          <a:xfrm>
            <a:off x="5769864" y="219974"/>
            <a:ext cx="6391656" cy="6391656"/>
          </a:xfrm>
          <a:prstGeom prst="ellipse">
            <a:avLst/>
          </a:prstGeom>
          <a:blipFill dpi="0" rotWithShape="1">
            <a:blip r:embed="rId4"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dirty="0" err="1"/>
          </a:p>
        </p:txBody>
      </p:sp>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371475" y="4048755"/>
            <a:ext cx="4636034" cy="1242336"/>
          </a:xfrm>
          <a:prstGeom prst="rect">
            <a:avLst/>
          </a:prstGeom>
        </p:spPr>
        <p:txBody>
          <a:bodyPr wrap="square" lIns="0">
            <a:noAutofit/>
          </a:bodyPr>
          <a:lstStyle>
            <a:lvl1pPr marL="0" indent="0">
              <a:buNone/>
              <a:defRPr sz="2000" b="1" i="0">
                <a:solidFill>
                  <a:schemeClr val="bg1"/>
                </a:solidFill>
                <a:latin typeface="Arial" panose="020B0604020202020204" pitchFamily="34" charset="0"/>
                <a:cs typeface="Arial" panose="020B0604020202020204" pitchFamily="34" charset="0"/>
              </a:defRPr>
            </a:lvl1pPr>
            <a:lvl2pPr marL="0" indent="0">
              <a:buNone/>
              <a:defRPr/>
            </a:lvl2pPr>
          </a:lstStyle>
          <a:p>
            <a:pPr lvl="0"/>
            <a:r>
              <a:rPr lang="en-US" dirty="0"/>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371475" y="2823581"/>
            <a:ext cx="4636033" cy="1107996"/>
          </a:xfrm>
        </p:spPr>
        <p:txBody>
          <a:bodyPr anchor="b">
            <a:noAutofit/>
          </a:bodyPr>
          <a:lstStyle>
            <a:lvl1pPr>
              <a:lnSpc>
                <a:spcPct val="90000"/>
              </a:lnSpc>
              <a:defRPr sz="4000">
                <a:solidFill>
                  <a:schemeClr val="bg1"/>
                </a:solidFill>
              </a:defRPr>
            </a:lvl1pPr>
          </a:lstStyle>
          <a:p>
            <a:r>
              <a:rPr lang="en-US" dirty="0"/>
              <a:t>Divider title goes here</a:t>
            </a:r>
            <a:endParaRPr lang="en-AU" dirty="0"/>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xmlns=""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232984" cy="184666"/>
          </a:xfrm>
          <a:prstGeom prst="rect">
            <a:avLst/>
          </a:prstGeom>
          <a:noFill/>
        </p:spPr>
        <p:txBody>
          <a:bodyPr wrap="none" lIns="0" tIns="0" rIns="0" bIns="0" rtlCol="0">
            <a:spAutoFit/>
          </a:bodyPr>
          <a:lstStyle/>
          <a:p>
            <a:r>
              <a:rPr lang="en-AU" sz="1200" b="1" i="0" dirty="0">
                <a:solidFill>
                  <a:schemeClr val="bg1"/>
                </a:solidFill>
                <a:latin typeface="Arial" panose="020B0604020202020204" pitchFamily="34" charset="0"/>
                <a:cs typeface="Arial" panose="020B0604020202020204" pitchFamily="34" charset="0"/>
              </a:rPr>
              <a:t>NSW Department of Education</a:t>
            </a:r>
          </a:p>
        </p:txBody>
      </p:sp>
    </p:spTree>
    <p:extLst>
      <p:ext uri="{BB962C8B-B14F-4D97-AF65-F5344CB8AC3E}">
        <p14:creationId xmlns:p14="http://schemas.microsoft.com/office/powerpoint/2010/main" val="1390297599"/>
      </p:ext>
    </p:extLst>
  </p:cSld>
  <p:clrMapOvr>
    <a:masterClrMapping/>
  </p:clrMapOvr>
  <p:transition>
    <p:fade/>
  </p:transition>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Divider - 4 Placehol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descr="NSW Government Logo" title="NSW Government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37062" y="5854650"/>
            <a:ext cx="720000" cy="778515"/>
          </a:xfrm>
          <a:prstGeom prst="rect">
            <a:avLst/>
          </a:prstGeom>
        </p:spPr>
      </p:pic>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371475" y="4048755"/>
            <a:ext cx="4636034" cy="1242336"/>
          </a:xfrm>
          <a:prstGeom prst="rect">
            <a:avLst/>
          </a:prstGeom>
        </p:spPr>
        <p:txBody>
          <a:bodyPr wrap="square" lIns="0">
            <a:noAutofit/>
          </a:bodyPr>
          <a:lstStyle>
            <a:lvl1pPr marL="0" indent="0">
              <a:buNone/>
              <a:defRPr sz="2000" b="1" i="0">
                <a:solidFill>
                  <a:schemeClr val="bg1"/>
                </a:solidFill>
                <a:latin typeface="Arial" panose="020B0604020202020204" pitchFamily="34" charset="0"/>
                <a:cs typeface="Arial" panose="020B0604020202020204" pitchFamily="34" charset="0"/>
              </a:defRPr>
            </a:lvl1pPr>
            <a:lvl2pPr marL="0" indent="0">
              <a:buNone/>
              <a:defRPr/>
            </a:lvl2pPr>
          </a:lstStyle>
          <a:p>
            <a:pPr lvl="0"/>
            <a:r>
              <a:rPr lang="en-US" dirty="0"/>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371475" y="2823581"/>
            <a:ext cx="4636033" cy="1107996"/>
          </a:xfrm>
        </p:spPr>
        <p:txBody>
          <a:bodyPr anchor="b">
            <a:noAutofit/>
          </a:bodyPr>
          <a:lstStyle>
            <a:lvl1pPr>
              <a:lnSpc>
                <a:spcPct val="90000"/>
              </a:lnSpc>
              <a:defRPr sz="4000">
                <a:solidFill>
                  <a:schemeClr val="bg1"/>
                </a:solidFill>
              </a:defRPr>
            </a:lvl1pPr>
          </a:lstStyle>
          <a:p>
            <a:r>
              <a:rPr lang="en-US" dirty="0"/>
              <a:t>Divider title goes here</a:t>
            </a:r>
            <a:endParaRPr lang="en-AU" dirty="0"/>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xmlns=""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232984" cy="184666"/>
          </a:xfrm>
          <a:prstGeom prst="rect">
            <a:avLst/>
          </a:prstGeom>
          <a:noFill/>
        </p:spPr>
        <p:txBody>
          <a:bodyPr wrap="none" lIns="0" tIns="0" rIns="0" bIns="0" rtlCol="0">
            <a:spAutoFit/>
          </a:bodyPr>
          <a:lstStyle/>
          <a:p>
            <a:r>
              <a:rPr lang="en-AU" sz="1200" b="1" i="0" dirty="0">
                <a:solidFill>
                  <a:schemeClr val="bg1"/>
                </a:solidFill>
                <a:latin typeface="Arial" panose="020B0604020202020204" pitchFamily="34" charset="0"/>
                <a:cs typeface="Arial" panose="020B0604020202020204" pitchFamily="34" charset="0"/>
              </a:rPr>
              <a:t>NSW Department of Education</a:t>
            </a:r>
          </a:p>
        </p:txBody>
      </p:sp>
      <p:sp>
        <p:nvSpPr>
          <p:cNvPr id="10" name="Picture Placeholder 4">
            <a:extLst>
              <a:ext uri="{FF2B5EF4-FFF2-40B4-BE49-F238E27FC236}">
                <a16:creationId xmlns:a16="http://schemas.microsoft.com/office/drawing/2014/main" id="{CB23E5B4-1C83-A145-8704-1AE518058744}"/>
              </a:ext>
            </a:extLst>
          </p:cNvPr>
          <p:cNvSpPr>
            <a:spLocks noGrp="1"/>
          </p:cNvSpPr>
          <p:nvPr>
            <p:ph type="pic" sz="quarter" idx="16" hasCustomPrompt="1"/>
          </p:nvPr>
        </p:nvSpPr>
        <p:spPr>
          <a:xfrm>
            <a:off x="5767920" y="180779"/>
            <a:ext cx="6393600" cy="6393600"/>
          </a:xfrm>
          <a:prstGeom prst="ellipse">
            <a:avLst/>
          </a:prstGeom>
          <a:noFill/>
        </p:spPr>
        <p:txBody>
          <a:bodyPr anchor="ctr"/>
          <a:lstStyle>
            <a:lvl1pPr algn="ctr">
              <a:defRPr>
                <a:solidFill>
                  <a:schemeClr val="bg1"/>
                </a:solidFill>
              </a:defRPr>
            </a:lvl1pPr>
          </a:lstStyle>
          <a:p>
            <a:r>
              <a:rPr lang="en-US" dirty="0"/>
              <a:t>Insert Image here</a:t>
            </a:r>
          </a:p>
        </p:txBody>
      </p:sp>
    </p:spTree>
    <p:extLst>
      <p:ext uri="{BB962C8B-B14F-4D97-AF65-F5344CB8AC3E}">
        <p14:creationId xmlns:p14="http://schemas.microsoft.com/office/powerpoint/2010/main" val="2249192990"/>
      </p:ext>
    </p:extLst>
  </p:cSld>
  <p:clrMapOvr>
    <a:masterClrMapping/>
  </p:clrMapOvr>
  <p:transition>
    <p:fade/>
  </p:transition>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 5">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0" name="Picture 9" descr="NSW Government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86323" y="5894897"/>
            <a:ext cx="720000" cy="786318"/>
          </a:xfrm>
          <a:prstGeom prst="rect">
            <a:avLst/>
          </a:prstGeom>
        </p:spPr>
      </p:pic>
      <p:sp>
        <p:nvSpPr>
          <p:cNvPr id="9" name="Oval 8" descr="Student writing at his desk"/>
          <p:cNvSpPr/>
          <p:nvPr userDrawn="1"/>
        </p:nvSpPr>
        <p:spPr>
          <a:xfrm>
            <a:off x="6793918" y="1384915"/>
            <a:ext cx="4963075" cy="4964400"/>
          </a:xfrm>
          <a:prstGeom prst="ellipse">
            <a:avLst/>
          </a:prstGeom>
          <a:blipFill dpi="0" rotWithShape="1">
            <a:blip r:embed="rId4" cstate="screen">
              <a:extLst>
                <a:ext uri="{28A0092B-C50C-407E-A947-70E740481C1C}">
                  <a14:useLocalDpi xmlns:a14="http://schemas.microsoft.com/office/drawing/2010/main"/>
                </a:ext>
              </a:extLst>
            </a:blip>
            <a:srcRect/>
            <a:stretch>
              <a:fillRect t="179"/>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AU" sz="2000" dirty="0" err="1"/>
          </a:p>
        </p:txBody>
      </p:sp>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360328" y="4048755"/>
            <a:ext cx="4636034" cy="1579688"/>
          </a:xfrm>
          <a:prstGeom prst="rect">
            <a:avLst/>
          </a:prstGeom>
        </p:spPr>
        <p:txBody>
          <a:bodyPr wrap="square" lIns="0">
            <a:noAutofit/>
          </a:bodyPr>
          <a:lstStyle>
            <a:lvl1pPr marL="0" indent="0">
              <a:buNone/>
              <a:defRPr sz="2000" b="1" i="0">
                <a:solidFill>
                  <a:schemeClr val="accent5"/>
                </a:solidFill>
                <a:latin typeface="Arial" panose="020B0604020202020204" pitchFamily="34" charset="0"/>
                <a:cs typeface="Arial" panose="020B0604020202020204" pitchFamily="34" charset="0"/>
              </a:defRPr>
            </a:lvl1pPr>
            <a:lvl2pPr marL="0" indent="0">
              <a:buNone/>
              <a:defRPr/>
            </a:lvl2pPr>
          </a:lstStyle>
          <a:p>
            <a:pPr lvl="0"/>
            <a:r>
              <a:rPr lang="en-US" dirty="0"/>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360328" y="2823581"/>
            <a:ext cx="4636033" cy="1107996"/>
          </a:xfrm>
        </p:spPr>
        <p:txBody>
          <a:bodyPr anchor="b">
            <a:noAutofit/>
          </a:bodyPr>
          <a:lstStyle>
            <a:lvl1pPr>
              <a:lnSpc>
                <a:spcPct val="90000"/>
              </a:lnSpc>
              <a:defRPr sz="4000">
                <a:solidFill>
                  <a:schemeClr val="tx2"/>
                </a:solidFill>
              </a:defRPr>
            </a:lvl1pPr>
          </a:lstStyle>
          <a:p>
            <a:r>
              <a:rPr lang="en-US" dirty="0"/>
              <a:t>Divider title goes here</a:t>
            </a:r>
            <a:endParaRPr lang="en-AU" dirty="0"/>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xmlns=""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232984" cy="184666"/>
          </a:xfrm>
          <a:prstGeom prst="rect">
            <a:avLst/>
          </a:prstGeom>
          <a:noFill/>
        </p:spPr>
        <p:txBody>
          <a:bodyPr wrap="none" lIns="0" tIns="0" rIns="0" bIns="0" rtlCol="0">
            <a:spAutoFit/>
          </a:bodyPr>
          <a:lstStyle/>
          <a:p>
            <a:r>
              <a:rPr lang="en-AU" sz="1200" b="1" i="0" dirty="0">
                <a:solidFill>
                  <a:schemeClr val="tx2"/>
                </a:solidFill>
                <a:latin typeface="Arial" panose="020B0604020202020204" pitchFamily="34" charset="0"/>
                <a:cs typeface="Arial" panose="020B0604020202020204" pitchFamily="34" charset="0"/>
              </a:rPr>
              <a:t>NSW Department of Education</a:t>
            </a:r>
          </a:p>
        </p:txBody>
      </p:sp>
    </p:spTree>
    <p:extLst>
      <p:ext uri="{BB962C8B-B14F-4D97-AF65-F5344CB8AC3E}">
        <p14:creationId xmlns:p14="http://schemas.microsoft.com/office/powerpoint/2010/main" val="2944930758"/>
      </p:ext>
    </p:extLst>
  </p:cSld>
  <p:clrMapOvr>
    <a:masterClrMapping/>
  </p:clrMapOvr>
  <p:transition>
    <p:fade/>
  </p:transition>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Divider - 5 Placehol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0" name="Picture 9" descr="NSW Government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86323" y="5894897"/>
            <a:ext cx="720000" cy="786318"/>
          </a:xfrm>
          <a:prstGeom prst="rect">
            <a:avLst/>
          </a:prstGeom>
        </p:spPr>
      </p:pic>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360328" y="4048755"/>
            <a:ext cx="4636034" cy="1579688"/>
          </a:xfrm>
          <a:prstGeom prst="rect">
            <a:avLst/>
          </a:prstGeom>
        </p:spPr>
        <p:txBody>
          <a:bodyPr wrap="square" lIns="0">
            <a:noAutofit/>
          </a:bodyPr>
          <a:lstStyle>
            <a:lvl1pPr marL="0" indent="0">
              <a:buNone/>
              <a:defRPr sz="2000" b="1" i="0">
                <a:solidFill>
                  <a:schemeClr val="accent5"/>
                </a:solidFill>
                <a:latin typeface="Arial" panose="020B0604020202020204" pitchFamily="34" charset="0"/>
                <a:cs typeface="Arial" panose="020B0604020202020204" pitchFamily="34" charset="0"/>
              </a:defRPr>
            </a:lvl1pPr>
            <a:lvl2pPr marL="0" indent="0">
              <a:buNone/>
              <a:defRPr/>
            </a:lvl2pPr>
          </a:lstStyle>
          <a:p>
            <a:pPr lvl="0"/>
            <a:r>
              <a:rPr lang="en-US" dirty="0"/>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360328" y="2823581"/>
            <a:ext cx="4636033" cy="1107996"/>
          </a:xfrm>
        </p:spPr>
        <p:txBody>
          <a:bodyPr anchor="b">
            <a:noAutofit/>
          </a:bodyPr>
          <a:lstStyle>
            <a:lvl1pPr>
              <a:lnSpc>
                <a:spcPct val="90000"/>
              </a:lnSpc>
              <a:defRPr sz="4000">
                <a:solidFill>
                  <a:schemeClr val="tx2"/>
                </a:solidFill>
              </a:defRPr>
            </a:lvl1pPr>
          </a:lstStyle>
          <a:p>
            <a:r>
              <a:rPr lang="en-US" dirty="0"/>
              <a:t>Divider title goes here</a:t>
            </a:r>
            <a:endParaRPr lang="en-AU" dirty="0"/>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xmlns=""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232984" cy="184666"/>
          </a:xfrm>
          <a:prstGeom prst="rect">
            <a:avLst/>
          </a:prstGeom>
          <a:noFill/>
        </p:spPr>
        <p:txBody>
          <a:bodyPr wrap="none" lIns="0" tIns="0" rIns="0" bIns="0" rtlCol="0">
            <a:spAutoFit/>
          </a:bodyPr>
          <a:lstStyle/>
          <a:p>
            <a:r>
              <a:rPr lang="en-AU" sz="1200" b="1" i="0" dirty="0">
                <a:solidFill>
                  <a:schemeClr val="tx2"/>
                </a:solidFill>
                <a:latin typeface="Arial" panose="020B0604020202020204" pitchFamily="34" charset="0"/>
                <a:cs typeface="Arial" panose="020B0604020202020204" pitchFamily="34" charset="0"/>
              </a:rPr>
              <a:t>NSW Department of Education</a:t>
            </a:r>
          </a:p>
        </p:txBody>
      </p:sp>
      <p:sp>
        <p:nvSpPr>
          <p:cNvPr id="11" name="Picture Placeholder 4">
            <a:extLst>
              <a:ext uri="{FF2B5EF4-FFF2-40B4-BE49-F238E27FC236}">
                <a16:creationId xmlns:a16="http://schemas.microsoft.com/office/drawing/2014/main" id="{E2F1A7F7-B7FF-3A4A-8369-3192421B34A4}"/>
              </a:ext>
            </a:extLst>
          </p:cNvPr>
          <p:cNvSpPr>
            <a:spLocks noGrp="1"/>
          </p:cNvSpPr>
          <p:nvPr>
            <p:ph type="pic" sz="quarter" idx="16" hasCustomPrompt="1"/>
          </p:nvPr>
        </p:nvSpPr>
        <p:spPr>
          <a:xfrm>
            <a:off x="6792593" y="1384915"/>
            <a:ext cx="4964400" cy="4964400"/>
          </a:xfrm>
          <a:prstGeom prst="ellipse">
            <a:avLst/>
          </a:prstGeom>
          <a:noFill/>
        </p:spPr>
        <p:txBody>
          <a:bodyPr anchor="ctr"/>
          <a:lstStyle>
            <a:lvl1pPr algn="ctr">
              <a:defRPr>
                <a:solidFill>
                  <a:schemeClr val="tx1"/>
                </a:solidFill>
              </a:defRPr>
            </a:lvl1pPr>
          </a:lstStyle>
          <a:p>
            <a:r>
              <a:rPr lang="en-US" dirty="0"/>
              <a:t>Insert Image here</a:t>
            </a:r>
          </a:p>
        </p:txBody>
      </p:sp>
    </p:spTree>
    <p:extLst>
      <p:ext uri="{BB962C8B-B14F-4D97-AF65-F5344CB8AC3E}">
        <p14:creationId xmlns:p14="http://schemas.microsoft.com/office/powerpoint/2010/main" val="3703636526"/>
      </p:ext>
    </p:extLst>
  </p:cSld>
  <p:clrMapOvr>
    <a:masterClrMapping/>
  </p:clrMapOvr>
  <p:transition>
    <p:fade/>
  </p:transition>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6">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8" descr="NSW Government Logo.&#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162039" y="5894897"/>
            <a:ext cx="720000" cy="786318"/>
          </a:xfrm>
          <a:prstGeom prst="rect">
            <a:avLst/>
          </a:prstGeom>
        </p:spPr>
      </p:pic>
      <p:sp>
        <p:nvSpPr>
          <p:cNvPr id="28" name="Text Placeholder 2078">
            <a:extLst>
              <a:ext uri="{FF2B5EF4-FFF2-40B4-BE49-F238E27FC236}">
                <a16:creationId xmlns:a16="http://schemas.microsoft.com/office/drawing/2014/main" id="{D3261B0B-59AF-AC42-8E88-1F4183CADE4A}"/>
              </a:ext>
            </a:extLst>
          </p:cNvPr>
          <p:cNvSpPr>
            <a:spLocks noGrp="1"/>
          </p:cNvSpPr>
          <p:nvPr>
            <p:ph type="body" sz="quarter" idx="15" hasCustomPrompt="1"/>
          </p:nvPr>
        </p:nvSpPr>
        <p:spPr>
          <a:xfrm>
            <a:off x="371475" y="4048755"/>
            <a:ext cx="4636034" cy="1766983"/>
          </a:xfrm>
          <a:prstGeom prst="rect">
            <a:avLst/>
          </a:prstGeom>
        </p:spPr>
        <p:txBody>
          <a:bodyPr wrap="square" lIns="0">
            <a:noAutofit/>
          </a:bodyPr>
          <a:lstStyle>
            <a:lvl1pPr marL="0" indent="0">
              <a:buNone/>
              <a:defRPr sz="2000" b="1" i="0">
                <a:solidFill>
                  <a:schemeClr val="accent5"/>
                </a:solidFill>
                <a:latin typeface="Arial" panose="020B0604020202020204" pitchFamily="34" charset="0"/>
                <a:cs typeface="Arial" panose="020B0604020202020204" pitchFamily="34" charset="0"/>
              </a:defRPr>
            </a:lvl1pPr>
            <a:lvl2pPr marL="0" indent="0">
              <a:buNone/>
              <a:defRPr/>
            </a:lvl2pPr>
          </a:lstStyle>
          <a:p>
            <a:pPr lvl="0"/>
            <a:r>
              <a:rPr lang="en-US" dirty="0"/>
              <a:t>Subtitle goes here</a:t>
            </a:r>
          </a:p>
        </p:txBody>
      </p:sp>
      <p:sp>
        <p:nvSpPr>
          <p:cNvPr id="17" name="Title 8">
            <a:extLst>
              <a:ext uri="{FF2B5EF4-FFF2-40B4-BE49-F238E27FC236}">
                <a16:creationId xmlns:a16="http://schemas.microsoft.com/office/drawing/2014/main" id="{4C77762C-D1E8-41D0-BDF5-16B2E2FB0FDA}"/>
              </a:ext>
            </a:extLst>
          </p:cNvPr>
          <p:cNvSpPr>
            <a:spLocks noGrp="1"/>
          </p:cNvSpPr>
          <p:nvPr>
            <p:ph type="title" hasCustomPrompt="1"/>
          </p:nvPr>
        </p:nvSpPr>
        <p:spPr>
          <a:xfrm>
            <a:off x="371475" y="2823581"/>
            <a:ext cx="4636033" cy="1107996"/>
          </a:xfrm>
        </p:spPr>
        <p:txBody>
          <a:bodyPr anchor="b">
            <a:noAutofit/>
          </a:bodyPr>
          <a:lstStyle>
            <a:lvl1pPr>
              <a:lnSpc>
                <a:spcPct val="90000"/>
              </a:lnSpc>
              <a:defRPr sz="4000">
                <a:solidFill>
                  <a:schemeClr val="tx2"/>
                </a:solidFill>
              </a:defRPr>
            </a:lvl1pPr>
          </a:lstStyle>
          <a:p>
            <a:r>
              <a:rPr lang="en-US" dirty="0"/>
              <a:t>Divider title goes here</a:t>
            </a:r>
            <a:endParaRPr lang="en-AU" dirty="0"/>
          </a:p>
        </p:txBody>
      </p:sp>
      <p:cxnSp>
        <p:nvCxnSpPr>
          <p:cNvPr id="19" name="Straight Connector 18">
            <a:extLst>
              <a:ext uri="{FF2B5EF4-FFF2-40B4-BE49-F238E27FC236}">
                <a16:creationId xmlns:a16="http://schemas.microsoft.com/office/drawing/2014/main" id="{00741CFD-7DEE-490C-8563-C8C4EF3060AD}"/>
              </a:ext>
              <a:ext uri="{C183D7F6-B498-43B3-948B-1728B52AA6E4}">
                <adec:decorative xmlns:adec="http://schemas.microsoft.com/office/drawing/2017/decorative" xmlns=""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875D8F5-C831-4AC7-AE09-4DA65EE17051}"/>
              </a:ext>
            </a:extLst>
          </p:cNvPr>
          <p:cNvSpPr txBox="1"/>
          <p:nvPr userDrawn="1"/>
        </p:nvSpPr>
        <p:spPr>
          <a:xfrm>
            <a:off x="409292" y="365496"/>
            <a:ext cx="2232984" cy="184666"/>
          </a:xfrm>
          <a:prstGeom prst="rect">
            <a:avLst/>
          </a:prstGeom>
          <a:noFill/>
        </p:spPr>
        <p:txBody>
          <a:bodyPr wrap="none" lIns="0" tIns="0" rIns="0" bIns="0" rtlCol="0">
            <a:spAutoFit/>
          </a:bodyPr>
          <a:lstStyle/>
          <a:p>
            <a:r>
              <a:rPr lang="en-AU" sz="1200" b="1" i="0" dirty="0">
                <a:solidFill>
                  <a:schemeClr val="tx2"/>
                </a:solidFill>
                <a:latin typeface="Arial" panose="020B0604020202020204" pitchFamily="34" charset="0"/>
                <a:cs typeface="Arial" panose="020B0604020202020204" pitchFamily="34" charset="0"/>
              </a:rPr>
              <a:t>NSW Department of Education</a:t>
            </a:r>
          </a:p>
        </p:txBody>
      </p:sp>
    </p:spTree>
    <p:extLst>
      <p:ext uri="{BB962C8B-B14F-4D97-AF65-F5344CB8AC3E}">
        <p14:creationId xmlns:p14="http://schemas.microsoft.com/office/powerpoint/2010/main" val="2434391600"/>
      </p:ext>
    </p:extLst>
  </p:cSld>
  <p:clrMapOvr>
    <a:masterClrMapping/>
  </p:clrMapOvr>
  <p:transition>
    <p:fade/>
  </p:transition>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337062" y="6371461"/>
            <a:ext cx="540000" cy="365125"/>
          </a:xfrm>
          <a:prstGeom prst="rect">
            <a:avLst/>
          </a:prstGeom>
        </p:spPr>
        <p:txBody>
          <a:bodyPr vert="horz" lIns="0" tIns="45720" rIns="91440" bIns="45720" rtlCol="0" anchor="ctr"/>
          <a:lstStyle>
            <a:lvl1pPr algn="l">
              <a:defRPr sz="1000">
                <a:solidFill>
                  <a:schemeClr val="tx2"/>
                </a:solidFill>
                <a:latin typeface="Arial" panose="020B0604020202020204" pitchFamily="34" charset="0"/>
                <a:cs typeface="Arial" panose="020B0604020202020204" pitchFamily="34" charset="0"/>
              </a:defRPr>
            </a:lvl1pPr>
          </a:lstStyle>
          <a:p>
            <a:fld id="{70A22D65-9FDC-489F-B10E-6D0B5D9F1F89}" type="slidenum">
              <a:rPr lang="en-AU" smtClean="0"/>
              <a:pPr/>
              <a:t>‹#›</a:t>
            </a:fld>
            <a:endParaRPr lang="en-AU" dirty="0"/>
          </a:p>
        </p:txBody>
      </p:sp>
      <p:pic>
        <p:nvPicPr>
          <p:cNvPr id="8" name="Picture 7" descr="NSW Government Logo.&#10;"/>
          <p:cNvPicPr>
            <a:picLocks noChangeAspect="1"/>
          </p:cNvPicPr>
          <p:nvPr userDrawn="1"/>
        </p:nvPicPr>
        <p:blipFill>
          <a:blip r:embed="rId21" cstate="screen">
            <a:extLst>
              <a:ext uri="{28A0092B-C50C-407E-A947-70E740481C1C}">
                <a14:useLocalDpi xmlns:a14="http://schemas.microsoft.com/office/drawing/2010/main"/>
              </a:ext>
            </a:extLst>
          </a:blip>
          <a:stretch>
            <a:fillRect/>
          </a:stretch>
        </p:blipFill>
        <p:spPr>
          <a:xfrm>
            <a:off x="11432123" y="6146848"/>
            <a:ext cx="540000" cy="589738"/>
          </a:xfrm>
          <a:prstGeom prst="rect">
            <a:avLst/>
          </a:prstGeom>
        </p:spPr>
      </p:pic>
      <p:sp>
        <p:nvSpPr>
          <p:cNvPr id="4" name="Text Placeholder 3"/>
          <p:cNvSpPr>
            <a:spLocks noGrp="1"/>
          </p:cNvSpPr>
          <p:nvPr>
            <p:ph type="body" idx="1"/>
          </p:nvPr>
        </p:nvSpPr>
        <p:spPr>
          <a:xfrm>
            <a:off x="316228" y="1725254"/>
            <a:ext cx="11497399"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4" name="Title Placeholder 1"/>
          <p:cNvSpPr>
            <a:spLocks noGrp="1"/>
          </p:cNvSpPr>
          <p:nvPr>
            <p:ph type="title"/>
          </p:nvPr>
        </p:nvSpPr>
        <p:spPr>
          <a:xfrm>
            <a:off x="316228" y="779117"/>
            <a:ext cx="11497401" cy="498470"/>
          </a:xfrm>
          <a:prstGeom prst="rect">
            <a:avLst/>
          </a:prstGeom>
        </p:spPr>
        <p:txBody>
          <a:bodyPr vert="horz" wrap="square" lIns="0" tIns="0" rIns="0" bIns="0" rtlCol="0" anchor="ctr">
            <a:noAutofit/>
          </a:bodyPr>
          <a:lstStyle/>
          <a:p>
            <a:r>
              <a:rPr lang="en-US"/>
              <a:t>Click to edit Master title style</a:t>
            </a:r>
            <a:endParaRPr lang="en-US" dirty="0"/>
          </a:p>
        </p:txBody>
      </p:sp>
      <p:cxnSp>
        <p:nvCxnSpPr>
          <p:cNvPr id="9" name="Straight Connector 8">
            <a:extLst>
              <a:ext uri="{FF2B5EF4-FFF2-40B4-BE49-F238E27FC236}">
                <a16:creationId xmlns:a16="http://schemas.microsoft.com/office/drawing/2014/main" id="{AEFECAC3-BF7B-B746-B2D0-F554BFDC2964}"/>
              </a:ext>
              <a:ext uri="{C183D7F6-B498-43B3-948B-1728B52AA6E4}">
                <adec:decorative xmlns:adec="http://schemas.microsoft.com/office/drawing/2017/decorative" xmlns="" val="1"/>
              </a:ext>
            </a:extLst>
          </p:cNvPr>
          <p:cNvCxnSpPr/>
          <p:nvPr userDrawn="1"/>
        </p:nvCxnSpPr>
        <p:spPr>
          <a:xfrm>
            <a:off x="337062" y="388434"/>
            <a:ext cx="0" cy="10800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874AE827-7224-224D-825A-55775AA3B745}"/>
              </a:ext>
            </a:extLst>
          </p:cNvPr>
          <p:cNvSpPr txBox="1"/>
          <p:nvPr userDrawn="1"/>
        </p:nvSpPr>
        <p:spPr>
          <a:xfrm>
            <a:off x="409292" y="365496"/>
            <a:ext cx="2232984" cy="184666"/>
          </a:xfrm>
          <a:prstGeom prst="rect">
            <a:avLst/>
          </a:prstGeom>
          <a:noFill/>
        </p:spPr>
        <p:txBody>
          <a:bodyPr wrap="none" lIns="0" tIns="0" rIns="0" bIns="0" rtlCol="0">
            <a:spAutoFit/>
          </a:bodyPr>
          <a:lstStyle/>
          <a:p>
            <a:r>
              <a:rPr lang="en-AU" sz="1200" b="1" i="0" dirty="0">
                <a:solidFill>
                  <a:schemeClr val="tx2"/>
                </a:solidFill>
                <a:latin typeface="Arial" panose="020B0604020202020204" pitchFamily="34" charset="0"/>
                <a:cs typeface="Arial" panose="020B0604020202020204" pitchFamily="34" charset="0"/>
              </a:rPr>
              <a:t>NSW Department of Education</a:t>
            </a:r>
          </a:p>
        </p:txBody>
      </p:sp>
    </p:spTree>
    <p:extLst>
      <p:ext uri="{BB962C8B-B14F-4D97-AF65-F5344CB8AC3E}">
        <p14:creationId xmlns:p14="http://schemas.microsoft.com/office/powerpoint/2010/main" val="20942784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ransition>
    <p:fade/>
  </p:transition>
  <p:hf sldNum="0" hdr="0" dt="0"/>
  <p:txStyles>
    <p:titleStyle>
      <a:lvl1pPr algn="l" defTabSz="685798" rtl="0" eaLnBrk="1" latinLnBrk="0" hangingPunct="1">
        <a:lnSpc>
          <a:spcPct val="90000"/>
        </a:lnSpc>
        <a:spcBef>
          <a:spcPct val="0"/>
        </a:spcBef>
        <a:buNone/>
        <a:defRPr sz="2800" b="1" i="0" u="none" kern="1200">
          <a:solidFill>
            <a:schemeClr val="tx2"/>
          </a:solidFill>
          <a:latin typeface="Arial" panose="020B0604020202020204" pitchFamily="34" charset="0"/>
          <a:ea typeface="+mj-ea"/>
          <a:cs typeface="Arial" panose="020B0604020202020204" pitchFamily="34" charset="0"/>
        </a:defRPr>
      </a:lvl1pPr>
    </p:titleStyle>
    <p:bodyStyle>
      <a:lvl1pPr marL="177800" indent="-177800" algn="l" defTabSz="685798" rtl="0" eaLnBrk="1" latinLnBrk="0" hangingPunct="1">
        <a:lnSpc>
          <a:spcPct val="150000"/>
        </a:lnSpc>
        <a:spcBef>
          <a:spcPts val="0"/>
        </a:spcBef>
        <a:spcAft>
          <a:spcPts val="600"/>
        </a:spcAft>
        <a:buFont typeface="Arial" panose="020B0604020202020204" pitchFamily="34" charset="0"/>
        <a:buChar char="•"/>
        <a:defRPr sz="1800" kern="1200">
          <a:solidFill>
            <a:schemeClr val="tx2"/>
          </a:solidFill>
          <a:latin typeface="Arial" panose="020B0604020202020204" pitchFamily="34" charset="0"/>
          <a:ea typeface="+mn-ea"/>
          <a:cs typeface="Arial" panose="020B0604020202020204" pitchFamily="34" charset="0"/>
        </a:defRPr>
      </a:lvl1pPr>
      <a:lvl2pPr marL="355600" indent="-177800" algn="l" defTabSz="685798" rtl="0" eaLnBrk="1" latinLnBrk="0" hangingPunct="1">
        <a:lnSpc>
          <a:spcPct val="150000"/>
        </a:lnSpc>
        <a:spcBef>
          <a:spcPts val="0"/>
        </a:spcBef>
        <a:spcAft>
          <a:spcPts val="600"/>
        </a:spcAft>
        <a:buClrTx/>
        <a:buFont typeface="Montserrat Medium" panose="00000600000000000000" pitchFamily="2" charset="0"/>
        <a:buChar char="−"/>
        <a:defRPr sz="1600" kern="1200">
          <a:solidFill>
            <a:schemeClr val="tx2"/>
          </a:solidFill>
          <a:latin typeface="Arial" panose="020B0604020202020204" pitchFamily="34" charset="0"/>
          <a:ea typeface="+mn-ea"/>
          <a:cs typeface="Arial" panose="020B0604020202020204" pitchFamily="34" charset="0"/>
        </a:defRPr>
      </a:lvl2pPr>
      <a:lvl3pPr marL="541338" indent="-177800" algn="l" defTabSz="685798" rtl="0" eaLnBrk="1" latinLnBrk="0" hangingPunct="1">
        <a:lnSpc>
          <a:spcPct val="150000"/>
        </a:lnSpc>
        <a:spcBef>
          <a:spcPts val="0"/>
        </a:spcBef>
        <a:spcAft>
          <a:spcPts val="600"/>
        </a:spcAft>
        <a:buClrTx/>
        <a:buFont typeface="Montserrat Medium" panose="00000600000000000000" pitchFamily="2" charset="0"/>
        <a:buChar char="»"/>
        <a:tabLst/>
        <a:defRPr sz="1600" kern="1200">
          <a:solidFill>
            <a:schemeClr val="tx2"/>
          </a:solidFill>
          <a:latin typeface="Arial" panose="020B0604020202020204" pitchFamily="34" charset="0"/>
          <a:ea typeface="+mn-ea"/>
          <a:cs typeface="Arial" panose="020B0604020202020204" pitchFamily="34" charset="0"/>
        </a:defRPr>
      </a:lvl3pPr>
      <a:lvl4pPr marL="719138" indent="-185738" algn="l" defTabSz="685798" rtl="0" eaLnBrk="1" latinLnBrk="0" hangingPunct="1">
        <a:lnSpc>
          <a:spcPct val="150000"/>
        </a:lnSpc>
        <a:spcBef>
          <a:spcPts val="0"/>
        </a:spcBef>
        <a:spcAft>
          <a:spcPts val="600"/>
        </a:spcAft>
        <a:buClrTx/>
        <a:buFont typeface="Courier New" panose="02070309020205020404" pitchFamily="49" charset="0"/>
        <a:buChar char="o"/>
        <a:defRPr sz="1400" b="0" i="0" kern="1200">
          <a:solidFill>
            <a:schemeClr val="tx2"/>
          </a:solidFill>
          <a:latin typeface="Arial" panose="020B0604020202020204" pitchFamily="34" charset="0"/>
          <a:ea typeface="+mn-ea"/>
          <a:cs typeface="Arial" panose="020B0604020202020204" pitchFamily="34" charset="0"/>
        </a:defRPr>
      </a:lvl4pPr>
      <a:lvl5pPr marL="896938" indent="-177800" algn="l" defTabSz="685798" rtl="0" eaLnBrk="1" latinLnBrk="0" hangingPunct="1">
        <a:lnSpc>
          <a:spcPct val="150000"/>
        </a:lnSpc>
        <a:spcBef>
          <a:spcPts val="0"/>
        </a:spcBef>
        <a:spcAft>
          <a:spcPts val="600"/>
        </a:spcAft>
        <a:buFont typeface="Arial" panose="020B0604020202020204" pitchFamily="34" charset="0"/>
        <a:buChar char="•"/>
        <a:defRPr sz="1200" b="0" i="0" kern="1200">
          <a:solidFill>
            <a:schemeClr val="tx2"/>
          </a:solidFill>
          <a:latin typeface="Arial" panose="020B0604020202020204" pitchFamily="34" charset="0"/>
          <a:ea typeface="+mn-ea"/>
          <a:cs typeface="Arial" panose="020B0604020202020204" pitchFamily="34" charset="0"/>
        </a:defRPr>
      </a:lvl5pPr>
      <a:lvl6pPr marL="1885943"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42"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41"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40" indent="-171449" algn="l" defTabSz="68579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98" rtl="0" eaLnBrk="1" latinLnBrk="0" hangingPunct="1">
        <a:defRPr sz="1350" kern="1200">
          <a:solidFill>
            <a:schemeClr val="tx1"/>
          </a:solidFill>
          <a:latin typeface="+mn-lt"/>
          <a:ea typeface="+mn-ea"/>
          <a:cs typeface="+mn-cs"/>
        </a:defRPr>
      </a:lvl1pPr>
      <a:lvl2pPr marL="342899" algn="l" defTabSz="685798" rtl="0" eaLnBrk="1" latinLnBrk="0" hangingPunct="1">
        <a:defRPr sz="1350" kern="1200">
          <a:solidFill>
            <a:schemeClr val="tx1"/>
          </a:solidFill>
          <a:latin typeface="+mn-lt"/>
          <a:ea typeface="+mn-ea"/>
          <a:cs typeface="+mn-cs"/>
        </a:defRPr>
      </a:lvl2pPr>
      <a:lvl3pPr marL="685798" algn="l" defTabSz="685798" rtl="0" eaLnBrk="1" latinLnBrk="0" hangingPunct="1">
        <a:defRPr sz="1350" kern="1200">
          <a:solidFill>
            <a:schemeClr val="tx1"/>
          </a:solidFill>
          <a:latin typeface="+mn-lt"/>
          <a:ea typeface="+mn-ea"/>
          <a:cs typeface="+mn-cs"/>
        </a:defRPr>
      </a:lvl3pPr>
      <a:lvl4pPr marL="1028696" algn="l" defTabSz="685798" rtl="0" eaLnBrk="1" latinLnBrk="0" hangingPunct="1">
        <a:defRPr sz="1350" kern="1200">
          <a:solidFill>
            <a:schemeClr val="tx1"/>
          </a:solidFill>
          <a:latin typeface="+mn-lt"/>
          <a:ea typeface="+mn-ea"/>
          <a:cs typeface="+mn-cs"/>
        </a:defRPr>
      </a:lvl4pPr>
      <a:lvl5pPr marL="1371596" algn="l" defTabSz="685798" rtl="0" eaLnBrk="1" latinLnBrk="0" hangingPunct="1">
        <a:defRPr sz="1350" kern="1200">
          <a:solidFill>
            <a:schemeClr val="tx1"/>
          </a:solidFill>
          <a:latin typeface="+mn-lt"/>
          <a:ea typeface="+mn-ea"/>
          <a:cs typeface="+mn-cs"/>
        </a:defRPr>
      </a:lvl5pPr>
      <a:lvl6pPr marL="1714494" algn="l" defTabSz="685798" rtl="0" eaLnBrk="1" latinLnBrk="0" hangingPunct="1">
        <a:defRPr sz="1350" kern="1200">
          <a:solidFill>
            <a:schemeClr val="tx1"/>
          </a:solidFill>
          <a:latin typeface="+mn-lt"/>
          <a:ea typeface="+mn-ea"/>
          <a:cs typeface="+mn-cs"/>
        </a:defRPr>
      </a:lvl6pPr>
      <a:lvl7pPr marL="2057393" algn="l" defTabSz="685798" rtl="0" eaLnBrk="1" latinLnBrk="0" hangingPunct="1">
        <a:defRPr sz="1350" kern="1200">
          <a:solidFill>
            <a:schemeClr val="tx1"/>
          </a:solidFill>
          <a:latin typeface="+mn-lt"/>
          <a:ea typeface="+mn-ea"/>
          <a:cs typeface="+mn-cs"/>
        </a:defRPr>
      </a:lvl7pPr>
      <a:lvl8pPr marL="2400292" algn="l" defTabSz="685798" rtl="0" eaLnBrk="1" latinLnBrk="0" hangingPunct="1">
        <a:defRPr sz="1350" kern="1200">
          <a:solidFill>
            <a:schemeClr val="tx1"/>
          </a:solidFill>
          <a:latin typeface="+mn-lt"/>
          <a:ea typeface="+mn-ea"/>
          <a:cs typeface="+mn-cs"/>
        </a:defRPr>
      </a:lvl8pPr>
      <a:lvl9pPr marL="2743190" algn="l" defTabSz="685798"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9" pos="211">
          <p15:clr>
            <a:srgbClr val="F26B43"/>
          </p15:clr>
        </p15:guide>
        <p15:guide id="20" pos="3840">
          <p15:clr>
            <a:srgbClr val="F26B43"/>
          </p15:clr>
        </p15:guide>
        <p15:guide id="21" pos="7435">
          <p15:clr>
            <a:srgbClr val="F26B43"/>
          </p15:clr>
        </p15:guide>
        <p15:guide id="22" orient="horz" pos="249">
          <p15:clr>
            <a:srgbClr val="F26B43"/>
          </p15:clr>
        </p15:guide>
        <p15:guide id="23" orient="horz" pos="4178">
          <p15:clr>
            <a:srgbClr val="F26B43"/>
          </p15:clr>
        </p15:guide>
        <p15:guide id="34" orient="horz" pos="527">
          <p15:clr>
            <a:srgbClr val="FBAE40"/>
          </p15:clr>
        </p15:guide>
        <p15:guide id="35" orient="horz" pos="867">
          <p15:clr>
            <a:srgbClr val="FBAE40"/>
          </p15:clr>
        </p15:guide>
        <p15:guide id="36" orient="horz" pos="1049">
          <p15:clr>
            <a:srgbClr val="FBAE40"/>
          </p15:clr>
        </p15:guide>
        <p15:guide id="37" pos="844">
          <p15:clr>
            <a:srgbClr val="FDE53C"/>
          </p15:clr>
        </p15:guide>
        <p15:guide id="38" pos="1443">
          <p15:clr>
            <a:srgbClr val="FDE53C"/>
          </p15:clr>
        </p15:guide>
        <p15:guide id="39" pos="2043">
          <p15:clr>
            <a:srgbClr val="FDE53C"/>
          </p15:clr>
        </p15:guide>
        <p15:guide id="40" pos="2641">
          <p15:clr>
            <a:srgbClr val="FDE53C"/>
          </p15:clr>
        </p15:guide>
        <p15:guide id="41" pos="3241">
          <p15:clr>
            <a:srgbClr val="FDE53C"/>
          </p15:clr>
        </p15:guide>
        <p15:guide id="42" pos="4439">
          <p15:clr>
            <a:srgbClr val="FDE53C"/>
          </p15:clr>
        </p15:guide>
        <p15:guide id="43" pos="5039">
          <p15:clr>
            <a:srgbClr val="FDE53C"/>
          </p15:clr>
        </p15:guide>
        <p15:guide id="44" pos="5637">
          <p15:clr>
            <a:srgbClr val="FDE53C"/>
          </p15:clr>
        </p15:guide>
        <p15:guide id="45" pos="6236">
          <p15:clr>
            <a:srgbClr val="FDE53C"/>
          </p15:clr>
        </p15:guide>
        <p15:guide id="46" pos="6835">
          <p15:clr>
            <a:srgbClr val="FDE53C"/>
          </p15:clr>
        </p15:guide>
        <p15:guide id="47" orient="horz" pos="1253">
          <p15:clr>
            <a:srgbClr val="FBAE40"/>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DC077B8-769D-41DC-A958-A11F7CD667E7}"/>
              </a:ext>
            </a:extLst>
          </p:cNvPr>
          <p:cNvSpPr>
            <a:spLocks noGrp="1"/>
          </p:cNvSpPr>
          <p:nvPr>
            <p:ph type="body" sz="quarter" idx="16"/>
          </p:nvPr>
        </p:nvSpPr>
        <p:spPr/>
        <p:txBody>
          <a:bodyPr vert="horz" lIns="91440" tIns="45720" rIns="91440" bIns="45720" rtlCol="0" anchor="t">
            <a:normAutofit/>
          </a:bodyPr>
          <a:lstStyle/>
          <a:p>
            <a:r>
              <a:rPr lang="en-AU" dirty="0">
                <a:latin typeface="Arial"/>
                <a:cs typeface="Arial"/>
              </a:rPr>
              <a:t>Listen carefully to how your teacher says the names of 5 sports.</a:t>
            </a:r>
            <a:r>
              <a:rPr lang="en-US" dirty="0">
                <a:latin typeface="Arial"/>
                <a:cs typeface="Arial"/>
              </a:rPr>
              <a:t> </a:t>
            </a:r>
            <a:endParaRPr lang="en-US" dirty="0"/>
          </a:p>
          <a:p>
            <a:r>
              <a:rPr lang="en-AU" dirty="0">
                <a:latin typeface="Arial"/>
                <a:cs typeface="Arial"/>
              </a:rPr>
              <a:t>Repeat the name of each sport 5 times, be careful to copy how your teacher says the sports.</a:t>
            </a:r>
            <a:r>
              <a:rPr lang="en-US" dirty="0">
                <a:latin typeface="Arial"/>
                <a:cs typeface="Arial"/>
              </a:rPr>
              <a:t> </a:t>
            </a:r>
            <a:endParaRPr lang="en-US" dirty="0"/>
          </a:p>
          <a:p>
            <a:r>
              <a:rPr lang="en-AU" dirty="0">
                <a:latin typeface="Arial"/>
                <a:cs typeface="Arial"/>
              </a:rPr>
              <a:t>Record yourself saying the name of the 5 sports, be careful to copy how your teacher says the sports.</a:t>
            </a:r>
            <a:r>
              <a:rPr lang="en-US" dirty="0">
                <a:latin typeface="Arial"/>
                <a:cs typeface="Arial"/>
              </a:rPr>
              <a:t> </a:t>
            </a:r>
            <a:endParaRPr lang="en-US" dirty="0"/>
          </a:p>
          <a:p>
            <a:r>
              <a:rPr lang="en-AU" dirty="0">
                <a:latin typeface="Arial"/>
                <a:cs typeface="Arial"/>
              </a:rPr>
              <a:t>Have you ever played any of these sports?</a:t>
            </a:r>
            <a:r>
              <a:rPr lang="en-US" dirty="0">
                <a:latin typeface="Arial"/>
                <a:cs typeface="Arial"/>
              </a:rPr>
              <a:t> </a:t>
            </a:r>
          </a:p>
          <a:p>
            <a:r>
              <a:rPr lang="en-AU" dirty="0">
                <a:latin typeface="Arial"/>
                <a:cs typeface="Arial"/>
              </a:rPr>
              <a:t>Draw a picture of yourself playing one of the sports.</a:t>
            </a:r>
            <a:r>
              <a:rPr lang="en-US" dirty="0">
                <a:latin typeface="Arial"/>
                <a:cs typeface="Arial"/>
              </a:rPr>
              <a:t> </a:t>
            </a:r>
          </a:p>
          <a:p>
            <a:pPr marL="0" indent="0">
              <a:buNone/>
            </a:pPr>
            <a:endParaRPr lang="en-US" dirty="0">
              <a:latin typeface="Arial"/>
              <a:cs typeface="Arial"/>
            </a:endParaRPr>
          </a:p>
          <a:p>
            <a:endParaRPr lang="en-US" dirty="0"/>
          </a:p>
        </p:txBody>
      </p:sp>
      <p:sp>
        <p:nvSpPr>
          <p:cNvPr id="3" name="Text Placeholder 2">
            <a:extLst>
              <a:ext uri="{FF2B5EF4-FFF2-40B4-BE49-F238E27FC236}">
                <a16:creationId xmlns:a16="http://schemas.microsoft.com/office/drawing/2014/main" id="{AB43B01F-7C84-49D0-86C1-7F70A97BD10C}"/>
              </a:ext>
            </a:extLst>
          </p:cNvPr>
          <p:cNvSpPr>
            <a:spLocks noGrp="1"/>
          </p:cNvSpPr>
          <p:nvPr>
            <p:ph type="body" sz="quarter" idx="15"/>
          </p:nvPr>
        </p:nvSpPr>
        <p:spPr/>
        <p:txBody>
          <a:bodyPr vert="horz" wrap="square" lIns="0" tIns="45720" rIns="91440" bIns="45720" rtlCol="0" anchor="t">
            <a:noAutofit/>
          </a:bodyPr>
          <a:lstStyle/>
          <a:p>
            <a:r>
              <a:rPr lang="en-AU" dirty="0">
                <a:latin typeface="Arial"/>
                <a:cs typeface="Arial"/>
              </a:rPr>
              <a:t>Week 2 - Sports</a:t>
            </a:r>
            <a:endParaRPr lang="en-US" dirty="0"/>
          </a:p>
        </p:txBody>
      </p:sp>
      <p:sp>
        <p:nvSpPr>
          <p:cNvPr id="4" name="Title 3">
            <a:extLst>
              <a:ext uri="{FF2B5EF4-FFF2-40B4-BE49-F238E27FC236}">
                <a16:creationId xmlns:a16="http://schemas.microsoft.com/office/drawing/2014/main" id="{696EBA80-F353-4C21-B5D1-8C3A1232625C}"/>
              </a:ext>
            </a:extLst>
          </p:cNvPr>
          <p:cNvSpPr>
            <a:spLocks noGrp="1"/>
          </p:cNvSpPr>
          <p:nvPr>
            <p:ph type="title"/>
          </p:nvPr>
        </p:nvSpPr>
        <p:spPr/>
        <p:txBody>
          <a:bodyPr/>
          <a:lstStyle/>
          <a:p>
            <a:r>
              <a:rPr lang="en-AU" dirty="0"/>
              <a:t>Languages – Early Stage 1</a:t>
            </a:r>
            <a:endParaRPr lang="en-US" dirty="0"/>
          </a:p>
        </p:txBody>
      </p:sp>
      <p:sp>
        <p:nvSpPr>
          <p:cNvPr id="5" name="Footer Placeholder 4">
            <a:extLst>
              <a:ext uri="{FF2B5EF4-FFF2-40B4-BE49-F238E27FC236}">
                <a16:creationId xmlns:a16="http://schemas.microsoft.com/office/drawing/2014/main" id="{E31AF7FF-3DA8-4417-A31C-402168E4EEAD}"/>
              </a:ext>
            </a:extLst>
          </p:cNvPr>
          <p:cNvSpPr>
            <a:spLocks noGrp="1"/>
          </p:cNvSpPr>
          <p:nvPr>
            <p:ph type="ftr" sz="quarter" idx="3"/>
          </p:nvPr>
        </p:nvSpPr>
        <p:spPr/>
        <p:txBody>
          <a:bodyPr/>
          <a:lstStyle/>
          <a:p>
            <a:fld id="{5116C895-348D-4FA1-AC3F-6A98EE2CBA64}" type="slidenum">
              <a:rPr lang="en-US" smtClean="0"/>
              <a:pPr/>
              <a:t>1</a:t>
            </a:fld>
            <a:endParaRPr lang="en-US" dirty="0"/>
          </a:p>
        </p:txBody>
      </p:sp>
    </p:spTree>
    <p:extLst>
      <p:ext uri="{BB962C8B-B14F-4D97-AF65-F5344CB8AC3E}">
        <p14:creationId xmlns:p14="http://schemas.microsoft.com/office/powerpoint/2010/main" val="196783384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DC077B8-769D-41DC-A958-A11F7CD667E7}"/>
              </a:ext>
            </a:extLst>
          </p:cNvPr>
          <p:cNvSpPr>
            <a:spLocks noGrp="1"/>
          </p:cNvSpPr>
          <p:nvPr>
            <p:ph type="body" sz="quarter" idx="16"/>
          </p:nvPr>
        </p:nvSpPr>
        <p:spPr/>
        <p:txBody>
          <a:bodyPr vert="horz" lIns="91440" tIns="45720" rIns="91440" bIns="45720" rtlCol="0" anchor="t">
            <a:normAutofit/>
          </a:bodyPr>
          <a:lstStyle/>
          <a:p>
            <a:r>
              <a:rPr lang="en-AU" dirty="0">
                <a:latin typeface="Arial"/>
                <a:cs typeface="Arial"/>
              </a:rPr>
              <a:t>Listen carefully to how your teacher says the names of 5 sports and the word for ‘play’ in [Language].</a:t>
            </a:r>
            <a:r>
              <a:rPr lang="en-US" dirty="0">
                <a:latin typeface="Arial"/>
                <a:cs typeface="Arial"/>
              </a:rPr>
              <a:t> </a:t>
            </a:r>
            <a:endParaRPr lang="en-US" dirty="0"/>
          </a:p>
          <a:p>
            <a:r>
              <a:rPr lang="en-AU" dirty="0">
                <a:latin typeface="Arial"/>
                <a:cs typeface="Arial"/>
              </a:rPr>
              <a:t>Repeat the name of each sport and the word for ‘play’ 5 times, be careful to copy how your teacher says each word.</a:t>
            </a:r>
            <a:r>
              <a:rPr lang="en-US" dirty="0">
                <a:latin typeface="Arial"/>
                <a:cs typeface="Arial"/>
              </a:rPr>
              <a:t> </a:t>
            </a:r>
            <a:endParaRPr lang="en-US" dirty="0"/>
          </a:p>
          <a:p>
            <a:r>
              <a:rPr lang="en-AU" dirty="0">
                <a:latin typeface="Arial"/>
                <a:cs typeface="Arial"/>
              </a:rPr>
              <a:t>Record yourself saying the name of the 5 sports, be careful to copy how your teacher says the sports.</a:t>
            </a:r>
            <a:r>
              <a:rPr lang="en-US" dirty="0">
                <a:latin typeface="Arial"/>
                <a:cs typeface="Arial"/>
              </a:rPr>
              <a:t> </a:t>
            </a:r>
            <a:endParaRPr lang="en-US" dirty="0"/>
          </a:p>
          <a:p>
            <a:r>
              <a:rPr lang="en-AU" dirty="0">
                <a:latin typeface="Arial"/>
                <a:cs typeface="Arial"/>
              </a:rPr>
              <a:t>Choose a sport you play from the sports on your teacher’s list. Draw a picture of yourself playing one of the sports and write the sentence [I play ‘sport’].  </a:t>
            </a:r>
            <a:endParaRPr lang="en-US">
              <a:latin typeface="Arial"/>
              <a:cs typeface="Arial"/>
            </a:endParaRPr>
          </a:p>
          <a:p>
            <a:pPr marL="0" indent="0">
              <a:buNone/>
            </a:pPr>
            <a:endParaRPr lang="en-US" dirty="0">
              <a:latin typeface="Arial"/>
              <a:cs typeface="Arial"/>
            </a:endParaRPr>
          </a:p>
          <a:p>
            <a:pPr marL="0" indent="0">
              <a:buNone/>
            </a:pPr>
            <a:endParaRPr lang="en-US" dirty="0">
              <a:latin typeface="Arial"/>
              <a:cs typeface="Arial"/>
            </a:endParaRPr>
          </a:p>
          <a:p>
            <a:endParaRPr lang="en-US" dirty="0"/>
          </a:p>
        </p:txBody>
      </p:sp>
      <p:sp>
        <p:nvSpPr>
          <p:cNvPr id="3" name="Text Placeholder 2">
            <a:extLst>
              <a:ext uri="{FF2B5EF4-FFF2-40B4-BE49-F238E27FC236}">
                <a16:creationId xmlns:a16="http://schemas.microsoft.com/office/drawing/2014/main" id="{AB43B01F-7C84-49D0-86C1-7F70A97BD10C}"/>
              </a:ext>
            </a:extLst>
          </p:cNvPr>
          <p:cNvSpPr>
            <a:spLocks noGrp="1"/>
          </p:cNvSpPr>
          <p:nvPr>
            <p:ph type="body" sz="quarter" idx="15"/>
          </p:nvPr>
        </p:nvSpPr>
        <p:spPr/>
        <p:txBody>
          <a:bodyPr vert="horz" wrap="square" lIns="0" tIns="45720" rIns="91440" bIns="45720" rtlCol="0" anchor="t">
            <a:noAutofit/>
          </a:bodyPr>
          <a:lstStyle/>
          <a:p>
            <a:r>
              <a:rPr lang="en-AU" dirty="0">
                <a:latin typeface="Arial"/>
                <a:cs typeface="Arial"/>
              </a:rPr>
              <a:t>Week 2 - Sports</a:t>
            </a:r>
            <a:endParaRPr lang="en-US" dirty="0"/>
          </a:p>
        </p:txBody>
      </p:sp>
      <p:sp>
        <p:nvSpPr>
          <p:cNvPr id="4" name="Title 3">
            <a:extLst>
              <a:ext uri="{FF2B5EF4-FFF2-40B4-BE49-F238E27FC236}">
                <a16:creationId xmlns:a16="http://schemas.microsoft.com/office/drawing/2014/main" id="{696EBA80-F353-4C21-B5D1-8C3A1232625C}"/>
              </a:ext>
            </a:extLst>
          </p:cNvPr>
          <p:cNvSpPr>
            <a:spLocks noGrp="1"/>
          </p:cNvSpPr>
          <p:nvPr>
            <p:ph type="title"/>
          </p:nvPr>
        </p:nvSpPr>
        <p:spPr/>
        <p:txBody>
          <a:bodyPr/>
          <a:lstStyle/>
          <a:p>
            <a:r>
              <a:rPr lang="en-AU" dirty="0">
                <a:latin typeface="Arial"/>
                <a:cs typeface="Arial"/>
              </a:rPr>
              <a:t>Languages –  Stage 1</a:t>
            </a:r>
            <a:endParaRPr lang="en-US" dirty="0">
              <a:latin typeface="Arial"/>
              <a:cs typeface="Arial"/>
            </a:endParaRPr>
          </a:p>
        </p:txBody>
      </p:sp>
      <p:sp>
        <p:nvSpPr>
          <p:cNvPr id="5" name="Footer Placeholder 4">
            <a:extLst>
              <a:ext uri="{FF2B5EF4-FFF2-40B4-BE49-F238E27FC236}">
                <a16:creationId xmlns:a16="http://schemas.microsoft.com/office/drawing/2014/main" id="{E31AF7FF-3DA8-4417-A31C-402168E4EEAD}"/>
              </a:ext>
            </a:extLst>
          </p:cNvPr>
          <p:cNvSpPr>
            <a:spLocks noGrp="1"/>
          </p:cNvSpPr>
          <p:nvPr>
            <p:ph type="ftr" sz="quarter" idx="3"/>
          </p:nvPr>
        </p:nvSpPr>
        <p:spPr/>
        <p:txBody>
          <a:bodyPr/>
          <a:lstStyle/>
          <a:p>
            <a:fld id="{5116C895-348D-4FA1-AC3F-6A98EE2CBA64}" type="slidenum">
              <a:rPr lang="en-US" smtClean="0"/>
              <a:pPr/>
              <a:t>2</a:t>
            </a:fld>
            <a:endParaRPr lang="en-US" dirty="0"/>
          </a:p>
        </p:txBody>
      </p:sp>
    </p:spTree>
    <p:extLst>
      <p:ext uri="{BB962C8B-B14F-4D97-AF65-F5344CB8AC3E}">
        <p14:creationId xmlns:p14="http://schemas.microsoft.com/office/powerpoint/2010/main" val="46278535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DC077B8-769D-41DC-A958-A11F7CD667E7}"/>
              </a:ext>
            </a:extLst>
          </p:cNvPr>
          <p:cNvSpPr>
            <a:spLocks noGrp="1"/>
          </p:cNvSpPr>
          <p:nvPr>
            <p:ph type="body" sz="quarter" idx="16"/>
          </p:nvPr>
        </p:nvSpPr>
        <p:spPr/>
        <p:txBody>
          <a:bodyPr vert="horz" lIns="91440" tIns="45720" rIns="91440" bIns="45720" rtlCol="0" anchor="t">
            <a:normAutofit fontScale="92500" lnSpcReduction="20000"/>
          </a:bodyPr>
          <a:lstStyle/>
          <a:p>
            <a:r>
              <a:rPr lang="en-AU" dirty="0">
                <a:latin typeface="Arial"/>
                <a:cs typeface="Arial"/>
              </a:rPr>
              <a:t>Listen carefully to how your teacher says the names of 10 sports and the verbs ‘play, run, ride, swim, jump’ in [Language].</a:t>
            </a:r>
            <a:r>
              <a:rPr lang="en-US" dirty="0">
                <a:latin typeface="Arial"/>
                <a:cs typeface="Arial"/>
              </a:rPr>
              <a:t> </a:t>
            </a:r>
            <a:endParaRPr lang="en-US" dirty="0"/>
          </a:p>
          <a:p>
            <a:r>
              <a:rPr lang="en-AU" dirty="0">
                <a:latin typeface="Arial"/>
                <a:cs typeface="Arial"/>
              </a:rPr>
              <a:t>Repeat the name of each sport and the verbs 5 times, be careful to copy your teacher’s pronunciation. </a:t>
            </a:r>
            <a:endParaRPr lang="en-US"/>
          </a:p>
          <a:p>
            <a:r>
              <a:rPr lang="en-AU" dirty="0">
                <a:latin typeface="Arial"/>
                <a:cs typeface="Arial"/>
              </a:rPr>
              <a:t>Record yourself saying the name of the sports and verbs, be careful to copy your teacher’s pronunciation. </a:t>
            </a:r>
            <a:endParaRPr lang="en-US">
              <a:latin typeface="Arial"/>
              <a:cs typeface="Arial"/>
            </a:endParaRPr>
          </a:p>
          <a:p>
            <a:r>
              <a:rPr lang="en-AU" dirty="0">
                <a:latin typeface="Arial"/>
                <a:cs typeface="Arial"/>
              </a:rPr>
              <a:t>Listen to your teacher reading some sentences in present tense, for example [I ride my bike everyday], and past tense, for example [I played football last week]. </a:t>
            </a:r>
            <a:endParaRPr lang="en-US">
              <a:latin typeface="Arial"/>
              <a:cs typeface="Arial"/>
            </a:endParaRPr>
          </a:p>
          <a:p>
            <a:r>
              <a:rPr lang="en-AU" dirty="0">
                <a:latin typeface="Arial"/>
                <a:cs typeface="Arial"/>
              </a:rPr>
              <a:t>Write 2 sentences, one about yourself and the other about your friend. Use a different verb from your teacher’s list in each sentence. One sentence should be written in present tense (every day, every week) and the other in past tense (last week, last year). </a:t>
            </a:r>
            <a:endParaRPr lang="en-US">
              <a:latin typeface="Arial"/>
              <a:cs typeface="Arial"/>
            </a:endParaRPr>
          </a:p>
          <a:p>
            <a:r>
              <a:rPr lang="en-AU" dirty="0">
                <a:latin typeface="Arial"/>
                <a:cs typeface="Arial"/>
              </a:rPr>
              <a:t>Record your voice as you read your sentences. </a:t>
            </a:r>
            <a:endParaRPr lang="en-US">
              <a:latin typeface="Arial"/>
              <a:cs typeface="Arial"/>
            </a:endParaRPr>
          </a:p>
          <a:p>
            <a:pPr marL="0" indent="0">
              <a:buNone/>
            </a:pPr>
            <a:endParaRPr lang="en-US" dirty="0">
              <a:latin typeface="Arial"/>
              <a:cs typeface="Arial"/>
            </a:endParaRPr>
          </a:p>
          <a:p>
            <a:pPr marL="0" indent="0">
              <a:buNone/>
            </a:pPr>
            <a:endParaRPr lang="en-US" dirty="0">
              <a:latin typeface="Arial"/>
              <a:cs typeface="Arial"/>
            </a:endParaRPr>
          </a:p>
          <a:p>
            <a:pPr marL="0" indent="0">
              <a:buNone/>
            </a:pPr>
            <a:endParaRPr lang="en-US" dirty="0">
              <a:latin typeface="Arial"/>
              <a:cs typeface="Arial"/>
            </a:endParaRPr>
          </a:p>
          <a:p>
            <a:endParaRPr lang="en-US" dirty="0"/>
          </a:p>
        </p:txBody>
      </p:sp>
      <p:sp>
        <p:nvSpPr>
          <p:cNvPr id="3" name="Text Placeholder 2">
            <a:extLst>
              <a:ext uri="{FF2B5EF4-FFF2-40B4-BE49-F238E27FC236}">
                <a16:creationId xmlns:a16="http://schemas.microsoft.com/office/drawing/2014/main" id="{AB43B01F-7C84-49D0-86C1-7F70A97BD10C}"/>
              </a:ext>
            </a:extLst>
          </p:cNvPr>
          <p:cNvSpPr>
            <a:spLocks noGrp="1"/>
          </p:cNvSpPr>
          <p:nvPr>
            <p:ph type="body" sz="quarter" idx="15"/>
          </p:nvPr>
        </p:nvSpPr>
        <p:spPr/>
        <p:txBody>
          <a:bodyPr vert="horz" wrap="square" lIns="0" tIns="45720" rIns="91440" bIns="45720" rtlCol="0" anchor="t">
            <a:noAutofit/>
          </a:bodyPr>
          <a:lstStyle/>
          <a:p>
            <a:r>
              <a:rPr lang="en-AU" dirty="0">
                <a:latin typeface="Arial"/>
                <a:cs typeface="Arial"/>
              </a:rPr>
              <a:t>Week 2 - Sports</a:t>
            </a:r>
            <a:endParaRPr lang="en-US" dirty="0"/>
          </a:p>
        </p:txBody>
      </p:sp>
      <p:sp>
        <p:nvSpPr>
          <p:cNvPr id="4" name="Title 3">
            <a:extLst>
              <a:ext uri="{FF2B5EF4-FFF2-40B4-BE49-F238E27FC236}">
                <a16:creationId xmlns:a16="http://schemas.microsoft.com/office/drawing/2014/main" id="{696EBA80-F353-4C21-B5D1-8C3A1232625C}"/>
              </a:ext>
            </a:extLst>
          </p:cNvPr>
          <p:cNvSpPr>
            <a:spLocks noGrp="1"/>
          </p:cNvSpPr>
          <p:nvPr>
            <p:ph type="title"/>
          </p:nvPr>
        </p:nvSpPr>
        <p:spPr/>
        <p:txBody>
          <a:bodyPr/>
          <a:lstStyle/>
          <a:p>
            <a:r>
              <a:rPr lang="en-AU" dirty="0">
                <a:latin typeface="Arial"/>
                <a:cs typeface="Arial"/>
              </a:rPr>
              <a:t>Languages –  Stage 2</a:t>
            </a:r>
            <a:endParaRPr lang="en-US" dirty="0">
              <a:latin typeface="Arial"/>
              <a:cs typeface="Arial"/>
            </a:endParaRPr>
          </a:p>
        </p:txBody>
      </p:sp>
      <p:sp>
        <p:nvSpPr>
          <p:cNvPr id="5" name="Footer Placeholder 4">
            <a:extLst>
              <a:ext uri="{FF2B5EF4-FFF2-40B4-BE49-F238E27FC236}">
                <a16:creationId xmlns:a16="http://schemas.microsoft.com/office/drawing/2014/main" id="{E31AF7FF-3DA8-4417-A31C-402168E4EEAD}"/>
              </a:ext>
            </a:extLst>
          </p:cNvPr>
          <p:cNvSpPr>
            <a:spLocks noGrp="1"/>
          </p:cNvSpPr>
          <p:nvPr>
            <p:ph type="ftr" sz="quarter" idx="3"/>
          </p:nvPr>
        </p:nvSpPr>
        <p:spPr/>
        <p:txBody>
          <a:bodyPr/>
          <a:lstStyle/>
          <a:p>
            <a:fld id="{5116C895-348D-4FA1-AC3F-6A98EE2CBA64}" type="slidenum">
              <a:rPr lang="en-US" smtClean="0"/>
              <a:pPr/>
              <a:t>3</a:t>
            </a:fld>
            <a:endParaRPr lang="en-US" dirty="0"/>
          </a:p>
        </p:txBody>
      </p:sp>
    </p:spTree>
    <p:extLst>
      <p:ext uri="{BB962C8B-B14F-4D97-AF65-F5344CB8AC3E}">
        <p14:creationId xmlns:p14="http://schemas.microsoft.com/office/powerpoint/2010/main" val="111524439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DC077B8-769D-41DC-A958-A11F7CD667E7}"/>
              </a:ext>
            </a:extLst>
          </p:cNvPr>
          <p:cNvSpPr>
            <a:spLocks noGrp="1"/>
          </p:cNvSpPr>
          <p:nvPr>
            <p:ph type="body" sz="quarter" idx="16"/>
          </p:nvPr>
        </p:nvSpPr>
        <p:spPr/>
        <p:txBody>
          <a:bodyPr vert="horz" lIns="91440" tIns="45720" rIns="91440" bIns="45720" rtlCol="0" anchor="t">
            <a:normAutofit fontScale="92500" lnSpcReduction="20000"/>
          </a:bodyPr>
          <a:lstStyle/>
          <a:p>
            <a:r>
              <a:rPr lang="en-AU" dirty="0">
                <a:latin typeface="Arial"/>
                <a:cs typeface="Arial"/>
              </a:rPr>
              <a:t>Listen carefully to how your teacher says the names of 10 sports and the verbs ‘play, run, ride, swim, jump, row, kick, shoot’ in [Language].</a:t>
            </a:r>
            <a:r>
              <a:rPr lang="en-US" dirty="0">
                <a:latin typeface="Arial"/>
                <a:cs typeface="Arial"/>
              </a:rPr>
              <a:t> </a:t>
            </a:r>
            <a:endParaRPr lang="en-US" dirty="0"/>
          </a:p>
          <a:p>
            <a:r>
              <a:rPr lang="en-AU" dirty="0">
                <a:latin typeface="Arial"/>
                <a:cs typeface="Arial"/>
              </a:rPr>
              <a:t>Repeat the name of each sport and the verbs 5 times. </a:t>
            </a:r>
            <a:endParaRPr lang="en-US"/>
          </a:p>
          <a:p>
            <a:r>
              <a:rPr lang="en-AU" dirty="0">
                <a:latin typeface="Arial"/>
                <a:cs typeface="Arial"/>
              </a:rPr>
              <a:t>Record yourself saying the name of the sports and verbs, be careful to copy your teacher’s pronunciation. </a:t>
            </a:r>
            <a:endParaRPr lang="en-US">
              <a:latin typeface="Arial"/>
              <a:cs typeface="Arial"/>
            </a:endParaRPr>
          </a:p>
          <a:p>
            <a:r>
              <a:rPr lang="en-AU" dirty="0">
                <a:latin typeface="Arial"/>
                <a:cs typeface="Arial"/>
              </a:rPr>
              <a:t>Listen to your teacher reading some sentences in present tense, for example [I ride my bike everyday]; past tense, for example [I played football last week]; and future tense, for example [I will run every week next year] . </a:t>
            </a:r>
            <a:endParaRPr lang="en-US">
              <a:latin typeface="Arial"/>
              <a:cs typeface="Arial"/>
            </a:endParaRPr>
          </a:p>
          <a:p>
            <a:r>
              <a:rPr lang="en-AU" dirty="0">
                <a:latin typeface="Arial"/>
                <a:cs typeface="Arial"/>
              </a:rPr>
              <a:t>Write 3 sentences, one about yourself and the others about your friends or family. Use a different verb from your teacher’s list in each sentence. One sentence should be written in present tense (every day, every week); another in past tense (last week, last year); and one in future tense (in high school, next year). </a:t>
            </a:r>
            <a:endParaRPr lang="en-US">
              <a:latin typeface="Arial"/>
              <a:cs typeface="Arial"/>
            </a:endParaRPr>
          </a:p>
          <a:p>
            <a:r>
              <a:rPr lang="en-AU" dirty="0">
                <a:latin typeface="Arial"/>
                <a:cs typeface="Arial"/>
              </a:rPr>
              <a:t>Record your voice as you read your sentences.</a:t>
            </a:r>
            <a:r>
              <a:rPr lang="en-US" dirty="0">
                <a:latin typeface="Arial"/>
                <a:cs typeface="Arial"/>
              </a:rPr>
              <a:t> </a:t>
            </a:r>
          </a:p>
          <a:p>
            <a:pPr marL="0" indent="0">
              <a:buNone/>
            </a:pPr>
            <a:endParaRPr lang="en-US" dirty="0">
              <a:latin typeface="Arial"/>
              <a:cs typeface="Arial"/>
            </a:endParaRPr>
          </a:p>
          <a:p>
            <a:pPr marL="0" indent="0">
              <a:buNone/>
            </a:pPr>
            <a:endParaRPr lang="en-US" dirty="0">
              <a:latin typeface="Arial"/>
              <a:cs typeface="Arial"/>
            </a:endParaRPr>
          </a:p>
          <a:p>
            <a:pPr marL="0" indent="0">
              <a:buNone/>
            </a:pPr>
            <a:endParaRPr lang="en-US" dirty="0">
              <a:latin typeface="Arial"/>
              <a:cs typeface="Arial"/>
            </a:endParaRPr>
          </a:p>
          <a:p>
            <a:endParaRPr lang="en-US" dirty="0"/>
          </a:p>
        </p:txBody>
      </p:sp>
      <p:sp>
        <p:nvSpPr>
          <p:cNvPr id="3" name="Text Placeholder 2">
            <a:extLst>
              <a:ext uri="{FF2B5EF4-FFF2-40B4-BE49-F238E27FC236}">
                <a16:creationId xmlns:a16="http://schemas.microsoft.com/office/drawing/2014/main" id="{AB43B01F-7C84-49D0-86C1-7F70A97BD10C}"/>
              </a:ext>
            </a:extLst>
          </p:cNvPr>
          <p:cNvSpPr>
            <a:spLocks noGrp="1"/>
          </p:cNvSpPr>
          <p:nvPr>
            <p:ph type="body" sz="quarter" idx="15"/>
          </p:nvPr>
        </p:nvSpPr>
        <p:spPr/>
        <p:txBody>
          <a:bodyPr vert="horz" wrap="square" lIns="0" tIns="45720" rIns="91440" bIns="45720" rtlCol="0" anchor="t">
            <a:noAutofit/>
          </a:bodyPr>
          <a:lstStyle/>
          <a:p>
            <a:r>
              <a:rPr lang="en-AU" dirty="0">
                <a:latin typeface="Arial"/>
                <a:cs typeface="Arial"/>
              </a:rPr>
              <a:t>Week 2 - Sports</a:t>
            </a:r>
            <a:endParaRPr lang="en-US" dirty="0"/>
          </a:p>
        </p:txBody>
      </p:sp>
      <p:sp>
        <p:nvSpPr>
          <p:cNvPr id="4" name="Title 3">
            <a:extLst>
              <a:ext uri="{FF2B5EF4-FFF2-40B4-BE49-F238E27FC236}">
                <a16:creationId xmlns:a16="http://schemas.microsoft.com/office/drawing/2014/main" id="{696EBA80-F353-4C21-B5D1-8C3A1232625C}"/>
              </a:ext>
            </a:extLst>
          </p:cNvPr>
          <p:cNvSpPr>
            <a:spLocks noGrp="1"/>
          </p:cNvSpPr>
          <p:nvPr>
            <p:ph type="title"/>
          </p:nvPr>
        </p:nvSpPr>
        <p:spPr/>
        <p:txBody>
          <a:bodyPr/>
          <a:lstStyle/>
          <a:p>
            <a:r>
              <a:rPr lang="en-AU" dirty="0">
                <a:latin typeface="Arial"/>
                <a:cs typeface="Arial"/>
              </a:rPr>
              <a:t>Languages –  Stage 3</a:t>
            </a:r>
            <a:endParaRPr lang="en-US" dirty="0">
              <a:latin typeface="Arial"/>
              <a:cs typeface="Arial"/>
            </a:endParaRPr>
          </a:p>
        </p:txBody>
      </p:sp>
      <p:sp>
        <p:nvSpPr>
          <p:cNvPr id="5" name="Footer Placeholder 4">
            <a:extLst>
              <a:ext uri="{FF2B5EF4-FFF2-40B4-BE49-F238E27FC236}">
                <a16:creationId xmlns:a16="http://schemas.microsoft.com/office/drawing/2014/main" id="{E31AF7FF-3DA8-4417-A31C-402168E4EEAD}"/>
              </a:ext>
            </a:extLst>
          </p:cNvPr>
          <p:cNvSpPr>
            <a:spLocks noGrp="1"/>
          </p:cNvSpPr>
          <p:nvPr>
            <p:ph type="ftr" sz="quarter" idx="3"/>
          </p:nvPr>
        </p:nvSpPr>
        <p:spPr/>
        <p:txBody>
          <a:bodyPr/>
          <a:lstStyle/>
          <a:p>
            <a:fld id="{5116C895-348D-4FA1-AC3F-6A98EE2CBA64}" type="slidenum">
              <a:rPr lang="en-US" smtClean="0"/>
              <a:pPr/>
              <a:t>4</a:t>
            </a:fld>
            <a:endParaRPr lang="en-US" dirty="0"/>
          </a:p>
        </p:txBody>
      </p:sp>
    </p:spTree>
    <p:extLst>
      <p:ext uri="{BB962C8B-B14F-4D97-AF65-F5344CB8AC3E}">
        <p14:creationId xmlns:p14="http://schemas.microsoft.com/office/powerpoint/2010/main" val="3949682146"/>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224802&quot;&gt;&lt;object type=&quot;3&quot; unique_id=&quot;224803&quot;&gt;&lt;property id=&quot;20148&quot; value=&quot;5&quot;/&gt;&lt;property id=&quot;20300&quot; value=&quot;Slide 1 - &amp;quot;Languages – Early Stage 1 and Stage 1&amp;quot;&quot;/&gt;&lt;property id=&quot;20307&quot; value=&quot;257&quot;/&gt;&lt;/object&gt;&lt;object type=&quot;3&quot; unique_id=&quot;224804&quot;&gt;&lt;property id=&quot;20148&quot; value=&quot;5&quot;/&gt;&lt;property id=&quot;20300&quot; value=&quot;Slide 2 - &amp;quot;Languages – Stage 2 and Stage 3&amp;quot;&quot;/&gt;&lt;property id=&quot;20307&quot; value=&quot;258&quot;/&gt;&lt;/object&gt;&lt;object type=&quot;3&quot; unique_id=&quot;224853&quot;&gt;&lt;property id=&quot;20148&quot; value=&quot;5&quot;/&gt;&lt;property id=&quot;20300&quot; value=&quot;Slide 3 - &amp;quot;Languages – Early Stage 1 and Stage 1&amp;quot;&quot;/&gt;&lt;property id=&quot;20307&quot; value=&quot;259&quot;/&gt;&lt;/object&gt;&lt;object type=&quot;3&quot; unique_id=&quot;224854&quot;&gt;&lt;property id=&quot;20148&quot; value=&quot;5&quot;/&gt;&lt;property id=&quot;20300&quot; value=&quot;Slide 4 - &amp;quot;Languages – Stage 2 and Stage 3&amp;quot;&quot;/&gt;&lt;property id=&quot;20307&quot; value=&quot;263&quot;/&gt;&lt;/object&gt;&lt;object type=&quot;3&quot; unique_id=&quot;224855&quot;&gt;&lt;property id=&quot;20148&quot; value=&quot;5&quot;/&gt;&lt;property id=&quot;20300&quot; value=&quot;Slide 5 - &amp;quot;Languages – Early Stage 1 and Stage 1&amp;quot;&quot;/&gt;&lt;property id=&quot;20307&quot; value=&quot;260&quot;/&gt;&lt;/object&gt;&lt;object type=&quot;3&quot; unique_id=&quot;224856&quot;&gt;&lt;property id=&quot;20148&quot; value=&quot;5&quot;/&gt;&lt;property id=&quot;20300&quot; value=&quot;Slide 6 - &amp;quot;Languages – Stage 2 and Stage 3&amp;quot;&quot;/&gt;&lt;property id=&quot;20307&quot; value=&quot;264&quot;/&gt;&lt;/object&gt;&lt;object type=&quot;3&quot; unique_id=&quot;224857&quot;&gt;&lt;property id=&quot;20148&quot; value=&quot;5&quot;/&gt;&lt;property id=&quot;20300&quot; value=&quot;Slide 7 - &amp;quot;Languages – Early Stage 1 and Stage 1&amp;quot;&quot;/&gt;&lt;property id=&quot;20307&quot; value=&quot;261&quot;/&gt;&lt;/object&gt;&lt;object type=&quot;3&quot; unique_id=&quot;224858&quot;&gt;&lt;property id=&quot;20148&quot; value=&quot;5&quot;/&gt;&lt;property id=&quot;20300&quot; value=&quot;Slide 8 - &amp;quot;Languages – Stage 2 and Stage 3&amp;quot;&quot;/&gt;&lt;property id=&quot;20307&quot; value=&quot;265&quot;/&gt;&lt;/object&gt;&lt;/object&gt;&lt;object type=&quot;8&quot; unique_id=&quot;224808&quot;&gt;&lt;/object&gt;&lt;/object&gt;&lt;/database&gt;"/>
  <p:tag name="MMPROD_NEXTUNIQUEID" val="10009"/>
  <p:tag name="SECTOMILLISECCONVERTED" val="1"/>
</p:tagLst>
</file>

<file path=ppt/theme/theme1.xml><?xml version="1.0" encoding="utf-8"?>
<a:theme xmlns:a="http://schemas.openxmlformats.org/drawingml/2006/main" name="1_Office Theme">
  <a:themeElements>
    <a:clrScheme name="DoE">
      <a:dk1>
        <a:srgbClr val="000000"/>
      </a:dk1>
      <a:lt1>
        <a:srgbClr val="FFFFFF"/>
      </a:lt1>
      <a:dk2>
        <a:srgbClr val="041E42"/>
      </a:dk2>
      <a:lt2>
        <a:srgbClr val="C8DCF0"/>
      </a:lt2>
      <a:accent1>
        <a:srgbClr val="1D428A"/>
      </a:accent1>
      <a:accent2>
        <a:srgbClr val="407EC9"/>
      </a:accent2>
      <a:accent3>
        <a:srgbClr val="6CACE4"/>
      </a:accent3>
      <a:accent4>
        <a:srgbClr val="C8DCF0"/>
      </a:accent4>
      <a:accent5>
        <a:srgbClr val="CE0037"/>
      </a:accent5>
      <a:accent6>
        <a:srgbClr val="F3B8B5"/>
      </a:accent6>
      <a:hlink>
        <a:srgbClr val="385E9D"/>
      </a:hlink>
      <a:folHlink>
        <a:srgbClr val="6CACE4"/>
      </a:folHlink>
    </a:clrScheme>
    <a:fontScheme name="DoE">
      <a:majorFont>
        <a:latin typeface="Montserrat SemiBold"/>
        <a:ea typeface=""/>
        <a:cs typeface=""/>
      </a:majorFont>
      <a:minorFont>
        <a:latin typeface="Montserrat Medium"/>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5"/>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defRPr sz="1400" dirty="0" err="1" smtClean="0"/>
        </a:defPPr>
      </a:lstStyle>
    </a:txDef>
  </a:objectDefaults>
  <a:extraClrSchemeLst/>
  <a:custClrLst>
    <a:custClr name="Corporate 1">
      <a:srgbClr val="19233E"/>
    </a:custClr>
    <a:custClr name="Corporate 2">
      <a:srgbClr val="D70C3D"/>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Teachers/Parents 1">
      <a:srgbClr val="1D428A"/>
    </a:custClr>
    <a:custClr name="Teachers/Parents 2">
      <a:srgbClr val="385E9D"/>
    </a:custClr>
    <a:custClr name="Teachers/Parents 3">
      <a:srgbClr val="407EC9"/>
    </a:custClr>
    <a:custClr name="Teachers/Parents 4">
      <a:srgbClr val="6CACE4"/>
    </a:custClr>
    <a:custClr name="Teachers/Parents 5">
      <a:srgbClr val="C8C9C7"/>
    </a:custClr>
    <a:custClr name="Teachers/Parents 6">
      <a:srgbClr val="E6E7EA"/>
    </a:custClr>
    <a:custClr name="Teachers/Parents 7">
      <a:srgbClr val="9D2235"/>
    </a:custClr>
    <a:custClr name="BLANK">
      <a:srgbClr val="FFFFFF"/>
    </a:custClr>
    <a:custClr name="BLANK">
      <a:srgbClr val="FFFFFF"/>
    </a:custClr>
    <a:custClr name="BLANK">
      <a:srgbClr val="FFFFFF"/>
    </a:custClr>
    <a:custClr name="Students 1">
      <a:srgbClr val="A4C8E1"/>
    </a:custClr>
    <a:custClr name="Students 2">
      <a:srgbClr val="C6DAE7"/>
    </a:custClr>
    <a:custClr name="Students 3">
      <a:srgbClr val="E56A54"/>
    </a:custClr>
    <a:custClr name="Students 4">
      <a:srgbClr val="E9C4C7"/>
    </a:custClr>
  </a:custClrLst>
  <a:extLst>
    <a:ext uri="{05A4C25C-085E-4340-85A3-A5531E510DB2}">
      <thm15:themeFamily xmlns:thm15="http://schemas.microsoft.com/office/thememl/2012/main" name="Presentation3" id="{18987CDD-6233-7347-899F-C2953239CCBD}" vid="{EFB83354-1ED2-3E48-A529-8AC8926A790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7B0F907926FFB4EAE7F8A66614D0078" ma:contentTypeVersion="12" ma:contentTypeDescription="Create a new document." ma:contentTypeScope="" ma:versionID="4bcd20972b3dd9c4183cf5e211127f93">
  <xsd:schema xmlns:xsd="http://www.w3.org/2001/XMLSchema" xmlns:xs="http://www.w3.org/2001/XMLSchema" xmlns:p="http://schemas.microsoft.com/office/2006/metadata/properties" xmlns:ns2="fdecbd01-aa66-4191-9267-7ed55a2fd6a0" xmlns:ns3="53d9c447-da56-436c-8eea-3183e620c70c" targetNamespace="http://schemas.microsoft.com/office/2006/metadata/properties" ma:root="true" ma:fieldsID="d4940ac75f4a1a43c5b3ab5aa0d807b5" ns2:_="" ns3:_="">
    <xsd:import namespace="fdecbd01-aa66-4191-9267-7ed55a2fd6a0"/>
    <xsd:import namespace="53d9c447-da56-436c-8eea-3183e620c70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LengthInSecond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ecbd01-aa66-4191-9267-7ed55a2fd6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3d9c447-da56-436c-8eea-3183e620c70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A2811AF-8441-484E-B76A-2F4A67B37523}">
  <ds:schemaRefs>
    <ds:schemaRef ds:uri="http://schemas.microsoft.com/sharepoint/v3/contenttype/forms"/>
  </ds:schemaRefs>
</ds:datastoreItem>
</file>

<file path=customXml/itemProps2.xml><?xml version="1.0" encoding="utf-8"?>
<ds:datastoreItem xmlns:ds="http://schemas.openxmlformats.org/officeDocument/2006/customXml" ds:itemID="{7EF6B9ED-655A-418A-84F0-99E1CF0A9C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decbd01-aa66-4191-9267-7ed55a2fd6a0"/>
    <ds:schemaRef ds:uri="53d9c447-da56-436c-8eea-3183e620c7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371888-3014-4F11-A047-E25179F9D450}">
  <ds:schemaRefs>
    <ds:schemaRef ds:uri="http://schemas.microsoft.com/office/2006/documentManagement/types"/>
    <ds:schemaRef ds:uri="a671a430-3424-474a-ac10-a033a22161bc"/>
    <ds:schemaRef ds:uri="http://purl.org/dc/elements/1.1/"/>
    <ds:schemaRef ds:uri="http://schemas.microsoft.com/office/2006/metadata/properties"/>
    <ds:schemaRef ds:uri="http://schemas.microsoft.com/office/infopath/2007/PartnerControls"/>
    <ds:schemaRef ds:uri="http://purl.org/dc/terms/"/>
    <ds:schemaRef ds:uri="72f86510-d65d-498d-a2ab-2c30f95165db"/>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66</TotalTime>
  <Words>648</Words>
  <Application>Microsoft Office PowerPoint</Application>
  <PresentationFormat>Widescreen</PresentationFormat>
  <Paragraphs>38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Courier New</vt:lpstr>
      <vt:lpstr>Montserrat Medium</vt:lpstr>
      <vt:lpstr>1_Office Theme</vt:lpstr>
      <vt:lpstr>Languages – Early Stage 1</vt:lpstr>
      <vt:lpstr>Languages –  Stage 1</vt:lpstr>
      <vt:lpstr>Languages –  Stage 2</vt:lpstr>
      <vt:lpstr>Languages –  Stage 3</vt:lpstr>
    </vt:vector>
  </TitlesOfParts>
  <Company>NSW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Languages – Early Stage 1 and Stage 1</dc:title>
  <dc:creator>Tamara Hill</dc:creator>
  <cp:lastModifiedBy>Tamara Hill</cp:lastModifiedBy>
  <cp:revision>329</cp:revision>
  <dcterms:created xsi:type="dcterms:W3CDTF">2021-08-13T02:37:44Z</dcterms:created>
  <dcterms:modified xsi:type="dcterms:W3CDTF">2021-08-16T04:30:31Z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0x01010097B0F907926FFB4EAE7F8A66614D0078</vt:lpwstr>
  </property>
</Properties>
</file>