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7" r:id="rId6"/>
    <p:sldId id="268" r:id="rId7"/>
    <p:sldId id="269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C393-A965-4EDE-96E3-9CF48494F8FC}" v="36" dt="2021-08-15T22:03:34.625"/>
    <p1510:client id="{2282CD32-88BB-498B-8D4E-80E8D655C555}" v="334" dt="2021-08-13T06:18:38.471"/>
    <p1510:client id="{2C745604-4A48-441F-8264-968702EF6A80}" v="33" dt="2021-08-13T05:13:19.500"/>
    <p1510:client id="{516FFDAF-907C-4129-9A96-066C486C0FB3}" v="140" dt="2021-08-13T04:56:19.858"/>
    <p1510:client id="{9F1DB3E5-5BF2-4B9A-8D42-64C426705A20}" v="72" dt="2021-08-13T04:26:10.575"/>
    <p1510:client id="{B07DA3D5-AA3D-470E-9188-EF96CDBD2E07}" v="83" dt="2021-08-13T06:30:20.591"/>
    <p1510:client id="{B4FDF366-DD56-405A-B30D-8F3309C5784F}" v="6" dt="2021-08-13T05:41:17.832"/>
    <p1510:client id="{F5DB4C22-7297-4728-908C-172BEE011048}" v="247" dt="2021-08-15T22:56:45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46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Nogher" userId="S::stephen.nogher@det.nsw.edu.au::e813d5df-2edc-4a00-905b-4d51bcdce624" providerId="AD" clId="Web-{2282CD32-88BB-498B-8D4E-80E8D655C555}"/>
    <pc:docChg chg="addSld modSld sldOrd">
      <pc:chgData name="Stephen Nogher" userId="S::stephen.nogher@det.nsw.edu.au::e813d5df-2edc-4a00-905b-4d51bcdce624" providerId="AD" clId="Web-{2282CD32-88BB-498B-8D4E-80E8D655C555}" dt="2021-08-13T06:18:38.471" v="199" actId="20577"/>
      <pc:docMkLst>
        <pc:docMk/>
      </pc:docMkLst>
      <pc:sldChg chg="modSp">
        <pc:chgData name="Stephen Nogher" userId="S::stephen.nogher@det.nsw.edu.au::e813d5df-2edc-4a00-905b-4d51bcdce624" providerId="AD" clId="Web-{2282CD32-88BB-498B-8D4E-80E8D655C555}" dt="2021-08-13T05:59:23.193" v="111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282CD32-88BB-498B-8D4E-80E8D655C555}" dt="2021-08-13T05:59:23.193" v="111" actId="20577"/>
          <ac:spMkLst>
            <pc:docMk/>
            <pc:sldMk cId="385407134" sldId="282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5:59:15.130" v="108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282CD32-88BB-498B-8D4E-80E8D655C555}" dt="2021-08-13T05:59:15.130" v="108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">
        <pc:chgData name="Stephen Nogher" userId="S::stephen.nogher@det.nsw.edu.au::e813d5df-2edc-4a00-905b-4d51bcdce624" providerId="AD" clId="Web-{2282CD32-88BB-498B-8D4E-80E8D655C555}" dt="2021-08-13T06:01:16.492" v="13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2282CD32-88BB-498B-8D4E-80E8D655C555}" dt="2021-08-13T06:01:16.492" v="133" actId="20577"/>
          <ac:spMkLst>
            <pc:docMk/>
            <pc:sldMk cId="926851759" sldId="284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2282CD32-88BB-498B-8D4E-80E8D655C555}" dt="2021-08-13T06:00:24.272" v="113" actId="20577"/>
        <pc:sldMkLst>
          <pc:docMk/>
          <pc:sldMk cId="560711052" sldId="285"/>
        </pc:sldMkLst>
        <pc:spChg chg="mod">
          <ac:chgData name="Stephen Nogher" userId="S::stephen.nogher@det.nsw.edu.au::e813d5df-2edc-4a00-905b-4d51bcdce624" providerId="AD" clId="Web-{2282CD32-88BB-498B-8D4E-80E8D655C555}" dt="2021-08-13T06:00:24.272" v="113" actId="20577"/>
          <ac:spMkLst>
            <pc:docMk/>
            <pc:sldMk cId="560711052" sldId="285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08:44.631" v="142" actId="20577"/>
        <pc:sldMkLst>
          <pc:docMk/>
          <pc:sldMk cId="3694774085" sldId="286"/>
        </pc:sldMkLst>
        <pc:spChg chg="mod">
          <ac:chgData name="Stephen Nogher" userId="S::stephen.nogher@det.nsw.edu.au::e813d5df-2edc-4a00-905b-4d51bcdce624" providerId="AD" clId="Web-{2282CD32-88BB-498B-8D4E-80E8D655C555}" dt="2021-08-13T06:08:26.896" v="139" actId="20577"/>
          <ac:spMkLst>
            <pc:docMk/>
            <pc:sldMk cId="3694774085" sldId="286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10.271" v="136" actId="20577"/>
          <ac:spMkLst>
            <pc:docMk/>
            <pc:sldMk cId="3694774085" sldId="286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8:44.631" v="142" actId="20577"/>
          <ac:spMkLst>
            <pc:docMk/>
            <pc:sldMk cId="3694774085" sldId="286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0:31.945" v="151" actId="20577"/>
        <pc:sldMkLst>
          <pc:docMk/>
          <pc:sldMk cId="240654628" sldId="287"/>
        </pc:sldMkLst>
        <pc:spChg chg="mod">
          <ac:chgData name="Stephen Nogher" userId="S::stephen.nogher@det.nsw.edu.au::e813d5df-2edc-4a00-905b-4d51bcdce624" providerId="AD" clId="Web-{2282CD32-88BB-498B-8D4E-80E8D655C555}" dt="2021-08-13T06:10:31.945" v="151" actId="20577"/>
          <ac:spMkLst>
            <pc:docMk/>
            <pc:sldMk cId="240654628" sldId="28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09:51.538" v="146" actId="20577"/>
          <ac:spMkLst>
            <pc:docMk/>
            <pc:sldMk cId="240654628" sldId="287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0:23.789" v="150" actId="20577"/>
          <ac:spMkLst>
            <pc:docMk/>
            <pc:sldMk cId="240654628" sldId="287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8:38.471" v="199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2282CD32-88BB-498B-8D4E-80E8D655C555}" dt="2021-08-13T06:18:38.471" v="19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1:47.119" v="165" actId="20577"/>
          <ac:spMkLst>
            <pc:docMk/>
            <pc:sldMk cId="3493196838" sldId="288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48.184" v="178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2282CD32-88BB-498B-8D4E-80E8D655C555}" dt="2021-08-13T06:14:03.465" v="184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2282CD32-88BB-498B-8D4E-80E8D655C555}" dt="2021-08-13T06:14:03.465" v="184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2:22.510" v="169" actId="20577"/>
          <ac:spMkLst>
            <pc:docMk/>
            <pc:sldMk cId="3275710868" sldId="289"/>
            <ac:spMk id="9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2282CD32-88BB-498B-8D4E-80E8D655C555}" dt="2021-08-13T06:13:54.793" v="181" actId="20577"/>
          <ac:spMkLst>
            <pc:docMk/>
            <pc:sldMk cId="3275710868" sldId="289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B07DA3D5-AA3D-470E-9188-EF96CDBD2E07}"/>
    <pc:docChg chg="modSld">
      <pc:chgData name="Stephen Nogher" userId="S::stephen.nogher@det.nsw.edu.au::e813d5df-2edc-4a00-905b-4d51bcdce624" providerId="AD" clId="Web-{B07DA3D5-AA3D-470E-9188-EF96CDBD2E07}" dt="2021-08-13T06:30:20.591" v="82" actId="20577"/>
      <pc:docMkLst>
        <pc:docMk/>
      </pc:docMkLst>
      <pc:sldChg chg="modSp">
        <pc:chgData name="Stephen Nogher" userId="S::stephen.nogher@det.nsw.edu.au::e813d5df-2edc-4a00-905b-4d51bcdce624" providerId="AD" clId="Web-{B07DA3D5-AA3D-470E-9188-EF96CDBD2E07}" dt="2021-08-13T06:30:20.591" v="8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B07DA3D5-AA3D-470E-9188-EF96CDBD2E07}" dt="2021-08-13T06:30:20.591" v="82" actId="20577"/>
          <ac:spMkLst>
            <pc:docMk/>
            <pc:sldMk cId="3493196838" sldId="288"/>
            <ac:spMk id="7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F5DB4C22-7297-4728-908C-172BEE011048}"/>
    <pc:docChg chg="addSld modSld sldOrd">
      <pc:chgData name="Stephen Nogher" userId="S::stephen.nogher@det.nsw.edu.au::e813d5df-2edc-4a00-905b-4d51bcdce624" providerId="AD" clId="Web-{F5DB4C22-7297-4728-908C-172BEE011048}" dt="2021-08-15T22:56:45.685" v="190" actId="20577"/>
      <pc:docMkLst>
        <pc:docMk/>
      </pc:docMkLst>
      <pc:sldChg chg="modSp">
        <pc:chgData name="Stephen Nogher" userId="S::stephen.nogher@det.nsw.edu.au::e813d5df-2edc-4a00-905b-4d51bcdce624" providerId="AD" clId="Web-{F5DB4C22-7297-4728-908C-172BEE011048}" dt="2021-08-15T22:49:45.518" v="162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F5DB4C22-7297-4728-908C-172BEE011048}" dt="2021-08-15T22:35:16.387" v="69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45.518" v="162" actId="20577"/>
          <ac:spMkLst>
            <pc:docMk/>
            <pc:sldMk cId="3493196838" sldId="28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F5DB4C22-7297-4728-908C-172BEE011048}" dt="2021-08-15T22:44:35.026" v="101" actId="20577"/>
        <pc:sldMkLst>
          <pc:docMk/>
          <pc:sldMk cId="3275710868" sldId="289"/>
        </pc:sldMkLst>
        <pc:spChg chg="mod">
          <ac:chgData name="Stephen Nogher" userId="S::stephen.nogher@det.nsw.edu.au::e813d5df-2edc-4a00-905b-4d51bcdce624" providerId="AD" clId="Web-{F5DB4C22-7297-4728-908C-172BEE011048}" dt="2021-08-15T22:44:35.026" v="101" actId="20577"/>
          <ac:spMkLst>
            <pc:docMk/>
            <pc:sldMk cId="3275710868" sldId="28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4:12.478" v="87" actId="20577"/>
          <ac:spMkLst>
            <pc:docMk/>
            <pc:sldMk cId="3275710868" sldId="289"/>
            <ac:spMk id="10" creationId="{00000000-0000-0000-0000-000000000000}"/>
          </ac:spMkLst>
        </pc:spChg>
      </pc:sldChg>
      <pc:sldChg chg="modSp add ord replId">
        <pc:chgData name="Stephen Nogher" userId="S::stephen.nogher@det.nsw.edu.au::e813d5df-2edc-4a00-905b-4d51bcdce624" providerId="AD" clId="Web-{F5DB4C22-7297-4728-908C-172BEE011048}" dt="2021-08-15T22:49:55.096" v="164" actId="20577"/>
        <pc:sldMkLst>
          <pc:docMk/>
          <pc:sldMk cId="2734457396" sldId="290"/>
        </pc:sldMkLst>
        <pc:spChg chg="mod">
          <ac:chgData name="Stephen Nogher" userId="S::stephen.nogher@det.nsw.edu.au::e813d5df-2edc-4a00-905b-4d51bcdce624" providerId="AD" clId="Web-{F5DB4C22-7297-4728-908C-172BEE011048}" dt="2021-08-15T22:49:55.096" v="164" actId="20577"/>
          <ac:spMkLst>
            <pc:docMk/>
            <pc:sldMk cId="2734457396" sldId="29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49:04.189" v="157" actId="20577"/>
          <ac:spMkLst>
            <pc:docMk/>
            <pc:sldMk cId="2734457396" sldId="29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4:30.635" v="172" actId="20577"/>
        <pc:sldMkLst>
          <pc:docMk/>
          <pc:sldMk cId="2931714485" sldId="291"/>
        </pc:sldMkLst>
        <pc:spChg chg="mod">
          <ac:chgData name="Stephen Nogher" userId="S::stephen.nogher@det.nsw.edu.au::e813d5df-2edc-4a00-905b-4d51bcdce624" providerId="AD" clId="Web-{F5DB4C22-7297-4728-908C-172BEE011048}" dt="2021-08-15T22:54:30.635" v="172" actId="20577"/>
          <ac:spMkLst>
            <pc:docMk/>
            <pc:sldMk cId="2931714485" sldId="29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05.540" v="167" actId="20577"/>
          <ac:spMkLst>
            <pc:docMk/>
            <pc:sldMk cId="2931714485" sldId="29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5:38.293" v="181" actId="20577"/>
        <pc:sldMkLst>
          <pc:docMk/>
          <pc:sldMk cId="3421658165" sldId="292"/>
        </pc:sldMkLst>
        <pc:spChg chg="mod">
          <ac:chgData name="Stephen Nogher" userId="S::stephen.nogher@det.nsw.edu.au::e813d5df-2edc-4a00-905b-4d51bcdce624" providerId="AD" clId="Web-{F5DB4C22-7297-4728-908C-172BEE011048}" dt="2021-08-15T22:55:38.293" v="181" actId="20577"/>
          <ac:spMkLst>
            <pc:docMk/>
            <pc:sldMk cId="3421658165" sldId="29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4:40.776" v="174" actId="20577"/>
          <ac:spMkLst>
            <pc:docMk/>
            <pc:sldMk cId="3421658165" sldId="29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F5DB4C22-7297-4728-908C-172BEE011048}" dt="2021-08-15T22:56:45.685" v="190" actId="20577"/>
        <pc:sldMkLst>
          <pc:docMk/>
          <pc:sldMk cId="242209559" sldId="293"/>
        </pc:sldMkLst>
        <pc:spChg chg="mod">
          <ac:chgData name="Stephen Nogher" userId="S::stephen.nogher@det.nsw.edu.au::e813d5df-2edc-4a00-905b-4d51bcdce624" providerId="AD" clId="Web-{F5DB4C22-7297-4728-908C-172BEE011048}" dt="2021-08-15T22:56:45.685" v="190" actId="20577"/>
          <ac:spMkLst>
            <pc:docMk/>
            <pc:sldMk cId="242209559" sldId="29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F5DB4C22-7297-4728-908C-172BEE011048}" dt="2021-08-15T22:55:52.965" v="183" actId="20577"/>
          <ac:spMkLst>
            <pc:docMk/>
            <pc:sldMk cId="242209559" sldId="29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9F1DB3E5-5BF2-4B9A-8D42-64C426705A20}"/>
    <pc:docChg chg="modSld">
      <pc:chgData name="Stephen Nogher" userId="S::stephen.nogher@det.nsw.edu.au::e813d5df-2edc-4a00-905b-4d51bcdce624" providerId="AD" clId="Web-{9F1DB3E5-5BF2-4B9A-8D42-64C426705A20}" dt="2021-08-13T04:25:54.981" v="47" actId="20577"/>
      <pc:docMkLst>
        <pc:docMk/>
      </pc:docMkLst>
      <pc:sldChg chg="modSp">
        <pc:chgData name="Stephen Nogher" userId="S::stephen.nogher@det.nsw.edu.au::e813d5df-2edc-4a00-905b-4d51bcdce624" providerId="AD" clId="Web-{9F1DB3E5-5BF2-4B9A-8D42-64C426705A20}" dt="2021-08-13T04:25:54.981" v="47" actId="20577"/>
        <pc:sldMkLst>
          <pc:docMk/>
          <pc:sldMk cId="1600912500" sldId="257"/>
        </pc:sldMkLst>
        <pc:spChg chg="mod">
          <ac:chgData name="Stephen Nogher" userId="S::stephen.nogher@det.nsw.edu.au::e813d5df-2edc-4a00-905b-4d51bcdce624" providerId="AD" clId="Web-{9F1DB3E5-5BF2-4B9A-8D42-64C426705A20}" dt="2021-08-13T04:25:45.153" v="46" actId="20577"/>
          <ac:spMkLst>
            <pc:docMk/>
            <pc:sldMk cId="1600912500" sldId="257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54.981" v="47" actId="20577"/>
          <ac:spMkLst>
            <pc:docMk/>
            <pc:sldMk cId="1600912500" sldId="257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5:32.418" v="44" actId="20577"/>
        <pc:sldMkLst>
          <pc:docMk/>
          <pc:sldMk cId="472642666" sldId="258"/>
        </pc:sldMkLst>
        <pc:spChg chg="mod">
          <ac:chgData name="Stephen Nogher" userId="S::stephen.nogher@det.nsw.edu.au::e813d5df-2edc-4a00-905b-4d51bcdce624" providerId="AD" clId="Web-{9F1DB3E5-5BF2-4B9A-8D42-64C426705A20}" dt="2021-08-13T04:25:18.824" v="43" actId="20577"/>
          <ac:spMkLst>
            <pc:docMk/>
            <pc:sldMk cId="472642666" sldId="25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5:32.418" v="44" actId="20577"/>
          <ac:spMkLst>
            <pc:docMk/>
            <pc:sldMk cId="472642666" sldId="258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59.292" v="42" actId="20577"/>
        <pc:sldMkLst>
          <pc:docMk/>
          <pc:sldMk cId="3603936590" sldId="259"/>
        </pc:sldMkLst>
        <pc:spChg chg="mod">
          <ac:chgData name="Stephen Nogher" userId="S::stephen.nogher@det.nsw.edu.au::e813d5df-2edc-4a00-905b-4d51bcdce624" providerId="AD" clId="Web-{9F1DB3E5-5BF2-4B9A-8D42-64C426705A20}" dt="2021-08-13T04:24:47.823" v="41" actId="20577"/>
          <ac:spMkLst>
            <pc:docMk/>
            <pc:sldMk cId="3603936590" sldId="259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59.292" v="42" actId="20577"/>
          <ac:spMkLst>
            <pc:docMk/>
            <pc:sldMk cId="3603936590" sldId="259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3:53.884" v="35" actId="20577"/>
        <pc:sldMkLst>
          <pc:docMk/>
          <pc:sldMk cId="1071187083" sldId="260"/>
        </pc:sldMkLst>
        <pc:spChg chg="mod">
          <ac:chgData name="Stephen Nogher" userId="S::stephen.nogher@det.nsw.edu.au::e813d5df-2edc-4a00-905b-4d51bcdce624" providerId="AD" clId="Web-{9F1DB3E5-5BF2-4B9A-8D42-64C426705A20}" dt="2021-08-13T04:23:39.400" v="33" actId="20577"/>
          <ac:spMkLst>
            <pc:docMk/>
            <pc:sldMk cId="1071187083" sldId="260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3:53.884" v="35" actId="20577"/>
          <ac:spMkLst>
            <pc:docMk/>
            <pc:sldMk cId="1071187083" sldId="260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9:24.706" v="12" actId="20577"/>
        <pc:sldMkLst>
          <pc:docMk/>
          <pc:sldMk cId="2506768200" sldId="261"/>
        </pc:sldMkLst>
        <pc:spChg chg="mod">
          <ac:chgData name="Stephen Nogher" userId="S::stephen.nogher@det.nsw.edu.au::e813d5df-2edc-4a00-905b-4d51bcdce624" providerId="AD" clId="Web-{9F1DB3E5-5BF2-4B9A-8D42-64C426705A20}" dt="2021-08-13T04:19:24.706" v="12" actId="20577"/>
          <ac:spMkLst>
            <pc:docMk/>
            <pc:sldMk cId="2506768200" sldId="261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9:12.815" v="11" actId="20577"/>
          <ac:spMkLst>
            <pc:docMk/>
            <pc:sldMk cId="2506768200" sldId="261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4:26.401" v="38" actId="20577"/>
        <pc:sldMkLst>
          <pc:docMk/>
          <pc:sldMk cId="205352771" sldId="263"/>
        </pc:sldMkLst>
        <pc:spChg chg="mod">
          <ac:chgData name="Stephen Nogher" userId="S::stephen.nogher@det.nsw.edu.au::e813d5df-2edc-4a00-905b-4d51bcdce624" providerId="AD" clId="Web-{9F1DB3E5-5BF2-4B9A-8D42-64C426705A20}" dt="2021-08-13T04:24:15.760" v="37" actId="20577"/>
          <ac:spMkLst>
            <pc:docMk/>
            <pc:sldMk cId="205352771" sldId="263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4:26.401" v="38" actId="20577"/>
          <ac:spMkLst>
            <pc:docMk/>
            <pc:sldMk cId="205352771" sldId="263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22:41.398" v="30" actId="20577"/>
        <pc:sldMkLst>
          <pc:docMk/>
          <pc:sldMk cId="2139437517" sldId="264"/>
        </pc:sldMkLst>
        <pc:spChg chg="mod">
          <ac:chgData name="Stephen Nogher" userId="S::stephen.nogher@det.nsw.edu.au::e813d5df-2edc-4a00-905b-4d51bcdce624" providerId="AD" clId="Web-{9F1DB3E5-5BF2-4B9A-8D42-64C426705A20}" dt="2021-08-13T04:22:35.804" v="29" actId="20577"/>
          <ac:spMkLst>
            <pc:docMk/>
            <pc:sldMk cId="2139437517" sldId="264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22:41.398" v="30" actId="20577"/>
          <ac:spMkLst>
            <pc:docMk/>
            <pc:sldMk cId="2139437517" sldId="264"/>
            <ac:spMk id="10" creationId="{00000000-0000-0000-0000-000000000000}"/>
          </ac:spMkLst>
        </pc:spChg>
      </pc:sldChg>
      <pc:sldChg chg="modSp">
        <pc:chgData name="Stephen Nogher" userId="S::stephen.nogher@det.nsw.edu.au::e813d5df-2edc-4a00-905b-4d51bcdce624" providerId="AD" clId="Web-{9F1DB3E5-5BF2-4B9A-8D42-64C426705A20}" dt="2021-08-13T04:18:10.720" v="3" actId="20577"/>
        <pc:sldMkLst>
          <pc:docMk/>
          <pc:sldMk cId="549641995" sldId="265"/>
        </pc:sldMkLst>
        <pc:spChg chg="mod">
          <ac:chgData name="Stephen Nogher" userId="S::stephen.nogher@det.nsw.edu.au::e813d5df-2edc-4a00-905b-4d51bcdce624" providerId="AD" clId="Web-{9F1DB3E5-5BF2-4B9A-8D42-64C426705A20}" dt="2021-08-13T04:17:39.313" v="1" actId="20577"/>
          <ac:spMkLst>
            <pc:docMk/>
            <pc:sldMk cId="549641995" sldId="265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9F1DB3E5-5BF2-4B9A-8D42-64C426705A20}" dt="2021-08-13T04:18:10.720" v="3" actId="20577"/>
          <ac:spMkLst>
            <pc:docMk/>
            <pc:sldMk cId="549641995" sldId="265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0F73C393-A965-4EDE-96E3-9CF48494F8FC}"/>
    <pc:docChg chg="modSld">
      <pc:chgData name="Stephen Nogher" userId="S::stephen.nogher@det.nsw.edu.au::e813d5df-2edc-4a00-905b-4d51bcdce624" providerId="AD" clId="Web-{0F73C393-A965-4EDE-96E3-9CF48494F8FC}" dt="2021-08-15T22:03:34.625" v="35" actId="20577"/>
      <pc:docMkLst>
        <pc:docMk/>
      </pc:docMkLst>
      <pc:sldChg chg="modSp">
        <pc:chgData name="Stephen Nogher" userId="S::stephen.nogher@det.nsw.edu.au::e813d5df-2edc-4a00-905b-4d51bcdce624" providerId="AD" clId="Web-{0F73C393-A965-4EDE-96E3-9CF48494F8FC}" dt="2021-08-15T22:03:34.625" v="35" actId="20577"/>
        <pc:sldMkLst>
          <pc:docMk/>
          <pc:sldMk cId="3493196838" sldId="288"/>
        </pc:sldMkLst>
        <pc:spChg chg="mod">
          <ac:chgData name="Stephen Nogher" userId="S::stephen.nogher@det.nsw.edu.au::e813d5df-2edc-4a00-905b-4d51bcdce624" providerId="AD" clId="Web-{0F73C393-A965-4EDE-96E3-9CF48494F8FC}" dt="2021-08-15T22:03:34.625" v="35" actId="20577"/>
          <ac:spMkLst>
            <pc:docMk/>
            <pc:sldMk cId="3493196838" sldId="288"/>
            <ac:spMk id="7" creationId="{00000000-0000-0000-0000-000000000000}"/>
          </ac:spMkLst>
        </pc:spChg>
        <pc:spChg chg="mod">
          <ac:chgData name="Stephen Nogher" userId="S::stephen.nogher@det.nsw.edu.au::e813d5df-2edc-4a00-905b-4d51bcdce624" providerId="AD" clId="Web-{0F73C393-A965-4EDE-96E3-9CF48494F8FC}" dt="2021-08-15T21:49:26.821" v="2" actId="20577"/>
          <ac:spMkLst>
            <pc:docMk/>
            <pc:sldMk cId="3493196838" sldId="288"/>
            <ac:spMk id="10" creationId="{00000000-0000-0000-0000-000000000000}"/>
          </ac:spMkLst>
        </pc:spChg>
      </pc:sldChg>
    </pc:docChg>
  </pc:docChgLst>
  <pc:docChgLst>
    <pc:chgData name="Stephen Nogher" userId="S::stephen.nogher@det.nsw.edu.au::e813d5df-2edc-4a00-905b-4d51bcdce624" providerId="AD" clId="Web-{516FFDAF-907C-4129-9A96-066C486C0FB3}"/>
    <pc:docChg chg="addSld modSld sldOrd">
      <pc:chgData name="Stephen Nogher" userId="S::stephen.nogher@det.nsw.edu.au::e813d5df-2edc-4a00-905b-4d51bcdce624" providerId="AD" clId="Web-{516FFDAF-907C-4129-9A96-066C486C0FB3}" dt="2021-08-13T04:56:19.858" v="98" actId="20577"/>
      <pc:docMkLst>
        <pc:docMk/>
      </pc:docMkLst>
      <pc:sldChg chg="modSp new">
        <pc:chgData name="Stephen Nogher" userId="S::stephen.nogher@det.nsw.edu.au::e813d5df-2edc-4a00-905b-4d51bcdce624" providerId="AD" clId="Web-{516FFDAF-907C-4129-9A96-066C486C0FB3}" dt="2021-08-13T04:44:49.187" v="4" actId="20577"/>
        <pc:sldMkLst>
          <pc:docMk/>
          <pc:sldMk cId="554906291" sldId="266"/>
        </pc:sldMkLst>
        <pc:spChg chg="mod">
          <ac:chgData name="Stephen Nogher" userId="S::stephen.nogher@det.nsw.edu.au::e813d5df-2edc-4a00-905b-4d51bcdce624" providerId="AD" clId="Web-{516FFDAF-907C-4129-9A96-066C486C0FB3}" dt="2021-08-13T04:44:49.187" v="4" actId="20577"/>
          <ac:spMkLst>
            <pc:docMk/>
            <pc:sldMk cId="554906291" sldId="26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29.046" v="2" actId="20577"/>
          <ac:spMkLst>
            <pc:docMk/>
            <pc:sldMk cId="554906291" sldId="266"/>
            <ac:spMk id="3" creationId="{AB43B01F-7C84-49D0-86C1-7F70A97BD10C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4:18.609" v="1" actId="20577"/>
          <ac:spMkLst>
            <pc:docMk/>
            <pc:sldMk cId="554906291" sldId="26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5:33.876" v="10" actId="20577"/>
        <pc:sldMkLst>
          <pc:docMk/>
          <pc:sldMk cId="3928421976" sldId="267"/>
        </pc:sldMkLst>
        <pc:spChg chg="mod">
          <ac:chgData name="Stephen Nogher" userId="S::stephen.nogher@det.nsw.edu.au::e813d5df-2edc-4a00-905b-4d51bcdce624" providerId="AD" clId="Web-{516FFDAF-907C-4129-9A96-066C486C0FB3}" dt="2021-08-13T04:45:33.876" v="10" actId="20577"/>
          <ac:spMkLst>
            <pc:docMk/>
            <pc:sldMk cId="3928421976" sldId="26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08.906" v="7" actId="20577"/>
          <ac:spMkLst>
            <pc:docMk/>
            <pc:sldMk cId="3928421976" sldId="267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01.564" v="16" actId="20577"/>
        <pc:sldMkLst>
          <pc:docMk/>
          <pc:sldMk cId="961829570" sldId="268"/>
        </pc:sldMkLst>
        <pc:spChg chg="mod">
          <ac:chgData name="Stephen Nogher" userId="S::stephen.nogher@det.nsw.edu.au::e813d5df-2edc-4a00-905b-4d51bcdce624" providerId="AD" clId="Web-{516FFDAF-907C-4129-9A96-066C486C0FB3}" dt="2021-08-13T04:46:01.564" v="16" actId="20577"/>
          <ac:spMkLst>
            <pc:docMk/>
            <pc:sldMk cId="961829570" sldId="26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5:40.845" v="12" actId="20577"/>
          <ac:spMkLst>
            <pc:docMk/>
            <pc:sldMk cId="961829570" sldId="268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6:39.159" v="20" actId="20577"/>
        <pc:sldMkLst>
          <pc:docMk/>
          <pc:sldMk cId="1679664311" sldId="269"/>
        </pc:sldMkLst>
        <pc:spChg chg="mod">
          <ac:chgData name="Stephen Nogher" userId="S::stephen.nogher@det.nsw.edu.au::e813d5df-2edc-4a00-905b-4d51bcdce624" providerId="AD" clId="Web-{516FFDAF-907C-4129-9A96-066C486C0FB3}" dt="2021-08-13T04:46:39.159" v="20" actId="20577"/>
          <ac:spMkLst>
            <pc:docMk/>
            <pc:sldMk cId="1679664311" sldId="26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6:19.330" v="18" actId="20577"/>
          <ac:spMkLst>
            <pc:docMk/>
            <pc:sldMk cId="1679664311" sldId="269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7:47.441" v="27" actId="20577"/>
        <pc:sldMkLst>
          <pc:docMk/>
          <pc:sldMk cId="1967833841" sldId="270"/>
        </pc:sldMkLst>
        <pc:spChg chg="mod">
          <ac:chgData name="Stephen Nogher" userId="S::stephen.nogher@det.nsw.edu.au::e813d5df-2edc-4a00-905b-4d51bcdce624" providerId="AD" clId="Web-{516FFDAF-907C-4129-9A96-066C486C0FB3}" dt="2021-08-13T04:47:47.441" v="27" actId="20577"/>
          <ac:spMkLst>
            <pc:docMk/>
            <pc:sldMk cId="1967833841" sldId="27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26.691" v="24" actId="20577"/>
          <ac:spMkLst>
            <pc:docMk/>
            <pc:sldMk cId="1967833841" sldId="270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14.364" v="32" actId="20577"/>
        <pc:sldMkLst>
          <pc:docMk/>
          <pc:sldMk cId="462785357" sldId="271"/>
        </pc:sldMkLst>
        <pc:spChg chg="mod">
          <ac:chgData name="Stephen Nogher" userId="S::stephen.nogher@det.nsw.edu.au::e813d5df-2edc-4a00-905b-4d51bcdce624" providerId="AD" clId="Web-{516FFDAF-907C-4129-9A96-066C486C0FB3}" dt="2021-08-13T04:48:14.364" v="32" actId="20577"/>
          <ac:spMkLst>
            <pc:docMk/>
            <pc:sldMk cId="462785357" sldId="27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7:55.113" v="29" actId="20577"/>
          <ac:spMkLst>
            <pc:docMk/>
            <pc:sldMk cId="462785357" sldId="271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8:34.880" v="38" actId="20577"/>
        <pc:sldMkLst>
          <pc:docMk/>
          <pc:sldMk cId="1115244392" sldId="272"/>
        </pc:sldMkLst>
        <pc:spChg chg="mod">
          <ac:chgData name="Stephen Nogher" userId="S::stephen.nogher@det.nsw.edu.au::e813d5df-2edc-4a00-905b-4d51bcdce624" providerId="AD" clId="Web-{516FFDAF-907C-4129-9A96-066C486C0FB3}" dt="2021-08-13T04:48:34.880" v="38" actId="20577"/>
          <ac:spMkLst>
            <pc:docMk/>
            <pc:sldMk cId="1115244392" sldId="27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20.082" v="34" actId="20577"/>
          <ac:spMkLst>
            <pc:docMk/>
            <pc:sldMk cId="1115244392" sldId="272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49:06.943" v="43" actId="20577"/>
        <pc:sldMkLst>
          <pc:docMk/>
          <pc:sldMk cId="3949682146" sldId="273"/>
        </pc:sldMkLst>
        <pc:spChg chg="mod">
          <ac:chgData name="Stephen Nogher" userId="S::stephen.nogher@det.nsw.edu.au::e813d5df-2edc-4a00-905b-4d51bcdce624" providerId="AD" clId="Web-{516FFDAF-907C-4129-9A96-066C486C0FB3}" dt="2021-08-13T04:49:06.943" v="43" actId="20577"/>
          <ac:spMkLst>
            <pc:docMk/>
            <pc:sldMk cId="3949682146" sldId="27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8:42.755" v="40" actId="20577"/>
          <ac:spMkLst>
            <pc:docMk/>
            <pc:sldMk cId="3949682146" sldId="273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49:59.928" v="48" actId="20577"/>
        <pc:sldMkLst>
          <pc:docMk/>
          <pc:sldMk cId="3191864671" sldId="274"/>
        </pc:sldMkLst>
        <pc:spChg chg="mod">
          <ac:chgData name="Stephen Nogher" userId="S::stephen.nogher@det.nsw.edu.au::e813d5df-2edc-4a00-905b-4d51bcdce624" providerId="AD" clId="Web-{516FFDAF-907C-4129-9A96-066C486C0FB3}" dt="2021-08-13T04:49:59.928" v="48" actId="20577"/>
          <ac:spMkLst>
            <pc:docMk/>
            <pc:sldMk cId="3191864671" sldId="274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49:43.381" v="46" actId="20577"/>
          <ac:spMkLst>
            <pc:docMk/>
            <pc:sldMk cId="3191864671" sldId="274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1:54.728" v="56" actId="20577"/>
        <pc:sldMkLst>
          <pc:docMk/>
          <pc:sldMk cId="1424596813" sldId="275"/>
        </pc:sldMkLst>
        <pc:spChg chg="mod">
          <ac:chgData name="Stephen Nogher" userId="S::stephen.nogher@det.nsw.edu.au::e813d5df-2edc-4a00-905b-4d51bcdce624" providerId="AD" clId="Web-{516FFDAF-907C-4129-9A96-066C486C0FB3}" dt="2021-08-13T04:51:54.728" v="56" actId="20577"/>
          <ac:spMkLst>
            <pc:docMk/>
            <pc:sldMk cId="1424596813" sldId="275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12.288" v="51" actId="20577"/>
          <ac:spMkLst>
            <pc:docMk/>
            <pc:sldMk cId="1424596813" sldId="275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09.761" v="67" actId="20577"/>
        <pc:sldMkLst>
          <pc:docMk/>
          <pc:sldMk cId="2894352337" sldId="276"/>
        </pc:sldMkLst>
        <pc:spChg chg="mod">
          <ac:chgData name="Stephen Nogher" userId="S::stephen.nogher@det.nsw.edu.au::e813d5df-2edc-4a00-905b-4d51bcdce624" providerId="AD" clId="Web-{516FFDAF-907C-4129-9A96-066C486C0FB3}" dt="2021-08-13T04:53:09.761" v="67" actId="20577"/>
          <ac:spMkLst>
            <pc:docMk/>
            <pc:sldMk cId="2894352337" sldId="276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0:57.758" v="53" actId="20577"/>
          <ac:spMkLst>
            <pc:docMk/>
            <pc:sldMk cId="2894352337" sldId="276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3:55.621" v="74" actId="20577"/>
        <pc:sldMkLst>
          <pc:docMk/>
          <pc:sldMk cId="1796252702" sldId="277"/>
        </pc:sldMkLst>
        <pc:spChg chg="mod">
          <ac:chgData name="Stephen Nogher" userId="S::stephen.nogher@det.nsw.edu.au::e813d5df-2edc-4a00-905b-4d51bcdce624" providerId="AD" clId="Web-{516FFDAF-907C-4129-9A96-066C486C0FB3}" dt="2021-08-13T04:53:55.621" v="74" actId="20577"/>
          <ac:spMkLst>
            <pc:docMk/>
            <pc:sldMk cId="1796252702" sldId="277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3:15.308" v="69" actId="20577"/>
          <ac:spMkLst>
            <pc:docMk/>
            <pc:sldMk cId="1796252702" sldId="277"/>
            <ac:spMk id="4" creationId="{696EBA80-F353-4C21-B5D1-8C3A1232625C}"/>
          </ac:spMkLst>
        </pc:spChg>
      </pc:sldChg>
      <pc:sldChg chg="modSp add ord replId">
        <pc:chgData name="Stephen Nogher" userId="S::stephen.nogher@det.nsw.edu.au::e813d5df-2edc-4a00-905b-4d51bcdce624" providerId="AD" clId="Web-{516FFDAF-907C-4129-9A96-066C486C0FB3}" dt="2021-08-13T04:55:01.575" v="83" actId="20577"/>
        <pc:sldMkLst>
          <pc:docMk/>
          <pc:sldMk cId="1855918830" sldId="278"/>
        </pc:sldMkLst>
        <pc:spChg chg="mod">
          <ac:chgData name="Stephen Nogher" userId="S::stephen.nogher@det.nsw.edu.au::e813d5df-2edc-4a00-905b-4d51bcdce624" providerId="AD" clId="Web-{516FFDAF-907C-4129-9A96-066C486C0FB3}" dt="2021-08-13T04:55:01.575" v="83" actId="20577"/>
          <ac:spMkLst>
            <pc:docMk/>
            <pc:sldMk cId="1855918830" sldId="278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4:44.434" v="79" actId="20577"/>
          <ac:spMkLst>
            <pc:docMk/>
            <pc:sldMk cId="1855918830" sldId="278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27.935" v="89" actId="20577"/>
        <pc:sldMkLst>
          <pc:docMk/>
          <pc:sldMk cId="286471327" sldId="279"/>
        </pc:sldMkLst>
        <pc:spChg chg="mod">
          <ac:chgData name="Stephen Nogher" userId="S::stephen.nogher@det.nsw.edu.au::e813d5df-2edc-4a00-905b-4d51bcdce624" providerId="AD" clId="Web-{516FFDAF-907C-4129-9A96-066C486C0FB3}" dt="2021-08-13T04:55:27.935" v="89" actId="20577"/>
          <ac:spMkLst>
            <pc:docMk/>
            <pc:sldMk cId="286471327" sldId="279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11.388" v="86" actId="20577"/>
          <ac:spMkLst>
            <pc:docMk/>
            <pc:sldMk cId="286471327" sldId="279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5:55.936" v="94" actId="20577"/>
        <pc:sldMkLst>
          <pc:docMk/>
          <pc:sldMk cId="1708510867" sldId="280"/>
        </pc:sldMkLst>
        <pc:spChg chg="mod">
          <ac:chgData name="Stephen Nogher" userId="S::stephen.nogher@det.nsw.edu.au::e813d5df-2edc-4a00-905b-4d51bcdce624" providerId="AD" clId="Web-{516FFDAF-907C-4129-9A96-066C486C0FB3}" dt="2021-08-13T04:55:55.936" v="94" actId="20577"/>
          <ac:spMkLst>
            <pc:docMk/>
            <pc:sldMk cId="1708510867" sldId="280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5:35.889" v="91" actId="20577"/>
          <ac:spMkLst>
            <pc:docMk/>
            <pc:sldMk cId="1708510867" sldId="280"/>
            <ac:spMk id="4" creationId="{696EBA80-F353-4C21-B5D1-8C3A1232625C}"/>
          </ac:spMkLst>
        </pc:spChg>
      </pc:sldChg>
      <pc:sldChg chg="modSp add replId">
        <pc:chgData name="Stephen Nogher" userId="S::stephen.nogher@det.nsw.edu.au::e813d5df-2edc-4a00-905b-4d51bcdce624" providerId="AD" clId="Web-{516FFDAF-907C-4129-9A96-066C486C0FB3}" dt="2021-08-13T04:56:19.858" v="98" actId="20577"/>
        <pc:sldMkLst>
          <pc:docMk/>
          <pc:sldMk cId="1595029471" sldId="281"/>
        </pc:sldMkLst>
        <pc:spChg chg="mod">
          <ac:chgData name="Stephen Nogher" userId="S::stephen.nogher@det.nsw.edu.au::e813d5df-2edc-4a00-905b-4d51bcdce624" providerId="AD" clId="Web-{516FFDAF-907C-4129-9A96-066C486C0FB3}" dt="2021-08-13T04:56:19.858" v="98" actId="20577"/>
          <ac:spMkLst>
            <pc:docMk/>
            <pc:sldMk cId="1595029471" sldId="281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516FFDAF-907C-4129-9A96-066C486C0FB3}" dt="2021-08-13T04:56:01.561" v="96" actId="20577"/>
          <ac:spMkLst>
            <pc:docMk/>
            <pc:sldMk cId="1595029471" sldId="281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2C745604-4A48-441F-8264-968702EF6A80}"/>
    <pc:docChg chg="addSld modSld sldOrd">
      <pc:chgData name="Stephen Nogher" userId="S::stephen.nogher@det.nsw.edu.au::e813d5df-2edc-4a00-905b-4d51bcdce624" providerId="AD" clId="Web-{2C745604-4A48-441F-8264-968702EF6A80}" dt="2021-08-13T05:13:17.984" v="25" actId="20577"/>
      <pc:docMkLst>
        <pc:docMk/>
      </pc:docMkLst>
      <pc:sldChg chg="modSp add ord replId">
        <pc:chgData name="Stephen Nogher" userId="S::stephen.nogher@det.nsw.edu.au::e813d5df-2edc-4a00-905b-4d51bcdce624" providerId="AD" clId="Web-{2C745604-4A48-441F-8264-968702EF6A80}" dt="2021-08-13T05:13:17.984" v="25" actId="20577"/>
        <pc:sldMkLst>
          <pc:docMk/>
          <pc:sldMk cId="385407134" sldId="282"/>
        </pc:sldMkLst>
        <pc:spChg chg="mod">
          <ac:chgData name="Stephen Nogher" userId="S::stephen.nogher@det.nsw.edu.au::e813d5df-2edc-4a00-905b-4d51bcdce624" providerId="AD" clId="Web-{2C745604-4A48-441F-8264-968702EF6A80}" dt="2021-08-13T05:13:17.984" v="25" actId="20577"/>
          <ac:spMkLst>
            <pc:docMk/>
            <pc:sldMk cId="385407134" sldId="282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1:06.560" v="9" actId="20577"/>
          <ac:spMkLst>
            <pc:docMk/>
            <pc:sldMk cId="385407134" sldId="282"/>
            <ac:spMk id="3" creationId="{AB43B01F-7C84-49D0-86C1-7F70A97BD10C}"/>
          </ac:spMkLst>
        </pc:spChg>
      </pc:sldChg>
      <pc:sldChg chg="modSp add replId">
        <pc:chgData name="Stephen Nogher" userId="S::stephen.nogher@det.nsw.edu.au::e813d5df-2edc-4a00-905b-4d51bcdce624" providerId="AD" clId="Web-{2C745604-4A48-441F-8264-968702EF6A80}" dt="2021-08-13T05:12:57.734" v="22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2C745604-4A48-441F-8264-968702EF6A80}" dt="2021-08-13T05:12:57.734" v="22" actId="20577"/>
          <ac:spMkLst>
            <pc:docMk/>
            <pc:sldMk cId="1846670358" sldId="283"/>
            <ac:spMk id="2" creationId="{DDC077B8-769D-41DC-A958-A11F7CD667E7}"/>
          </ac:spMkLst>
        </pc:spChg>
        <pc:spChg chg="mod">
          <ac:chgData name="Stephen Nogher" userId="S::stephen.nogher@det.nsw.edu.au::e813d5df-2edc-4a00-905b-4d51bcdce624" providerId="AD" clId="Web-{2C745604-4A48-441F-8264-968702EF6A80}" dt="2021-08-13T05:12:27.968" v="16" actId="20577"/>
          <ac:spMkLst>
            <pc:docMk/>
            <pc:sldMk cId="1846670358" sldId="283"/>
            <ac:spMk id="4" creationId="{696EBA80-F353-4C21-B5D1-8C3A1232625C}"/>
          </ac:spMkLst>
        </pc:spChg>
      </pc:sldChg>
    </pc:docChg>
  </pc:docChgLst>
  <pc:docChgLst>
    <pc:chgData name="Stephen Nogher" userId="S::stephen.nogher@det.nsw.edu.au::e813d5df-2edc-4a00-905b-4d51bcdce624" providerId="AD" clId="Web-{B4FDF366-DD56-405A-B30D-8F3309C5784F}"/>
    <pc:docChg chg="addSld modSld">
      <pc:chgData name="Stephen Nogher" userId="S::stephen.nogher@det.nsw.edu.au::e813d5df-2edc-4a00-905b-4d51bcdce624" providerId="AD" clId="Web-{B4FDF366-DD56-405A-B30D-8F3309C5784F}" dt="2021-08-13T05:41:17.832" v="3" actId="20577"/>
      <pc:docMkLst>
        <pc:docMk/>
      </pc:docMkLst>
      <pc:sldChg chg="modSp">
        <pc:chgData name="Stephen Nogher" userId="S::stephen.nogher@det.nsw.edu.au::e813d5df-2edc-4a00-905b-4d51bcdce624" providerId="AD" clId="Web-{B4FDF366-DD56-405A-B30D-8F3309C5784F}" dt="2021-08-13T05:41:10.378" v="1" actId="20577"/>
        <pc:sldMkLst>
          <pc:docMk/>
          <pc:sldMk cId="1846670358" sldId="283"/>
        </pc:sldMkLst>
        <pc:spChg chg="mod">
          <ac:chgData name="Stephen Nogher" userId="S::stephen.nogher@det.nsw.edu.au::e813d5df-2edc-4a00-905b-4d51bcdce624" providerId="AD" clId="Web-{B4FDF366-DD56-405A-B30D-8F3309C5784F}" dt="2021-08-13T05:41:10.378" v="1" actId="20577"/>
          <ac:spMkLst>
            <pc:docMk/>
            <pc:sldMk cId="1846670358" sldId="283"/>
            <ac:spMk id="2" creationId="{DDC077B8-769D-41DC-A958-A11F7CD667E7}"/>
          </ac:spMkLst>
        </pc:spChg>
      </pc:sldChg>
      <pc:sldChg chg="modSp add replId">
        <pc:chgData name="Stephen Nogher" userId="S::stephen.nogher@det.nsw.edu.au::e813d5df-2edc-4a00-905b-4d51bcdce624" providerId="AD" clId="Web-{B4FDF366-DD56-405A-B30D-8F3309C5784F}" dt="2021-08-13T05:41:17.832" v="3" actId="20577"/>
        <pc:sldMkLst>
          <pc:docMk/>
          <pc:sldMk cId="926851759" sldId="284"/>
        </pc:sldMkLst>
        <pc:spChg chg="mod">
          <ac:chgData name="Stephen Nogher" userId="S::stephen.nogher@det.nsw.edu.au::e813d5df-2edc-4a00-905b-4d51bcdce624" providerId="AD" clId="Web-{B4FDF366-DD56-405A-B30D-8F3309C5784F}" dt="2021-08-13T05:41:17.832" v="3" actId="20577"/>
          <ac:spMkLst>
            <pc:docMk/>
            <pc:sldMk cId="926851759" sldId="284"/>
            <ac:spMk id="4" creationId="{696EBA80-F353-4C21-B5D1-8C3A1232625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AU" b="1" i="0" dirty="0"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</a:p>
        </c:rich>
      </c:tx>
      <c:layout>
        <c:manualLayout>
          <c:xMode val="edge"/>
          <c:yMode val="edge"/>
          <c:x val="5.0067121985634906E-2"/>
          <c:y val="1.3324634909076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5850469155990188"/>
          <c:w val="0.99770930078221387"/>
          <c:h val="0.8404572922754924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3-44E1-9680-BF397F888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3-44E1-9680-BF397F888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3-44E1-9680-BF397F88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444778728"/>
        <c:axId val="444779120"/>
      </c:barChart>
      <c:catAx>
        <c:axId val="444778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4779120"/>
        <c:crosses val="autoZero"/>
        <c:auto val="1"/>
        <c:lblAlgn val="ctr"/>
        <c:lblOffset val="100"/>
        <c:noMultiLvlLbl val="0"/>
      </c:catAx>
      <c:valAx>
        <c:axId val="44477912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7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kern="1200" spc="0" baseline="0" dirty="0">
                <a:solidFill>
                  <a:srgbClr val="19233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Title</a:t>
            </a:r>
            <a:endParaRPr lang="en-AU" sz="16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8802394693555564E-2"/>
          <c:y val="1.6662275328469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139730433599247"/>
          <c:y val="0.18716181113673139"/>
          <c:w val="0.57738947809885199"/>
          <c:h val="0.7978959783777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07-4096-88DB-1BE9AAD60A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07-4096-88DB-1BE9AAD60A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07-4096-88DB-1BE9AAD60A2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07-4096-88DB-1BE9AAD60A2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BC5D0DBC-5192-4D8E-9C93-110176CD87CC}" type="SERIESNAME">
                      <a:rPr lang="en-US">
                        <a:solidFill>
                          <a:schemeClr val="tx2"/>
                        </a:solidFill>
                      </a:rPr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B725BE5-439E-48A7-81A4-165608449E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07-4096-88DB-1BE9AAD60A27}"/>
                </c:ext>
              </c:extLst>
            </c:dLbl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07-4096-88DB-1BE9AAD60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123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37062" y="1989138"/>
            <a:ext cx="11531881" cy="4090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7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860" y="1266324"/>
            <a:ext cx="8754995" cy="57333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109" y="759531"/>
            <a:ext cx="8958934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Agenda slide</a:t>
            </a:r>
            <a:endParaRPr lang="en-AU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913C52-0751-BC4D-A716-67C521725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85F729-539D-F848-B304-C18B0623A65C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11" name="Picture 10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3627" y="6076592"/>
            <a:ext cx="540000" cy="5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798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1148556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5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1" y="1300834"/>
            <a:ext cx="1148480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4952" y="779117"/>
            <a:ext cx="11478677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71F07-F06E-2849-8B89-3514EDBF9E12}"/>
              </a:ext>
            </a:extLst>
          </p:cNvPr>
          <p:cNvSpPr txBox="1"/>
          <p:nvPr userDrawn="1"/>
        </p:nvSpPr>
        <p:spPr>
          <a:xfrm>
            <a:off x="11472672" y="630326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CE057A-CC61-F24B-BE7D-4167C765EE07}"/>
              </a:ext>
            </a:extLst>
          </p:cNvPr>
          <p:cNvSpPr txBox="1"/>
          <p:nvPr userDrawn="1"/>
        </p:nvSpPr>
        <p:spPr>
          <a:xfrm>
            <a:off x="1255776" y="426720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554E1-F1CE-644B-8B7C-7617C8C65A82}"/>
              </a:ext>
            </a:extLst>
          </p:cNvPr>
          <p:cNvSpPr txBox="1"/>
          <p:nvPr userDrawn="1"/>
        </p:nvSpPr>
        <p:spPr>
          <a:xfrm>
            <a:off x="329184" y="4389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6D6F2-A9CF-D841-B56E-B95FB1CE0233}"/>
              </a:ext>
            </a:extLst>
          </p:cNvPr>
          <p:cNvSpPr txBox="1"/>
          <p:nvPr userDrawn="1"/>
        </p:nvSpPr>
        <p:spPr>
          <a:xfrm>
            <a:off x="2062716" y="4359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325350295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03"/>
          <a:stretch/>
        </p:blipFill>
        <p:spPr>
          <a:xfrm>
            <a:off x="1" y="0"/>
            <a:ext cx="11141476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37062" y="1989138"/>
            <a:ext cx="11482699" cy="411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305214" cy="184666"/>
            <a:chOff x="446350" y="402893"/>
            <a:chExt cx="2488080" cy="20356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410120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NSW Department of Education</a:t>
              </a:r>
            </a:p>
          </p:txBody>
        </p:sp>
      </p:grp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37366" y="779117"/>
            <a:ext cx="11476263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7376" y="1300834"/>
            <a:ext cx="11482386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096000" y="1989138"/>
            <a:ext cx="5707063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559425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55491" y="779117"/>
            <a:ext cx="11458138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511" y="1300834"/>
            <a:ext cx="11464251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370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bar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5" descr="Name of bar chart to be inserted" title="Chart">
            <a:extLst>
              <a:ext uri="{FF2B5EF4-FFF2-40B4-BE49-F238E27FC236}">
                <a16:creationId xmlns:a16="http://schemas.microsoft.com/office/drawing/2014/main" id="{78CDAE48-35F7-4A8F-908A-26AABCF38BAC}"/>
              </a:ext>
            </a:extLst>
          </p:cNvPr>
          <p:cNvGraphicFramePr>
            <a:graphicFrameLocks/>
          </p:cNvGraphicFramePr>
          <p:nvPr userDrawn="1"/>
        </p:nvGraphicFramePr>
        <p:xfrm>
          <a:off x="5182466" y="1997878"/>
          <a:ext cx="6735498" cy="407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4573467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6229" y="779117"/>
            <a:ext cx="11497400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1300834"/>
            <a:ext cx="11503533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76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example pie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Placeholder 6" descr="Name of pie chart to be inserted" title="Chart">
            <a:extLst>
              <a:ext uri="{FF2B5EF4-FFF2-40B4-BE49-F238E27FC236}">
                <a16:creationId xmlns:a16="http://schemas.microsoft.com/office/drawing/2014/main" id="{605EC759-23A5-412D-8489-3CD3D3F4FD71}"/>
              </a:ext>
            </a:extLst>
          </p:cNvPr>
          <p:cNvGraphicFramePr>
            <a:graphicFrameLocks/>
          </p:cNvGraphicFramePr>
          <p:nvPr userDrawn="1"/>
        </p:nvGraphicFramePr>
        <p:xfrm>
          <a:off x="6201810" y="1989138"/>
          <a:ext cx="5569982" cy="4090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2" y="1989138"/>
            <a:ext cx="5550933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800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957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DC3A9-4AE8-4D39-96BD-7D19AA2EEC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560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ED2C0BA2-4F2F-4DB2-B9B9-254956473F7A}"/>
              </a:ext>
            </a:extLst>
          </p:cNvPr>
          <p:cNvSpPr>
            <a:spLocks noGrp="1"/>
          </p:cNvSpPr>
          <p:nvPr>
            <p:ph type="tbl" sz="quarter" idx="18"/>
          </p:nvPr>
        </p:nvSpPr>
        <p:spPr>
          <a:xfrm>
            <a:off x="5780088" y="1989138"/>
            <a:ext cx="5964237" cy="415722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table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84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F238E7-DF0B-440A-80CD-92A5852D35B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96951" y="1989138"/>
            <a:ext cx="5753700" cy="408457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34963" y="1989138"/>
            <a:ext cx="5211822" cy="40845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1861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2F1FE39-C0F2-944E-ADC2-E08B6382AD50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1591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10EADF1-D8D0-154F-9B7E-17D789EB03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773" y="1861904"/>
            <a:ext cx="2628000" cy="1859195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775B559C-3FE4-814B-B5AA-D677CF7850F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23915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F2AA6B3-A7A7-124A-84B4-677FC0B3096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277532" y="1838658"/>
            <a:ext cx="2628000" cy="1882442"/>
          </a:xfrm>
          <a:noFill/>
        </p:spPr>
        <p:txBody>
          <a:bodyPr anchor="ctr" anchorCtr="1"/>
          <a:lstStyle>
            <a:lvl1pPr>
              <a:defRPr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34963" y="779117"/>
            <a:ext cx="1147866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4963" y="1300834"/>
            <a:ext cx="11484799" cy="537824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>
          <a:xfrm>
            <a:off x="315913" y="3913188"/>
            <a:ext cx="2627312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3243263" y="3913188"/>
            <a:ext cx="2740025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9"/>
          </p:nvPr>
        </p:nvSpPr>
        <p:spPr>
          <a:xfrm>
            <a:off x="6238875" y="3913188"/>
            <a:ext cx="2628900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>
          <a:xfrm>
            <a:off x="9201150" y="3913188"/>
            <a:ext cx="2627313" cy="2089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6860" y="6267450"/>
            <a:ext cx="4076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0" i="0">
                <a:solidFill>
                  <a:schemeClr val="tx2"/>
                </a:solidFill>
                <a:latin typeface="+mn-lt"/>
              </a:defRPr>
            </a:lvl1pPr>
          </a:lstStyle>
          <a:p>
            <a:fld id="{5116C895-348D-4FA1-AC3F-6A98EE2CBA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296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sp>
        <p:nvSpPr>
          <p:cNvPr id="4" name="Oval 3" descr="Students at a computer" title="Students"/>
          <p:cNvSpPr/>
          <p:nvPr userDrawn="1"/>
        </p:nvSpPr>
        <p:spPr>
          <a:xfrm>
            <a:off x="409292" y="594400"/>
            <a:ext cx="5588592" cy="558859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350932424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1262" y="5844922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28758" y="3160988"/>
            <a:ext cx="4636034" cy="93161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8760" y="1935814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0A1D65FC-D219-204C-AE0A-9EE673E2E2A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9292" y="594400"/>
            <a:ext cx="5587200" cy="55872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86212729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904985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pic>
        <p:nvPicPr>
          <p:cNvPr id="9" name="Picture 8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316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5769864" y="219974"/>
            <a:ext cx="6391656" cy="6391656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3902975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4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SW Government Logo" title="NSW Government Logo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62" y="5854650"/>
            <a:ext cx="720000" cy="778515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24233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CB23E5B4-1C83-A145-8704-1AE5180587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67920" y="180779"/>
            <a:ext cx="6393600" cy="63936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224919299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9" name="Oval 8" descr="Student writing at his desk"/>
          <p:cNvSpPr/>
          <p:nvPr userDrawn="1"/>
        </p:nvSpPr>
        <p:spPr>
          <a:xfrm>
            <a:off x="6793918" y="1384915"/>
            <a:ext cx="4963075" cy="4964400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1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2000" dirty="0" err="1"/>
          </a:p>
        </p:txBody>
      </p:sp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9449307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- 5 Placehol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SW Government Logo.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323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0328" y="4048755"/>
            <a:ext cx="4636034" cy="1579688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328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2F1A7F7-B7FF-3A4A-8369-3192421B34A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92593" y="1384915"/>
            <a:ext cx="4964400" cy="4964400"/>
          </a:xfrm>
          <a:prstGeom prst="ellipse">
            <a:avLst/>
          </a:prstGeom>
          <a:noFill/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70363652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-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SW Government Logo.&#10;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2039" y="5894897"/>
            <a:ext cx="720000" cy="786318"/>
          </a:xfrm>
          <a:prstGeom prst="rect">
            <a:avLst/>
          </a:prstGeom>
        </p:spPr>
      </p:pic>
      <p:sp>
        <p:nvSpPr>
          <p:cNvPr id="28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5" y="4048755"/>
            <a:ext cx="4636034" cy="1766983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2000" b="1" i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7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Divider title goes here</a:t>
            </a: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741CFD-7DEE-490C-8563-C8C4EF3060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75D8F5-C831-4AC7-AE09-4DA65EE17051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4343916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37062" y="6371461"/>
            <a:ext cx="54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A22D65-9FDC-489F-B10E-6D0B5D9F1F8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 descr="NSW Government Logo.&#10;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2123" y="6146848"/>
            <a:ext cx="540000" cy="58973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16228" y="1725254"/>
            <a:ext cx="114973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16228" y="779117"/>
            <a:ext cx="11497401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FECAC3-BF7B-B746-B2D0-F554BFDC29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37062" y="388434"/>
            <a:ext cx="0" cy="10800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4AE827-7224-224D-825A-55775AA3B745}"/>
              </a:ext>
            </a:extLst>
          </p:cNvPr>
          <p:cNvSpPr txBox="1"/>
          <p:nvPr userDrawn="1"/>
        </p:nvSpPr>
        <p:spPr>
          <a:xfrm>
            <a:off x="409292" y="365496"/>
            <a:ext cx="22329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AU" sz="1200" b="1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NSW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942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fade/>
  </p:transition>
  <p:hf sldNum="0" hdr="0" dt="0"/>
  <p:txStyles>
    <p:titleStyle>
      <a:lvl1pPr algn="l" defTabSz="685798" rtl="0" eaLnBrk="1" latinLnBrk="0" hangingPunct="1">
        <a:lnSpc>
          <a:spcPct val="90000"/>
        </a:lnSpc>
        <a:spcBef>
          <a:spcPct val="0"/>
        </a:spcBef>
        <a:buNone/>
        <a:defRPr sz="2800" b="1" i="0" u="none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5600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−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13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Montserrat Medium" panose="00000600000000000000" pitchFamily="2" charset="0"/>
        <a:buChar char="»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19138" indent="-185738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ClrTx/>
        <a:buFont typeface="Courier New" panose="02070309020205020404" pitchFamily="49" charset="0"/>
        <a:buChar char="o"/>
        <a:defRPr sz="14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96938" indent="-177800" algn="l" defTabSz="685798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43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2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41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40" indent="-171449" algn="l" defTabSz="68579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8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6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4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3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2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0" algn="l" defTabSz="68579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211">
          <p15:clr>
            <a:srgbClr val="F26B43"/>
          </p15:clr>
        </p15:guide>
        <p15:guide id="20" pos="3840">
          <p15:clr>
            <a:srgbClr val="F26B43"/>
          </p15:clr>
        </p15:guide>
        <p15:guide id="21" pos="7435">
          <p15:clr>
            <a:srgbClr val="F26B43"/>
          </p15:clr>
        </p15:guide>
        <p15:guide id="22" orient="horz" pos="249">
          <p15:clr>
            <a:srgbClr val="F26B43"/>
          </p15:clr>
        </p15:guide>
        <p15:guide id="23" orient="horz" pos="4178">
          <p15:clr>
            <a:srgbClr val="F26B43"/>
          </p15:clr>
        </p15:guide>
        <p15:guide id="34" orient="horz" pos="527">
          <p15:clr>
            <a:srgbClr val="FBAE40"/>
          </p15:clr>
        </p15:guide>
        <p15:guide id="35" orient="horz" pos="867">
          <p15:clr>
            <a:srgbClr val="FBAE40"/>
          </p15:clr>
        </p15:guide>
        <p15:guide id="36" orient="horz" pos="1049">
          <p15:clr>
            <a:srgbClr val="FBAE40"/>
          </p15:clr>
        </p15:guide>
        <p15:guide id="37" pos="844">
          <p15:clr>
            <a:srgbClr val="FDE53C"/>
          </p15:clr>
        </p15:guide>
        <p15:guide id="38" pos="1443">
          <p15:clr>
            <a:srgbClr val="FDE53C"/>
          </p15:clr>
        </p15:guide>
        <p15:guide id="39" pos="2043">
          <p15:clr>
            <a:srgbClr val="FDE53C"/>
          </p15:clr>
        </p15:guide>
        <p15:guide id="40" pos="2641">
          <p15:clr>
            <a:srgbClr val="FDE53C"/>
          </p15:clr>
        </p15:guide>
        <p15:guide id="41" pos="3241">
          <p15:clr>
            <a:srgbClr val="FDE53C"/>
          </p15:clr>
        </p15:guide>
        <p15:guide id="42" pos="4439">
          <p15:clr>
            <a:srgbClr val="FDE53C"/>
          </p15:clr>
        </p15:guide>
        <p15:guide id="43" pos="5039">
          <p15:clr>
            <a:srgbClr val="FDE53C"/>
          </p15:clr>
        </p15:guide>
        <p15:guide id="44" pos="5637">
          <p15:clr>
            <a:srgbClr val="FDE53C"/>
          </p15:clr>
        </p15:guide>
        <p15:guide id="45" pos="6236">
          <p15:clr>
            <a:srgbClr val="FDE53C"/>
          </p15:clr>
        </p15:guide>
        <p15:guide id="46" pos="6835">
          <p15:clr>
            <a:srgbClr val="FDE53C"/>
          </p15:clr>
        </p15:guide>
        <p15:guide id="47" orient="horz" pos="1253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Listen carefully to how your teacher says the names of 5 countries.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/>
          </a:p>
          <a:p>
            <a:r>
              <a:rPr lang="en-AU" dirty="0">
                <a:latin typeface="Arial"/>
                <a:cs typeface="Arial"/>
              </a:rPr>
              <a:t>Repeat the name of each country 5 times, be careful to copy how your teacher says the country names.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Do you know anything about these countries?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Find the countries on a map or in an atlas. Are they near or far from Australia?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Record yourself saying the name of the 5 countries, be careful to copy how your teacher says the country names.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Draw a picture of yourself in one of the countries.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/>
              <a:t>Week 1 - Countries and Nationalities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Languages – Early Stage 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0629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AU" dirty="0">
                <a:latin typeface="Arial"/>
                <a:cs typeface="Arial"/>
              </a:rPr>
              <a:t>Listen carefully to how your teacher says the names of 5 countries and their nationalities.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/>
          </a:p>
          <a:p>
            <a:r>
              <a:rPr lang="en-AU" dirty="0">
                <a:latin typeface="Arial"/>
                <a:cs typeface="Arial"/>
              </a:rPr>
              <a:t>Repeat the name of each country and nationality 5 times, be careful to copy how your teacher says each word.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/>
          </a:p>
          <a:p>
            <a:r>
              <a:rPr lang="en-AU" dirty="0">
                <a:latin typeface="Arial"/>
                <a:cs typeface="Arial"/>
              </a:rPr>
              <a:t>Record yourself saying the name of the 5 countries and nationalities, be careful to copy how your teacher says the country names.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Write the [Language] words for the countries and nationalities in your [Language] notebooks alongside the English words.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/>
          </a:p>
          <a:p>
            <a:r>
              <a:rPr lang="en-AU" dirty="0">
                <a:latin typeface="Arial"/>
                <a:cs typeface="Arial"/>
              </a:rPr>
              <a:t>Draw a picture of yourself and write a true sentence about yourself [I am from e.g., Australia/Country, I am e.g., Australian/Nationality].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/>
              <a:t>Week 1 - Countries and Nationalities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219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AU" dirty="0">
                <a:latin typeface="Arial"/>
                <a:cs typeface="Arial"/>
              </a:rPr>
              <a:t>Listen carefully to how your teacher says the names of 10 countries and their nationalities.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Repeat the name of each country and nationality 5 times, be careful to copy your teacher’s pronunciation.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Record yourself saying the name of the countries and nationalities, be careful to copy your teacher’s pronunciation.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Write the [Language] words for the countries and nationalities in your [Language] notebooks alongside the English words.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Using the sentence [I am from Australia, I am Australian] as an example, write 2 sentences in your [Language] notebooks using 5 of the countries from your teacher’s list. Start one sentence with [I] and the other sentence with [You].  </a:t>
            </a:r>
            <a:endParaRPr lang="en-US">
              <a:latin typeface="Arial"/>
              <a:cs typeface="Arial"/>
            </a:endParaRPr>
          </a:p>
          <a:p>
            <a:r>
              <a:rPr lang="en-AU" dirty="0">
                <a:latin typeface="Arial"/>
                <a:cs typeface="Arial"/>
              </a:rPr>
              <a:t>Record your voice as you read your sentences.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/>
              <a:t>Week 1 - Countries and Nationalities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8295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C077B8-769D-41DC-A958-A11F7CD667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AU" dirty="0">
                <a:latin typeface="Arial"/>
                <a:cs typeface="Arial"/>
              </a:rPr>
              <a:t>Listen carefully to how your teacher says the names of 10 countries and their nationalities.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Repeat the name of each country and nationality 5 times, be careful to copy your teacher’s pronunciation.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Record yourself saying the name of the countries and nationalities, be careful to copy your teacher’s pronunciation.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Write the [Language] words for the countries and nationalities in your [Language] notebooks alongside the English words.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/>
          </a:p>
          <a:p>
            <a:r>
              <a:rPr lang="en-AU" dirty="0">
                <a:latin typeface="Arial"/>
                <a:cs typeface="Arial"/>
              </a:rPr>
              <a:t>Using the sentence [I am from Australia, I am Australian] as an example, write 5 sentences in your [Language] notebooks using 5 of the countries from your teacher’s list. Start each sentence with the following words: I, you, he, she, they.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r>
              <a:rPr lang="en-AU" dirty="0">
                <a:latin typeface="Arial"/>
                <a:cs typeface="Arial"/>
              </a:rPr>
              <a:t>Record your voice as you read your sentences.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3B01F-7C84-49D0-86C1-7F70A97BD1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vert="horz" wrap="square" lIns="0" tIns="45720" rIns="91440" bIns="45720" rtlCol="0" anchor="t">
            <a:noAutofit/>
          </a:bodyPr>
          <a:lstStyle/>
          <a:p>
            <a:r>
              <a:rPr lang="en-AU" dirty="0"/>
              <a:t>Week 1 - Countries and Nationalities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EBA80-F353-4C21-B5D1-8C3A1232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/>
                <a:cs typeface="Arial"/>
              </a:rPr>
              <a:t>Languages – Stage 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F7FF-3DA8-4417-A31C-402168E4E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5116C895-348D-4FA1-AC3F-6A98EE2CBA6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6431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224802&quot;&gt;&lt;object type=&quot;3&quot; unique_id=&quot;224803&quot;&gt;&lt;property id=&quot;20148&quot; value=&quot;5&quot;/&gt;&lt;property id=&quot;20300&quot; value=&quot;Slide 1 - &amp;quot;Languages – Early Stage 1 and Stage 1&amp;quot;&quot;/&gt;&lt;property id=&quot;20307&quot; value=&quot;257&quot;/&gt;&lt;/object&gt;&lt;object type=&quot;3&quot; unique_id=&quot;224804&quot;&gt;&lt;property id=&quot;20148&quot; value=&quot;5&quot;/&gt;&lt;property id=&quot;20300&quot; value=&quot;Slide 2 - &amp;quot;Languages – Stage 2 and Stage 3&amp;quot;&quot;/&gt;&lt;property id=&quot;20307&quot; value=&quot;258&quot;/&gt;&lt;/object&gt;&lt;object type=&quot;3&quot; unique_id=&quot;224853&quot;&gt;&lt;property id=&quot;20148&quot; value=&quot;5&quot;/&gt;&lt;property id=&quot;20300&quot; value=&quot;Slide 3 - &amp;quot;Languages – Early Stage 1 and Stage 1&amp;quot;&quot;/&gt;&lt;property id=&quot;20307&quot; value=&quot;259&quot;/&gt;&lt;/object&gt;&lt;object type=&quot;3&quot; unique_id=&quot;224854&quot;&gt;&lt;property id=&quot;20148&quot; value=&quot;5&quot;/&gt;&lt;property id=&quot;20300&quot; value=&quot;Slide 4 - &amp;quot;Languages – Stage 2 and Stage 3&amp;quot;&quot;/&gt;&lt;property id=&quot;20307&quot; value=&quot;263&quot;/&gt;&lt;/object&gt;&lt;object type=&quot;3&quot; unique_id=&quot;224855&quot;&gt;&lt;property id=&quot;20148&quot; value=&quot;5&quot;/&gt;&lt;property id=&quot;20300&quot; value=&quot;Slide 5 - &amp;quot;Languages – Early Stage 1 and Stage 1&amp;quot;&quot;/&gt;&lt;property id=&quot;20307&quot; value=&quot;260&quot;/&gt;&lt;/object&gt;&lt;object type=&quot;3&quot; unique_id=&quot;224856&quot;&gt;&lt;property id=&quot;20148&quot; value=&quot;5&quot;/&gt;&lt;property id=&quot;20300&quot; value=&quot;Slide 6 - &amp;quot;Languages – Stage 2 and Stage 3&amp;quot;&quot;/&gt;&lt;property id=&quot;20307&quot; value=&quot;264&quot;/&gt;&lt;/object&gt;&lt;object type=&quot;3&quot; unique_id=&quot;224857&quot;&gt;&lt;property id=&quot;20148&quot; value=&quot;5&quot;/&gt;&lt;property id=&quot;20300&quot; value=&quot;Slide 7 - &amp;quot;Languages – Early Stage 1 and Stage 1&amp;quot;&quot;/&gt;&lt;property id=&quot;20307&quot; value=&quot;261&quot;/&gt;&lt;/object&gt;&lt;object type=&quot;3&quot; unique_id=&quot;224858&quot;&gt;&lt;property id=&quot;20148&quot; value=&quot;5&quot;/&gt;&lt;property id=&quot;20300&quot; value=&quot;Slide 8 - &amp;quot;Languages – Stage 2 and Stage 3&amp;quot;&quot;/&gt;&lt;property id=&quot;20307&quot; value=&quot;265&quot;/&gt;&lt;/object&gt;&lt;/object&gt;&lt;object type=&quot;8&quot; unique_id=&quot;2248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DoE">
      <a:dk1>
        <a:srgbClr val="000000"/>
      </a:dk1>
      <a:lt1>
        <a:srgbClr val="FFFFFF"/>
      </a:lt1>
      <a:dk2>
        <a:srgbClr val="041E42"/>
      </a:dk2>
      <a:lt2>
        <a:srgbClr val="C8DCF0"/>
      </a:lt2>
      <a:accent1>
        <a:srgbClr val="1D428A"/>
      </a:accent1>
      <a:accent2>
        <a:srgbClr val="407EC9"/>
      </a:accent2>
      <a:accent3>
        <a:srgbClr val="6CACE4"/>
      </a:accent3>
      <a:accent4>
        <a:srgbClr val="C8DCF0"/>
      </a:accent4>
      <a:accent5>
        <a:srgbClr val="CE0037"/>
      </a:accent5>
      <a:accent6>
        <a:srgbClr val="F3B8B5"/>
      </a:accent6>
      <a:hlink>
        <a:srgbClr val="385E9D"/>
      </a:hlink>
      <a:folHlink>
        <a:srgbClr val="6CACE4"/>
      </a:folHlink>
    </a:clrScheme>
    <a:fontScheme name="DoE">
      <a:majorFont>
        <a:latin typeface="Montserrat SemiBold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3" id="{18987CDD-6233-7347-899F-C2953239CCBD}" vid="{EFB83354-1ED2-3E48-A529-8AC8926A79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0F907926FFB4EAE7F8A66614D0078" ma:contentTypeVersion="12" ma:contentTypeDescription="Create a new document." ma:contentTypeScope="" ma:versionID="4bcd20972b3dd9c4183cf5e211127f93">
  <xsd:schema xmlns:xsd="http://www.w3.org/2001/XMLSchema" xmlns:xs="http://www.w3.org/2001/XMLSchema" xmlns:p="http://schemas.microsoft.com/office/2006/metadata/properties" xmlns:ns2="fdecbd01-aa66-4191-9267-7ed55a2fd6a0" xmlns:ns3="53d9c447-da56-436c-8eea-3183e620c70c" targetNamespace="http://schemas.microsoft.com/office/2006/metadata/properties" ma:root="true" ma:fieldsID="d4940ac75f4a1a43c5b3ab5aa0d807b5" ns2:_="" ns3:_="">
    <xsd:import namespace="fdecbd01-aa66-4191-9267-7ed55a2fd6a0"/>
    <xsd:import namespace="53d9c447-da56-436c-8eea-3183e620c7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ecbd01-aa66-4191-9267-7ed55a2fd6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9c447-da56-436c-8eea-3183e620c7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811AF-8441-484E-B76A-2F4A67B37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F6B9ED-655A-418A-84F0-99E1CF0A9C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ecbd01-aa66-4191-9267-7ed55a2fd6a0"/>
    <ds:schemaRef ds:uri="53d9c447-da56-436c-8eea-3183e620c7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71888-3014-4F11-A047-E25179F9D450}">
  <ds:schemaRefs>
    <ds:schemaRef ds:uri="http://schemas.microsoft.com/office/2006/documentManagement/types"/>
    <ds:schemaRef ds:uri="a671a430-3424-474a-ac10-a033a22161b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2f86510-d65d-498d-a2ab-2c30f95165d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612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Courier New</vt:lpstr>
      <vt:lpstr>Montserrat Medium</vt:lpstr>
      <vt:lpstr>1_Office Theme</vt:lpstr>
      <vt:lpstr>Languages – Early Stage 1</vt:lpstr>
      <vt:lpstr>Languages – Stage 1</vt:lpstr>
      <vt:lpstr>Languages – Stage 2</vt:lpstr>
      <vt:lpstr>Languages – Stage 3</vt:lpstr>
    </vt:vector>
  </TitlesOfParts>
  <Company>NSW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– Early Stage 1 and Stage 1</dc:title>
  <dc:creator>Tamara Hill</dc:creator>
  <cp:lastModifiedBy>Tamara Hill</cp:lastModifiedBy>
  <cp:revision>329</cp:revision>
  <dcterms:created xsi:type="dcterms:W3CDTF">2021-08-13T02:37:44Z</dcterms:created>
  <dcterms:modified xsi:type="dcterms:W3CDTF">2021-08-16T04:29:21Z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0x01010097B0F907926FFB4EAE7F8A66614D0078</vt:lpwstr>
  </property>
</Properties>
</file>