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8" r:id="rId5"/>
    <p:sldId id="299" r:id="rId6"/>
    <p:sldId id="300" r:id="rId7"/>
    <p:sldId id="301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6AC06-3E4B-4661-BF79-7F903E686DEE}" v="311" dt="2021-08-29T22:26:00.137"/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516FFDAF-907C-4129-9A96-066C486C0FB3}" v="140" dt="2021-08-13T04:56:19.858"/>
    <p1510:client id="{6DE1A4BD-B949-4994-B0F8-EE06242FDED0}" v="1207" dt="2021-09-01T05:57:13.246"/>
    <p1510:client id="{8C3CE1C4-9199-42C6-9348-697EB932245E}" v="186" dt="2021-08-30T02:28:31.740"/>
    <p1510:client id="{9A2F0661-FA10-49C0-B7B2-128E7D11AF42}" v="60" dt="2021-08-31T05:59:33.235"/>
    <p1510:client id="{9F1DB3E5-5BF2-4B9A-8D42-64C426705A20}" v="72" dt="2021-08-13T04:26:10.575"/>
    <p1510:client id="{A8873D9E-22DB-4B3A-B000-87C0BA72E3C3}" v="4" dt="2021-09-06T06:39:52.508"/>
    <p1510:client id="{B07DA3D5-AA3D-470E-9188-EF96CDBD2E07}" v="83" dt="2021-08-13T06:30:20.591"/>
    <p1510:client id="{B1190997-36A2-4743-B184-D659F8B8A52E}" v="284" dt="2021-08-31T02:28:43.663"/>
    <p1510:client id="{B4FDF366-DD56-405A-B30D-8F3309C5784F}" v="6" dt="2021-08-13T05:41:17.832"/>
    <p1510:client id="{E5E19A7A-89C3-4C73-AB6C-A6E4DAF8BA30}" v="72" dt="2021-08-26T02:07:51.099"/>
    <p1510:client id="{E995BB95-FB0A-406A-B357-62AA04B6E314}" v="15" dt="2021-08-31T23:28:26.86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9A2F0661-FA10-49C0-B7B2-128E7D11AF42}"/>
    <pc:docChg chg="addSld delSld modSld sldOrd">
      <pc:chgData name="Stephen Nogher" userId="S::stephen.nogher@det.nsw.edu.au::e813d5df-2edc-4a00-905b-4d51bcdce624" providerId="AD" clId="Web-{9A2F0661-FA10-49C0-B7B2-128E7D11AF42}" dt="2021-08-31T05:59:33.219" v="31" actId="20577"/>
      <pc:docMkLst>
        <pc:docMk/>
      </pc:docMkLst>
      <pc:sldChg chg="modSp del">
        <pc:chgData name="Stephen Nogher" userId="S::stephen.nogher@det.nsw.edu.au::e813d5df-2edc-4a00-905b-4d51bcdce624" providerId="AD" clId="Web-{9A2F0661-FA10-49C0-B7B2-128E7D11AF42}" dt="2021-08-31T05:42:27.652" v="4"/>
        <pc:sldMkLst>
          <pc:docMk/>
          <pc:sldMk cId="2043628760" sldId="296"/>
        </pc:sldMkLst>
        <pc:spChg chg="mod">
          <ac:chgData name="Stephen Nogher" userId="S::stephen.nogher@det.nsw.edu.au::e813d5df-2edc-4a00-905b-4d51bcdce624" providerId="AD" clId="Web-{9A2F0661-FA10-49C0-B7B2-128E7D11AF42}" dt="2021-08-31T05:42:16.871" v="2" actId="20577"/>
          <ac:spMkLst>
            <pc:docMk/>
            <pc:sldMk cId="2043628760" sldId="296"/>
            <ac:spMk id="9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A2F0661-FA10-49C0-B7B2-128E7D11AF42}" dt="2021-08-31T05:59:10.547" v="27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9A2F0661-FA10-49C0-B7B2-128E7D11AF42}" dt="2021-08-31T05:59:10.547" v="27" actId="20577"/>
          <ac:spMkLst>
            <pc:docMk/>
            <pc:sldMk cId="3435770151" sldId="301"/>
            <ac:spMk id="2" creationId="{DDC077B8-769D-41DC-A958-A11F7CD667E7}"/>
          </ac:spMkLst>
        </pc:spChg>
      </pc:sldChg>
      <pc:sldChg chg="modSp add ord replId">
        <pc:chgData name="Stephen Nogher" userId="S::stephen.nogher@det.nsw.edu.au::e813d5df-2edc-4a00-905b-4d51bcdce624" providerId="AD" clId="Web-{9A2F0661-FA10-49C0-B7B2-128E7D11AF42}" dt="2021-08-31T05:59:33.219" v="31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9A2F0661-FA10-49C0-B7B2-128E7D11AF42}" dt="2021-08-31T05:59:33.219" v="31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A2F0661-FA10-49C0-B7B2-128E7D11AF42}" dt="2021-08-31T05:42:24.168" v="3" actId="20577"/>
          <ac:spMkLst>
            <pc:docMk/>
            <pc:sldMk cId="1767419630" sldId="302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A2F0661-FA10-49C0-B7B2-128E7D11AF42}" dt="2021-08-31T05:59:26.922" v="30" actId="20577"/>
          <ac:spMkLst>
            <pc:docMk/>
            <pc:sldMk cId="1767419630" sldId="302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E5E19A7A-89C3-4C73-AB6C-A6E4DAF8BA30}"/>
    <pc:docChg chg="addSld delSld modSld sldOrd">
      <pc:chgData name="Stephen Nogher" userId="S::stephen.nogher@det.nsw.edu.au::e813d5df-2edc-4a00-905b-4d51bcdce624" providerId="AD" clId="Web-{E5E19A7A-89C3-4C73-AB6C-A6E4DAF8BA30}" dt="2021-08-26T02:07:51.099" v="65"/>
      <pc:docMkLst>
        <pc:docMk/>
      </pc:docMkLst>
      <pc:sldChg chg="addSp modSp del ord">
        <pc:chgData name="Stephen Nogher" userId="S::stephen.nogher@det.nsw.edu.au::e813d5df-2edc-4a00-905b-4d51bcdce624" providerId="AD" clId="Web-{E5E19A7A-89C3-4C73-AB6C-A6E4DAF8BA30}" dt="2021-08-26T02:07:19.957" v="36"/>
        <pc:sldMkLst>
          <pc:docMk/>
          <pc:sldMk cId="3603936590" sldId="259"/>
        </pc:sldMkLst>
        <pc:spChg chg="add">
          <ac:chgData name="Stephen Nogher" userId="S::stephen.nogher@det.nsw.edu.au::e813d5df-2edc-4a00-905b-4d51bcdce624" providerId="AD" clId="Web-{E5E19A7A-89C3-4C73-AB6C-A6E4DAF8BA30}" dt="2021-08-26T02:03:59.516" v="4"/>
          <ac:spMkLst>
            <pc:docMk/>
            <pc:sldMk cId="3603936590" sldId="259"/>
            <ac:spMk id="6" creationId="{467E62DE-DF3A-4FE8-B27A-45C98BC9C564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4:09.610" v="6" actId="20577"/>
          <ac:spMkLst>
            <pc:docMk/>
            <pc:sldMk cId="3603936590" sldId="259"/>
            <ac:spMk id="9" creationId="{00000000-0000-0000-0000-000000000000}"/>
          </ac:spMkLst>
        </pc:spChg>
      </pc:sldChg>
      <pc:sldChg chg="del">
        <pc:chgData name="Stephen Nogher" userId="S::stephen.nogher@det.nsw.edu.au::e813d5df-2edc-4a00-905b-4d51bcdce624" providerId="AD" clId="Web-{E5E19A7A-89C3-4C73-AB6C-A6E4DAF8BA30}" dt="2021-08-26T02:07:25.739" v="42"/>
        <pc:sldMkLst>
          <pc:docMk/>
          <pc:sldMk cId="1071187083" sldId="26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0.255" v="48"/>
        <pc:sldMkLst>
          <pc:docMk/>
          <pc:sldMk cId="2506768200" sldId="26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1.567" v="37"/>
        <pc:sldMkLst>
          <pc:docMk/>
          <pc:sldMk cId="205352771" sldId="26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9.645" v="47"/>
        <pc:sldMkLst>
          <pc:docMk/>
          <pc:sldMk cId="2139437517" sldId="26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6.473" v="53"/>
        <pc:sldMkLst>
          <pc:docMk/>
          <pc:sldMk cId="549641995" sldId="265"/>
        </pc:sldMkLst>
      </pc:sldChg>
      <pc:sldChg chg="modSp ord">
        <pc:chgData name="Stephen Nogher" userId="S::stephen.nogher@det.nsw.edu.au::e813d5df-2edc-4a00-905b-4d51bcdce624" providerId="AD" clId="Web-{E5E19A7A-89C3-4C73-AB6C-A6E4DAF8BA30}" dt="2021-08-26T02:04:35.298" v="10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E5E19A7A-89C3-4C73-AB6C-A6E4DAF8BA30}" dt="2021-08-26T02:04:25.454" v="8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4:35.298" v="10" actId="20577"/>
          <ac:spMkLst>
            <pc:docMk/>
            <pc:sldMk cId="554906291" sldId="266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5:12.908" v="15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E5E19A7A-89C3-4C73-AB6C-A6E4DAF8BA30}" dt="2021-08-26T02:05:08.752" v="13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5:12.908" v="15" actId="20577"/>
          <ac:spMkLst>
            <pc:docMk/>
            <pc:sldMk cId="3928421976" sldId="267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5:41.784" v="21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E5E19A7A-89C3-4C73-AB6C-A6E4DAF8BA30}" dt="2021-08-26T02:05:41.784" v="21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5:21.080" v="16" actId="20577"/>
          <ac:spMkLst>
            <pc:docMk/>
            <pc:sldMk cId="961829570" sldId="268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6:06.581" v="25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E5E19A7A-89C3-4C73-AB6C-A6E4DAF8BA30}" dt="2021-08-26T02:06:06.581" v="25" actId="20577"/>
          <ac:spMkLst>
            <pc:docMk/>
            <pc:sldMk cId="1679664311" sldId="269"/>
            <ac:spMk id="2" creationId="{DDC077B8-769D-41DC-A958-A11F7CD667E7}"/>
          </ac:spMkLst>
        </pc:spChg>
      </pc:sldChg>
      <pc:sldChg chg="del">
        <pc:chgData name="Stephen Nogher" userId="S::stephen.nogher@det.nsw.edu.au::e813d5df-2edc-4a00-905b-4d51bcdce624" providerId="AD" clId="Web-{E5E19A7A-89C3-4C73-AB6C-A6E4DAF8BA30}" dt="2021-08-26T02:07:23.004" v="38"/>
        <pc:sldMkLst>
          <pc:docMk/>
          <pc:sldMk cId="1967833841" sldId="27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3.989" v="39"/>
        <pc:sldMkLst>
          <pc:docMk/>
          <pc:sldMk cId="462785357" sldId="27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4.833" v="40"/>
        <pc:sldMkLst>
          <pc:docMk/>
          <pc:sldMk cId="1115244392" sldId="27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5.364" v="41"/>
        <pc:sldMkLst>
          <pc:docMk/>
          <pc:sldMk cId="3949682146" sldId="27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6.723" v="43"/>
        <pc:sldMkLst>
          <pc:docMk/>
          <pc:sldMk cId="3191864671" sldId="27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7.239" v="44"/>
        <pc:sldMkLst>
          <pc:docMk/>
          <pc:sldMk cId="1424596813" sldId="275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7.817" v="45"/>
        <pc:sldMkLst>
          <pc:docMk/>
          <pc:sldMk cId="2894352337" sldId="276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8.395" v="46"/>
        <pc:sldMkLst>
          <pc:docMk/>
          <pc:sldMk cId="1796252702" sldId="277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1.083" v="49"/>
        <pc:sldMkLst>
          <pc:docMk/>
          <pc:sldMk cId="1855918830" sldId="278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3.911" v="50"/>
        <pc:sldMkLst>
          <pc:docMk/>
          <pc:sldMk cId="286471327" sldId="279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4.755" v="51"/>
        <pc:sldMkLst>
          <pc:docMk/>
          <pc:sldMk cId="1708510867" sldId="28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5.567" v="52"/>
        <pc:sldMkLst>
          <pc:docMk/>
          <pc:sldMk cId="1595029471" sldId="28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7.942" v="55"/>
        <pc:sldMkLst>
          <pc:docMk/>
          <pc:sldMk cId="385407134" sldId="28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8.739" v="56"/>
        <pc:sldMkLst>
          <pc:docMk/>
          <pc:sldMk cId="1846670358" sldId="28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9.333" v="57"/>
        <pc:sldMkLst>
          <pc:docMk/>
          <pc:sldMk cId="926851759" sldId="28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0.130" v="58"/>
        <pc:sldMkLst>
          <pc:docMk/>
          <pc:sldMk cId="560711052" sldId="285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0.614" v="59"/>
        <pc:sldMkLst>
          <pc:docMk/>
          <pc:sldMk cId="3694774085" sldId="286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6.895" v="54"/>
        <pc:sldMkLst>
          <pc:docMk/>
          <pc:sldMk cId="240654628" sldId="287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1.614" v="60"/>
        <pc:sldMkLst>
          <pc:docMk/>
          <pc:sldMk cId="3493196838" sldId="288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51.099" v="65"/>
        <pc:sldMkLst>
          <pc:docMk/>
          <pc:sldMk cId="3275710868" sldId="289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2.598" v="61"/>
        <pc:sldMkLst>
          <pc:docMk/>
          <pc:sldMk cId="2734457396" sldId="29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3.161" v="62"/>
        <pc:sldMkLst>
          <pc:docMk/>
          <pc:sldMk cId="2931714485" sldId="29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4.224" v="63"/>
        <pc:sldMkLst>
          <pc:docMk/>
          <pc:sldMk cId="3421658165" sldId="29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5.177" v="64"/>
        <pc:sldMkLst>
          <pc:docMk/>
          <pc:sldMk cId="242209559" sldId="293"/>
        </pc:sldMkLst>
      </pc:sldChg>
      <pc:sldChg chg="modSp add ord replId">
        <pc:chgData name="Stephen Nogher" userId="S::stephen.nogher@det.nsw.edu.au::e813d5df-2edc-4a00-905b-4d51bcdce624" providerId="AD" clId="Web-{E5E19A7A-89C3-4C73-AB6C-A6E4DAF8BA30}" dt="2021-08-26T02:07:00.879" v="33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E5E19A7A-89C3-4C73-AB6C-A6E4DAF8BA30}" dt="2021-08-26T02:07:00.879" v="33" actId="20577"/>
          <ac:spMkLst>
            <pc:docMk/>
            <pc:sldMk cId="2334312617" sldId="294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E5E19A7A-89C3-4C73-AB6C-A6E4DAF8BA30}" dt="2021-08-26T02:07:10.192" v="35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E5E19A7A-89C3-4C73-AB6C-A6E4DAF8BA30}" dt="2021-08-26T02:07:10.192" v="35" actId="20577"/>
          <ac:spMkLst>
            <pc:docMk/>
            <pc:sldMk cId="2288204771" sldId="295"/>
            <ac:spMk id="9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8C3CE1C4-9199-42C6-9348-697EB932245E}"/>
    <pc:docChg chg="modSld">
      <pc:chgData name="Stephen Nogher" userId="S::stephen.nogher@det.nsw.edu.au::e813d5df-2edc-4a00-905b-4d51bcdce624" providerId="AD" clId="Web-{8C3CE1C4-9199-42C6-9348-697EB932245E}" dt="2021-08-30T02:28:31.740" v="94" actId="20577"/>
      <pc:docMkLst>
        <pc:docMk/>
      </pc:docMkLst>
      <pc:sldChg chg="modSp">
        <pc:chgData name="Stephen Nogher" userId="S::stephen.nogher@det.nsw.edu.au::e813d5df-2edc-4a00-905b-4d51bcdce624" providerId="AD" clId="Web-{8C3CE1C4-9199-42C6-9348-697EB932245E}" dt="2021-08-30T02:28:31.740" v="9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8C3CE1C4-9199-42C6-9348-697EB932245E}" dt="2021-08-30T02:28:31.740" v="94" actId="20577"/>
          <ac:spMkLst>
            <pc:docMk/>
            <pc:sldMk cId="2334312617" sldId="294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1190997-36A2-4743-B184-D659F8B8A52E}"/>
    <pc:docChg chg="addSld modSld sldOrd">
      <pc:chgData name="Stephen Nogher" userId="S::stephen.nogher@det.nsw.edu.au::e813d5df-2edc-4a00-905b-4d51bcdce624" providerId="AD" clId="Web-{B1190997-36A2-4743-B184-D659F8B8A52E}" dt="2021-08-31T02:28:43.460" v="153" actId="20577"/>
      <pc:docMkLst>
        <pc:docMk/>
      </pc:docMkLst>
      <pc:sldChg chg="modSp">
        <pc:chgData name="Stephen Nogher" userId="S::stephen.nogher@det.nsw.edu.au::e813d5df-2edc-4a00-905b-4d51bcdce624" providerId="AD" clId="Web-{B1190997-36A2-4743-B184-D659F8B8A52E}" dt="2021-08-31T02:05:09.158" v="10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B1190997-36A2-4743-B184-D659F8B8A52E}" dt="2021-08-31T02:05:09.158" v="104" actId="20577"/>
          <ac:spMkLst>
            <pc:docMk/>
            <pc:sldMk cId="2334312617" sldId="29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04:21.922" v="94" actId="20577"/>
          <ac:spMkLst>
            <pc:docMk/>
            <pc:sldMk cId="2334312617" sldId="29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B1190997-36A2-4743-B184-D659F8B8A52E}" dt="2021-08-31T02:23:43.595" v="126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B1190997-36A2-4743-B184-D659F8B8A52E}" dt="2021-08-31T02:23:43.595" v="126" actId="20577"/>
          <ac:spMkLst>
            <pc:docMk/>
            <pc:sldMk cId="2288204771" sldId="29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3:02.717" v="117" actId="20577"/>
          <ac:spMkLst>
            <pc:docMk/>
            <pc:sldMk cId="2288204771" sldId="295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B1190997-36A2-4743-B184-D659F8B8A52E}" dt="2021-08-31T02:25:07.204" v="133" actId="20577"/>
        <pc:sldMkLst>
          <pc:docMk/>
          <pc:sldMk cId="443070924" sldId="298"/>
        </pc:sldMkLst>
        <pc:spChg chg="mod">
          <ac:chgData name="Stephen Nogher" userId="S::stephen.nogher@det.nsw.edu.au::e813d5df-2edc-4a00-905b-4d51bcdce624" providerId="AD" clId="Web-{B1190997-36A2-4743-B184-D659F8B8A52E}" dt="2021-08-31T02:25:07.204" v="133" actId="20577"/>
          <ac:spMkLst>
            <pc:docMk/>
            <pc:sldMk cId="443070924" sldId="29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4:47.063" v="130" actId="20577"/>
          <ac:spMkLst>
            <pc:docMk/>
            <pc:sldMk cId="443070924" sldId="29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5:37.299" v="141" actId="20577"/>
        <pc:sldMkLst>
          <pc:docMk/>
          <pc:sldMk cId="3408552887" sldId="299"/>
        </pc:sldMkLst>
        <pc:spChg chg="mod">
          <ac:chgData name="Stephen Nogher" userId="S::stephen.nogher@det.nsw.edu.au::e813d5df-2edc-4a00-905b-4d51bcdce624" providerId="AD" clId="Web-{B1190997-36A2-4743-B184-D659F8B8A52E}" dt="2021-08-31T02:25:37.299" v="141" actId="20577"/>
          <ac:spMkLst>
            <pc:docMk/>
            <pc:sldMk cId="3408552887" sldId="29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5:16.205" v="136" actId="20577"/>
          <ac:spMkLst>
            <pc:docMk/>
            <pc:sldMk cId="3408552887" sldId="29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8:15.381" v="148" actId="20577"/>
        <pc:sldMkLst>
          <pc:docMk/>
          <pc:sldMk cId="1988084587" sldId="300"/>
        </pc:sldMkLst>
        <pc:spChg chg="mod">
          <ac:chgData name="Stephen Nogher" userId="S::stephen.nogher@det.nsw.edu.au::e813d5df-2edc-4a00-905b-4d51bcdce624" providerId="AD" clId="Web-{B1190997-36A2-4743-B184-D659F8B8A52E}" dt="2021-08-31T02:28:15.381" v="148" actId="20577"/>
          <ac:spMkLst>
            <pc:docMk/>
            <pc:sldMk cId="1988084587" sldId="30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7:55.802" v="144" actId="20577"/>
          <ac:spMkLst>
            <pc:docMk/>
            <pc:sldMk cId="1988084587" sldId="30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8:43.460" v="153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B1190997-36A2-4743-B184-D659F8B8A52E}" dt="2021-08-31T02:28:43.460" v="153" actId="20577"/>
          <ac:spMkLst>
            <pc:docMk/>
            <pc:sldMk cId="3435770151" sldId="30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8:22.662" v="150" actId="20577"/>
          <ac:spMkLst>
            <pc:docMk/>
            <pc:sldMk cId="3435770151" sldId="30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08B6AC06-3E4B-4661-BF79-7F903E686DEE}"/>
    <pc:docChg chg="addSld modSld sldOrd">
      <pc:chgData name="Stephen Nogher" userId="S::stephen.nogher@det.nsw.edu.au::e813d5df-2edc-4a00-905b-4d51bcdce624" providerId="AD" clId="Web-{08B6AC06-3E4B-4661-BF79-7F903E686DEE}" dt="2021-08-29T22:26:00.137" v="174" actId="20577"/>
      <pc:docMkLst>
        <pc:docMk/>
      </pc:docMkLst>
      <pc:sldChg chg="modSp">
        <pc:chgData name="Stephen Nogher" userId="S::stephen.nogher@det.nsw.edu.au::e813d5df-2edc-4a00-905b-4d51bcdce624" providerId="AD" clId="Web-{08B6AC06-3E4B-4661-BF79-7F903E686DEE}" dt="2021-08-29T22:26:00.137" v="17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08B6AC06-3E4B-4661-BF79-7F903E686DEE}" dt="2021-08-29T22:00:38.444" v="10" actId="20577"/>
          <ac:spMkLst>
            <pc:docMk/>
            <pc:sldMk cId="2334312617" sldId="294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8B6AC06-3E4B-4661-BF79-7F903E686DEE}" dt="2021-08-29T22:26:00.137" v="174" actId="20577"/>
          <ac:spMkLst>
            <pc:docMk/>
            <pc:sldMk cId="2334312617" sldId="29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08B6AC06-3E4B-4661-BF79-7F903E686DEE}" dt="2021-08-29T22:00:48.069" v="12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08B6AC06-3E4B-4661-BF79-7F903E686DEE}" dt="2021-08-29T22:00:48.069" v="12" actId="20577"/>
          <ac:spMkLst>
            <pc:docMk/>
            <pc:sldMk cId="2288204771" sldId="295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08B6AC06-3E4B-4661-BF79-7F903E686DEE}" dt="2021-08-29T22:07:16.985" v="51" actId="20577"/>
        <pc:sldMkLst>
          <pc:docMk/>
          <pc:sldMk cId="2043628760" sldId="296"/>
        </pc:sldMkLst>
        <pc:spChg chg="mod">
          <ac:chgData name="Stephen Nogher" userId="S::stephen.nogher@det.nsw.edu.au::e813d5df-2edc-4a00-905b-4d51bcdce624" providerId="AD" clId="Web-{08B6AC06-3E4B-4661-BF79-7F903E686DEE}" dt="2021-08-29T22:07:16.985" v="51" actId="20577"/>
          <ac:spMkLst>
            <pc:docMk/>
            <pc:sldMk cId="2043628760" sldId="296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08B6AC06-3E4B-4661-BF79-7F903E686DEE}" dt="2021-08-29T22:07:21.735" v="52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08B6AC06-3E4B-4661-BF79-7F903E686DEE}" dt="2021-08-29T22:07:21.735" v="52" actId="20577"/>
          <ac:spMkLst>
            <pc:docMk/>
            <pc:sldMk cId="1079271871" sldId="29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8B6AC06-3E4B-4661-BF79-7F903E686DEE}" dt="2021-08-29T22:05:34.498" v="39" actId="20577"/>
          <ac:spMkLst>
            <pc:docMk/>
            <pc:sldMk cId="1079271871" sldId="297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E995BB95-FB0A-406A-B357-62AA04B6E314}"/>
    <pc:docChg chg="modSld">
      <pc:chgData name="Stephen Nogher" userId="S::stephen.nogher@det.nsw.edu.au::e813d5df-2edc-4a00-905b-4d51bcdce624" providerId="AD" clId="Web-{E995BB95-FB0A-406A-B357-62AA04B6E314}" dt="2021-08-31T23:28:26.847" v="7" actId="20577"/>
      <pc:docMkLst>
        <pc:docMk/>
      </pc:docMkLst>
      <pc:sldChg chg="modSp">
        <pc:chgData name="Stephen Nogher" userId="S::stephen.nogher@det.nsw.edu.au::e813d5df-2edc-4a00-905b-4d51bcdce624" providerId="AD" clId="Web-{E995BB95-FB0A-406A-B357-62AA04B6E314}" dt="2021-08-31T23:11:08.170" v="1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E995BB95-FB0A-406A-B357-62AA04B6E314}" dt="2021-08-31T23:11:08.170" v="1" actId="20577"/>
          <ac:spMkLst>
            <pc:docMk/>
            <pc:sldMk cId="1079271871" sldId="29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E995BB95-FB0A-406A-B357-62AA04B6E314}" dt="2021-08-31T23:28:26.847" v="7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E995BB95-FB0A-406A-B357-62AA04B6E314}" dt="2021-08-31T23:28:26.847" v="7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E995BB95-FB0A-406A-B357-62AA04B6E314}" dt="2021-08-31T23:22:22.933" v="3" actId="20577"/>
          <ac:spMkLst>
            <pc:docMk/>
            <pc:sldMk cId="1767419630" sldId="302"/>
            <ac:spMk id="10" creationId="{00000000-0000-0000-0000-000000000000}"/>
          </ac:spMkLst>
        </pc:spChg>
      </pc:sldChg>
    </pc:docChg>
  </pc:docChgLst>
  <pc:docChgLst>
    <pc:chgData name="Ananda Horton" userId="S::ananda.horton@det.nsw.edu.au::250a84de-ba9a-4cea-ad5d-070fe767cf35" providerId="AD" clId="Web-{A8873D9E-22DB-4B3A-B000-87C0BA72E3C3}"/>
    <pc:docChg chg="modSld">
      <pc:chgData name="Ananda Horton" userId="S::ananda.horton@det.nsw.edu.au::250a84de-ba9a-4cea-ad5d-070fe767cf35" providerId="AD" clId="Web-{A8873D9E-22DB-4B3A-B000-87C0BA72E3C3}" dt="2021-09-06T06:39:52.508" v="1" actId="20577"/>
      <pc:docMkLst>
        <pc:docMk/>
      </pc:docMkLst>
      <pc:sldChg chg="modSp">
        <pc:chgData name="Ananda Horton" userId="S::ananda.horton@det.nsw.edu.au::250a84de-ba9a-4cea-ad5d-070fe767cf35" providerId="AD" clId="Web-{A8873D9E-22DB-4B3A-B000-87C0BA72E3C3}" dt="2021-09-06T06:39:52.508" v="1" actId="20577"/>
        <pc:sldMkLst>
          <pc:docMk/>
          <pc:sldMk cId="1079271871" sldId="297"/>
        </pc:sldMkLst>
        <pc:spChg chg="mod">
          <ac:chgData name="Ananda Horton" userId="S::ananda.horton@det.nsw.edu.au::250a84de-ba9a-4cea-ad5d-070fe767cf35" providerId="AD" clId="Web-{A8873D9E-22DB-4B3A-B000-87C0BA72E3C3}" dt="2021-09-06T06:39:52.508" v="1" actId="20577"/>
          <ac:spMkLst>
            <pc:docMk/>
            <pc:sldMk cId="1079271871" sldId="297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6DE1A4BD-B949-4994-B0F8-EE06242FDED0}"/>
    <pc:docChg chg="addSld modSld sldOrd">
      <pc:chgData name="Stephen Nogher" userId="S::stephen.nogher@det.nsw.edu.au::e813d5df-2edc-4a00-905b-4d51bcdce624" providerId="AD" clId="Web-{6DE1A4BD-B949-4994-B0F8-EE06242FDED0}" dt="2021-09-01T05:57:13.246" v="625" actId="20577"/>
      <pc:docMkLst>
        <pc:docMk/>
      </pc:docMkLst>
      <pc:sldChg chg="modSp">
        <pc:chgData name="Stephen Nogher" userId="S::stephen.nogher@det.nsw.edu.au::e813d5df-2edc-4a00-905b-4d51bcdce624" providerId="AD" clId="Web-{6DE1A4BD-B949-4994-B0F8-EE06242FDED0}" dt="2021-09-01T01:00:56.052" v="105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6DE1A4BD-B949-4994-B0F8-EE06242FDED0}" dt="2021-09-01T01:00:56.052" v="105" actId="20577"/>
          <ac:spMkLst>
            <pc:docMk/>
            <pc:sldMk cId="961829570" sldId="268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0:43.771" v="101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6DE1A4BD-B949-4994-B0F8-EE06242FDED0}" dt="2021-09-01T01:00:43.771" v="101" actId="20577"/>
          <ac:spMkLst>
            <pc:docMk/>
            <pc:sldMk cId="1679664311" sldId="269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0:50:16.321" v="60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6DE1A4BD-B949-4994-B0F8-EE06242FDED0}" dt="2021-09-01T00:50:16.321" v="60" actId="20577"/>
          <ac:spMkLst>
            <pc:docMk/>
            <pc:sldMk cId="1079271871" sldId="29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48:33.709" v="57" actId="20577"/>
          <ac:spMkLst>
            <pc:docMk/>
            <pc:sldMk cId="1079271871" sldId="29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2:40.742" v="112" actId="20577"/>
        <pc:sldMkLst>
          <pc:docMk/>
          <pc:sldMk cId="443070924" sldId="298"/>
        </pc:sldMkLst>
        <pc:spChg chg="mod">
          <ac:chgData name="Stephen Nogher" userId="S::stephen.nogher@det.nsw.edu.au::e813d5df-2edc-4a00-905b-4d51bcdce624" providerId="AD" clId="Web-{6DE1A4BD-B949-4994-B0F8-EE06242FDED0}" dt="2021-09-01T01:02:40.742" v="112" actId="20577"/>
          <ac:spMkLst>
            <pc:docMk/>
            <pc:sldMk cId="443070924" sldId="298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4:51.197" v="153" actId="20577"/>
        <pc:sldMkLst>
          <pc:docMk/>
          <pc:sldMk cId="3408552887" sldId="299"/>
        </pc:sldMkLst>
        <pc:spChg chg="mod">
          <ac:chgData name="Stephen Nogher" userId="S::stephen.nogher@det.nsw.edu.au::e813d5df-2edc-4a00-905b-4d51bcdce624" providerId="AD" clId="Web-{6DE1A4BD-B949-4994-B0F8-EE06242FDED0}" dt="2021-09-01T01:04:51.197" v="153" actId="20577"/>
          <ac:spMkLst>
            <pc:docMk/>
            <pc:sldMk cId="3408552887" sldId="299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7:19.184" v="171" actId="20577"/>
        <pc:sldMkLst>
          <pc:docMk/>
          <pc:sldMk cId="1988084587" sldId="300"/>
        </pc:sldMkLst>
        <pc:spChg chg="mod">
          <ac:chgData name="Stephen Nogher" userId="S::stephen.nogher@det.nsw.edu.au::e813d5df-2edc-4a00-905b-4d51bcdce624" providerId="AD" clId="Web-{6DE1A4BD-B949-4994-B0F8-EE06242FDED0}" dt="2021-09-01T01:07:19.184" v="171" actId="20577"/>
          <ac:spMkLst>
            <pc:docMk/>
            <pc:sldMk cId="1988084587" sldId="300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10:43.220" v="212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6DE1A4BD-B949-4994-B0F8-EE06242FDED0}" dt="2021-09-01T01:10:43.220" v="212" actId="20577"/>
          <ac:spMkLst>
            <pc:docMk/>
            <pc:sldMk cId="3435770151" sldId="301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0:44:45.346" v="38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6DE1A4BD-B949-4994-B0F8-EE06242FDED0}" dt="2021-09-01T00:43:44.876" v="30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44:45.346" v="38" actId="20577"/>
          <ac:spMkLst>
            <pc:docMk/>
            <pc:sldMk cId="1767419630" sldId="302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6DE1A4BD-B949-4994-B0F8-EE06242FDED0}" dt="2021-09-01T01:11:59.096" v="232" actId="20577"/>
        <pc:sldMkLst>
          <pc:docMk/>
          <pc:sldMk cId="2157525005" sldId="303"/>
        </pc:sldMkLst>
        <pc:spChg chg="mod">
          <ac:chgData name="Stephen Nogher" userId="S::stephen.nogher@det.nsw.edu.au::e813d5df-2edc-4a00-905b-4d51bcdce624" providerId="AD" clId="Web-{6DE1A4BD-B949-4994-B0F8-EE06242FDED0}" dt="2021-09-01T01:11:59.096" v="232" actId="20577"/>
          <ac:spMkLst>
            <pc:docMk/>
            <pc:sldMk cId="2157525005" sldId="30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1:09.431" v="69" actId="20577"/>
          <ac:spMkLst>
            <pc:docMk/>
            <pc:sldMk cId="2157525005" sldId="303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3:55.052" v="264" actId="20577"/>
        <pc:sldMkLst>
          <pc:docMk/>
          <pc:sldMk cId="1982473944" sldId="304"/>
        </pc:sldMkLst>
        <pc:spChg chg="mod">
          <ac:chgData name="Stephen Nogher" userId="S::stephen.nogher@det.nsw.edu.au::e813d5df-2edc-4a00-905b-4d51bcdce624" providerId="AD" clId="Web-{6DE1A4BD-B949-4994-B0F8-EE06242FDED0}" dt="2021-09-01T01:13:55.052" v="264" actId="20577"/>
          <ac:spMkLst>
            <pc:docMk/>
            <pc:sldMk cId="1982473944" sldId="30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1:30.260" v="72" actId="20577"/>
          <ac:spMkLst>
            <pc:docMk/>
            <pc:sldMk cId="1982473944" sldId="304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6:15.867" v="314" actId="20577"/>
        <pc:sldMkLst>
          <pc:docMk/>
          <pc:sldMk cId="2304674561" sldId="305"/>
        </pc:sldMkLst>
        <pc:spChg chg="mod">
          <ac:chgData name="Stephen Nogher" userId="S::stephen.nogher@det.nsw.edu.au::e813d5df-2edc-4a00-905b-4d51bcdce624" providerId="AD" clId="Web-{6DE1A4BD-B949-4994-B0F8-EE06242FDED0}" dt="2021-09-01T01:16:15.867" v="314" actId="20577"/>
          <ac:spMkLst>
            <pc:docMk/>
            <pc:sldMk cId="2304674561" sldId="30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2:04.620" v="77" actId="20577"/>
          <ac:spMkLst>
            <pc:docMk/>
            <pc:sldMk cId="2304674561" sldId="30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9:18.339" v="371" actId="20577"/>
        <pc:sldMkLst>
          <pc:docMk/>
          <pc:sldMk cId="3120731052" sldId="306"/>
        </pc:sldMkLst>
        <pc:spChg chg="mod">
          <ac:chgData name="Stephen Nogher" userId="S::stephen.nogher@det.nsw.edu.au::e813d5df-2edc-4a00-905b-4d51bcdce624" providerId="AD" clId="Web-{6DE1A4BD-B949-4994-B0F8-EE06242FDED0}" dt="2021-09-01T01:19:18.339" v="371" actId="20577"/>
          <ac:spMkLst>
            <pc:docMk/>
            <pc:sldMk cId="3120731052" sldId="30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2:32.823" v="82" actId="20577"/>
          <ac:spMkLst>
            <pc:docMk/>
            <pc:sldMk cId="3120731052" sldId="306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6DE1A4BD-B949-4994-B0F8-EE06242FDED0}" dt="2021-09-01T05:57:13.246" v="625" actId="20577"/>
        <pc:sldMkLst>
          <pc:docMk/>
          <pc:sldMk cId="2458706129" sldId="307"/>
        </pc:sldMkLst>
        <pc:spChg chg="mod">
          <ac:chgData name="Stephen Nogher" userId="S::stephen.nogher@det.nsw.edu.au::e813d5df-2edc-4a00-905b-4d51bcdce624" providerId="AD" clId="Web-{6DE1A4BD-B949-4994-B0F8-EE06242FDED0}" dt="2021-09-01T05:21:50.557" v="578" actId="20577"/>
          <ac:spMkLst>
            <pc:docMk/>
            <pc:sldMk cId="2458706129" sldId="30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5:57:13.246" v="625" actId="20577"/>
          <ac:spMkLst>
            <pc:docMk/>
            <pc:sldMk cId="2458706129" sldId="307"/>
            <ac:spMk id="10" creationId="{00000000-0000-0000-0000-000000000000}"/>
          </ac:spMkLst>
        </pc:spChg>
      </pc:sldChg>
      <pc:sldChg chg="add ord replId">
        <pc:chgData name="Stephen Nogher" userId="S::stephen.nogher@det.nsw.edu.au::e813d5df-2edc-4a00-905b-4d51bcdce624" providerId="AD" clId="Web-{6DE1A4BD-B949-4994-B0F8-EE06242FDED0}" dt="2021-09-01T05:08:15.335" v="375"/>
        <pc:sldMkLst>
          <pc:docMk/>
          <pc:sldMk cId="2247019330" sldId="30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Listen carefully to how your teacher says the sentences  [I like (example of food from week 1)] and [I don't like (example of food from week 1)]</a:t>
            </a:r>
            <a:endParaRPr lang="en-AU" dirty="0"/>
          </a:p>
          <a:p>
            <a:r>
              <a:rPr lang="en-AU" dirty="0">
                <a:latin typeface="Arial"/>
                <a:cs typeface="Arial"/>
              </a:rPr>
              <a:t>Repeat each sentence 5 times, be careful to copy how your teacher says the words.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Look back at </a:t>
            </a:r>
            <a:r>
              <a:rPr lang="en-US" dirty="0">
                <a:latin typeface="Arial"/>
                <a:cs typeface="Arial"/>
              </a:rPr>
              <a:t>the types of food from week 1. Say 1 true sentence for each of the types of food. Start each sentence with either [I like...] Or [I don't like...]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Record yourself saying your sentences, be careful to copy how your teacher says the words.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Draw a picture of yourself eating a type of food that you like - a different type from week 1.</a:t>
            </a:r>
            <a:endParaRPr lang="en-US" dirty="0">
              <a:latin typeface="Arial"/>
              <a:cs typeface="Arial"/>
            </a:endParaRPr>
          </a:p>
          <a:p>
            <a:r>
              <a:rPr lang="en-AU" dirty="0">
                <a:latin typeface="Arial"/>
                <a:cs typeface="Arial"/>
              </a:rPr>
              <a:t>Write the [Language] </a:t>
            </a:r>
            <a:r>
              <a:rPr lang="en-US" dirty="0">
                <a:latin typeface="Arial"/>
                <a:cs typeface="Arial"/>
              </a:rPr>
              <a:t> word for the food you are eating in the picture.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2 </a:t>
            </a:r>
            <a:r>
              <a:rPr lang="en-AU" dirty="0" smtClean="0">
                <a:latin typeface="Arial"/>
                <a:cs typeface="Arial"/>
              </a:rPr>
              <a:t>– </a:t>
            </a:r>
            <a:r>
              <a:rPr lang="en-AU" dirty="0">
                <a:latin typeface="Arial"/>
                <a:cs typeface="Arial"/>
              </a:rPr>
              <a:t>Likes and dislikes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709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Listen carefully to how your teacher says the sentences [Do you like (example of food from week 1)?]; [I like (example of food from week 1)]; [I don't like (example of food from week 1)]; [Yes, I like it.]; and [</a:t>
            </a:r>
            <a:r>
              <a:rPr lang="en-US" sz="1700" dirty="0">
                <a:latin typeface="Arial"/>
                <a:cs typeface="Arial"/>
              </a:rPr>
              <a:t>No, I don't like it.]</a:t>
            </a:r>
            <a:endParaRPr lang="en-US" sz="1700" dirty="0"/>
          </a:p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Repeat each sentence 5 times, be careful to copy how your teacher says the words.</a:t>
            </a:r>
            <a:r>
              <a:rPr lang="en-US" sz="1700" dirty="0">
                <a:latin typeface="Arial"/>
                <a:cs typeface="Arial"/>
              </a:rPr>
              <a:t> </a:t>
            </a:r>
            <a:endParaRPr lang="en-US" sz="1700" dirty="0"/>
          </a:p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[Do you like ...?]</a:t>
            </a:r>
            <a:r>
              <a:rPr lang="en-US" sz="1700" dirty="0">
                <a:latin typeface="Arial"/>
                <a:cs typeface="Arial"/>
              </a:rPr>
              <a:t> Ask yourself the question about the types of food from week 1. Answer each question with [Yes, I like it. ] or [No, I don't like it.]</a:t>
            </a:r>
            <a:endParaRPr lang="en-US" sz="1700" dirty="0"/>
          </a:p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Record yourself asking and answering the question [Do you like..?] about the types of food from week 1, be careful to copy how your teacher says the words.</a:t>
            </a:r>
            <a:r>
              <a:rPr lang="en-US" sz="1700" dirty="0">
                <a:latin typeface="Arial"/>
                <a:cs typeface="Arial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Write the sentences [Do you like (example of food from week 1)?]; [I like (example of food from week 1)]; [I don't like (example of food from week 1)]; [Yes, I like it]; and [</a:t>
            </a:r>
            <a:r>
              <a:rPr lang="en-US" sz="1700" dirty="0">
                <a:latin typeface="Arial"/>
                <a:cs typeface="Arial"/>
              </a:rPr>
              <a:t>No, I don't like it]</a:t>
            </a:r>
            <a:r>
              <a:rPr lang="en-AU" sz="1700" dirty="0">
                <a:latin typeface="Arial"/>
                <a:cs typeface="Arial"/>
              </a:rPr>
              <a:t> in your [Language] notebooks alongside the sentences in English.</a:t>
            </a:r>
            <a:r>
              <a:rPr lang="en-US" sz="1700" dirty="0">
                <a:latin typeface="Arial"/>
                <a:cs typeface="Arial"/>
              </a:rPr>
              <a:t> </a:t>
            </a:r>
            <a:endParaRPr lang="en-US" sz="1700" dirty="0"/>
          </a:p>
          <a:p>
            <a:pPr>
              <a:lnSpc>
                <a:spcPct val="110000"/>
              </a:lnSpc>
            </a:pPr>
            <a:r>
              <a:rPr lang="en-AU" sz="1700" dirty="0">
                <a:latin typeface="Arial"/>
                <a:cs typeface="Arial"/>
              </a:rPr>
              <a:t>Draw a picture of yourself eating two of the types of food. Write a sentence to go with each picture [I like type of food</a:t>
            </a:r>
            <a:r>
              <a:rPr lang="en-AU" sz="1700" dirty="0" smtClean="0">
                <a:latin typeface="Arial"/>
                <a:cs typeface="Arial"/>
              </a:rPr>
              <a:t>]</a:t>
            </a:r>
            <a:r>
              <a:rPr lang="en-US" sz="1700" dirty="0" smtClean="0">
                <a:latin typeface="Arial"/>
                <a:cs typeface="Arial"/>
              </a:rPr>
              <a:t> </a:t>
            </a:r>
            <a:r>
              <a:rPr lang="en-US" sz="1700" dirty="0">
                <a:latin typeface="Arial"/>
                <a:cs typeface="Arial"/>
              </a:rPr>
              <a:t>and </a:t>
            </a:r>
            <a:r>
              <a:rPr lang="en-AU" sz="1700" dirty="0">
                <a:latin typeface="Arial"/>
                <a:cs typeface="Arial"/>
              </a:rPr>
              <a:t>[I don't like type of food</a:t>
            </a:r>
            <a:r>
              <a:rPr lang="en-AU" sz="1700" dirty="0" smtClean="0">
                <a:latin typeface="Arial"/>
                <a:cs typeface="Arial"/>
              </a:rPr>
              <a:t>]</a:t>
            </a:r>
            <a:r>
              <a:rPr lang="en-US" sz="1700" dirty="0">
                <a:latin typeface="Arial"/>
                <a:cs typeface="Arial"/>
              </a:rPr>
              <a:t>.</a:t>
            </a:r>
            <a:endParaRPr lang="en-US" sz="1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2 – Likes and dislikes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528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Arial"/>
                <a:cs typeface="Arial"/>
              </a:rPr>
              <a:t>Listen carefully to how your teacher says the sentences [Do you like (example of food from week 1)?]; [I like (example of food from week 1), but I </a:t>
            </a:r>
            <a:r>
              <a:rPr lang="en-AU" sz="1600" dirty="0">
                <a:latin typeface="Arial"/>
                <a:cs typeface="Arial"/>
              </a:rPr>
              <a:t>don't like (example of food from week 1)]; [Yes, I like it]; and [</a:t>
            </a:r>
            <a:r>
              <a:rPr lang="en-US" sz="1600" dirty="0">
                <a:latin typeface="Arial"/>
                <a:cs typeface="Arial"/>
              </a:rPr>
              <a:t>No, I don't like it]. </a:t>
            </a:r>
            <a:endParaRPr lang="en-AU" sz="16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Repeat each sentence 5 times, be careful to copy your teacher’s pronunciation.</a:t>
            </a:r>
            <a:r>
              <a:rPr lang="en-US" sz="1600" dirty="0">
                <a:latin typeface="Arial"/>
                <a:cs typeface="Arial"/>
              </a:rPr>
              <a:t>  </a:t>
            </a:r>
            <a:r>
              <a:rPr lang="en-AU" sz="1600" dirty="0">
                <a:latin typeface="Arial"/>
                <a:cs typeface="Arial"/>
              </a:rPr>
              <a:t>.</a:t>
            </a:r>
            <a:r>
              <a:rPr lang="en-US" sz="1600" dirty="0">
                <a:latin typeface="Arial"/>
                <a:cs typeface="Arial"/>
              </a:rPr>
              <a:t>  </a:t>
            </a:r>
            <a:endParaRPr lang="en-US" sz="16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Do you like ...?</a:t>
            </a:r>
            <a:r>
              <a:rPr lang="en-US" sz="1600" dirty="0">
                <a:latin typeface="Arial"/>
                <a:cs typeface="Arial"/>
              </a:rPr>
              <a:t> Ask yourself the question about the types of food from week 1. Answer each question with [Yes, I like it. ] or [No, I don't like it.] </a:t>
            </a:r>
            <a:endParaRPr lang="en-US" sz="16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Record yourself asking and answering the question [Do you like..?] about the types of food from week 1, be careful to copy how your teacher says the words.</a:t>
            </a:r>
            <a:r>
              <a:rPr lang="en-US" sz="1600" dirty="0">
                <a:latin typeface="Arial"/>
                <a:cs typeface="Arial"/>
              </a:rPr>
              <a:t>  </a:t>
            </a: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Write the sentences 'Do you like (example of food from week 1)?'; 'I like (example of food from week 1)‘; 'I don't like (example of food from week 1)‘; ‘Yes, I like it'; and '</a:t>
            </a:r>
            <a:r>
              <a:rPr lang="en-US" sz="1600" dirty="0">
                <a:latin typeface="Arial"/>
                <a:cs typeface="Arial"/>
              </a:rPr>
              <a:t>No, I don't like it'</a:t>
            </a:r>
            <a:r>
              <a:rPr lang="en-AU" sz="1600" dirty="0">
                <a:latin typeface="Arial"/>
                <a:cs typeface="Arial"/>
              </a:rPr>
              <a:t> in your [Language] notebooks alongside the sentences in English.</a:t>
            </a:r>
            <a:r>
              <a:rPr lang="en-US" sz="1600" dirty="0">
                <a:latin typeface="Arial"/>
                <a:cs typeface="Arial"/>
              </a:rPr>
              <a:t>  </a:t>
            </a:r>
            <a:endParaRPr lang="en-US" sz="16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Using the sentence [I like (type of food), but I don’t like (type of food)] as an example, write sentences in your [Language] notebooks for each type of food from week one. Use each of the following words to start at least one sentence: I and you.</a:t>
            </a:r>
            <a:r>
              <a:rPr lang="en-US" sz="1600" dirty="0">
                <a:latin typeface="Arial"/>
                <a:cs typeface="Arial"/>
              </a:rPr>
              <a:t>  </a:t>
            </a:r>
          </a:p>
          <a:p>
            <a:pPr>
              <a:lnSpc>
                <a:spcPct val="100000"/>
              </a:lnSpc>
            </a:pPr>
            <a:r>
              <a:rPr lang="en-AU" sz="1600" dirty="0">
                <a:latin typeface="Arial"/>
                <a:cs typeface="Arial"/>
              </a:rPr>
              <a:t>Record your voice as you read your sentences.</a:t>
            </a:r>
            <a:r>
              <a:rPr lang="en-US" sz="1600" dirty="0">
                <a:latin typeface="Arial"/>
                <a:cs typeface="Arial"/>
              </a:rPr>
              <a:t> 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2 – Likes and dislikes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845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latin typeface="Arial"/>
                <a:cs typeface="Arial"/>
              </a:rPr>
              <a:t>Listen carefully to how your teacher says the sentences [Do you like (example of food from week 1)?]; [I like (example of food from week 1), but I </a:t>
            </a:r>
            <a:r>
              <a:rPr lang="en-AU" sz="1500" dirty="0">
                <a:latin typeface="Arial"/>
                <a:cs typeface="Arial"/>
              </a:rPr>
              <a:t>don't like (example of food from week 1)]; [Yes, I like it. It's delicious!]; and [</a:t>
            </a:r>
            <a:r>
              <a:rPr lang="en-US" sz="1500" dirty="0">
                <a:latin typeface="Arial"/>
                <a:cs typeface="Arial"/>
              </a:rPr>
              <a:t>No, I don't like it. It's disgusting!] </a:t>
            </a:r>
            <a:endParaRPr lang="en-US" sz="15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Repeat each sentence 5 times, be careful to copy your teacher’s pronunciation.</a:t>
            </a:r>
            <a:r>
              <a:rPr lang="en-US" sz="1500" dirty="0">
                <a:latin typeface="Arial"/>
                <a:cs typeface="Arial"/>
              </a:rPr>
              <a:t>  </a:t>
            </a:r>
            <a:endParaRPr lang="en-US" sz="15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[Do you like ...?]</a:t>
            </a:r>
            <a:r>
              <a:rPr lang="en-US" sz="1500" dirty="0">
                <a:latin typeface="Arial"/>
                <a:cs typeface="Arial"/>
              </a:rPr>
              <a:t> Ask yourself the question about the types of food from week 1. Answer each question with [Yes, I like it. ] or [No, I don't like it.] </a:t>
            </a:r>
            <a:endParaRPr lang="en-US" sz="15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Record yourself asking and answering the question [Do you like..?] about the types of food from week 1, be careful to copy your teacher’s pronunciation.</a:t>
            </a:r>
            <a:r>
              <a:rPr lang="en-US" sz="1500" dirty="0">
                <a:latin typeface="Arial"/>
                <a:cs typeface="Arial"/>
              </a:rPr>
              <a:t>  </a:t>
            </a: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Write the sentences [Do you like (example of food from week 1)?]; [I like (example of food from week 1)]; [I don't like (example of food from week 1)]; [Yes, I like it]; and [</a:t>
            </a:r>
            <a:r>
              <a:rPr lang="en-US" sz="1500" dirty="0">
                <a:latin typeface="Arial"/>
                <a:cs typeface="Arial"/>
              </a:rPr>
              <a:t>No, I don't like it]</a:t>
            </a:r>
            <a:r>
              <a:rPr lang="en-AU" sz="1500" dirty="0">
                <a:latin typeface="Arial"/>
                <a:cs typeface="Arial"/>
              </a:rPr>
              <a:t> in your [Language] notebooks alongside the sentences in English.</a:t>
            </a:r>
            <a:r>
              <a:rPr lang="en-US" sz="1500" dirty="0">
                <a:latin typeface="Arial"/>
                <a:cs typeface="Arial"/>
              </a:rPr>
              <a:t>  </a:t>
            </a:r>
            <a:endParaRPr lang="en-US" sz="15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Using the sentence [I like (type of food), but I don’t like (type of food)] as an example, write sentences in your [Language] notebooks for each type of food from week one. Use each of the following words to start at least one sentence: I , you, he, she, we, they.</a:t>
            </a:r>
            <a:r>
              <a:rPr lang="en-US" sz="1500" dirty="0">
                <a:latin typeface="Arial"/>
                <a:cs typeface="Arial"/>
              </a:rPr>
              <a:t>  </a:t>
            </a:r>
          </a:p>
          <a:p>
            <a:pPr>
              <a:lnSpc>
                <a:spcPct val="120000"/>
              </a:lnSpc>
            </a:pPr>
            <a:r>
              <a:rPr lang="en-AU" sz="1500" dirty="0">
                <a:latin typeface="Arial"/>
                <a:cs typeface="Arial"/>
              </a:rPr>
              <a:t>Record your voice as you read your sentences</a:t>
            </a:r>
            <a:r>
              <a:rPr lang="en-AU" sz="1500" dirty="0" smtClean="0">
                <a:latin typeface="Arial"/>
                <a:cs typeface="Arial"/>
              </a:rPr>
              <a:t>.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2 – Likes and dislikes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7015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60&quot;&gt;&lt;property id=&quot;20148&quot; value=&quot;5&quot;/&gt;&lt;property id=&quot;20300&quot; value=&quot;Slide 3 - &amp;quot;Languages – Early Stage 1&amp;quot;&quot;/&gt;&lt;property id=&quot;20307&quot; value=&quot;266&quot;/&gt;&lt;/object&gt;&lt;object type=&quot;3&quot; unique_id=&quot;224861&quot;&gt;&lt;property id=&quot;20148&quot; value=&quot;5&quot;/&gt;&lt;property id=&quot;20300&quot; value=&quot;Slide 4 - &amp;quot;Languages – Stage 1&amp;quot;&quot;/&gt;&lt;property id=&quot;20307&quot; value=&quot;267&quot;/&gt;&lt;/object&gt;&lt;object type=&quot;3&quot; unique_id=&quot;224862&quot;&gt;&lt;property id=&quot;20148&quot; value=&quot;5&quot;/&gt;&lt;property id=&quot;20300&quot; value=&quot;Slide 5 - &amp;quot;Languages – Stage 2&amp;quot;&quot;/&gt;&lt;property id=&quot;20307&quot; value=&quot;268&quot;/&gt;&lt;/object&gt;&lt;object type=&quot;3&quot; unique_id=&quot;224863&quot;&gt;&lt;property id=&quot;20148&quot; value=&quot;5&quot;/&gt;&lt;property id=&quot;20300&quot; value=&quot;Slide 6 - &amp;quot;Languages – Stage 3&amp;quot;&quot;/&gt;&lt;property id=&quot;20307&quot; value=&quot;269&quot;/&gt;&lt;/object&gt;&lt;object type=&quot;3&quot; unique_id=&quot;224889&quot;&gt;&lt;property id=&quot;20148&quot; value=&quot;5&quot;/&gt;&lt;property id=&quot;20300&quot; value=&quot;Slide 7 - &amp;quot;Languages – Early Stage 1 and Stage 1&amp;quot;&quot;/&gt;&lt;property id=&quot;20307&quot; value=&quot;294&quot;/&gt;&lt;/object&gt;&lt;object type=&quot;3&quot; unique_id=&quot;224890&quot;&gt;&lt;property id=&quot;20148&quot; value=&quot;5&quot;/&gt;&lt;property id=&quot;20300&quot; value=&quot;Slide 8 - &amp;quot;Languages – Stage 2 and Stage 3&amp;quot;&quot;/&gt;&lt;property id=&quot;20307&quot; value=&quot;295&quot;/&gt;&lt;/object&gt;&lt;object type=&quot;3&quot; unique_id=&quot;224892&quot;&gt;&lt;property id=&quot;20148&quot; value=&quot;5&quot;/&gt;&lt;property id=&quot;20300&quot; value=&quot;Slide 14 - &amp;quot;Languages – Stage 2 and Stage 3&amp;quot;&quot;/&gt;&lt;property id=&quot;20307&quot; value=&quot;297&quot;/&gt;&lt;/object&gt;&lt;object type=&quot;3&quot; unique_id=&quot;224894&quot;&gt;&lt;property id=&quot;20148&quot; value=&quot;5&quot;/&gt;&lt;property id=&quot;20300&quot; value=&quot;Slide 9 - &amp;quot;Languages – Early Stage 1&amp;quot;&quot;/&gt;&lt;property id=&quot;20307&quot; value=&quot;298&quot;/&gt;&lt;/object&gt;&lt;object type=&quot;3&quot; unique_id=&quot;224895&quot;&gt;&lt;property id=&quot;20148&quot; value=&quot;5&quot;/&gt;&lt;property id=&quot;20300&quot; value=&quot;Slide 10 - &amp;quot;Languages – Stage 1&amp;quot;&quot;/&gt;&lt;property id=&quot;20307&quot; value=&quot;299&quot;/&gt;&lt;/object&gt;&lt;object type=&quot;3&quot; unique_id=&quot;224896&quot;&gt;&lt;property id=&quot;20148&quot; value=&quot;5&quot;/&gt;&lt;property id=&quot;20300&quot; value=&quot;Slide 11 - &amp;quot;Languages – Stage 2&amp;quot;&quot;/&gt;&lt;property id=&quot;20307&quot; value=&quot;300&quot;/&gt;&lt;/object&gt;&lt;object type=&quot;3&quot; unique_id=&quot;224897&quot;&gt;&lt;property id=&quot;20148&quot; value=&quot;5&quot;/&gt;&lt;property id=&quot;20300&quot; value=&quot;Slide 12 - &amp;quot;Languages – Stage 3&amp;quot;&quot;/&gt;&lt;property id=&quot;20307&quot; value=&quot;301&quot;/&gt;&lt;/object&gt;&lt;object type=&quot;3&quot; unique_id=&quot;224898&quot;&gt;&lt;property id=&quot;20148&quot; value=&quot;5&quot;/&gt;&lt;property id=&quot;20300&quot; value=&quot;Slide 13 - &amp;quot;Languages – Early Stage 1 and Stage 1&amp;quot;&quot;/&gt;&lt;property id=&quot;20307&quot; value=&quot;302&quot;/&gt;&lt;/object&gt;&lt;object type=&quot;3&quot; unique_id=&quot;224899&quot;&gt;&lt;property id=&quot;20148&quot; value=&quot;5&quot;/&gt;&lt;property id=&quot;20300&quot; value=&quot;Slide 15 - &amp;quot;Languages – Early Stage 1&amp;quot;&quot;/&gt;&lt;property id=&quot;20307&quot; value=&quot;303&quot;/&gt;&lt;/object&gt;&lt;object type=&quot;3&quot; unique_id=&quot;224900&quot;&gt;&lt;property id=&quot;20148&quot; value=&quot;5&quot;/&gt;&lt;property id=&quot;20300&quot; value=&quot;Slide 16 - &amp;quot;Languages – Stage 1&amp;quot;&quot;/&gt;&lt;property id=&quot;20307&quot; value=&quot;304&quot;/&gt;&lt;/object&gt;&lt;object type=&quot;3&quot; unique_id=&quot;224901&quot;&gt;&lt;property id=&quot;20148&quot; value=&quot;5&quot;/&gt;&lt;property id=&quot;20300&quot; value=&quot;Slide 17 - &amp;quot;Languages – Stage 2&amp;quot;&quot;/&gt;&lt;property id=&quot;20307&quot; value=&quot;305&quot;/&gt;&lt;/object&gt;&lt;object type=&quot;3&quot; unique_id=&quot;224902&quot;&gt;&lt;property id=&quot;20148&quot; value=&quot;5&quot;/&gt;&lt;property id=&quot;20300&quot; value=&quot;Slide 18 - &amp;quot;Languages – Stage 3&amp;quot;&quot;/&gt;&lt;property id=&quot;20307&quot; value=&quot;306&quot;/&gt;&lt;/object&gt;&lt;object type=&quot;3&quot; unique_id=&quot;224903&quot;&gt;&lt;property id=&quot;20148&quot; value=&quot;5&quot;/&gt;&lt;property id=&quot;20300&quot; value=&quot;Slide 19 - &amp;quot;Languages – Early Stage 1 and Stage 1&amp;quot;&quot;/&gt;&lt;property id=&quot;20307&quot; value=&quot;307&quot;/&gt;&lt;/object&gt;&lt;object type=&quot;3&quot; unique_id=&quot;224904&quot;&gt;&lt;property id=&quot;20148&quot; value=&quot;5&quot;/&gt;&lt;property id=&quot;20300&quot; value=&quot;Slide 20 - &amp;quot;Languages – Stage 2 and Stage 3&amp;quot;&quot;/&gt;&lt;property id=&quot;20307&quot; value=&quot;308&quot;/&gt;&lt;/object&gt;&lt;object type=&quot;3&quot; unique_id=&quot;225038&quot;&gt;&lt;property id=&quot;20148&quot; value=&quot;5&quot;/&gt;&lt;property id=&quot;20300&quot; value=&quot;Slide 21 - &amp;quot;Languages – Early Stage 1&amp;quot;&quot;/&gt;&lt;property id=&quot;20307&quot; value=&quot;309&quot;/&gt;&lt;/object&gt;&lt;object type=&quot;3&quot; unique_id=&quot;225039&quot;&gt;&lt;property id=&quot;20148&quot; value=&quot;5&quot;/&gt;&lt;property id=&quot;20300&quot; value=&quot;Slide 22 - &amp;quot;Languages – Stage 1&amp;quot;&quot;/&gt;&lt;property id=&quot;20307&quot; value=&quot;310&quot;/&gt;&lt;/object&gt;&lt;object type=&quot;3&quot; unique_id=&quot;225040&quot;&gt;&lt;property id=&quot;20148&quot; value=&quot;5&quot;/&gt;&lt;property id=&quot;20300&quot; value=&quot;Slide 23 - &amp;quot;Languages – Stage 2&amp;quot;&quot;/&gt;&lt;property id=&quot;20307&quot; value=&quot;311&quot;/&gt;&lt;/object&gt;&lt;object type=&quot;3&quot; unique_id=&quot;225041&quot;&gt;&lt;property id=&quot;20148&quot; value=&quot;5&quot;/&gt;&lt;property id=&quot;20300&quot; value=&quot;Slide 24 - &amp;quot;Languages – Stage 3&amp;quot;&quot;/&gt;&lt;property id=&quot;20307&quot; value=&quot;312&quot;/&gt;&lt;/object&gt;&lt;/object&gt;&lt;object type=&quot;8&quot; unique_id=&quot;2248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71888-3014-4F11-A047-E25179F9D45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decbd01-aa66-4191-9267-7ed55a2fd6a0"/>
    <ds:schemaRef ds:uri="http://purl.org/dc/terms/"/>
    <ds:schemaRef ds:uri="http://schemas.microsoft.com/office/infopath/2007/PartnerControls"/>
    <ds:schemaRef ds:uri="53d9c447-da56-436c-8eea-3183e620c70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1186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754</cp:revision>
  <dcterms:created xsi:type="dcterms:W3CDTF">2021-08-13T02:37:44Z</dcterms:created>
  <dcterms:modified xsi:type="dcterms:W3CDTF">2021-09-08T06:40:47Z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