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68" r:id="rId1"/>
    <p:sldMasterId id="2147483827" r:id="rId2"/>
  </p:sldMasterIdLst>
  <p:notesMasterIdLst>
    <p:notesMasterId r:id="rId17"/>
  </p:notesMasterIdLst>
  <p:handoutMasterIdLst>
    <p:handoutMasterId r:id="rId18"/>
  </p:handoutMasterIdLst>
  <p:sldIdLst>
    <p:sldId id="26055" r:id="rId3"/>
    <p:sldId id="26147" r:id="rId4"/>
    <p:sldId id="26063" r:id="rId5"/>
    <p:sldId id="26062" r:id="rId6"/>
    <p:sldId id="26048" r:id="rId7"/>
    <p:sldId id="26158" r:id="rId8"/>
    <p:sldId id="26061" r:id="rId9"/>
    <p:sldId id="26153" r:id="rId10"/>
    <p:sldId id="26157" r:id="rId11"/>
    <p:sldId id="26160" r:id="rId12"/>
    <p:sldId id="26159" r:id="rId13"/>
    <p:sldId id="26188" r:id="rId14"/>
    <p:sldId id="26150" r:id="rId15"/>
    <p:sldId id="26151" r:id="rId16"/>
  </p:sldIdLst>
  <p:sldSz cx="12192000" cy="6858000"/>
  <p:notesSz cx="9144000" cy="6858000"/>
  <p:embeddedFontLst>
    <p:embeddedFont>
      <p:font typeface="Calibri" panose="020F0502020204030204"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Medium" panose="00000600000000000000" pitchFamily="2" charset="0"/>
      <p:regular r:id="rId27"/>
      <p:italic r:id="rId28"/>
    </p:embeddedFont>
    <p:embeddedFont>
      <p:font typeface="Montserrat SemiBold" panose="00000700000000000000" pitchFamily="2" charset="0"/>
      <p:regular r:id="rId29"/>
      <p:bold r:id="rId30"/>
      <p:italic r:id="rId31"/>
      <p:boldItalic r:id="rId32"/>
    </p:embeddedFont>
    <p:embeddedFont>
      <p:font typeface="Public Sans" pitchFamily="2" charset="0"/>
      <p:regular r:id="rId33"/>
      <p:bold r:id="rId34"/>
      <p:italic r:id="rId35"/>
      <p:boldItalic r:id="rId36"/>
    </p:embeddedFont>
    <p:embeddedFont>
      <p:font typeface="Public Sans ExtraBold" pitchFamily="2" charset="0"/>
      <p:bold r:id="rId37"/>
      <p:italic r:id="rId38"/>
      <p:boldItalic r:id="rId39"/>
    </p:embeddedFont>
    <p:embeddedFont>
      <p:font typeface="Public Sans SemiBold" pitchFamily="2" charset="0"/>
      <p:regular r:id="rId40"/>
      <p:bold r:id="rId41"/>
      <p:italic r:id="rId42"/>
      <p:boldItalic r:id="rId43"/>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055"/>
            <p14:sldId id="26147"/>
            <p14:sldId id="26063"/>
            <p14:sldId id="26062"/>
            <p14:sldId id="26048"/>
            <p14:sldId id="26158"/>
            <p14:sldId id="26061"/>
            <p14:sldId id="26153"/>
            <p14:sldId id="26157"/>
            <p14:sldId id="26160"/>
            <p14:sldId id="26159"/>
            <p14:sldId id="26188"/>
            <p14:sldId id="26150"/>
            <p14:sldId id="26151"/>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5DA9AD-28D7-F83A-73D6-FF5BA736003C}" name="Lyndsey Caldecott" initials="LC" userId="S::lyndsey.caldecott@det.nsw.edu.au::2f18e927-1081-4fe7-9489-459cb88b2f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my Birungi" initials="AB" lastIdx="8" clrIdx="1">
    <p:extLst>
      <p:ext uri="{19B8F6BF-5375-455C-9EA6-DF929625EA0E}">
        <p15:presenceInfo xmlns:p15="http://schemas.microsoft.com/office/powerpoint/2012/main" userId="S-1-5-21-2977299124-1876462163-2290217735-168186" providerId="AD"/>
      </p:ext>
    </p:extLst>
  </p:cmAuthor>
  <p:cmAuthor id="3" name="Alison Fowler" initials="AF" lastIdx="7" clrIdx="2">
    <p:extLst>
      <p:ext uri="{19B8F6BF-5375-455C-9EA6-DF929625EA0E}">
        <p15:presenceInfo xmlns:p15="http://schemas.microsoft.com/office/powerpoint/2012/main" userId="S-1-5-21-2977299124-1876462163-2290217735-56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BE3"/>
    <a:srgbClr val="000000"/>
    <a:srgbClr val="235BA6"/>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6" y="124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11/15/2022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15/11/2022</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to provide DELs with a presentation they can adapt/deliver to their principal network meetings. The presentation will last for roughly 10-15 mins. </a:t>
            </a: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83337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this slide provides information on the transition to version 3 of the National Literacy and Numeracy Learning Progressions in alignment with curriculum reform, and the supports available.</a:t>
            </a:r>
            <a:endParaRPr lang="en-AU" sz="120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97067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this slide provides information on the updates to PLAN2 in support of the transition to version 3 of the National Literacy and Numeracy Learning Progressions</a:t>
            </a:r>
            <a:endParaRPr lang="en-AU" sz="1200"/>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278318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The 'problem of practice' slide is included for information purposes only. This part of the presentation is designed to stimulate conversation and surface key thinking and research with schools. The topics and stimuli have been agreed on by the DEL IWG and chosen to illustrate system thinking around leading curriculum reform and implementation. </a:t>
            </a:r>
            <a:endParaRPr lang="en-US"/>
          </a:p>
          <a:p>
            <a:endParaRPr lang="en-AU" b="1">
              <a:ea typeface="Calibri"/>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219460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The 'problem of practice' slide is included for information purposes only. This part of the presentation is designed to stimulate conversation and surface key thinking and research with schools. The topics and stimuli have been agreed on by the DEL IWG and chosen to illustrate system thinking around leading curriculum reform and implementation. </a:t>
            </a:r>
            <a:endParaRPr lang="en-US"/>
          </a:p>
          <a:p>
            <a:endParaRPr lang="en-AU" b="1">
              <a:latin typeface="Calibri"/>
              <a:ea typeface="Calibri"/>
              <a:cs typeface="Calibri"/>
            </a:endParaRPr>
          </a:p>
          <a:p>
            <a:pPr marL="0" lvl="0" indent="0">
              <a:buFontTx/>
              <a:buNone/>
            </a:pP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287359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79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a:rPr>
              <a:t>Notes: </a:t>
            </a:r>
            <a:r>
              <a:rPr lang="en-AU" b="0">
                <a:cs typeface="Calibri"/>
              </a:rPr>
              <a:t>DELs to personalise</a:t>
            </a:r>
            <a:endParaRPr lang="en-AU" b="0">
              <a:solidFill>
                <a:srgbClr val="FF0000"/>
              </a:solidFill>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48397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this slide will summarise the information from the following slides and provide an overview of future projects from </a:t>
            </a:r>
            <a:r>
              <a:rPr lang="en-AU" err="1"/>
              <a:t>CandR</a:t>
            </a:r>
            <a:r>
              <a:rPr lang="en-AU"/>
              <a:t> that are relevant to schools. Key points, high-level of rest of the presentation (single slide takeaway)</a:t>
            </a: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44907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t>Purpose: </a:t>
            </a:r>
            <a:r>
              <a:rPr lang="en-AU" b="0"/>
              <a:t>NESA updates</a:t>
            </a:r>
            <a:endParaRPr lang="en-AU">
              <a:cs typeface="Calibri"/>
            </a:endParaRPr>
          </a:p>
          <a:p>
            <a:pPr marL="0" marR="0" lvl="0" indent="0" algn="l" defTabSz="914347">
              <a:lnSpc>
                <a:spcPct val="100000"/>
              </a:lnSpc>
              <a:spcBef>
                <a:spcPts val="0"/>
              </a:spcBef>
              <a:spcAft>
                <a:spcPts val="0"/>
              </a:spcAft>
              <a:buClrTx/>
              <a:buSzTx/>
              <a:buFontTx/>
              <a:buNone/>
              <a:tabLst/>
              <a:defRPr/>
            </a:pPr>
            <a:endParaRPr lang="en-AU">
              <a:cs typeface="Calibri"/>
            </a:endParaRPr>
          </a:p>
          <a:p>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75354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high-level overview of new info in Primary and Secondary space</a:t>
            </a:r>
          </a:p>
          <a:p>
            <a:endParaRPr lang="en-AU">
              <a:cs typeface="Calibri" panose="020F0502020204030204"/>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b="1" kern="120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77618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update on general, non-syllabus specific resources</a:t>
            </a:r>
          </a:p>
          <a:p>
            <a:pPr marL="0" indent="0">
              <a:buFont typeface="Arial"/>
              <a:buNone/>
            </a:pPr>
            <a:endParaRPr lang="en-AU">
              <a:cs typeface="Calibri" panose="020F0502020204030204"/>
            </a:endParaRPr>
          </a:p>
          <a:p>
            <a:pPr marL="285750" indent="-285750">
              <a:buFont typeface="Arial"/>
              <a:buChar char="•"/>
            </a:pPr>
            <a:endParaRPr lang="en-AU">
              <a:cs typeface="Calibri" panose="020F0502020204030204"/>
            </a:endParaRPr>
          </a:p>
          <a:p>
            <a:pPr marL="0" indent="0">
              <a:buFont typeface="Arial" panose="020B0604020202020204" pitchFamily="34" charset="0"/>
              <a:buNone/>
            </a:pPr>
            <a:r>
              <a:rPr lang="en-AU"/>
              <a:t>	</a:t>
            </a:r>
            <a:endParaRPr lang="en-AU">
              <a:cs typeface="Calibri" panose="020F0502020204030204"/>
            </a:endParaRPr>
          </a:p>
          <a:p>
            <a:pPr rtl="0" fontAlgn="base"/>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38768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high level overview of what C&amp;R is working on, estimated timelines for the release of new resources. </a:t>
            </a:r>
          </a:p>
          <a:p>
            <a:pPr marL="0" indent="0">
              <a:buFont typeface="Arial"/>
              <a:buNone/>
            </a:pPr>
            <a:endParaRPr lang="en-AU">
              <a:cs typeface="Calibri" panose="020F0502020204030204"/>
            </a:endParaRPr>
          </a:p>
          <a:p>
            <a:pPr marL="285750" indent="-285750">
              <a:buFont typeface="Arial"/>
              <a:buChar char="•"/>
            </a:pPr>
            <a:endParaRPr lang="en-AU">
              <a:cs typeface="Calibri" panose="020F0502020204030204"/>
            </a:endParaRPr>
          </a:p>
          <a:p>
            <a:pPr marL="0" indent="0">
              <a:buFont typeface="Arial" panose="020B0604020202020204" pitchFamily="34" charset="0"/>
              <a:buNone/>
            </a:pPr>
            <a:r>
              <a:rPr lang="en-AU"/>
              <a:t>	</a:t>
            </a:r>
            <a:endParaRPr lang="en-AU">
              <a:cs typeface="Calibri" panose="020F0502020204030204"/>
            </a:endParaRPr>
          </a:p>
          <a:p>
            <a:pPr rtl="0" fontAlgn="base"/>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99064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this slide is designed to leverage the lessons learnt from AA &amp; SS schools + CRC news. </a:t>
            </a:r>
          </a:p>
          <a:p>
            <a:endParaRPr lang="en-AU">
              <a:cs typeface="Calibri" panose="020F0502020204030204"/>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b="1" kern="120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3090855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433FA-A0DA-DD42-9E03-3B90BA7103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3" name="Rectangle 22">
            <a:extLst>
              <a:ext uri="{FF2B5EF4-FFF2-40B4-BE49-F238E27FC236}">
                <a16:creationId xmlns:a16="http://schemas.microsoft.com/office/drawing/2014/main" id="{4DE785FE-D7FE-2B48-A77F-DD621B376B99}"/>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63542"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11" name="Graphic 10">
            <a:extLst>
              <a:ext uri="{FF2B5EF4-FFF2-40B4-BE49-F238E27FC236}">
                <a16:creationId xmlns:a16="http://schemas.microsoft.com/office/drawing/2014/main" id="{B0236CFE-E4AC-AE4C-B3DA-3BE4FD1C149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1115559201"/>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Graphic">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3" name="Oval 22">
            <a:extLst>
              <a:ext uri="{FF2B5EF4-FFF2-40B4-BE49-F238E27FC236}">
                <a16:creationId xmlns:a16="http://schemas.microsoft.com/office/drawing/2014/main" id="{765E30EB-F038-9847-9E14-6E00B1A2265E}"/>
              </a:ext>
            </a:extLst>
          </p:cNvPr>
          <p:cNvSpPr/>
          <p:nvPr userDrawn="1"/>
        </p:nvSpPr>
        <p:spPr>
          <a:xfrm>
            <a:off x="7233003" y="-1781171"/>
            <a:ext cx="8009812" cy="8009812"/>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4" name="Oval 23">
            <a:extLst>
              <a:ext uri="{FF2B5EF4-FFF2-40B4-BE49-F238E27FC236}">
                <a16:creationId xmlns:a16="http://schemas.microsoft.com/office/drawing/2014/main" id="{579DC81B-7EBB-8542-9535-449ADC492AAD}"/>
              </a:ext>
            </a:extLst>
          </p:cNvPr>
          <p:cNvSpPr/>
          <p:nvPr userDrawn="1"/>
        </p:nvSpPr>
        <p:spPr>
          <a:xfrm>
            <a:off x="9122618" y="826282"/>
            <a:ext cx="4739115" cy="4739115"/>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5" name="Oval 24">
            <a:extLst>
              <a:ext uri="{FF2B5EF4-FFF2-40B4-BE49-F238E27FC236}">
                <a16:creationId xmlns:a16="http://schemas.microsoft.com/office/drawing/2014/main" id="{6F85E3EF-5C05-D84B-AA65-1D7947951A79}"/>
              </a:ext>
            </a:extLst>
          </p:cNvPr>
          <p:cNvSpPr/>
          <p:nvPr userDrawn="1"/>
        </p:nvSpPr>
        <p:spPr>
          <a:xfrm>
            <a:off x="11237909" y="2459991"/>
            <a:ext cx="1938017" cy="1938017"/>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bg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spTree>
    <p:extLst>
      <p:ext uri="{BB962C8B-B14F-4D97-AF65-F5344CB8AC3E}">
        <p14:creationId xmlns:p14="http://schemas.microsoft.com/office/powerpoint/2010/main" val="3247696989"/>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Templat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bg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bg1"/>
                </a:solidFill>
                <a:latin typeface="Montserrat" pitchFamily="2" charset="77"/>
              </a:rPr>
              <a:t>01</a:t>
            </a:r>
            <a:endParaRPr lang="en-AU" sz="8800" b="0" i="0">
              <a:solidFill>
                <a:schemeClr val="bg1"/>
              </a:solidFill>
              <a:latin typeface="Montserrat" pitchFamily="2" charset="77"/>
            </a:endParaRPr>
          </a:p>
        </p:txBody>
      </p:sp>
      <p:sp>
        <p:nvSpPr>
          <p:cNvPr id="12" name="Picture Placeholder 3">
            <a:extLst>
              <a:ext uri="{FF2B5EF4-FFF2-40B4-BE49-F238E27FC236}">
                <a16:creationId xmlns:a16="http://schemas.microsoft.com/office/drawing/2014/main" id="{CF979969-4789-0548-A820-8661473D0EB6}"/>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972967127"/>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Graphic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3" name="Oval 22">
            <a:extLst>
              <a:ext uri="{FF2B5EF4-FFF2-40B4-BE49-F238E27FC236}">
                <a16:creationId xmlns:a16="http://schemas.microsoft.com/office/drawing/2014/main" id="{765E30EB-F038-9847-9E14-6E00B1A2265E}"/>
              </a:ext>
            </a:extLst>
          </p:cNvPr>
          <p:cNvSpPr/>
          <p:nvPr userDrawn="1"/>
        </p:nvSpPr>
        <p:spPr>
          <a:xfrm>
            <a:off x="7917162" y="-361162"/>
            <a:ext cx="8009812" cy="8009812"/>
          </a:xfrm>
          <a:prstGeom prst="ellipse">
            <a:avLst/>
          </a:prstGeom>
          <a:noFill/>
          <a:ln w="254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4" name="Oval 23">
            <a:extLst>
              <a:ext uri="{FF2B5EF4-FFF2-40B4-BE49-F238E27FC236}">
                <a16:creationId xmlns:a16="http://schemas.microsoft.com/office/drawing/2014/main" id="{579DC81B-7EBB-8542-9535-449ADC492AAD}"/>
              </a:ext>
            </a:extLst>
          </p:cNvPr>
          <p:cNvSpPr/>
          <p:nvPr userDrawn="1"/>
        </p:nvSpPr>
        <p:spPr>
          <a:xfrm>
            <a:off x="9008831" y="620542"/>
            <a:ext cx="4739115" cy="4739115"/>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5" name="Oval 24">
            <a:extLst>
              <a:ext uri="{FF2B5EF4-FFF2-40B4-BE49-F238E27FC236}">
                <a16:creationId xmlns:a16="http://schemas.microsoft.com/office/drawing/2014/main" id="{6F85E3EF-5C05-D84B-AA65-1D7947951A79}"/>
              </a:ext>
            </a:extLst>
          </p:cNvPr>
          <p:cNvSpPr/>
          <p:nvPr userDrawn="1"/>
        </p:nvSpPr>
        <p:spPr>
          <a:xfrm>
            <a:off x="9883545" y="1590785"/>
            <a:ext cx="1938017" cy="1938017"/>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accent1"/>
                </a:solidFill>
                <a:latin typeface="Montserrat" pitchFamily="2" charset="77"/>
              </a:rPr>
              <a:t>01</a:t>
            </a:r>
            <a:endParaRPr lang="en-AU" sz="8800" b="0" i="0">
              <a:solidFill>
                <a:schemeClr val="accent1"/>
              </a:solidFill>
              <a:latin typeface="Montserrat" pitchFamily="2" charset="77"/>
            </a:endParaRPr>
          </a:p>
        </p:txBody>
      </p:sp>
    </p:spTree>
    <p:extLst>
      <p:ext uri="{BB962C8B-B14F-4D97-AF65-F5344CB8AC3E}">
        <p14:creationId xmlns:p14="http://schemas.microsoft.com/office/powerpoint/2010/main" val="135582899"/>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Template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accent1"/>
                </a:solidFill>
                <a:latin typeface="Montserrat" pitchFamily="2" charset="77"/>
              </a:rPr>
              <a:t>01</a:t>
            </a:r>
            <a:endParaRPr lang="en-AU" sz="8800" b="0" i="0">
              <a:solidFill>
                <a:schemeClr val="accent1"/>
              </a:solidFill>
              <a:latin typeface="Montserrat" pitchFamily="2" charset="77"/>
            </a:endParaRPr>
          </a:p>
        </p:txBody>
      </p:sp>
      <p:sp>
        <p:nvSpPr>
          <p:cNvPr id="12" name="Picture Placeholder 3">
            <a:extLst>
              <a:ext uri="{FF2B5EF4-FFF2-40B4-BE49-F238E27FC236}">
                <a16:creationId xmlns:a16="http://schemas.microsoft.com/office/drawing/2014/main" id="{1A411382-454D-DC4C-9D52-14222935302C}"/>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136104024"/>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Graphic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3" name="Oval 22">
            <a:extLst>
              <a:ext uri="{FF2B5EF4-FFF2-40B4-BE49-F238E27FC236}">
                <a16:creationId xmlns:a16="http://schemas.microsoft.com/office/drawing/2014/main" id="{765E30EB-F038-9847-9E14-6E00B1A2265E}"/>
              </a:ext>
            </a:extLst>
          </p:cNvPr>
          <p:cNvSpPr/>
          <p:nvPr userDrawn="1"/>
        </p:nvSpPr>
        <p:spPr>
          <a:xfrm>
            <a:off x="3847225" y="-575906"/>
            <a:ext cx="8009812" cy="8009812"/>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4" name="Oval 23">
            <a:extLst>
              <a:ext uri="{FF2B5EF4-FFF2-40B4-BE49-F238E27FC236}">
                <a16:creationId xmlns:a16="http://schemas.microsoft.com/office/drawing/2014/main" id="{579DC81B-7EBB-8542-9535-449ADC492AAD}"/>
              </a:ext>
            </a:extLst>
          </p:cNvPr>
          <p:cNvSpPr/>
          <p:nvPr userDrawn="1"/>
        </p:nvSpPr>
        <p:spPr>
          <a:xfrm>
            <a:off x="6353746" y="600241"/>
            <a:ext cx="4739115" cy="4739115"/>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5" name="Oval 24">
            <a:extLst>
              <a:ext uri="{FF2B5EF4-FFF2-40B4-BE49-F238E27FC236}">
                <a16:creationId xmlns:a16="http://schemas.microsoft.com/office/drawing/2014/main" id="{6F85E3EF-5C05-D84B-AA65-1D7947951A79}"/>
              </a:ext>
            </a:extLst>
          </p:cNvPr>
          <p:cNvSpPr/>
          <p:nvPr userDrawn="1"/>
        </p:nvSpPr>
        <p:spPr>
          <a:xfrm>
            <a:off x="7316939" y="2280909"/>
            <a:ext cx="2296182" cy="2296182"/>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Tree>
    <p:extLst>
      <p:ext uri="{BB962C8B-B14F-4D97-AF65-F5344CB8AC3E}">
        <p14:creationId xmlns:p14="http://schemas.microsoft.com/office/powerpoint/2010/main" val="1711620668"/>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_Template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accent1"/>
                </a:solidFill>
                <a:latin typeface="Montserrat" pitchFamily="2" charset="77"/>
              </a:rPr>
              <a:t>01</a:t>
            </a:r>
            <a:endParaRPr lang="en-AU" sz="8800" b="0" i="0">
              <a:solidFill>
                <a:schemeClr val="accent1"/>
              </a:solidFill>
              <a:latin typeface="Montserrat" pitchFamily="2" charset="77"/>
            </a:endParaRPr>
          </a:p>
        </p:txBody>
      </p:sp>
      <p:sp>
        <p:nvSpPr>
          <p:cNvPr id="12" name="Picture Placeholder 3">
            <a:extLst>
              <a:ext uri="{FF2B5EF4-FFF2-40B4-BE49-F238E27FC236}">
                <a16:creationId xmlns:a16="http://schemas.microsoft.com/office/drawing/2014/main" id="{5C74DB89-43C2-5A45-9CEE-3819E5CC9246}"/>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3878924347"/>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eature/Intro_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a:xfrm>
            <a:off x="515938" y="6403541"/>
            <a:ext cx="1947639" cy="229034"/>
          </a:xfrm>
        </p:spPr>
        <p:txBody>
          <a:bodyPr/>
          <a:lstStyle/>
          <a:p>
            <a:endParaRPr lang="en-US"/>
          </a:p>
        </p:txBody>
      </p:sp>
      <p:sp>
        <p:nvSpPr>
          <p:cNvPr id="4" name="Slide Number Placeholder 3">
            <a:extLst>
              <a:ext uri="{FF2B5EF4-FFF2-40B4-BE49-F238E27FC236}">
                <a16:creationId xmlns:a16="http://schemas.microsoft.com/office/drawing/2014/main" id="{682A0193-ACBE-DB40-9022-72655DDBC39A}"/>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16" name="Text Placeholder 2078">
            <a:extLst>
              <a:ext uri="{FF2B5EF4-FFF2-40B4-BE49-F238E27FC236}">
                <a16:creationId xmlns:a16="http://schemas.microsoft.com/office/drawing/2014/main" id="{34494007-D283-174D-A1BA-92AA2BBCD0D3}"/>
              </a:ext>
            </a:extLst>
          </p:cNvPr>
          <p:cNvSpPr>
            <a:spLocks noGrp="1"/>
          </p:cNvSpPr>
          <p:nvPr>
            <p:ph type="body" sz="quarter" idx="15" hasCustomPrompt="1"/>
          </p:nvPr>
        </p:nvSpPr>
        <p:spPr>
          <a:xfrm>
            <a:off x="515938" y="1376363"/>
            <a:ext cx="11468100" cy="4223903"/>
          </a:xfrm>
          <a:prstGeom prst="rect">
            <a:avLst/>
          </a:prstGeom>
        </p:spPr>
        <p:txBody>
          <a:bodyPr wrap="square" lIns="0">
            <a:noAutofit/>
          </a:bodyPr>
          <a:lstStyle>
            <a:lvl1pPr marL="0" indent="0">
              <a:buNone/>
              <a:defRPr sz="2400" b="0" i="0">
                <a:solidFill>
                  <a:schemeClr val="tx2"/>
                </a:solidFill>
                <a:latin typeface="Montserrat Medium" pitchFamily="2" charset="77"/>
              </a:defRPr>
            </a:lvl1pPr>
            <a:lvl2pPr marL="0" indent="0">
              <a:buNone/>
              <a:defRPr/>
            </a:lvl2pPr>
          </a:lstStyle>
          <a:p>
            <a:pPr lvl="0"/>
            <a:r>
              <a:rPr lang="en-US"/>
              <a:t>Feature copy</a:t>
            </a:r>
          </a:p>
        </p:txBody>
      </p:sp>
      <p:pic>
        <p:nvPicPr>
          <p:cNvPr id="8" name="Graphic 7">
            <a:extLst>
              <a:ext uri="{FF2B5EF4-FFF2-40B4-BE49-F238E27FC236}">
                <a16:creationId xmlns:a16="http://schemas.microsoft.com/office/drawing/2014/main" id="{8CBE7137-03D2-7541-A498-BE89A120C2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5838" y="415541"/>
            <a:ext cx="650886" cy="686228"/>
          </a:xfrm>
          <a:prstGeom prst="rect">
            <a:avLst/>
          </a:prstGeom>
        </p:spPr>
      </p:pic>
    </p:spTree>
    <p:extLst>
      <p:ext uri="{BB962C8B-B14F-4D97-AF65-F5344CB8AC3E}">
        <p14:creationId xmlns:p14="http://schemas.microsoft.com/office/powerpoint/2010/main" val="801949665"/>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eature/Intro_2">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a:xfrm>
            <a:off x="515938" y="6403541"/>
            <a:ext cx="1947639" cy="229034"/>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82A0193-ACBE-DB40-9022-72655DDBC39A}"/>
              </a:ext>
            </a:extLst>
          </p:cNvPr>
          <p:cNvSpPr>
            <a:spLocks noGrp="1"/>
          </p:cNvSpPr>
          <p:nvPr>
            <p:ph type="sldNum" sz="quarter" idx="11"/>
          </p:nvPr>
        </p:nvSpPr>
        <p:spPr/>
        <p:txBody>
          <a:bodyPr/>
          <a:lstStyle>
            <a:lvl1pPr>
              <a:defRPr>
                <a:solidFill>
                  <a:schemeClr val="bg1"/>
                </a:solidFill>
              </a:defRPr>
            </a:lvl1pPr>
          </a:lstStyle>
          <a:p>
            <a:fld id="{53F625F3-B677-4D46-AEB5-DC449A9DF797}" type="slidenum">
              <a:rPr lang="en-AU" smtClean="0"/>
              <a:pPr/>
              <a:t>‹#›</a:t>
            </a:fld>
            <a:endParaRPr lang="en-AU"/>
          </a:p>
        </p:txBody>
      </p:sp>
      <p:sp>
        <p:nvSpPr>
          <p:cNvPr id="12" name="Text Placeholder 2078">
            <a:extLst>
              <a:ext uri="{FF2B5EF4-FFF2-40B4-BE49-F238E27FC236}">
                <a16:creationId xmlns:a16="http://schemas.microsoft.com/office/drawing/2014/main" id="{DD4C0052-A002-A048-9311-EE985680380A}"/>
              </a:ext>
            </a:extLst>
          </p:cNvPr>
          <p:cNvSpPr>
            <a:spLocks noGrp="1"/>
          </p:cNvSpPr>
          <p:nvPr>
            <p:ph type="body" sz="quarter" idx="16" hasCustomPrompt="1"/>
          </p:nvPr>
        </p:nvSpPr>
        <p:spPr>
          <a:xfrm>
            <a:off x="515937" y="1376363"/>
            <a:ext cx="11287125" cy="4223903"/>
          </a:xfrm>
          <a:prstGeom prst="rect">
            <a:avLst/>
          </a:prstGeom>
        </p:spPr>
        <p:txBody>
          <a:bodyPr wrap="square" lIns="0">
            <a:noAutofit/>
          </a:bodyPr>
          <a:lstStyle>
            <a:lvl1pPr marL="0" indent="0">
              <a:buNone/>
              <a:defRPr sz="2400" b="0" i="0">
                <a:solidFill>
                  <a:schemeClr val="bg1"/>
                </a:solidFill>
                <a:latin typeface="Montserrat Medium" pitchFamily="2" charset="77"/>
              </a:defRPr>
            </a:lvl1pPr>
            <a:lvl2pPr marL="0" indent="0">
              <a:buNone/>
              <a:defRPr/>
            </a:lvl2pPr>
          </a:lstStyle>
          <a:p>
            <a:pPr lvl="0"/>
            <a:r>
              <a:rPr lang="en-US"/>
              <a:t>Feature copy</a:t>
            </a:r>
          </a:p>
        </p:txBody>
      </p:sp>
      <p:cxnSp>
        <p:nvCxnSpPr>
          <p:cNvPr id="18" name="Straight Connector 17">
            <a:extLst>
              <a:ext uri="{FF2B5EF4-FFF2-40B4-BE49-F238E27FC236}">
                <a16:creationId xmlns:a16="http://schemas.microsoft.com/office/drawing/2014/main" id="{AA16C507-A5BD-034F-B455-0E3C10E5A0AA}"/>
              </a:ext>
            </a:extLst>
          </p:cNvPr>
          <p:cNvCxnSpPr/>
          <p:nvPr userDrawn="1"/>
        </p:nvCxnSpPr>
        <p:spPr>
          <a:xfrm>
            <a:off x="334963" y="395288"/>
            <a:ext cx="0" cy="6237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7CB6AE1-5398-4D45-8CA4-B998326897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86746" y="405374"/>
            <a:ext cx="670169" cy="706559"/>
          </a:xfrm>
          <a:prstGeom prst="rect">
            <a:avLst/>
          </a:prstGeom>
        </p:spPr>
      </p:pic>
    </p:spTree>
    <p:extLst>
      <p:ext uri="{BB962C8B-B14F-4D97-AF65-F5344CB8AC3E}">
        <p14:creationId xmlns:p14="http://schemas.microsoft.com/office/powerpoint/2010/main" val="1818415468"/>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Bleed R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sp>
        <p:nvSpPr>
          <p:cNvPr id="17" name="Text Placeholder 3">
            <a:extLst>
              <a:ext uri="{FF2B5EF4-FFF2-40B4-BE49-F238E27FC236}">
                <a16:creationId xmlns:a16="http://schemas.microsoft.com/office/drawing/2014/main" id="{5D1EEC25-097D-6A44-9355-1DF6F3975589}"/>
              </a:ext>
            </a:extLst>
          </p:cNvPr>
          <p:cNvSpPr>
            <a:spLocks noGrp="1"/>
          </p:cNvSpPr>
          <p:nvPr>
            <p:ph type="body" sz="quarter" idx="17"/>
          </p:nvPr>
        </p:nvSpPr>
        <p:spPr>
          <a:xfrm>
            <a:off x="334963" y="1989138"/>
            <a:ext cx="5761037"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64817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BD061F8-F0BC-FA48-9B20-46F9F91DFE26}"/>
              </a:ext>
            </a:extLst>
          </p:cNvPr>
          <p:cNvSpPr>
            <a:spLocks noGrp="1"/>
          </p:cNvSpPr>
          <p:nvPr>
            <p:ph type="pic" sz="quarter" idx="36"/>
          </p:nvPr>
        </p:nvSpPr>
        <p:spPr>
          <a:xfrm>
            <a:off x="7046904" y="0"/>
            <a:ext cx="5145096"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245933579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Bleed Lef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9" y="0"/>
            <a:ext cx="51450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1" name="Picture Placeholder 3">
            <a:extLst>
              <a:ext uri="{FF2B5EF4-FFF2-40B4-BE49-F238E27FC236}">
                <a16:creationId xmlns:a16="http://schemas.microsoft.com/office/drawing/2014/main" id="{DBD061F8-F0BC-FA48-9B20-46F9F91DFE26}"/>
              </a:ext>
            </a:extLst>
          </p:cNvPr>
          <p:cNvSpPr>
            <a:spLocks noGrp="1"/>
          </p:cNvSpPr>
          <p:nvPr>
            <p:ph type="pic" sz="quarter" idx="36"/>
          </p:nvPr>
        </p:nvSpPr>
        <p:spPr>
          <a:xfrm>
            <a:off x="0" y="0"/>
            <a:ext cx="5145096" cy="6858000"/>
          </a:xfrm>
          <a:noFill/>
        </p:spPr>
        <p:txBody>
          <a:bodyPr anchor="ctr" anchorCtr="1"/>
          <a:lstStyle>
            <a:lvl1pPr>
              <a:defRPr>
                <a:solidFill>
                  <a:schemeClr val="tx1">
                    <a:alpha val="50000"/>
                  </a:schemeClr>
                </a:solidFill>
              </a:defRPr>
            </a:lvl1pPr>
          </a:lstStyle>
          <a:p>
            <a:r>
              <a:rPr lang="en-US"/>
              <a:t>Click icon to add picture</a:t>
            </a:r>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5624821" y="910008"/>
            <a:ext cx="5225725"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5625071" y="403214"/>
            <a:ext cx="5225492"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sp>
        <p:nvSpPr>
          <p:cNvPr id="17" name="Text Placeholder 3">
            <a:extLst>
              <a:ext uri="{FF2B5EF4-FFF2-40B4-BE49-F238E27FC236}">
                <a16:creationId xmlns:a16="http://schemas.microsoft.com/office/drawing/2014/main" id="{5D1EEC25-097D-6A44-9355-1DF6F3975589}"/>
              </a:ext>
            </a:extLst>
          </p:cNvPr>
          <p:cNvSpPr>
            <a:spLocks noGrp="1"/>
          </p:cNvSpPr>
          <p:nvPr>
            <p:ph type="body" sz="quarter" idx="17"/>
          </p:nvPr>
        </p:nvSpPr>
        <p:spPr>
          <a:xfrm>
            <a:off x="5619477" y="1989138"/>
            <a:ext cx="6183586"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5619477" y="6329385"/>
            <a:ext cx="618358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3158228-AC18-2E4B-B31E-5F94BE880DA0}"/>
              </a:ext>
            </a:extLst>
          </p:cNvPr>
          <p:cNvSpPr>
            <a:spLocks noGrp="1"/>
          </p:cNvSpPr>
          <p:nvPr>
            <p:ph type="sldNum" sz="quarter" idx="38"/>
          </p:nvPr>
        </p:nvSpPr>
        <p:spPr/>
        <p:txBody>
          <a:bodyPr/>
          <a:lstStyle/>
          <a:p>
            <a:fld id="{53F625F3-B677-4D46-AEB5-DC449A9DF797}" type="slidenum">
              <a:rPr lang="en-AU" smtClean="0"/>
              <a:pPr/>
              <a:t>‹#›</a:t>
            </a:fld>
            <a:endParaRPr lang="en-AU"/>
          </a:p>
        </p:txBody>
      </p:sp>
      <p:pic>
        <p:nvPicPr>
          <p:cNvPr id="11" name="Graphic 10">
            <a:extLst>
              <a:ext uri="{FF2B5EF4-FFF2-40B4-BE49-F238E27FC236}">
                <a16:creationId xmlns:a16="http://schemas.microsoft.com/office/drawing/2014/main" id="{F141A2CB-274D-7F40-844C-EBAA70548F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38950126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06C55-147B-D045-ADF2-C3678A0E76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EB02BD45-FDC9-6C41-BB3F-180AC04A3BD3}"/>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91316E01-94B6-B34E-81D7-0CABDDD872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277592135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963C0D-2243-1641-B867-078DA4B6FDF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A312B13-659F-4847-B121-430FC90D898F}"/>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Rectangle 4">
            <a:extLst>
              <a:ext uri="{FF2B5EF4-FFF2-40B4-BE49-F238E27FC236}">
                <a16:creationId xmlns:a16="http://schemas.microsoft.com/office/drawing/2014/main" id="{E8BA2FEE-ABAE-9441-834B-EB222C2722F6}"/>
              </a:ext>
            </a:extLst>
          </p:cNvPr>
          <p:cNvSpPr/>
          <p:nvPr userDrawn="1"/>
        </p:nvSpPr>
        <p:spPr>
          <a:xfrm>
            <a:off x="1" y="-2"/>
            <a:ext cx="12191999"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6" name="Text Placeholder 3">
            <a:extLst>
              <a:ext uri="{FF2B5EF4-FFF2-40B4-BE49-F238E27FC236}">
                <a16:creationId xmlns:a16="http://schemas.microsoft.com/office/drawing/2014/main" id="{990998ED-EBBC-A342-8570-2A24A86E8AC6}"/>
              </a:ext>
            </a:extLst>
          </p:cNvPr>
          <p:cNvSpPr>
            <a:spLocks noGrp="1"/>
          </p:cNvSpPr>
          <p:nvPr>
            <p:ph type="body" sz="quarter" idx="19"/>
          </p:nvPr>
        </p:nvSpPr>
        <p:spPr>
          <a:xfrm>
            <a:off x="337062" y="1989138"/>
            <a:ext cx="11476565" cy="4090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2078">
            <a:extLst>
              <a:ext uri="{FF2B5EF4-FFF2-40B4-BE49-F238E27FC236}">
                <a16:creationId xmlns:a16="http://schemas.microsoft.com/office/drawing/2014/main" id="{8E8BEAEB-82B3-EB44-BFBE-F7920CD42B8E}"/>
              </a:ext>
            </a:extLst>
          </p:cNvPr>
          <p:cNvSpPr>
            <a:spLocks noGrp="1"/>
          </p:cNvSpPr>
          <p:nvPr>
            <p:ph type="body" sz="quarter" idx="15" hasCustomPrompt="1"/>
          </p:nvPr>
        </p:nvSpPr>
        <p:spPr>
          <a:xfrm>
            <a:off x="340308" y="910008"/>
            <a:ext cx="1050834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8" name="Title 1">
            <a:extLst>
              <a:ext uri="{FF2B5EF4-FFF2-40B4-BE49-F238E27FC236}">
                <a16:creationId xmlns:a16="http://schemas.microsoft.com/office/drawing/2014/main" id="{49B61B83-F2A7-BA44-A912-7F672D41ADBD}"/>
              </a:ext>
            </a:extLst>
          </p:cNvPr>
          <p:cNvSpPr>
            <a:spLocks noGrp="1"/>
          </p:cNvSpPr>
          <p:nvPr>
            <p:ph type="title" hasCustomPrompt="1"/>
          </p:nvPr>
        </p:nvSpPr>
        <p:spPr>
          <a:xfrm>
            <a:off x="340556" y="403214"/>
            <a:ext cx="10508066" cy="498470"/>
          </a:xfrm>
        </p:spPr>
        <p:txBody>
          <a:bodyPr>
            <a:noAutofit/>
          </a:bodyPr>
          <a:lstStyle>
            <a:lvl1pPr>
              <a:defRPr b="1" i="0">
                <a:solidFill>
                  <a:schemeClr val="tx2"/>
                </a:solidFill>
                <a:latin typeface="Montserrat" pitchFamily="2" charset="77"/>
              </a:defRPr>
            </a:lvl1pPr>
          </a:lstStyle>
          <a:p>
            <a:r>
              <a:rPr lang="en-US"/>
              <a:t>Agenda slide</a:t>
            </a:r>
            <a:endParaRPr lang="en-AU"/>
          </a:p>
        </p:txBody>
      </p:sp>
      <p:pic>
        <p:nvPicPr>
          <p:cNvPr id="12" name="Graphic 11">
            <a:extLst>
              <a:ext uri="{FF2B5EF4-FFF2-40B4-BE49-F238E27FC236}">
                <a16:creationId xmlns:a16="http://schemas.microsoft.com/office/drawing/2014/main" id="{55434940-7894-E341-BDD5-B3680CA114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5581954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9" name="Text Placeholder 2">
            <a:extLst>
              <a:ext uri="{FF2B5EF4-FFF2-40B4-BE49-F238E27FC236}">
                <a16:creationId xmlns:a16="http://schemas.microsoft.com/office/drawing/2014/main" id="{5E996A46-A038-9B49-BCCF-3B56EDF4CD08}"/>
              </a:ext>
            </a:extLst>
          </p:cNvPr>
          <p:cNvSpPr>
            <a:spLocks noGrp="1"/>
          </p:cNvSpPr>
          <p:nvPr>
            <p:ph type="body" sz="quarter" idx="16"/>
          </p:nvPr>
        </p:nvSpPr>
        <p:spPr>
          <a:xfrm>
            <a:off x="334962" y="1551093"/>
            <a:ext cx="11485563" cy="452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AF3B38A8-0019-1A4B-BF99-DDE2AD83C8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7317949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537547"/>
            <a:ext cx="5707063" cy="4536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537547"/>
            <a:ext cx="5559425" cy="4536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9989957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989138"/>
            <a:ext cx="5707063"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989138"/>
            <a:ext cx="5559425"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42008605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ouble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92BA1511-BC03-1340-A366-AB5EC6B308E1}"/>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11" name="Text Placeholder 2">
            <a:extLst>
              <a:ext uri="{FF2B5EF4-FFF2-40B4-BE49-F238E27FC236}">
                <a16:creationId xmlns:a16="http://schemas.microsoft.com/office/drawing/2014/main" id="{C34004FB-FECF-9449-91A7-F251720D0E38}"/>
              </a:ext>
            </a:extLst>
          </p:cNvPr>
          <p:cNvSpPr>
            <a:spLocks noGrp="1"/>
          </p:cNvSpPr>
          <p:nvPr>
            <p:ph type="body" sz="quarter" idx="16"/>
          </p:nvPr>
        </p:nvSpPr>
        <p:spPr>
          <a:xfrm>
            <a:off x="334962" y="1989138"/>
            <a:ext cx="5392737" cy="4123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00079BD0-8F19-D845-893E-1EF997B1B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7450128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Double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0" name="Picture Placeholder 3">
            <a:extLst>
              <a:ext uri="{FF2B5EF4-FFF2-40B4-BE49-F238E27FC236}">
                <a16:creationId xmlns:a16="http://schemas.microsoft.com/office/drawing/2014/main" id="{92BA1511-BC03-1340-A366-AB5EC6B308E1}"/>
              </a:ext>
            </a:extLst>
          </p:cNvPr>
          <p:cNvSpPr>
            <a:spLocks noGrp="1"/>
          </p:cNvSpPr>
          <p:nvPr>
            <p:ph type="pic" sz="quarter" idx="17"/>
          </p:nvPr>
        </p:nvSpPr>
        <p:spPr>
          <a:xfrm>
            <a:off x="5951538" y="1544320"/>
            <a:ext cx="5868987" cy="4568303"/>
          </a:xfrm>
        </p:spPr>
        <p:txBody>
          <a:bodyPr>
            <a:normAutofit/>
          </a:bodyPr>
          <a:lstStyle>
            <a:lvl1pPr marL="0" indent="0">
              <a:buNone/>
              <a:defRPr sz="1800"/>
            </a:lvl1pPr>
          </a:lstStyle>
          <a:p>
            <a:r>
              <a:rPr lang="en-US"/>
              <a:t>Click icon to add picture</a:t>
            </a:r>
            <a:endParaRPr lang="en-AU"/>
          </a:p>
        </p:txBody>
      </p:sp>
      <p:sp>
        <p:nvSpPr>
          <p:cNvPr id="11" name="Text Placeholder 2">
            <a:extLst>
              <a:ext uri="{FF2B5EF4-FFF2-40B4-BE49-F238E27FC236}">
                <a16:creationId xmlns:a16="http://schemas.microsoft.com/office/drawing/2014/main" id="{C34004FB-FECF-9449-91A7-F251720D0E38}"/>
              </a:ext>
            </a:extLst>
          </p:cNvPr>
          <p:cNvSpPr>
            <a:spLocks noGrp="1"/>
          </p:cNvSpPr>
          <p:nvPr>
            <p:ph type="body" sz="quarter" idx="16"/>
          </p:nvPr>
        </p:nvSpPr>
        <p:spPr>
          <a:xfrm>
            <a:off x="334962" y="1544320"/>
            <a:ext cx="5392737" cy="456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00079BD0-8F19-D845-893E-1EF997B1B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2069191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Double Column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able Placeholder 5">
            <a:extLst>
              <a:ext uri="{FF2B5EF4-FFF2-40B4-BE49-F238E27FC236}">
                <a16:creationId xmlns:a16="http://schemas.microsoft.com/office/drawing/2014/main" id="{630FFD3D-2F6D-2340-81B8-6220F710C18C}"/>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a:t>Click icon to add table</a:t>
            </a:r>
            <a:endParaRPr lang="en-AU"/>
          </a:p>
        </p:txBody>
      </p:sp>
      <p:sp>
        <p:nvSpPr>
          <p:cNvPr id="13" name="Text Placeholder 3">
            <a:extLst>
              <a:ext uri="{FF2B5EF4-FFF2-40B4-BE49-F238E27FC236}">
                <a16:creationId xmlns:a16="http://schemas.microsoft.com/office/drawing/2014/main" id="{AA424C2E-BEE5-E446-8E70-7AA3C2ABE68F}"/>
              </a:ext>
            </a:extLst>
          </p:cNvPr>
          <p:cNvSpPr>
            <a:spLocks noGrp="1"/>
          </p:cNvSpPr>
          <p:nvPr>
            <p:ph type="body" sz="quarter" idx="17"/>
          </p:nvPr>
        </p:nvSpPr>
        <p:spPr>
          <a:xfrm>
            <a:off x="334963" y="1989138"/>
            <a:ext cx="5211822" cy="4090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6A1C6356-4CB7-5643-8441-14168EDBA6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84586207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Double Column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4">
            <a:extLst>
              <a:ext uri="{FF2B5EF4-FFF2-40B4-BE49-F238E27FC236}">
                <a16:creationId xmlns:a16="http://schemas.microsoft.com/office/drawing/2014/main" id="{1168489E-4E24-FC41-86D5-6990AFB4E6E6}"/>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11" name="Text Placeholder 3">
            <a:extLst>
              <a:ext uri="{FF2B5EF4-FFF2-40B4-BE49-F238E27FC236}">
                <a16:creationId xmlns:a16="http://schemas.microsoft.com/office/drawing/2014/main" id="{20E51CB6-9484-A348-B702-390BCA5377E3}"/>
              </a:ext>
            </a:extLst>
          </p:cNvPr>
          <p:cNvSpPr>
            <a:spLocks noGrp="1"/>
          </p:cNvSpPr>
          <p:nvPr>
            <p:ph type="body" sz="quarter" idx="17"/>
          </p:nvPr>
        </p:nvSpPr>
        <p:spPr>
          <a:xfrm>
            <a:off x="334963" y="1989138"/>
            <a:ext cx="5211822"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23BDEDFB-326F-6C4D-B142-9A7C57EE70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0953121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4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B9701CC9-F5B4-DA4B-9037-06D5275C3F9E}"/>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3" name="Picture Placeholder 3">
            <a:extLst>
              <a:ext uri="{FF2B5EF4-FFF2-40B4-BE49-F238E27FC236}">
                <a16:creationId xmlns:a16="http://schemas.microsoft.com/office/drawing/2014/main" id="{B073E733-2B45-E54B-AF06-22910D64A19E}"/>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a:t>Click icon to add picture</a:t>
            </a:r>
          </a:p>
        </p:txBody>
      </p:sp>
      <p:sp>
        <p:nvSpPr>
          <p:cNvPr id="14" name="Picture Placeholder 3">
            <a:extLst>
              <a:ext uri="{FF2B5EF4-FFF2-40B4-BE49-F238E27FC236}">
                <a16:creationId xmlns:a16="http://schemas.microsoft.com/office/drawing/2014/main" id="{9D2F4E1B-8487-1C4B-B203-8860B2BC0C09}"/>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5" name="Picture Placeholder 3">
            <a:extLst>
              <a:ext uri="{FF2B5EF4-FFF2-40B4-BE49-F238E27FC236}">
                <a16:creationId xmlns:a16="http://schemas.microsoft.com/office/drawing/2014/main" id="{FC0AB03C-6F06-334A-A03E-39104191B6DC}"/>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6" name="Text Placeholder 19">
            <a:extLst>
              <a:ext uri="{FF2B5EF4-FFF2-40B4-BE49-F238E27FC236}">
                <a16:creationId xmlns:a16="http://schemas.microsoft.com/office/drawing/2014/main" id="{5F8CD75E-586E-2F44-B420-DEF3E78526F6}"/>
              </a:ext>
            </a:extLst>
          </p:cNvPr>
          <p:cNvSpPr>
            <a:spLocks noGrp="1"/>
          </p:cNvSpPr>
          <p:nvPr>
            <p:ph type="body" sz="quarter" idx="37"/>
          </p:nvPr>
        </p:nvSpPr>
        <p:spPr>
          <a:xfrm>
            <a:off x="315913" y="3913188"/>
            <a:ext cx="2627312"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1">
            <a:extLst>
              <a:ext uri="{FF2B5EF4-FFF2-40B4-BE49-F238E27FC236}">
                <a16:creationId xmlns:a16="http://schemas.microsoft.com/office/drawing/2014/main" id="{990CFF73-E66C-654A-A146-9C052D2A8550}"/>
              </a:ext>
            </a:extLst>
          </p:cNvPr>
          <p:cNvSpPr>
            <a:spLocks noGrp="1"/>
          </p:cNvSpPr>
          <p:nvPr>
            <p:ph type="body" sz="quarter" idx="38"/>
          </p:nvPr>
        </p:nvSpPr>
        <p:spPr>
          <a:xfrm>
            <a:off x="3243263" y="3913188"/>
            <a:ext cx="2740025"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23">
            <a:extLst>
              <a:ext uri="{FF2B5EF4-FFF2-40B4-BE49-F238E27FC236}">
                <a16:creationId xmlns:a16="http://schemas.microsoft.com/office/drawing/2014/main" id="{7D854185-C9C7-BC45-9182-133DA52F8116}"/>
              </a:ext>
            </a:extLst>
          </p:cNvPr>
          <p:cNvSpPr>
            <a:spLocks noGrp="1"/>
          </p:cNvSpPr>
          <p:nvPr>
            <p:ph type="body" sz="quarter" idx="39"/>
          </p:nvPr>
        </p:nvSpPr>
        <p:spPr>
          <a:xfrm>
            <a:off x="6238875" y="3913188"/>
            <a:ext cx="2628900"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25">
            <a:extLst>
              <a:ext uri="{FF2B5EF4-FFF2-40B4-BE49-F238E27FC236}">
                <a16:creationId xmlns:a16="http://schemas.microsoft.com/office/drawing/2014/main" id="{FCD530D5-B843-754B-A281-4532B66E1B70}"/>
              </a:ext>
            </a:extLst>
          </p:cNvPr>
          <p:cNvSpPr>
            <a:spLocks noGrp="1"/>
          </p:cNvSpPr>
          <p:nvPr>
            <p:ph type="body" sz="quarter" idx="40"/>
          </p:nvPr>
        </p:nvSpPr>
        <p:spPr>
          <a:xfrm>
            <a:off x="9201150" y="3913188"/>
            <a:ext cx="2627313"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0" name="Graphic 19">
            <a:extLst>
              <a:ext uri="{FF2B5EF4-FFF2-40B4-BE49-F238E27FC236}">
                <a16:creationId xmlns:a16="http://schemas.microsoft.com/office/drawing/2014/main" id="{775106D9-4C3A-C74B-A893-D9B05EBE67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70511298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Double Column_Feature_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6711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29EB841F-96EA-0B42-9617-8C00932F9B3D}"/>
              </a:ext>
            </a:extLst>
          </p:cNvPr>
          <p:cNvSpPr>
            <a:spLocks noGrp="1"/>
          </p:cNvSpPr>
          <p:nvPr>
            <p:ph type="body" sz="quarter" idx="18"/>
          </p:nvPr>
        </p:nvSpPr>
        <p:spPr>
          <a:xfrm>
            <a:off x="7492817" y="1989138"/>
            <a:ext cx="4310246" cy="4084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353B5971-FD50-354D-B963-12D60551D290}"/>
              </a:ext>
            </a:extLst>
          </p:cNvPr>
          <p:cNvSpPr>
            <a:spLocks noGrp="1"/>
          </p:cNvSpPr>
          <p:nvPr>
            <p:ph type="body" sz="quarter" idx="19"/>
          </p:nvPr>
        </p:nvSpPr>
        <p:spPr>
          <a:xfrm>
            <a:off x="334963" y="1989138"/>
            <a:ext cx="6144778"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Slide Number Placeholder 3">
            <a:extLst>
              <a:ext uri="{FF2B5EF4-FFF2-40B4-BE49-F238E27FC236}">
                <a16:creationId xmlns:a16="http://schemas.microsoft.com/office/drawing/2014/main" id="{67FE3095-63F2-5C4E-B12C-DDAD42C80A93}"/>
              </a:ext>
            </a:extLst>
          </p:cNvPr>
          <p:cNvSpPr>
            <a:spLocks noGrp="1"/>
          </p:cNvSpPr>
          <p:nvPr>
            <p:ph type="sldNum" sz="quarter" idx="11"/>
          </p:nvPr>
        </p:nvSpPr>
        <p:spPr>
          <a:xfrm>
            <a:off x="9059863" y="6403541"/>
            <a:ext cx="2743200" cy="229034"/>
          </a:xfrm>
        </p:spPr>
        <p:txBody>
          <a:bodyPr/>
          <a:lstStyle>
            <a:lvl1pPr>
              <a:defRPr>
                <a:solidFill>
                  <a:schemeClr val="bg1"/>
                </a:solidFill>
              </a:defRPr>
            </a:lvl1pPr>
          </a:lstStyle>
          <a:p>
            <a:fld id="{53F625F3-B677-4D46-AEB5-DC449A9DF797}" type="slidenum">
              <a:rPr lang="en-AU" smtClean="0"/>
              <a:pPr/>
              <a:t>‹#›</a:t>
            </a:fld>
            <a:endParaRPr lang="en-AU"/>
          </a:p>
        </p:txBody>
      </p:sp>
      <p:cxnSp>
        <p:nvCxnSpPr>
          <p:cNvPr id="16" name="Straight Connector 15">
            <a:extLst>
              <a:ext uri="{FF2B5EF4-FFF2-40B4-BE49-F238E27FC236}">
                <a16:creationId xmlns:a16="http://schemas.microsoft.com/office/drawing/2014/main" id="{DDBA305A-2D20-F14F-90C1-9E4BEF82EF4E}"/>
              </a:ext>
            </a:extLst>
          </p:cNvPr>
          <p:cNvCxnSpPr>
            <a:cxnSpLocks/>
          </p:cNvCxnSpPr>
          <p:nvPr userDrawn="1"/>
        </p:nvCxnSpPr>
        <p:spPr>
          <a:xfrm>
            <a:off x="7044949" y="6329385"/>
            <a:ext cx="47686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4C7FF16-4E97-9647-9362-B76A39E1F1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3627" y="379723"/>
            <a:ext cx="545499" cy="575119"/>
          </a:xfrm>
          <a:prstGeom prst="rect">
            <a:avLst/>
          </a:prstGeom>
        </p:spPr>
      </p:pic>
    </p:spTree>
    <p:extLst>
      <p:ext uri="{BB962C8B-B14F-4D97-AF65-F5344CB8AC3E}">
        <p14:creationId xmlns:p14="http://schemas.microsoft.com/office/powerpoint/2010/main" val="353315320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076FA-33F5-9A47-8604-7FDD0329A9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7B079650-1393-1A4F-B006-F0FCB36F11A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56059788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Double Column_Feature_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114786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29EB841F-96EA-0B42-9617-8C00932F9B3D}"/>
              </a:ext>
            </a:extLst>
          </p:cNvPr>
          <p:cNvSpPr>
            <a:spLocks noGrp="1"/>
          </p:cNvSpPr>
          <p:nvPr>
            <p:ph type="body" sz="quarter" idx="18"/>
          </p:nvPr>
        </p:nvSpPr>
        <p:spPr>
          <a:xfrm>
            <a:off x="7492817" y="1989138"/>
            <a:ext cx="4310246"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353B5971-FD50-354D-B963-12D60551D290}"/>
              </a:ext>
            </a:extLst>
          </p:cNvPr>
          <p:cNvSpPr>
            <a:spLocks noGrp="1"/>
          </p:cNvSpPr>
          <p:nvPr>
            <p:ph type="body" sz="quarter" idx="19"/>
          </p:nvPr>
        </p:nvSpPr>
        <p:spPr>
          <a:xfrm>
            <a:off x="334963" y="1989138"/>
            <a:ext cx="6144778"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Slide Number Placeholder 3">
            <a:extLst>
              <a:ext uri="{FF2B5EF4-FFF2-40B4-BE49-F238E27FC236}">
                <a16:creationId xmlns:a16="http://schemas.microsoft.com/office/drawing/2014/main" id="{67FE3095-63F2-5C4E-B12C-DDAD42C80A93}"/>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a:t>
            </a:fld>
            <a:endParaRPr lang="en-AU"/>
          </a:p>
        </p:txBody>
      </p:sp>
      <p:pic>
        <p:nvPicPr>
          <p:cNvPr id="16" name="Graphic 15">
            <a:extLst>
              <a:ext uri="{FF2B5EF4-FFF2-40B4-BE49-F238E27FC236}">
                <a16:creationId xmlns:a16="http://schemas.microsoft.com/office/drawing/2014/main" id="{4E42F02E-B0FD-8F49-A665-EC3DA15A1C2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291627730"/>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pic>
        <p:nvPicPr>
          <p:cNvPr id="9" name="Graphic 8">
            <a:extLst>
              <a:ext uri="{FF2B5EF4-FFF2-40B4-BE49-F238E27FC236}">
                <a16:creationId xmlns:a16="http://schemas.microsoft.com/office/drawing/2014/main" id="{DB772D80-1099-EF47-B91A-3F19944031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
        <p:nvSpPr>
          <p:cNvPr id="6" name="Rectangle 5">
            <a:extLst>
              <a:ext uri="{FF2B5EF4-FFF2-40B4-BE49-F238E27FC236}">
                <a16:creationId xmlns:a16="http://schemas.microsoft.com/office/drawing/2014/main" id="{A406EDBE-0BCA-4EE9-B26C-87443AEA1689}"/>
              </a:ext>
            </a:extLst>
          </p:cNvPr>
          <p:cNvSpPr/>
          <p:nvPr userDrawn="1"/>
        </p:nvSpPr>
        <p:spPr>
          <a:xfrm>
            <a:off x="0" y="6260841"/>
            <a:ext cx="12192000" cy="597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8072043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pic>
        <p:nvPicPr>
          <p:cNvPr id="7" name="Graphic 6">
            <a:extLst>
              <a:ext uri="{FF2B5EF4-FFF2-40B4-BE49-F238E27FC236}">
                <a16:creationId xmlns:a16="http://schemas.microsoft.com/office/drawing/2014/main" id="{7113E85A-2682-224A-8360-943949C7B8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4388602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pic>
        <p:nvPicPr>
          <p:cNvPr id="5" name="Graphic 4">
            <a:extLst>
              <a:ext uri="{FF2B5EF4-FFF2-40B4-BE49-F238E27FC236}">
                <a16:creationId xmlns:a16="http://schemas.microsoft.com/office/drawing/2014/main" id="{ABCC9C19-90A5-1B41-8F4D-56596C66366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0598196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9" name="Text Placeholder 2">
            <a:extLst>
              <a:ext uri="{FF2B5EF4-FFF2-40B4-BE49-F238E27FC236}">
                <a16:creationId xmlns:a16="http://schemas.microsoft.com/office/drawing/2014/main" id="{5E996A46-A038-9B49-BCCF-3B56EDF4CD08}"/>
              </a:ext>
            </a:extLst>
          </p:cNvPr>
          <p:cNvSpPr>
            <a:spLocks noGrp="1"/>
          </p:cNvSpPr>
          <p:nvPr>
            <p:ph type="body" sz="quarter" idx="16"/>
          </p:nvPr>
        </p:nvSpPr>
        <p:spPr>
          <a:xfrm>
            <a:off x="334962" y="1551093"/>
            <a:ext cx="11485563" cy="452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AF3B38A8-0019-1A4B-BF99-DDE2AD83C8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7317949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963C0D-2243-1641-B867-078DA4B6FDFC}"/>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A312B13-659F-4847-B121-430FC90D898F}"/>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sp>
        <p:nvSpPr>
          <p:cNvPr id="5" name="Rectangle 4">
            <a:extLst>
              <a:ext uri="{FF2B5EF4-FFF2-40B4-BE49-F238E27FC236}">
                <a16:creationId xmlns:a16="http://schemas.microsoft.com/office/drawing/2014/main" id="{E8BA2FEE-ABAE-9441-834B-EB222C2722F6}"/>
              </a:ext>
            </a:extLst>
          </p:cNvPr>
          <p:cNvSpPr/>
          <p:nvPr userDrawn="1"/>
        </p:nvSpPr>
        <p:spPr>
          <a:xfrm>
            <a:off x="1" y="-2"/>
            <a:ext cx="12191999"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6" name="Text Placeholder 3">
            <a:extLst>
              <a:ext uri="{FF2B5EF4-FFF2-40B4-BE49-F238E27FC236}">
                <a16:creationId xmlns:a16="http://schemas.microsoft.com/office/drawing/2014/main" id="{990998ED-EBBC-A342-8570-2A24A86E8AC6}"/>
              </a:ext>
            </a:extLst>
          </p:cNvPr>
          <p:cNvSpPr>
            <a:spLocks noGrp="1"/>
          </p:cNvSpPr>
          <p:nvPr>
            <p:ph type="body" sz="quarter" idx="19"/>
          </p:nvPr>
        </p:nvSpPr>
        <p:spPr>
          <a:xfrm>
            <a:off x="337062" y="1989138"/>
            <a:ext cx="11476565" cy="4090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2078">
            <a:extLst>
              <a:ext uri="{FF2B5EF4-FFF2-40B4-BE49-F238E27FC236}">
                <a16:creationId xmlns:a16="http://schemas.microsoft.com/office/drawing/2014/main" id="{8E8BEAEB-82B3-EB44-BFBE-F7920CD42B8E}"/>
              </a:ext>
            </a:extLst>
          </p:cNvPr>
          <p:cNvSpPr>
            <a:spLocks noGrp="1"/>
          </p:cNvSpPr>
          <p:nvPr>
            <p:ph type="body" sz="quarter" idx="15" hasCustomPrompt="1"/>
          </p:nvPr>
        </p:nvSpPr>
        <p:spPr>
          <a:xfrm>
            <a:off x="340308" y="910008"/>
            <a:ext cx="1050834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8" name="Title 1">
            <a:extLst>
              <a:ext uri="{FF2B5EF4-FFF2-40B4-BE49-F238E27FC236}">
                <a16:creationId xmlns:a16="http://schemas.microsoft.com/office/drawing/2014/main" id="{49B61B83-F2A7-BA44-A912-7F672D41ADBD}"/>
              </a:ext>
            </a:extLst>
          </p:cNvPr>
          <p:cNvSpPr>
            <a:spLocks noGrp="1"/>
          </p:cNvSpPr>
          <p:nvPr>
            <p:ph type="title" hasCustomPrompt="1"/>
          </p:nvPr>
        </p:nvSpPr>
        <p:spPr>
          <a:xfrm>
            <a:off x="340556" y="403214"/>
            <a:ext cx="10508066" cy="498470"/>
          </a:xfrm>
        </p:spPr>
        <p:txBody>
          <a:bodyPr>
            <a:noAutofit/>
          </a:bodyPr>
          <a:lstStyle>
            <a:lvl1pPr>
              <a:defRPr b="1" i="0">
                <a:solidFill>
                  <a:schemeClr val="tx2"/>
                </a:solidFill>
                <a:latin typeface="Montserrat" pitchFamily="2" charset="77"/>
              </a:defRPr>
            </a:lvl1pPr>
          </a:lstStyle>
          <a:p>
            <a:r>
              <a:rPr lang="en-US"/>
              <a:t>Agenda slide</a:t>
            </a:r>
            <a:endParaRPr lang="en-AU"/>
          </a:p>
        </p:txBody>
      </p:sp>
      <p:pic>
        <p:nvPicPr>
          <p:cNvPr id="12" name="Graphic 11">
            <a:extLst>
              <a:ext uri="{FF2B5EF4-FFF2-40B4-BE49-F238E27FC236}">
                <a16:creationId xmlns:a16="http://schemas.microsoft.com/office/drawing/2014/main" id="{55434940-7894-E341-BDD5-B3680CA114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5581954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9" name="Text Placeholder 2">
            <a:extLst>
              <a:ext uri="{FF2B5EF4-FFF2-40B4-BE49-F238E27FC236}">
                <a16:creationId xmlns:a16="http://schemas.microsoft.com/office/drawing/2014/main" id="{5E996A46-A038-9B49-BCCF-3B56EDF4CD08}"/>
              </a:ext>
            </a:extLst>
          </p:cNvPr>
          <p:cNvSpPr>
            <a:spLocks noGrp="1"/>
          </p:cNvSpPr>
          <p:nvPr>
            <p:ph type="body" sz="quarter" idx="16"/>
          </p:nvPr>
        </p:nvSpPr>
        <p:spPr>
          <a:xfrm>
            <a:off x="334962" y="1551093"/>
            <a:ext cx="11485563" cy="452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AF3B38A8-0019-1A4B-BF99-DDE2AD83C8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7317949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537547"/>
            <a:ext cx="5707063" cy="4536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537547"/>
            <a:ext cx="5559425" cy="4536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9989957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lvl1pPr>
              <a:defRPr>
                <a:latin typeface="Public Sans" pitchFamily="2" charset="0"/>
              </a:defRPr>
            </a:lvl1p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lvl1pPr>
              <a:defRPr>
                <a:latin typeface="Public Sans" pitchFamily="2" charset="0"/>
              </a:defRPr>
            </a:lvl1p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989138"/>
            <a:ext cx="5707063"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989138"/>
            <a:ext cx="5559425"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42008605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 Column Content B">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a:t>Click to edit Master title style</a:t>
            </a:r>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endParaRPr lang="en-US"/>
          </a:p>
        </p:txBody>
      </p:sp>
    </p:spTree>
    <p:extLst>
      <p:ext uri="{BB962C8B-B14F-4D97-AF65-F5344CB8AC3E}">
        <p14:creationId xmlns:p14="http://schemas.microsoft.com/office/powerpoint/2010/main" val="271027143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D5873-DF0C-5740-A036-DA359295B0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B549DDB4-CE05-1D4B-80E3-A3A5568365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1308157136"/>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_Templa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4C1B4-C6D0-4378-8E0F-52F146F442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1" name="Rectangle 10">
            <a:extLst>
              <a:ext uri="{FF2B5EF4-FFF2-40B4-BE49-F238E27FC236}">
                <a16:creationId xmlns:a16="http://schemas.microsoft.com/office/drawing/2014/main" id="{AD11924B-A271-6D42-BB1A-488960349DC0}"/>
              </a:ext>
            </a:extLst>
          </p:cNvPr>
          <p:cNvSpPr/>
          <p:nvPr userDrawn="1"/>
        </p:nvSpPr>
        <p:spPr>
          <a:xfrm>
            <a:off x="2" y="1816610"/>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5321644"/>
            <a:ext cx="7664447" cy="931618"/>
          </a:xfrm>
          <a:prstGeom prst="rect">
            <a:avLst/>
          </a:prstGeom>
        </p:spPr>
        <p:txBody>
          <a:bodyPr wrap="square" lIns="0">
            <a:noAutofit/>
          </a:bodyPr>
          <a:lstStyle>
            <a:lvl1pPr marL="0" indent="0">
              <a:buNone/>
              <a:defRPr sz="12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4" y="4100936"/>
            <a:ext cx="7664447" cy="1107996"/>
          </a:xfrm>
        </p:spPr>
        <p:txBody>
          <a:bodyPr anchor="b">
            <a:noAutofit/>
          </a:bodyPr>
          <a:lstStyle>
            <a:lvl1pPr>
              <a:lnSpc>
                <a:spcPct val="90000"/>
              </a:lnSpc>
              <a:defRPr sz="2100" b="1" i="0">
                <a:solidFill>
                  <a:schemeClr val="bg1"/>
                </a:solidFill>
                <a:latin typeface="Montserrat" pitchFamily="2" charset="77"/>
              </a:defRPr>
            </a:lvl1pPr>
          </a:lstStyle>
          <a:p>
            <a:r>
              <a:rPr lang="en-US"/>
              <a:t>Presentation title </a:t>
            </a:r>
            <a:br>
              <a:rPr lang="en-US"/>
            </a:br>
            <a:r>
              <a:rPr lang="en-US"/>
              <a:t>goes here</a:t>
            </a:r>
            <a:endParaRPr lang="en-AU"/>
          </a:p>
        </p:txBody>
      </p:sp>
    </p:spTree>
    <p:extLst>
      <p:ext uri="{BB962C8B-B14F-4D97-AF65-F5344CB8AC3E}">
        <p14:creationId xmlns:p14="http://schemas.microsoft.com/office/powerpoint/2010/main" val="61577497"/>
      </p:ext>
    </p:extLst>
  </p:cSld>
  <p:clrMapOvr>
    <a:masterClrMapping/>
  </p:clrMapOvr>
  <p:transition>
    <p:fade/>
  </p:transition>
  <p:hf hdr="0" dt="0"/>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433FA-A0DA-DD42-9E03-3B90BA7103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3" name="Rectangle 22">
            <a:extLst>
              <a:ext uri="{FF2B5EF4-FFF2-40B4-BE49-F238E27FC236}">
                <a16:creationId xmlns:a16="http://schemas.microsoft.com/office/drawing/2014/main" id="{4DE785FE-D7FE-2B48-A77F-DD621B376B99}"/>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63542"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pic>
        <p:nvPicPr>
          <p:cNvPr id="11" name="Graphic 10">
            <a:extLst>
              <a:ext uri="{FF2B5EF4-FFF2-40B4-BE49-F238E27FC236}">
                <a16:creationId xmlns:a16="http://schemas.microsoft.com/office/drawing/2014/main" id="{B0236CFE-E4AC-AE4C-B3DA-3BE4FD1C149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603995353"/>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06C55-147B-D045-ADF2-C3678A0E76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EB02BD45-FDC9-6C41-BB3F-180AC04A3BD3}"/>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pic>
        <p:nvPicPr>
          <p:cNvPr id="9" name="Graphic 8">
            <a:extLst>
              <a:ext uri="{FF2B5EF4-FFF2-40B4-BE49-F238E27FC236}">
                <a16:creationId xmlns:a16="http://schemas.microsoft.com/office/drawing/2014/main" id="{91316E01-94B6-B34E-81D7-0CABDDD872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164112592"/>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_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076FA-33F5-9A47-8604-7FDD0329A9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pic>
        <p:nvPicPr>
          <p:cNvPr id="9" name="Graphic 8">
            <a:extLst>
              <a:ext uri="{FF2B5EF4-FFF2-40B4-BE49-F238E27FC236}">
                <a16:creationId xmlns:a16="http://schemas.microsoft.com/office/drawing/2014/main" id="{7B079650-1393-1A4F-B006-F0FCB36F11A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3840189952"/>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D5873-DF0C-5740-A036-DA359295B0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pic>
        <p:nvPicPr>
          <p:cNvPr id="9" name="Graphic 8">
            <a:extLst>
              <a:ext uri="{FF2B5EF4-FFF2-40B4-BE49-F238E27FC236}">
                <a16:creationId xmlns:a16="http://schemas.microsoft.com/office/drawing/2014/main" id="{B549DDB4-CE05-1D4B-80E3-A3A5568365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519935266"/>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_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BB7AE-830A-5C41-936D-AB29E3356C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pic>
        <p:nvPicPr>
          <p:cNvPr id="9" name="Graphic 8">
            <a:extLst>
              <a:ext uri="{FF2B5EF4-FFF2-40B4-BE49-F238E27FC236}">
                <a16:creationId xmlns:a16="http://schemas.microsoft.com/office/drawing/2014/main" id="{223EEB22-0B91-A14B-AD7F-BC7804860BC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74036394"/>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_Templa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2" name="Picture Placeholder 3">
            <a:extLst>
              <a:ext uri="{FF2B5EF4-FFF2-40B4-BE49-F238E27FC236}">
                <a16:creationId xmlns:a16="http://schemas.microsoft.com/office/drawing/2014/main" id="{AAF49BF1-9019-794A-9030-807D0E18AC80}"/>
              </a:ext>
            </a:extLst>
          </p:cNvPr>
          <p:cNvSpPr>
            <a:spLocks noGrp="1"/>
          </p:cNvSpPr>
          <p:nvPr>
            <p:ph type="pic" sz="quarter" idx="36" hasCustomPrompt="1"/>
          </p:nvPr>
        </p:nvSpPr>
        <p:spPr>
          <a:xfrm>
            <a:off x="0" y="0"/>
            <a:ext cx="12192000" cy="6858000"/>
          </a:xfrm>
          <a:noFill/>
        </p:spPr>
        <p:txBody>
          <a:bodyPr anchor="ctr" anchorCtr="1"/>
          <a:lstStyle>
            <a:lvl1pPr marL="285750" indent="-285750">
              <a:buFont typeface="Arial" panose="020B0604020202020204" pitchFamily="34" charset="0"/>
              <a:buChar char="•"/>
              <a:defRPr>
                <a:solidFill>
                  <a:schemeClr val="tx1">
                    <a:alpha val="50000"/>
                  </a:schemeClr>
                </a:solidFill>
              </a:defRPr>
            </a:lvl1pPr>
          </a:lstStyle>
          <a:p>
            <a:r>
              <a:rPr lang="en-US"/>
              <a:t>Click icon to add picture </a:t>
            </a:r>
          </a:p>
          <a:p>
            <a:r>
              <a:rPr lang="en-US"/>
              <a:t>Place image to the bottom layer</a:t>
            </a:r>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Tree>
    <p:extLst>
      <p:ext uri="{BB962C8B-B14F-4D97-AF65-F5344CB8AC3E}">
        <p14:creationId xmlns:p14="http://schemas.microsoft.com/office/powerpoint/2010/main" val="2806917636"/>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_Graphic">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sp>
        <p:nvSpPr>
          <p:cNvPr id="3" name="Oval 2">
            <a:extLst>
              <a:ext uri="{FF2B5EF4-FFF2-40B4-BE49-F238E27FC236}">
                <a16:creationId xmlns:a16="http://schemas.microsoft.com/office/drawing/2014/main" id="{FFAC3198-B463-4B42-A3DF-0172F6D911E4}"/>
              </a:ext>
            </a:extLst>
          </p:cNvPr>
          <p:cNvSpPr/>
          <p:nvPr userDrawn="1"/>
        </p:nvSpPr>
        <p:spPr>
          <a:xfrm>
            <a:off x="-1047077" y="-4057863"/>
            <a:ext cx="7143077" cy="7143077"/>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2" name="Oval 11">
            <a:extLst>
              <a:ext uri="{FF2B5EF4-FFF2-40B4-BE49-F238E27FC236}">
                <a16:creationId xmlns:a16="http://schemas.microsoft.com/office/drawing/2014/main" id="{BC671F39-5E2E-9C4F-84E2-A8C700DCE9C2}"/>
              </a:ext>
            </a:extLst>
          </p:cNvPr>
          <p:cNvSpPr/>
          <p:nvPr userDrawn="1"/>
        </p:nvSpPr>
        <p:spPr>
          <a:xfrm>
            <a:off x="6534365" y="534219"/>
            <a:ext cx="3075571" cy="3075571"/>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3" name="Oval 12">
            <a:extLst>
              <a:ext uri="{FF2B5EF4-FFF2-40B4-BE49-F238E27FC236}">
                <a16:creationId xmlns:a16="http://schemas.microsoft.com/office/drawing/2014/main" id="{8982592F-89AC-9342-AF08-FC397D11EE3C}"/>
              </a:ext>
            </a:extLst>
          </p:cNvPr>
          <p:cNvSpPr/>
          <p:nvPr userDrawn="1"/>
        </p:nvSpPr>
        <p:spPr>
          <a:xfrm>
            <a:off x="8072151" y="4266657"/>
            <a:ext cx="2023552" cy="2023552"/>
          </a:xfrm>
          <a:prstGeom prst="ellipse">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6" name="Oval 15">
            <a:extLst>
              <a:ext uri="{FF2B5EF4-FFF2-40B4-BE49-F238E27FC236}">
                <a16:creationId xmlns:a16="http://schemas.microsoft.com/office/drawing/2014/main" id="{18A49527-97C5-3A41-B9C7-EB3402A74FAB}"/>
              </a:ext>
            </a:extLst>
          </p:cNvPr>
          <p:cNvSpPr/>
          <p:nvPr userDrawn="1"/>
        </p:nvSpPr>
        <p:spPr>
          <a:xfrm>
            <a:off x="6417395" y="6216244"/>
            <a:ext cx="1257726" cy="125772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pic>
        <p:nvPicPr>
          <p:cNvPr id="18" name="Graphic 17">
            <a:extLst>
              <a:ext uri="{FF2B5EF4-FFF2-40B4-BE49-F238E27FC236}">
                <a16:creationId xmlns:a16="http://schemas.microsoft.com/office/drawing/2014/main" id="{3CCA0D1E-A7E2-2D41-BDD1-03425E88AC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1453294503"/>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Graphic 2">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tx2"/>
                </a:solidFill>
                <a:latin typeface="Public Sans" pitchFamily="2"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tx2"/>
                </a:solidFill>
                <a:latin typeface="Public Sans" pitchFamily="2" charset="0"/>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1830629" cy="153888"/>
          </a:xfrm>
          <a:prstGeom prst="rect">
            <a:avLst/>
          </a:prstGeom>
          <a:noFill/>
        </p:spPr>
        <p:txBody>
          <a:bodyPr wrap="none" lIns="0" tIns="0" rIns="0" bIns="0" rtlCol="0">
            <a:spAutoFit/>
          </a:bodyPr>
          <a:lstStyle/>
          <a:p>
            <a:r>
              <a:rPr lang="en-AU" sz="1000" b="0" i="0">
                <a:solidFill>
                  <a:schemeClr val="tx2"/>
                </a:solidFill>
                <a:latin typeface="Public Sans" pitchFamily="2" charset="0"/>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274388" cy="153888"/>
          </a:xfrm>
          <a:prstGeom prst="rect">
            <a:avLst/>
          </a:prstGeom>
          <a:noFill/>
        </p:spPr>
        <p:txBody>
          <a:bodyPr wrap="none" lIns="0" tIns="0" rIns="0" bIns="0" rtlCol="0">
            <a:spAutoFit/>
          </a:bodyPr>
          <a:lstStyle/>
          <a:p>
            <a:r>
              <a:rPr lang="en-AU" sz="1000" b="0" i="0">
                <a:solidFill>
                  <a:schemeClr val="tx2"/>
                </a:solidFill>
                <a:latin typeface="Public Sans" pitchFamily="2" charset="0"/>
              </a:rPr>
              <a:t>education.nsw.gov.au</a:t>
            </a:r>
          </a:p>
        </p:txBody>
      </p:sp>
      <p:sp>
        <p:nvSpPr>
          <p:cNvPr id="40" name="Oval 39">
            <a:extLst>
              <a:ext uri="{FF2B5EF4-FFF2-40B4-BE49-F238E27FC236}">
                <a16:creationId xmlns:a16="http://schemas.microsoft.com/office/drawing/2014/main" id="{CBD518CA-4E1B-A04F-9978-3A18B074681D}"/>
              </a:ext>
            </a:extLst>
          </p:cNvPr>
          <p:cNvSpPr/>
          <p:nvPr userDrawn="1"/>
        </p:nvSpPr>
        <p:spPr>
          <a:xfrm>
            <a:off x="3041430" y="-3909043"/>
            <a:ext cx="6346926" cy="6346926"/>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41" name="Oval 40">
            <a:extLst>
              <a:ext uri="{FF2B5EF4-FFF2-40B4-BE49-F238E27FC236}">
                <a16:creationId xmlns:a16="http://schemas.microsoft.com/office/drawing/2014/main" id="{19A06C50-0E37-2345-8EFD-BAF85960271C}"/>
              </a:ext>
            </a:extLst>
          </p:cNvPr>
          <p:cNvSpPr/>
          <p:nvPr userDrawn="1"/>
        </p:nvSpPr>
        <p:spPr>
          <a:xfrm>
            <a:off x="4337270" y="-2613203"/>
            <a:ext cx="3755246" cy="375524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43" name="Oval 42">
            <a:extLst>
              <a:ext uri="{FF2B5EF4-FFF2-40B4-BE49-F238E27FC236}">
                <a16:creationId xmlns:a16="http://schemas.microsoft.com/office/drawing/2014/main" id="{EDAEC641-6648-6645-93B5-394D8FA871A1}"/>
              </a:ext>
            </a:extLst>
          </p:cNvPr>
          <p:cNvSpPr/>
          <p:nvPr userDrawn="1"/>
        </p:nvSpPr>
        <p:spPr>
          <a:xfrm>
            <a:off x="1937851" y="-5012622"/>
            <a:ext cx="8554084" cy="8554084"/>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44" name="Oval 43">
            <a:extLst>
              <a:ext uri="{FF2B5EF4-FFF2-40B4-BE49-F238E27FC236}">
                <a16:creationId xmlns:a16="http://schemas.microsoft.com/office/drawing/2014/main" id="{711056A4-7BF8-6148-9FE3-6877C3841F31}"/>
              </a:ext>
            </a:extLst>
          </p:cNvPr>
          <p:cNvSpPr/>
          <p:nvPr userDrawn="1"/>
        </p:nvSpPr>
        <p:spPr>
          <a:xfrm>
            <a:off x="8887356" y="3654174"/>
            <a:ext cx="5198174" cy="5198174"/>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45" name="Oval 44">
            <a:extLst>
              <a:ext uri="{FF2B5EF4-FFF2-40B4-BE49-F238E27FC236}">
                <a16:creationId xmlns:a16="http://schemas.microsoft.com/office/drawing/2014/main" id="{248F4F11-5C9E-3B44-9DA2-AA4C5EC988AA}"/>
              </a:ext>
            </a:extLst>
          </p:cNvPr>
          <p:cNvSpPr/>
          <p:nvPr userDrawn="1"/>
        </p:nvSpPr>
        <p:spPr>
          <a:xfrm>
            <a:off x="9948658" y="4715476"/>
            <a:ext cx="3075571" cy="3075571"/>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46" name="Oval 45">
            <a:extLst>
              <a:ext uri="{FF2B5EF4-FFF2-40B4-BE49-F238E27FC236}">
                <a16:creationId xmlns:a16="http://schemas.microsoft.com/office/drawing/2014/main" id="{E16E6510-ABF9-4941-89E2-C8E771B4BD00}"/>
              </a:ext>
            </a:extLst>
          </p:cNvPr>
          <p:cNvSpPr/>
          <p:nvPr userDrawn="1"/>
        </p:nvSpPr>
        <p:spPr>
          <a:xfrm>
            <a:off x="7999409" y="2750335"/>
            <a:ext cx="7005851" cy="7005851"/>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pic>
        <p:nvPicPr>
          <p:cNvPr id="18" name="Graphic 17">
            <a:extLst>
              <a:ext uri="{FF2B5EF4-FFF2-40B4-BE49-F238E27FC236}">
                <a16:creationId xmlns:a16="http://schemas.microsoft.com/office/drawing/2014/main" id="{ABCD00CD-86E9-5E4A-8801-5159552C54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46556" y="5947095"/>
            <a:ext cx="650886" cy="686228"/>
          </a:xfrm>
          <a:prstGeom prst="rect">
            <a:avLst/>
          </a:prstGeom>
        </p:spPr>
      </p:pic>
    </p:spTree>
    <p:extLst>
      <p:ext uri="{BB962C8B-B14F-4D97-AF65-F5344CB8AC3E}">
        <p14:creationId xmlns:p14="http://schemas.microsoft.com/office/powerpoint/2010/main" val="2490575733"/>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Graphic">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3" name="Oval 22">
            <a:extLst>
              <a:ext uri="{FF2B5EF4-FFF2-40B4-BE49-F238E27FC236}">
                <a16:creationId xmlns:a16="http://schemas.microsoft.com/office/drawing/2014/main" id="{765E30EB-F038-9847-9E14-6E00B1A2265E}"/>
              </a:ext>
            </a:extLst>
          </p:cNvPr>
          <p:cNvSpPr/>
          <p:nvPr userDrawn="1"/>
        </p:nvSpPr>
        <p:spPr>
          <a:xfrm>
            <a:off x="7233003" y="-1781171"/>
            <a:ext cx="8009812" cy="8009812"/>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4" name="Oval 23">
            <a:extLst>
              <a:ext uri="{FF2B5EF4-FFF2-40B4-BE49-F238E27FC236}">
                <a16:creationId xmlns:a16="http://schemas.microsoft.com/office/drawing/2014/main" id="{579DC81B-7EBB-8542-9535-449ADC492AAD}"/>
              </a:ext>
            </a:extLst>
          </p:cNvPr>
          <p:cNvSpPr/>
          <p:nvPr userDrawn="1"/>
        </p:nvSpPr>
        <p:spPr>
          <a:xfrm>
            <a:off x="9122618" y="826282"/>
            <a:ext cx="4739115" cy="4739115"/>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5" name="Oval 24">
            <a:extLst>
              <a:ext uri="{FF2B5EF4-FFF2-40B4-BE49-F238E27FC236}">
                <a16:creationId xmlns:a16="http://schemas.microsoft.com/office/drawing/2014/main" id="{6F85E3EF-5C05-D84B-AA65-1D7947951A79}"/>
              </a:ext>
            </a:extLst>
          </p:cNvPr>
          <p:cNvSpPr/>
          <p:nvPr userDrawn="1"/>
        </p:nvSpPr>
        <p:spPr>
          <a:xfrm>
            <a:off x="11237909" y="2459991"/>
            <a:ext cx="1938017" cy="1938017"/>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bg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sp>
        <p:nvSpPr>
          <p:cNvPr id="3" name="Text Placeholder 2">
            <a:extLst>
              <a:ext uri="{FF2B5EF4-FFF2-40B4-BE49-F238E27FC236}">
                <a16:creationId xmlns:a16="http://schemas.microsoft.com/office/drawing/2014/main" id="{FB81C325-E2CF-5B41-B0D5-BF287E08B6E8}"/>
              </a:ext>
            </a:extLst>
          </p:cNvPr>
          <p:cNvSpPr>
            <a:spLocks noGrp="1"/>
          </p:cNvSpPr>
          <p:nvPr>
            <p:ph type="body" sz="quarter" idx="16" hasCustomPrompt="1"/>
          </p:nvPr>
        </p:nvSpPr>
        <p:spPr>
          <a:xfrm>
            <a:off x="5554024" y="4956466"/>
            <a:ext cx="2600888" cy="1432221"/>
          </a:xfrm>
        </p:spPr>
        <p:txBody>
          <a:bodyPr anchor="ctr">
            <a:noAutofit/>
          </a:bodyPr>
          <a:lstStyle>
            <a:lvl1pPr marL="0" indent="0" algn="r">
              <a:buNone/>
              <a:defRPr lang="en-US" sz="11500" b="0" i="0" kern="1200" dirty="0">
                <a:solidFill>
                  <a:schemeClr val="bg1"/>
                </a:solidFill>
                <a:latin typeface="Montserrat" pitchFamily="2" charset="77"/>
                <a:ea typeface="+mj-ea"/>
                <a:cs typeface="+mj-cs"/>
              </a:defRPr>
            </a:lvl1pPr>
          </a:lstStyle>
          <a:p>
            <a:pPr lvl="0"/>
            <a:r>
              <a:rPr lang="en-GB"/>
              <a:t>01</a:t>
            </a:r>
            <a:endParaRPr lang="en-US"/>
          </a:p>
        </p:txBody>
      </p:sp>
    </p:spTree>
    <p:extLst>
      <p:ext uri="{BB962C8B-B14F-4D97-AF65-F5344CB8AC3E}">
        <p14:creationId xmlns:p14="http://schemas.microsoft.com/office/powerpoint/2010/main" val="740082"/>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BB7AE-830A-5C41-936D-AB29E3356C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223EEB22-0B91-A14B-AD7F-BC7804860BC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3268910516"/>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_Templat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bg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err="1">
                <a:solidFill>
                  <a:schemeClr val="bg1"/>
                </a:solidFill>
                <a:latin typeface="Montserrat Medium" pitchFamily="2" charset="77"/>
              </a:rPr>
              <a:t>education.nsw.gov.au</a:t>
            </a:r>
            <a:endParaRPr lang="en-AU" sz="1000" b="0" i="0">
              <a:solidFill>
                <a:schemeClr val="bg1"/>
              </a:solidFill>
              <a:latin typeface="Montserrat Medium" pitchFamily="2" charset="77"/>
            </a:endParaRPr>
          </a:p>
        </p:txBody>
      </p:sp>
      <p:sp>
        <p:nvSpPr>
          <p:cNvPr id="12" name="Picture Placeholder 3">
            <a:extLst>
              <a:ext uri="{FF2B5EF4-FFF2-40B4-BE49-F238E27FC236}">
                <a16:creationId xmlns:a16="http://schemas.microsoft.com/office/drawing/2014/main" id="{CF979969-4789-0548-A820-8661473D0EB6}"/>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
        <p:nvSpPr>
          <p:cNvPr id="10" name="Text Placeholder 2">
            <a:extLst>
              <a:ext uri="{FF2B5EF4-FFF2-40B4-BE49-F238E27FC236}">
                <a16:creationId xmlns:a16="http://schemas.microsoft.com/office/drawing/2014/main" id="{B21A5227-3E30-524D-812C-EACC6CFF0365}"/>
              </a:ext>
            </a:extLst>
          </p:cNvPr>
          <p:cNvSpPr>
            <a:spLocks noGrp="1"/>
          </p:cNvSpPr>
          <p:nvPr>
            <p:ph type="body" sz="quarter" idx="16" hasCustomPrompt="1"/>
          </p:nvPr>
        </p:nvSpPr>
        <p:spPr>
          <a:xfrm>
            <a:off x="5554024" y="4956466"/>
            <a:ext cx="2600888" cy="1432221"/>
          </a:xfrm>
        </p:spPr>
        <p:txBody>
          <a:bodyPr anchor="ctr">
            <a:noAutofit/>
          </a:bodyPr>
          <a:lstStyle>
            <a:lvl1pPr marL="0" indent="0" algn="r">
              <a:buNone/>
              <a:defRPr lang="en-US" sz="11500" b="0" i="0" kern="1200" dirty="0">
                <a:solidFill>
                  <a:schemeClr val="bg1"/>
                </a:solidFill>
                <a:latin typeface="Montserrat" pitchFamily="2" charset="77"/>
                <a:ea typeface="+mj-ea"/>
                <a:cs typeface="+mj-cs"/>
              </a:defRPr>
            </a:lvl1pPr>
          </a:lstStyle>
          <a:p>
            <a:pPr lvl="0"/>
            <a:r>
              <a:rPr lang="en-GB"/>
              <a:t>01</a:t>
            </a:r>
            <a:endParaRPr lang="en-US"/>
          </a:p>
        </p:txBody>
      </p:sp>
    </p:spTree>
    <p:extLst>
      <p:ext uri="{BB962C8B-B14F-4D97-AF65-F5344CB8AC3E}">
        <p14:creationId xmlns:p14="http://schemas.microsoft.com/office/powerpoint/2010/main" val="1267686500"/>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Graphic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3" name="Oval 22">
            <a:extLst>
              <a:ext uri="{FF2B5EF4-FFF2-40B4-BE49-F238E27FC236}">
                <a16:creationId xmlns:a16="http://schemas.microsoft.com/office/drawing/2014/main" id="{765E30EB-F038-9847-9E14-6E00B1A2265E}"/>
              </a:ext>
            </a:extLst>
          </p:cNvPr>
          <p:cNvSpPr/>
          <p:nvPr userDrawn="1"/>
        </p:nvSpPr>
        <p:spPr>
          <a:xfrm>
            <a:off x="7917162" y="-361162"/>
            <a:ext cx="8009812" cy="8009812"/>
          </a:xfrm>
          <a:prstGeom prst="ellipse">
            <a:avLst/>
          </a:prstGeom>
          <a:noFill/>
          <a:ln w="254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4" name="Oval 23">
            <a:extLst>
              <a:ext uri="{FF2B5EF4-FFF2-40B4-BE49-F238E27FC236}">
                <a16:creationId xmlns:a16="http://schemas.microsoft.com/office/drawing/2014/main" id="{579DC81B-7EBB-8542-9535-449ADC492AAD}"/>
              </a:ext>
            </a:extLst>
          </p:cNvPr>
          <p:cNvSpPr/>
          <p:nvPr userDrawn="1"/>
        </p:nvSpPr>
        <p:spPr>
          <a:xfrm>
            <a:off x="9008831" y="620542"/>
            <a:ext cx="4739115" cy="4739115"/>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5" name="Oval 24">
            <a:extLst>
              <a:ext uri="{FF2B5EF4-FFF2-40B4-BE49-F238E27FC236}">
                <a16:creationId xmlns:a16="http://schemas.microsoft.com/office/drawing/2014/main" id="{6F85E3EF-5C05-D84B-AA65-1D7947951A79}"/>
              </a:ext>
            </a:extLst>
          </p:cNvPr>
          <p:cNvSpPr/>
          <p:nvPr userDrawn="1"/>
        </p:nvSpPr>
        <p:spPr>
          <a:xfrm>
            <a:off x="9883545" y="1590785"/>
            <a:ext cx="1938017" cy="1938017"/>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err="1">
                <a:solidFill>
                  <a:schemeClr val="accent1"/>
                </a:solidFill>
                <a:latin typeface="Montserrat Medium" pitchFamily="2" charset="77"/>
              </a:rPr>
              <a:t>education.nsw.gov.au</a:t>
            </a:r>
            <a:endParaRPr lang="en-AU" sz="1000" b="0" i="0">
              <a:solidFill>
                <a:schemeClr val="accent1"/>
              </a:solidFill>
              <a:latin typeface="Montserrat Medium" pitchFamily="2" charset="77"/>
            </a:endParaRPr>
          </a:p>
        </p:txBody>
      </p:sp>
      <p:sp>
        <p:nvSpPr>
          <p:cNvPr id="12" name="Text Placeholder 2">
            <a:extLst>
              <a:ext uri="{FF2B5EF4-FFF2-40B4-BE49-F238E27FC236}">
                <a16:creationId xmlns:a16="http://schemas.microsoft.com/office/drawing/2014/main" id="{27D05A27-8E37-B54C-AC45-98DEB0375FE3}"/>
              </a:ext>
            </a:extLst>
          </p:cNvPr>
          <p:cNvSpPr>
            <a:spLocks noGrp="1"/>
          </p:cNvSpPr>
          <p:nvPr>
            <p:ph type="body" sz="quarter" idx="16" hasCustomPrompt="1"/>
          </p:nvPr>
        </p:nvSpPr>
        <p:spPr>
          <a:xfrm>
            <a:off x="5554024" y="4956466"/>
            <a:ext cx="2600888" cy="1432221"/>
          </a:xfrm>
        </p:spPr>
        <p:txBody>
          <a:bodyPr anchor="ctr">
            <a:noAutofit/>
          </a:bodyPr>
          <a:lstStyle>
            <a:lvl1pPr marL="0" indent="0" algn="r">
              <a:buNone/>
              <a:defRPr lang="en-US" sz="11500" b="0" i="0" kern="1200" dirty="0">
                <a:solidFill>
                  <a:schemeClr val="tx2"/>
                </a:solidFill>
                <a:latin typeface="Montserrat" pitchFamily="2" charset="77"/>
                <a:ea typeface="+mj-ea"/>
                <a:cs typeface="+mj-cs"/>
              </a:defRPr>
            </a:lvl1pPr>
          </a:lstStyle>
          <a:p>
            <a:pPr lvl="0"/>
            <a:r>
              <a:rPr lang="en-GB"/>
              <a:t>01</a:t>
            </a:r>
            <a:endParaRPr lang="en-US"/>
          </a:p>
        </p:txBody>
      </p:sp>
    </p:spTree>
    <p:extLst>
      <p:ext uri="{BB962C8B-B14F-4D97-AF65-F5344CB8AC3E}">
        <p14:creationId xmlns:p14="http://schemas.microsoft.com/office/powerpoint/2010/main" val="2971236539"/>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Template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err="1">
                <a:solidFill>
                  <a:schemeClr val="accent1"/>
                </a:solidFill>
                <a:latin typeface="Montserrat Medium" pitchFamily="2" charset="77"/>
              </a:rPr>
              <a:t>education.nsw.gov.au</a:t>
            </a:r>
            <a:endParaRPr lang="en-AU" sz="1000" b="0" i="0">
              <a:solidFill>
                <a:schemeClr val="accent1"/>
              </a:solidFill>
              <a:latin typeface="Montserrat Medium" pitchFamily="2" charset="77"/>
            </a:endParaRPr>
          </a:p>
        </p:txBody>
      </p:sp>
      <p:sp>
        <p:nvSpPr>
          <p:cNvPr id="12" name="Picture Placeholder 3">
            <a:extLst>
              <a:ext uri="{FF2B5EF4-FFF2-40B4-BE49-F238E27FC236}">
                <a16:creationId xmlns:a16="http://schemas.microsoft.com/office/drawing/2014/main" id="{1A411382-454D-DC4C-9D52-14222935302C}"/>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
        <p:nvSpPr>
          <p:cNvPr id="10" name="Text Placeholder 2">
            <a:extLst>
              <a:ext uri="{FF2B5EF4-FFF2-40B4-BE49-F238E27FC236}">
                <a16:creationId xmlns:a16="http://schemas.microsoft.com/office/drawing/2014/main" id="{D0818339-C5B1-D542-ADDE-E59348D33350}"/>
              </a:ext>
            </a:extLst>
          </p:cNvPr>
          <p:cNvSpPr>
            <a:spLocks noGrp="1"/>
          </p:cNvSpPr>
          <p:nvPr>
            <p:ph type="body" sz="quarter" idx="16" hasCustomPrompt="1"/>
          </p:nvPr>
        </p:nvSpPr>
        <p:spPr>
          <a:xfrm>
            <a:off x="5554024" y="4956466"/>
            <a:ext cx="2600888" cy="1432221"/>
          </a:xfrm>
        </p:spPr>
        <p:txBody>
          <a:bodyPr anchor="ctr">
            <a:noAutofit/>
          </a:bodyPr>
          <a:lstStyle>
            <a:lvl1pPr marL="0" indent="0" algn="r">
              <a:buNone/>
              <a:defRPr lang="en-US" sz="11500" b="0" i="0" kern="1200" dirty="0">
                <a:solidFill>
                  <a:schemeClr val="tx2"/>
                </a:solidFill>
                <a:latin typeface="Montserrat" pitchFamily="2" charset="77"/>
                <a:ea typeface="+mj-ea"/>
                <a:cs typeface="+mj-cs"/>
              </a:defRPr>
            </a:lvl1pPr>
          </a:lstStyle>
          <a:p>
            <a:pPr lvl="0"/>
            <a:r>
              <a:rPr lang="en-GB"/>
              <a:t>01</a:t>
            </a:r>
            <a:endParaRPr lang="en-US"/>
          </a:p>
        </p:txBody>
      </p:sp>
    </p:spTree>
    <p:extLst>
      <p:ext uri="{BB962C8B-B14F-4D97-AF65-F5344CB8AC3E}">
        <p14:creationId xmlns:p14="http://schemas.microsoft.com/office/powerpoint/2010/main" val="757094387"/>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Graphic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3" name="Oval 22">
            <a:extLst>
              <a:ext uri="{FF2B5EF4-FFF2-40B4-BE49-F238E27FC236}">
                <a16:creationId xmlns:a16="http://schemas.microsoft.com/office/drawing/2014/main" id="{765E30EB-F038-9847-9E14-6E00B1A2265E}"/>
              </a:ext>
            </a:extLst>
          </p:cNvPr>
          <p:cNvSpPr/>
          <p:nvPr userDrawn="1"/>
        </p:nvSpPr>
        <p:spPr>
          <a:xfrm>
            <a:off x="3847225" y="-575906"/>
            <a:ext cx="8009812" cy="8009812"/>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4" name="Oval 23">
            <a:extLst>
              <a:ext uri="{FF2B5EF4-FFF2-40B4-BE49-F238E27FC236}">
                <a16:creationId xmlns:a16="http://schemas.microsoft.com/office/drawing/2014/main" id="{579DC81B-7EBB-8542-9535-449ADC492AAD}"/>
              </a:ext>
            </a:extLst>
          </p:cNvPr>
          <p:cNvSpPr/>
          <p:nvPr userDrawn="1"/>
        </p:nvSpPr>
        <p:spPr>
          <a:xfrm>
            <a:off x="6353746" y="600241"/>
            <a:ext cx="4739115" cy="4739115"/>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5" name="Oval 24">
            <a:extLst>
              <a:ext uri="{FF2B5EF4-FFF2-40B4-BE49-F238E27FC236}">
                <a16:creationId xmlns:a16="http://schemas.microsoft.com/office/drawing/2014/main" id="{6F85E3EF-5C05-D84B-AA65-1D7947951A79}"/>
              </a:ext>
            </a:extLst>
          </p:cNvPr>
          <p:cNvSpPr/>
          <p:nvPr userDrawn="1"/>
        </p:nvSpPr>
        <p:spPr>
          <a:xfrm>
            <a:off x="7316939" y="2280909"/>
            <a:ext cx="2296182" cy="2296182"/>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err="1">
                <a:solidFill>
                  <a:schemeClr val="accent1"/>
                </a:solidFill>
                <a:latin typeface="Montserrat Medium" pitchFamily="2" charset="77"/>
              </a:rPr>
              <a:t>education.nsw.gov.au</a:t>
            </a:r>
            <a:endParaRPr lang="en-AU" sz="1000" b="0" i="0">
              <a:solidFill>
                <a:schemeClr val="accent1"/>
              </a:solidFill>
              <a:latin typeface="Montserrat Medium" pitchFamily="2" charset="77"/>
            </a:endParaRPr>
          </a:p>
        </p:txBody>
      </p:sp>
      <p:sp>
        <p:nvSpPr>
          <p:cNvPr id="12" name="Text Placeholder 2">
            <a:extLst>
              <a:ext uri="{FF2B5EF4-FFF2-40B4-BE49-F238E27FC236}">
                <a16:creationId xmlns:a16="http://schemas.microsoft.com/office/drawing/2014/main" id="{8CE19353-5EC4-2C45-A313-2CCDC213598C}"/>
              </a:ext>
            </a:extLst>
          </p:cNvPr>
          <p:cNvSpPr>
            <a:spLocks noGrp="1"/>
          </p:cNvSpPr>
          <p:nvPr>
            <p:ph type="body" sz="quarter" idx="16" hasCustomPrompt="1"/>
          </p:nvPr>
        </p:nvSpPr>
        <p:spPr>
          <a:xfrm>
            <a:off x="5554024" y="4956466"/>
            <a:ext cx="2600888" cy="1432221"/>
          </a:xfrm>
        </p:spPr>
        <p:txBody>
          <a:bodyPr anchor="ctr">
            <a:noAutofit/>
          </a:bodyPr>
          <a:lstStyle>
            <a:lvl1pPr marL="0" indent="0" algn="r">
              <a:buNone/>
              <a:defRPr lang="en-US" sz="11500" b="0" i="0" kern="1200" dirty="0">
                <a:solidFill>
                  <a:schemeClr val="tx2"/>
                </a:solidFill>
                <a:latin typeface="Montserrat" pitchFamily="2" charset="77"/>
                <a:ea typeface="+mj-ea"/>
                <a:cs typeface="+mj-cs"/>
              </a:defRPr>
            </a:lvl1pPr>
          </a:lstStyle>
          <a:p>
            <a:pPr lvl="0"/>
            <a:r>
              <a:rPr lang="en-GB"/>
              <a:t>01</a:t>
            </a:r>
            <a:endParaRPr lang="en-US"/>
          </a:p>
        </p:txBody>
      </p:sp>
    </p:spTree>
    <p:extLst>
      <p:ext uri="{BB962C8B-B14F-4D97-AF65-F5344CB8AC3E}">
        <p14:creationId xmlns:p14="http://schemas.microsoft.com/office/powerpoint/2010/main" val="3495192413"/>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Template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err="1">
                <a:solidFill>
                  <a:schemeClr val="accent1"/>
                </a:solidFill>
                <a:latin typeface="Montserrat Medium" pitchFamily="2" charset="77"/>
              </a:rPr>
              <a:t>education.nsw.gov.au</a:t>
            </a:r>
            <a:endParaRPr lang="en-AU" sz="1000" b="0" i="0">
              <a:solidFill>
                <a:schemeClr val="accent1"/>
              </a:solidFill>
              <a:latin typeface="Montserrat Medium" pitchFamily="2" charset="77"/>
            </a:endParaRPr>
          </a:p>
        </p:txBody>
      </p:sp>
      <p:sp>
        <p:nvSpPr>
          <p:cNvPr id="12" name="Picture Placeholder 3">
            <a:extLst>
              <a:ext uri="{FF2B5EF4-FFF2-40B4-BE49-F238E27FC236}">
                <a16:creationId xmlns:a16="http://schemas.microsoft.com/office/drawing/2014/main" id="{5C74DB89-43C2-5A45-9CEE-3819E5CC9246}"/>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
        <p:nvSpPr>
          <p:cNvPr id="10" name="Text Placeholder 2">
            <a:extLst>
              <a:ext uri="{FF2B5EF4-FFF2-40B4-BE49-F238E27FC236}">
                <a16:creationId xmlns:a16="http://schemas.microsoft.com/office/drawing/2014/main" id="{12522729-1160-EC44-8EC5-CA00E6685DF0}"/>
              </a:ext>
            </a:extLst>
          </p:cNvPr>
          <p:cNvSpPr>
            <a:spLocks noGrp="1"/>
          </p:cNvSpPr>
          <p:nvPr>
            <p:ph type="body" sz="quarter" idx="16" hasCustomPrompt="1"/>
          </p:nvPr>
        </p:nvSpPr>
        <p:spPr>
          <a:xfrm>
            <a:off x="5554024" y="4956466"/>
            <a:ext cx="2600888" cy="1432221"/>
          </a:xfrm>
        </p:spPr>
        <p:txBody>
          <a:bodyPr anchor="ctr">
            <a:noAutofit/>
          </a:bodyPr>
          <a:lstStyle>
            <a:lvl1pPr marL="0" indent="0" algn="r">
              <a:buNone/>
              <a:defRPr lang="en-US" sz="11500" b="0" i="0" kern="1200" dirty="0">
                <a:solidFill>
                  <a:schemeClr val="tx2"/>
                </a:solidFill>
                <a:latin typeface="Montserrat" pitchFamily="2" charset="77"/>
                <a:ea typeface="+mj-ea"/>
                <a:cs typeface="+mj-cs"/>
              </a:defRPr>
            </a:lvl1pPr>
          </a:lstStyle>
          <a:p>
            <a:pPr lvl="0"/>
            <a:r>
              <a:rPr lang="en-GB"/>
              <a:t>01</a:t>
            </a:r>
            <a:endParaRPr lang="en-US"/>
          </a:p>
        </p:txBody>
      </p:sp>
    </p:spTree>
    <p:extLst>
      <p:ext uri="{BB962C8B-B14F-4D97-AF65-F5344CB8AC3E}">
        <p14:creationId xmlns:p14="http://schemas.microsoft.com/office/powerpoint/2010/main" val="1970209348"/>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eature/Intro_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a:xfrm>
            <a:off x="515938" y="6403541"/>
            <a:ext cx="1947639" cy="229034"/>
          </a:xfrm>
        </p:spPr>
        <p:txBody>
          <a:bodyPr/>
          <a:lstStyle/>
          <a:p>
            <a:endParaRPr lang="en-US"/>
          </a:p>
        </p:txBody>
      </p:sp>
      <p:sp>
        <p:nvSpPr>
          <p:cNvPr id="4" name="Slide Number Placeholder 3">
            <a:extLst>
              <a:ext uri="{FF2B5EF4-FFF2-40B4-BE49-F238E27FC236}">
                <a16:creationId xmlns:a16="http://schemas.microsoft.com/office/drawing/2014/main" id="{682A0193-ACBE-DB40-9022-72655DDBC39A}"/>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16" name="Text Placeholder 2078">
            <a:extLst>
              <a:ext uri="{FF2B5EF4-FFF2-40B4-BE49-F238E27FC236}">
                <a16:creationId xmlns:a16="http://schemas.microsoft.com/office/drawing/2014/main" id="{34494007-D283-174D-A1BA-92AA2BBCD0D3}"/>
              </a:ext>
            </a:extLst>
          </p:cNvPr>
          <p:cNvSpPr>
            <a:spLocks noGrp="1"/>
          </p:cNvSpPr>
          <p:nvPr>
            <p:ph type="body" sz="quarter" idx="15" hasCustomPrompt="1"/>
          </p:nvPr>
        </p:nvSpPr>
        <p:spPr>
          <a:xfrm>
            <a:off x="515938" y="1376363"/>
            <a:ext cx="11468100" cy="4223903"/>
          </a:xfrm>
          <a:prstGeom prst="rect">
            <a:avLst/>
          </a:prstGeom>
        </p:spPr>
        <p:txBody>
          <a:bodyPr wrap="square" lIns="0">
            <a:noAutofit/>
          </a:bodyPr>
          <a:lstStyle>
            <a:lvl1pPr marL="0" indent="0">
              <a:buNone/>
              <a:defRPr sz="2400" b="0" i="0">
                <a:solidFill>
                  <a:schemeClr val="tx2"/>
                </a:solidFill>
                <a:latin typeface="Montserrat Medium" pitchFamily="2" charset="77"/>
              </a:defRPr>
            </a:lvl1pPr>
            <a:lvl2pPr marL="0" indent="0">
              <a:buNone/>
              <a:defRPr/>
            </a:lvl2pPr>
          </a:lstStyle>
          <a:p>
            <a:pPr lvl="0"/>
            <a:r>
              <a:rPr lang="en-US"/>
              <a:t>Feature copy</a:t>
            </a:r>
          </a:p>
        </p:txBody>
      </p:sp>
      <p:cxnSp>
        <p:nvCxnSpPr>
          <p:cNvPr id="22" name="Straight Connector 21">
            <a:extLst>
              <a:ext uri="{FF2B5EF4-FFF2-40B4-BE49-F238E27FC236}">
                <a16:creationId xmlns:a16="http://schemas.microsoft.com/office/drawing/2014/main" id="{A25AFC9E-42D8-F04A-A2C1-23285CC49952}"/>
              </a:ext>
            </a:extLst>
          </p:cNvPr>
          <p:cNvCxnSpPr/>
          <p:nvPr userDrawn="1"/>
        </p:nvCxnSpPr>
        <p:spPr>
          <a:xfrm>
            <a:off x="334963" y="395288"/>
            <a:ext cx="0" cy="62372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CBE7137-03D2-7541-A498-BE89A120C2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5838" y="415541"/>
            <a:ext cx="650886" cy="686228"/>
          </a:xfrm>
          <a:prstGeom prst="rect">
            <a:avLst/>
          </a:prstGeom>
        </p:spPr>
      </p:pic>
    </p:spTree>
    <p:extLst>
      <p:ext uri="{BB962C8B-B14F-4D97-AF65-F5344CB8AC3E}">
        <p14:creationId xmlns:p14="http://schemas.microsoft.com/office/powerpoint/2010/main" val="3797672205"/>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eature/Intro_2">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a:xfrm>
            <a:off x="515938" y="6403541"/>
            <a:ext cx="1947639" cy="229034"/>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82A0193-ACBE-DB40-9022-72655DDBC39A}"/>
              </a:ext>
            </a:extLst>
          </p:cNvPr>
          <p:cNvSpPr>
            <a:spLocks noGrp="1"/>
          </p:cNvSpPr>
          <p:nvPr>
            <p:ph type="sldNum" sz="quarter" idx="11"/>
          </p:nvPr>
        </p:nvSpPr>
        <p:spPr/>
        <p:txBody>
          <a:bodyPr/>
          <a:lstStyle>
            <a:lvl1pPr>
              <a:defRPr>
                <a:solidFill>
                  <a:schemeClr val="bg1"/>
                </a:solidFill>
              </a:defRPr>
            </a:lvl1pPr>
          </a:lstStyle>
          <a:p>
            <a:fld id="{53F625F3-B677-4D46-AEB5-DC449A9DF797}" type="slidenum">
              <a:rPr lang="en-AU" smtClean="0"/>
              <a:pPr/>
              <a:t>‹#›</a:t>
            </a:fld>
            <a:endParaRPr lang="en-AU"/>
          </a:p>
        </p:txBody>
      </p:sp>
      <p:sp>
        <p:nvSpPr>
          <p:cNvPr id="12" name="Text Placeholder 2078">
            <a:extLst>
              <a:ext uri="{FF2B5EF4-FFF2-40B4-BE49-F238E27FC236}">
                <a16:creationId xmlns:a16="http://schemas.microsoft.com/office/drawing/2014/main" id="{DD4C0052-A002-A048-9311-EE985680380A}"/>
              </a:ext>
            </a:extLst>
          </p:cNvPr>
          <p:cNvSpPr>
            <a:spLocks noGrp="1"/>
          </p:cNvSpPr>
          <p:nvPr>
            <p:ph type="body" sz="quarter" idx="16" hasCustomPrompt="1"/>
          </p:nvPr>
        </p:nvSpPr>
        <p:spPr>
          <a:xfrm>
            <a:off x="515937" y="1376363"/>
            <a:ext cx="11287125" cy="4223903"/>
          </a:xfrm>
          <a:prstGeom prst="rect">
            <a:avLst/>
          </a:prstGeom>
        </p:spPr>
        <p:txBody>
          <a:bodyPr wrap="square" lIns="0">
            <a:noAutofit/>
          </a:bodyPr>
          <a:lstStyle>
            <a:lvl1pPr marL="0" indent="0">
              <a:buNone/>
              <a:defRPr sz="2400" b="0" i="0">
                <a:solidFill>
                  <a:schemeClr val="bg1"/>
                </a:solidFill>
                <a:latin typeface="Montserrat Medium" pitchFamily="2" charset="77"/>
              </a:defRPr>
            </a:lvl1pPr>
            <a:lvl2pPr marL="0" indent="0">
              <a:buNone/>
              <a:defRPr/>
            </a:lvl2pPr>
          </a:lstStyle>
          <a:p>
            <a:pPr lvl="0"/>
            <a:r>
              <a:rPr lang="en-US"/>
              <a:t>Feature copy</a:t>
            </a:r>
          </a:p>
        </p:txBody>
      </p:sp>
      <p:cxnSp>
        <p:nvCxnSpPr>
          <p:cNvPr id="18" name="Straight Connector 17">
            <a:extLst>
              <a:ext uri="{FF2B5EF4-FFF2-40B4-BE49-F238E27FC236}">
                <a16:creationId xmlns:a16="http://schemas.microsoft.com/office/drawing/2014/main" id="{AA16C507-A5BD-034F-B455-0E3C10E5A0AA}"/>
              </a:ext>
            </a:extLst>
          </p:cNvPr>
          <p:cNvCxnSpPr/>
          <p:nvPr userDrawn="1"/>
        </p:nvCxnSpPr>
        <p:spPr>
          <a:xfrm>
            <a:off x="334963" y="395288"/>
            <a:ext cx="0" cy="6237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7CB6AE1-5398-4D45-8CA4-B998326897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86746" y="405374"/>
            <a:ext cx="670169" cy="706559"/>
          </a:xfrm>
          <a:prstGeom prst="rect">
            <a:avLst/>
          </a:prstGeom>
        </p:spPr>
      </p:pic>
    </p:spTree>
    <p:extLst>
      <p:ext uri="{BB962C8B-B14F-4D97-AF65-F5344CB8AC3E}">
        <p14:creationId xmlns:p14="http://schemas.microsoft.com/office/powerpoint/2010/main" val="399524922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mage Bleed R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sp>
        <p:nvSpPr>
          <p:cNvPr id="17" name="Text Placeholder 3">
            <a:extLst>
              <a:ext uri="{FF2B5EF4-FFF2-40B4-BE49-F238E27FC236}">
                <a16:creationId xmlns:a16="http://schemas.microsoft.com/office/drawing/2014/main" id="{5D1EEC25-097D-6A44-9355-1DF6F3975589}"/>
              </a:ext>
            </a:extLst>
          </p:cNvPr>
          <p:cNvSpPr>
            <a:spLocks noGrp="1"/>
          </p:cNvSpPr>
          <p:nvPr>
            <p:ph type="body" sz="quarter" idx="17"/>
          </p:nvPr>
        </p:nvSpPr>
        <p:spPr>
          <a:xfrm>
            <a:off x="334963" y="1989138"/>
            <a:ext cx="5761037"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64817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BD061F8-F0BC-FA48-9B20-46F9F91DFE26}"/>
              </a:ext>
            </a:extLst>
          </p:cNvPr>
          <p:cNvSpPr>
            <a:spLocks noGrp="1"/>
          </p:cNvSpPr>
          <p:nvPr>
            <p:ph type="pic" sz="quarter" idx="36"/>
          </p:nvPr>
        </p:nvSpPr>
        <p:spPr>
          <a:xfrm>
            <a:off x="7046904" y="0"/>
            <a:ext cx="5145096"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2822924017"/>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Bleed Lef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9" y="0"/>
            <a:ext cx="51450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1" name="Picture Placeholder 3">
            <a:extLst>
              <a:ext uri="{FF2B5EF4-FFF2-40B4-BE49-F238E27FC236}">
                <a16:creationId xmlns:a16="http://schemas.microsoft.com/office/drawing/2014/main" id="{DBD061F8-F0BC-FA48-9B20-46F9F91DFE26}"/>
              </a:ext>
            </a:extLst>
          </p:cNvPr>
          <p:cNvSpPr>
            <a:spLocks noGrp="1"/>
          </p:cNvSpPr>
          <p:nvPr>
            <p:ph type="pic" sz="quarter" idx="36"/>
          </p:nvPr>
        </p:nvSpPr>
        <p:spPr>
          <a:xfrm>
            <a:off x="0" y="0"/>
            <a:ext cx="5145096" cy="6858000"/>
          </a:xfrm>
          <a:noFill/>
        </p:spPr>
        <p:txBody>
          <a:bodyPr anchor="ctr" anchorCtr="1"/>
          <a:lstStyle>
            <a:lvl1pPr>
              <a:defRPr>
                <a:solidFill>
                  <a:schemeClr val="tx1">
                    <a:alpha val="50000"/>
                  </a:schemeClr>
                </a:solidFill>
              </a:defRPr>
            </a:lvl1pPr>
          </a:lstStyle>
          <a:p>
            <a:r>
              <a:rPr lang="en-US"/>
              <a:t>Click icon to add picture</a:t>
            </a:r>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5624821" y="910008"/>
            <a:ext cx="5225725"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5625071" y="403214"/>
            <a:ext cx="5225492"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sp>
        <p:nvSpPr>
          <p:cNvPr id="17" name="Text Placeholder 3">
            <a:extLst>
              <a:ext uri="{FF2B5EF4-FFF2-40B4-BE49-F238E27FC236}">
                <a16:creationId xmlns:a16="http://schemas.microsoft.com/office/drawing/2014/main" id="{5D1EEC25-097D-6A44-9355-1DF6F3975589}"/>
              </a:ext>
            </a:extLst>
          </p:cNvPr>
          <p:cNvSpPr>
            <a:spLocks noGrp="1"/>
          </p:cNvSpPr>
          <p:nvPr>
            <p:ph type="body" sz="quarter" idx="17"/>
          </p:nvPr>
        </p:nvSpPr>
        <p:spPr>
          <a:xfrm>
            <a:off x="5619477" y="1989138"/>
            <a:ext cx="6183586"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5619477" y="6329385"/>
            <a:ext cx="618358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3158228-AC18-2E4B-B31E-5F94BE880DA0}"/>
              </a:ext>
            </a:extLst>
          </p:cNvPr>
          <p:cNvSpPr>
            <a:spLocks noGrp="1"/>
          </p:cNvSpPr>
          <p:nvPr>
            <p:ph type="sldNum" sz="quarter" idx="38"/>
          </p:nvPr>
        </p:nvSpPr>
        <p:spPr/>
        <p:txBody>
          <a:bodyPr/>
          <a:lstStyle/>
          <a:p>
            <a:fld id="{53F625F3-B677-4D46-AEB5-DC449A9DF797}" type="slidenum">
              <a:rPr lang="en-AU" smtClean="0"/>
              <a:pPr/>
              <a:t>‹#›</a:t>
            </a:fld>
            <a:endParaRPr lang="en-AU"/>
          </a:p>
        </p:txBody>
      </p:sp>
      <p:pic>
        <p:nvPicPr>
          <p:cNvPr id="11" name="Graphic 10">
            <a:extLst>
              <a:ext uri="{FF2B5EF4-FFF2-40B4-BE49-F238E27FC236}">
                <a16:creationId xmlns:a16="http://schemas.microsoft.com/office/drawing/2014/main" id="{F141A2CB-274D-7F40-844C-EBAA70548F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21707941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963C0D-2243-1641-B867-078DA4B6FDF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A312B13-659F-4847-B121-430FC90D898F}"/>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Rectangle 4">
            <a:extLst>
              <a:ext uri="{FF2B5EF4-FFF2-40B4-BE49-F238E27FC236}">
                <a16:creationId xmlns:a16="http://schemas.microsoft.com/office/drawing/2014/main" id="{E8BA2FEE-ABAE-9441-834B-EB222C2722F6}"/>
              </a:ext>
            </a:extLst>
          </p:cNvPr>
          <p:cNvSpPr/>
          <p:nvPr userDrawn="1"/>
        </p:nvSpPr>
        <p:spPr>
          <a:xfrm>
            <a:off x="1" y="-2"/>
            <a:ext cx="12191999"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6" name="Text Placeholder 3">
            <a:extLst>
              <a:ext uri="{FF2B5EF4-FFF2-40B4-BE49-F238E27FC236}">
                <a16:creationId xmlns:a16="http://schemas.microsoft.com/office/drawing/2014/main" id="{990998ED-EBBC-A342-8570-2A24A86E8AC6}"/>
              </a:ext>
            </a:extLst>
          </p:cNvPr>
          <p:cNvSpPr>
            <a:spLocks noGrp="1"/>
          </p:cNvSpPr>
          <p:nvPr>
            <p:ph type="body" sz="quarter" idx="19"/>
          </p:nvPr>
        </p:nvSpPr>
        <p:spPr>
          <a:xfrm>
            <a:off x="337062" y="1989138"/>
            <a:ext cx="11476565" cy="40905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2078">
            <a:extLst>
              <a:ext uri="{FF2B5EF4-FFF2-40B4-BE49-F238E27FC236}">
                <a16:creationId xmlns:a16="http://schemas.microsoft.com/office/drawing/2014/main" id="{8E8BEAEB-82B3-EB44-BFBE-F7920CD42B8E}"/>
              </a:ext>
            </a:extLst>
          </p:cNvPr>
          <p:cNvSpPr>
            <a:spLocks noGrp="1"/>
          </p:cNvSpPr>
          <p:nvPr>
            <p:ph type="body" sz="quarter" idx="15" hasCustomPrompt="1"/>
          </p:nvPr>
        </p:nvSpPr>
        <p:spPr>
          <a:xfrm>
            <a:off x="340308" y="910008"/>
            <a:ext cx="1050834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8" name="Title 1">
            <a:extLst>
              <a:ext uri="{FF2B5EF4-FFF2-40B4-BE49-F238E27FC236}">
                <a16:creationId xmlns:a16="http://schemas.microsoft.com/office/drawing/2014/main" id="{49B61B83-F2A7-BA44-A912-7F672D41ADBD}"/>
              </a:ext>
            </a:extLst>
          </p:cNvPr>
          <p:cNvSpPr>
            <a:spLocks noGrp="1"/>
          </p:cNvSpPr>
          <p:nvPr>
            <p:ph type="title" hasCustomPrompt="1"/>
          </p:nvPr>
        </p:nvSpPr>
        <p:spPr>
          <a:xfrm>
            <a:off x="340556" y="403214"/>
            <a:ext cx="10508066" cy="498470"/>
          </a:xfrm>
        </p:spPr>
        <p:txBody>
          <a:bodyPr>
            <a:noAutofit/>
          </a:bodyPr>
          <a:lstStyle>
            <a:lvl1pPr>
              <a:defRPr b="1" i="0">
                <a:solidFill>
                  <a:schemeClr val="tx2"/>
                </a:solidFill>
                <a:latin typeface="Montserrat" pitchFamily="2" charset="77"/>
              </a:defRPr>
            </a:lvl1pPr>
          </a:lstStyle>
          <a:p>
            <a:r>
              <a:rPr lang="en-US"/>
              <a:t>Agenda slide</a:t>
            </a:r>
            <a:endParaRPr lang="en-AU"/>
          </a:p>
        </p:txBody>
      </p:sp>
      <p:pic>
        <p:nvPicPr>
          <p:cNvPr id="12" name="Graphic 11">
            <a:extLst>
              <a:ext uri="{FF2B5EF4-FFF2-40B4-BE49-F238E27FC236}">
                <a16:creationId xmlns:a16="http://schemas.microsoft.com/office/drawing/2014/main" id="{55434940-7894-E341-BDD5-B3680CA114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5804262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Templa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2" name="Picture Placeholder 3">
            <a:extLst>
              <a:ext uri="{FF2B5EF4-FFF2-40B4-BE49-F238E27FC236}">
                <a16:creationId xmlns:a16="http://schemas.microsoft.com/office/drawing/2014/main" id="{AAF49BF1-9019-794A-9030-807D0E18AC80}"/>
              </a:ext>
            </a:extLst>
          </p:cNvPr>
          <p:cNvSpPr>
            <a:spLocks noGrp="1"/>
          </p:cNvSpPr>
          <p:nvPr>
            <p:ph type="pic" sz="quarter" idx="36" hasCustomPrompt="1"/>
          </p:nvPr>
        </p:nvSpPr>
        <p:spPr>
          <a:xfrm>
            <a:off x="0" y="0"/>
            <a:ext cx="12192000" cy="6858000"/>
          </a:xfrm>
          <a:noFill/>
        </p:spPr>
        <p:txBody>
          <a:bodyPr anchor="ctr" anchorCtr="1"/>
          <a:lstStyle>
            <a:lvl1pPr marL="285750" indent="-285750">
              <a:buFont typeface="Arial" panose="020B0604020202020204" pitchFamily="34" charset="0"/>
              <a:buChar char="•"/>
              <a:defRPr>
                <a:solidFill>
                  <a:schemeClr val="tx1">
                    <a:alpha val="50000"/>
                  </a:schemeClr>
                </a:solidFill>
              </a:defRPr>
            </a:lvl1pPr>
          </a:lstStyle>
          <a:p>
            <a:r>
              <a:rPr lang="en-US"/>
              <a:t>Click icon to add picture </a:t>
            </a:r>
          </a:p>
          <a:p>
            <a:r>
              <a:rPr lang="en-US"/>
              <a:t>Place image to the bottom layer</a:t>
            </a:r>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Tree>
    <p:extLst>
      <p:ext uri="{BB962C8B-B14F-4D97-AF65-F5344CB8AC3E}">
        <p14:creationId xmlns:p14="http://schemas.microsoft.com/office/powerpoint/2010/main" val="3797299940"/>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E996A46-A038-9B49-BCCF-3B56EDF4CD08}"/>
              </a:ext>
            </a:extLst>
          </p:cNvPr>
          <p:cNvSpPr>
            <a:spLocks noGrp="1"/>
          </p:cNvSpPr>
          <p:nvPr>
            <p:ph type="body" sz="quarter" idx="16"/>
          </p:nvPr>
        </p:nvSpPr>
        <p:spPr>
          <a:xfrm>
            <a:off x="334962" y="1989138"/>
            <a:ext cx="11485563"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AF3B38A8-0019-1A4B-BF99-DDE2AD83C8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1133884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989138"/>
            <a:ext cx="5707063"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989138"/>
            <a:ext cx="5559425"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10520511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Double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92BA1511-BC03-1340-A366-AB5EC6B308E1}"/>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11" name="Text Placeholder 2">
            <a:extLst>
              <a:ext uri="{FF2B5EF4-FFF2-40B4-BE49-F238E27FC236}">
                <a16:creationId xmlns:a16="http://schemas.microsoft.com/office/drawing/2014/main" id="{C34004FB-FECF-9449-91A7-F251720D0E38}"/>
              </a:ext>
            </a:extLst>
          </p:cNvPr>
          <p:cNvSpPr>
            <a:spLocks noGrp="1"/>
          </p:cNvSpPr>
          <p:nvPr>
            <p:ph type="body" sz="quarter" idx="16"/>
          </p:nvPr>
        </p:nvSpPr>
        <p:spPr>
          <a:xfrm>
            <a:off x="334962" y="1989138"/>
            <a:ext cx="5392737" cy="4123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00079BD0-8F19-D845-893E-1EF997B1B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67174264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Double Column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able Placeholder 5">
            <a:extLst>
              <a:ext uri="{FF2B5EF4-FFF2-40B4-BE49-F238E27FC236}">
                <a16:creationId xmlns:a16="http://schemas.microsoft.com/office/drawing/2014/main" id="{630FFD3D-2F6D-2340-81B8-6220F710C18C}"/>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a:t>Click icon to add table</a:t>
            </a:r>
            <a:endParaRPr lang="en-AU"/>
          </a:p>
        </p:txBody>
      </p:sp>
      <p:sp>
        <p:nvSpPr>
          <p:cNvPr id="13" name="Text Placeholder 3">
            <a:extLst>
              <a:ext uri="{FF2B5EF4-FFF2-40B4-BE49-F238E27FC236}">
                <a16:creationId xmlns:a16="http://schemas.microsoft.com/office/drawing/2014/main" id="{AA424C2E-BEE5-E446-8E70-7AA3C2ABE68F}"/>
              </a:ext>
            </a:extLst>
          </p:cNvPr>
          <p:cNvSpPr>
            <a:spLocks noGrp="1"/>
          </p:cNvSpPr>
          <p:nvPr>
            <p:ph type="body" sz="quarter" idx="17"/>
          </p:nvPr>
        </p:nvSpPr>
        <p:spPr>
          <a:xfrm>
            <a:off x="334963" y="1989138"/>
            <a:ext cx="5211822"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6A1C6356-4CB7-5643-8441-14168EDBA6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77698208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Double Column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4">
            <a:extLst>
              <a:ext uri="{FF2B5EF4-FFF2-40B4-BE49-F238E27FC236}">
                <a16:creationId xmlns:a16="http://schemas.microsoft.com/office/drawing/2014/main" id="{1168489E-4E24-FC41-86D5-6990AFB4E6E6}"/>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11" name="Text Placeholder 3">
            <a:extLst>
              <a:ext uri="{FF2B5EF4-FFF2-40B4-BE49-F238E27FC236}">
                <a16:creationId xmlns:a16="http://schemas.microsoft.com/office/drawing/2014/main" id="{20E51CB6-9484-A348-B702-390BCA5377E3}"/>
              </a:ext>
            </a:extLst>
          </p:cNvPr>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23BDEDFB-326F-6C4D-B142-9A7C57EE70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21395130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4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B9701CC9-F5B4-DA4B-9037-06D5275C3F9E}"/>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3" name="Picture Placeholder 3">
            <a:extLst>
              <a:ext uri="{FF2B5EF4-FFF2-40B4-BE49-F238E27FC236}">
                <a16:creationId xmlns:a16="http://schemas.microsoft.com/office/drawing/2014/main" id="{B073E733-2B45-E54B-AF06-22910D64A19E}"/>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a:t>Click icon to add picture</a:t>
            </a:r>
          </a:p>
        </p:txBody>
      </p:sp>
      <p:sp>
        <p:nvSpPr>
          <p:cNvPr id="14" name="Picture Placeholder 3">
            <a:extLst>
              <a:ext uri="{FF2B5EF4-FFF2-40B4-BE49-F238E27FC236}">
                <a16:creationId xmlns:a16="http://schemas.microsoft.com/office/drawing/2014/main" id="{9D2F4E1B-8487-1C4B-B203-8860B2BC0C09}"/>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5" name="Picture Placeholder 3">
            <a:extLst>
              <a:ext uri="{FF2B5EF4-FFF2-40B4-BE49-F238E27FC236}">
                <a16:creationId xmlns:a16="http://schemas.microsoft.com/office/drawing/2014/main" id="{FC0AB03C-6F06-334A-A03E-39104191B6DC}"/>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6" name="Text Placeholder 19">
            <a:extLst>
              <a:ext uri="{FF2B5EF4-FFF2-40B4-BE49-F238E27FC236}">
                <a16:creationId xmlns:a16="http://schemas.microsoft.com/office/drawing/2014/main" id="{5F8CD75E-586E-2F44-B420-DEF3E78526F6}"/>
              </a:ext>
            </a:extLst>
          </p:cNvPr>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1">
            <a:extLst>
              <a:ext uri="{FF2B5EF4-FFF2-40B4-BE49-F238E27FC236}">
                <a16:creationId xmlns:a16="http://schemas.microsoft.com/office/drawing/2014/main" id="{990CFF73-E66C-654A-A146-9C052D2A8550}"/>
              </a:ext>
            </a:extLst>
          </p:cNvPr>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23">
            <a:extLst>
              <a:ext uri="{FF2B5EF4-FFF2-40B4-BE49-F238E27FC236}">
                <a16:creationId xmlns:a16="http://schemas.microsoft.com/office/drawing/2014/main" id="{7D854185-C9C7-BC45-9182-133DA52F8116}"/>
              </a:ext>
            </a:extLst>
          </p:cNvPr>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25">
            <a:extLst>
              <a:ext uri="{FF2B5EF4-FFF2-40B4-BE49-F238E27FC236}">
                <a16:creationId xmlns:a16="http://schemas.microsoft.com/office/drawing/2014/main" id="{FCD530D5-B843-754B-A281-4532B66E1B70}"/>
              </a:ext>
            </a:extLst>
          </p:cNvPr>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0" name="Graphic 19">
            <a:extLst>
              <a:ext uri="{FF2B5EF4-FFF2-40B4-BE49-F238E27FC236}">
                <a16:creationId xmlns:a16="http://schemas.microsoft.com/office/drawing/2014/main" id="{775106D9-4C3A-C74B-A893-D9B05EBE67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45722771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Double Column_Feature_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6711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29EB841F-96EA-0B42-9617-8C00932F9B3D}"/>
              </a:ext>
            </a:extLst>
          </p:cNvPr>
          <p:cNvSpPr>
            <a:spLocks noGrp="1"/>
          </p:cNvSpPr>
          <p:nvPr>
            <p:ph type="body" sz="quarter" idx="18"/>
          </p:nvPr>
        </p:nvSpPr>
        <p:spPr>
          <a:xfrm>
            <a:off x="7492817" y="1989138"/>
            <a:ext cx="4310246" cy="4084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353B5971-FD50-354D-B963-12D60551D290}"/>
              </a:ext>
            </a:extLst>
          </p:cNvPr>
          <p:cNvSpPr>
            <a:spLocks noGrp="1"/>
          </p:cNvSpPr>
          <p:nvPr>
            <p:ph type="body" sz="quarter" idx="19"/>
          </p:nvPr>
        </p:nvSpPr>
        <p:spPr>
          <a:xfrm>
            <a:off x="334963" y="1989138"/>
            <a:ext cx="6144778"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Slide Number Placeholder 3">
            <a:extLst>
              <a:ext uri="{FF2B5EF4-FFF2-40B4-BE49-F238E27FC236}">
                <a16:creationId xmlns:a16="http://schemas.microsoft.com/office/drawing/2014/main" id="{67FE3095-63F2-5C4E-B12C-DDAD42C80A93}"/>
              </a:ext>
            </a:extLst>
          </p:cNvPr>
          <p:cNvSpPr>
            <a:spLocks noGrp="1"/>
          </p:cNvSpPr>
          <p:nvPr>
            <p:ph type="sldNum" sz="quarter" idx="11"/>
          </p:nvPr>
        </p:nvSpPr>
        <p:spPr>
          <a:xfrm>
            <a:off x="9059863" y="6403541"/>
            <a:ext cx="2743200" cy="229034"/>
          </a:xfrm>
        </p:spPr>
        <p:txBody>
          <a:bodyPr/>
          <a:lstStyle>
            <a:lvl1pPr>
              <a:defRPr>
                <a:solidFill>
                  <a:schemeClr val="bg1"/>
                </a:solidFill>
              </a:defRPr>
            </a:lvl1pPr>
          </a:lstStyle>
          <a:p>
            <a:fld id="{53F625F3-B677-4D46-AEB5-DC449A9DF797}" type="slidenum">
              <a:rPr lang="en-AU" smtClean="0"/>
              <a:pPr/>
              <a:t>‹#›</a:t>
            </a:fld>
            <a:endParaRPr lang="en-AU"/>
          </a:p>
        </p:txBody>
      </p:sp>
      <p:cxnSp>
        <p:nvCxnSpPr>
          <p:cNvPr id="16" name="Straight Connector 15">
            <a:extLst>
              <a:ext uri="{FF2B5EF4-FFF2-40B4-BE49-F238E27FC236}">
                <a16:creationId xmlns:a16="http://schemas.microsoft.com/office/drawing/2014/main" id="{DDBA305A-2D20-F14F-90C1-9E4BEF82EF4E}"/>
              </a:ext>
            </a:extLst>
          </p:cNvPr>
          <p:cNvCxnSpPr>
            <a:cxnSpLocks/>
          </p:cNvCxnSpPr>
          <p:nvPr userDrawn="1"/>
        </p:nvCxnSpPr>
        <p:spPr>
          <a:xfrm>
            <a:off x="7044949" y="6329385"/>
            <a:ext cx="47686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4C7FF16-4E97-9647-9362-B76A39E1F1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3627" y="379723"/>
            <a:ext cx="545499" cy="575119"/>
          </a:xfrm>
          <a:prstGeom prst="rect">
            <a:avLst/>
          </a:prstGeom>
        </p:spPr>
      </p:pic>
    </p:spTree>
    <p:extLst>
      <p:ext uri="{BB962C8B-B14F-4D97-AF65-F5344CB8AC3E}">
        <p14:creationId xmlns:p14="http://schemas.microsoft.com/office/powerpoint/2010/main" val="2714826035"/>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ent Double Column_Feature_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114786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29EB841F-96EA-0B42-9617-8C00932F9B3D}"/>
              </a:ext>
            </a:extLst>
          </p:cNvPr>
          <p:cNvSpPr>
            <a:spLocks noGrp="1"/>
          </p:cNvSpPr>
          <p:nvPr>
            <p:ph type="body" sz="quarter" idx="18"/>
          </p:nvPr>
        </p:nvSpPr>
        <p:spPr>
          <a:xfrm>
            <a:off x="7492817" y="1989138"/>
            <a:ext cx="4310246"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353B5971-FD50-354D-B963-12D60551D290}"/>
              </a:ext>
            </a:extLst>
          </p:cNvPr>
          <p:cNvSpPr>
            <a:spLocks noGrp="1"/>
          </p:cNvSpPr>
          <p:nvPr>
            <p:ph type="body" sz="quarter" idx="19"/>
          </p:nvPr>
        </p:nvSpPr>
        <p:spPr>
          <a:xfrm>
            <a:off x="334963" y="1989138"/>
            <a:ext cx="6144778"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Slide Number Placeholder 3">
            <a:extLst>
              <a:ext uri="{FF2B5EF4-FFF2-40B4-BE49-F238E27FC236}">
                <a16:creationId xmlns:a16="http://schemas.microsoft.com/office/drawing/2014/main" id="{67FE3095-63F2-5C4E-B12C-DDAD42C80A93}"/>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a:t>
            </a:fld>
            <a:endParaRPr lang="en-AU"/>
          </a:p>
        </p:txBody>
      </p:sp>
      <p:pic>
        <p:nvPicPr>
          <p:cNvPr id="16" name="Graphic 15">
            <a:extLst>
              <a:ext uri="{FF2B5EF4-FFF2-40B4-BE49-F238E27FC236}">
                <a16:creationId xmlns:a16="http://schemas.microsoft.com/office/drawing/2014/main" id="{4E42F02E-B0FD-8F49-A665-EC3DA15A1C2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67111208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B772D80-1099-EF47-B91A-3F19944031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56432712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pic>
        <p:nvPicPr>
          <p:cNvPr id="7" name="Graphic 6">
            <a:extLst>
              <a:ext uri="{FF2B5EF4-FFF2-40B4-BE49-F238E27FC236}">
                <a16:creationId xmlns:a16="http://schemas.microsoft.com/office/drawing/2014/main" id="{7113E85A-2682-224A-8360-943949C7B8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8918657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Graphic">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sp>
        <p:nvSpPr>
          <p:cNvPr id="3" name="Oval 2">
            <a:extLst>
              <a:ext uri="{FF2B5EF4-FFF2-40B4-BE49-F238E27FC236}">
                <a16:creationId xmlns:a16="http://schemas.microsoft.com/office/drawing/2014/main" id="{FFAC3198-B463-4B42-A3DF-0172F6D911E4}"/>
              </a:ext>
            </a:extLst>
          </p:cNvPr>
          <p:cNvSpPr/>
          <p:nvPr userDrawn="1"/>
        </p:nvSpPr>
        <p:spPr>
          <a:xfrm>
            <a:off x="-1047077" y="-4057863"/>
            <a:ext cx="7143077" cy="7143077"/>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2" name="Oval 11">
            <a:extLst>
              <a:ext uri="{FF2B5EF4-FFF2-40B4-BE49-F238E27FC236}">
                <a16:creationId xmlns:a16="http://schemas.microsoft.com/office/drawing/2014/main" id="{BC671F39-5E2E-9C4F-84E2-A8C700DCE9C2}"/>
              </a:ext>
            </a:extLst>
          </p:cNvPr>
          <p:cNvSpPr/>
          <p:nvPr userDrawn="1"/>
        </p:nvSpPr>
        <p:spPr>
          <a:xfrm>
            <a:off x="6534365" y="534219"/>
            <a:ext cx="3075571" cy="3075571"/>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3" name="Oval 12">
            <a:extLst>
              <a:ext uri="{FF2B5EF4-FFF2-40B4-BE49-F238E27FC236}">
                <a16:creationId xmlns:a16="http://schemas.microsoft.com/office/drawing/2014/main" id="{8982592F-89AC-9342-AF08-FC397D11EE3C}"/>
              </a:ext>
            </a:extLst>
          </p:cNvPr>
          <p:cNvSpPr/>
          <p:nvPr userDrawn="1"/>
        </p:nvSpPr>
        <p:spPr>
          <a:xfrm>
            <a:off x="8072151" y="4266657"/>
            <a:ext cx="2023552" cy="2023552"/>
          </a:xfrm>
          <a:prstGeom prst="ellipse">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6" name="Oval 15">
            <a:extLst>
              <a:ext uri="{FF2B5EF4-FFF2-40B4-BE49-F238E27FC236}">
                <a16:creationId xmlns:a16="http://schemas.microsoft.com/office/drawing/2014/main" id="{18A49527-97C5-3A41-B9C7-EB3402A74FAB}"/>
              </a:ext>
            </a:extLst>
          </p:cNvPr>
          <p:cNvSpPr/>
          <p:nvPr userDrawn="1"/>
        </p:nvSpPr>
        <p:spPr>
          <a:xfrm>
            <a:off x="6417395" y="6216244"/>
            <a:ext cx="1257726" cy="125772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pic>
        <p:nvPicPr>
          <p:cNvPr id="18" name="Graphic 17">
            <a:extLst>
              <a:ext uri="{FF2B5EF4-FFF2-40B4-BE49-F238E27FC236}">
                <a16:creationId xmlns:a16="http://schemas.microsoft.com/office/drawing/2014/main" id="{3CCA0D1E-A7E2-2D41-BDD1-03425E88AC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62925551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pic>
        <p:nvPicPr>
          <p:cNvPr id="5" name="Graphic 4">
            <a:extLst>
              <a:ext uri="{FF2B5EF4-FFF2-40B4-BE49-F238E27FC236}">
                <a16:creationId xmlns:a16="http://schemas.microsoft.com/office/drawing/2014/main" id="{ABCC9C19-90A5-1B41-8F4D-56596C66366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94971472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err="1"/>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err="1"/>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372272877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Graphic 2">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tx2"/>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tx2"/>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tx2"/>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tx2"/>
                </a:solidFill>
                <a:latin typeface="Montserrat Medium" pitchFamily="2" charset="77"/>
              </a:rPr>
              <a:t>education.nsw.gov.au</a:t>
            </a:r>
          </a:p>
        </p:txBody>
      </p:sp>
      <p:sp>
        <p:nvSpPr>
          <p:cNvPr id="40" name="Oval 39">
            <a:extLst>
              <a:ext uri="{FF2B5EF4-FFF2-40B4-BE49-F238E27FC236}">
                <a16:creationId xmlns:a16="http://schemas.microsoft.com/office/drawing/2014/main" id="{CBD518CA-4E1B-A04F-9978-3A18B074681D}"/>
              </a:ext>
            </a:extLst>
          </p:cNvPr>
          <p:cNvSpPr/>
          <p:nvPr userDrawn="1"/>
        </p:nvSpPr>
        <p:spPr>
          <a:xfrm>
            <a:off x="3041430" y="-3909043"/>
            <a:ext cx="6346926" cy="6346926"/>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1" name="Oval 40">
            <a:extLst>
              <a:ext uri="{FF2B5EF4-FFF2-40B4-BE49-F238E27FC236}">
                <a16:creationId xmlns:a16="http://schemas.microsoft.com/office/drawing/2014/main" id="{19A06C50-0E37-2345-8EFD-BAF85960271C}"/>
              </a:ext>
            </a:extLst>
          </p:cNvPr>
          <p:cNvSpPr/>
          <p:nvPr userDrawn="1"/>
        </p:nvSpPr>
        <p:spPr>
          <a:xfrm>
            <a:off x="4337270" y="-2613203"/>
            <a:ext cx="3755246" cy="375524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3" name="Oval 42">
            <a:extLst>
              <a:ext uri="{FF2B5EF4-FFF2-40B4-BE49-F238E27FC236}">
                <a16:creationId xmlns:a16="http://schemas.microsoft.com/office/drawing/2014/main" id="{EDAEC641-6648-6645-93B5-394D8FA871A1}"/>
              </a:ext>
            </a:extLst>
          </p:cNvPr>
          <p:cNvSpPr/>
          <p:nvPr userDrawn="1"/>
        </p:nvSpPr>
        <p:spPr>
          <a:xfrm>
            <a:off x="1937851" y="-5012622"/>
            <a:ext cx="8554084" cy="8554084"/>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4" name="Oval 43">
            <a:extLst>
              <a:ext uri="{FF2B5EF4-FFF2-40B4-BE49-F238E27FC236}">
                <a16:creationId xmlns:a16="http://schemas.microsoft.com/office/drawing/2014/main" id="{711056A4-7BF8-6148-9FE3-6877C3841F31}"/>
              </a:ext>
            </a:extLst>
          </p:cNvPr>
          <p:cNvSpPr/>
          <p:nvPr userDrawn="1"/>
        </p:nvSpPr>
        <p:spPr>
          <a:xfrm>
            <a:off x="8887356" y="3654174"/>
            <a:ext cx="5198174" cy="5198174"/>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5" name="Oval 44">
            <a:extLst>
              <a:ext uri="{FF2B5EF4-FFF2-40B4-BE49-F238E27FC236}">
                <a16:creationId xmlns:a16="http://schemas.microsoft.com/office/drawing/2014/main" id="{248F4F11-5C9E-3B44-9DA2-AA4C5EC988AA}"/>
              </a:ext>
            </a:extLst>
          </p:cNvPr>
          <p:cNvSpPr/>
          <p:nvPr userDrawn="1"/>
        </p:nvSpPr>
        <p:spPr>
          <a:xfrm>
            <a:off x="9948658" y="4715476"/>
            <a:ext cx="3075571" cy="3075571"/>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6" name="Oval 45">
            <a:extLst>
              <a:ext uri="{FF2B5EF4-FFF2-40B4-BE49-F238E27FC236}">
                <a16:creationId xmlns:a16="http://schemas.microsoft.com/office/drawing/2014/main" id="{E16E6510-ABF9-4941-89E2-C8E771B4BD00}"/>
              </a:ext>
            </a:extLst>
          </p:cNvPr>
          <p:cNvSpPr/>
          <p:nvPr userDrawn="1"/>
        </p:nvSpPr>
        <p:spPr>
          <a:xfrm>
            <a:off x="7999409" y="2750335"/>
            <a:ext cx="7005851" cy="7005851"/>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pic>
        <p:nvPicPr>
          <p:cNvPr id="18" name="Graphic 17">
            <a:extLst>
              <a:ext uri="{FF2B5EF4-FFF2-40B4-BE49-F238E27FC236}">
                <a16:creationId xmlns:a16="http://schemas.microsoft.com/office/drawing/2014/main" id="{ABCD00CD-86E9-5E4A-8801-5159552C54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46556" y="5947095"/>
            <a:ext cx="650886" cy="686228"/>
          </a:xfrm>
          <a:prstGeom prst="rect">
            <a:avLst/>
          </a:prstGeom>
        </p:spPr>
      </p:pic>
    </p:spTree>
    <p:extLst>
      <p:ext uri="{BB962C8B-B14F-4D97-AF65-F5344CB8AC3E}">
        <p14:creationId xmlns:p14="http://schemas.microsoft.com/office/powerpoint/2010/main" val="2573490450"/>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Graphic">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1830629" cy="153888"/>
          </a:xfrm>
          <a:prstGeom prst="rect">
            <a:avLst/>
          </a:prstGeom>
          <a:noFill/>
        </p:spPr>
        <p:txBody>
          <a:bodyPr wrap="none" lIns="0" tIns="0" rIns="0" bIns="0" rtlCol="0">
            <a:spAutoFit/>
          </a:bodyPr>
          <a:lstStyle/>
          <a:p>
            <a:r>
              <a:rPr lang="en-AU" sz="1000" b="0" i="0">
                <a:solidFill>
                  <a:schemeClr val="bg1"/>
                </a:solidFill>
                <a:latin typeface="Public Sans" pitchFamily="2" charset="0"/>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274388" cy="153888"/>
          </a:xfrm>
          <a:prstGeom prst="rect">
            <a:avLst/>
          </a:prstGeom>
          <a:noFill/>
        </p:spPr>
        <p:txBody>
          <a:bodyPr wrap="none" lIns="0" tIns="0" rIns="0" bIns="0" rtlCol="0">
            <a:spAutoFit/>
          </a:bodyPr>
          <a:lstStyle/>
          <a:p>
            <a:r>
              <a:rPr lang="en-AU" sz="1000" b="0" i="0">
                <a:solidFill>
                  <a:schemeClr val="bg1"/>
                </a:solidFill>
                <a:latin typeface="Public Sans" pitchFamily="2" charset="0"/>
              </a:rPr>
              <a:t>education.nsw.gov.au</a:t>
            </a:r>
          </a:p>
        </p:txBody>
      </p:sp>
      <p:sp>
        <p:nvSpPr>
          <p:cNvPr id="3" name="Oval 2">
            <a:extLst>
              <a:ext uri="{FF2B5EF4-FFF2-40B4-BE49-F238E27FC236}">
                <a16:creationId xmlns:a16="http://schemas.microsoft.com/office/drawing/2014/main" id="{FFAC3198-B463-4B42-A3DF-0172F6D911E4}"/>
              </a:ext>
            </a:extLst>
          </p:cNvPr>
          <p:cNvSpPr/>
          <p:nvPr userDrawn="1"/>
        </p:nvSpPr>
        <p:spPr>
          <a:xfrm>
            <a:off x="-1047077" y="-4057863"/>
            <a:ext cx="7143077" cy="7143077"/>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2" name="Oval 11">
            <a:extLst>
              <a:ext uri="{FF2B5EF4-FFF2-40B4-BE49-F238E27FC236}">
                <a16:creationId xmlns:a16="http://schemas.microsoft.com/office/drawing/2014/main" id="{BC671F39-5E2E-9C4F-84E2-A8C700DCE9C2}"/>
              </a:ext>
            </a:extLst>
          </p:cNvPr>
          <p:cNvSpPr/>
          <p:nvPr userDrawn="1"/>
        </p:nvSpPr>
        <p:spPr>
          <a:xfrm>
            <a:off x="6534365" y="534219"/>
            <a:ext cx="3075571" cy="3075571"/>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3" name="Oval 12">
            <a:extLst>
              <a:ext uri="{FF2B5EF4-FFF2-40B4-BE49-F238E27FC236}">
                <a16:creationId xmlns:a16="http://schemas.microsoft.com/office/drawing/2014/main" id="{8982592F-89AC-9342-AF08-FC397D11EE3C}"/>
              </a:ext>
            </a:extLst>
          </p:cNvPr>
          <p:cNvSpPr/>
          <p:nvPr userDrawn="1"/>
        </p:nvSpPr>
        <p:spPr>
          <a:xfrm>
            <a:off x="8072151" y="4266657"/>
            <a:ext cx="2023552" cy="2023552"/>
          </a:xfrm>
          <a:prstGeom prst="ellipse">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6" name="Oval 15">
            <a:extLst>
              <a:ext uri="{FF2B5EF4-FFF2-40B4-BE49-F238E27FC236}">
                <a16:creationId xmlns:a16="http://schemas.microsoft.com/office/drawing/2014/main" id="{18A49527-97C5-3A41-B9C7-EB3402A74FAB}"/>
              </a:ext>
            </a:extLst>
          </p:cNvPr>
          <p:cNvSpPr/>
          <p:nvPr userDrawn="1"/>
        </p:nvSpPr>
        <p:spPr>
          <a:xfrm>
            <a:off x="6417395" y="6216244"/>
            <a:ext cx="1257726" cy="125772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pic>
        <p:nvPicPr>
          <p:cNvPr id="18" name="Graphic 17">
            <a:extLst>
              <a:ext uri="{FF2B5EF4-FFF2-40B4-BE49-F238E27FC236}">
                <a16:creationId xmlns:a16="http://schemas.microsoft.com/office/drawing/2014/main" id="{3CCA0D1E-A7E2-2D41-BDD1-03425E88AC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62925551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30941A-9A28-5D4D-9DF2-F0183216B618}"/>
              </a:ext>
            </a:extLst>
          </p:cNvPr>
          <p:cNvSpPr/>
          <p:nvPr userDrawn="1"/>
        </p:nvSpPr>
        <p:spPr>
          <a:xfrm>
            <a:off x="1" y="6321860"/>
            <a:ext cx="12191999" cy="536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 name="Text Placeholder 3"/>
          <p:cNvSpPr>
            <a:spLocks noGrp="1"/>
          </p:cNvSpPr>
          <p:nvPr>
            <p:ph type="body" idx="1"/>
          </p:nvPr>
        </p:nvSpPr>
        <p:spPr>
          <a:xfrm>
            <a:off x="343124" y="1671462"/>
            <a:ext cx="114973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43124" y="402012"/>
            <a:ext cx="11497401" cy="498470"/>
          </a:xfrm>
          <a:prstGeom prst="rect">
            <a:avLst/>
          </a:prstGeom>
        </p:spPr>
        <p:txBody>
          <a:bodyPr vert="horz" wrap="square" lIns="0" tIns="0" rIns="0" bIns="0" rtlCol="0" anchor="ctr">
            <a:noAutofit/>
          </a:bodyPr>
          <a:lstStyle/>
          <a:p>
            <a:r>
              <a:rPr lang="en-US"/>
              <a:t>Click to edit Master title style</a:t>
            </a:r>
          </a:p>
        </p:txBody>
      </p:sp>
      <p:sp>
        <p:nvSpPr>
          <p:cNvPr id="11" name="Footer Placeholder 3">
            <a:extLst>
              <a:ext uri="{FF2B5EF4-FFF2-40B4-BE49-F238E27FC236}">
                <a16:creationId xmlns:a16="http://schemas.microsoft.com/office/drawing/2014/main" id="{EB89BBAD-838C-664E-8499-70BB79B7E707}"/>
              </a:ext>
            </a:extLst>
          </p:cNvPr>
          <p:cNvSpPr>
            <a:spLocks noGrp="1"/>
          </p:cNvSpPr>
          <p:nvPr>
            <p:ph type="ftr" sz="quarter" idx="3"/>
          </p:nvPr>
        </p:nvSpPr>
        <p:spPr>
          <a:xfrm>
            <a:off x="343123" y="6403541"/>
            <a:ext cx="1947639" cy="229034"/>
          </a:xfrm>
          <a:prstGeom prst="rect">
            <a:avLst/>
          </a:prstGeom>
        </p:spPr>
        <p:txBody>
          <a:bodyPr vert="horz" lIns="0" tIns="0" rIns="0" bIns="0" rtlCol="0" anchor="b" anchorCtr="0"/>
          <a:lstStyle>
            <a:lvl1pPr algn="l">
              <a:defRPr sz="800" b="0" i="0">
                <a:solidFill>
                  <a:schemeClr val="tx2"/>
                </a:solidFill>
                <a:latin typeface="Montserrat" pitchFamily="2" charset="77"/>
              </a:defRPr>
            </a:lvl1pPr>
          </a:lstStyle>
          <a:p>
            <a:endParaRPr lang="en-US"/>
          </a:p>
        </p:txBody>
      </p:sp>
      <p:sp>
        <p:nvSpPr>
          <p:cNvPr id="2" name="Slide Number Placeholder 1">
            <a:extLst>
              <a:ext uri="{FF2B5EF4-FFF2-40B4-BE49-F238E27FC236}">
                <a16:creationId xmlns:a16="http://schemas.microsoft.com/office/drawing/2014/main" id="{9371BED0-4014-D543-8B7E-00FC3DFDAAF9}"/>
              </a:ext>
            </a:extLst>
          </p:cNvPr>
          <p:cNvSpPr>
            <a:spLocks noGrp="1"/>
          </p:cNvSpPr>
          <p:nvPr>
            <p:ph type="sldNum" sz="quarter" idx="4"/>
          </p:nvPr>
        </p:nvSpPr>
        <p:spPr>
          <a:xfrm>
            <a:off x="9059863" y="6403541"/>
            <a:ext cx="2743200" cy="229034"/>
          </a:xfrm>
          <a:prstGeom prst="rect">
            <a:avLst/>
          </a:prstGeom>
        </p:spPr>
        <p:txBody>
          <a:bodyPr vert="horz" lIns="0" tIns="0" rIns="0" bIns="0" rtlCol="0" anchor="b"/>
          <a:lstStyle>
            <a:lvl1pPr algn="r">
              <a:defRPr lang="en-US" sz="1100" b="1" i="0" kern="1200" smtClean="0">
                <a:solidFill>
                  <a:schemeClr val="tx2"/>
                </a:solidFill>
                <a:latin typeface="Montserrat" pitchFamily="2" charset="77"/>
                <a:ea typeface="+mn-ea"/>
                <a:cs typeface="+mn-cs"/>
              </a:defRPr>
            </a:lvl1pPr>
          </a:lstStyle>
          <a:p>
            <a:fld id="{53F625F3-B677-4D46-AEB5-DC449A9DF797}" type="slidenum">
              <a:rPr lang="en-AU" smtClean="0"/>
              <a:pPr/>
              <a:t>‹#›</a:t>
            </a:fld>
            <a:endParaRPr lang="en-AU"/>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758" r:id="rId6"/>
    <p:sldLayoutId id="2147483808" r:id="rId7"/>
    <p:sldLayoutId id="2147483809" r:id="rId8"/>
    <p:sldLayoutId id="2147483763" r:id="rId9"/>
    <p:sldLayoutId id="2147483709" r:id="rId10"/>
    <p:sldLayoutId id="2147483740" r:id="rId11"/>
    <p:sldLayoutId id="2147483738" r:id="rId12"/>
    <p:sldLayoutId id="2147483741" r:id="rId13"/>
    <p:sldLayoutId id="2147483765" r:id="rId14"/>
    <p:sldLayoutId id="2147483742" r:id="rId15"/>
    <p:sldLayoutId id="2147483810" r:id="rId16"/>
    <p:sldLayoutId id="2147483811" r:id="rId17"/>
    <p:sldLayoutId id="2147483775"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790" r:id="rId34"/>
    <p:sldLayoutId id="2147483714" r:id="rId35"/>
    <p:sldLayoutId id="2147483715" r:id="rId36"/>
    <p:sldLayoutId id="2147483716" r:id="rId37"/>
    <p:sldLayoutId id="2147483776" r:id="rId38"/>
    <p:sldLayoutId id="2147483744" r:id="rId39"/>
    <p:sldLayoutId id="2147483778" r:id="rId40"/>
  </p:sldLayoutIdLst>
  <p:transition>
    <p:fade/>
  </p:transition>
  <p:hf hdr="0" dt="0"/>
  <p:txStyles>
    <p:titleStyle>
      <a:lvl1pPr algn="l" defTabSz="685798" rtl="0" eaLnBrk="1" latinLnBrk="0" hangingPunct="1">
        <a:lnSpc>
          <a:spcPct val="90000"/>
        </a:lnSpc>
        <a:spcBef>
          <a:spcPct val="0"/>
        </a:spcBef>
        <a:buNone/>
        <a:defRPr sz="2800" b="1" i="0" kern="1200">
          <a:solidFill>
            <a:schemeClr val="tx2"/>
          </a:solidFill>
          <a:latin typeface="Montserrat" pitchFamily="2" charset="77"/>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30941A-9A28-5D4D-9DF2-F0183216B618}"/>
              </a:ext>
            </a:extLst>
          </p:cNvPr>
          <p:cNvSpPr/>
          <p:nvPr userDrawn="1"/>
        </p:nvSpPr>
        <p:spPr>
          <a:xfrm>
            <a:off x="1" y="6321860"/>
            <a:ext cx="12191999" cy="536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4" name="Text Placeholder 3"/>
          <p:cNvSpPr>
            <a:spLocks noGrp="1"/>
          </p:cNvSpPr>
          <p:nvPr>
            <p:ph type="body" idx="1"/>
          </p:nvPr>
        </p:nvSpPr>
        <p:spPr>
          <a:xfrm>
            <a:off x="343124" y="1671462"/>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43124" y="402012"/>
            <a:ext cx="11497401" cy="498470"/>
          </a:xfrm>
          <a:prstGeom prst="rect">
            <a:avLst/>
          </a:prstGeom>
        </p:spPr>
        <p:txBody>
          <a:bodyPr vert="horz" wrap="square" lIns="0" tIns="0" rIns="0" bIns="0" rtlCol="0" anchor="ctr">
            <a:noAutofit/>
          </a:bodyPr>
          <a:lstStyle/>
          <a:p>
            <a:r>
              <a:rPr lang="en-US"/>
              <a:t>Click to edit Master title style</a:t>
            </a:r>
          </a:p>
        </p:txBody>
      </p:sp>
      <p:sp>
        <p:nvSpPr>
          <p:cNvPr id="11" name="Footer Placeholder 3">
            <a:extLst>
              <a:ext uri="{FF2B5EF4-FFF2-40B4-BE49-F238E27FC236}">
                <a16:creationId xmlns:a16="http://schemas.microsoft.com/office/drawing/2014/main" id="{EB89BBAD-838C-664E-8499-70BB79B7E707}"/>
              </a:ext>
            </a:extLst>
          </p:cNvPr>
          <p:cNvSpPr>
            <a:spLocks noGrp="1"/>
          </p:cNvSpPr>
          <p:nvPr>
            <p:ph type="ftr" sz="quarter" idx="3"/>
          </p:nvPr>
        </p:nvSpPr>
        <p:spPr>
          <a:xfrm>
            <a:off x="343123" y="6403541"/>
            <a:ext cx="1947639" cy="229034"/>
          </a:xfrm>
          <a:prstGeom prst="rect">
            <a:avLst/>
          </a:prstGeom>
        </p:spPr>
        <p:txBody>
          <a:bodyPr vert="horz" lIns="0" tIns="0" rIns="0" bIns="0" rtlCol="0" anchor="b" anchorCtr="0"/>
          <a:lstStyle>
            <a:lvl1pPr algn="l">
              <a:defRPr sz="800" b="0" i="0">
                <a:solidFill>
                  <a:schemeClr val="tx2"/>
                </a:solidFill>
                <a:latin typeface="Montserrat" pitchFamily="2" charset="77"/>
              </a:defRPr>
            </a:lvl1pPr>
          </a:lstStyle>
          <a:p>
            <a:endParaRPr lang="en-US"/>
          </a:p>
        </p:txBody>
      </p:sp>
      <p:sp>
        <p:nvSpPr>
          <p:cNvPr id="2" name="Slide Number Placeholder 1">
            <a:extLst>
              <a:ext uri="{FF2B5EF4-FFF2-40B4-BE49-F238E27FC236}">
                <a16:creationId xmlns:a16="http://schemas.microsoft.com/office/drawing/2014/main" id="{9371BED0-4014-D543-8B7E-00FC3DFDAAF9}"/>
              </a:ext>
            </a:extLst>
          </p:cNvPr>
          <p:cNvSpPr>
            <a:spLocks noGrp="1"/>
          </p:cNvSpPr>
          <p:nvPr>
            <p:ph type="sldNum" sz="quarter" idx="4"/>
          </p:nvPr>
        </p:nvSpPr>
        <p:spPr>
          <a:xfrm>
            <a:off x="9059863" y="6403541"/>
            <a:ext cx="2743200" cy="229034"/>
          </a:xfrm>
          <a:prstGeom prst="rect">
            <a:avLst/>
          </a:prstGeom>
        </p:spPr>
        <p:txBody>
          <a:bodyPr vert="horz" lIns="0" tIns="0" rIns="0" bIns="0" rtlCol="0" anchor="b"/>
          <a:lstStyle>
            <a:lvl1pPr algn="r">
              <a:defRPr lang="en-US" sz="1100" b="1" i="0" kern="1200" smtClean="0">
                <a:solidFill>
                  <a:schemeClr val="tx2"/>
                </a:solidFill>
                <a:latin typeface="Montserrat" pitchFamily="2" charset="77"/>
                <a:ea typeface="+mn-ea"/>
                <a:cs typeface="+mn-cs"/>
              </a:defRPr>
            </a:lvl1pPr>
          </a:lstStyle>
          <a:p>
            <a:fld id="{53F625F3-B677-4D46-AEB5-DC449A9DF797}" type="slidenum">
              <a:rPr lang="en-AU" smtClean="0"/>
              <a:pPr/>
              <a:t>‹#›</a:t>
            </a:fld>
            <a:endParaRPr lang="en-AU"/>
          </a:p>
        </p:txBody>
      </p:sp>
    </p:spTree>
    <p:extLst>
      <p:ext uri="{BB962C8B-B14F-4D97-AF65-F5344CB8AC3E}">
        <p14:creationId xmlns:p14="http://schemas.microsoft.com/office/powerpoint/2010/main" val="27581730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Lst>
  <p:transition>
    <p:fade/>
  </p:transition>
  <p:hf hdr="0" dt="0"/>
  <p:txStyles>
    <p:titleStyle>
      <a:lvl1pPr algn="l" defTabSz="685798" rtl="0" eaLnBrk="1" latinLnBrk="0" hangingPunct="1">
        <a:lnSpc>
          <a:spcPct val="90000"/>
        </a:lnSpc>
        <a:spcBef>
          <a:spcPct val="0"/>
        </a:spcBef>
        <a:buNone/>
        <a:defRPr sz="2800" b="1" i="0" kern="1200">
          <a:solidFill>
            <a:schemeClr val="tx2"/>
          </a:solidFill>
          <a:latin typeface="Montserrat" pitchFamily="2" charset="77"/>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p15:clr>
            <a:srgbClr val="F26B43"/>
          </p15:clr>
        </p15:guide>
        <p15:guide id="20" pos="3840">
          <p15:clr>
            <a:srgbClr val="F26B43"/>
          </p15:clr>
        </p15:guide>
        <p15:guide id="21" pos="7435">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253">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teaching-and-learning/curriculum/literacy-and-numeracy/resources-for-schools/learning-progressions"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hyperlink" Target="https://teams.microsoft.com/l/team/19%3a25f15c444946478698aa09a497223ab6%40thread.tacv2/conversations?groupId=1b4d6e82-09f3-4598-ac69-8a47327eedc6&amp;tenantId=05a0e69a-418a-47c1-9c25-9387261bf991" TargetMode="External"/><Relationship Id="rId4" Type="http://schemas.openxmlformats.org/officeDocument/2006/relationships/hyperlink" Target="https://teams.microsoft.com/l/team/19%3a42316349d42e47178cba9da92ab992dd%40thread.tacv2/conversations?groupId=26306aea-e8d5-49fe-88fd-4da661f01fd5&amp;tenantId=05a0e69a-418a-47c1-9c25-9387261bf99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teaching-and-learning/curriculum/literacy-and-numeracy/resources-for-schools/planning-literacy-and-numeracy-software" TargetMode="External"/><Relationship Id="rId7" Type="http://schemas.openxmlformats.org/officeDocument/2006/relationships/hyperlink" Target="https://teams.microsoft.com/l/team/19%3a25f15c444946478698aa09a497223ab6%40thread.tacv2/conversations?groupId=1b4d6e82-09f3-4598-ac69-8a47327eedc6&amp;tenantId=05a0e69a-418a-47c1-9c25-9387261bf991"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https://teams.microsoft.com/l/team/19%3a42316349d42e47178cba9da92ab992dd%40thread.tacv2/conversations?groupId=26306aea-e8d5-49fe-88fd-4da661f01fd5&amp;tenantId=05a0e69a-418a-47c1-9c25-9387261bf991" TargetMode="External"/><Relationship Id="rId5" Type="http://schemas.openxmlformats.org/officeDocument/2006/relationships/hyperlink" Target="https://literacynumeracysupport.freshdesk.com/support/solutions/articles/22000273817-introduction-to-the-plan2-demo-site" TargetMode="External"/><Relationship Id="rId4" Type="http://schemas.openxmlformats.org/officeDocument/2006/relationships/hyperlink" Target="https://plantraining.azurewebsite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hyperlink" Target="mailto:curriculum.portfolio@det.nsw.edu.a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professional-learning/scan/media/documents/vol-41/Scan_41-6_Term3_2022_AEM.pdf"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leading-curriculum-k-6/k-2-research-toolkit/text-based-protocols-for-leaders/surfacing-significant-ideas"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curriculum/keep-up-to-date" TargetMode="External"/><Relationship Id="rId3" Type="http://schemas.openxmlformats.org/officeDocument/2006/relationships/image" Target="../media/image12.png"/><Relationship Id="rId7" Type="http://schemas.openxmlformats.org/officeDocument/2006/relationships/hyperlink" Target="https://education.nsw.gov.au/teaching-and-learning/curriculum/leading-curriculum-k-12/curriculum-reform-release-time.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forms.office.com/Pages/ResponsePage.aspx?id=muagBYpBwUecJZOHJhv5kbKo2q_ZUXlHndJMnh2Wd8NUNjMxOERNRDk5N1RXWEhNWEg5ME9RNzJJMyQlQCN0PWcu" TargetMode="External"/><Relationship Id="rId5" Type="http://schemas.openxmlformats.org/officeDocument/2006/relationships/hyperlink" Target="https://education.nsw.gov.au/teaching-and-learning/curriculum/mathematics/planning-programming-and-assessing-mathematics-k-6/mathematics-k-2-units" TargetMode="External"/><Relationship Id="rId4" Type="http://schemas.openxmlformats.org/officeDocument/2006/relationships/hyperlink" Target="https://education.nsw.gov.au/teaching-and-learning/curriculum/english/planning-programming-and-assessing-english-k-6/english-k-2-uni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educationstandards.nsw.edu.au/wps/portal/nesa/k-10/learning-areas/languages/aboriginal-languages-K-10-syllabus"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hyperlink" Target="https://education.nsw.gov.au/teaching-and-learning/curriculum/nsw-curriculum-reform/have-your-say" TargetMode="External"/><Relationship Id="rId5" Type="http://schemas.openxmlformats.org/officeDocument/2006/relationships/hyperlink" Target="https://educationstandards.nsw.edu.au/wps/portal/nesa/about/news/consultations" TargetMode="External"/><Relationship Id="rId4" Type="http://schemas.openxmlformats.org/officeDocument/2006/relationships/hyperlink" Target="https://educationstandards.nsw.edu.au/wps/portal/nesa/about/initiatives/curriculum-reform/curriculum-reform-timelin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nsw.gov.au/teaching-and-learning/curriculum/english/planning-programming-and-assessing-english-k-6/english-k-2-units" TargetMode="External"/><Relationship Id="rId3" Type="http://schemas.openxmlformats.org/officeDocument/2006/relationships/hyperlink" Target="https://forms.office.com/Pages/ResponsePage.aspx?id=muagBYpBwUecJZOHJhv5kbKo2q_ZUXlHndJMnh2Wd8NUNjMxOERNRDk5N1RXWEhNWEg5ME9RNzJJMyQlQCN0PWcu" TargetMode="External"/><Relationship Id="rId7" Type="http://schemas.openxmlformats.org/officeDocument/2006/relationships/hyperlink" Target="https://educationstandards.nsw.edu.au/wps/portal/nesa/about/initiatives/curriculum-reform/curriculum-reform-timeline#11-12"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hyperlink" Target="https://educationstandards.nsw.edu.au/wps/portal/nesa/about/initiatives/curriculum-reform/curriculum-reform-timeline#7-10" TargetMode="External"/><Relationship Id="rId11" Type="http://schemas.openxmlformats.org/officeDocument/2006/relationships/hyperlink" Target="https://education.nsw.gov.au/teaching-and-learning/curriculum/mathematics/planning-programming-and-assessing-mathematics-k-6/mathematics-k-2-units" TargetMode="External"/><Relationship Id="rId5" Type="http://schemas.openxmlformats.org/officeDocument/2006/relationships/hyperlink" Target="https://education.nsw.gov.au/teaching-and-learning/curriculum/statewide-staffrooms" TargetMode="External"/><Relationship Id="rId10" Type="http://schemas.openxmlformats.org/officeDocument/2006/relationships/hyperlink" Target="https://education.nsw.gov.au/teaching-and-learning/curriculum/english/planning-programming-and-assessing-english-k-6/other-english-k-6-resources" TargetMode="External"/><Relationship Id="rId4" Type="http://schemas.openxmlformats.org/officeDocument/2006/relationships/hyperlink" Target="https://education.nsw.gov.au/teaching-and-learning/curriculum/department-approved-courses" TargetMode="External"/><Relationship Id="rId9" Type="http://schemas.openxmlformats.org/officeDocument/2006/relationships/hyperlink" Target="https://education.nsw.gov.au/teaching-and-learning/curriculum/english/professional-learning-english-k-12/english-k-6-professional-learning/english-k-2-microlearn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teaching-and-learning/curriculum/keep-up-to-date"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curriculum-reform-release-time.html" TargetMode="External"/><Relationship Id="rId7" Type="http://schemas.openxmlformats.org/officeDocument/2006/relationships/hyperlink" Target="https://schoolsnsw.sharepoint.com/:b:/s/CurriculumReform-Principaldrop-insessions/ERXS0G7fxHxBtclxUeNq4jsBc6ubx2-aA_g227myLLjWJQ?e=RXJ1qA"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hyperlink" Target="https://players.brightcove.net/6197335233001/default_default/index.html?videoId=6314821082112" TargetMode="External"/><Relationship Id="rId5" Type="http://schemas.openxmlformats.org/officeDocument/2006/relationships/hyperlink" Target="https://schoolsnsw.sharepoint.com/:b:/s/CurriculumReform-Principaldrop-insessions/EXfvuXoZPtJKgHdb7RpxaocBgj5TIZVEVCA9JroDjnRWJQ?e=X7yNKS" TargetMode="External"/><Relationship Id="rId4" Type="http://schemas.openxmlformats.org/officeDocument/2006/relationships/hyperlink" Target="https://players.brightcove.net/6197335233001/default_default/index.html?videoId=631489748311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7BF3A-5D44-40C2-8B39-3E5F4CF9C9DC}"/>
              </a:ext>
            </a:extLst>
          </p:cNvPr>
          <p:cNvSpPr>
            <a:spLocks noGrp="1"/>
          </p:cNvSpPr>
          <p:nvPr>
            <p:ph type="title"/>
          </p:nvPr>
        </p:nvSpPr>
        <p:spPr/>
        <p:txBody>
          <a:bodyPr/>
          <a:lstStyle/>
          <a:p>
            <a:r>
              <a:rPr lang="en-AU" sz="3600">
                <a:latin typeface="Public Sans ExtraBold" pitchFamily="2" charset="0"/>
              </a:rPr>
              <a:t>Principal network meeting – presentation</a:t>
            </a:r>
          </a:p>
        </p:txBody>
      </p:sp>
      <p:sp>
        <p:nvSpPr>
          <p:cNvPr id="2" name="Subtitle">
            <a:extLst>
              <a:ext uri="{FF2B5EF4-FFF2-40B4-BE49-F238E27FC236}">
                <a16:creationId xmlns:a16="http://schemas.microsoft.com/office/drawing/2014/main" id="{D38EF162-11AC-1468-4E4D-9EED3BE6C437}"/>
              </a:ext>
            </a:extLst>
          </p:cNvPr>
          <p:cNvSpPr>
            <a:spLocks noGrp="1"/>
          </p:cNvSpPr>
          <p:nvPr/>
        </p:nvSpPr>
        <p:spPr>
          <a:xfrm>
            <a:off x="334962" y="5321644"/>
            <a:ext cx="7664447" cy="931618"/>
          </a:xfrm>
          <a:prstGeom prst="rect">
            <a:avLst/>
          </a:prstGeom>
        </p:spPr>
        <p:txBody>
          <a:bodyPr vert="horz" wrap="square" lIns="0" tIns="45720" rIns="91440" bIns="4572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1600" b="0" i="0" kern="1200">
                <a:solidFill>
                  <a:schemeClr val="bg1"/>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a:latin typeface="Public Sans" pitchFamily="2" charset="0"/>
              </a:rPr>
              <a:t>Term 4, Week 6 2022</a:t>
            </a:r>
          </a:p>
        </p:txBody>
      </p:sp>
    </p:spTree>
    <p:extLst>
      <p:ext uri="{BB962C8B-B14F-4D97-AF65-F5344CB8AC3E}">
        <p14:creationId xmlns:p14="http://schemas.microsoft.com/office/powerpoint/2010/main" val="15717125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E7736-42BD-21FB-D4B6-A961EAD081C7}"/>
              </a:ext>
              <a:ext uri="{C183D7F6-B498-43B3-948B-1728B52AA6E4}">
                <adec:decorative xmlns:adec="http://schemas.microsoft.com/office/drawing/2017/decorative" val="1"/>
              </a:ext>
            </a:extLst>
          </p:cNvPr>
          <p:cNvSpPr>
            <a:spLocks noGrp="1"/>
          </p:cNvSpPr>
          <p:nvPr>
            <p:ph type="ftr" sz="quarter" idx="10"/>
          </p:nvPr>
        </p:nvSpPr>
        <p:spPr>
          <a:xfrm>
            <a:off x="343123" y="6403541"/>
            <a:ext cx="1947639" cy="229034"/>
          </a:xfrm>
        </p:spPr>
        <p:txBody>
          <a:bodyPr/>
          <a:lstStyle/>
          <a:p>
            <a:r>
              <a:rPr lang="en-US" dirty="0">
                <a:latin typeface="Public Sans" pitchFamily="2" charset="0"/>
              </a:rPr>
              <a:t>Curriculum Reform update</a:t>
            </a:r>
          </a:p>
        </p:txBody>
      </p:sp>
      <p:sp>
        <p:nvSpPr>
          <p:cNvPr id="3" name="Slide Number Placeholder 2">
            <a:extLst>
              <a:ext uri="{FF2B5EF4-FFF2-40B4-BE49-F238E27FC236}">
                <a16:creationId xmlns:a16="http://schemas.microsoft.com/office/drawing/2014/main" id="{916D0B3E-78AD-24B5-6DEE-4E12A9B84F97}"/>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10</a:t>
            </a:fld>
            <a:endParaRPr lang="en-AU"/>
          </a:p>
        </p:txBody>
      </p:sp>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6"/>
          </p:nvPr>
        </p:nvSpPr>
        <p:spPr>
          <a:xfrm>
            <a:off x="315909" y="1637134"/>
            <a:ext cx="11485563" cy="4444234"/>
          </a:xfrm>
        </p:spPr>
        <p:txBody>
          <a:bodyPr vert="horz" lIns="91440" tIns="45720" rIns="91440" bIns="45720" rtlCol="0" anchor="t">
            <a:normAutofit/>
          </a:bodyPr>
          <a:lstStyle/>
          <a:p>
            <a:pPr>
              <a:lnSpc>
                <a:spcPct val="170000"/>
              </a:lnSpc>
            </a:pPr>
            <a:r>
              <a:rPr lang="en-AU" sz="1500" dirty="0">
                <a:latin typeface="Public Sans" pitchFamily="2" charset="0"/>
              </a:rPr>
              <a:t>New syllabuses are aligned to version 3 of the </a:t>
            </a:r>
            <a:r>
              <a:rPr lang="en-AU" sz="1500" dirty="0">
                <a:latin typeface="Public Sans" pitchFamily="2" charset="0"/>
                <a:hlinkClick r:id="rId3"/>
              </a:rPr>
              <a:t>National Literacy and Numeracy Learning Progressions</a:t>
            </a:r>
            <a:r>
              <a:rPr lang="en-AU" sz="1500" dirty="0">
                <a:latin typeface="Public Sans" pitchFamily="2" charset="0"/>
              </a:rPr>
              <a:t>, which include improved detail to support students’ literacy and numeracy as foundational capabilities for deep learning across the curriculum. </a:t>
            </a:r>
          </a:p>
          <a:p>
            <a:pPr>
              <a:lnSpc>
                <a:spcPct val="170000"/>
              </a:lnSpc>
            </a:pPr>
            <a:r>
              <a:rPr lang="en-AU" sz="1500" dirty="0">
                <a:latin typeface="Public Sans" pitchFamily="2" charset="0"/>
              </a:rPr>
              <a:t>Schools will be supported to transition to version 3 progressions in 2023 in alignment with curriculum reform.</a:t>
            </a:r>
            <a:endParaRPr lang="en-AU" sz="1500" dirty="0">
              <a:latin typeface="Public Sans ExtraBold" pitchFamily="2" charset="0"/>
            </a:endParaRPr>
          </a:p>
          <a:p>
            <a:pPr marL="0" indent="0">
              <a:lnSpc>
                <a:spcPct val="170000"/>
              </a:lnSpc>
              <a:buNone/>
            </a:pPr>
            <a:r>
              <a:rPr lang="en-AU" sz="1600" dirty="0">
                <a:latin typeface="Public Sans ExtraBold" pitchFamily="2" charset="0"/>
              </a:rPr>
              <a:t>Support available</a:t>
            </a:r>
          </a:p>
          <a:p>
            <a:r>
              <a:rPr lang="en-AU" sz="1500" dirty="0">
                <a:latin typeface="Public Sans" pitchFamily="2" charset="0"/>
              </a:rPr>
              <a:t>All literacy and numeracy assessments, professional learning and resources, including those on the Universal Resources Hub, are currently being updated to align to version 3 and new syllabuses from 2023.</a:t>
            </a:r>
          </a:p>
          <a:p>
            <a:r>
              <a:rPr lang="en-AU" sz="1500" dirty="0">
                <a:latin typeface="Public Sans" pitchFamily="2" charset="0"/>
              </a:rPr>
              <a:t>A new online professional learning course, Introduction to the Progressions (V3) is in development.</a:t>
            </a:r>
          </a:p>
          <a:p>
            <a:r>
              <a:rPr lang="en-AU" sz="1500" dirty="0">
                <a:latin typeface="Public Sans"/>
              </a:rPr>
              <a:t>Professional learning sessions in the </a:t>
            </a:r>
            <a:r>
              <a:rPr lang="en-AU" sz="1500" dirty="0">
                <a:latin typeface="Public Sans"/>
                <a:hlinkClick r:id="rId4"/>
              </a:rPr>
              <a:t>Literacy </a:t>
            </a:r>
            <a:r>
              <a:rPr lang="en-AU" sz="1500" dirty="0">
                <a:latin typeface="Public Sans"/>
              </a:rPr>
              <a:t>and </a:t>
            </a:r>
            <a:r>
              <a:rPr lang="en-AU" sz="1500" dirty="0">
                <a:latin typeface="Public Sans"/>
                <a:hlinkClick r:id="rId5"/>
              </a:rPr>
              <a:t>Numeracy</a:t>
            </a:r>
            <a:r>
              <a:rPr lang="en-AU" sz="1500" dirty="0">
                <a:latin typeface="Public Sans"/>
              </a:rPr>
              <a:t> </a:t>
            </a:r>
            <a:r>
              <a:rPr lang="en-AU" sz="1500" dirty="0" err="1">
                <a:latin typeface="Public Sans"/>
              </a:rPr>
              <a:t>Statewide</a:t>
            </a:r>
            <a:r>
              <a:rPr lang="en-AU" sz="1500" dirty="0">
                <a:latin typeface="Public Sans"/>
              </a:rPr>
              <a:t> Staffrooms in </a:t>
            </a:r>
            <a:r>
              <a:rPr lang="en-AU" sz="1500" b="1" dirty="0">
                <a:latin typeface="Public Sans"/>
              </a:rPr>
              <a:t>Weeks 3 and 8, Term 4</a:t>
            </a:r>
            <a:r>
              <a:rPr lang="en-AU" sz="1500" dirty="0">
                <a:latin typeface="Public Sans"/>
              </a:rPr>
              <a:t> can assist teachers and leaders to learn about the changes. These sessions are recorded.</a:t>
            </a: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a:xfrm>
            <a:off x="340307" y="921771"/>
            <a:ext cx="10632493" cy="466356"/>
          </a:xfrm>
        </p:spPr>
        <p:txBody>
          <a:bodyPr/>
          <a:lstStyle/>
          <a:p>
            <a:pPr>
              <a:lnSpc>
                <a:spcPct val="170000"/>
              </a:lnSpc>
            </a:pPr>
            <a:r>
              <a:rPr lang="en-AU">
                <a:latin typeface="Public Sans ExtraBold" pitchFamily="2" charset="0"/>
              </a:rPr>
              <a:t>National Literacy and Numeracy Learning Progressions, version 3</a:t>
            </a:r>
          </a:p>
          <a:p>
            <a:endParaRPr lang="en-AU">
              <a:latin typeface="Public Sans" pitchFamily="2" charset="0"/>
            </a:endParaRP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a:xfrm>
            <a:off x="343125" y="413775"/>
            <a:ext cx="10629676" cy="498470"/>
          </a:xfrm>
        </p:spPr>
        <p:txBody>
          <a:bodyPr/>
          <a:lstStyle/>
          <a:p>
            <a:r>
              <a:rPr lang="en-AU">
                <a:latin typeface="Public Sans" pitchFamily="2" charset="0"/>
              </a:rPr>
              <a:t>Literacy and numeracy update</a:t>
            </a:r>
          </a:p>
        </p:txBody>
      </p:sp>
    </p:spTree>
    <p:extLst>
      <p:ext uri="{BB962C8B-B14F-4D97-AF65-F5344CB8AC3E}">
        <p14:creationId xmlns:p14="http://schemas.microsoft.com/office/powerpoint/2010/main" val="21785283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E7736-42BD-21FB-D4B6-A961EAD081C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t>Curriculum Reform update</a:t>
            </a:r>
          </a:p>
        </p:txBody>
      </p:sp>
      <p:sp>
        <p:nvSpPr>
          <p:cNvPr id="3" name="Slide Number Placeholder 2">
            <a:extLst>
              <a:ext uri="{FF2B5EF4-FFF2-40B4-BE49-F238E27FC236}">
                <a16:creationId xmlns:a16="http://schemas.microsoft.com/office/drawing/2014/main" id="{916D0B3E-78AD-24B5-6DEE-4E12A9B84F97}"/>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11</a:t>
            </a:fld>
            <a:endParaRPr lang="en-AU"/>
          </a:p>
        </p:txBody>
      </p:sp>
      <p:sp>
        <p:nvSpPr>
          <p:cNvPr id="8" name="Text Placeholder 7">
            <a:extLst>
              <a:ext uri="{FF2B5EF4-FFF2-40B4-BE49-F238E27FC236}">
                <a16:creationId xmlns:a16="http://schemas.microsoft.com/office/drawing/2014/main" id="{E136C3A1-4560-445C-BFB7-F7A95F028B3F}"/>
              </a:ext>
            </a:extLst>
          </p:cNvPr>
          <p:cNvSpPr>
            <a:spLocks noGrp="1"/>
          </p:cNvSpPr>
          <p:nvPr>
            <p:ph type="body" sz="quarter" idx="16"/>
          </p:nvPr>
        </p:nvSpPr>
        <p:spPr>
          <a:xfrm>
            <a:off x="334962" y="1551093"/>
            <a:ext cx="11485563" cy="4777788"/>
          </a:xfrm>
        </p:spPr>
        <p:txBody>
          <a:bodyPr>
            <a:normAutofit fontScale="70000" lnSpcReduction="20000"/>
          </a:bodyPr>
          <a:lstStyle/>
          <a:p>
            <a:pPr marL="0" lvl="0" indent="0">
              <a:buNone/>
            </a:pPr>
            <a:r>
              <a:rPr lang="en-AU" sz="2100">
                <a:latin typeface="Public Sans" pitchFamily="2" charset="0"/>
              </a:rPr>
              <a:t>To aid teachers to use the progressions in support of student literacy and numeracy development through the curriculum, in 2023 </a:t>
            </a:r>
            <a:r>
              <a:rPr lang="en-AU" sz="2100" u="sng">
                <a:latin typeface="Public Sans" pitchFamily="2" charset="0"/>
                <a:hlinkClick r:id="rId3"/>
              </a:rPr>
              <a:t>PLAN2</a:t>
            </a:r>
            <a:r>
              <a:rPr lang="en-AU" sz="2100">
                <a:latin typeface="Public Sans" pitchFamily="2" charset="0"/>
              </a:rPr>
              <a:t> will</a:t>
            </a:r>
          </a:p>
          <a:p>
            <a:r>
              <a:rPr lang="en-AU" sz="2100">
                <a:latin typeface="Public Sans" pitchFamily="2" charset="0"/>
              </a:rPr>
              <a:t>include the new syllabus outcomes and content</a:t>
            </a:r>
          </a:p>
          <a:p>
            <a:r>
              <a:rPr lang="en-AU" sz="2100">
                <a:latin typeface="Public Sans" pitchFamily="2" charset="0"/>
              </a:rPr>
              <a:t>contain version 3 National Literacy and Numeracy Learning Progressions indicators</a:t>
            </a:r>
          </a:p>
          <a:p>
            <a:r>
              <a:rPr lang="en-AU" sz="2100">
                <a:latin typeface="Public Sans" pitchFamily="2" charset="0"/>
              </a:rPr>
              <a:t>include a new PLAN2 observation status scale </a:t>
            </a:r>
          </a:p>
          <a:p>
            <a:r>
              <a:rPr lang="en-AU" sz="2100">
                <a:latin typeface="Public Sans" pitchFamily="2" charset="0"/>
              </a:rPr>
              <a:t>offer enhancements to many of the existing features.</a:t>
            </a:r>
          </a:p>
          <a:p>
            <a:pPr marL="0" lvl="0" indent="0">
              <a:buNone/>
            </a:pPr>
            <a:r>
              <a:rPr lang="en-AU" sz="2100">
                <a:latin typeface="Public Sans" pitchFamily="2" charset="0"/>
              </a:rPr>
              <a:t>All existing observations in PLAN2 will be migrated to the new version in 2023. No information will be lost.</a:t>
            </a:r>
            <a:endParaRPr lang="en-AU" sz="2100" b="1">
              <a:latin typeface="Public Sans ExtraBold" pitchFamily="2" charset="0"/>
            </a:endParaRPr>
          </a:p>
          <a:p>
            <a:pPr marL="0" lvl="0" indent="0">
              <a:buNone/>
            </a:pPr>
            <a:r>
              <a:rPr lang="en-AU" sz="2300" b="1">
                <a:latin typeface="Public Sans ExtraBold" pitchFamily="2" charset="0"/>
              </a:rPr>
              <a:t>The following support is available</a:t>
            </a:r>
          </a:p>
          <a:p>
            <a:pPr lvl="0"/>
            <a:r>
              <a:rPr lang="en-AU" sz="2200">
                <a:latin typeface="Public Sans" pitchFamily="2" charset="0"/>
              </a:rPr>
              <a:t>A demo site is currently available via </a:t>
            </a:r>
            <a:r>
              <a:rPr lang="en-AU" sz="2200" u="sng">
                <a:latin typeface="Public Sans" pitchFamily="2" charset="0"/>
              </a:rPr>
              <a:t>ALAN</a:t>
            </a:r>
            <a:r>
              <a:rPr lang="en-AU" sz="2200">
                <a:latin typeface="Public Sans" pitchFamily="2" charset="0"/>
              </a:rPr>
              <a:t> to familiarise teachers with the changes.  Click on the ‘ALAN-DEMO’ tile on the landing page.  Non-ALAN users can preview the change using the </a:t>
            </a:r>
            <a:r>
              <a:rPr lang="en-AU" sz="2200" u="sng">
                <a:latin typeface="Public Sans" pitchFamily="2" charset="0"/>
                <a:hlinkClick r:id="rId4"/>
              </a:rPr>
              <a:t>PLAN2 training site</a:t>
            </a:r>
            <a:r>
              <a:rPr lang="en-AU" sz="2200">
                <a:latin typeface="Public Sans" pitchFamily="2" charset="0"/>
              </a:rPr>
              <a:t>. </a:t>
            </a:r>
          </a:p>
          <a:p>
            <a:pPr lvl="0"/>
            <a:r>
              <a:rPr lang="en-AU" sz="2200">
                <a:latin typeface="Public Sans" pitchFamily="2" charset="0"/>
              </a:rPr>
              <a:t>Schools can access information and resources from </a:t>
            </a:r>
            <a:r>
              <a:rPr lang="en-AU" sz="2200" u="sng">
                <a:latin typeface="Public Sans" pitchFamily="2" charset="0"/>
                <a:hlinkClick r:id="rId5"/>
              </a:rPr>
              <a:t>ALAN Help</a:t>
            </a:r>
            <a:r>
              <a:rPr lang="en-AU" sz="2200">
                <a:latin typeface="Public Sans" pitchFamily="2" charset="0"/>
              </a:rPr>
              <a:t>.</a:t>
            </a:r>
          </a:p>
          <a:p>
            <a:pPr lvl="0"/>
            <a:r>
              <a:rPr lang="en-AU" sz="2200">
                <a:latin typeface="Public Sans" pitchFamily="2" charset="0"/>
              </a:rPr>
              <a:t>Professional learning sessions will be available in the </a:t>
            </a:r>
            <a:r>
              <a:rPr lang="en-AU" sz="2200" u="sng">
                <a:latin typeface="Public Sans" pitchFamily="2" charset="0"/>
                <a:hlinkClick r:id="rId6"/>
              </a:rPr>
              <a:t>Literacy </a:t>
            </a:r>
            <a:r>
              <a:rPr lang="en-AU" sz="2200">
                <a:latin typeface="Public Sans" pitchFamily="2" charset="0"/>
              </a:rPr>
              <a:t>and </a:t>
            </a:r>
            <a:r>
              <a:rPr lang="en-AU" sz="2200" u="sng">
                <a:latin typeface="Public Sans" pitchFamily="2" charset="0"/>
                <a:hlinkClick r:id="rId7"/>
              </a:rPr>
              <a:t>Numeracy</a:t>
            </a:r>
            <a:r>
              <a:rPr lang="en-AU" sz="2200">
                <a:latin typeface="Public Sans" pitchFamily="2" charset="0"/>
              </a:rPr>
              <a:t> </a:t>
            </a:r>
            <a:r>
              <a:rPr lang="en-AU" sz="2200" err="1">
                <a:latin typeface="Public Sans" pitchFamily="2" charset="0"/>
              </a:rPr>
              <a:t>Statewide</a:t>
            </a:r>
            <a:r>
              <a:rPr lang="en-AU" sz="2200">
                <a:latin typeface="Public Sans" pitchFamily="2" charset="0"/>
              </a:rPr>
              <a:t> Staffrooms in Weeks 3, 5, 7 and 9 of Term 4 to assist teachers and leaders to learn about the PLAN2 updates. </a:t>
            </a:r>
          </a:p>
          <a:p>
            <a:endParaRPr lang="en-AU"/>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a:xfrm>
            <a:off x="340307" y="921771"/>
            <a:ext cx="10632493" cy="466356"/>
          </a:xfrm>
        </p:spPr>
        <p:txBody>
          <a:bodyPr/>
          <a:lstStyle/>
          <a:p>
            <a:pPr>
              <a:lnSpc>
                <a:spcPct val="170000"/>
              </a:lnSpc>
            </a:pPr>
            <a:r>
              <a:rPr lang="en-AU">
                <a:latin typeface="Public Sans ExtraBold" pitchFamily="2" charset="0"/>
              </a:rPr>
              <a:t>PLAN2 </a:t>
            </a:r>
          </a:p>
          <a:p>
            <a:endParaRPr lang="en-AU">
              <a:latin typeface="Public Sans" pitchFamily="2" charset="0"/>
            </a:endParaRP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a:xfrm>
            <a:off x="343125" y="413775"/>
            <a:ext cx="10629676" cy="498470"/>
          </a:xfrm>
        </p:spPr>
        <p:txBody>
          <a:bodyPr/>
          <a:lstStyle/>
          <a:p>
            <a:r>
              <a:rPr lang="en-AU">
                <a:latin typeface="Public Sans" pitchFamily="2" charset="0"/>
              </a:rPr>
              <a:t>Literacy and numeracy update</a:t>
            </a:r>
          </a:p>
        </p:txBody>
      </p:sp>
    </p:spTree>
    <p:extLst>
      <p:ext uri="{BB962C8B-B14F-4D97-AF65-F5344CB8AC3E}">
        <p14:creationId xmlns:p14="http://schemas.microsoft.com/office/powerpoint/2010/main" val="18296308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BB7ED3-1EDD-4AF2-B068-DE22327112C2}"/>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solidFill>
                  <a:srgbClr val="002562"/>
                </a:solidFill>
                <a:latin typeface="Public Sans" pitchFamily="2" charset="0"/>
              </a:rPr>
              <a:t>Curriculum Reform update</a:t>
            </a:r>
          </a:p>
        </p:txBody>
      </p:sp>
      <p:sp>
        <p:nvSpPr>
          <p:cNvPr id="7" name="Slide Number Placeholder 6">
            <a:extLst>
              <a:ext uri="{FF2B5EF4-FFF2-40B4-BE49-F238E27FC236}">
                <a16:creationId xmlns:a16="http://schemas.microsoft.com/office/drawing/2014/main" id="{A0300548-DF1C-4BE3-99AA-3A598BA5E004}"/>
              </a:ext>
              <a:ext uri="{C183D7F6-B498-43B3-948B-1728B52AA6E4}">
                <adec:decorative xmlns:adec="http://schemas.microsoft.com/office/drawing/2017/decorative" val="1"/>
              </a:ext>
            </a:extLst>
          </p:cNvPr>
          <p:cNvSpPr>
            <a:spLocks noGrp="1"/>
          </p:cNvSpPr>
          <p:nvPr>
            <p:ph type="sldNum" sz="quarter" idx="4294967295"/>
          </p:nvPr>
        </p:nvSpPr>
        <p:spPr>
          <a:xfrm>
            <a:off x="9274970" y="6407150"/>
            <a:ext cx="2743200" cy="228600"/>
          </a:xfrm>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53F625F3-B677-4D46-AEB5-DC449A9DF797}" type="slidenum">
              <a:rPr kumimoji="0" lang="en-AU" sz="1100" b="1" i="0" u="none" strike="noStrike" kern="1200" cap="none" spc="0" normalizeH="0" baseline="0" noProof="0" smtClean="0">
                <a:ln>
                  <a:noFill/>
                </a:ln>
                <a:solidFill>
                  <a:srgbClr val="002562"/>
                </a:solidFill>
                <a:effectLst/>
                <a:uLnTx/>
                <a:uFillTx/>
                <a:latin typeface="Public Sans" pitchFamily="2" charset="0"/>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100" b="1" i="0" u="none" strike="noStrike" kern="1200" cap="none" spc="0" normalizeH="0" baseline="0" noProof="0">
              <a:ln>
                <a:noFill/>
              </a:ln>
              <a:solidFill>
                <a:srgbClr val="002562"/>
              </a:solidFill>
              <a:effectLst/>
              <a:uLnTx/>
              <a:uFillTx/>
              <a:latin typeface="Public Sans" pitchFamily="2" charset="0"/>
            </a:endParaRPr>
          </a:p>
        </p:txBody>
      </p:sp>
      <p:pic>
        <p:nvPicPr>
          <p:cNvPr id="12" name="Picture Placeholder 11">
            <a:extLst>
              <a:ext uri="{FF2B5EF4-FFF2-40B4-BE49-F238E27FC236}">
                <a16:creationId xmlns:a16="http://schemas.microsoft.com/office/drawing/2014/main" id="{0E83D5F5-B835-44C3-9A32-2432D2E189C1}"/>
              </a:ext>
              <a:ext uri="{C183D7F6-B498-43B3-948B-1728B52AA6E4}">
                <adec:decorative xmlns:adec="http://schemas.microsoft.com/office/drawing/2017/decorative" val="1"/>
              </a:ext>
            </a:extLst>
          </p:cNvPr>
          <p:cNvPicPr>
            <a:picLocks noGrp="1" noChangeAspect="1"/>
          </p:cNvPicPr>
          <p:nvPr>
            <p:ph type="pic" sz="quarter" idx="36"/>
          </p:nvPr>
        </p:nvPicPr>
        <p:blipFill rotWithShape="1">
          <a:blip r:embed="rId3">
            <a:extLst>
              <a:ext uri="{28A0092B-C50C-407E-A947-70E740481C1C}">
                <a14:useLocalDpi xmlns:a14="http://schemas.microsoft.com/office/drawing/2010/main" val="0"/>
              </a:ext>
            </a:extLst>
          </a:blip>
          <a:srcRect l="2811" t="2369" r="2714" b="-2369"/>
          <a:stretch/>
        </p:blipFill>
        <p:spPr>
          <a:xfrm>
            <a:off x="7319963" y="2927350"/>
            <a:ext cx="4667250" cy="3705225"/>
          </a:xfrm>
        </p:spPr>
      </p:pic>
      <p:sp>
        <p:nvSpPr>
          <p:cNvPr id="14" name="Text Placeholder 8">
            <a:extLst>
              <a:ext uri="{FF2B5EF4-FFF2-40B4-BE49-F238E27FC236}">
                <a16:creationId xmlns:a16="http://schemas.microsoft.com/office/drawing/2014/main" id="{23D3AA63-0E91-4568-AC73-A1BD696ECF88}"/>
              </a:ext>
            </a:extLst>
          </p:cNvPr>
          <p:cNvSpPr txBox="1">
            <a:spLocks/>
          </p:cNvSpPr>
          <p:nvPr/>
        </p:nvSpPr>
        <p:spPr>
          <a:xfrm>
            <a:off x="7383695" y="403214"/>
            <a:ext cx="4624388" cy="2720986"/>
          </a:xfrm>
          <a:prstGeom prst="rect">
            <a:avLst/>
          </a:prstGeom>
        </p:spPr>
        <p:txBody>
          <a:bodyPr vert="horz" lIns="91440" tIns="45720" rIns="91440" bIns="45720" rtlCol="0" anchor="t">
            <a:normAutofit fontScale="70000" lnSpcReduction="20000"/>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98"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562"/>
                </a:solidFill>
                <a:effectLst/>
                <a:uLnTx/>
                <a:uFillTx/>
                <a:latin typeface="Public Sans"/>
              </a:rPr>
              <a:t>The professional learning inquiry cycle will be offered each semester, focusing on a different high impact strategy for each.</a:t>
            </a:r>
            <a:endParaRPr lang="en-US" sz="1800" b="0" i="0" u="none" strike="noStrike" kern="1200" cap="none" spc="0" normalizeH="0" baseline="0" noProof="0">
              <a:ln>
                <a:noFill/>
              </a:ln>
              <a:solidFill>
                <a:srgbClr val="002562"/>
              </a:solidFill>
              <a:effectLst/>
              <a:uLnTx/>
              <a:uFillTx/>
              <a:latin typeface="Public Sans"/>
            </a:endParaRPr>
          </a:p>
          <a:p>
            <a:pPr marL="0" marR="0" lvl="0" indent="0" algn="l" defTabSz="685798"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562"/>
                </a:solidFill>
                <a:effectLst/>
                <a:uLnTx/>
                <a:uFillTx/>
                <a:latin typeface="Public Sans"/>
              </a:rPr>
              <a:t>There will be a day each term of statewide professional learning with local support provided to groups of schools in between.</a:t>
            </a:r>
            <a:endParaRPr lang="en-US" sz="1800" b="0" i="0" u="none" strike="noStrike" kern="1200" cap="none" spc="0" normalizeH="0" baseline="0" noProof="0">
              <a:ln>
                <a:noFill/>
              </a:ln>
              <a:solidFill>
                <a:srgbClr val="002562"/>
              </a:solidFill>
              <a:effectLst/>
              <a:uLnTx/>
              <a:uFillTx/>
              <a:latin typeface="Public Sans"/>
            </a:endParaRPr>
          </a:p>
          <a:p>
            <a:pPr marL="0" marR="0" lvl="0" indent="0" algn="l" defTabSz="685798"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562"/>
                </a:solidFill>
                <a:effectLst/>
                <a:uLnTx/>
                <a:uFillTx/>
                <a:latin typeface="Public Sans"/>
              </a:rPr>
              <a:t>More information: W9 Principal network meeting presentation, Staff Noticeboard or by contacting </a:t>
            </a:r>
            <a:r>
              <a:rPr kumimoji="0" lang="en-US" sz="1800" b="0" i="0" u="none" strike="noStrike" kern="1200" cap="none" spc="0" normalizeH="0" baseline="0" noProof="0">
                <a:ln>
                  <a:noFill/>
                </a:ln>
                <a:solidFill>
                  <a:srgbClr val="002562"/>
                </a:solidFill>
                <a:effectLst/>
                <a:uLnTx/>
                <a:uFillTx/>
                <a:latin typeface="Public Sans"/>
                <a:hlinkClick r:id="rId4"/>
              </a:rPr>
              <a:t>curriculum.portfolio@det.nsw.edu.au</a:t>
            </a:r>
            <a:r>
              <a:rPr kumimoji="0" lang="en-US" sz="1800" b="0" i="0" u="none" strike="noStrike" kern="1200" cap="none" spc="0" normalizeH="0" baseline="0" noProof="0">
                <a:ln>
                  <a:noFill/>
                </a:ln>
                <a:solidFill>
                  <a:srgbClr val="002562"/>
                </a:solidFill>
                <a:effectLst/>
                <a:uLnTx/>
                <a:uFillTx/>
                <a:latin typeface="Public Sans"/>
              </a:rPr>
              <a:t>.</a:t>
            </a:r>
          </a:p>
          <a:p>
            <a:pPr marL="177800" marR="0" lvl="0" indent="-177800" algn="l" defTabSz="685798"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562"/>
              </a:solidFill>
              <a:effectLst/>
              <a:uLnTx/>
              <a:uFillTx/>
              <a:latin typeface="Montserrat Medium" pitchFamily="2" charset="77"/>
              <a:ea typeface="+mn-ea"/>
              <a:cs typeface="+mn-cs"/>
            </a:endParaRPr>
          </a:p>
        </p:txBody>
      </p:sp>
      <p:sp>
        <p:nvSpPr>
          <p:cNvPr id="9" name="Text Placeholder 8">
            <a:extLst>
              <a:ext uri="{FF2B5EF4-FFF2-40B4-BE49-F238E27FC236}">
                <a16:creationId xmlns:a16="http://schemas.microsoft.com/office/drawing/2014/main" id="{CFDF432A-1C69-412D-BBFB-30330B5E1937}"/>
              </a:ext>
            </a:extLst>
          </p:cNvPr>
          <p:cNvSpPr>
            <a:spLocks noGrp="1"/>
          </p:cNvSpPr>
          <p:nvPr>
            <p:ph type="body" sz="quarter" idx="17"/>
          </p:nvPr>
        </p:nvSpPr>
        <p:spPr>
          <a:xfrm>
            <a:off x="334963" y="1473218"/>
            <a:ext cx="6574594" cy="4832332"/>
          </a:xfrm>
        </p:spPr>
        <p:txBody>
          <a:bodyPr>
            <a:normAutofit fontScale="85000" lnSpcReduction="10000"/>
          </a:bodyPr>
          <a:lstStyle/>
          <a:p>
            <a:pPr marL="0" indent="0">
              <a:buNone/>
            </a:pPr>
            <a:r>
              <a:rPr lang="en-US">
                <a:latin typeface="Public Sans" pitchFamily="2" charset="0"/>
              </a:rPr>
              <a:t>Teaching Quality and Impact will be offering professional learning to support the implementation of high impact pedagogical and assessment practices in your school and classroom.</a:t>
            </a:r>
          </a:p>
          <a:p>
            <a:pPr marL="0" indent="0">
              <a:buNone/>
            </a:pPr>
            <a:r>
              <a:rPr lang="en-US">
                <a:latin typeface="Public Sans" pitchFamily="2" charset="0"/>
              </a:rPr>
              <a:t>Key features</a:t>
            </a:r>
          </a:p>
          <a:p>
            <a:r>
              <a:rPr lang="en-US">
                <a:latin typeface="Public Sans" pitchFamily="2" charset="0"/>
              </a:rPr>
              <a:t>Subject specific - commencing with K-2 English and Mathematics</a:t>
            </a:r>
          </a:p>
          <a:p>
            <a:r>
              <a:rPr lang="en-US">
                <a:latin typeface="Public Sans" pitchFamily="2" charset="0"/>
              </a:rPr>
              <a:t>Aligned with High Impact Professional Learning (HIPL) principles</a:t>
            </a:r>
          </a:p>
          <a:p>
            <a:r>
              <a:rPr lang="en-US">
                <a:latin typeface="Public Sans" pitchFamily="2" charset="0"/>
              </a:rPr>
              <a:t>Grounded in classroom practice and school contexts</a:t>
            </a:r>
          </a:p>
          <a:p>
            <a:r>
              <a:rPr lang="en-US">
                <a:latin typeface="Public Sans" pitchFamily="2" charset="0"/>
              </a:rPr>
              <a:t>Models what effective practice looks like</a:t>
            </a:r>
          </a:p>
          <a:p>
            <a:r>
              <a:rPr lang="en-US">
                <a:latin typeface="Public Sans" pitchFamily="2" charset="0"/>
              </a:rPr>
              <a:t>Supports teachers and curriculum leaders to make decisions about 'where to go to next' to sustain and strengthen teaching practice</a:t>
            </a:r>
          </a:p>
          <a:p>
            <a:r>
              <a:rPr lang="en-US">
                <a:latin typeface="Public Sans" pitchFamily="2" charset="0"/>
              </a:rPr>
              <a:t>Opportunities to learn from and with peers and reflect on practice</a:t>
            </a:r>
          </a:p>
          <a:p>
            <a:r>
              <a:rPr lang="en-US">
                <a:latin typeface="Public Sans" pitchFamily="2" charset="0"/>
              </a:rPr>
              <a:t>Follows action learning principles</a:t>
            </a:r>
          </a:p>
        </p:txBody>
      </p:sp>
      <p:sp>
        <p:nvSpPr>
          <p:cNvPr id="8" name="Text Placeholder 7">
            <a:extLst>
              <a:ext uri="{FF2B5EF4-FFF2-40B4-BE49-F238E27FC236}">
                <a16:creationId xmlns:a16="http://schemas.microsoft.com/office/drawing/2014/main" id="{2FC9FF9B-4EDF-433D-BD26-F19B2658C412}"/>
              </a:ext>
            </a:extLst>
          </p:cNvPr>
          <p:cNvSpPr>
            <a:spLocks noGrp="1"/>
          </p:cNvSpPr>
          <p:nvPr>
            <p:ph type="body" sz="quarter" idx="16"/>
          </p:nvPr>
        </p:nvSpPr>
        <p:spPr>
          <a:xfrm>
            <a:off x="343123" y="833421"/>
            <a:ext cx="6574594" cy="466356"/>
          </a:xfrm>
        </p:spPr>
        <p:txBody>
          <a:bodyPr/>
          <a:lstStyle/>
          <a:p>
            <a:r>
              <a:rPr lang="en-AU">
                <a:latin typeface="Public Sans" pitchFamily="2" charset="0"/>
              </a:rPr>
              <a:t>Embed high impact strategies with the new syllabus</a:t>
            </a:r>
          </a:p>
        </p:txBody>
      </p:sp>
      <p:sp>
        <p:nvSpPr>
          <p:cNvPr id="4" name="Title 3">
            <a:extLst>
              <a:ext uri="{FF2B5EF4-FFF2-40B4-BE49-F238E27FC236}">
                <a16:creationId xmlns:a16="http://schemas.microsoft.com/office/drawing/2014/main" id="{8B17250C-9A1E-4556-AAF6-F562146D6E90}"/>
              </a:ext>
            </a:extLst>
          </p:cNvPr>
          <p:cNvSpPr>
            <a:spLocks noGrp="1"/>
          </p:cNvSpPr>
          <p:nvPr>
            <p:ph type="title"/>
          </p:nvPr>
        </p:nvSpPr>
        <p:spPr>
          <a:xfrm>
            <a:off x="340556" y="403214"/>
            <a:ext cx="6574594" cy="498470"/>
          </a:xfrm>
        </p:spPr>
        <p:txBody>
          <a:bodyPr/>
          <a:lstStyle/>
          <a:p>
            <a:r>
              <a:rPr lang="en-AU">
                <a:latin typeface="Public Sans" pitchFamily="2" charset="0"/>
              </a:rPr>
              <a:t>High Quality Professional Learning</a:t>
            </a:r>
          </a:p>
        </p:txBody>
      </p:sp>
    </p:spTree>
    <p:extLst>
      <p:ext uri="{BB962C8B-B14F-4D97-AF65-F5344CB8AC3E}">
        <p14:creationId xmlns:p14="http://schemas.microsoft.com/office/powerpoint/2010/main" val="4831921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EBF21-D024-296D-C0DD-386F399B648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6" name="Slide Number Placeholder 8">
            <a:extLst>
              <a:ext uri="{FF2B5EF4-FFF2-40B4-BE49-F238E27FC236}">
                <a16:creationId xmlns:a16="http://schemas.microsoft.com/office/drawing/2014/main" id="{949C4E61-697C-4659-83DB-9AD0F6184822}"/>
              </a:ext>
              <a:ext uri="{C183D7F6-B498-43B3-948B-1728B52AA6E4}">
                <adec:decorative xmlns:adec="http://schemas.microsoft.com/office/drawing/2017/decorative" val="1"/>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13</a:t>
            </a:fld>
            <a:endParaRPr lang="en-AU"/>
          </a:p>
        </p:txBody>
      </p:sp>
      <p:sp>
        <p:nvSpPr>
          <p:cNvPr id="10" name="Text Placeholder 9">
            <a:extLst>
              <a:ext uri="{FF2B5EF4-FFF2-40B4-BE49-F238E27FC236}">
                <a16:creationId xmlns:a16="http://schemas.microsoft.com/office/drawing/2014/main" id="{886ADE33-D3C4-45FD-597A-6587CD7CEF90}"/>
              </a:ext>
            </a:extLst>
          </p:cNvPr>
          <p:cNvSpPr>
            <a:spLocks noGrp="1"/>
          </p:cNvSpPr>
          <p:nvPr>
            <p:ph type="body" sz="quarter" idx="18"/>
          </p:nvPr>
        </p:nvSpPr>
        <p:spPr>
          <a:xfrm>
            <a:off x="280362" y="1801906"/>
            <a:ext cx="11462756" cy="4600294"/>
          </a:xfrm>
        </p:spPr>
        <p:txBody>
          <a:bodyPr vert="horz" lIns="91440" tIns="45720" rIns="91440" bIns="45720" rtlCol="0" anchor="t">
            <a:normAutofit fontScale="62500" lnSpcReduction="20000"/>
          </a:bodyPr>
          <a:lstStyle/>
          <a:p>
            <a:pPr marL="0" lvl="2" indent="0">
              <a:buNone/>
            </a:pPr>
            <a:r>
              <a:rPr lang="en-AU" sz="2900" dirty="0">
                <a:latin typeface="Public Sans ExtraBold" pitchFamily="2" charset="0"/>
              </a:rPr>
              <a:t>Phase of curriculum implementation – Engage</a:t>
            </a:r>
          </a:p>
          <a:p>
            <a:pPr marL="0" indent="0">
              <a:buNone/>
            </a:pPr>
            <a:r>
              <a:rPr lang="en-AU" sz="2700" i="1" dirty="0">
                <a:latin typeface="Public Sans" pitchFamily="2" charset="0"/>
              </a:rPr>
              <a:t>Explore aspects of the new syllabus to identify and plan for changes required for effective curriculum implementation.</a:t>
            </a:r>
          </a:p>
          <a:p>
            <a:pPr marL="0" indent="0">
              <a:buNone/>
            </a:pPr>
            <a:r>
              <a:rPr lang="en-AU" sz="2700" dirty="0">
                <a:latin typeface="Public Sans" pitchFamily="2" charset="0"/>
              </a:rPr>
              <a:t>Stimulus</a:t>
            </a:r>
          </a:p>
          <a:p>
            <a:pPr marL="285115" indent="-285750"/>
            <a:r>
              <a:rPr lang="en-AU" sz="2700" dirty="0">
                <a:latin typeface="Public Sans" pitchFamily="2" charset="0"/>
              </a:rPr>
              <a:t>Dr </a:t>
            </a:r>
            <a:r>
              <a:rPr lang="en-AU" sz="2700" dirty="0" err="1">
                <a:latin typeface="Public Sans" pitchFamily="2" charset="0"/>
              </a:rPr>
              <a:t>Pasi</a:t>
            </a:r>
            <a:r>
              <a:rPr lang="en-AU" sz="2700" dirty="0">
                <a:latin typeface="Public Sans" pitchFamily="2" charset="0"/>
              </a:rPr>
              <a:t> </a:t>
            </a:r>
            <a:r>
              <a:rPr lang="en-AU" sz="2700" dirty="0" err="1">
                <a:latin typeface="Public Sans" pitchFamily="2" charset="0"/>
              </a:rPr>
              <a:t>Sahlberg</a:t>
            </a:r>
            <a:r>
              <a:rPr lang="en-AU" sz="2700" dirty="0">
                <a:latin typeface="Public Sans" pitchFamily="2" charset="0"/>
              </a:rPr>
              <a:t>, </a:t>
            </a:r>
            <a:r>
              <a:rPr lang="en-AU" sz="2700" dirty="0">
                <a:latin typeface="Public Sans" pitchFamily="2" charset="0"/>
                <a:hlinkClick r:id="rId3"/>
              </a:rPr>
              <a:t>‘Understanding equity in education: Part 1’ </a:t>
            </a:r>
            <a:r>
              <a:rPr lang="en-AU" sz="2700" dirty="0">
                <a:latin typeface="Public Sans" pitchFamily="2" charset="0"/>
              </a:rPr>
              <a:t>– Scan, Vol 41, Issue 6, pages 3-4 (10 min read)</a:t>
            </a:r>
            <a:endParaRPr lang="en-AU" sz="2900" dirty="0">
              <a:latin typeface="Public Sans" pitchFamily="2" charset="0"/>
            </a:endParaRPr>
          </a:p>
          <a:p>
            <a:pPr marL="0" lvl="2" indent="0">
              <a:buNone/>
            </a:pPr>
            <a:r>
              <a:rPr lang="en-AU" sz="2900" dirty="0">
                <a:latin typeface="Public Sans ExtraBold" pitchFamily="2" charset="0"/>
              </a:rPr>
              <a:t>Reflective questions</a:t>
            </a:r>
          </a:p>
          <a:p>
            <a:pPr marL="342900" lvl="2" indent="-342900">
              <a:buFont typeface="Arial" panose="020B0604020202020204" pitchFamily="34" charset="0"/>
              <a:buChar char="•"/>
            </a:pPr>
            <a:r>
              <a:rPr lang="en-AU" sz="2700" dirty="0">
                <a:latin typeface="Public Sans" pitchFamily="2" charset="0"/>
              </a:rPr>
              <a:t>How will the new syllabus affect classroom practice? What is in place to support and evaluate this practice? </a:t>
            </a:r>
          </a:p>
          <a:p>
            <a:pPr marL="342900" lvl="2" indent="-342900">
              <a:buFont typeface="Arial" panose="020B0604020202020204" pitchFamily="34" charset="0"/>
              <a:buChar char="•"/>
            </a:pPr>
            <a:r>
              <a:rPr lang="en-AU" sz="2700" dirty="0">
                <a:latin typeface="Public Sans" pitchFamily="2" charset="0"/>
              </a:rPr>
              <a:t>How will the school support the effective implementation of the new curriculum to optimise learning for every student in every classroom? </a:t>
            </a:r>
          </a:p>
          <a:p>
            <a:pPr marL="342900" lvl="2" indent="-342900">
              <a:buFont typeface="Arial" panose="020B0604020202020204" pitchFamily="34" charset="0"/>
              <a:buChar char="•"/>
            </a:pPr>
            <a:r>
              <a:rPr lang="en-AU" sz="2700" dirty="0">
                <a:latin typeface="Public Sans" pitchFamily="2" charset="0"/>
              </a:rPr>
              <a:t>How is the new syllabus being used to lift teaching practice? How does the plan for curriculum implementation measure the impact of this?</a:t>
            </a:r>
          </a:p>
          <a:p>
            <a:pPr marL="0" indent="0">
              <a:buNone/>
            </a:pPr>
            <a:endParaRPr lang="en-AU" dirty="0">
              <a:latin typeface="Public Sans" pitchFamily="2" charset="0"/>
            </a:endParaRPr>
          </a:p>
          <a:p>
            <a:endParaRPr lang="en-AU" dirty="0">
              <a:latin typeface="Public Sans" pitchFamily="2" charset="0"/>
            </a:endParaRPr>
          </a:p>
        </p:txBody>
      </p:sp>
      <p:sp>
        <p:nvSpPr>
          <p:cNvPr id="8" name="Text Placeholder 7">
            <a:extLst>
              <a:ext uri="{FF2B5EF4-FFF2-40B4-BE49-F238E27FC236}">
                <a16:creationId xmlns:a16="http://schemas.microsoft.com/office/drawing/2014/main" id="{888FD0D6-C6D1-583E-3146-CBF177E40D67}"/>
              </a:ext>
            </a:extLst>
          </p:cNvPr>
          <p:cNvSpPr>
            <a:spLocks noGrp="1"/>
          </p:cNvSpPr>
          <p:nvPr>
            <p:ph type="body" sz="quarter" idx="15"/>
          </p:nvPr>
        </p:nvSpPr>
        <p:spPr>
          <a:xfrm>
            <a:off x="340307" y="904995"/>
            <a:ext cx="11113756" cy="471369"/>
          </a:xfrm>
        </p:spPr>
        <p:txBody>
          <a:bodyPr vert="horz" wrap="square" lIns="0" tIns="45720" rIns="91440" bIns="45720" rtlCol="0" anchor="t">
            <a:noAutofit/>
          </a:bodyPr>
          <a:lstStyle/>
          <a:p>
            <a:r>
              <a:rPr lang="en-AU" sz="2000">
                <a:latin typeface="Public Sans SemiBold" pitchFamily="2" charset="0"/>
              </a:rPr>
              <a:t>How can principals use curriculum reform to improve equity of outcomes for their students?</a:t>
            </a:r>
            <a:endParaRPr lang="en-US" sz="2000">
              <a:latin typeface="Public Sans SemiBold" pitchFamily="2" charset="0"/>
            </a:endParaRPr>
          </a:p>
        </p:txBody>
      </p:sp>
      <p:sp>
        <p:nvSpPr>
          <p:cNvPr id="7" name="Title 6">
            <a:extLst>
              <a:ext uri="{FF2B5EF4-FFF2-40B4-BE49-F238E27FC236}">
                <a16:creationId xmlns:a16="http://schemas.microsoft.com/office/drawing/2014/main" id="{CC4A073C-1E43-1F81-74BF-069AAB957CA8}"/>
              </a:ext>
            </a:extLst>
          </p:cNvPr>
          <p:cNvSpPr>
            <a:spLocks noGrp="1"/>
          </p:cNvSpPr>
          <p:nvPr>
            <p:ph type="title"/>
          </p:nvPr>
        </p:nvSpPr>
        <p:spPr/>
        <p:txBody>
          <a:bodyPr/>
          <a:lstStyle/>
          <a:p>
            <a:r>
              <a:rPr lang="en-AU">
                <a:latin typeface="Public Sans" pitchFamily="2" charset="0"/>
              </a:rPr>
              <a:t>Problem of practice</a:t>
            </a:r>
          </a:p>
        </p:txBody>
      </p:sp>
    </p:spTree>
    <p:extLst>
      <p:ext uri="{BB962C8B-B14F-4D97-AF65-F5344CB8AC3E}">
        <p14:creationId xmlns:p14="http://schemas.microsoft.com/office/powerpoint/2010/main" val="11666945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EBF21-D024-296D-C0DD-386F399B648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11" name="Slide Number Placeholder 8">
            <a:extLst>
              <a:ext uri="{FF2B5EF4-FFF2-40B4-BE49-F238E27FC236}">
                <a16:creationId xmlns:a16="http://schemas.microsoft.com/office/drawing/2014/main" id="{7828C584-4E6E-436C-9372-CA9A67C999AD}"/>
              </a:ext>
              <a:ext uri="{C183D7F6-B498-43B3-948B-1728B52AA6E4}">
                <adec:decorative xmlns:adec="http://schemas.microsoft.com/office/drawing/2017/decorative" val="1"/>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14</a:t>
            </a:fld>
            <a:endParaRPr lang="en-AU"/>
          </a:p>
        </p:txBody>
      </p:sp>
      <p:sp>
        <p:nvSpPr>
          <p:cNvPr id="10" name="Text Placeholder 9">
            <a:extLst>
              <a:ext uri="{FF2B5EF4-FFF2-40B4-BE49-F238E27FC236}">
                <a16:creationId xmlns:a16="http://schemas.microsoft.com/office/drawing/2014/main" id="{886ADE33-D3C4-45FD-597A-6587CD7CEF90}"/>
              </a:ext>
            </a:extLst>
          </p:cNvPr>
          <p:cNvSpPr>
            <a:spLocks noGrp="1"/>
          </p:cNvSpPr>
          <p:nvPr>
            <p:ph type="body" sz="quarter" idx="18"/>
          </p:nvPr>
        </p:nvSpPr>
        <p:spPr>
          <a:xfrm>
            <a:off x="340307" y="1667434"/>
            <a:ext cx="11462168" cy="4003529"/>
          </a:xfrm>
        </p:spPr>
        <p:txBody>
          <a:bodyPr vert="horz" lIns="91440" tIns="45720" rIns="91440" bIns="45720" rtlCol="0" anchor="t">
            <a:normAutofit/>
          </a:bodyPr>
          <a:lstStyle/>
          <a:p>
            <a:pPr marL="0" indent="0">
              <a:buNone/>
            </a:pPr>
            <a:r>
              <a:rPr lang="en-AU" sz="1600" b="1" dirty="0">
                <a:solidFill>
                  <a:schemeClr val="accent1"/>
                </a:solidFill>
                <a:latin typeface="Public Sans ExtraBold" pitchFamily="2" charset="0"/>
              </a:rPr>
              <a:t>Suggested protocol for engaging with the stimulus – </a:t>
            </a:r>
            <a:r>
              <a:rPr lang="en-AU" sz="1600" b="1" dirty="0">
                <a:solidFill>
                  <a:schemeClr val="accent1"/>
                </a:solidFill>
                <a:latin typeface="Public Sans ExtraBold" pitchFamily="2" charset="0"/>
                <a:hlinkClick r:id="rId3"/>
              </a:rPr>
              <a:t>surfacing significant ideas</a:t>
            </a:r>
            <a:endParaRPr lang="en-AU" sz="1600" b="1" dirty="0">
              <a:solidFill>
                <a:schemeClr val="accent1"/>
              </a:solidFill>
              <a:latin typeface="Public Sans ExtraBold" pitchFamily="2" charset="0"/>
            </a:endParaRPr>
          </a:p>
          <a:p>
            <a:r>
              <a:rPr lang="en-AU" sz="1500" dirty="0">
                <a:solidFill>
                  <a:schemeClr val="accent1"/>
                </a:solidFill>
                <a:latin typeface="Public Sans" pitchFamily="2" charset="0"/>
              </a:rPr>
              <a:t>Prior to the conversation – read the text and highlight one or two passages that represent a significant idea.</a:t>
            </a:r>
            <a:endParaRPr lang="en-AU" sz="1500" i="1" dirty="0">
              <a:solidFill>
                <a:schemeClr val="accent1"/>
              </a:solidFill>
              <a:latin typeface="Public Sans" pitchFamily="2" charset="0"/>
            </a:endParaRPr>
          </a:p>
          <a:p>
            <a:r>
              <a:rPr lang="en-AU" sz="1500" dirty="0">
                <a:solidFill>
                  <a:schemeClr val="accent1"/>
                </a:solidFill>
                <a:latin typeface="Public Sans" pitchFamily="2" charset="0"/>
              </a:rPr>
              <a:t>Write the quote or passage – each person writes their passage and posts it somewhere so it is visible to the whole group. </a:t>
            </a:r>
          </a:p>
          <a:p>
            <a:r>
              <a:rPr lang="en-AU" sz="1500" dirty="0">
                <a:solidFill>
                  <a:schemeClr val="accent1"/>
                </a:solidFill>
                <a:latin typeface="Public Sans" pitchFamily="2" charset="0"/>
              </a:rPr>
              <a:t>Present the significant idea – one person presents their idea, stating why it’s significant and the implication for curriculum reform. Members of the group add to this idea. Repeat the process. </a:t>
            </a:r>
          </a:p>
          <a:p>
            <a:r>
              <a:rPr lang="en-AU" sz="1500" dirty="0">
                <a:solidFill>
                  <a:schemeClr val="accent1"/>
                </a:solidFill>
                <a:latin typeface="Public Sans" pitchFamily="2" charset="0"/>
              </a:rPr>
              <a:t>Closure – summarise group learnings.</a:t>
            </a:r>
          </a:p>
          <a:p>
            <a:r>
              <a:rPr lang="en-AU" sz="1500" dirty="0">
                <a:solidFill>
                  <a:schemeClr val="accent1"/>
                </a:solidFill>
                <a:latin typeface="Public Sans" pitchFamily="2" charset="0"/>
              </a:rPr>
              <a:t>Debrief – comment on how the process supported a shared understanding of the idea and future impacts on teaching and learning. </a:t>
            </a:r>
            <a:endParaRPr lang="en-AU" sz="1500" dirty="0">
              <a:latin typeface="Public Sans" pitchFamily="2" charset="0"/>
            </a:endParaRPr>
          </a:p>
          <a:p>
            <a:endParaRPr lang="en-AU" dirty="0">
              <a:latin typeface="Public Sans" pitchFamily="2" charset="0"/>
            </a:endParaRPr>
          </a:p>
        </p:txBody>
      </p:sp>
      <p:sp>
        <p:nvSpPr>
          <p:cNvPr id="8" name="Text Placeholder 7">
            <a:extLst>
              <a:ext uri="{FF2B5EF4-FFF2-40B4-BE49-F238E27FC236}">
                <a16:creationId xmlns:a16="http://schemas.microsoft.com/office/drawing/2014/main" id="{888FD0D6-C6D1-583E-3146-CBF177E40D67}"/>
              </a:ext>
            </a:extLst>
          </p:cNvPr>
          <p:cNvSpPr>
            <a:spLocks noGrp="1"/>
          </p:cNvSpPr>
          <p:nvPr>
            <p:ph type="body" sz="quarter" idx="15"/>
          </p:nvPr>
        </p:nvSpPr>
        <p:spPr>
          <a:xfrm>
            <a:off x="340307" y="904995"/>
            <a:ext cx="11113756" cy="471369"/>
          </a:xfrm>
        </p:spPr>
        <p:txBody>
          <a:bodyPr vert="horz" wrap="square" lIns="0" tIns="45720" rIns="91440" bIns="45720" rtlCol="0" anchor="t">
            <a:noAutofit/>
          </a:bodyPr>
          <a:lstStyle/>
          <a:p>
            <a:r>
              <a:rPr lang="en-AU" sz="2000">
                <a:latin typeface="Public Sans SemiBold" pitchFamily="2" charset="0"/>
              </a:rPr>
              <a:t>How can principals use curriculum reform to improve equity of outcomes for their students?</a:t>
            </a:r>
            <a:endParaRPr lang="en-US" sz="2000">
              <a:latin typeface="Public Sans SemiBold" pitchFamily="2" charset="0"/>
            </a:endParaRPr>
          </a:p>
        </p:txBody>
      </p:sp>
      <p:sp>
        <p:nvSpPr>
          <p:cNvPr id="7" name="Title 6">
            <a:extLst>
              <a:ext uri="{FF2B5EF4-FFF2-40B4-BE49-F238E27FC236}">
                <a16:creationId xmlns:a16="http://schemas.microsoft.com/office/drawing/2014/main" id="{CC4A073C-1E43-1F81-74BF-069AAB957CA8}"/>
              </a:ext>
            </a:extLst>
          </p:cNvPr>
          <p:cNvSpPr>
            <a:spLocks noGrp="1"/>
          </p:cNvSpPr>
          <p:nvPr>
            <p:ph type="title"/>
          </p:nvPr>
        </p:nvSpPr>
        <p:spPr/>
        <p:txBody>
          <a:bodyPr/>
          <a:lstStyle/>
          <a:p>
            <a:r>
              <a:rPr lang="en-AU">
                <a:latin typeface="Public Sans" pitchFamily="2" charset="0"/>
              </a:rPr>
              <a:t>Problem of practice</a:t>
            </a:r>
          </a:p>
        </p:txBody>
      </p:sp>
    </p:spTree>
    <p:extLst>
      <p:ext uri="{BB962C8B-B14F-4D97-AF65-F5344CB8AC3E}">
        <p14:creationId xmlns:p14="http://schemas.microsoft.com/office/powerpoint/2010/main" val="2998294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C1EBEE-C92A-4544-A9EB-6A67E396D498}"/>
              </a:ext>
            </a:extLst>
          </p:cNvPr>
          <p:cNvSpPr>
            <a:spLocks noGrp="1"/>
          </p:cNvSpPr>
          <p:nvPr>
            <p:ph type="body" sz="quarter" idx="15"/>
          </p:nvPr>
        </p:nvSpPr>
        <p:spPr>
          <a:xfrm>
            <a:off x="334963" y="5069195"/>
            <a:ext cx="10864860" cy="1380765"/>
          </a:xfrm>
        </p:spPr>
        <p:txBody>
          <a:bodyPr vert="horz" wrap="square" lIns="0" tIns="34290" rIns="68580" bIns="34290" rtlCol="0" anchor="t">
            <a:noAutofit/>
          </a:bodyPr>
          <a:lstStyle/>
          <a:p>
            <a:r>
              <a:rPr lang="en-AU" sz="1800">
                <a:latin typeface="Public Sans" pitchFamily="2" charset="0"/>
              </a:rPr>
              <a:t>I would like to acknowledge the traditional custodians of the various lands on which we are meeting today and pay respect to Elders past, present and emerging and extend that respect to any Aboriginal and Torres Strait Islander people joining us today.</a:t>
            </a:r>
            <a:endParaRPr lang="en-US" sz="1800">
              <a:latin typeface="Public Sans" pitchFamily="2" charset="0"/>
            </a:endParaRPr>
          </a:p>
        </p:txBody>
      </p:sp>
      <p:sp>
        <p:nvSpPr>
          <p:cNvPr id="4" name="Title 2">
            <a:extLst>
              <a:ext uri="{FF2B5EF4-FFF2-40B4-BE49-F238E27FC236}">
                <a16:creationId xmlns:a16="http://schemas.microsoft.com/office/drawing/2014/main" id="{05279115-0285-40E2-8A93-BF36B64C873E}"/>
              </a:ext>
            </a:extLst>
          </p:cNvPr>
          <p:cNvSpPr>
            <a:spLocks noGrp="1"/>
          </p:cNvSpPr>
          <p:nvPr>
            <p:ph type="title"/>
          </p:nvPr>
        </p:nvSpPr>
        <p:spPr>
          <a:xfrm>
            <a:off x="334964" y="3911751"/>
            <a:ext cx="7664447" cy="868355"/>
          </a:xfrm>
        </p:spPr>
        <p:txBody>
          <a:bodyPr/>
          <a:lstStyle/>
          <a:p>
            <a:r>
              <a:rPr lang="en-AU" sz="3600">
                <a:latin typeface="Public Sans" pitchFamily="2" charset="0"/>
              </a:rPr>
              <a:t>Acknowledgement of Country</a:t>
            </a:r>
          </a:p>
        </p:txBody>
      </p:sp>
    </p:spTree>
    <p:extLst>
      <p:ext uri="{BB962C8B-B14F-4D97-AF65-F5344CB8AC3E}">
        <p14:creationId xmlns:p14="http://schemas.microsoft.com/office/powerpoint/2010/main" val="11970463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69EDEB39-919A-4B4F-A520-C048C039BC6E}"/>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3</a:t>
            </a:fld>
            <a:endParaRPr lang="en-AU"/>
          </a:p>
        </p:txBody>
      </p:sp>
      <p:graphicFrame>
        <p:nvGraphicFramePr>
          <p:cNvPr id="10" name="Content Placeholder 4" title="Table">
            <a:extLst>
              <a:ext uri="{FF2B5EF4-FFF2-40B4-BE49-F238E27FC236}">
                <a16:creationId xmlns:a16="http://schemas.microsoft.com/office/drawing/2014/main" id="{99E1655E-89B6-4AC6-A3BF-5DBCC2C3CC57}"/>
              </a:ext>
            </a:extLst>
          </p:cNvPr>
          <p:cNvGraphicFramePr>
            <a:graphicFrameLocks/>
          </p:cNvGraphicFramePr>
          <p:nvPr>
            <p:extLst>
              <p:ext uri="{D42A27DB-BD31-4B8C-83A1-F6EECF244321}">
                <p14:modId xmlns:p14="http://schemas.microsoft.com/office/powerpoint/2010/main" val="3654485887"/>
              </p:ext>
            </p:extLst>
          </p:nvPr>
        </p:nvGraphicFramePr>
        <p:xfrm>
          <a:off x="340308" y="2046288"/>
          <a:ext cx="11462755" cy="2205523"/>
        </p:xfrm>
        <a:graphic>
          <a:graphicData uri="http://schemas.openxmlformats.org/drawingml/2006/table">
            <a:tbl>
              <a:tblPr firstRow="1">
                <a:tableStyleId>{3B4B98B0-60AC-42C2-AFA5-B58CD77FA1E5}</a:tableStyleId>
              </a:tblPr>
              <a:tblGrid>
                <a:gridCol w="587031">
                  <a:extLst>
                    <a:ext uri="{9D8B030D-6E8A-4147-A177-3AD203B41FA5}">
                      <a16:colId xmlns:a16="http://schemas.microsoft.com/office/drawing/2014/main" val="20000"/>
                    </a:ext>
                  </a:extLst>
                </a:gridCol>
                <a:gridCol w="8039111">
                  <a:extLst>
                    <a:ext uri="{9D8B030D-6E8A-4147-A177-3AD203B41FA5}">
                      <a16:colId xmlns:a16="http://schemas.microsoft.com/office/drawing/2014/main" val="20001"/>
                    </a:ext>
                  </a:extLst>
                </a:gridCol>
                <a:gridCol w="2836613">
                  <a:extLst>
                    <a:ext uri="{9D8B030D-6E8A-4147-A177-3AD203B41FA5}">
                      <a16:colId xmlns:a16="http://schemas.microsoft.com/office/drawing/2014/main" val="1327273406"/>
                    </a:ext>
                  </a:extLst>
                </a:gridCol>
              </a:tblGrid>
              <a:tr h="478416">
                <a:tc>
                  <a:txBody>
                    <a:bodyPr/>
                    <a:lstStyle/>
                    <a:p>
                      <a:r>
                        <a:rPr lang="en-AU" sz="1200">
                          <a:solidFill>
                            <a:schemeClr val="bg1"/>
                          </a:solidFill>
                          <a:latin typeface="Public Sans" pitchFamily="2" charset="0"/>
                        </a:rPr>
                        <a:t>#</a:t>
                      </a:r>
                    </a:p>
                  </a:txBody>
                  <a:tcPr marL="68165" marR="68165" marT="81000" marB="81000">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tx2"/>
                    </a:solidFill>
                  </a:tcPr>
                </a:tc>
                <a:tc>
                  <a:txBody>
                    <a:bodyPr/>
                    <a:lstStyle/>
                    <a:p>
                      <a:r>
                        <a:rPr lang="en-AU" sz="1400">
                          <a:solidFill>
                            <a:schemeClr val="bg1"/>
                          </a:solidFill>
                          <a:latin typeface="Public Sans" pitchFamily="2" charset="0"/>
                        </a:rPr>
                        <a:t>Item</a:t>
                      </a:r>
                    </a:p>
                  </a:txBody>
                  <a:tcPr marL="68165" marR="68165" marT="81000" marB="81000">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tx2"/>
                    </a:solidFill>
                  </a:tcPr>
                </a:tc>
                <a:tc>
                  <a:txBody>
                    <a:bodyPr/>
                    <a:lstStyle/>
                    <a:p>
                      <a:r>
                        <a:rPr lang="en-AU" sz="1400">
                          <a:solidFill>
                            <a:schemeClr val="bg1"/>
                          </a:solidFill>
                          <a:latin typeface="Public Sans" pitchFamily="2" charset="0"/>
                        </a:rPr>
                        <a:t>Slide</a:t>
                      </a:r>
                    </a:p>
                  </a:txBody>
                  <a:tcPr marL="68165" marR="68165" marT="81000" marB="81000">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21448">
                <a:tc>
                  <a:txBody>
                    <a:bodyPr/>
                    <a:lstStyle/>
                    <a:p>
                      <a:pPr marL="0" lvl="0" algn="l" rtl="0" eaLnBrk="1" latinLnBrk="0" hangingPunct="1">
                        <a:buNone/>
                      </a:pPr>
                      <a:r>
                        <a:rPr lang="en-AU" sz="1200" b="0" i="0" u="none" strike="noStrike" kern="1200">
                          <a:solidFill>
                            <a:schemeClr val="tx1"/>
                          </a:solidFill>
                          <a:latin typeface="Public Sans" pitchFamily="2" charset="0"/>
                          <a:ea typeface="+mn-ea"/>
                          <a:cs typeface="+mn-cs"/>
                        </a:rPr>
                        <a:t>1 </a:t>
                      </a:r>
                    </a:p>
                  </a:txBody>
                  <a:tcPr marL="68165" marR="68165" marT="81000" marB="81000" anchor="ctr">
                    <a:lnT w="1905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1905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pPr>
                      <a:endParaRPr lang="en-AU" sz="1200" b="0" i="0" u="none" strike="noStrike" kern="1200">
                        <a:solidFill>
                          <a:schemeClr val="tx1"/>
                        </a:solidFill>
                        <a:latin typeface="Public Sans" pitchFamily="2" charset="0"/>
                        <a:ea typeface="+mn-ea"/>
                        <a:cs typeface="+mn-cs"/>
                      </a:endParaRPr>
                    </a:p>
                  </a:txBody>
                  <a:tcPr marL="68165" marR="68165" marT="81000" marB="81000" anchor="ctr">
                    <a:lnT w="1905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47587">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2</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8283676"/>
                  </a:ext>
                </a:extLst>
              </a:tr>
              <a:tr h="235056">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3</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9075815"/>
                  </a:ext>
                </a:extLst>
              </a:tr>
              <a:tr h="235056">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4</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7224042"/>
                  </a:ext>
                </a:extLst>
              </a:tr>
              <a:tr h="235056">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5</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2239680"/>
                  </a:ext>
                </a:extLst>
              </a:tr>
            </a:tbl>
          </a:graphicData>
        </a:graphic>
      </p:graphicFrame>
      <p:sp>
        <p:nvSpPr>
          <p:cNvPr id="3" name="Text Placeholder 2">
            <a:extLst>
              <a:ext uri="{FF2B5EF4-FFF2-40B4-BE49-F238E27FC236}">
                <a16:creationId xmlns:a16="http://schemas.microsoft.com/office/drawing/2014/main" id="{4D4C4003-A78E-F652-B737-C372B831388B}"/>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AU">
              <a:latin typeface="Public Sans" pitchFamily="2" charset="0"/>
            </a:endParaRPr>
          </a:p>
        </p:txBody>
      </p:sp>
      <p:sp>
        <p:nvSpPr>
          <p:cNvPr id="6" name="Title 1">
            <a:extLst>
              <a:ext uri="{FF2B5EF4-FFF2-40B4-BE49-F238E27FC236}">
                <a16:creationId xmlns:a16="http://schemas.microsoft.com/office/drawing/2014/main" id="{7A12AB3E-B29C-4B01-A347-BD5EE1150A34}"/>
              </a:ext>
            </a:extLst>
          </p:cNvPr>
          <p:cNvSpPr>
            <a:spLocks noGrp="1"/>
          </p:cNvSpPr>
          <p:nvPr>
            <p:ph type="title"/>
          </p:nvPr>
        </p:nvSpPr>
        <p:spPr/>
        <p:txBody>
          <a:bodyPr/>
          <a:lstStyle/>
          <a:p>
            <a:r>
              <a:rPr lang="en-AU">
                <a:latin typeface="Public Sans" pitchFamily="2" charset="0"/>
              </a:rPr>
              <a:t>Agenda</a:t>
            </a:r>
          </a:p>
        </p:txBody>
      </p:sp>
    </p:spTree>
    <p:extLst>
      <p:ext uri="{BB962C8B-B14F-4D97-AF65-F5344CB8AC3E}">
        <p14:creationId xmlns:p14="http://schemas.microsoft.com/office/powerpoint/2010/main" val="30173705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F2C189-1E07-B831-3BB0-B7DE41FF7A8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atin typeface="Public Sans" pitchFamily="2" charset="0"/>
              </a:rPr>
              <a:t>Curriculum Reform update</a:t>
            </a:r>
          </a:p>
        </p:txBody>
      </p:sp>
      <p:pic>
        <p:nvPicPr>
          <p:cNvPr id="5" name="Picture Placeholder 4">
            <a:extLst>
              <a:ext uri="{FF2B5EF4-FFF2-40B4-BE49-F238E27FC236}">
                <a16:creationId xmlns:a16="http://schemas.microsoft.com/office/drawing/2014/main" id="{C3BA5AD2-2884-46E0-982A-135083FBAB26}"/>
              </a:ext>
              <a:ext uri="{C183D7F6-B498-43B3-948B-1728B52AA6E4}">
                <adec:decorative xmlns:adec="http://schemas.microsoft.com/office/drawing/2017/decorative" val="1"/>
              </a:ext>
            </a:extLst>
          </p:cNvPr>
          <p:cNvPicPr>
            <a:picLocks noGrp="1" noChangeAspect="1"/>
          </p:cNvPicPr>
          <p:nvPr>
            <p:ph type="pic" sz="quarter" idx="36"/>
          </p:nvPr>
        </p:nvPicPr>
        <p:blipFill>
          <a:blip r:embed="rId3">
            <a:extLst>
              <a:ext uri="{28A0092B-C50C-407E-A947-70E740481C1C}">
                <a14:useLocalDpi xmlns:a14="http://schemas.microsoft.com/office/drawing/2010/main" val="0"/>
              </a:ext>
            </a:extLst>
          </a:blip>
          <a:srcRect l="4553" r="4553"/>
          <a:stretch>
            <a:fillRect/>
          </a:stretch>
        </p:blipFill>
        <p:spPr/>
      </p:pic>
      <p:sp>
        <p:nvSpPr>
          <p:cNvPr id="9" name="Text Placeholder 8">
            <a:extLst>
              <a:ext uri="{FF2B5EF4-FFF2-40B4-BE49-F238E27FC236}">
                <a16:creationId xmlns:a16="http://schemas.microsoft.com/office/drawing/2014/main" id="{EA3EA8CE-FD0D-5E48-9777-427CDF6A4420}"/>
              </a:ext>
            </a:extLst>
          </p:cNvPr>
          <p:cNvSpPr>
            <a:spLocks noGrp="1"/>
          </p:cNvSpPr>
          <p:nvPr>
            <p:ph type="body" sz="quarter" idx="17"/>
          </p:nvPr>
        </p:nvSpPr>
        <p:spPr>
          <a:xfrm>
            <a:off x="334963" y="1543049"/>
            <a:ext cx="6583630" cy="4714531"/>
          </a:xfrm>
        </p:spPr>
        <p:txBody>
          <a:bodyPr vert="horz" lIns="91440" tIns="45720" rIns="91440" bIns="45720" rtlCol="0" anchor="t">
            <a:normAutofit fontScale="85000" lnSpcReduction="10000"/>
          </a:bodyPr>
          <a:lstStyle/>
          <a:p>
            <a:r>
              <a:rPr lang="en-AU" dirty="0">
                <a:latin typeface="Public Sans"/>
              </a:rPr>
              <a:t>All Term 1, 2023 </a:t>
            </a:r>
            <a:r>
              <a:rPr lang="en-AU" dirty="0">
                <a:latin typeface="Public Sans"/>
                <a:hlinkClick r:id="rId4"/>
              </a:rPr>
              <a:t>K-2 English </a:t>
            </a:r>
            <a:r>
              <a:rPr lang="en-AU" dirty="0">
                <a:latin typeface="Public Sans"/>
              </a:rPr>
              <a:t>and </a:t>
            </a:r>
            <a:r>
              <a:rPr lang="en-AU" dirty="0">
                <a:latin typeface="Public Sans"/>
                <a:hlinkClick r:id="rId5"/>
              </a:rPr>
              <a:t>K-2 mathematics </a:t>
            </a:r>
            <a:r>
              <a:rPr lang="en-AU" dirty="0">
                <a:latin typeface="Public Sans"/>
              </a:rPr>
              <a:t>units are now available to all schools.</a:t>
            </a:r>
          </a:p>
          <a:p>
            <a:r>
              <a:rPr lang="en-AU" dirty="0">
                <a:latin typeface="Public Sans"/>
              </a:rPr>
              <a:t>Secondary schools</a:t>
            </a:r>
            <a:r>
              <a:rPr lang="en-AU" dirty="0">
                <a:solidFill>
                  <a:srgbClr val="041E42"/>
                </a:solidFill>
                <a:latin typeface="Public Sans"/>
              </a:rPr>
              <a:t> must </a:t>
            </a:r>
            <a:r>
              <a:rPr lang="en-AU" dirty="0">
                <a:solidFill>
                  <a:srgbClr val="041E42"/>
                </a:solidFill>
                <a:latin typeface="Public Sans"/>
                <a:hlinkClick r:id="rId6"/>
              </a:rPr>
              <a:t>register their Department Approved Elective (DAE) classes for 2023 </a:t>
            </a:r>
            <a:r>
              <a:rPr lang="en-AU" dirty="0">
                <a:solidFill>
                  <a:srgbClr val="041E42"/>
                </a:solidFill>
                <a:latin typeface="Public Sans"/>
              </a:rPr>
              <a:t>via the link on the courses webpage.</a:t>
            </a:r>
          </a:p>
          <a:p>
            <a:r>
              <a:rPr lang="en-AU" dirty="0">
                <a:latin typeface="Public Sans"/>
                <a:hlinkClick r:id="rId7"/>
              </a:rPr>
              <a:t>Curriculum Reform additional release </a:t>
            </a:r>
            <a:r>
              <a:rPr lang="en-AU" dirty="0">
                <a:latin typeface="Public Sans"/>
              </a:rPr>
              <a:t> webpage has been updated. The page provides background for release time, primary and secondary models for flexible use of release time, further information related to release time and the additional school development day.</a:t>
            </a:r>
          </a:p>
          <a:p>
            <a:r>
              <a:rPr lang="en-AU" dirty="0">
                <a:latin typeface="Public Sans"/>
              </a:rPr>
              <a:t>Curriculum Reform Information Packs (primary and secondary) are now available on the </a:t>
            </a:r>
            <a:r>
              <a:rPr lang="en-AU" dirty="0">
                <a:latin typeface="Public Sans"/>
                <a:hlinkClick r:id="rId8"/>
              </a:rPr>
              <a:t>Keep up to date – Curriculum K-12 </a:t>
            </a:r>
            <a:r>
              <a:rPr lang="en-AU" dirty="0">
                <a:latin typeface="Public Sans"/>
              </a:rPr>
              <a:t>webpage under the General information for schools dropdown. These packs include information for schools that can be used at staff meetings, stage or faculty meetings or school development days. </a:t>
            </a:r>
            <a:endParaRPr lang="en-AU" dirty="0">
              <a:latin typeface="Public Sans" pitchFamily="2" charset="0"/>
            </a:endParaRPr>
          </a:p>
          <a:p>
            <a:pPr marL="0" indent="0">
              <a:buNone/>
            </a:pPr>
            <a:endParaRPr lang="en-AU">
              <a:latin typeface="Public Sans" pitchFamily="2" charset="0"/>
            </a:endParaRPr>
          </a:p>
        </p:txBody>
      </p:sp>
      <p:sp>
        <p:nvSpPr>
          <p:cNvPr id="8" name="Text Placeholder 7">
            <a:extLst>
              <a:ext uri="{FF2B5EF4-FFF2-40B4-BE49-F238E27FC236}">
                <a16:creationId xmlns:a16="http://schemas.microsoft.com/office/drawing/2014/main" id="{4D3753F3-F18F-AE8D-D1D1-2B1AF750F717}"/>
              </a:ext>
            </a:extLst>
          </p:cNvPr>
          <p:cNvSpPr>
            <a:spLocks noGrp="1"/>
          </p:cNvSpPr>
          <p:nvPr>
            <p:ph type="body" sz="quarter" idx="16"/>
          </p:nvPr>
        </p:nvSpPr>
        <p:spPr/>
        <p:txBody>
          <a:bodyPr/>
          <a:lstStyle/>
          <a:p>
            <a:r>
              <a:rPr lang="en-AU" sz="2000">
                <a:latin typeface="Public Sans SemiBold" pitchFamily="2" charset="0"/>
              </a:rPr>
              <a:t>What’s in the pipeline?</a:t>
            </a:r>
          </a:p>
        </p:txBody>
      </p:sp>
      <p:sp>
        <p:nvSpPr>
          <p:cNvPr id="7" name="Title 6">
            <a:extLst>
              <a:ext uri="{FF2B5EF4-FFF2-40B4-BE49-F238E27FC236}">
                <a16:creationId xmlns:a16="http://schemas.microsoft.com/office/drawing/2014/main" id="{F4C3FD67-54C4-D31A-71B0-AFF175826ECC}"/>
              </a:ext>
            </a:extLst>
          </p:cNvPr>
          <p:cNvSpPr>
            <a:spLocks noGrp="1"/>
          </p:cNvSpPr>
          <p:nvPr>
            <p:ph type="title"/>
          </p:nvPr>
        </p:nvSpPr>
        <p:spPr/>
        <p:txBody>
          <a:bodyPr/>
          <a:lstStyle/>
          <a:p>
            <a:r>
              <a:rPr lang="en-AU">
                <a:latin typeface="Public Sans" pitchFamily="2" charset="0"/>
              </a:rPr>
              <a:t>Summary </a:t>
            </a:r>
          </a:p>
        </p:txBody>
      </p:sp>
    </p:spTree>
    <p:extLst>
      <p:ext uri="{BB962C8B-B14F-4D97-AF65-F5344CB8AC3E}">
        <p14:creationId xmlns:p14="http://schemas.microsoft.com/office/powerpoint/2010/main" val="10622896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A59A5D-3958-652B-7692-6326A41764D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3" name="Slide Number Placeholder 2">
            <a:extLst>
              <a:ext uri="{FF2B5EF4-FFF2-40B4-BE49-F238E27FC236}">
                <a16:creationId xmlns:a16="http://schemas.microsoft.com/office/drawing/2014/main" id="{58E91235-68AA-D381-9070-DF00BE594E13}"/>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5</a:t>
            </a:fld>
            <a:endParaRPr lang="en-AU"/>
          </a:p>
        </p:txBody>
      </p:sp>
      <p:pic>
        <p:nvPicPr>
          <p:cNvPr id="8" name="Picture 7">
            <a:extLst>
              <a:ext uri="{FF2B5EF4-FFF2-40B4-BE49-F238E27FC236}">
                <a16:creationId xmlns:a16="http://schemas.microsoft.com/office/drawing/2014/main" id="{A399D532-183F-45C3-EAFC-C8DFD9D5C6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0" y="3269799"/>
            <a:ext cx="2163763" cy="3058653"/>
          </a:xfrm>
          <a:prstGeom prst="rect">
            <a:avLst/>
          </a:prstGeom>
        </p:spPr>
      </p:pic>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6"/>
          </p:nvPr>
        </p:nvSpPr>
        <p:spPr>
          <a:xfrm>
            <a:off x="343927" y="1551093"/>
            <a:ext cx="9466824" cy="4777359"/>
          </a:xfrm>
        </p:spPr>
        <p:txBody>
          <a:bodyPr vert="horz" lIns="91440" tIns="45720" rIns="91440" bIns="45720" rtlCol="0" anchor="t">
            <a:normAutofit fontScale="25000" lnSpcReduction="20000"/>
          </a:bodyPr>
          <a:lstStyle/>
          <a:p>
            <a:r>
              <a:rPr lang="en-AU" sz="6000">
                <a:latin typeface="Public Sans"/>
              </a:rPr>
              <a:t>NESA has released the </a:t>
            </a:r>
            <a:r>
              <a:rPr lang="en-AU" sz="6000">
                <a:latin typeface="Public Sans"/>
                <a:hlinkClick r:id="rId4"/>
              </a:rPr>
              <a:t>Curriculum Reform timeline</a:t>
            </a:r>
            <a:r>
              <a:rPr lang="en-AU" sz="6000">
                <a:latin typeface="Public Sans"/>
              </a:rPr>
              <a:t>. The timeline outlines when new syllabuses will be released, so schools can plan and prepare to engage with the content, and when they will be implemented, so schools know when the new syllabuses will be enacted. </a:t>
            </a:r>
            <a:endParaRPr lang="en-AU" sz="6000">
              <a:latin typeface="Public Sans" pitchFamily="2" charset="0"/>
            </a:endParaRPr>
          </a:p>
          <a:p>
            <a:r>
              <a:rPr lang="en-AU" sz="6000">
                <a:latin typeface="Public Sans"/>
              </a:rPr>
              <a:t>To ensure continuity of learning for Years 7 to 10, the new syllabuses will be implemented first to Year 7 and 9 and in the following year to Year 8 and 10 for all subjects.  </a:t>
            </a:r>
            <a:endParaRPr lang="en-AU" sz="6000">
              <a:latin typeface="Public Sans" pitchFamily="2" charset="0"/>
            </a:endParaRPr>
          </a:p>
          <a:p>
            <a:r>
              <a:rPr lang="en-AU" sz="6000">
                <a:latin typeface="Public Sans"/>
                <a:hlinkClick r:id="rId5"/>
              </a:rPr>
              <a:t>Have your say consultation</a:t>
            </a:r>
            <a:r>
              <a:rPr lang="en-AU" sz="6000">
                <a:latin typeface="Public Sans"/>
              </a:rPr>
              <a:t> periods announced for</a:t>
            </a:r>
          </a:p>
          <a:p>
            <a:pPr lvl="1"/>
            <a:r>
              <a:rPr lang="en-AU" sz="5600">
                <a:latin typeface="Public Sans" pitchFamily="2" charset="0"/>
              </a:rPr>
              <a:t>Technology 7-8 (28 October – 21 November)</a:t>
            </a:r>
          </a:p>
          <a:p>
            <a:pPr lvl="1"/>
            <a:r>
              <a:rPr lang="en-AU" sz="5600">
                <a:latin typeface="Public Sans" pitchFamily="2" charset="0"/>
              </a:rPr>
              <a:t>Drama 7-10 (28 October – 5 December)</a:t>
            </a:r>
          </a:p>
          <a:p>
            <a:pPr lvl="1"/>
            <a:r>
              <a:rPr lang="en-AU" sz="5600">
                <a:latin typeface="Public Sans" pitchFamily="2" charset="0"/>
              </a:rPr>
              <a:t>Science 7-10 (28 October – 5 December)</a:t>
            </a:r>
          </a:p>
          <a:p>
            <a:r>
              <a:rPr lang="en-AU" sz="6000">
                <a:latin typeface="Public Sans"/>
              </a:rPr>
              <a:t>Information sessions for all three draft syllabuses were held on 3 November. Teachers can access the recording via the department's </a:t>
            </a:r>
            <a:r>
              <a:rPr lang="en-AU" sz="6000">
                <a:latin typeface="Public Sans"/>
                <a:hlinkClick r:id="rId6"/>
              </a:rPr>
              <a:t>Have your say</a:t>
            </a:r>
            <a:r>
              <a:rPr lang="en-AU" sz="6000">
                <a:latin typeface="Public Sans"/>
              </a:rPr>
              <a:t> webpage. These recordings are available for the duration of the consultation period.</a:t>
            </a:r>
          </a:p>
          <a:p>
            <a:r>
              <a:rPr lang="en-AU" sz="6000">
                <a:latin typeface="Public Sans"/>
                <a:hlinkClick r:id="rId7"/>
              </a:rPr>
              <a:t>Aboriginal Languages K-10</a:t>
            </a:r>
            <a:r>
              <a:rPr lang="en-AU" sz="6000">
                <a:latin typeface="Public Sans"/>
              </a:rPr>
              <a:t> syllabus has been released. Schools can engage with this syllabus in 2023, and enact the syllabus in 2024. </a:t>
            </a:r>
            <a:endParaRPr lang="en-AU" sz="6000">
              <a:latin typeface="Public Sans" pitchFamily="2" charset="0"/>
            </a:endParaRPr>
          </a:p>
          <a:p>
            <a:pPr marL="0" indent="0">
              <a:buNone/>
            </a:pPr>
            <a:endParaRPr lang="en-AU"/>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a:lstStyle/>
          <a:p>
            <a:r>
              <a:rPr lang="en-AU" sz="2000">
                <a:latin typeface="Public Sans SemiBold" pitchFamily="2" charset="0"/>
              </a:rPr>
              <a:t>Primary and Secondary</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a:latin typeface="Public Sans" pitchFamily="2" charset="0"/>
              </a:rPr>
              <a:t>Latest news from NESA</a:t>
            </a:r>
          </a:p>
        </p:txBody>
      </p:sp>
    </p:spTree>
    <p:extLst>
      <p:ext uri="{BB962C8B-B14F-4D97-AF65-F5344CB8AC3E}">
        <p14:creationId xmlns:p14="http://schemas.microsoft.com/office/powerpoint/2010/main" val="22160638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6E5109-4597-1A15-A3A7-C2B66E9E44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9" name="Slide Number Placeholder 8">
            <a:extLst>
              <a:ext uri="{FF2B5EF4-FFF2-40B4-BE49-F238E27FC236}">
                <a16:creationId xmlns:a16="http://schemas.microsoft.com/office/drawing/2014/main" id="{B8850809-0377-BD98-9019-9A608FF3A0E2}"/>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6</a:t>
            </a:fld>
            <a:endParaRPr lang="en-AU"/>
          </a:p>
        </p:txBody>
      </p:sp>
      <p:sp>
        <p:nvSpPr>
          <p:cNvPr id="11" name="Text Placeholder 10">
            <a:extLst>
              <a:ext uri="{FF2B5EF4-FFF2-40B4-BE49-F238E27FC236}">
                <a16:creationId xmlns:a16="http://schemas.microsoft.com/office/drawing/2014/main" id="{A7A15CCD-8E74-CBC4-5F56-627086FD9AF9}"/>
              </a:ext>
            </a:extLst>
          </p:cNvPr>
          <p:cNvSpPr>
            <a:spLocks noGrp="1"/>
          </p:cNvSpPr>
          <p:nvPr>
            <p:ph type="body" sz="quarter" idx="18"/>
          </p:nvPr>
        </p:nvSpPr>
        <p:spPr/>
        <p:txBody>
          <a:bodyPr vert="horz" lIns="91440" tIns="45720" rIns="91440" bIns="45720" rtlCol="0" anchor="t">
            <a:normAutofit fontScale="92500" lnSpcReduction="20000"/>
          </a:bodyPr>
          <a:lstStyle/>
          <a:p>
            <a:pPr marL="0" indent="0">
              <a:lnSpc>
                <a:spcPct val="160000"/>
              </a:lnSpc>
              <a:buNone/>
            </a:pPr>
            <a:r>
              <a:rPr lang="en-AU" sz="1700">
                <a:latin typeface="Public Sans ExtraBold" pitchFamily="2" charset="0"/>
                <a:ea typeface="+mn-lt"/>
                <a:cs typeface="+mn-lt"/>
              </a:rPr>
              <a:t>Department Approved Electives (DAE) </a:t>
            </a:r>
            <a:endParaRPr lang="en-US" sz="1700">
              <a:latin typeface="Public Sans ExtraBold" pitchFamily="2" charset="0"/>
              <a:ea typeface="+mn-lt"/>
              <a:cs typeface="+mn-lt"/>
            </a:endParaRPr>
          </a:p>
          <a:p>
            <a:pPr>
              <a:buFont typeface="Arial"/>
              <a:buChar char="•"/>
            </a:pPr>
            <a:r>
              <a:rPr lang="en-AU" sz="1600">
                <a:latin typeface="Public Sans"/>
              </a:rPr>
              <a:t>7 </a:t>
            </a:r>
            <a:r>
              <a:rPr lang="en-AU" sz="1600">
                <a:solidFill>
                  <a:srgbClr val="041E42"/>
                </a:solidFill>
                <a:latin typeface="Public Sans"/>
              </a:rPr>
              <a:t>Department approved elective courses are </a:t>
            </a:r>
            <a:r>
              <a:rPr lang="en-AU" sz="1600">
                <a:latin typeface="Public Sans"/>
              </a:rPr>
              <a:t>available for schools in 2023.  </a:t>
            </a:r>
            <a:endParaRPr lang="en-US" sz="1600">
              <a:latin typeface="Public Sans"/>
            </a:endParaRPr>
          </a:p>
          <a:p>
            <a:pPr marL="641350" lvl="1" indent="-285750">
              <a:buFont typeface="Montserrat Medium"/>
              <a:buChar char="−"/>
            </a:pPr>
            <a:r>
              <a:rPr lang="en-AU">
                <a:solidFill>
                  <a:srgbClr val="041E42"/>
                </a:solidFill>
                <a:latin typeface="Public Sans"/>
              </a:rPr>
              <a:t>Schools must </a:t>
            </a:r>
            <a:r>
              <a:rPr lang="en-AU">
                <a:solidFill>
                  <a:srgbClr val="041E42"/>
                </a:solidFill>
                <a:latin typeface="Public Sans"/>
                <a:hlinkClick r:id="rId3"/>
              </a:rPr>
              <a:t>register their classes for 2023 </a:t>
            </a:r>
            <a:r>
              <a:rPr lang="en-AU">
                <a:solidFill>
                  <a:srgbClr val="041E42"/>
                </a:solidFill>
                <a:latin typeface="Public Sans"/>
              </a:rPr>
              <a:t>via the link on the DAE courses webpage.</a:t>
            </a:r>
            <a:endParaRPr lang="en-US">
              <a:latin typeface="Public Sans"/>
            </a:endParaRPr>
          </a:p>
          <a:p>
            <a:pPr marL="641350" lvl="1" indent="-285750">
              <a:buFont typeface="Montserrat Medium"/>
              <a:buChar char="−"/>
            </a:pPr>
            <a:r>
              <a:rPr lang="en-AU">
                <a:solidFill>
                  <a:srgbClr val="041E42"/>
                </a:solidFill>
                <a:latin typeface="Public Sans"/>
                <a:hlinkClick r:id="rId4"/>
              </a:rPr>
              <a:t>Resources</a:t>
            </a:r>
            <a:r>
              <a:rPr lang="en-AU">
                <a:solidFill>
                  <a:srgbClr val="041E42"/>
                </a:solidFill>
                <a:latin typeface="Public Sans"/>
              </a:rPr>
              <a:t> have been published to support the courses. </a:t>
            </a:r>
            <a:endParaRPr lang="en-US">
              <a:latin typeface="Public Sans"/>
            </a:endParaRPr>
          </a:p>
          <a:p>
            <a:pPr marL="641350" lvl="1" indent="-285750">
              <a:buFont typeface="Montserrat Medium"/>
              <a:buChar char="−"/>
            </a:pPr>
            <a:r>
              <a:rPr lang="en-AU">
                <a:solidFill>
                  <a:srgbClr val="041E42"/>
                </a:solidFill>
                <a:latin typeface="Public Sans"/>
              </a:rPr>
              <a:t>Microlearning and other professional learning are available during Term 4 in MyPL and the </a:t>
            </a:r>
            <a:r>
              <a:rPr lang="en-AU">
                <a:solidFill>
                  <a:srgbClr val="041E42"/>
                </a:solidFill>
                <a:latin typeface="Public Sans"/>
                <a:hlinkClick r:id="rId5"/>
              </a:rPr>
              <a:t>Teaching and Learning 7-12 </a:t>
            </a:r>
            <a:r>
              <a:rPr lang="en-AU" err="1">
                <a:solidFill>
                  <a:srgbClr val="041E42"/>
                </a:solidFill>
                <a:latin typeface="Public Sans"/>
                <a:hlinkClick r:id="rId5"/>
              </a:rPr>
              <a:t>Statewide</a:t>
            </a:r>
            <a:r>
              <a:rPr lang="en-AU">
                <a:solidFill>
                  <a:srgbClr val="041E42"/>
                </a:solidFill>
                <a:latin typeface="Public Sans"/>
                <a:hlinkClick r:id="rId5"/>
              </a:rPr>
              <a:t> Staffroom</a:t>
            </a:r>
            <a:r>
              <a:rPr lang="en-AU">
                <a:solidFill>
                  <a:srgbClr val="041E42"/>
                </a:solidFill>
                <a:latin typeface="Public Sans"/>
              </a:rPr>
              <a:t>.</a:t>
            </a:r>
            <a:endParaRPr lang="en-US">
              <a:solidFill>
                <a:srgbClr val="002562"/>
              </a:solidFill>
              <a:latin typeface="Public Sans"/>
            </a:endParaRPr>
          </a:p>
          <a:p>
            <a:pPr marL="285750" indent="-285750">
              <a:buFont typeface="Arial,Sans-Serif"/>
              <a:buChar char="•"/>
            </a:pPr>
            <a:r>
              <a:rPr lang="en-US" sz="1600">
                <a:latin typeface="Public Sans"/>
              </a:rPr>
              <a:t>NESA Curriculum Reform timelines released </a:t>
            </a:r>
          </a:p>
          <a:p>
            <a:pPr marL="463550" lvl="1" indent="-285750">
              <a:buFont typeface="Arial,Sans-Serif"/>
              <a:buChar char="•"/>
            </a:pPr>
            <a:r>
              <a:rPr lang="en-US">
                <a:solidFill>
                  <a:srgbClr val="041E42"/>
                </a:solidFill>
                <a:latin typeface="Public Sans" pitchFamily="2" charset="0"/>
                <a:hlinkClick r:id="rId6"/>
              </a:rPr>
              <a:t>Secondary Year 7 to 10 </a:t>
            </a:r>
            <a:endParaRPr lang="en-US">
              <a:latin typeface="Montserrat Medium"/>
            </a:endParaRPr>
          </a:p>
          <a:p>
            <a:pPr marL="463550" lvl="1" indent="-285750">
              <a:buFont typeface="Arial,Sans-Serif"/>
              <a:buChar char="•"/>
            </a:pPr>
            <a:r>
              <a:rPr lang="en-US">
                <a:solidFill>
                  <a:srgbClr val="041E42"/>
                </a:solidFill>
                <a:latin typeface="Public Sans" pitchFamily="2" charset="0"/>
                <a:hlinkClick r:id="rId7"/>
              </a:rPr>
              <a:t>Senior Secondary Year 11 to 12</a:t>
            </a:r>
            <a:endParaRPr lang="en-AU"/>
          </a:p>
        </p:txBody>
      </p:sp>
      <p:sp>
        <p:nvSpPr>
          <p:cNvPr id="2" name="Text Placeholder 4">
            <a:extLst>
              <a:ext uri="{FF2B5EF4-FFF2-40B4-BE49-F238E27FC236}">
                <a16:creationId xmlns:a16="http://schemas.microsoft.com/office/drawing/2014/main" id="{C6D07662-31C6-3343-6571-F1F55A750E7C}"/>
              </a:ext>
            </a:extLst>
          </p:cNvPr>
          <p:cNvSpPr txBox="1">
            <a:spLocks/>
          </p:cNvSpPr>
          <p:nvPr/>
        </p:nvSpPr>
        <p:spPr>
          <a:xfrm>
            <a:off x="6109854" y="910008"/>
            <a:ext cx="5136568" cy="466356"/>
          </a:xfrm>
          <a:prstGeom prst="rect">
            <a:avLst/>
          </a:prstGeom>
        </p:spPr>
        <p:txBody>
          <a:bodyPr vert="horz" wrap="square" lIns="0" tIns="45720" rIns="91440" bIns="4572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1800" b="0" i="0" kern="1200">
                <a:solidFill>
                  <a:schemeClr val="accent2"/>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2000">
                <a:latin typeface="Public Sans SemiBold" pitchFamily="2" charset="0"/>
              </a:rPr>
              <a:t>Secondary</a:t>
            </a:r>
          </a:p>
        </p:txBody>
      </p:sp>
      <p:cxnSp>
        <p:nvCxnSpPr>
          <p:cNvPr id="10" name="Straight Connector 9">
            <a:extLst>
              <a:ext uri="{FF2B5EF4-FFF2-40B4-BE49-F238E27FC236}">
                <a16:creationId xmlns:a16="http://schemas.microsoft.com/office/drawing/2014/main" id="{B652DC86-B6AB-4291-AE74-6656EE392B12}"/>
              </a:ext>
              <a:ext uri="{C183D7F6-B498-43B3-948B-1728B52AA6E4}">
                <adec:decorative xmlns:adec="http://schemas.microsoft.com/office/drawing/2017/decorative" val="1"/>
              </a:ext>
            </a:extLst>
          </p:cNvPr>
          <p:cNvCxnSpPr>
            <a:cxnSpLocks/>
          </p:cNvCxnSpPr>
          <p:nvPr/>
        </p:nvCxnSpPr>
        <p:spPr>
          <a:xfrm>
            <a:off x="5938456" y="1143186"/>
            <a:ext cx="0" cy="4930526"/>
          </a:xfrm>
          <a:prstGeom prst="line">
            <a:avLst/>
          </a:prstGeom>
          <a:ln w="28575">
            <a:gradFill>
              <a:gsLst>
                <a:gs pos="30000">
                  <a:schemeClr val="bg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7"/>
          </p:nvPr>
        </p:nvSpPr>
        <p:spPr>
          <a:xfrm>
            <a:off x="334963" y="1537547"/>
            <a:ext cx="5559425" cy="4536165"/>
          </a:xfrm>
        </p:spPr>
        <p:txBody>
          <a:bodyPr vert="horz" lIns="91440" tIns="45720" rIns="91440" bIns="45720" rtlCol="0" anchor="t">
            <a:normAutofit fontScale="85000" lnSpcReduction="10000"/>
          </a:bodyPr>
          <a:lstStyle/>
          <a:p>
            <a:pPr marL="0" indent="0">
              <a:buNone/>
            </a:pPr>
            <a:r>
              <a:rPr lang="en-US" sz="1900">
                <a:latin typeface="Public Sans ExtraBold" pitchFamily="2" charset="0"/>
                <a:ea typeface="+mn-lt"/>
                <a:cs typeface="+mn-lt"/>
              </a:rPr>
              <a:t>English K-2</a:t>
            </a:r>
          </a:p>
          <a:p>
            <a:r>
              <a:rPr lang="en-US">
                <a:latin typeface="Public Sans" pitchFamily="2" charset="0"/>
                <a:ea typeface="+mn-lt"/>
                <a:cs typeface="+mn-lt"/>
              </a:rPr>
              <a:t>All Term 1, 2023 units are now available on the </a:t>
            </a:r>
            <a:r>
              <a:rPr lang="en-US">
                <a:latin typeface="Public Sans" pitchFamily="2" charset="0"/>
                <a:ea typeface="+mn-lt"/>
                <a:cs typeface="+mn-lt"/>
                <a:hlinkClick r:id="rId8"/>
              </a:rPr>
              <a:t>Planning, programing and assessing English K-6 </a:t>
            </a:r>
            <a:r>
              <a:rPr lang="en-US">
                <a:latin typeface="Public Sans" pitchFamily="2" charset="0"/>
                <a:ea typeface="+mn-lt"/>
                <a:cs typeface="+mn-lt"/>
              </a:rPr>
              <a:t>webpage.</a:t>
            </a:r>
          </a:p>
          <a:p>
            <a:r>
              <a:rPr lang="en-US">
                <a:latin typeface="Public Sans" pitchFamily="2" charset="0"/>
                <a:ea typeface="+mn-lt"/>
                <a:cs typeface="+mn-lt"/>
              </a:rPr>
              <a:t>‘Design and teach an English unit’ microlearning is available on </a:t>
            </a:r>
            <a:r>
              <a:rPr lang="en-US">
                <a:latin typeface="Public Sans" pitchFamily="2" charset="0"/>
                <a:ea typeface="+mn-lt"/>
                <a:cs typeface="+mn-lt"/>
                <a:hlinkClick r:id="rId9"/>
              </a:rPr>
              <a:t>MyPL</a:t>
            </a:r>
            <a:r>
              <a:rPr lang="en-US">
                <a:latin typeface="Public Sans" pitchFamily="2" charset="0"/>
                <a:ea typeface="+mn-lt"/>
                <a:cs typeface="+mn-lt"/>
              </a:rPr>
              <a:t>.</a:t>
            </a:r>
          </a:p>
          <a:p>
            <a:r>
              <a:rPr lang="en-US">
                <a:latin typeface="Public Sans" pitchFamily="2" charset="0"/>
                <a:ea typeface="+mn-lt"/>
                <a:cs typeface="+mn-lt"/>
                <a:hlinkClick r:id="rId10"/>
              </a:rPr>
              <a:t>Grapheme-phoneme correspondences (GPC) instructional sequence </a:t>
            </a:r>
            <a:r>
              <a:rPr lang="en-US">
                <a:latin typeface="Public Sans" pitchFamily="2" charset="0"/>
                <a:ea typeface="+mn-lt"/>
                <a:cs typeface="+mn-lt"/>
              </a:rPr>
              <a:t>is available to support the introduction of GPC in a systematic, explicit and cumulative way in Kindergarten through to Year 2. </a:t>
            </a:r>
          </a:p>
          <a:p>
            <a:pPr marL="0" indent="0">
              <a:buNone/>
            </a:pPr>
            <a:r>
              <a:rPr lang="en-US" sz="1900">
                <a:latin typeface="Public Sans ExtraBold" pitchFamily="2" charset="0"/>
                <a:ea typeface="+mn-lt"/>
                <a:cs typeface="+mn-lt"/>
              </a:rPr>
              <a:t>Mathematics K-2 </a:t>
            </a:r>
          </a:p>
          <a:p>
            <a:r>
              <a:rPr lang="en-US">
                <a:latin typeface="Public Sans" pitchFamily="2" charset="0"/>
                <a:ea typeface="+mn-lt"/>
                <a:cs typeface="+mn-lt"/>
              </a:rPr>
              <a:t>All Term 1, 2023 units are now available on the </a:t>
            </a:r>
            <a:r>
              <a:rPr lang="en-US">
                <a:latin typeface="Public Sans" pitchFamily="2" charset="0"/>
                <a:ea typeface="+mn-lt"/>
                <a:cs typeface="+mn-lt"/>
                <a:hlinkClick r:id="rId11"/>
              </a:rPr>
              <a:t>Planning, programing and assessing  mathematics K-6 </a:t>
            </a:r>
            <a:r>
              <a:rPr lang="en-US">
                <a:latin typeface="Public Sans" pitchFamily="2" charset="0"/>
                <a:ea typeface="+mn-lt"/>
                <a:cs typeface="+mn-lt"/>
              </a:rPr>
              <a:t>webpage </a:t>
            </a:r>
          </a:p>
          <a:p>
            <a:endParaRPr lang="en-US">
              <a:latin typeface="Public Sans" pitchFamily="2" charset="0"/>
              <a:ea typeface="+mn-lt"/>
              <a:cs typeface="+mn-lt"/>
            </a:endParaRPr>
          </a:p>
          <a:p>
            <a:pPr marL="0" indent="0">
              <a:lnSpc>
                <a:spcPts val="2000"/>
              </a:lnSpc>
              <a:buNone/>
            </a:pPr>
            <a:endParaRPr lang="en-AU">
              <a:latin typeface="Montserrat Medium"/>
            </a:endParaRP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a:xfrm>
            <a:off x="340307" y="910008"/>
            <a:ext cx="5554081" cy="466356"/>
          </a:xfrm>
        </p:spPr>
        <p:txBody>
          <a:bodyPr/>
          <a:lstStyle/>
          <a:p>
            <a:r>
              <a:rPr lang="en-AU" sz="2000">
                <a:latin typeface="Public Sans SemiBold" pitchFamily="2" charset="0"/>
              </a:rPr>
              <a:t>Primary</a:t>
            </a:r>
            <a:r>
              <a:rPr lang="en-AU">
                <a:latin typeface="Public Sans" pitchFamily="2" charset="0"/>
              </a:rPr>
              <a:t>		</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a:latin typeface="Public Sans" pitchFamily="2" charset="0"/>
              </a:rPr>
              <a:t>Department of Education updates</a:t>
            </a:r>
          </a:p>
        </p:txBody>
      </p:sp>
    </p:spTree>
    <p:extLst>
      <p:ext uri="{BB962C8B-B14F-4D97-AF65-F5344CB8AC3E}">
        <p14:creationId xmlns:p14="http://schemas.microsoft.com/office/powerpoint/2010/main" val="24866392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0F3D8-781C-5A1B-FD76-BB3A8B309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3" name="Slide Number Placeholder 2">
            <a:extLst>
              <a:ext uri="{FF2B5EF4-FFF2-40B4-BE49-F238E27FC236}">
                <a16:creationId xmlns:a16="http://schemas.microsoft.com/office/drawing/2014/main" id="{AF478653-BF8A-AA84-31EC-BDECD3BA4018}"/>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7</a:t>
            </a:fld>
            <a:endParaRPr lang="en-AU"/>
          </a:p>
        </p:txBody>
      </p:sp>
      <p:sp>
        <p:nvSpPr>
          <p:cNvPr id="9" name="Text Placeholder 5">
            <a:extLst>
              <a:ext uri="{FF2B5EF4-FFF2-40B4-BE49-F238E27FC236}">
                <a16:creationId xmlns:a16="http://schemas.microsoft.com/office/drawing/2014/main" id="{A1AC5BED-47AF-47F0-A56B-9269A7874779}"/>
              </a:ext>
            </a:extLst>
          </p:cNvPr>
          <p:cNvSpPr txBox="1">
            <a:spLocks/>
          </p:cNvSpPr>
          <p:nvPr/>
        </p:nvSpPr>
        <p:spPr>
          <a:xfrm>
            <a:off x="285222" y="1525486"/>
            <a:ext cx="11443755" cy="4930502"/>
          </a:xfrm>
          <a:prstGeom prst="rect">
            <a:avLst/>
          </a:prstGeom>
        </p:spPr>
        <p:txBody>
          <a:bodyPr vert="horz" lIns="91440" tIns="45720" rIns="91440" bIns="45720" rtlCol="0" anchor="t">
            <a:normAutofit fontScale="47500" lnSpcReduction="20000"/>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3400" dirty="0">
                <a:latin typeface="Public Sans ExtraBold" pitchFamily="2" charset="0"/>
              </a:rPr>
              <a:t>When to use these packages?</a:t>
            </a:r>
            <a:br>
              <a:rPr lang="en-AU" sz="2900" dirty="0">
                <a:latin typeface="Public Sans"/>
              </a:rPr>
            </a:br>
            <a:r>
              <a:rPr lang="en-AU" sz="2900" dirty="0">
                <a:latin typeface="Public Sans"/>
              </a:rPr>
              <a:t>The support packages can be used at School Development Days or staff/stage/faculty meetings to provide teachers with key messages to engage with curriculum reform. The sessions can be delivered by schools or presented using the pre-recording link included in the packages. There are separate packages for both </a:t>
            </a:r>
            <a:r>
              <a:rPr lang="en-AU" sz="2900" b="1" dirty="0">
                <a:latin typeface="Public Sans"/>
              </a:rPr>
              <a:t>primary</a:t>
            </a:r>
            <a:r>
              <a:rPr lang="en-AU" sz="2900" dirty="0">
                <a:latin typeface="Public Sans"/>
              </a:rPr>
              <a:t> and </a:t>
            </a:r>
            <a:r>
              <a:rPr lang="en-AU" sz="2900" b="1" dirty="0">
                <a:latin typeface="Public Sans"/>
              </a:rPr>
              <a:t>secondary</a:t>
            </a:r>
            <a:r>
              <a:rPr lang="en-AU" sz="2900" dirty="0">
                <a:latin typeface="Public Sans"/>
              </a:rPr>
              <a:t> audiences. These PowerPoint presentations are optional resources that schools may adopt or adapt to their local context.  Presentations are 15-20 minutes, allowing for use in short meetings. </a:t>
            </a:r>
            <a:endParaRPr lang="en-AU" sz="2900" dirty="0"/>
          </a:p>
          <a:p>
            <a:pPr marL="0" indent="0">
              <a:buNone/>
            </a:pPr>
            <a:r>
              <a:rPr lang="en-AU" sz="3400" dirty="0">
                <a:latin typeface="Public Sans ExtraBold" pitchFamily="2" charset="0"/>
              </a:rPr>
              <a:t>How to access these packages?</a:t>
            </a:r>
            <a:br>
              <a:rPr lang="en-AU" sz="2900" dirty="0">
                <a:latin typeface="Public Sans" pitchFamily="2" charset="0"/>
              </a:rPr>
            </a:br>
            <a:r>
              <a:rPr lang="en-AU" sz="2900" dirty="0">
                <a:latin typeface="Public Sans"/>
              </a:rPr>
              <a:t>The primary and secondary packages are available on the </a:t>
            </a:r>
            <a:r>
              <a:rPr lang="en-AU" sz="2900" dirty="0">
                <a:latin typeface="Public Sans"/>
                <a:hlinkClick r:id="rId3"/>
              </a:rPr>
              <a:t>Keep up to date – Curriculum K-12</a:t>
            </a:r>
            <a:r>
              <a:rPr lang="en-AU" sz="2900" dirty="0">
                <a:latin typeface="Public Sans"/>
              </a:rPr>
              <a:t> web page under the ‘General information for schools’ dropdown.  </a:t>
            </a:r>
            <a:endParaRPr lang="en-AU" sz="2500" dirty="0">
              <a:latin typeface="Public Sans"/>
            </a:endParaRPr>
          </a:p>
          <a:p>
            <a:pPr marL="0" indent="0">
              <a:buNone/>
            </a:pPr>
            <a:r>
              <a:rPr lang="en-AU" sz="3400" dirty="0">
                <a:latin typeface="Public Sans ExtraBold" pitchFamily="2" charset="0"/>
              </a:rPr>
              <a:t>What’s included in these packages?</a:t>
            </a:r>
          </a:p>
          <a:p>
            <a:r>
              <a:rPr lang="en-AU" sz="2900" dirty="0">
                <a:latin typeface="Public Sans"/>
              </a:rPr>
              <a:t>Phases of curriculum implementation and associated resources </a:t>
            </a:r>
          </a:p>
          <a:p>
            <a:r>
              <a:rPr lang="en-AU" sz="2900" dirty="0">
                <a:latin typeface="Public Sans"/>
              </a:rPr>
              <a:t>NESA curriculum reform timelines </a:t>
            </a:r>
          </a:p>
          <a:p>
            <a:r>
              <a:rPr lang="en-AU" sz="2900" dirty="0">
                <a:latin typeface="Public Sans"/>
              </a:rPr>
              <a:t>Prompts to guide collaborative planning and the collection of baseline data</a:t>
            </a:r>
            <a:endParaRPr lang="en-AU" sz="2900" dirty="0">
              <a:latin typeface="Public Sans" pitchFamily="2" charset="0"/>
            </a:endParaRPr>
          </a:p>
          <a:p>
            <a:r>
              <a:rPr lang="en-AU" sz="2900" dirty="0">
                <a:latin typeface="Public Sans"/>
              </a:rPr>
              <a:t>Literacy and numeracy update</a:t>
            </a:r>
          </a:p>
          <a:p>
            <a:r>
              <a:rPr lang="en-AU" sz="2900" dirty="0">
                <a:latin typeface="Public Sans" pitchFamily="2" charset="0"/>
              </a:rPr>
              <a:t>Information and resources to engage with new syllabuses.</a:t>
            </a:r>
            <a:endParaRPr lang="en-AU" sz="2900" b="1" dirty="0">
              <a:latin typeface="Public Sans" pitchFamily="2" charset="0"/>
            </a:endParaRPr>
          </a:p>
          <a:p>
            <a:pPr lvl="1"/>
            <a:endParaRPr lang="en-AU" dirty="0">
              <a:latin typeface="Public Sans" pitchFamily="2" charset="0"/>
            </a:endParaRP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vert="horz" wrap="square" lIns="0" tIns="45720" rIns="91440" bIns="45720" rtlCol="0" anchor="t">
            <a:noAutofit/>
          </a:bodyPr>
          <a:lstStyle/>
          <a:p>
            <a:r>
              <a:rPr lang="en-AU" sz="2000">
                <a:latin typeface="Public Sans SemiBold"/>
              </a:rPr>
              <a:t>K-12 resources – Curriculum Reform Information packages</a:t>
            </a:r>
            <a:endParaRPr lang="en-AU" sz="2000">
              <a:latin typeface="Public Sans SemiBold" pitchFamily="2" charset="0"/>
            </a:endParaRP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a:latin typeface="Public Sans" pitchFamily="2" charset="0"/>
              </a:rPr>
              <a:t>Department of Education updates</a:t>
            </a:r>
          </a:p>
        </p:txBody>
      </p:sp>
    </p:spTree>
    <p:extLst>
      <p:ext uri="{BB962C8B-B14F-4D97-AF65-F5344CB8AC3E}">
        <p14:creationId xmlns:p14="http://schemas.microsoft.com/office/powerpoint/2010/main" val="28711259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0F3D8-781C-5A1B-FD76-BB3A8B309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3" name="Slide Number Placeholder 2">
            <a:extLst>
              <a:ext uri="{FF2B5EF4-FFF2-40B4-BE49-F238E27FC236}">
                <a16:creationId xmlns:a16="http://schemas.microsoft.com/office/drawing/2014/main" id="{AF478653-BF8A-AA84-31EC-BDECD3BA4018}"/>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8</a:t>
            </a:fld>
            <a:endParaRPr lang="en-AU"/>
          </a:p>
        </p:txBody>
      </p:sp>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7"/>
          </p:nvPr>
        </p:nvSpPr>
        <p:spPr>
          <a:xfrm>
            <a:off x="340307" y="1573307"/>
            <a:ext cx="11285300" cy="4716164"/>
          </a:xfrm>
        </p:spPr>
        <p:txBody>
          <a:bodyPr vert="horz" lIns="91440" tIns="45720" rIns="91440" bIns="45720" rtlCol="0" anchor="t">
            <a:normAutofit/>
          </a:bodyPr>
          <a:lstStyle/>
          <a:p>
            <a:pPr marL="0" indent="0">
              <a:buNone/>
            </a:pPr>
            <a:r>
              <a:rPr lang="en-AU" sz="1600" b="1" dirty="0">
                <a:latin typeface="Public Sans ExtraBold"/>
              </a:rPr>
              <a:t>Curriculum Reform additional release</a:t>
            </a:r>
          </a:p>
          <a:p>
            <a:r>
              <a:rPr lang="en-AU" sz="1400" dirty="0">
                <a:latin typeface="Public Sans"/>
                <a:hlinkClick r:id="rId3"/>
              </a:rPr>
              <a:t>Curriculum Reform additional release </a:t>
            </a:r>
            <a:r>
              <a:rPr lang="en-AU" sz="1400" dirty="0">
                <a:latin typeface="Public Sans"/>
              </a:rPr>
              <a:t> web page has been updated. The page provides background for release time, primary and secondary models for flexible use of release time, further information related to release time and school development days.</a:t>
            </a:r>
          </a:p>
          <a:p>
            <a:pPr marL="0" indent="0">
              <a:buNone/>
            </a:pPr>
            <a:r>
              <a:rPr lang="en-AU" sz="1600" dirty="0">
                <a:latin typeface="Public Sans ExtraBold"/>
              </a:rPr>
              <a:t>Accelerated Adopters and Self-Selector Schools</a:t>
            </a:r>
          </a:p>
          <a:p>
            <a:r>
              <a:rPr lang="en-AU" sz="1400" dirty="0">
                <a:latin typeface="Public Sans"/>
              </a:rPr>
              <a:t>The 396 Accelerated Adopters and Self-Selector Schools will be ending the pilot project in Week 9, 2022. </a:t>
            </a:r>
            <a:endParaRPr lang="en-AU" sz="1400" dirty="0">
              <a:latin typeface="Public Sans" pitchFamily="2" charset="0"/>
            </a:endParaRPr>
          </a:p>
          <a:p>
            <a:r>
              <a:rPr lang="en-AU" sz="1400" dirty="0">
                <a:latin typeface="Public Sans"/>
              </a:rPr>
              <a:t>We thank all of these schools for their feedback and input during this project. As the early adopter schools project closes, we will be providing advice to support the schools as they move into 2023. </a:t>
            </a:r>
          </a:p>
          <a:p>
            <a:pPr marL="0" indent="0">
              <a:buNone/>
            </a:pPr>
            <a:r>
              <a:rPr lang="en-AU" sz="1600" dirty="0">
                <a:latin typeface="Public Sans ExtraBold"/>
              </a:rPr>
              <a:t>Principal drop-in sessions </a:t>
            </a:r>
            <a:endParaRPr lang="en-US" sz="1600" dirty="0">
              <a:latin typeface="Public Sans ExtraBold"/>
            </a:endParaRPr>
          </a:p>
          <a:p>
            <a:pPr>
              <a:buFont typeface="Arial"/>
              <a:buChar char="•"/>
            </a:pPr>
            <a:r>
              <a:rPr lang="en-AU" sz="1400" dirty="0">
                <a:latin typeface="Public Sans"/>
              </a:rPr>
              <a:t>Principal drop-in sessions occurred in Week 4 and 5 for primary and secondary schools – resources include</a:t>
            </a:r>
          </a:p>
          <a:p>
            <a:pPr lvl="1"/>
            <a:r>
              <a:rPr lang="en-AU" sz="1400" dirty="0">
                <a:latin typeface="Public Sans"/>
              </a:rPr>
              <a:t>Primary drop-in session </a:t>
            </a:r>
            <a:r>
              <a:rPr lang="en-AU" sz="1400" dirty="0">
                <a:latin typeface="Public Sans"/>
                <a:hlinkClick r:id="rId4"/>
              </a:rPr>
              <a:t>recording</a:t>
            </a:r>
            <a:r>
              <a:rPr lang="en-AU" sz="1400" dirty="0">
                <a:latin typeface="Public Sans"/>
              </a:rPr>
              <a:t> and </a:t>
            </a:r>
            <a:r>
              <a:rPr lang="en-AU" sz="1400" dirty="0">
                <a:latin typeface="Public Sans"/>
                <a:hlinkClick r:id="rId5"/>
              </a:rPr>
              <a:t>presentation</a:t>
            </a:r>
            <a:endParaRPr lang="en-AU" sz="1400" dirty="0">
              <a:latin typeface="Public Sans"/>
            </a:endParaRPr>
          </a:p>
          <a:p>
            <a:pPr lvl="1"/>
            <a:r>
              <a:rPr lang="en-AU" sz="1400" dirty="0">
                <a:latin typeface="Public Sans"/>
              </a:rPr>
              <a:t>Secondary drop-in session </a:t>
            </a:r>
            <a:r>
              <a:rPr lang="en-AU" sz="1400" dirty="0">
                <a:latin typeface="Public Sans"/>
                <a:hlinkClick r:id="rId6"/>
              </a:rPr>
              <a:t>recording</a:t>
            </a:r>
            <a:r>
              <a:rPr lang="en-AU" sz="1400" dirty="0">
                <a:latin typeface="Public Sans"/>
              </a:rPr>
              <a:t> and </a:t>
            </a:r>
            <a:r>
              <a:rPr lang="en-AU" sz="1400" dirty="0">
                <a:latin typeface="Public Sans"/>
                <a:hlinkClick r:id="rId7"/>
              </a:rPr>
              <a:t>presentation</a:t>
            </a:r>
            <a:endParaRPr lang="en-AU" sz="1400" dirty="0">
              <a:latin typeface="Public Sans"/>
            </a:endParaRPr>
          </a:p>
          <a:p>
            <a:pPr marL="0" indent="0">
              <a:buNone/>
            </a:pPr>
            <a:endParaRPr lang="en-AU" dirty="0">
              <a:latin typeface="Public Sans"/>
            </a:endParaRP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vert="horz" wrap="square" lIns="0" tIns="45720" rIns="91440" bIns="45720" rtlCol="0" anchor="t">
            <a:noAutofit/>
          </a:bodyPr>
          <a:lstStyle/>
          <a:p>
            <a:r>
              <a:rPr lang="en-AU" sz="2000">
                <a:latin typeface="Public Sans SemiBold" pitchFamily="2" charset="0"/>
              </a:rPr>
              <a:t>General information </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a:latin typeface="Public Sans" pitchFamily="2" charset="0"/>
              </a:rPr>
              <a:t>Department of Education updates </a:t>
            </a:r>
          </a:p>
        </p:txBody>
      </p:sp>
    </p:spTree>
    <p:extLst>
      <p:ext uri="{BB962C8B-B14F-4D97-AF65-F5344CB8AC3E}">
        <p14:creationId xmlns:p14="http://schemas.microsoft.com/office/powerpoint/2010/main" val="1221230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6E5109-4597-1A15-A3A7-C2B66E9E4457}"/>
              </a:ext>
              <a:ext uri="{C183D7F6-B498-43B3-948B-1728B52AA6E4}">
                <adec:decorative xmlns:adec="http://schemas.microsoft.com/office/drawing/2017/decorative" val="1"/>
              </a:ext>
            </a:extLst>
          </p:cNvPr>
          <p:cNvSpPr>
            <a:spLocks noGrp="1"/>
          </p:cNvSpPr>
          <p:nvPr>
            <p:ph type="ftr" sz="quarter" idx="10"/>
          </p:nvPr>
        </p:nvSpPr>
        <p:spPr>
          <a:xfrm>
            <a:off x="372389" y="6403541"/>
            <a:ext cx="1947639" cy="229034"/>
          </a:xfrm>
        </p:spPr>
        <p:txBody>
          <a:bodyPr/>
          <a:lstStyle/>
          <a:p>
            <a:r>
              <a:rPr lang="en-US"/>
              <a:t>Curriculum Reform update</a:t>
            </a:r>
          </a:p>
        </p:txBody>
      </p:sp>
      <p:sp>
        <p:nvSpPr>
          <p:cNvPr id="9" name="Slide Number Placeholder 8">
            <a:extLst>
              <a:ext uri="{FF2B5EF4-FFF2-40B4-BE49-F238E27FC236}">
                <a16:creationId xmlns:a16="http://schemas.microsoft.com/office/drawing/2014/main" id="{B8850809-0377-BD98-9019-9A608FF3A0E2}"/>
              </a:ext>
              <a:ext uri="{C183D7F6-B498-43B3-948B-1728B52AA6E4}">
                <adec:decorative xmlns:adec="http://schemas.microsoft.com/office/drawing/2017/decorative" val="1"/>
              </a:ext>
            </a:extLst>
          </p:cNvPr>
          <p:cNvSpPr>
            <a:spLocks noGrp="1"/>
          </p:cNvSpPr>
          <p:nvPr>
            <p:ph type="sldNum" sz="quarter" idx="11"/>
          </p:nvPr>
        </p:nvSpPr>
        <p:spPr/>
        <p:txBody>
          <a:bodyPr/>
          <a:lstStyle/>
          <a:p>
            <a:fld id="{53F625F3-B677-4D46-AEB5-DC449A9DF797}" type="slidenum">
              <a:rPr lang="en-AU" smtClean="0"/>
              <a:pPr/>
              <a:t>9</a:t>
            </a:fld>
            <a:endParaRPr lang="en-AU"/>
          </a:p>
        </p:txBody>
      </p:sp>
      <p:sp>
        <p:nvSpPr>
          <p:cNvPr id="11" name="Text Placeholder 10">
            <a:extLst>
              <a:ext uri="{FF2B5EF4-FFF2-40B4-BE49-F238E27FC236}">
                <a16:creationId xmlns:a16="http://schemas.microsoft.com/office/drawing/2014/main" id="{A7A15CCD-8E74-CBC4-5F56-627086FD9AF9}"/>
              </a:ext>
            </a:extLst>
          </p:cNvPr>
          <p:cNvSpPr>
            <a:spLocks noGrp="1"/>
          </p:cNvSpPr>
          <p:nvPr>
            <p:ph type="body" sz="quarter" idx="18"/>
          </p:nvPr>
        </p:nvSpPr>
        <p:spPr>
          <a:xfrm>
            <a:off x="6253545" y="1428799"/>
            <a:ext cx="5707063" cy="4828163"/>
          </a:xfrm>
        </p:spPr>
        <p:txBody>
          <a:bodyPr vert="horz" lIns="91440" tIns="45720" rIns="91440" bIns="45720" rtlCol="0" anchor="t">
            <a:noAutofit/>
          </a:bodyPr>
          <a:lstStyle/>
          <a:p>
            <a:pPr>
              <a:buFont typeface="Arial"/>
              <a:buChar char="•"/>
            </a:pPr>
            <a:r>
              <a:rPr lang="en-AU" sz="1500">
                <a:latin typeface="Public Sans" pitchFamily="2" charset="0"/>
              </a:rPr>
              <a:t>Principals and teachers are utilising CRC to ensure they receive consistent messaging related to curriculum reform.</a:t>
            </a:r>
            <a:endParaRPr lang="en-US" sz="1500">
              <a:latin typeface="Public Sans" pitchFamily="2" charset="0"/>
            </a:endParaRPr>
          </a:p>
          <a:p>
            <a:pPr>
              <a:buFont typeface="Arial"/>
              <a:buChar char="•"/>
            </a:pPr>
            <a:r>
              <a:rPr lang="en-AU" sz="1500">
                <a:latin typeface="Public Sans"/>
              </a:rPr>
              <a:t>CRC leaders are receiving support from mentors in the Curriculum and Reform team to confidently facilitate meetings and support member schools in their CRC.</a:t>
            </a:r>
          </a:p>
          <a:p>
            <a:pPr>
              <a:buFont typeface="Arial"/>
              <a:buChar char="•"/>
            </a:pPr>
            <a:r>
              <a:rPr lang="en-US" sz="1500">
                <a:latin typeface="Public Sans" pitchFamily="2" charset="0"/>
              </a:rPr>
              <a:t>Since Term 2, an additional 11 networks </a:t>
            </a:r>
            <a:r>
              <a:rPr lang="en-AU" sz="1500">
                <a:latin typeface="Public Sans" pitchFamily="2" charset="0"/>
              </a:rPr>
              <a:t>have been established across NSW.</a:t>
            </a:r>
          </a:p>
          <a:p>
            <a:pPr>
              <a:buFont typeface="Arial"/>
              <a:buChar char="•"/>
            </a:pPr>
            <a:r>
              <a:rPr lang="en-US" sz="1500">
                <a:latin typeface="Public Sans" pitchFamily="2" charset="0"/>
              </a:rPr>
              <a:t>CRC now exist in 71 locations across the state, and a virtual network is supporting anyone who cannot get to a meeting in person. </a:t>
            </a:r>
            <a:endParaRPr lang="en-AU" sz="1500">
              <a:latin typeface="Public Sans" pitchFamily="2" charset="0"/>
            </a:endParaRPr>
          </a:p>
          <a:p>
            <a:pPr>
              <a:buFont typeface="Arial"/>
              <a:buChar char="•"/>
            </a:pPr>
            <a:r>
              <a:rPr lang="en-AU" sz="1500">
                <a:latin typeface="Public Sans" pitchFamily="2" charset="0"/>
              </a:rPr>
              <a:t>Over 1500 school coordinators are building collaborative relationships and sharing learnings from their curriculum reform journeys.</a:t>
            </a:r>
          </a:p>
        </p:txBody>
      </p:sp>
      <p:sp>
        <p:nvSpPr>
          <p:cNvPr id="2" name="Text Placeholder 4">
            <a:extLst>
              <a:ext uri="{FF2B5EF4-FFF2-40B4-BE49-F238E27FC236}">
                <a16:creationId xmlns:a16="http://schemas.microsoft.com/office/drawing/2014/main" id="{C6D07662-31C6-3343-6571-F1F55A750E7C}"/>
              </a:ext>
            </a:extLst>
          </p:cNvPr>
          <p:cNvSpPr txBox="1">
            <a:spLocks/>
          </p:cNvSpPr>
          <p:nvPr/>
        </p:nvSpPr>
        <p:spPr>
          <a:xfrm>
            <a:off x="6109854" y="910008"/>
            <a:ext cx="5136568" cy="466356"/>
          </a:xfrm>
          <a:prstGeom prst="rect">
            <a:avLst/>
          </a:prstGeom>
        </p:spPr>
        <p:txBody>
          <a:bodyPr vert="horz" wrap="square" lIns="0" tIns="45720" rIns="91440" bIns="4572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1800" b="0" i="0" kern="1200">
                <a:solidFill>
                  <a:schemeClr val="accent2"/>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2000">
                <a:latin typeface="Public Sans SemiBold" pitchFamily="2" charset="0"/>
              </a:rPr>
              <a:t>… from Curriculum Reform Communities</a:t>
            </a:r>
          </a:p>
        </p:txBody>
      </p:sp>
      <p:cxnSp>
        <p:nvCxnSpPr>
          <p:cNvPr id="12" name="Straight Connector 11">
            <a:extLst>
              <a:ext uri="{FF2B5EF4-FFF2-40B4-BE49-F238E27FC236}">
                <a16:creationId xmlns:a16="http://schemas.microsoft.com/office/drawing/2014/main" id="{A5C7390E-7EFF-4E70-855A-0C913ACAE5FA}"/>
              </a:ext>
              <a:ext uri="{C183D7F6-B498-43B3-948B-1728B52AA6E4}">
                <adec:decorative xmlns:adec="http://schemas.microsoft.com/office/drawing/2017/decorative" val="1"/>
              </a:ext>
            </a:extLst>
          </p:cNvPr>
          <p:cNvCxnSpPr>
            <a:cxnSpLocks/>
          </p:cNvCxnSpPr>
          <p:nvPr/>
        </p:nvCxnSpPr>
        <p:spPr>
          <a:xfrm>
            <a:off x="5938456" y="1143186"/>
            <a:ext cx="0" cy="4930526"/>
          </a:xfrm>
          <a:prstGeom prst="line">
            <a:avLst/>
          </a:prstGeom>
          <a:ln w="28575">
            <a:gradFill>
              <a:gsLst>
                <a:gs pos="30000">
                  <a:schemeClr val="bg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7"/>
          </p:nvPr>
        </p:nvSpPr>
        <p:spPr>
          <a:xfrm>
            <a:off x="300259" y="1428799"/>
            <a:ext cx="5559425" cy="4828163"/>
          </a:xfrm>
        </p:spPr>
        <p:txBody>
          <a:bodyPr vert="horz" lIns="91440" tIns="45720" rIns="91440" bIns="45720" rtlCol="0" anchor="t">
            <a:noAutofit/>
          </a:bodyPr>
          <a:lstStyle/>
          <a:p>
            <a:pPr marL="0" indent="0">
              <a:lnSpc>
                <a:spcPct val="140000"/>
              </a:lnSpc>
              <a:buNone/>
            </a:pPr>
            <a:r>
              <a:rPr lang="en-AU" sz="1600">
                <a:latin typeface="Public Sans ExtraBold" pitchFamily="2" charset="0"/>
              </a:rPr>
              <a:t>Key insights</a:t>
            </a:r>
            <a:endParaRPr lang="en-US" sz="1600">
              <a:latin typeface="Public Sans ExtraBold" pitchFamily="2" charset="0"/>
            </a:endParaRPr>
          </a:p>
          <a:p>
            <a:pPr>
              <a:lnSpc>
                <a:spcPct val="140000"/>
              </a:lnSpc>
              <a:buFont typeface="Arial"/>
              <a:buChar char="•"/>
            </a:pPr>
            <a:r>
              <a:rPr lang="en-AU" sz="1500">
                <a:latin typeface="Public Sans" pitchFamily="2" charset="0"/>
              </a:rPr>
              <a:t>Increased teacher confidence in implementing the new syllabuses resulted from better understanding of the research underpinning new syllabuses.</a:t>
            </a:r>
          </a:p>
          <a:p>
            <a:pPr>
              <a:lnSpc>
                <a:spcPct val="140000"/>
              </a:lnSpc>
              <a:buFont typeface="Arial"/>
              <a:buChar char="•"/>
            </a:pPr>
            <a:r>
              <a:rPr lang="en-AU" sz="1500">
                <a:latin typeface="Public Sans" pitchFamily="2" charset="0"/>
              </a:rPr>
              <a:t>The new curriculum provides clearer guidance, which supports improved consistency in teaching practice and a stronger foundation for literacy and numeracy.</a:t>
            </a:r>
          </a:p>
          <a:p>
            <a:pPr marL="0" indent="0">
              <a:lnSpc>
                <a:spcPct val="140000"/>
              </a:lnSpc>
              <a:buNone/>
            </a:pPr>
            <a:r>
              <a:rPr lang="en-AU" sz="1600">
                <a:latin typeface="Public Sans ExtraBold" pitchFamily="2" charset="0"/>
              </a:rPr>
              <a:t>Key advice from early adopter schools</a:t>
            </a:r>
          </a:p>
          <a:p>
            <a:pPr>
              <a:lnSpc>
                <a:spcPct val="140000"/>
              </a:lnSpc>
              <a:buFont typeface="Arial"/>
              <a:buChar char="•"/>
            </a:pPr>
            <a:r>
              <a:rPr lang="en-AU" sz="1500">
                <a:latin typeface="Public Sans" pitchFamily="2" charset="0"/>
              </a:rPr>
              <a:t>Understand the evidence base behind the teaching.</a:t>
            </a:r>
          </a:p>
          <a:p>
            <a:pPr>
              <a:lnSpc>
                <a:spcPct val="140000"/>
              </a:lnSpc>
              <a:buFont typeface="Arial"/>
              <a:buChar char="•"/>
            </a:pPr>
            <a:r>
              <a:rPr lang="en-AU" sz="1500">
                <a:latin typeface="Public Sans" pitchFamily="2" charset="0"/>
              </a:rPr>
              <a:t>Learn the syllabus before reviewing the units of work.</a:t>
            </a:r>
          </a:p>
          <a:p>
            <a:pPr>
              <a:lnSpc>
                <a:spcPct val="140000"/>
              </a:lnSpc>
              <a:buFont typeface="Arial"/>
              <a:buChar char="•"/>
            </a:pPr>
            <a:r>
              <a:rPr lang="en-AU" sz="1500">
                <a:latin typeface="Public Sans" pitchFamily="2" charset="0"/>
              </a:rPr>
              <a:t>Adapt the units to suit your students.</a:t>
            </a:r>
          </a:p>
          <a:p>
            <a:pPr>
              <a:lnSpc>
                <a:spcPct val="140000"/>
              </a:lnSpc>
              <a:buFont typeface="Arial"/>
              <a:buChar char="•"/>
            </a:pPr>
            <a:r>
              <a:rPr lang="en-AU" sz="1500">
                <a:latin typeface="Public Sans" pitchFamily="2" charset="0"/>
              </a:rPr>
              <a:t>Collaborate internally and externally as much as possible.</a:t>
            </a:r>
          </a:p>
          <a:p>
            <a:pPr>
              <a:lnSpc>
                <a:spcPct val="140000"/>
              </a:lnSpc>
              <a:buFont typeface="Arial"/>
              <a:buChar char="•"/>
            </a:pPr>
            <a:r>
              <a:rPr lang="en-AU" sz="1500">
                <a:latin typeface="Public Sans" pitchFamily="2" charset="0"/>
              </a:rPr>
              <a:t>Be patient, flexible and open-minded.</a:t>
            </a:r>
          </a:p>
          <a:p>
            <a:pPr marL="0" indent="0">
              <a:lnSpc>
                <a:spcPts val="2000"/>
              </a:lnSpc>
              <a:buNone/>
            </a:pPr>
            <a:endParaRPr lang="en-AU">
              <a:latin typeface="Public Sans" pitchFamily="2" charset="0"/>
            </a:endParaRPr>
          </a:p>
          <a:p>
            <a:pPr marL="0" indent="0">
              <a:lnSpc>
                <a:spcPts val="2000"/>
              </a:lnSpc>
              <a:buNone/>
            </a:pPr>
            <a:endParaRPr lang="en-AU"/>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a:xfrm>
            <a:off x="340307" y="910008"/>
            <a:ext cx="5554081" cy="466356"/>
          </a:xfrm>
        </p:spPr>
        <p:txBody>
          <a:bodyPr/>
          <a:lstStyle/>
          <a:p>
            <a:r>
              <a:rPr lang="en-AU" sz="2000">
                <a:latin typeface="Public Sans SemiBold" pitchFamily="2" charset="0"/>
              </a:rPr>
              <a:t>… from early adopter schools</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a:latin typeface="Public Sans" pitchFamily="2" charset="0"/>
              </a:rPr>
              <a:t>Lessons learnt</a:t>
            </a:r>
          </a:p>
        </p:txBody>
      </p:sp>
    </p:spTree>
    <p:extLst>
      <p:ext uri="{BB962C8B-B14F-4D97-AF65-F5344CB8AC3E}">
        <p14:creationId xmlns:p14="http://schemas.microsoft.com/office/powerpoint/2010/main" val="3351378710"/>
      </p:ext>
    </p:extLst>
  </p:cSld>
  <p:clrMapOvr>
    <a:masterClrMapping/>
  </p:clrMapOvr>
  <p:transition>
    <p:fade/>
  </p:transition>
</p:sld>
</file>

<file path=ppt/theme/theme1.xml><?xml version="1.0" encoding="utf-8"?>
<a:theme xmlns:a="http://schemas.openxmlformats.org/drawingml/2006/main" name="Office Theme">
  <a:themeElements>
    <a:clrScheme name="DoE 2021">
      <a:dk1>
        <a:srgbClr val="000000"/>
      </a:dk1>
      <a:lt1>
        <a:srgbClr val="FFFFFF"/>
      </a:lt1>
      <a:dk2>
        <a:srgbClr val="002562"/>
      </a:dk2>
      <a:lt2>
        <a:srgbClr val="C9EDFC"/>
      </a:lt2>
      <a:accent1>
        <a:srgbClr val="002565"/>
      </a:accent1>
      <a:accent2>
        <a:srgbClr val="3E7EC8"/>
      </a:accent2>
      <a:accent3>
        <a:srgbClr val="6CABE3"/>
      </a:accent3>
      <a:accent4>
        <a:srgbClr val="C9EDFC"/>
      </a:accent4>
      <a:accent5>
        <a:srgbClr val="D6143A"/>
      </a:accent5>
      <a:accent6>
        <a:srgbClr val="FFB7C0"/>
      </a:accent6>
      <a:hlink>
        <a:srgbClr val="417EC8"/>
      </a:hlink>
      <a:folHlink>
        <a:srgbClr val="6CABE3"/>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 PPT Template 2021 - Online" id="{F45427ED-80E3-A04B-AE1D-C7E1FE4CA16A}" vid="{DF3FAA2B-BC61-0840-A027-AEE28EA825FC}"/>
    </a:ext>
  </a:extLst>
</a:theme>
</file>

<file path=ppt/theme/theme2.xml><?xml version="1.0" encoding="utf-8"?>
<a:theme xmlns:a="http://schemas.openxmlformats.org/drawingml/2006/main" name="1_Office Theme">
  <a:themeElements>
    <a:clrScheme name="DoE 2021">
      <a:dk1>
        <a:srgbClr val="000000"/>
      </a:dk1>
      <a:lt1>
        <a:srgbClr val="FFFFFF"/>
      </a:lt1>
      <a:dk2>
        <a:srgbClr val="002562"/>
      </a:dk2>
      <a:lt2>
        <a:srgbClr val="C9EDFC"/>
      </a:lt2>
      <a:accent1>
        <a:srgbClr val="002565"/>
      </a:accent1>
      <a:accent2>
        <a:srgbClr val="3E7EC8"/>
      </a:accent2>
      <a:accent3>
        <a:srgbClr val="6CABE3"/>
      </a:accent3>
      <a:accent4>
        <a:srgbClr val="C9EDFC"/>
      </a:accent4>
      <a:accent5>
        <a:srgbClr val="D6143A"/>
      </a:accent5>
      <a:accent6>
        <a:srgbClr val="FFB7C0"/>
      </a:accent6>
      <a:hlink>
        <a:srgbClr val="417EC8"/>
      </a:hlink>
      <a:folHlink>
        <a:srgbClr val="6CABE3"/>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 PPT Template 2021 - Wide Mont" id="{9FA8E7BE-293A-3443-90AD-848FBC39F875}" vid="{C1982A4C-8B0E-0046-93A7-3BD3C18612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DoE_Powerpoint_Template_-_Widescreen_v3</Template>
  <TotalTime>0</TotalTime>
  <Words>2354</Words>
  <Application>Microsoft Office PowerPoint</Application>
  <PresentationFormat>Widescreen</PresentationFormat>
  <Paragraphs>193</Paragraphs>
  <Slides>14</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Public Sans ExtraBold</vt:lpstr>
      <vt:lpstr>Montserrat</vt:lpstr>
      <vt:lpstr>Public Sans</vt:lpstr>
      <vt:lpstr>Montserrat Medium</vt:lpstr>
      <vt:lpstr>Public Sans SemiBold</vt:lpstr>
      <vt:lpstr>Courier New</vt:lpstr>
      <vt:lpstr>Arial</vt:lpstr>
      <vt:lpstr>Calibri</vt:lpstr>
      <vt:lpstr>Arial,Sans-Serif</vt:lpstr>
      <vt:lpstr>Montserrat SemiBold</vt:lpstr>
      <vt:lpstr>Office Theme</vt:lpstr>
      <vt:lpstr>1_Office Theme</vt:lpstr>
      <vt:lpstr>Principal network meeting – presentation</vt:lpstr>
      <vt:lpstr>Acknowledgement of Country</vt:lpstr>
      <vt:lpstr>Agenda</vt:lpstr>
      <vt:lpstr>Summary </vt:lpstr>
      <vt:lpstr>Latest news from NESA</vt:lpstr>
      <vt:lpstr>Department of Education updates</vt:lpstr>
      <vt:lpstr>Department of Education updates</vt:lpstr>
      <vt:lpstr>Department of Education updates </vt:lpstr>
      <vt:lpstr>Lessons learnt</vt:lpstr>
      <vt:lpstr>Literacy and numeracy update</vt:lpstr>
      <vt:lpstr>Literacy and numeracy update</vt:lpstr>
      <vt:lpstr>High Quality Professional Learning</vt:lpstr>
      <vt:lpstr>Problem of practice</vt:lpstr>
      <vt:lpstr>Problem of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network meeting – Term 4, Week 6</dc:title>
  <dc:creator>NSW Department of Education</dc:creator>
  <dcterms:created xsi:type="dcterms:W3CDTF">2022-11-15T00:49:45Z</dcterms:created>
  <dcterms:modified xsi:type="dcterms:W3CDTF">2022-11-15T00:50:32Z</dcterms:modified>
</cp:coreProperties>
</file>