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bookmarkIdSeed="2">
  <p:sldMasterIdLst>
    <p:sldMasterId id="2147483668" r:id="rId4"/>
  </p:sldMasterIdLst>
  <p:notesMasterIdLst>
    <p:notesMasterId r:id="rId19"/>
  </p:notesMasterIdLst>
  <p:handoutMasterIdLst>
    <p:handoutMasterId r:id="rId20"/>
  </p:handoutMasterIdLst>
  <p:sldIdLst>
    <p:sldId id="26055" r:id="rId5"/>
    <p:sldId id="26147" r:id="rId6"/>
    <p:sldId id="26063" r:id="rId7"/>
    <p:sldId id="26062" r:id="rId8"/>
    <p:sldId id="26159" r:id="rId9"/>
    <p:sldId id="26160" r:id="rId10"/>
    <p:sldId id="26161" r:id="rId11"/>
    <p:sldId id="26061" r:id="rId12"/>
    <p:sldId id="26155" r:id="rId13"/>
    <p:sldId id="26153" r:id="rId14"/>
    <p:sldId id="26156" r:id="rId15"/>
    <p:sldId id="26148" r:id="rId16"/>
    <p:sldId id="26150" r:id="rId17"/>
    <p:sldId id="26151" r:id="rId18"/>
  </p:sldIdLst>
  <p:sldSz cx="12192000" cy="6858000"/>
  <p:notesSz cx="9144000" cy="6858000"/>
  <p:embeddedFontLst>
    <p:embeddedFont>
      <p:font typeface="Calibri" panose="020F0502020204030204" pitchFamily="34" charset="0"/>
      <p:regular r:id="rId21"/>
      <p:bold r:id="rId22"/>
      <p:italic r:id="rId23"/>
      <p:boldItalic r:id="rId24"/>
    </p:embeddedFont>
    <p:embeddedFont>
      <p:font typeface="Montserrat" panose="00000500000000000000" pitchFamily="2" charset="0"/>
      <p:regular r:id="rId25"/>
      <p:bold r:id="rId26"/>
      <p:italic r:id="rId27"/>
      <p:boldItalic r:id="rId28"/>
    </p:embeddedFont>
    <p:embeddedFont>
      <p:font typeface="Montserrat Medium" panose="00000600000000000000" pitchFamily="2" charset="0"/>
      <p:regular r:id="rId29"/>
      <p:italic r:id="rId30"/>
    </p:embeddedFont>
    <p:embeddedFont>
      <p:font typeface="Montserrat SemiBold" panose="00000700000000000000" pitchFamily="2" charset="0"/>
      <p:bold r:id="rId31"/>
      <p:boldItalic r:id="rId32"/>
    </p:embeddedFont>
    <p:embeddedFont>
      <p:font typeface="Public Sans" pitchFamily="2" charset="0"/>
      <p:regular r:id="rId33"/>
      <p:bold r:id="rId34"/>
      <p:italic r:id="rId35"/>
      <p:boldItalic r:id="rId36"/>
    </p:embeddedFont>
    <p:embeddedFont>
      <p:font typeface="Public Sans ExtraBold" pitchFamily="2" charset="0"/>
      <p:bold r:id="rId37"/>
      <p:boldItalic r:id="rId38"/>
    </p:embeddedFont>
    <p:embeddedFont>
      <p:font typeface="Public Sans SemiBold" pitchFamily="2" charset="0"/>
      <p:bold r:id="rId39"/>
      <p:boldItalic r:id="rId40"/>
    </p:embeddedFont>
  </p:embeddedFontLst>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1165592B-D1AE-EE48-AEB4-F19515D86DC8}">
          <p14:sldIdLst>
            <p14:sldId id="26055"/>
            <p14:sldId id="26147"/>
            <p14:sldId id="26063"/>
            <p14:sldId id="26062"/>
            <p14:sldId id="26159"/>
            <p14:sldId id="26160"/>
            <p14:sldId id="26161"/>
            <p14:sldId id="26061"/>
            <p14:sldId id="26155"/>
            <p14:sldId id="26153"/>
            <p14:sldId id="26156"/>
            <p14:sldId id="26148"/>
            <p14:sldId id="26150"/>
            <p14:sldId id="26151"/>
          </p14:sldIdLst>
        </p14:section>
      </p14:sectionLst>
    </p:ext>
    <p:ext uri="{EFAFB233-063F-42B5-8137-9DF3F51BA10A}">
      <p15:sldGuideLst xmlns:p15="http://schemas.microsoft.com/office/powerpoint/2012/main">
        <p15:guide id="1" orient="horz" pos="1842" userDrawn="1">
          <p15:clr>
            <a:srgbClr val="A4A3A4"/>
          </p15:clr>
        </p15:guide>
        <p15:guide id="2" orient="horz" pos="3294" userDrawn="1">
          <p15:clr>
            <a:srgbClr val="A4A3A4"/>
          </p15:clr>
        </p15:guide>
        <p15:guide id="3" orient="horz" pos="2228" userDrawn="1">
          <p15:clr>
            <a:srgbClr val="A4A3A4"/>
          </p15:clr>
        </p15:guide>
        <p15:guide id="4" orient="horz" pos="2614" userDrawn="1">
          <p15:clr>
            <a:srgbClr val="A4A3A4"/>
          </p15:clr>
        </p15:guide>
        <p15:guide id="5" pos="3812" userDrawn="1">
          <p15:clr>
            <a:srgbClr val="A4A3A4"/>
          </p15:clr>
        </p15:guide>
        <p15:guide id="6" orient="horz" pos="1570" userDrawn="1">
          <p15:clr>
            <a:srgbClr val="A4A3A4"/>
          </p15:clr>
        </p15:guide>
        <p15:guide id="7" orient="horz" pos="1616" userDrawn="1">
          <p15:clr>
            <a:srgbClr val="A4A3A4"/>
          </p15:clr>
        </p15:guide>
        <p15:guide id="8" pos="1300" userDrawn="1">
          <p15:clr>
            <a:srgbClr val="A4A3A4"/>
          </p15:clr>
        </p15:guide>
        <p15:guide id="9" pos="3407" userDrawn="1">
          <p15:clr>
            <a:srgbClr val="A4A3A4"/>
          </p15:clr>
        </p15:guide>
        <p15:guide id="10" pos="23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Amy Birungi" initials="AB" lastIdx="8" clrIdx="1">
    <p:extLst>
      <p:ext uri="{19B8F6BF-5375-455C-9EA6-DF929625EA0E}">
        <p15:presenceInfo xmlns:p15="http://schemas.microsoft.com/office/powerpoint/2012/main" userId="S-1-5-21-2977299124-1876462163-2290217735-168186" providerId="AD"/>
      </p:ext>
    </p:extLst>
  </p:cmAuthor>
  <p:cmAuthor id="3" name="Alison Fowler" initials="AF" lastIdx="7" clrIdx="2">
    <p:extLst>
      <p:ext uri="{19B8F6BF-5375-455C-9EA6-DF929625EA0E}">
        <p15:presenceInfo xmlns:p15="http://schemas.microsoft.com/office/powerpoint/2012/main" userId="S-1-5-21-2977299124-1876462163-2290217735-568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ABE3"/>
    <a:srgbClr val="000000"/>
    <a:srgbClr val="235BA6"/>
    <a:srgbClr val="041D42"/>
    <a:srgbClr val="041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77" autoAdjust="0"/>
  </p:normalViewPr>
  <p:slideViewPr>
    <p:cSldViewPr snapToGrid="0">
      <p:cViewPr varScale="1">
        <p:scale>
          <a:sx n="90" d="100"/>
          <a:sy n="90" d="100"/>
        </p:scale>
        <p:origin x="618" y="90"/>
      </p:cViewPr>
      <p:guideLst>
        <p:guide orient="horz" pos="1842"/>
        <p:guide orient="horz" pos="3294"/>
        <p:guide orient="horz" pos="2228"/>
        <p:guide orient="horz" pos="2614"/>
        <p:guide pos="3812"/>
        <p:guide orient="horz" pos="1570"/>
        <p:guide orient="horz" pos="1616"/>
        <p:guide pos="1300"/>
        <p:guide pos="3407"/>
        <p:guide pos="236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1.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microsoft.com/office/2016/11/relationships/changesInfo" Target="changesInfos/changesInfo1.xml"/><Relationship Id="rId20" Type="http://schemas.openxmlformats.org/officeDocument/2006/relationships/handoutMaster" Target="handoutMasters/handoutMaster1.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ki Papas" userId="5279a794-b55c-4667-8880-b3a473c1e84d" providerId="ADAL" clId="{D9983CD7-3B44-4EB2-B091-8E7F2C38A7C2}"/>
    <pc:docChg chg="undo custSel modSld">
      <pc:chgData name="Nikki Papas" userId="5279a794-b55c-4667-8880-b3a473c1e84d" providerId="ADAL" clId="{D9983CD7-3B44-4EB2-B091-8E7F2C38A7C2}" dt="2022-10-21T03:49:24.855" v="37" actId="962"/>
      <pc:docMkLst>
        <pc:docMk/>
      </pc:docMkLst>
      <pc:sldChg chg="addSp delSp modSp">
        <pc:chgData name="Nikki Papas" userId="5279a794-b55c-4667-8880-b3a473c1e84d" providerId="ADAL" clId="{D9983CD7-3B44-4EB2-B091-8E7F2C38A7C2}" dt="2022-10-21T03:49:24.855" v="37" actId="962"/>
        <pc:sldMkLst>
          <pc:docMk/>
          <pc:sldMk cId="1194779761" sldId="26161"/>
        </pc:sldMkLst>
        <pc:picChg chg="add del">
          <ac:chgData name="Nikki Papas" userId="5279a794-b55c-4667-8880-b3a473c1e84d" providerId="ADAL" clId="{D9983CD7-3B44-4EB2-B091-8E7F2C38A7C2}" dt="2022-10-21T03:48:52.590" v="5" actId="478"/>
          <ac:picMkLst>
            <pc:docMk/>
            <pc:sldMk cId="1194779761" sldId="26161"/>
            <ac:picMk id="6" creationId="{D4068ED8-7D1F-430A-8FA2-454A1E2573D1}"/>
          </ac:picMkLst>
        </pc:picChg>
        <pc:picChg chg="add mod modCrop">
          <ac:chgData name="Nikki Papas" userId="5279a794-b55c-4667-8880-b3a473c1e84d" providerId="ADAL" clId="{D9983CD7-3B44-4EB2-B091-8E7F2C38A7C2}" dt="2022-10-21T03:49:24.855" v="37" actId="962"/>
          <ac:picMkLst>
            <pc:docMk/>
            <pc:sldMk cId="1194779761" sldId="26161"/>
            <ac:picMk id="7" creationId="{6E6DD98F-1DF5-44C2-8BA0-45B746F4E39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10/21/2022</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21/10/2022</a:t>
            </a:fld>
            <a:endParaRPr lang="en-AU"/>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Purpose: </a:t>
            </a:r>
            <a:r>
              <a:rPr lang="en-AU" dirty="0"/>
              <a:t>to provide DELs with a presentation they can adapt/deliver to their principal network meetings. The presentation will last for roughly 10-15 mins. </a:t>
            </a:r>
          </a:p>
          <a:p>
            <a:r>
              <a:rPr lang="en-AU" dirty="0"/>
              <a:t>This section of the Curriculum and Reform communication pack includes agenda and acknowledgement of country – the idea is to provide DELs with a complete deck (with notes) that they can deliver or adapt for their Principal network meetings. </a:t>
            </a:r>
          </a:p>
        </p:txBody>
      </p:sp>
      <p:sp>
        <p:nvSpPr>
          <p:cNvPr id="4" name="Slide Number Placeholder 3"/>
          <p:cNvSpPr>
            <a:spLocks noGrp="1"/>
          </p:cNvSpPr>
          <p:nvPr>
            <p:ph type="sldNum" sz="quarter" idx="5"/>
          </p:nvPr>
        </p:nvSpPr>
        <p:spPr/>
        <p:txBody>
          <a:bodyPr/>
          <a:lstStyle/>
          <a:p>
            <a:fld id="{D09C5488-DD16-4714-9519-7BE21BA11D4E}" type="slidenum">
              <a:rPr lang="en-AU" smtClean="0"/>
              <a:t>1</a:t>
            </a:fld>
            <a:endParaRPr lang="en-AU"/>
          </a:p>
        </p:txBody>
      </p:sp>
    </p:spTree>
    <p:extLst>
      <p:ext uri="{BB962C8B-B14F-4D97-AF65-F5344CB8AC3E}">
        <p14:creationId xmlns:p14="http://schemas.microsoft.com/office/powerpoint/2010/main" val="833371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Purpose: </a:t>
            </a:r>
            <a:r>
              <a:rPr lang="en-AU" dirty="0"/>
              <a:t>new resources. </a:t>
            </a:r>
          </a:p>
          <a:p>
            <a:pPr marL="0" indent="0">
              <a:buFont typeface="Arial"/>
              <a:buNone/>
            </a:pPr>
            <a:endParaRPr lang="en-AU" dirty="0">
              <a:cs typeface="Calibri" panose="020F0502020204030204"/>
            </a:endParaRPr>
          </a:p>
          <a:p>
            <a:pPr marL="285750" indent="-285750">
              <a:buFont typeface="Arial"/>
              <a:buChar char="•"/>
            </a:pPr>
            <a:endParaRPr lang="en-AU" dirty="0">
              <a:cs typeface="Calibri" panose="020F0502020204030204"/>
            </a:endParaRPr>
          </a:p>
          <a:p>
            <a:pPr marL="0" indent="0">
              <a:buFont typeface="Arial" panose="020B0604020202020204" pitchFamily="34" charset="0"/>
              <a:buNone/>
            </a:pPr>
            <a:r>
              <a:rPr lang="en-AU" dirty="0"/>
              <a:t>	</a:t>
            </a:r>
            <a:endParaRPr lang="en-AU" dirty="0">
              <a:cs typeface="Calibri" panose="020F0502020204030204"/>
            </a:endParaRPr>
          </a:p>
          <a:p>
            <a:pPr rtl="0" fontAlgn="base"/>
            <a:endParaRPr lang="en-A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10</a:t>
            </a:fld>
            <a:endParaRPr lang="en-AU"/>
          </a:p>
        </p:txBody>
      </p:sp>
    </p:spTree>
    <p:extLst>
      <p:ext uri="{BB962C8B-B14F-4D97-AF65-F5344CB8AC3E}">
        <p14:creationId xmlns:p14="http://schemas.microsoft.com/office/powerpoint/2010/main" val="3990646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Purpose: </a:t>
            </a:r>
            <a:r>
              <a:rPr lang="en-AU" dirty="0"/>
              <a:t>this slide is designed to leverage the lessons learnt from AA and SS schools + CRC news. </a:t>
            </a:r>
          </a:p>
          <a:p>
            <a:endParaRPr lang="en-AU" dirty="0">
              <a:cs typeface="Calibri" panose="020F0502020204030204"/>
            </a:endParaRPr>
          </a:p>
          <a:p>
            <a:pPr marL="0" marR="0" lvl="0" indent="0" algn="l" defTabSz="914347" rtl="0" eaLnBrk="1" fontAlgn="auto" latinLnBrk="0" hangingPunct="1">
              <a:lnSpc>
                <a:spcPct val="100000"/>
              </a:lnSpc>
              <a:spcBef>
                <a:spcPts val="0"/>
              </a:spcBef>
              <a:spcAft>
                <a:spcPts val="0"/>
              </a:spcAft>
              <a:buClrTx/>
              <a:buSzTx/>
              <a:buFontTx/>
              <a:buNone/>
              <a:tabLst/>
              <a:defRPr/>
            </a:pPr>
            <a:endParaRPr lang="en-AU"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11</a:t>
            </a:fld>
            <a:endParaRPr lang="en-AU"/>
          </a:p>
        </p:txBody>
      </p:sp>
    </p:spTree>
    <p:extLst>
      <p:ext uri="{BB962C8B-B14F-4D97-AF65-F5344CB8AC3E}">
        <p14:creationId xmlns:p14="http://schemas.microsoft.com/office/powerpoint/2010/main" val="3595849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Purpose: </a:t>
            </a:r>
            <a:r>
              <a:rPr lang="en-AU" dirty="0"/>
              <a:t>this slide is designed to leverage the lessons learnt from AA and SS schools + CRC news. </a:t>
            </a:r>
          </a:p>
          <a:p>
            <a:endParaRPr lang="en-AU" dirty="0">
              <a:cs typeface="Calibri" panose="020F0502020204030204"/>
            </a:endParaRPr>
          </a:p>
          <a:p>
            <a:pPr marL="0" marR="0" lvl="0" indent="0" algn="l" defTabSz="914347" rtl="0" eaLnBrk="1" fontAlgn="auto" latinLnBrk="0" hangingPunct="1">
              <a:lnSpc>
                <a:spcPct val="100000"/>
              </a:lnSpc>
              <a:spcBef>
                <a:spcPts val="0"/>
              </a:spcBef>
              <a:spcAft>
                <a:spcPts val="0"/>
              </a:spcAft>
              <a:buClrTx/>
              <a:buSzTx/>
              <a:buFontTx/>
              <a:buNone/>
              <a:tabLst/>
              <a:defRPr/>
            </a:pPr>
            <a:endParaRPr lang="en-AU"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12</a:t>
            </a:fld>
            <a:endParaRPr lang="en-AU"/>
          </a:p>
        </p:txBody>
      </p:sp>
    </p:spTree>
    <p:extLst>
      <p:ext uri="{BB962C8B-B14F-4D97-AF65-F5344CB8AC3E}">
        <p14:creationId xmlns:p14="http://schemas.microsoft.com/office/powerpoint/2010/main" val="3090855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Purpose: </a:t>
            </a:r>
            <a:r>
              <a:rPr lang="en-AU"/>
              <a:t>The 'problem of practice' slide is included for information purposes only. This part of the presentation is designed to stimulate conversation and surface key thinking and research with schools. The topics and stimuli have been agreed on by the DEL IWG and chosen to illustrate system thinking around leading curriculum reform and implementation. </a:t>
            </a:r>
            <a:endParaRPr lang="en-US"/>
          </a:p>
          <a:p>
            <a:endParaRPr lang="en-AU" b="1">
              <a:ea typeface="Calibri"/>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13</a:t>
            </a:fld>
            <a:endParaRPr lang="en-AU"/>
          </a:p>
        </p:txBody>
      </p:sp>
    </p:spTree>
    <p:extLst>
      <p:ext uri="{BB962C8B-B14F-4D97-AF65-F5344CB8AC3E}">
        <p14:creationId xmlns:p14="http://schemas.microsoft.com/office/powerpoint/2010/main" val="2194600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Purpose: </a:t>
            </a:r>
            <a:r>
              <a:rPr lang="en-AU"/>
              <a:t>The 'problem of practice' slide is included for information purposes only. This part of the presentation is designed to stimulate conversation and surface key thinking and research with schools. The topics and stimuli have been agreed on by the DEL IWG and chosen to illustrate system thinking around leading curriculum reform and implementation. </a:t>
            </a:r>
            <a:endParaRPr lang="en-US"/>
          </a:p>
          <a:p>
            <a:endParaRPr lang="en-AU" b="1">
              <a:latin typeface="Calibri"/>
              <a:ea typeface="Calibri"/>
              <a:cs typeface="Calibri"/>
            </a:endParaRPr>
          </a:p>
          <a:p>
            <a:pPr marL="0" lvl="0" indent="0">
              <a:buFontTx/>
              <a:buNone/>
            </a:pPr>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14</a:t>
            </a:fld>
            <a:endParaRPr lang="en-AU"/>
          </a:p>
        </p:txBody>
      </p:sp>
    </p:spTree>
    <p:extLst>
      <p:ext uri="{BB962C8B-B14F-4D97-AF65-F5344CB8AC3E}">
        <p14:creationId xmlns:p14="http://schemas.microsoft.com/office/powerpoint/2010/main" val="2873596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790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cs typeface="Calibri"/>
              </a:rPr>
              <a:t>Notes: DELs to personalise</a:t>
            </a:r>
            <a:endParaRPr lang="en-AU" b="1">
              <a:solidFill>
                <a:srgbClr val="FF0000"/>
              </a:solidFill>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483970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Purpose: </a:t>
            </a:r>
            <a:r>
              <a:rPr lang="en-AU" dirty="0"/>
              <a:t>this slide will summarise the information from the following slides and provide an overview of future projects from CandR that are relevant to schools. Key points, high-level of rest of the presentation (single slide takeaway)</a:t>
            </a: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449073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t>Purpose: </a:t>
            </a:r>
            <a:r>
              <a:rPr lang="en-AU" dirty="0"/>
              <a:t>This slide will also include NESA updates – may not be any content, dependent on NESA timelines and information release (if nothing new, repeat old info to ensure consistent messaging). </a:t>
            </a:r>
            <a:endParaRPr lang="en-AU" dirty="0">
              <a:cs typeface="Calibri"/>
            </a:endParaRPr>
          </a:p>
          <a:p>
            <a:pPr marL="0" marR="0" lvl="0" indent="0" algn="l" defTabSz="914347"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753548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t>Purpose: </a:t>
            </a:r>
            <a:r>
              <a:rPr lang="en-AU" dirty="0"/>
              <a:t>This slide will also include NESA updates – may not be any content, dependent on NESA timelines and information release (if nothing new, repeat old info to ensure consistent messaging). </a:t>
            </a:r>
            <a:endParaRPr lang="en-AU" dirty="0">
              <a:cs typeface="Calibri"/>
            </a:endParaRPr>
          </a:p>
          <a:p>
            <a:pPr marL="0" marR="0" lvl="0" indent="0" algn="l" defTabSz="914347"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2080214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t>Purpose: </a:t>
            </a:r>
            <a:r>
              <a:rPr lang="en-AU" dirty="0"/>
              <a:t>This slide will also include NESA updates – may not be any content, dependent on NESA timelines and information release (if nothing new, repeat old info to ensure consistent messaging). </a:t>
            </a:r>
            <a:endParaRPr lang="en-AU" dirty="0">
              <a:cs typeface="Calibri"/>
            </a:endParaRPr>
          </a:p>
          <a:p>
            <a:pPr marL="0" marR="0" lvl="0" indent="0" algn="l" defTabSz="914347"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7</a:t>
            </a:fld>
            <a:endParaRPr lang="en-AU"/>
          </a:p>
        </p:txBody>
      </p:sp>
    </p:spTree>
    <p:extLst>
      <p:ext uri="{BB962C8B-B14F-4D97-AF65-F5344CB8AC3E}">
        <p14:creationId xmlns:p14="http://schemas.microsoft.com/office/powerpoint/2010/main" val="1758594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Purpose: </a:t>
            </a:r>
            <a:r>
              <a:rPr lang="en-AU" dirty="0"/>
              <a:t>new resources. </a:t>
            </a:r>
          </a:p>
          <a:p>
            <a:pPr marL="0" indent="0">
              <a:buFont typeface="Arial"/>
              <a:buNone/>
            </a:pPr>
            <a:endParaRPr lang="en-AU" dirty="0">
              <a:cs typeface="Calibri" panose="020F0502020204030204"/>
            </a:endParaRPr>
          </a:p>
          <a:p>
            <a:pPr marL="285750" indent="-285750">
              <a:buFont typeface="Arial"/>
              <a:buChar char="•"/>
            </a:pPr>
            <a:endParaRPr lang="en-AU" dirty="0">
              <a:cs typeface="Calibri" panose="020F0502020204030204"/>
            </a:endParaRPr>
          </a:p>
          <a:p>
            <a:pPr marL="0" indent="0">
              <a:buFont typeface="Arial" panose="020B0604020202020204" pitchFamily="34" charset="0"/>
              <a:buNone/>
            </a:pPr>
            <a:r>
              <a:rPr lang="en-AU" dirty="0"/>
              <a:t>	</a:t>
            </a:r>
            <a:endParaRPr lang="en-AU" dirty="0">
              <a:cs typeface="Calibri" panose="020F0502020204030204"/>
            </a:endParaRPr>
          </a:p>
          <a:p>
            <a:pPr rtl="0" fontAlgn="base"/>
            <a:endParaRPr lang="en-A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8</a:t>
            </a:fld>
            <a:endParaRPr lang="en-AU"/>
          </a:p>
        </p:txBody>
      </p:sp>
    </p:spTree>
    <p:extLst>
      <p:ext uri="{BB962C8B-B14F-4D97-AF65-F5344CB8AC3E}">
        <p14:creationId xmlns:p14="http://schemas.microsoft.com/office/powerpoint/2010/main" val="3387688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Purpose: </a:t>
            </a:r>
            <a:r>
              <a:rPr lang="en-AU" dirty="0"/>
              <a:t>new resources. </a:t>
            </a:r>
          </a:p>
          <a:p>
            <a:pPr marL="0" indent="0">
              <a:buFont typeface="Arial"/>
              <a:buNone/>
            </a:pPr>
            <a:endParaRPr lang="en-AU" dirty="0">
              <a:cs typeface="Calibri" panose="020F0502020204030204"/>
            </a:endParaRPr>
          </a:p>
          <a:p>
            <a:pPr marL="285750" indent="-285750">
              <a:buFont typeface="Arial"/>
              <a:buChar char="•"/>
            </a:pPr>
            <a:endParaRPr lang="en-AU" dirty="0">
              <a:cs typeface="Calibri" panose="020F0502020204030204"/>
            </a:endParaRPr>
          </a:p>
          <a:p>
            <a:pPr marL="0" indent="0">
              <a:buFont typeface="Arial" panose="020B0604020202020204" pitchFamily="34" charset="0"/>
              <a:buNone/>
            </a:pPr>
            <a:r>
              <a:rPr lang="en-AU" dirty="0"/>
              <a:t>	</a:t>
            </a:r>
            <a:endParaRPr lang="en-AU" dirty="0">
              <a:cs typeface="Calibri" panose="020F0502020204030204"/>
            </a:endParaRPr>
          </a:p>
          <a:p>
            <a:pPr rtl="0" fontAlgn="base"/>
            <a:endParaRPr lang="en-A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9</a:t>
            </a:fld>
            <a:endParaRPr lang="en-AU"/>
          </a:p>
        </p:txBody>
      </p:sp>
    </p:spTree>
    <p:extLst>
      <p:ext uri="{BB962C8B-B14F-4D97-AF65-F5344CB8AC3E}">
        <p14:creationId xmlns:p14="http://schemas.microsoft.com/office/powerpoint/2010/main" val="219117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2433FA-A0DA-DD42-9E03-3B90BA7103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23" name="Rectangle 22">
            <a:extLst>
              <a:ext uri="{FF2B5EF4-FFF2-40B4-BE49-F238E27FC236}">
                <a16:creationId xmlns:a16="http://schemas.microsoft.com/office/drawing/2014/main" id="{4DE785FE-D7FE-2B48-A77F-DD621B376B99}"/>
              </a:ext>
            </a:extLst>
          </p:cNvPr>
          <p:cNvSpPr/>
          <p:nvPr userDrawn="1"/>
        </p:nvSpPr>
        <p:spPr>
          <a:xfrm>
            <a:off x="0" y="1816608"/>
            <a:ext cx="12191999" cy="5041391"/>
          </a:xfrm>
          <a:prstGeom prst="rect">
            <a:avLst/>
          </a:prstGeom>
          <a:gradFill flip="none" rotWithShape="1">
            <a:gsLst>
              <a:gs pos="30000">
                <a:schemeClr val="tx2">
                  <a:alpha val="80000"/>
                </a:schemeClr>
              </a:gs>
              <a:gs pos="55000">
                <a:schemeClr val="tx2">
                  <a:alpha val="50336"/>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tx2"/>
              </a:solidFill>
            </a:endParaRPr>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2" y="5321644"/>
            <a:ext cx="7664447" cy="931618"/>
          </a:xfrm>
          <a:prstGeom prst="rect">
            <a:avLst/>
          </a:prstGeom>
        </p:spPr>
        <p:txBody>
          <a:bodyPr wrap="square" lIns="0">
            <a:noAutofit/>
          </a:bodyPr>
          <a:lstStyle>
            <a:lvl1pPr marL="0" indent="0">
              <a:buNone/>
              <a:defRPr sz="16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4100936"/>
            <a:ext cx="7664447" cy="1107996"/>
          </a:xfrm>
        </p:spPr>
        <p:txBody>
          <a:bodyPr anchor="b">
            <a:noAutofit/>
          </a:bodyPr>
          <a:lstStyle>
            <a:lvl1pPr>
              <a:lnSpc>
                <a:spcPct val="90000"/>
              </a:lnSpc>
              <a:defRPr sz="2800" b="1" i="0">
                <a:solidFill>
                  <a:schemeClr val="bg1"/>
                </a:solidFill>
                <a:latin typeface="Montserrat" pitchFamily="2" charset="77"/>
              </a:defRPr>
            </a:lvl1pPr>
          </a:lstStyle>
          <a:p>
            <a:r>
              <a:rPr lang="en-US"/>
              <a:t>Presentation title </a:t>
            </a:r>
            <a:br>
              <a:rPr lang="en-US"/>
            </a:br>
            <a:r>
              <a:rPr lang="en-US"/>
              <a:t>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47048"/>
            <a:ext cx="2039020"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2" y="6478687"/>
            <a:ext cx="1463542"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education.nsw.gov.au</a:t>
            </a:r>
          </a:p>
        </p:txBody>
      </p:sp>
      <p:pic>
        <p:nvPicPr>
          <p:cNvPr id="11" name="Graphic 10">
            <a:extLst>
              <a:ext uri="{FF2B5EF4-FFF2-40B4-BE49-F238E27FC236}">
                <a16:creationId xmlns:a16="http://schemas.microsoft.com/office/drawing/2014/main" id="{B0236CFE-E4AC-AE4C-B3DA-3BE4FD1C149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30600" y="5937303"/>
            <a:ext cx="670169" cy="706559"/>
          </a:xfrm>
          <a:prstGeom prst="rect">
            <a:avLst/>
          </a:prstGeom>
        </p:spPr>
      </p:pic>
    </p:spTree>
    <p:extLst>
      <p:ext uri="{BB962C8B-B14F-4D97-AF65-F5344CB8AC3E}">
        <p14:creationId xmlns:p14="http://schemas.microsoft.com/office/powerpoint/2010/main" val="1115559201"/>
      </p:ext>
    </p:extLst>
  </p:cSld>
  <p:clrMapOvr>
    <a:masterClrMapping/>
  </p:clrMapOvr>
  <p:transition>
    <p:fade/>
  </p:transition>
  <p:extLst>
    <p:ext uri="{DCECCB84-F9BA-43D5-87BE-67443E8EF086}">
      <p15:sldGuideLst xmlns:p15="http://schemas.microsoft.com/office/powerpoint/2012/main">
        <p15:guide id="1" pos="4294" userDrawn="1">
          <p15:clr>
            <a:srgbClr val="FBAE40"/>
          </p15:clr>
        </p15:guide>
        <p15:guide id="2" pos="32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_Template">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18D12C-6C1E-1B45-9C07-62804BC29799}"/>
              </a:ext>
            </a:extLst>
          </p:cNvPr>
          <p:cNvSpPr/>
          <p:nvPr userDrawn="1"/>
        </p:nvSpPr>
        <p:spPr>
          <a:xfrm>
            <a:off x="8388349" y="0"/>
            <a:ext cx="380365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11" name="Rectangle 10">
            <a:extLst>
              <a:ext uri="{FF2B5EF4-FFF2-40B4-BE49-F238E27FC236}">
                <a16:creationId xmlns:a16="http://schemas.microsoft.com/office/drawing/2014/main" id="{AD11924B-A271-6D42-BB1A-488960349DC0}"/>
              </a:ext>
            </a:extLst>
          </p:cNvPr>
          <p:cNvSpPr/>
          <p:nvPr userDrawn="1"/>
        </p:nvSpPr>
        <p:spPr>
          <a:xfrm>
            <a:off x="1" y="0"/>
            <a:ext cx="83883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3" y="3310193"/>
            <a:ext cx="6481762" cy="931618"/>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1882104"/>
            <a:ext cx="6481762" cy="1107996"/>
          </a:xfrm>
        </p:spPr>
        <p:txBody>
          <a:bodyPr anchor="b">
            <a:noAutofit/>
          </a:bodyPr>
          <a:lstStyle>
            <a:lvl1pPr>
              <a:lnSpc>
                <a:spcPct val="90000"/>
              </a:lnSpc>
              <a:defRPr sz="3600" b="1" i="0">
                <a:solidFill>
                  <a:schemeClr val="bg1"/>
                </a:solidFill>
                <a:latin typeface="Montserrat" pitchFamily="2" charset="77"/>
              </a:defRPr>
            </a:lvl1pPr>
          </a:lstStyle>
          <a:p>
            <a:r>
              <a:rPr lang="en-US"/>
              <a:t>Divider title 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5288"/>
            <a:ext cx="2039020"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3" y="6478687"/>
            <a:ext cx="1429879"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education.nsw.gov.au</a:t>
            </a:r>
          </a:p>
        </p:txBody>
      </p:sp>
      <p:sp>
        <p:nvSpPr>
          <p:cNvPr id="19" name="Title 8">
            <a:extLst>
              <a:ext uri="{FF2B5EF4-FFF2-40B4-BE49-F238E27FC236}">
                <a16:creationId xmlns:a16="http://schemas.microsoft.com/office/drawing/2014/main" id="{7AC3447E-8B00-EB4C-989F-C880B10B1CA1}"/>
              </a:ext>
            </a:extLst>
          </p:cNvPr>
          <p:cNvSpPr txBox="1">
            <a:spLocks/>
          </p:cNvSpPr>
          <p:nvPr userDrawn="1"/>
        </p:nvSpPr>
        <p:spPr>
          <a:xfrm>
            <a:off x="5105344" y="5125200"/>
            <a:ext cx="2932543" cy="1732800"/>
          </a:xfrm>
          <a:prstGeom prst="rect">
            <a:avLst/>
          </a:prstGeom>
        </p:spPr>
        <p:txBody>
          <a:bodyPr vert="horz" wrap="square" lIns="0" tIns="0" rIns="0" bIns="0" rtlCol="0" anchor="b">
            <a:noAutofit/>
          </a:bodyPr>
          <a:lstStyle>
            <a:lvl1pPr algn="l" defTabSz="685798" rtl="0" eaLnBrk="1" latinLnBrk="0" hangingPunct="1">
              <a:lnSpc>
                <a:spcPct val="90000"/>
              </a:lnSpc>
              <a:spcBef>
                <a:spcPct val="0"/>
              </a:spcBef>
              <a:buNone/>
              <a:defRPr sz="3600" b="1" i="0" kern="1200">
                <a:solidFill>
                  <a:schemeClr val="bg1"/>
                </a:solidFill>
                <a:latin typeface="Montserrat" pitchFamily="2" charset="77"/>
                <a:ea typeface="+mj-ea"/>
                <a:cs typeface="+mj-cs"/>
              </a:defRPr>
            </a:lvl1pPr>
          </a:lstStyle>
          <a:p>
            <a:pPr algn="r"/>
            <a:r>
              <a:rPr lang="en-US" sz="11500" b="0" i="0">
                <a:solidFill>
                  <a:schemeClr val="bg1"/>
                </a:solidFill>
                <a:latin typeface="Montserrat" pitchFamily="2" charset="77"/>
              </a:rPr>
              <a:t>01</a:t>
            </a:r>
            <a:endParaRPr lang="en-AU" sz="8800" b="0" i="0">
              <a:solidFill>
                <a:schemeClr val="bg1"/>
              </a:solidFill>
              <a:latin typeface="Montserrat" pitchFamily="2" charset="77"/>
            </a:endParaRPr>
          </a:p>
        </p:txBody>
      </p:sp>
      <p:sp>
        <p:nvSpPr>
          <p:cNvPr id="12" name="Picture Placeholder 3">
            <a:extLst>
              <a:ext uri="{FF2B5EF4-FFF2-40B4-BE49-F238E27FC236}">
                <a16:creationId xmlns:a16="http://schemas.microsoft.com/office/drawing/2014/main" id="{CF979969-4789-0548-A820-8661473D0EB6}"/>
              </a:ext>
            </a:extLst>
          </p:cNvPr>
          <p:cNvSpPr>
            <a:spLocks noGrp="1"/>
          </p:cNvSpPr>
          <p:nvPr>
            <p:ph type="pic" sz="quarter" idx="36"/>
          </p:nvPr>
        </p:nvSpPr>
        <p:spPr>
          <a:xfrm>
            <a:off x="8388345" y="0"/>
            <a:ext cx="3803658" cy="6858000"/>
          </a:xfrm>
          <a:noFill/>
        </p:spPr>
        <p:txBody>
          <a:bodyPr anchor="ctr" anchorCtr="1"/>
          <a:lstStyle>
            <a:lvl1pPr>
              <a:defRPr>
                <a:solidFill>
                  <a:schemeClr val="tx1">
                    <a:alpha val="50000"/>
                  </a:schemeClr>
                </a:solidFill>
              </a:defRPr>
            </a:lvl1pPr>
          </a:lstStyle>
          <a:p>
            <a:r>
              <a:rPr lang="en-US"/>
              <a:t>Click icon to add picture</a:t>
            </a:r>
          </a:p>
        </p:txBody>
      </p:sp>
    </p:spTree>
    <p:extLst>
      <p:ext uri="{BB962C8B-B14F-4D97-AF65-F5344CB8AC3E}">
        <p14:creationId xmlns:p14="http://schemas.microsoft.com/office/powerpoint/2010/main" val="972967127"/>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_Graphic 2">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18D12C-6C1E-1B45-9C07-62804BC29799}"/>
              </a:ext>
            </a:extLst>
          </p:cNvPr>
          <p:cNvSpPr/>
          <p:nvPr userDrawn="1"/>
        </p:nvSpPr>
        <p:spPr>
          <a:xfrm>
            <a:off x="8388349" y="0"/>
            <a:ext cx="3803651"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3" name="Oval 22">
            <a:extLst>
              <a:ext uri="{FF2B5EF4-FFF2-40B4-BE49-F238E27FC236}">
                <a16:creationId xmlns:a16="http://schemas.microsoft.com/office/drawing/2014/main" id="{765E30EB-F038-9847-9E14-6E00B1A2265E}"/>
              </a:ext>
            </a:extLst>
          </p:cNvPr>
          <p:cNvSpPr/>
          <p:nvPr userDrawn="1"/>
        </p:nvSpPr>
        <p:spPr>
          <a:xfrm>
            <a:off x="7917162" y="-361162"/>
            <a:ext cx="8009812" cy="8009812"/>
          </a:xfrm>
          <a:prstGeom prst="ellipse">
            <a:avLst/>
          </a:prstGeom>
          <a:noFill/>
          <a:ln w="254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4" name="Oval 23">
            <a:extLst>
              <a:ext uri="{FF2B5EF4-FFF2-40B4-BE49-F238E27FC236}">
                <a16:creationId xmlns:a16="http://schemas.microsoft.com/office/drawing/2014/main" id="{579DC81B-7EBB-8542-9535-449ADC492AAD}"/>
              </a:ext>
            </a:extLst>
          </p:cNvPr>
          <p:cNvSpPr/>
          <p:nvPr userDrawn="1"/>
        </p:nvSpPr>
        <p:spPr>
          <a:xfrm>
            <a:off x="9008831" y="620542"/>
            <a:ext cx="4739115" cy="4739115"/>
          </a:xfrm>
          <a:prstGeom prst="ellipse">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5" name="Oval 24">
            <a:extLst>
              <a:ext uri="{FF2B5EF4-FFF2-40B4-BE49-F238E27FC236}">
                <a16:creationId xmlns:a16="http://schemas.microsoft.com/office/drawing/2014/main" id="{6F85E3EF-5C05-D84B-AA65-1D7947951A79}"/>
              </a:ext>
            </a:extLst>
          </p:cNvPr>
          <p:cNvSpPr/>
          <p:nvPr userDrawn="1"/>
        </p:nvSpPr>
        <p:spPr>
          <a:xfrm>
            <a:off x="9883545" y="1590785"/>
            <a:ext cx="1938017" cy="1938017"/>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11" name="Rectangle 10">
            <a:extLst>
              <a:ext uri="{FF2B5EF4-FFF2-40B4-BE49-F238E27FC236}">
                <a16:creationId xmlns:a16="http://schemas.microsoft.com/office/drawing/2014/main" id="{AD11924B-A271-6D42-BB1A-488960349DC0}"/>
              </a:ext>
            </a:extLst>
          </p:cNvPr>
          <p:cNvSpPr/>
          <p:nvPr userDrawn="1"/>
        </p:nvSpPr>
        <p:spPr>
          <a:xfrm>
            <a:off x="1" y="0"/>
            <a:ext cx="838834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3" y="3310193"/>
            <a:ext cx="6481762" cy="931618"/>
          </a:xfrm>
          <a:prstGeom prst="rect">
            <a:avLst/>
          </a:prstGeom>
        </p:spPr>
        <p:txBody>
          <a:bodyPr wrap="square" lIns="0">
            <a:noAutofit/>
          </a:bodyPr>
          <a:lstStyle>
            <a:lvl1pPr marL="0" indent="0">
              <a:buNone/>
              <a:defRPr sz="2000" b="0" i="0">
                <a:solidFill>
                  <a:schemeClr val="accent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1882104"/>
            <a:ext cx="6481762" cy="1107996"/>
          </a:xfrm>
        </p:spPr>
        <p:txBody>
          <a:bodyPr anchor="b">
            <a:noAutofit/>
          </a:bodyPr>
          <a:lstStyle>
            <a:lvl1pPr>
              <a:lnSpc>
                <a:spcPct val="90000"/>
              </a:lnSpc>
              <a:defRPr sz="3600" b="1" i="0">
                <a:solidFill>
                  <a:schemeClr val="accent1"/>
                </a:solidFill>
                <a:latin typeface="Montserrat" pitchFamily="2" charset="77"/>
              </a:defRPr>
            </a:lvl1pPr>
          </a:lstStyle>
          <a:p>
            <a:r>
              <a:rPr lang="en-US"/>
              <a:t>Divider title 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5288"/>
            <a:ext cx="2039020" cy="153888"/>
          </a:xfrm>
          <a:prstGeom prst="rect">
            <a:avLst/>
          </a:prstGeom>
          <a:noFill/>
        </p:spPr>
        <p:txBody>
          <a:bodyPr wrap="none" lIns="0" tIns="0" rIns="0" bIns="0" rtlCol="0">
            <a:spAutoFit/>
          </a:bodyPr>
          <a:lstStyle/>
          <a:p>
            <a:r>
              <a:rPr lang="en-AU" sz="1000" b="0" i="0">
                <a:solidFill>
                  <a:schemeClr val="accent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3" y="6478687"/>
            <a:ext cx="1429879" cy="153888"/>
          </a:xfrm>
          <a:prstGeom prst="rect">
            <a:avLst/>
          </a:prstGeom>
          <a:noFill/>
        </p:spPr>
        <p:txBody>
          <a:bodyPr wrap="none" lIns="0" tIns="0" rIns="0" bIns="0" rtlCol="0">
            <a:spAutoFit/>
          </a:bodyPr>
          <a:lstStyle/>
          <a:p>
            <a:r>
              <a:rPr lang="en-AU" sz="1000" b="0" i="0">
                <a:solidFill>
                  <a:schemeClr val="accent1"/>
                </a:solidFill>
                <a:latin typeface="Montserrat Medium" pitchFamily="2" charset="77"/>
              </a:rPr>
              <a:t>education.nsw.gov.au</a:t>
            </a:r>
          </a:p>
        </p:txBody>
      </p:sp>
      <p:sp>
        <p:nvSpPr>
          <p:cNvPr id="19" name="Title 8">
            <a:extLst>
              <a:ext uri="{FF2B5EF4-FFF2-40B4-BE49-F238E27FC236}">
                <a16:creationId xmlns:a16="http://schemas.microsoft.com/office/drawing/2014/main" id="{7AC3447E-8B00-EB4C-989F-C880B10B1CA1}"/>
              </a:ext>
            </a:extLst>
          </p:cNvPr>
          <p:cNvSpPr txBox="1">
            <a:spLocks/>
          </p:cNvSpPr>
          <p:nvPr userDrawn="1"/>
        </p:nvSpPr>
        <p:spPr>
          <a:xfrm>
            <a:off x="5105344" y="5125200"/>
            <a:ext cx="2932543" cy="1732800"/>
          </a:xfrm>
          <a:prstGeom prst="rect">
            <a:avLst/>
          </a:prstGeom>
        </p:spPr>
        <p:txBody>
          <a:bodyPr vert="horz" wrap="square" lIns="0" tIns="0" rIns="0" bIns="0" rtlCol="0" anchor="b">
            <a:noAutofit/>
          </a:bodyPr>
          <a:lstStyle>
            <a:lvl1pPr algn="l" defTabSz="685798" rtl="0" eaLnBrk="1" latinLnBrk="0" hangingPunct="1">
              <a:lnSpc>
                <a:spcPct val="90000"/>
              </a:lnSpc>
              <a:spcBef>
                <a:spcPct val="0"/>
              </a:spcBef>
              <a:buNone/>
              <a:defRPr sz="3600" b="1" i="0" kern="1200">
                <a:solidFill>
                  <a:schemeClr val="bg1"/>
                </a:solidFill>
                <a:latin typeface="Montserrat" pitchFamily="2" charset="77"/>
                <a:ea typeface="+mj-ea"/>
                <a:cs typeface="+mj-cs"/>
              </a:defRPr>
            </a:lvl1pPr>
          </a:lstStyle>
          <a:p>
            <a:pPr algn="r"/>
            <a:r>
              <a:rPr lang="en-US" sz="11500" b="0" i="0">
                <a:solidFill>
                  <a:schemeClr val="accent1"/>
                </a:solidFill>
                <a:latin typeface="Montserrat" pitchFamily="2" charset="77"/>
              </a:rPr>
              <a:t>01</a:t>
            </a:r>
            <a:endParaRPr lang="en-AU" sz="8800" b="0" i="0">
              <a:solidFill>
                <a:schemeClr val="accent1"/>
              </a:solidFill>
              <a:latin typeface="Montserrat" pitchFamily="2" charset="77"/>
            </a:endParaRPr>
          </a:p>
        </p:txBody>
      </p:sp>
    </p:spTree>
    <p:extLst>
      <p:ext uri="{BB962C8B-B14F-4D97-AF65-F5344CB8AC3E}">
        <p14:creationId xmlns:p14="http://schemas.microsoft.com/office/powerpoint/2010/main" val="135582899"/>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_Template 2">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18D12C-6C1E-1B45-9C07-62804BC29799}"/>
              </a:ext>
            </a:extLst>
          </p:cNvPr>
          <p:cNvSpPr/>
          <p:nvPr userDrawn="1"/>
        </p:nvSpPr>
        <p:spPr>
          <a:xfrm>
            <a:off x="8388349" y="0"/>
            <a:ext cx="3803651"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11" name="Rectangle 10">
            <a:extLst>
              <a:ext uri="{FF2B5EF4-FFF2-40B4-BE49-F238E27FC236}">
                <a16:creationId xmlns:a16="http://schemas.microsoft.com/office/drawing/2014/main" id="{AD11924B-A271-6D42-BB1A-488960349DC0}"/>
              </a:ext>
            </a:extLst>
          </p:cNvPr>
          <p:cNvSpPr/>
          <p:nvPr userDrawn="1"/>
        </p:nvSpPr>
        <p:spPr>
          <a:xfrm>
            <a:off x="1" y="0"/>
            <a:ext cx="838834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3" y="3310193"/>
            <a:ext cx="6481762" cy="931618"/>
          </a:xfrm>
          <a:prstGeom prst="rect">
            <a:avLst/>
          </a:prstGeom>
        </p:spPr>
        <p:txBody>
          <a:bodyPr wrap="square" lIns="0">
            <a:noAutofit/>
          </a:bodyPr>
          <a:lstStyle>
            <a:lvl1pPr marL="0" indent="0">
              <a:buNone/>
              <a:defRPr sz="2000" b="0" i="0">
                <a:solidFill>
                  <a:schemeClr val="accent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1882104"/>
            <a:ext cx="6481762" cy="1107996"/>
          </a:xfrm>
        </p:spPr>
        <p:txBody>
          <a:bodyPr anchor="b">
            <a:noAutofit/>
          </a:bodyPr>
          <a:lstStyle>
            <a:lvl1pPr>
              <a:lnSpc>
                <a:spcPct val="90000"/>
              </a:lnSpc>
              <a:defRPr sz="3600" b="1" i="0">
                <a:solidFill>
                  <a:schemeClr val="accent1"/>
                </a:solidFill>
                <a:latin typeface="Montserrat" pitchFamily="2" charset="77"/>
              </a:defRPr>
            </a:lvl1pPr>
          </a:lstStyle>
          <a:p>
            <a:r>
              <a:rPr lang="en-US"/>
              <a:t>Divider title 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5288"/>
            <a:ext cx="2039020" cy="153888"/>
          </a:xfrm>
          <a:prstGeom prst="rect">
            <a:avLst/>
          </a:prstGeom>
          <a:noFill/>
        </p:spPr>
        <p:txBody>
          <a:bodyPr wrap="none" lIns="0" tIns="0" rIns="0" bIns="0" rtlCol="0">
            <a:spAutoFit/>
          </a:bodyPr>
          <a:lstStyle/>
          <a:p>
            <a:r>
              <a:rPr lang="en-AU" sz="1000" b="0" i="0">
                <a:solidFill>
                  <a:schemeClr val="accent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3" y="6478687"/>
            <a:ext cx="1429879" cy="153888"/>
          </a:xfrm>
          <a:prstGeom prst="rect">
            <a:avLst/>
          </a:prstGeom>
          <a:noFill/>
        </p:spPr>
        <p:txBody>
          <a:bodyPr wrap="none" lIns="0" tIns="0" rIns="0" bIns="0" rtlCol="0">
            <a:spAutoFit/>
          </a:bodyPr>
          <a:lstStyle/>
          <a:p>
            <a:r>
              <a:rPr lang="en-AU" sz="1000" b="0" i="0">
                <a:solidFill>
                  <a:schemeClr val="accent1"/>
                </a:solidFill>
                <a:latin typeface="Montserrat Medium" pitchFamily="2" charset="77"/>
              </a:rPr>
              <a:t>education.nsw.gov.au</a:t>
            </a:r>
          </a:p>
        </p:txBody>
      </p:sp>
      <p:sp>
        <p:nvSpPr>
          <p:cNvPr id="19" name="Title 8">
            <a:extLst>
              <a:ext uri="{FF2B5EF4-FFF2-40B4-BE49-F238E27FC236}">
                <a16:creationId xmlns:a16="http://schemas.microsoft.com/office/drawing/2014/main" id="{7AC3447E-8B00-EB4C-989F-C880B10B1CA1}"/>
              </a:ext>
            </a:extLst>
          </p:cNvPr>
          <p:cNvSpPr txBox="1">
            <a:spLocks/>
          </p:cNvSpPr>
          <p:nvPr userDrawn="1"/>
        </p:nvSpPr>
        <p:spPr>
          <a:xfrm>
            <a:off x="5105344" y="5125200"/>
            <a:ext cx="2932543" cy="1732800"/>
          </a:xfrm>
          <a:prstGeom prst="rect">
            <a:avLst/>
          </a:prstGeom>
        </p:spPr>
        <p:txBody>
          <a:bodyPr vert="horz" wrap="square" lIns="0" tIns="0" rIns="0" bIns="0" rtlCol="0" anchor="b">
            <a:noAutofit/>
          </a:bodyPr>
          <a:lstStyle>
            <a:lvl1pPr algn="l" defTabSz="685798" rtl="0" eaLnBrk="1" latinLnBrk="0" hangingPunct="1">
              <a:lnSpc>
                <a:spcPct val="90000"/>
              </a:lnSpc>
              <a:spcBef>
                <a:spcPct val="0"/>
              </a:spcBef>
              <a:buNone/>
              <a:defRPr sz="3600" b="1" i="0" kern="1200">
                <a:solidFill>
                  <a:schemeClr val="bg1"/>
                </a:solidFill>
                <a:latin typeface="Montserrat" pitchFamily="2" charset="77"/>
                <a:ea typeface="+mj-ea"/>
                <a:cs typeface="+mj-cs"/>
              </a:defRPr>
            </a:lvl1pPr>
          </a:lstStyle>
          <a:p>
            <a:pPr algn="r"/>
            <a:r>
              <a:rPr lang="en-US" sz="11500" b="0" i="0">
                <a:solidFill>
                  <a:schemeClr val="accent1"/>
                </a:solidFill>
                <a:latin typeface="Montserrat" pitchFamily="2" charset="77"/>
              </a:rPr>
              <a:t>01</a:t>
            </a:r>
            <a:endParaRPr lang="en-AU" sz="8800" b="0" i="0">
              <a:solidFill>
                <a:schemeClr val="accent1"/>
              </a:solidFill>
              <a:latin typeface="Montserrat" pitchFamily="2" charset="77"/>
            </a:endParaRPr>
          </a:p>
        </p:txBody>
      </p:sp>
      <p:sp>
        <p:nvSpPr>
          <p:cNvPr id="12" name="Picture Placeholder 3">
            <a:extLst>
              <a:ext uri="{FF2B5EF4-FFF2-40B4-BE49-F238E27FC236}">
                <a16:creationId xmlns:a16="http://schemas.microsoft.com/office/drawing/2014/main" id="{1A411382-454D-DC4C-9D52-14222935302C}"/>
              </a:ext>
            </a:extLst>
          </p:cNvPr>
          <p:cNvSpPr>
            <a:spLocks noGrp="1"/>
          </p:cNvSpPr>
          <p:nvPr>
            <p:ph type="pic" sz="quarter" idx="36"/>
          </p:nvPr>
        </p:nvSpPr>
        <p:spPr>
          <a:xfrm>
            <a:off x="8388345" y="0"/>
            <a:ext cx="3803658" cy="6858000"/>
          </a:xfrm>
          <a:noFill/>
        </p:spPr>
        <p:txBody>
          <a:bodyPr anchor="ctr" anchorCtr="1"/>
          <a:lstStyle>
            <a:lvl1pPr>
              <a:defRPr>
                <a:solidFill>
                  <a:schemeClr val="tx1">
                    <a:alpha val="50000"/>
                  </a:schemeClr>
                </a:solidFill>
              </a:defRPr>
            </a:lvl1pPr>
          </a:lstStyle>
          <a:p>
            <a:r>
              <a:rPr lang="en-US"/>
              <a:t>Click icon to add picture</a:t>
            </a:r>
          </a:p>
        </p:txBody>
      </p:sp>
    </p:spTree>
    <p:extLst>
      <p:ext uri="{BB962C8B-B14F-4D97-AF65-F5344CB8AC3E}">
        <p14:creationId xmlns:p14="http://schemas.microsoft.com/office/powerpoint/2010/main" val="136104024"/>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_Graphic 3">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18D12C-6C1E-1B45-9C07-62804BC29799}"/>
              </a:ext>
            </a:extLst>
          </p:cNvPr>
          <p:cNvSpPr/>
          <p:nvPr userDrawn="1"/>
        </p:nvSpPr>
        <p:spPr>
          <a:xfrm>
            <a:off x="8388349" y="0"/>
            <a:ext cx="380365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3" name="Oval 22">
            <a:extLst>
              <a:ext uri="{FF2B5EF4-FFF2-40B4-BE49-F238E27FC236}">
                <a16:creationId xmlns:a16="http://schemas.microsoft.com/office/drawing/2014/main" id="{765E30EB-F038-9847-9E14-6E00B1A2265E}"/>
              </a:ext>
            </a:extLst>
          </p:cNvPr>
          <p:cNvSpPr/>
          <p:nvPr userDrawn="1"/>
        </p:nvSpPr>
        <p:spPr>
          <a:xfrm>
            <a:off x="3847225" y="-575906"/>
            <a:ext cx="8009812" cy="8009812"/>
          </a:xfrm>
          <a:prstGeom prst="ellipse">
            <a:avLst/>
          </a:prstGeom>
          <a:noFill/>
          <a:ln w="254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4" name="Oval 23">
            <a:extLst>
              <a:ext uri="{FF2B5EF4-FFF2-40B4-BE49-F238E27FC236}">
                <a16:creationId xmlns:a16="http://schemas.microsoft.com/office/drawing/2014/main" id="{579DC81B-7EBB-8542-9535-449ADC492AAD}"/>
              </a:ext>
            </a:extLst>
          </p:cNvPr>
          <p:cNvSpPr/>
          <p:nvPr userDrawn="1"/>
        </p:nvSpPr>
        <p:spPr>
          <a:xfrm>
            <a:off x="6353746" y="600241"/>
            <a:ext cx="4739115" cy="4739115"/>
          </a:xfrm>
          <a:prstGeom prst="ellipse">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5" name="Oval 24">
            <a:extLst>
              <a:ext uri="{FF2B5EF4-FFF2-40B4-BE49-F238E27FC236}">
                <a16:creationId xmlns:a16="http://schemas.microsoft.com/office/drawing/2014/main" id="{6F85E3EF-5C05-D84B-AA65-1D7947951A79}"/>
              </a:ext>
            </a:extLst>
          </p:cNvPr>
          <p:cNvSpPr/>
          <p:nvPr userDrawn="1"/>
        </p:nvSpPr>
        <p:spPr>
          <a:xfrm>
            <a:off x="7316939" y="2280909"/>
            <a:ext cx="2296182" cy="2296182"/>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11" name="Rectangle 10">
            <a:extLst>
              <a:ext uri="{FF2B5EF4-FFF2-40B4-BE49-F238E27FC236}">
                <a16:creationId xmlns:a16="http://schemas.microsoft.com/office/drawing/2014/main" id="{AD11924B-A271-6D42-BB1A-488960349DC0}"/>
              </a:ext>
            </a:extLst>
          </p:cNvPr>
          <p:cNvSpPr/>
          <p:nvPr userDrawn="1"/>
        </p:nvSpPr>
        <p:spPr>
          <a:xfrm>
            <a:off x="1" y="0"/>
            <a:ext cx="838834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3" y="3310193"/>
            <a:ext cx="6481762" cy="931618"/>
          </a:xfrm>
          <a:prstGeom prst="rect">
            <a:avLst/>
          </a:prstGeom>
        </p:spPr>
        <p:txBody>
          <a:bodyPr wrap="square" lIns="0">
            <a:noAutofit/>
          </a:bodyPr>
          <a:lstStyle>
            <a:lvl1pPr marL="0" indent="0">
              <a:buNone/>
              <a:defRPr sz="2000" b="0" i="0">
                <a:solidFill>
                  <a:schemeClr val="accent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1882104"/>
            <a:ext cx="6481762" cy="1107996"/>
          </a:xfrm>
        </p:spPr>
        <p:txBody>
          <a:bodyPr anchor="b">
            <a:noAutofit/>
          </a:bodyPr>
          <a:lstStyle>
            <a:lvl1pPr>
              <a:lnSpc>
                <a:spcPct val="90000"/>
              </a:lnSpc>
              <a:defRPr sz="3600" b="1" i="0">
                <a:solidFill>
                  <a:schemeClr val="accent1"/>
                </a:solidFill>
                <a:latin typeface="Montserrat" pitchFamily="2" charset="77"/>
              </a:defRPr>
            </a:lvl1pPr>
          </a:lstStyle>
          <a:p>
            <a:r>
              <a:rPr lang="en-US"/>
              <a:t>Divider title 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5288"/>
            <a:ext cx="2039020" cy="153888"/>
          </a:xfrm>
          <a:prstGeom prst="rect">
            <a:avLst/>
          </a:prstGeom>
          <a:noFill/>
        </p:spPr>
        <p:txBody>
          <a:bodyPr wrap="none" lIns="0" tIns="0" rIns="0" bIns="0" rtlCol="0">
            <a:spAutoFit/>
          </a:bodyPr>
          <a:lstStyle/>
          <a:p>
            <a:r>
              <a:rPr lang="en-AU" sz="1000" b="0" i="0">
                <a:solidFill>
                  <a:schemeClr val="accent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3" y="6478687"/>
            <a:ext cx="1429879" cy="153888"/>
          </a:xfrm>
          <a:prstGeom prst="rect">
            <a:avLst/>
          </a:prstGeom>
          <a:noFill/>
        </p:spPr>
        <p:txBody>
          <a:bodyPr wrap="none" lIns="0" tIns="0" rIns="0" bIns="0" rtlCol="0">
            <a:spAutoFit/>
          </a:bodyPr>
          <a:lstStyle/>
          <a:p>
            <a:r>
              <a:rPr lang="en-AU" sz="1000" b="0" i="0">
                <a:solidFill>
                  <a:schemeClr val="accent1"/>
                </a:solidFill>
                <a:latin typeface="Montserrat Medium" pitchFamily="2" charset="77"/>
              </a:rPr>
              <a:t>education.nsw.gov.au</a:t>
            </a:r>
          </a:p>
        </p:txBody>
      </p:sp>
    </p:spTree>
    <p:extLst>
      <p:ext uri="{BB962C8B-B14F-4D97-AF65-F5344CB8AC3E}">
        <p14:creationId xmlns:p14="http://schemas.microsoft.com/office/powerpoint/2010/main" val="1711620668"/>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_Template 3">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18D12C-6C1E-1B45-9C07-62804BC29799}"/>
              </a:ext>
            </a:extLst>
          </p:cNvPr>
          <p:cNvSpPr/>
          <p:nvPr userDrawn="1"/>
        </p:nvSpPr>
        <p:spPr>
          <a:xfrm>
            <a:off x="8388349" y="0"/>
            <a:ext cx="380365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11" name="Rectangle 10">
            <a:extLst>
              <a:ext uri="{FF2B5EF4-FFF2-40B4-BE49-F238E27FC236}">
                <a16:creationId xmlns:a16="http://schemas.microsoft.com/office/drawing/2014/main" id="{AD11924B-A271-6D42-BB1A-488960349DC0}"/>
              </a:ext>
            </a:extLst>
          </p:cNvPr>
          <p:cNvSpPr/>
          <p:nvPr userDrawn="1"/>
        </p:nvSpPr>
        <p:spPr>
          <a:xfrm>
            <a:off x="1" y="0"/>
            <a:ext cx="838834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3" y="3310193"/>
            <a:ext cx="6481762" cy="931618"/>
          </a:xfrm>
          <a:prstGeom prst="rect">
            <a:avLst/>
          </a:prstGeom>
        </p:spPr>
        <p:txBody>
          <a:bodyPr wrap="square" lIns="0">
            <a:noAutofit/>
          </a:bodyPr>
          <a:lstStyle>
            <a:lvl1pPr marL="0" indent="0">
              <a:buNone/>
              <a:defRPr sz="2000" b="0" i="0">
                <a:solidFill>
                  <a:schemeClr val="accent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1882104"/>
            <a:ext cx="6481762" cy="1107996"/>
          </a:xfrm>
        </p:spPr>
        <p:txBody>
          <a:bodyPr anchor="b">
            <a:noAutofit/>
          </a:bodyPr>
          <a:lstStyle>
            <a:lvl1pPr>
              <a:lnSpc>
                <a:spcPct val="90000"/>
              </a:lnSpc>
              <a:defRPr sz="3600" b="1" i="0">
                <a:solidFill>
                  <a:schemeClr val="accent1"/>
                </a:solidFill>
                <a:latin typeface="Montserrat" pitchFamily="2" charset="77"/>
              </a:defRPr>
            </a:lvl1pPr>
          </a:lstStyle>
          <a:p>
            <a:r>
              <a:rPr lang="en-US"/>
              <a:t>Divider title 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5288"/>
            <a:ext cx="2039020" cy="153888"/>
          </a:xfrm>
          <a:prstGeom prst="rect">
            <a:avLst/>
          </a:prstGeom>
          <a:noFill/>
        </p:spPr>
        <p:txBody>
          <a:bodyPr wrap="none" lIns="0" tIns="0" rIns="0" bIns="0" rtlCol="0">
            <a:spAutoFit/>
          </a:bodyPr>
          <a:lstStyle/>
          <a:p>
            <a:r>
              <a:rPr lang="en-AU" sz="1000" b="0" i="0">
                <a:solidFill>
                  <a:schemeClr val="accent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3" y="6478687"/>
            <a:ext cx="1429879" cy="153888"/>
          </a:xfrm>
          <a:prstGeom prst="rect">
            <a:avLst/>
          </a:prstGeom>
          <a:noFill/>
        </p:spPr>
        <p:txBody>
          <a:bodyPr wrap="none" lIns="0" tIns="0" rIns="0" bIns="0" rtlCol="0">
            <a:spAutoFit/>
          </a:bodyPr>
          <a:lstStyle/>
          <a:p>
            <a:r>
              <a:rPr lang="en-AU" sz="1000" b="0" i="0">
                <a:solidFill>
                  <a:schemeClr val="accent1"/>
                </a:solidFill>
                <a:latin typeface="Montserrat Medium" pitchFamily="2" charset="77"/>
              </a:rPr>
              <a:t>education.nsw.gov.au</a:t>
            </a:r>
          </a:p>
        </p:txBody>
      </p:sp>
      <p:sp>
        <p:nvSpPr>
          <p:cNvPr id="19" name="Title 8">
            <a:extLst>
              <a:ext uri="{FF2B5EF4-FFF2-40B4-BE49-F238E27FC236}">
                <a16:creationId xmlns:a16="http://schemas.microsoft.com/office/drawing/2014/main" id="{7AC3447E-8B00-EB4C-989F-C880B10B1CA1}"/>
              </a:ext>
            </a:extLst>
          </p:cNvPr>
          <p:cNvSpPr txBox="1">
            <a:spLocks/>
          </p:cNvSpPr>
          <p:nvPr userDrawn="1"/>
        </p:nvSpPr>
        <p:spPr>
          <a:xfrm>
            <a:off x="5105344" y="5125200"/>
            <a:ext cx="2932543" cy="1732800"/>
          </a:xfrm>
          <a:prstGeom prst="rect">
            <a:avLst/>
          </a:prstGeom>
        </p:spPr>
        <p:txBody>
          <a:bodyPr vert="horz" wrap="square" lIns="0" tIns="0" rIns="0" bIns="0" rtlCol="0" anchor="b">
            <a:noAutofit/>
          </a:bodyPr>
          <a:lstStyle>
            <a:lvl1pPr algn="l" defTabSz="685798" rtl="0" eaLnBrk="1" latinLnBrk="0" hangingPunct="1">
              <a:lnSpc>
                <a:spcPct val="90000"/>
              </a:lnSpc>
              <a:spcBef>
                <a:spcPct val="0"/>
              </a:spcBef>
              <a:buNone/>
              <a:defRPr sz="3600" b="1" i="0" kern="1200">
                <a:solidFill>
                  <a:schemeClr val="bg1"/>
                </a:solidFill>
                <a:latin typeface="Montserrat" pitchFamily="2" charset="77"/>
                <a:ea typeface="+mj-ea"/>
                <a:cs typeface="+mj-cs"/>
              </a:defRPr>
            </a:lvl1pPr>
          </a:lstStyle>
          <a:p>
            <a:pPr algn="r"/>
            <a:r>
              <a:rPr lang="en-US" sz="11500" b="0" i="0">
                <a:solidFill>
                  <a:schemeClr val="accent1"/>
                </a:solidFill>
                <a:latin typeface="Montserrat" pitchFamily="2" charset="77"/>
              </a:rPr>
              <a:t>01</a:t>
            </a:r>
            <a:endParaRPr lang="en-AU" sz="8800" b="0" i="0">
              <a:solidFill>
                <a:schemeClr val="accent1"/>
              </a:solidFill>
              <a:latin typeface="Montserrat" pitchFamily="2" charset="77"/>
            </a:endParaRPr>
          </a:p>
        </p:txBody>
      </p:sp>
      <p:sp>
        <p:nvSpPr>
          <p:cNvPr id="12" name="Picture Placeholder 3">
            <a:extLst>
              <a:ext uri="{FF2B5EF4-FFF2-40B4-BE49-F238E27FC236}">
                <a16:creationId xmlns:a16="http://schemas.microsoft.com/office/drawing/2014/main" id="{5C74DB89-43C2-5A45-9CEE-3819E5CC9246}"/>
              </a:ext>
            </a:extLst>
          </p:cNvPr>
          <p:cNvSpPr>
            <a:spLocks noGrp="1"/>
          </p:cNvSpPr>
          <p:nvPr>
            <p:ph type="pic" sz="quarter" idx="36"/>
          </p:nvPr>
        </p:nvSpPr>
        <p:spPr>
          <a:xfrm>
            <a:off x="8388345" y="0"/>
            <a:ext cx="3803658" cy="6858000"/>
          </a:xfrm>
          <a:noFill/>
        </p:spPr>
        <p:txBody>
          <a:bodyPr anchor="ctr" anchorCtr="1"/>
          <a:lstStyle>
            <a:lvl1pPr>
              <a:defRPr>
                <a:solidFill>
                  <a:schemeClr val="tx1">
                    <a:alpha val="50000"/>
                  </a:schemeClr>
                </a:solidFill>
              </a:defRPr>
            </a:lvl1pPr>
          </a:lstStyle>
          <a:p>
            <a:r>
              <a:rPr lang="en-US"/>
              <a:t>Click icon to add picture</a:t>
            </a:r>
          </a:p>
        </p:txBody>
      </p:sp>
    </p:spTree>
    <p:extLst>
      <p:ext uri="{BB962C8B-B14F-4D97-AF65-F5344CB8AC3E}">
        <p14:creationId xmlns:p14="http://schemas.microsoft.com/office/powerpoint/2010/main" val="3878924347"/>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eature/Intro_1">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390FE91-1237-9F40-A8F0-ACCAC1F45C80}"/>
              </a:ext>
            </a:extLst>
          </p:cNvPr>
          <p:cNvSpPr>
            <a:spLocks noGrp="1"/>
          </p:cNvSpPr>
          <p:nvPr>
            <p:ph type="ftr" sz="quarter" idx="10"/>
          </p:nvPr>
        </p:nvSpPr>
        <p:spPr>
          <a:xfrm>
            <a:off x="515938" y="6403541"/>
            <a:ext cx="1947639" cy="229034"/>
          </a:xfrm>
        </p:spPr>
        <p:txBody>
          <a:bodyPr/>
          <a:lstStyle/>
          <a:p>
            <a:endParaRPr lang="en-US"/>
          </a:p>
        </p:txBody>
      </p:sp>
      <p:sp>
        <p:nvSpPr>
          <p:cNvPr id="4" name="Slide Number Placeholder 3">
            <a:extLst>
              <a:ext uri="{FF2B5EF4-FFF2-40B4-BE49-F238E27FC236}">
                <a16:creationId xmlns:a16="http://schemas.microsoft.com/office/drawing/2014/main" id="{682A0193-ACBE-DB40-9022-72655DDBC39A}"/>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16" name="Text Placeholder 2078">
            <a:extLst>
              <a:ext uri="{FF2B5EF4-FFF2-40B4-BE49-F238E27FC236}">
                <a16:creationId xmlns:a16="http://schemas.microsoft.com/office/drawing/2014/main" id="{34494007-D283-174D-A1BA-92AA2BBCD0D3}"/>
              </a:ext>
            </a:extLst>
          </p:cNvPr>
          <p:cNvSpPr>
            <a:spLocks noGrp="1"/>
          </p:cNvSpPr>
          <p:nvPr>
            <p:ph type="body" sz="quarter" idx="15" hasCustomPrompt="1"/>
          </p:nvPr>
        </p:nvSpPr>
        <p:spPr>
          <a:xfrm>
            <a:off x="515938" y="1376363"/>
            <a:ext cx="11468100" cy="4223903"/>
          </a:xfrm>
          <a:prstGeom prst="rect">
            <a:avLst/>
          </a:prstGeom>
        </p:spPr>
        <p:txBody>
          <a:bodyPr wrap="square" lIns="0">
            <a:noAutofit/>
          </a:bodyPr>
          <a:lstStyle>
            <a:lvl1pPr marL="0" indent="0">
              <a:buNone/>
              <a:defRPr sz="2400" b="0" i="0">
                <a:solidFill>
                  <a:schemeClr val="tx2"/>
                </a:solidFill>
                <a:latin typeface="Montserrat Medium" pitchFamily="2" charset="77"/>
              </a:defRPr>
            </a:lvl1pPr>
            <a:lvl2pPr marL="0" indent="0">
              <a:buNone/>
              <a:defRPr/>
            </a:lvl2pPr>
          </a:lstStyle>
          <a:p>
            <a:pPr lvl="0"/>
            <a:r>
              <a:rPr lang="en-US"/>
              <a:t>Feature copy</a:t>
            </a:r>
          </a:p>
        </p:txBody>
      </p:sp>
      <p:pic>
        <p:nvPicPr>
          <p:cNvPr id="8" name="Graphic 7">
            <a:extLst>
              <a:ext uri="{FF2B5EF4-FFF2-40B4-BE49-F238E27FC236}">
                <a16:creationId xmlns:a16="http://schemas.microsoft.com/office/drawing/2014/main" id="{8CBE7137-03D2-7541-A498-BE89A120C23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95838" y="415541"/>
            <a:ext cx="650886" cy="686228"/>
          </a:xfrm>
          <a:prstGeom prst="rect">
            <a:avLst/>
          </a:prstGeom>
        </p:spPr>
      </p:pic>
    </p:spTree>
    <p:extLst>
      <p:ext uri="{BB962C8B-B14F-4D97-AF65-F5344CB8AC3E}">
        <p14:creationId xmlns:p14="http://schemas.microsoft.com/office/powerpoint/2010/main" val="801949665"/>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eature/Intro_2">
    <p:bg>
      <p:bgPr>
        <a:solidFill>
          <a:schemeClr val="accent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390FE91-1237-9F40-A8F0-ACCAC1F45C80}"/>
              </a:ext>
            </a:extLst>
          </p:cNvPr>
          <p:cNvSpPr>
            <a:spLocks noGrp="1"/>
          </p:cNvSpPr>
          <p:nvPr>
            <p:ph type="ftr" sz="quarter" idx="10"/>
          </p:nvPr>
        </p:nvSpPr>
        <p:spPr>
          <a:xfrm>
            <a:off x="515938" y="6403541"/>
            <a:ext cx="1947639" cy="229034"/>
          </a:xfrm>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682A0193-ACBE-DB40-9022-72655DDBC39A}"/>
              </a:ext>
            </a:extLst>
          </p:cNvPr>
          <p:cNvSpPr>
            <a:spLocks noGrp="1"/>
          </p:cNvSpPr>
          <p:nvPr>
            <p:ph type="sldNum" sz="quarter" idx="11"/>
          </p:nvPr>
        </p:nvSpPr>
        <p:spPr/>
        <p:txBody>
          <a:bodyPr/>
          <a:lstStyle>
            <a:lvl1pPr>
              <a:defRPr>
                <a:solidFill>
                  <a:schemeClr val="bg1"/>
                </a:solidFill>
              </a:defRPr>
            </a:lvl1pPr>
          </a:lstStyle>
          <a:p>
            <a:fld id="{53F625F3-B677-4D46-AEB5-DC449A9DF797}" type="slidenum">
              <a:rPr lang="en-AU" smtClean="0"/>
              <a:pPr/>
              <a:t>‹#›</a:t>
            </a:fld>
            <a:endParaRPr lang="en-AU"/>
          </a:p>
        </p:txBody>
      </p:sp>
      <p:sp>
        <p:nvSpPr>
          <p:cNvPr id="12" name="Text Placeholder 2078">
            <a:extLst>
              <a:ext uri="{FF2B5EF4-FFF2-40B4-BE49-F238E27FC236}">
                <a16:creationId xmlns:a16="http://schemas.microsoft.com/office/drawing/2014/main" id="{DD4C0052-A002-A048-9311-EE985680380A}"/>
              </a:ext>
            </a:extLst>
          </p:cNvPr>
          <p:cNvSpPr>
            <a:spLocks noGrp="1"/>
          </p:cNvSpPr>
          <p:nvPr>
            <p:ph type="body" sz="quarter" idx="16" hasCustomPrompt="1"/>
          </p:nvPr>
        </p:nvSpPr>
        <p:spPr>
          <a:xfrm>
            <a:off x="515937" y="1376363"/>
            <a:ext cx="11287125" cy="4223903"/>
          </a:xfrm>
          <a:prstGeom prst="rect">
            <a:avLst/>
          </a:prstGeom>
        </p:spPr>
        <p:txBody>
          <a:bodyPr wrap="square" lIns="0">
            <a:noAutofit/>
          </a:bodyPr>
          <a:lstStyle>
            <a:lvl1pPr marL="0" indent="0">
              <a:buNone/>
              <a:defRPr sz="2400" b="0" i="0">
                <a:solidFill>
                  <a:schemeClr val="bg1"/>
                </a:solidFill>
                <a:latin typeface="Montserrat Medium" pitchFamily="2" charset="77"/>
              </a:defRPr>
            </a:lvl1pPr>
            <a:lvl2pPr marL="0" indent="0">
              <a:buNone/>
              <a:defRPr/>
            </a:lvl2pPr>
          </a:lstStyle>
          <a:p>
            <a:pPr lvl="0"/>
            <a:r>
              <a:rPr lang="en-US"/>
              <a:t>Feature copy</a:t>
            </a:r>
          </a:p>
        </p:txBody>
      </p:sp>
      <p:cxnSp>
        <p:nvCxnSpPr>
          <p:cNvPr id="18" name="Straight Connector 17">
            <a:extLst>
              <a:ext uri="{FF2B5EF4-FFF2-40B4-BE49-F238E27FC236}">
                <a16:creationId xmlns:a16="http://schemas.microsoft.com/office/drawing/2014/main" id="{AA16C507-A5BD-034F-B455-0E3C10E5A0AA}"/>
              </a:ext>
            </a:extLst>
          </p:cNvPr>
          <p:cNvCxnSpPr/>
          <p:nvPr userDrawn="1"/>
        </p:nvCxnSpPr>
        <p:spPr>
          <a:xfrm>
            <a:off x="334963" y="395288"/>
            <a:ext cx="0" cy="62372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87CB6AE1-5398-4D45-8CA4-B998326897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86746" y="405374"/>
            <a:ext cx="670169" cy="706559"/>
          </a:xfrm>
          <a:prstGeom prst="rect">
            <a:avLst/>
          </a:prstGeom>
        </p:spPr>
      </p:pic>
    </p:spTree>
    <p:extLst>
      <p:ext uri="{BB962C8B-B14F-4D97-AF65-F5344CB8AC3E}">
        <p14:creationId xmlns:p14="http://schemas.microsoft.com/office/powerpoint/2010/main" val="1818415468"/>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mage Bleed Righ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464C5F1-CF5F-824D-B421-CA314FB6DCB5}"/>
              </a:ext>
            </a:extLst>
          </p:cNvPr>
          <p:cNvSpPr/>
          <p:nvPr userDrawn="1"/>
        </p:nvSpPr>
        <p:spPr>
          <a:xfrm>
            <a:off x="7046913" y="0"/>
            <a:ext cx="51450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 name="Footer Placeholder 1">
            <a:extLst>
              <a:ext uri="{FF2B5EF4-FFF2-40B4-BE49-F238E27FC236}">
                <a16:creationId xmlns:a16="http://schemas.microsoft.com/office/drawing/2014/main" id="{7390FE91-1237-9F40-A8F0-ACCAC1F45C80}"/>
              </a:ext>
            </a:extLst>
          </p:cNvPr>
          <p:cNvSpPr>
            <a:spLocks noGrp="1"/>
          </p:cNvSpPr>
          <p:nvPr>
            <p:ph type="ftr" sz="quarter" idx="10"/>
          </p:nvPr>
        </p:nvSpPr>
        <p:spPr/>
        <p:txBody>
          <a:bodyPr/>
          <a:lstStyle/>
          <a:p>
            <a:endParaRPr lang="en-US"/>
          </a:p>
        </p:txBody>
      </p:sp>
      <p:sp>
        <p:nvSpPr>
          <p:cNvPr id="13" name="Text Placeholder 2078">
            <a:extLst>
              <a:ext uri="{FF2B5EF4-FFF2-40B4-BE49-F238E27FC236}">
                <a16:creationId xmlns:a16="http://schemas.microsoft.com/office/drawing/2014/main" id="{BB775EBF-11D0-A649-A932-C9203DB3393F}"/>
              </a:ext>
            </a:extLst>
          </p:cNvPr>
          <p:cNvSpPr>
            <a:spLocks noGrp="1"/>
          </p:cNvSpPr>
          <p:nvPr>
            <p:ph type="body" sz="quarter" idx="16" hasCustomPrompt="1"/>
          </p:nvPr>
        </p:nvSpPr>
        <p:spPr>
          <a:xfrm>
            <a:off x="340308" y="910008"/>
            <a:ext cx="5755700"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sp>
        <p:nvSpPr>
          <p:cNvPr id="14" name="Title 1">
            <a:extLst>
              <a:ext uri="{FF2B5EF4-FFF2-40B4-BE49-F238E27FC236}">
                <a16:creationId xmlns:a16="http://schemas.microsoft.com/office/drawing/2014/main" id="{27200D41-2140-4048-BE81-7760324F64B3}"/>
              </a:ext>
            </a:extLst>
          </p:cNvPr>
          <p:cNvSpPr>
            <a:spLocks noGrp="1"/>
          </p:cNvSpPr>
          <p:nvPr>
            <p:ph type="title"/>
          </p:nvPr>
        </p:nvSpPr>
        <p:spPr>
          <a:xfrm>
            <a:off x="340556" y="403214"/>
            <a:ext cx="5755443" cy="498470"/>
          </a:xfrm>
        </p:spPr>
        <p:txBody>
          <a:bodyPr>
            <a:noAutofit/>
          </a:bodyPr>
          <a:lstStyle>
            <a:lvl1pPr>
              <a:defRPr b="1" i="0">
                <a:solidFill>
                  <a:schemeClr val="tx2"/>
                </a:solidFill>
                <a:latin typeface="Montserrat" pitchFamily="2" charset="77"/>
              </a:defRPr>
            </a:lvl1pPr>
          </a:lstStyle>
          <a:p>
            <a:r>
              <a:rPr lang="en-US"/>
              <a:t>Click to edit Master title style</a:t>
            </a:r>
            <a:endParaRPr lang="en-AU"/>
          </a:p>
        </p:txBody>
      </p:sp>
      <p:sp>
        <p:nvSpPr>
          <p:cNvPr id="17" name="Text Placeholder 3">
            <a:extLst>
              <a:ext uri="{FF2B5EF4-FFF2-40B4-BE49-F238E27FC236}">
                <a16:creationId xmlns:a16="http://schemas.microsoft.com/office/drawing/2014/main" id="{5D1EEC25-097D-6A44-9355-1DF6F3975589}"/>
              </a:ext>
            </a:extLst>
          </p:cNvPr>
          <p:cNvSpPr>
            <a:spLocks noGrp="1"/>
          </p:cNvSpPr>
          <p:nvPr>
            <p:ph type="body" sz="quarter" idx="17"/>
          </p:nvPr>
        </p:nvSpPr>
        <p:spPr>
          <a:xfrm>
            <a:off x="334963" y="1989138"/>
            <a:ext cx="5761037" cy="4084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8" name="Straight Connector 17">
            <a:extLst>
              <a:ext uri="{FF2B5EF4-FFF2-40B4-BE49-F238E27FC236}">
                <a16:creationId xmlns:a16="http://schemas.microsoft.com/office/drawing/2014/main" id="{63233FF4-273B-E445-896E-8FFDC77A70C9}"/>
              </a:ext>
            </a:extLst>
          </p:cNvPr>
          <p:cNvCxnSpPr>
            <a:cxnSpLocks/>
          </p:cNvCxnSpPr>
          <p:nvPr userDrawn="1"/>
        </p:nvCxnSpPr>
        <p:spPr>
          <a:xfrm>
            <a:off x="334963" y="6329385"/>
            <a:ext cx="648176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DBD061F8-F0BC-FA48-9B20-46F9F91DFE26}"/>
              </a:ext>
            </a:extLst>
          </p:cNvPr>
          <p:cNvSpPr>
            <a:spLocks noGrp="1"/>
          </p:cNvSpPr>
          <p:nvPr>
            <p:ph type="pic" sz="quarter" idx="36"/>
          </p:nvPr>
        </p:nvSpPr>
        <p:spPr>
          <a:xfrm>
            <a:off x="7046904" y="0"/>
            <a:ext cx="5145096" cy="6858000"/>
          </a:xfrm>
          <a:noFill/>
        </p:spPr>
        <p:txBody>
          <a:bodyPr anchor="ctr" anchorCtr="1"/>
          <a:lstStyle>
            <a:lvl1pPr>
              <a:defRPr>
                <a:solidFill>
                  <a:schemeClr val="tx1">
                    <a:alpha val="50000"/>
                  </a:schemeClr>
                </a:solidFill>
              </a:defRPr>
            </a:lvl1pPr>
          </a:lstStyle>
          <a:p>
            <a:r>
              <a:rPr lang="en-US"/>
              <a:t>Click icon to add picture</a:t>
            </a:r>
          </a:p>
        </p:txBody>
      </p:sp>
    </p:spTree>
    <p:extLst>
      <p:ext uri="{BB962C8B-B14F-4D97-AF65-F5344CB8AC3E}">
        <p14:creationId xmlns:p14="http://schemas.microsoft.com/office/powerpoint/2010/main" val="2459335791"/>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age Bleed Lef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464C5F1-CF5F-824D-B421-CA314FB6DCB5}"/>
              </a:ext>
            </a:extLst>
          </p:cNvPr>
          <p:cNvSpPr/>
          <p:nvPr userDrawn="1"/>
        </p:nvSpPr>
        <p:spPr>
          <a:xfrm>
            <a:off x="9" y="0"/>
            <a:ext cx="51450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1" name="Picture Placeholder 3">
            <a:extLst>
              <a:ext uri="{FF2B5EF4-FFF2-40B4-BE49-F238E27FC236}">
                <a16:creationId xmlns:a16="http://schemas.microsoft.com/office/drawing/2014/main" id="{DBD061F8-F0BC-FA48-9B20-46F9F91DFE26}"/>
              </a:ext>
            </a:extLst>
          </p:cNvPr>
          <p:cNvSpPr>
            <a:spLocks noGrp="1"/>
          </p:cNvSpPr>
          <p:nvPr>
            <p:ph type="pic" sz="quarter" idx="36"/>
          </p:nvPr>
        </p:nvSpPr>
        <p:spPr>
          <a:xfrm>
            <a:off x="0" y="0"/>
            <a:ext cx="5145096" cy="6858000"/>
          </a:xfrm>
          <a:noFill/>
        </p:spPr>
        <p:txBody>
          <a:bodyPr anchor="ctr" anchorCtr="1"/>
          <a:lstStyle>
            <a:lvl1pPr>
              <a:defRPr>
                <a:solidFill>
                  <a:schemeClr val="tx1">
                    <a:alpha val="50000"/>
                  </a:schemeClr>
                </a:solidFill>
              </a:defRPr>
            </a:lvl1pPr>
          </a:lstStyle>
          <a:p>
            <a:r>
              <a:rPr lang="en-US"/>
              <a:t>Click icon to add picture</a:t>
            </a:r>
          </a:p>
        </p:txBody>
      </p:sp>
      <p:sp>
        <p:nvSpPr>
          <p:cNvPr id="13" name="Text Placeholder 2078">
            <a:extLst>
              <a:ext uri="{FF2B5EF4-FFF2-40B4-BE49-F238E27FC236}">
                <a16:creationId xmlns:a16="http://schemas.microsoft.com/office/drawing/2014/main" id="{BB775EBF-11D0-A649-A932-C9203DB3393F}"/>
              </a:ext>
            </a:extLst>
          </p:cNvPr>
          <p:cNvSpPr>
            <a:spLocks noGrp="1"/>
          </p:cNvSpPr>
          <p:nvPr>
            <p:ph type="body" sz="quarter" idx="16" hasCustomPrompt="1"/>
          </p:nvPr>
        </p:nvSpPr>
        <p:spPr>
          <a:xfrm>
            <a:off x="5624821" y="910008"/>
            <a:ext cx="5225725"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sp>
        <p:nvSpPr>
          <p:cNvPr id="14" name="Title 1">
            <a:extLst>
              <a:ext uri="{FF2B5EF4-FFF2-40B4-BE49-F238E27FC236}">
                <a16:creationId xmlns:a16="http://schemas.microsoft.com/office/drawing/2014/main" id="{27200D41-2140-4048-BE81-7760324F64B3}"/>
              </a:ext>
            </a:extLst>
          </p:cNvPr>
          <p:cNvSpPr>
            <a:spLocks noGrp="1"/>
          </p:cNvSpPr>
          <p:nvPr>
            <p:ph type="title"/>
          </p:nvPr>
        </p:nvSpPr>
        <p:spPr>
          <a:xfrm>
            <a:off x="5625071" y="403214"/>
            <a:ext cx="5225492" cy="498470"/>
          </a:xfrm>
        </p:spPr>
        <p:txBody>
          <a:bodyPr>
            <a:noAutofit/>
          </a:bodyPr>
          <a:lstStyle>
            <a:lvl1pPr>
              <a:defRPr b="1" i="0">
                <a:solidFill>
                  <a:schemeClr val="tx2"/>
                </a:solidFill>
                <a:latin typeface="Montserrat" pitchFamily="2" charset="77"/>
              </a:defRPr>
            </a:lvl1pPr>
          </a:lstStyle>
          <a:p>
            <a:r>
              <a:rPr lang="en-US"/>
              <a:t>Click to edit Master title style</a:t>
            </a:r>
            <a:endParaRPr lang="en-AU"/>
          </a:p>
        </p:txBody>
      </p:sp>
      <p:sp>
        <p:nvSpPr>
          <p:cNvPr id="17" name="Text Placeholder 3">
            <a:extLst>
              <a:ext uri="{FF2B5EF4-FFF2-40B4-BE49-F238E27FC236}">
                <a16:creationId xmlns:a16="http://schemas.microsoft.com/office/drawing/2014/main" id="{5D1EEC25-097D-6A44-9355-1DF6F3975589}"/>
              </a:ext>
            </a:extLst>
          </p:cNvPr>
          <p:cNvSpPr>
            <a:spLocks noGrp="1"/>
          </p:cNvSpPr>
          <p:nvPr>
            <p:ph type="body" sz="quarter" idx="17"/>
          </p:nvPr>
        </p:nvSpPr>
        <p:spPr>
          <a:xfrm>
            <a:off x="5619477" y="1989138"/>
            <a:ext cx="6183586" cy="4084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8" name="Straight Connector 17">
            <a:extLst>
              <a:ext uri="{FF2B5EF4-FFF2-40B4-BE49-F238E27FC236}">
                <a16:creationId xmlns:a16="http://schemas.microsoft.com/office/drawing/2014/main" id="{63233FF4-273B-E445-896E-8FFDC77A70C9}"/>
              </a:ext>
            </a:extLst>
          </p:cNvPr>
          <p:cNvCxnSpPr>
            <a:cxnSpLocks/>
          </p:cNvCxnSpPr>
          <p:nvPr userDrawn="1"/>
        </p:nvCxnSpPr>
        <p:spPr>
          <a:xfrm>
            <a:off x="5619477" y="6329385"/>
            <a:ext cx="618358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E3158228-AC18-2E4B-B31E-5F94BE880DA0}"/>
              </a:ext>
            </a:extLst>
          </p:cNvPr>
          <p:cNvSpPr>
            <a:spLocks noGrp="1"/>
          </p:cNvSpPr>
          <p:nvPr>
            <p:ph type="sldNum" sz="quarter" idx="38"/>
          </p:nvPr>
        </p:nvSpPr>
        <p:spPr/>
        <p:txBody>
          <a:bodyPr/>
          <a:lstStyle/>
          <a:p>
            <a:fld id="{53F625F3-B677-4D46-AEB5-DC449A9DF797}" type="slidenum">
              <a:rPr lang="en-AU" smtClean="0"/>
              <a:pPr/>
              <a:t>‹#›</a:t>
            </a:fld>
            <a:endParaRPr lang="en-AU"/>
          </a:p>
        </p:txBody>
      </p:sp>
      <p:pic>
        <p:nvPicPr>
          <p:cNvPr id="11" name="Graphic 10">
            <a:extLst>
              <a:ext uri="{FF2B5EF4-FFF2-40B4-BE49-F238E27FC236}">
                <a16:creationId xmlns:a16="http://schemas.microsoft.com/office/drawing/2014/main" id="{F141A2CB-274D-7F40-844C-EBAA70548FA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2389501261"/>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lumMod val="95000"/>
          </a:schemeClr>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1963C0D-2243-1641-B867-078DA4B6FDFC}"/>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A312B13-659F-4847-B121-430FC90D898F}"/>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5" name="Rectangle 4">
            <a:extLst>
              <a:ext uri="{FF2B5EF4-FFF2-40B4-BE49-F238E27FC236}">
                <a16:creationId xmlns:a16="http://schemas.microsoft.com/office/drawing/2014/main" id="{E8BA2FEE-ABAE-9441-834B-EB222C2722F6}"/>
              </a:ext>
            </a:extLst>
          </p:cNvPr>
          <p:cNvSpPr/>
          <p:nvPr userDrawn="1"/>
        </p:nvSpPr>
        <p:spPr>
          <a:xfrm>
            <a:off x="1" y="-2"/>
            <a:ext cx="12191999"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6" name="Text Placeholder 3">
            <a:extLst>
              <a:ext uri="{FF2B5EF4-FFF2-40B4-BE49-F238E27FC236}">
                <a16:creationId xmlns:a16="http://schemas.microsoft.com/office/drawing/2014/main" id="{990998ED-EBBC-A342-8570-2A24A86E8AC6}"/>
              </a:ext>
            </a:extLst>
          </p:cNvPr>
          <p:cNvSpPr>
            <a:spLocks noGrp="1"/>
          </p:cNvSpPr>
          <p:nvPr>
            <p:ph type="body" sz="quarter" idx="19"/>
          </p:nvPr>
        </p:nvSpPr>
        <p:spPr>
          <a:xfrm>
            <a:off x="337062" y="1989138"/>
            <a:ext cx="11476565" cy="40905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2078">
            <a:extLst>
              <a:ext uri="{FF2B5EF4-FFF2-40B4-BE49-F238E27FC236}">
                <a16:creationId xmlns:a16="http://schemas.microsoft.com/office/drawing/2014/main" id="{8E8BEAEB-82B3-EB44-BFBE-F7920CD42B8E}"/>
              </a:ext>
            </a:extLst>
          </p:cNvPr>
          <p:cNvSpPr>
            <a:spLocks noGrp="1"/>
          </p:cNvSpPr>
          <p:nvPr>
            <p:ph type="body" sz="quarter" idx="15" hasCustomPrompt="1"/>
          </p:nvPr>
        </p:nvSpPr>
        <p:spPr>
          <a:xfrm>
            <a:off x="340308" y="910008"/>
            <a:ext cx="10508340"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sp>
        <p:nvSpPr>
          <p:cNvPr id="8" name="Title 1">
            <a:extLst>
              <a:ext uri="{FF2B5EF4-FFF2-40B4-BE49-F238E27FC236}">
                <a16:creationId xmlns:a16="http://schemas.microsoft.com/office/drawing/2014/main" id="{49B61B83-F2A7-BA44-A912-7F672D41ADBD}"/>
              </a:ext>
            </a:extLst>
          </p:cNvPr>
          <p:cNvSpPr>
            <a:spLocks noGrp="1"/>
          </p:cNvSpPr>
          <p:nvPr>
            <p:ph type="title" hasCustomPrompt="1"/>
          </p:nvPr>
        </p:nvSpPr>
        <p:spPr>
          <a:xfrm>
            <a:off x="340556" y="403214"/>
            <a:ext cx="10508066" cy="498470"/>
          </a:xfrm>
        </p:spPr>
        <p:txBody>
          <a:bodyPr>
            <a:noAutofit/>
          </a:bodyPr>
          <a:lstStyle>
            <a:lvl1pPr>
              <a:defRPr b="1" i="0">
                <a:solidFill>
                  <a:schemeClr val="tx2"/>
                </a:solidFill>
                <a:latin typeface="Montserrat" pitchFamily="2" charset="77"/>
              </a:defRPr>
            </a:lvl1pPr>
          </a:lstStyle>
          <a:p>
            <a:r>
              <a:rPr lang="en-US"/>
              <a:t>Agenda slide</a:t>
            </a:r>
            <a:endParaRPr lang="en-AU"/>
          </a:p>
        </p:txBody>
      </p:sp>
      <p:pic>
        <p:nvPicPr>
          <p:cNvPr id="12" name="Graphic 11">
            <a:extLst>
              <a:ext uri="{FF2B5EF4-FFF2-40B4-BE49-F238E27FC236}">
                <a16:creationId xmlns:a16="http://schemas.microsoft.com/office/drawing/2014/main" id="{55434940-7894-E341-BDD5-B3680CA114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55819545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706C55-147B-D045-ADF2-C3678A0E76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15" name="Rectangle 14">
            <a:extLst>
              <a:ext uri="{FF2B5EF4-FFF2-40B4-BE49-F238E27FC236}">
                <a16:creationId xmlns:a16="http://schemas.microsoft.com/office/drawing/2014/main" id="{EB02BD45-FDC9-6C41-BB3F-180AC04A3BD3}"/>
              </a:ext>
            </a:extLst>
          </p:cNvPr>
          <p:cNvSpPr/>
          <p:nvPr userDrawn="1"/>
        </p:nvSpPr>
        <p:spPr>
          <a:xfrm>
            <a:off x="0" y="1816608"/>
            <a:ext cx="12191999" cy="5041391"/>
          </a:xfrm>
          <a:prstGeom prst="rect">
            <a:avLst/>
          </a:prstGeom>
          <a:gradFill flip="none" rotWithShape="1">
            <a:gsLst>
              <a:gs pos="30000">
                <a:schemeClr val="tx2">
                  <a:alpha val="80000"/>
                </a:schemeClr>
              </a:gs>
              <a:gs pos="55000">
                <a:schemeClr val="tx2">
                  <a:alpha val="50336"/>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tx2"/>
              </a:solidFill>
            </a:endParaRPr>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2" y="5321644"/>
            <a:ext cx="7664447" cy="931618"/>
          </a:xfrm>
          <a:prstGeom prst="rect">
            <a:avLst/>
          </a:prstGeom>
        </p:spPr>
        <p:txBody>
          <a:bodyPr wrap="square" lIns="0">
            <a:noAutofit/>
          </a:bodyPr>
          <a:lstStyle>
            <a:lvl1pPr marL="0" indent="0">
              <a:buNone/>
              <a:defRPr sz="16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4100936"/>
            <a:ext cx="7664447" cy="1107996"/>
          </a:xfrm>
        </p:spPr>
        <p:txBody>
          <a:bodyPr anchor="b">
            <a:noAutofit/>
          </a:bodyPr>
          <a:lstStyle>
            <a:lvl1pPr>
              <a:lnSpc>
                <a:spcPct val="90000"/>
              </a:lnSpc>
              <a:defRPr sz="2800" b="1" i="0">
                <a:solidFill>
                  <a:schemeClr val="bg1"/>
                </a:solidFill>
                <a:latin typeface="Montserrat" pitchFamily="2" charset="77"/>
              </a:defRPr>
            </a:lvl1pPr>
          </a:lstStyle>
          <a:p>
            <a:r>
              <a:rPr lang="en-US"/>
              <a:t>Presentation title </a:t>
            </a:r>
            <a:br>
              <a:rPr lang="en-US"/>
            </a:br>
            <a:r>
              <a:rPr lang="en-US"/>
              <a:t>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47048"/>
            <a:ext cx="2039020"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2" y="6478687"/>
            <a:ext cx="1429879"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education.nsw.gov.au</a:t>
            </a:r>
          </a:p>
        </p:txBody>
      </p:sp>
      <p:pic>
        <p:nvPicPr>
          <p:cNvPr id="9" name="Graphic 8">
            <a:extLst>
              <a:ext uri="{FF2B5EF4-FFF2-40B4-BE49-F238E27FC236}">
                <a16:creationId xmlns:a16="http://schemas.microsoft.com/office/drawing/2014/main" id="{91316E01-94B6-B34E-81D7-0CABDDD872D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30600" y="5937303"/>
            <a:ext cx="670169" cy="706559"/>
          </a:xfrm>
          <a:prstGeom prst="rect">
            <a:avLst/>
          </a:prstGeom>
        </p:spPr>
      </p:pic>
    </p:spTree>
    <p:extLst>
      <p:ext uri="{BB962C8B-B14F-4D97-AF65-F5344CB8AC3E}">
        <p14:creationId xmlns:p14="http://schemas.microsoft.com/office/powerpoint/2010/main" val="2775921354"/>
      </p:ext>
    </p:extLst>
  </p:cSld>
  <p:clrMapOvr>
    <a:masterClrMapping/>
  </p:clrMapOvr>
  <p:transition>
    <p:fade/>
  </p:transition>
  <p:extLst>
    <p:ext uri="{DCECCB84-F9BA-43D5-87BE-67443E8EF086}">
      <p15:sldGuideLst xmlns:p15="http://schemas.microsoft.com/office/powerpoint/2012/main">
        <p15:guide id="1" pos="4294" userDrawn="1">
          <p15:clr>
            <a:srgbClr val="FBAE40"/>
          </p15:clr>
        </p15:guide>
        <p15:guide id="2" pos="32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sp>
        <p:nvSpPr>
          <p:cNvPr id="9" name="Text Placeholder 2">
            <a:extLst>
              <a:ext uri="{FF2B5EF4-FFF2-40B4-BE49-F238E27FC236}">
                <a16:creationId xmlns:a16="http://schemas.microsoft.com/office/drawing/2014/main" id="{5E996A46-A038-9B49-BCCF-3B56EDF4CD08}"/>
              </a:ext>
            </a:extLst>
          </p:cNvPr>
          <p:cNvSpPr>
            <a:spLocks noGrp="1"/>
          </p:cNvSpPr>
          <p:nvPr>
            <p:ph type="body" sz="quarter" idx="16"/>
          </p:nvPr>
        </p:nvSpPr>
        <p:spPr>
          <a:xfrm>
            <a:off x="334962" y="1551093"/>
            <a:ext cx="11485563" cy="4528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0" name="Graphic 9">
            <a:extLst>
              <a:ext uri="{FF2B5EF4-FFF2-40B4-BE49-F238E27FC236}">
                <a16:creationId xmlns:a16="http://schemas.microsoft.com/office/drawing/2014/main" id="{AF3B38A8-0019-1A4B-BF99-DDE2AD83C89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173179495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Doub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sp>
        <p:nvSpPr>
          <p:cNvPr id="12" name="Text Placeholder 5">
            <a:extLst>
              <a:ext uri="{FF2B5EF4-FFF2-40B4-BE49-F238E27FC236}">
                <a16:creationId xmlns:a16="http://schemas.microsoft.com/office/drawing/2014/main" id="{8BDC6FB4-C40B-C049-A59D-C409DF192276}"/>
              </a:ext>
            </a:extLst>
          </p:cNvPr>
          <p:cNvSpPr>
            <a:spLocks noGrp="1"/>
          </p:cNvSpPr>
          <p:nvPr>
            <p:ph type="body" sz="quarter" idx="18"/>
          </p:nvPr>
        </p:nvSpPr>
        <p:spPr>
          <a:xfrm>
            <a:off x="6096000" y="1537547"/>
            <a:ext cx="5707063" cy="4536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3">
            <a:extLst>
              <a:ext uri="{FF2B5EF4-FFF2-40B4-BE49-F238E27FC236}">
                <a16:creationId xmlns:a16="http://schemas.microsoft.com/office/drawing/2014/main" id="{31EAE6E7-19D0-304A-927C-73AFAC3B3891}"/>
              </a:ext>
            </a:extLst>
          </p:cNvPr>
          <p:cNvSpPr>
            <a:spLocks noGrp="1"/>
          </p:cNvSpPr>
          <p:nvPr>
            <p:ph type="body" sz="quarter" idx="17"/>
          </p:nvPr>
        </p:nvSpPr>
        <p:spPr>
          <a:xfrm>
            <a:off x="334963" y="1537547"/>
            <a:ext cx="5559425" cy="4536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0" name="Graphic 9">
            <a:extLst>
              <a:ext uri="{FF2B5EF4-FFF2-40B4-BE49-F238E27FC236}">
                <a16:creationId xmlns:a16="http://schemas.microsoft.com/office/drawing/2014/main" id="{3C1CC908-6A77-D144-A53A-46E53F7308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299899573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Doub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cxnSp>
        <p:nvCxnSpPr>
          <p:cNvPr id="7" name="Straight Connector 6">
            <a:extLst>
              <a:ext uri="{FF2B5EF4-FFF2-40B4-BE49-F238E27FC236}">
                <a16:creationId xmlns:a16="http://schemas.microsoft.com/office/drawing/2014/main" id="{B47D4F20-168E-1D45-8475-BC928E86208C}"/>
              </a:ext>
            </a:extLst>
          </p:cNvPr>
          <p:cNvCxnSpPr>
            <a:cxnSpLocks/>
          </p:cNvCxnSpPr>
          <p:nvPr userDrawn="1"/>
        </p:nvCxnSpPr>
        <p:spPr>
          <a:xfrm>
            <a:off x="334963" y="1665287"/>
            <a:ext cx="114681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5">
            <a:extLst>
              <a:ext uri="{FF2B5EF4-FFF2-40B4-BE49-F238E27FC236}">
                <a16:creationId xmlns:a16="http://schemas.microsoft.com/office/drawing/2014/main" id="{8BDC6FB4-C40B-C049-A59D-C409DF192276}"/>
              </a:ext>
            </a:extLst>
          </p:cNvPr>
          <p:cNvSpPr>
            <a:spLocks noGrp="1"/>
          </p:cNvSpPr>
          <p:nvPr>
            <p:ph type="body" sz="quarter" idx="18"/>
          </p:nvPr>
        </p:nvSpPr>
        <p:spPr>
          <a:xfrm>
            <a:off x="6096000" y="1989138"/>
            <a:ext cx="5707063" cy="4084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3">
            <a:extLst>
              <a:ext uri="{FF2B5EF4-FFF2-40B4-BE49-F238E27FC236}">
                <a16:creationId xmlns:a16="http://schemas.microsoft.com/office/drawing/2014/main" id="{31EAE6E7-19D0-304A-927C-73AFAC3B3891}"/>
              </a:ext>
            </a:extLst>
          </p:cNvPr>
          <p:cNvSpPr>
            <a:spLocks noGrp="1"/>
          </p:cNvSpPr>
          <p:nvPr>
            <p:ph type="body" sz="quarter" idx="17"/>
          </p:nvPr>
        </p:nvSpPr>
        <p:spPr>
          <a:xfrm>
            <a:off x="334963" y="1989138"/>
            <a:ext cx="5559425" cy="4084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0" name="Graphic 9">
            <a:extLst>
              <a:ext uri="{FF2B5EF4-FFF2-40B4-BE49-F238E27FC236}">
                <a16:creationId xmlns:a16="http://schemas.microsoft.com/office/drawing/2014/main" id="{3C1CC908-6A77-D144-A53A-46E53F7308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420086056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Double Column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cxnSp>
        <p:nvCxnSpPr>
          <p:cNvPr id="7" name="Straight Connector 6">
            <a:extLst>
              <a:ext uri="{FF2B5EF4-FFF2-40B4-BE49-F238E27FC236}">
                <a16:creationId xmlns:a16="http://schemas.microsoft.com/office/drawing/2014/main" id="{B47D4F20-168E-1D45-8475-BC928E86208C}"/>
              </a:ext>
            </a:extLst>
          </p:cNvPr>
          <p:cNvCxnSpPr>
            <a:cxnSpLocks/>
          </p:cNvCxnSpPr>
          <p:nvPr userDrawn="1"/>
        </p:nvCxnSpPr>
        <p:spPr>
          <a:xfrm>
            <a:off x="334963" y="1665287"/>
            <a:ext cx="114681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Picture Placeholder 3">
            <a:extLst>
              <a:ext uri="{FF2B5EF4-FFF2-40B4-BE49-F238E27FC236}">
                <a16:creationId xmlns:a16="http://schemas.microsoft.com/office/drawing/2014/main" id="{92BA1511-BC03-1340-A366-AB5EC6B308E1}"/>
              </a:ext>
            </a:extLst>
          </p:cNvPr>
          <p:cNvSpPr>
            <a:spLocks noGrp="1"/>
          </p:cNvSpPr>
          <p:nvPr>
            <p:ph type="pic" sz="quarter" idx="17"/>
          </p:nvPr>
        </p:nvSpPr>
        <p:spPr>
          <a:xfrm>
            <a:off x="5951538" y="1989138"/>
            <a:ext cx="5868987" cy="4123485"/>
          </a:xfrm>
        </p:spPr>
        <p:txBody>
          <a:bodyPr>
            <a:normAutofit/>
          </a:bodyPr>
          <a:lstStyle>
            <a:lvl1pPr marL="0" indent="0">
              <a:buNone/>
              <a:defRPr sz="1800"/>
            </a:lvl1pPr>
          </a:lstStyle>
          <a:p>
            <a:r>
              <a:rPr lang="en-US"/>
              <a:t>Click icon to add picture</a:t>
            </a:r>
            <a:endParaRPr lang="en-AU"/>
          </a:p>
        </p:txBody>
      </p:sp>
      <p:sp>
        <p:nvSpPr>
          <p:cNvPr id="11" name="Text Placeholder 2">
            <a:extLst>
              <a:ext uri="{FF2B5EF4-FFF2-40B4-BE49-F238E27FC236}">
                <a16:creationId xmlns:a16="http://schemas.microsoft.com/office/drawing/2014/main" id="{C34004FB-FECF-9449-91A7-F251720D0E38}"/>
              </a:ext>
            </a:extLst>
          </p:cNvPr>
          <p:cNvSpPr>
            <a:spLocks noGrp="1"/>
          </p:cNvSpPr>
          <p:nvPr>
            <p:ph type="body" sz="quarter" idx="16"/>
          </p:nvPr>
        </p:nvSpPr>
        <p:spPr>
          <a:xfrm>
            <a:off x="334962" y="1989138"/>
            <a:ext cx="5392737" cy="41234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2" name="Graphic 11">
            <a:extLst>
              <a:ext uri="{FF2B5EF4-FFF2-40B4-BE49-F238E27FC236}">
                <a16:creationId xmlns:a16="http://schemas.microsoft.com/office/drawing/2014/main" id="{00079BD0-8F19-D845-893E-1EF997B1BF5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7450128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Double Column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sp>
        <p:nvSpPr>
          <p:cNvPr id="10" name="Picture Placeholder 3">
            <a:extLst>
              <a:ext uri="{FF2B5EF4-FFF2-40B4-BE49-F238E27FC236}">
                <a16:creationId xmlns:a16="http://schemas.microsoft.com/office/drawing/2014/main" id="{92BA1511-BC03-1340-A366-AB5EC6B308E1}"/>
              </a:ext>
            </a:extLst>
          </p:cNvPr>
          <p:cNvSpPr>
            <a:spLocks noGrp="1"/>
          </p:cNvSpPr>
          <p:nvPr>
            <p:ph type="pic" sz="quarter" idx="17"/>
          </p:nvPr>
        </p:nvSpPr>
        <p:spPr>
          <a:xfrm>
            <a:off x="5951538" y="1544320"/>
            <a:ext cx="5868987" cy="4568303"/>
          </a:xfrm>
        </p:spPr>
        <p:txBody>
          <a:bodyPr>
            <a:normAutofit/>
          </a:bodyPr>
          <a:lstStyle>
            <a:lvl1pPr marL="0" indent="0">
              <a:buNone/>
              <a:defRPr sz="1800"/>
            </a:lvl1pPr>
          </a:lstStyle>
          <a:p>
            <a:r>
              <a:rPr lang="en-US"/>
              <a:t>Click icon to add picture</a:t>
            </a:r>
            <a:endParaRPr lang="en-AU"/>
          </a:p>
        </p:txBody>
      </p:sp>
      <p:sp>
        <p:nvSpPr>
          <p:cNvPr id="11" name="Text Placeholder 2">
            <a:extLst>
              <a:ext uri="{FF2B5EF4-FFF2-40B4-BE49-F238E27FC236}">
                <a16:creationId xmlns:a16="http://schemas.microsoft.com/office/drawing/2014/main" id="{C34004FB-FECF-9449-91A7-F251720D0E38}"/>
              </a:ext>
            </a:extLst>
          </p:cNvPr>
          <p:cNvSpPr>
            <a:spLocks noGrp="1"/>
          </p:cNvSpPr>
          <p:nvPr>
            <p:ph type="body" sz="quarter" idx="16"/>
          </p:nvPr>
        </p:nvSpPr>
        <p:spPr>
          <a:xfrm>
            <a:off x="334962" y="1544320"/>
            <a:ext cx="5392737" cy="456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2" name="Graphic 11">
            <a:extLst>
              <a:ext uri="{FF2B5EF4-FFF2-40B4-BE49-F238E27FC236}">
                <a16:creationId xmlns:a16="http://schemas.microsoft.com/office/drawing/2014/main" id="{00079BD0-8F19-D845-893E-1EF997B1BF5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32069191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Double Column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cxnSp>
        <p:nvCxnSpPr>
          <p:cNvPr id="7" name="Straight Connector 6">
            <a:extLst>
              <a:ext uri="{FF2B5EF4-FFF2-40B4-BE49-F238E27FC236}">
                <a16:creationId xmlns:a16="http://schemas.microsoft.com/office/drawing/2014/main" id="{B47D4F20-168E-1D45-8475-BC928E86208C}"/>
              </a:ext>
            </a:extLst>
          </p:cNvPr>
          <p:cNvCxnSpPr>
            <a:cxnSpLocks/>
          </p:cNvCxnSpPr>
          <p:nvPr userDrawn="1"/>
        </p:nvCxnSpPr>
        <p:spPr>
          <a:xfrm>
            <a:off x="334963" y="1665287"/>
            <a:ext cx="114681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able Placeholder 5">
            <a:extLst>
              <a:ext uri="{FF2B5EF4-FFF2-40B4-BE49-F238E27FC236}">
                <a16:creationId xmlns:a16="http://schemas.microsoft.com/office/drawing/2014/main" id="{630FFD3D-2F6D-2340-81B8-6220F710C18C}"/>
              </a:ext>
            </a:extLst>
          </p:cNvPr>
          <p:cNvSpPr>
            <a:spLocks noGrp="1"/>
          </p:cNvSpPr>
          <p:nvPr>
            <p:ph type="tbl" sz="quarter" idx="18"/>
          </p:nvPr>
        </p:nvSpPr>
        <p:spPr>
          <a:xfrm>
            <a:off x="5780088" y="1989138"/>
            <a:ext cx="5964237" cy="4157227"/>
          </a:xfrm>
        </p:spPr>
        <p:txBody>
          <a:bodyPr>
            <a:normAutofit/>
          </a:bodyPr>
          <a:lstStyle>
            <a:lvl1pPr marL="0" indent="0">
              <a:buNone/>
              <a:defRPr sz="1800"/>
            </a:lvl1pPr>
          </a:lstStyle>
          <a:p>
            <a:r>
              <a:rPr lang="en-US"/>
              <a:t>Click icon to add table</a:t>
            </a:r>
            <a:endParaRPr lang="en-AU"/>
          </a:p>
        </p:txBody>
      </p:sp>
      <p:sp>
        <p:nvSpPr>
          <p:cNvPr id="13" name="Text Placeholder 3">
            <a:extLst>
              <a:ext uri="{FF2B5EF4-FFF2-40B4-BE49-F238E27FC236}">
                <a16:creationId xmlns:a16="http://schemas.microsoft.com/office/drawing/2014/main" id="{AA424C2E-BEE5-E446-8E70-7AA3C2ABE68F}"/>
              </a:ext>
            </a:extLst>
          </p:cNvPr>
          <p:cNvSpPr>
            <a:spLocks noGrp="1"/>
          </p:cNvSpPr>
          <p:nvPr>
            <p:ph type="body" sz="quarter" idx="17"/>
          </p:nvPr>
        </p:nvSpPr>
        <p:spPr>
          <a:xfrm>
            <a:off x="334963" y="1989138"/>
            <a:ext cx="5211822" cy="4090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0" name="Graphic 9">
            <a:extLst>
              <a:ext uri="{FF2B5EF4-FFF2-40B4-BE49-F238E27FC236}">
                <a16:creationId xmlns:a16="http://schemas.microsoft.com/office/drawing/2014/main" id="{6A1C6356-4CB7-5643-8441-14168EDBA64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184586207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Double Column_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cxnSp>
        <p:nvCxnSpPr>
          <p:cNvPr id="7" name="Straight Connector 6">
            <a:extLst>
              <a:ext uri="{FF2B5EF4-FFF2-40B4-BE49-F238E27FC236}">
                <a16:creationId xmlns:a16="http://schemas.microsoft.com/office/drawing/2014/main" id="{B47D4F20-168E-1D45-8475-BC928E86208C}"/>
              </a:ext>
            </a:extLst>
          </p:cNvPr>
          <p:cNvCxnSpPr>
            <a:cxnSpLocks/>
          </p:cNvCxnSpPr>
          <p:nvPr userDrawn="1"/>
        </p:nvCxnSpPr>
        <p:spPr>
          <a:xfrm>
            <a:off x="334963" y="1665287"/>
            <a:ext cx="114681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hart Placeholder 4">
            <a:extLst>
              <a:ext uri="{FF2B5EF4-FFF2-40B4-BE49-F238E27FC236}">
                <a16:creationId xmlns:a16="http://schemas.microsoft.com/office/drawing/2014/main" id="{1168489E-4E24-FC41-86D5-6990AFB4E6E6}"/>
              </a:ext>
            </a:extLst>
          </p:cNvPr>
          <p:cNvSpPr>
            <a:spLocks noGrp="1"/>
          </p:cNvSpPr>
          <p:nvPr>
            <p:ph type="chart" sz="quarter" idx="18"/>
          </p:nvPr>
        </p:nvSpPr>
        <p:spPr>
          <a:xfrm>
            <a:off x="5796951" y="1989138"/>
            <a:ext cx="5753700" cy="4084574"/>
          </a:xfrm>
        </p:spPr>
        <p:txBody>
          <a:bodyPr>
            <a:normAutofit/>
          </a:bodyPr>
          <a:lstStyle>
            <a:lvl1pPr marL="0" indent="0">
              <a:buNone/>
              <a:defRPr sz="1800">
                <a:solidFill>
                  <a:schemeClr val="tx2"/>
                </a:solidFill>
              </a:defRPr>
            </a:lvl1pPr>
          </a:lstStyle>
          <a:p>
            <a:r>
              <a:rPr lang="en-US"/>
              <a:t>Click icon to add chart</a:t>
            </a:r>
            <a:endParaRPr lang="en-AU"/>
          </a:p>
        </p:txBody>
      </p:sp>
      <p:sp>
        <p:nvSpPr>
          <p:cNvPr id="11" name="Text Placeholder 3">
            <a:extLst>
              <a:ext uri="{FF2B5EF4-FFF2-40B4-BE49-F238E27FC236}">
                <a16:creationId xmlns:a16="http://schemas.microsoft.com/office/drawing/2014/main" id="{20E51CB6-9484-A348-B702-390BCA5377E3}"/>
              </a:ext>
            </a:extLst>
          </p:cNvPr>
          <p:cNvSpPr>
            <a:spLocks noGrp="1"/>
          </p:cNvSpPr>
          <p:nvPr>
            <p:ph type="body" sz="quarter" idx="17"/>
          </p:nvPr>
        </p:nvSpPr>
        <p:spPr>
          <a:xfrm>
            <a:off x="334963" y="1989138"/>
            <a:ext cx="5211822" cy="4084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2" name="Graphic 11">
            <a:extLst>
              <a:ext uri="{FF2B5EF4-FFF2-40B4-BE49-F238E27FC236}">
                <a16:creationId xmlns:a16="http://schemas.microsoft.com/office/drawing/2014/main" id="{23BDEDFB-326F-6C4D-B142-9A7C57EE703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209531215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4 Column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cxnSp>
        <p:nvCxnSpPr>
          <p:cNvPr id="7" name="Straight Connector 6">
            <a:extLst>
              <a:ext uri="{FF2B5EF4-FFF2-40B4-BE49-F238E27FC236}">
                <a16:creationId xmlns:a16="http://schemas.microsoft.com/office/drawing/2014/main" id="{B47D4F20-168E-1D45-8475-BC928E86208C}"/>
              </a:ext>
            </a:extLst>
          </p:cNvPr>
          <p:cNvCxnSpPr>
            <a:cxnSpLocks/>
          </p:cNvCxnSpPr>
          <p:nvPr userDrawn="1"/>
        </p:nvCxnSpPr>
        <p:spPr>
          <a:xfrm>
            <a:off x="334963" y="1665287"/>
            <a:ext cx="114681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Picture Placeholder 3">
            <a:extLst>
              <a:ext uri="{FF2B5EF4-FFF2-40B4-BE49-F238E27FC236}">
                <a16:creationId xmlns:a16="http://schemas.microsoft.com/office/drawing/2014/main" id="{B9701CC9-F5B4-DA4B-9037-06D5275C3F9E}"/>
              </a:ext>
            </a:extLst>
          </p:cNvPr>
          <p:cNvSpPr>
            <a:spLocks noGrp="1"/>
          </p:cNvSpPr>
          <p:nvPr>
            <p:ph type="pic" sz="quarter" idx="33"/>
          </p:nvPr>
        </p:nvSpPr>
        <p:spPr>
          <a:xfrm>
            <a:off x="315912" y="1838658"/>
            <a:ext cx="2628000" cy="1882442"/>
          </a:xfrm>
          <a:noFill/>
        </p:spPr>
        <p:txBody>
          <a:bodyPr anchor="ctr" anchorCtr="1"/>
          <a:lstStyle>
            <a:lvl1pPr>
              <a:defRPr>
                <a:solidFill>
                  <a:schemeClr val="tx1">
                    <a:alpha val="50000"/>
                  </a:schemeClr>
                </a:solidFill>
              </a:defRPr>
            </a:lvl1pPr>
          </a:lstStyle>
          <a:p>
            <a:r>
              <a:rPr lang="en-US"/>
              <a:t>Click icon to add picture</a:t>
            </a:r>
          </a:p>
        </p:txBody>
      </p:sp>
      <p:sp>
        <p:nvSpPr>
          <p:cNvPr id="13" name="Picture Placeholder 3">
            <a:extLst>
              <a:ext uri="{FF2B5EF4-FFF2-40B4-BE49-F238E27FC236}">
                <a16:creationId xmlns:a16="http://schemas.microsoft.com/office/drawing/2014/main" id="{B073E733-2B45-E54B-AF06-22910D64A19E}"/>
              </a:ext>
            </a:extLst>
          </p:cNvPr>
          <p:cNvSpPr>
            <a:spLocks noGrp="1"/>
          </p:cNvSpPr>
          <p:nvPr>
            <p:ph type="pic" sz="quarter" idx="34"/>
          </p:nvPr>
        </p:nvSpPr>
        <p:spPr>
          <a:xfrm>
            <a:off x="9200773" y="1861904"/>
            <a:ext cx="2628000" cy="1859195"/>
          </a:xfrm>
          <a:noFill/>
        </p:spPr>
        <p:txBody>
          <a:bodyPr anchor="ctr" anchorCtr="1"/>
          <a:lstStyle>
            <a:lvl1pPr>
              <a:defRPr>
                <a:solidFill>
                  <a:schemeClr val="tx1">
                    <a:alpha val="50000"/>
                  </a:schemeClr>
                </a:solidFill>
              </a:defRPr>
            </a:lvl1pPr>
          </a:lstStyle>
          <a:p>
            <a:r>
              <a:rPr lang="en-US"/>
              <a:t>Click icon to add picture</a:t>
            </a:r>
          </a:p>
        </p:txBody>
      </p:sp>
      <p:sp>
        <p:nvSpPr>
          <p:cNvPr id="14" name="Picture Placeholder 3">
            <a:extLst>
              <a:ext uri="{FF2B5EF4-FFF2-40B4-BE49-F238E27FC236}">
                <a16:creationId xmlns:a16="http://schemas.microsoft.com/office/drawing/2014/main" id="{9D2F4E1B-8487-1C4B-B203-8860B2BC0C09}"/>
              </a:ext>
            </a:extLst>
          </p:cNvPr>
          <p:cNvSpPr>
            <a:spLocks noGrp="1"/>
          </p:cNvSpPr>
          <p:nvPr>
            <p:ph type="pic" sz="quarter" idx="35"/>
          </p:nvPr>
        </p:nvSpPr>
        <p:spPr>
          <a:xfrm>
            <a:off x="6239152" y="1838658"/>
            <a:ext cx="2628000" cy="1882442"/>
          </a:xfrm>
          <a:noFill/>
        </p:spPr>
        <p:txBody>
          <a:bodyPr anchor="ctr" anchorCtr="1"/>
          <a:lstStyle>
            <a:lvl1pPr>
              <a:defRPr>
                <a:solidFill>
                  <a:schemeClr val="tx1">
                    <a:alpha val="50000"/>
                  </a:schemeClr>
                </a:solidFill>
              </a:defRPr>
            </a:lvl1pPr>
          </a:lstStyle>
          <a:p>
            <a:r>
              <a:rPr lang="en-US"/>
              <a:t>Click icon to add picture</a:t>
            </a:r>
          </a:p>
        </p:txBody>
      </p:sp>
      <p:sp>
        <p:nvSpPr>
          <p:cNvPr id="15" name="Picture Placeholder 3">
            <a:extLst>
              <a:ext uri="{FF2B5EF4-FFF2-40B4-BE49-F238E27FC236}">
                <a16:creationId xmlns:a16="http://schemas.microsoft.com/office/drawing/2014/main" id="{FC0AB03C-6F06-334A-A03E-39104191B6DC}"/>
              </a:ext>
            </a:extLst>
          </p:cNvPr>
          <p:cNvSpPr>
            <a:spLocks noGrp="1"/>
          </p:cNvSpPr>
          <p:nvPr>
            <p:ph type="pic" sz="quarter" idx="36"/>
          </p:nvPr>
        </p:nvSpPr>
        <p:spPr>
          <a:xfrm>
            <a:off x="3277532" y="1838658"/>
            <a:ext cx="2628000" cy="1882442"/>
          </a:xfrm>
          <a:noFill/>
        </p:spPr>
        <p:txBody>
          <a:bodyPr anchor="ctr" anchorCtr="1"/>
          <a:lstStyle>
            <a:lvl1pPr>
              <a:defRPr>
                <a:solidFill>
                  <a:schemeClr val="tx1">
                    <a:alpha val="50000"/>
                  </a:schemeClr>
                </a:solidFill>
              </a:defRPr>
            </a:lvl1pPr>
          </a:lstStyle>
          <a:p>
            <a:r>
              <a:rPr lang="en-US"/>
              <a:t>Click icon to add picture</a:t>
            </a:r>
          </a:p>
        </p:txBody>
      </p:sp>
      <p:sp>
        <p:nvSpPr>
          <p:cNvPr id="16" name="Text Placeholder 19">
            <a:extLst>
              <a:ext uri="{FF2B5EF4-FFF2-40B4-BE49-F238E27FC236}">
                <a16:creationId xmlns:a16="http://schemas.microsoft.com/office/drawing/2014/main" id="{5F8CD75E-586E-2F44-B420-DEF3E78526F6}"/>
              </a:ext>
            </a:extLst>
          </p:cNvPr>
          <p:cNvSpPr>
            <a:spLocks noGrp="1"/>
          </p:cNvSpPr>
          <p:nvPr>
            <p:ph type="body" sz="quarter" idx="37"/>
          </p:nvPr>
        </p:nvSpPr>
        <p:spPr>
          <a:xfrm>
            <a:off x="315913" y="3913188"/>
            <a:ext cx="2627312" cy="2089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21">
            <a:extLst>
              <a:ext uri="{FF2B5EF4-FFF2-40B4-BE49-F238E27FC236}">
                <a16:creationId xmlns:a16="http://schemas.microsoft.com/office/drawing/2014/main" id="{990CFF73-E66C-654A-A146-9C052D2A8550}"/>
              </a:ext>
            </a:extLst>
          </p:cNvPr>
          <p:cNvSpPr>
            <a:spLocks noGrp="1"/>
          </p:cNvSpPr>
          <p:nvPr>
            <p:ph type="body" sz="quarter" idx="38"/>
          </p:nvPr>
        </p:nvSpPr>
        <p:spPr>
          <a:xfrm>
            <a:off x="3243263" y="3913188"/>
            <a:ext cx="2740025" cy="2089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Text Placeholder 23">
            <a:extLst>
              <a:ext uri="{FF2B5EF4-FFF2-40B4-BE49-F238E27FC236}">
                <a16:creationId xmlns:a16="http://schemas.microsoft.com/office/drawing/2014/main" id="{7D854185-C9C7-BC45-9182-133DA52F8116}"/>
              </a:ext>
            </a:extLst>
          </p:cNvPr>
          <p:cNvSpPr>
            <a:spLocks noGrp="1"/>
          </p:cNvSpPr>
          <p:nvPr>
            <p:ph type="body" sz="quarter" idx="39"/>
          </p:nvPr>
        </p:nvSpPr>
        <p:spPr>
          <a:xfrm>
            <a:off x="6238875" y="3913188"/>
            <a:ext cx="2628900" cy="2089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9" name="Text Placeholder 25">
            <a:extLst>
              <a:ext uri="{FF2B5EF4-FFF2-40B4-BE49-F238E27FC236}">
                <a16:creationId xmlns:a16="http://schemas.microsoft.com/office/drawing/2014/main" id="{FCD530D5-B843-754B-A281-4532B66E1B70}"/>
              </a:ext>
            </a:extLst>
          </p:cNvPr>
          <p:cNvSpPr>
            <a:spLocks noGrp="1"/>
          </p:cNvSpPr>
          <p:nvPr>
            <p:ph type="body" sz="quarter" idx="40"/>
          </p:nvPr>
        </p:nvSpPr>
        <p:spPr>
          <a:xfrm>
            <a:off x="9201150" y="3913188"/>
            <a:ext cx="2627313" cy="2089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20" name="Graphic 19">
            <a:extLst>
              <a:ext uri="{FF2B5EF4-FFF2-40B4-BE49-F238E27FC236}">
                <a16:creationId xmlns:a16="http://schemas.microsoft.com/office/drawing/2014/main" id="{775106D9-4C3A-C74B-A893-D9B05EBE672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270511298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 Double Column_Feature_1">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464C5F1-CF5F-824D-B421-CA314FB6DCB5}"/>
              </a:ext>
            </a:extLst>
          </p:cNvPr>
          <p:cNvSpPr/>
          <p:nvPr userDrawn="1"/>
        </p:nvSpPr>
        <p:spPr>
          <a:xfrm>
            <a:off x="7046913" y="0"/>
            <a:ext cx="51450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 name="Footer Placeholder 1">
            <a:extLst>
              <a:ext uri="{FF2B5EF4-FFF2-40B4-BE49-F238E27FC236}">
                <a16:creationId xmlns:a16="http://schemas.microsoft.com/office/drawing/2014/main" id="{7390FE91-1237-9F40-A8F0-ACCAC1F45C80}"/>
              </a:ext>
            </a:extLst>
          </p:cNvPr>
          <p:cNvSpPr>
            <a:spLocks noGrp="1"/>
          </p:cNvSpPr>
          <p:nvPr>
            <p:ph type="ftr" sz="quarter" idx="10"/>
          </p:nvPr>
        </p:nvSpPr>
        <p:spPr/>
        <p:txBody>
          <a:bodyPr/>
          <a:lstStyle/>
          <a:p>
            <a:endParaRPr lang="en-US"/>
          </a:p>
        </p:txBody>
      </p:sp>
      <p:sp>
        <p:nvSpPr>
          <p:cNvPr id="13" name="Text Placeholder 2078">
            <a:extLst>
              <a:ext uri="{FF2B5EF4-FFF2-40B4-BE49-F238E27FC236}">
                <a16:creationId xmlns:a16="http://schemas.microsoft.com/office/drawing/2014/main" id="{BB775EBF-11D0-A649-A932-C9203DB3393F}"/>
              </a:ext>
            </a:extLst>
          </p:cNvPr>
          <p:cNvSpPr>
            <a:spLocks noGrp="1"/>
          </p:cNvSpPr>
          <p:nvPr>
            <p:ph type="body" sz="quarter" idx="16" hasCustomPrompt="1"/>
          </p:nvPr>
        </p:nvSpPr>
        <p:spPr>
          <a:xfrm>
            <a:off x="340308" y="910008"/>
            <a:ext cx="5755700"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sp>
        <p:nvSpPr>
          <p:cNvPr id="14" name="Title 1">
            <a:extLst>
              <a:ext uri="{FF2B5EF4-FFF2-40B4-BE49-F238E27FC236}">
                <a16:creationId xmlns:a16="http://schemas.microsoft.com/office/drawing/2014/main" id="{27200D41-2140-4048-BE81-7760324F64B3}"/>
              </a:ext>
            </a:extLst>
          </p:cNvPr>
          <p:cNvSpPr>
            <a:spLocks noGrp="1"/>
          </p:cNvSpPr>
          <p:nvPr>
            <p:ph type="title"/>
          </p:nvPr>
        </p:nvSpPr>
        <p:spPr>
          <a:xfrm>
            <a:off x="340556" y="403214"/>
            <a:ext cx="5755443" cy="498470"/>
          </a:xfrm>
        </p:spPr>
        <p:txBody>
          <a:bodyPr>
            <a:noAutofit/>
          </a:bodyPr>
          <a:lstStyle>
            <a:lvl1pPr>
              <a:defRPr b="1" i="0">
                <a:solidFill>
                  <a:schemeClr val="tx2"/>
                </a:solidFill>
                <a:latin typeface="Montserrat" pitchFamily="2" charset="77"/>
              </a:defRPr>
            </a:lvl1pPr>
          </a:lstStyle>
          <a:p>
            <a:r>
              <a:rPr lang="en-US"/>
              <a:t>Click to edit Master title style</a:t>
            </a:r>
            <a:endParaRPr lang="en-AU"/>
          </a:p>
        </p:txBody>
      </p:sp>
      <p:cxnSp>
        <p:nvCxnSpPr>
          <p:cNvPr id="18" name="Straight Connector 17">
            <a:extLst>
              <a:ext uri="{FF2B5EF4-FFF2-40B4-BE49-F238E27FC236}">
                <a16:creationId xmlns:a16="http://schemas.microsoft.com/office/drawing/2014/main" id="{63233FF4-273B-E445-896E-8FFDC77A70C9}"/>
              </a:ext>
            </a:extLst>
          </p:cNvPr>
          <p:cNvCxnSpPr>
            <a:cxnSpLocks/>
          </p:cNvCxnSpPr>
          <p:nvPr userDrawn="1"/>
        </p:nvCxnSpPr>
        <p:spPr>
          <a:xfrm>
            <a:off x="334963" y="6329385"/>
            <a:ext cx="67119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5">
            <a:extLst>
              <a:ext uri="{FF2B5EF4-FFF2-40B4-BE49-F238E27FC236}">
                <a16:creationId xmlns:a16="http://schemas.microsoft.com/office/drawing/2014/main" id="{29EB841F-96EA-0B42-9617-8C00932F9B3D}"/>
              </a:ext>
            </a:extLst>
          </p:cNvPr>
          <p:cNvSpPr>
            <a:spLocks noGrp="1"/>
          </p:cNvSpPr>
          <p:nvPr>
            <p:ph type="body" sz="quarter" idx="18"/>
          </p:nvPr>
        </p:nvSpPr>
        <p:spPr>
          <a:xfrm>
            <a:off x="7492817" y="1989138"/>
            <a:ext cx="4310246" cy="4084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3">
            <a:extLst>
              <a:ext uri="{FF2B5EF4-FFF2-40B4-BE49-F238E27FC236}">
                <a16:creationId xmlns:a16="http://schemas.microsoft.com/office/drawing/2014/main" id="{353B5971-FD50-354D-B963-12D60551D290}"/>
              </a:ext>
            </a:extLst>
          </p:cNvPr>
          <p:cNvSpPr>
            <a:spLocks noGrp="1"/>
          </p:cNvSpPr>
          <p:nvPr>
            <p:ph type="body" sz="quarter" idx="19"/>
          </p:nvPr>
        </p:nvSpPr>
        <p:spPr>
          <a:xfrm>
            <a:off x="334963" y="1989138"/>
            <a:ext cx="6144778" cy="4084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Slide Number Placeholder 3">
            <a:extLst>
              <a:ext uri="{FF2B5EF4-FFF2-40B4-BE49-F238E27FC236}">
                <a16:creationId xmlns:a16="http://schemas.microsoft.com/office/drawing/2014/main" id="{67FE3095-63F2-5C4E-B12C-DDAD42C80A93}"/>
              </a:ext>
            </a:extLst>
          </p:cNvPr>
          <p:cNvSpPr>
            <a:spLocks noGrp="1"/>
          </p:cNvSpPr>
          <p:nvPr>
            <p:ph type="sldNum" sz="quarter" idx="11"/>
          </p:nvPr>
        </p:nvSpPr>
        <p:spPr>
          <a:xfrm>
            <a:off x="9059863" y="6403541"/>
            <a:ext cx="2743200" cy="229034"/>
          </a:xfrm>
        </p:spPr>
        <p:txBody>
          <a:bodyPr/>
          <a:lstStyle>
            <a:lvl1pPr>
              <a:defRPr>
                <a:solidFill>
                  <a:schemeClr val="bg1"/>
                </a:solidFill>
              </a:defRPr>
            </a:lvl1pPr>
          </a:lstStyle>
          <a:p>
            <a:fld id="{53F625F3-B677-4D46-AEB5-DC449A9DF797}" type="slidenum">
              <a:rPr lang="en-AU" smtClean="0"/>
              <a:pPr/>
              <a:t>‹#›</a:t>
            </a:fld>
            <a:endParaRPr lang="en-AU"/>
          </a:p>
        </p:txBody>
      </p:sp>
      <p:cxnSp>
        <p:nvCxnSpPr>
          <p:cNvPr id="16" name="Straight Connector 15">
            <a:extLst>
              <a:ext uri="{FF2B5EF4-FFF2-40B4-BE49-F238E27FC236}">
                <a16:creationId xmlns:a16="http://schemas.microsoft.com/office/drawing/2014/main" id="{DDBA305A-2D20-F14F-90C1-9E4BEF82EF4E}"/>
              </a:ext>
            </a:extLst>
          </p:cNvPr>
          <p:cNvCxnSpPr>
            <a:cxnSpLocks/>
          </p:cNvCxnSpPr>
          <p:nvPr userDrawn="1"/>
        </p:nvCxnSpPr>
        <p:spPr>
          <a:xfrm>
            <a:off x="7044949" y="6329385"/>
            <a:ext cx="47686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Graphic 20">
            <a:extLst>
              <a:ext uri="{FF2B5EF4-FFF2-40B4-BE49-F238E27FC236}">
                <a16:creationId xmlns:a16="http://schemas.microsoft.com/office/drawing/2014/main" id="{44C7FF16-4E97-9647-9362-B76A39E1F1D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73627" y="379723"/>
            <a:ext cx="545499" cy="575119"/>
          </a:xfrm>
          <a:prstGeom prst="rect">
            <a:avLst/>
          </a:prstGeom>
        </p:spPr>
      </p:pic>
    </p:spTree>
    <p:extLst>
      <p:ext uri="{BB962C8B-B14F-4D97-AF65-F5344CB8AC3E}">
        <p14:creationId xmlns:p14="http://schemas.microsoft.com/office/powerpoint/2010/main" val="3533153201"/>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ent Double Column_Feature_2">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464C5F1-CF5F-824D-B421-CA314FB6DCB5}"/>
              </a:ext>
            </a:extLst>
          </p:cNvPr>
          <p:cNvSpPr/>
          <p:nvPr userDrawn="1"/>
        </p:nvSpPr>
        <p:spPr>
          <a:xfrm>
            <a:off x="7046913" y="0"/>
            <a:ext cx="5145086"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 name="Footer Placeholder 1">
            <a:extLst>
              <a:ext uri="{FF2B5EF4-FFF2-40B4-BE49-F238E27FC236}">
                <a16:creationId xmlns:a16="http://schemas.microsoft.com/office/drawing/2014/main" id="{7390FE91-1237-9F40-A8F0-ACCAC1F45C80}"/>
              </a:ext>
            </a:extLst>
          </p:cNvPr>
          <p:cNvSpPr>
            <a:spLocks noGrp="1"/>
          </p:cNvSpPr>
          <p:nvPr>
            <p:ph type="ftr" sz="quarter" idx="10"/>
          </p:nvPr>
        </p:nvSpPr>
        <p:spPr/>
        <p:txBody>
          <a:bodyPr/>
          <a:lstStyle/>
          <a:p>
            <a:endParaRPr lang="en-US"/>
          </a:p>
        </p:txBody>
      </p:sp>
      <p:sp>
        <p:nvSpPr>
          <p:cNvPr id="13" name="Text Placeholder 2078">
            <a:extLst>
              <a:ext uri="{FF2B5EF4-FFF2-40B4-BE49-F238E27FC236}">
                <a16:creationId xmlns:a16="http://schemas.microsoft.com/office/drawing/2014/main" id="{BB775EBF-11D0-A649-A932-C9203DB3393F}"/>
              </a:ext>
            </a:extLst>
          </p:cNvPr>
          <p:cNvSpPr>
            <a:spLocks noGrp="1"/>
          </p:cNvSpPr>
          <p:nvPr>
            <p:ph type="body" sz="quarter" idx="16" hasCustomPrompt="1"/>
          </p:nvPr>
        </p:nvSpPr>
        <p:spPr>
          <a:xfrm>
            <a:off x="340308" y="910008"/>
            <a:ext cx="5755700"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sp>
        <p:nvSpPr>
          <p:cNvPr id="14" name="Title 1">
            <a:extLst>
              <a:ext uri="{FF2B5EF4-FFF2-40B4-BE49-F238E27FC236}">
                <a16:creationId xmlns:a16="http://schemas.microsoft.com/office/drawing/2014/main" id="{27200D41-2140-4048-BE81-7760324F64B3}"/>
              </a:ext>
            </a:extLst>
          </p:cNvPr>
          <p:cNvSpPr>
            <a:spLocks noGrp="1"/>
          </p:cNvSpPr>
          <p:nvPr>
            <p:ph type="title"/>
          </p:nvPr>
        </p:nvSpPr>
        <p:spPr>
          <a:xfrm>
            <a:off x="340556" y="403214"/>
            <a:ext cx="5755443" cy="498470"/>
          </a:xfrm>
        </p:spPr>
        <p:txBody>
          <a:bodyPr>
            <a:noAutofit/>
          </a:bodyPr>
          <a:lstStyle>
            <a:lvl1pPr>
              <a:defRPr b="1" i="0">
                <a:solidFill>
                  <a:schemeClr val="tx2"/>
                </a:solidFill>
                <a:latin typeface="Montserrat" pitchFamily="2" charset="77"/>
              </a:defRPr>
            </a:lvl1pPr>
          </a:lstStyle>
          <a:p>
            <a:r>
              <a:rPr lang="en-US"/>
              <a:t>Click to edit Master title style</a:t>
            </a:r>
            <a:endParaRPr lang="en-AU"/>
          </a:p>
        </p:txBody>
      </p:sp>
      <p:cxnSp>
        <p:nvCxnSpPr>
          <p:cNvPr id="18" name="Straight Connector 17">
            <a:extLst>
              <a:ext uri="{FF2B5EF4-FFF2-40B4-BE49-F238E27FC236}">
                <a16:creationId xmlns:a16="http://schemas.microsoft.com/office/drawing/2014/main" id="{63233FF4-273B-E445-896E-8FFDC77A70C9}"/>
              </a:ext>
            </a:extLst>
          </p:cNvPr>
          <p:cNvCxnSpPr>
            <a:cxnSpLocks/>
          </p:cNvCxnSpPr>
          <p:nvPr userDrawn="1"/>
        </p:nvCxnSpPr>
        <p:spPr>
          <a:xfrm>
            <a:off x="334963" y="6329385"/>
            <a:ext cx="1147866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5">
            <a:extLst>
              <a:ext uri="{FF2B5EF4-FFF2-40B4-BE49-F238E27FC236}">
                <a16:creationId xmlns:a16="http://schemas.microsoft.com/office/drawing/2014/main" id="{29EB841F-96EA-0B42-9617-8C00932F9B3D}"/>
              </a:ext>
            </a:extLst>
          </p:cNvPr>
          <p:cNvSpPr>
            <a:spLocks noGrp="1"/>
          </p:cNvSpPr>
          <p:nvPr>
            <p:ph type="body" sz="quarter" idx="18"/>
          </p:nvPr>
        </p:nvSpPr>
        <p:spPr>
          <a:xfrm>
            <a:off x="7492817" y="1989138"/>
            <a:ext cx="4310246" cy="4084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3">
            <a:extLst>
              <a:ext uri="{FF2B5EF4-FFF2-40B4-BE49-F238E27FC236}">
                <a16:creationId xmlns:a16="http://schemas.microsoft.com/office/drawing/2014/main" id="{353B5971-FD50-354D-B963-12D60551D290}"/>
              </a:ext>
            </a:extLst>
          </p:cNvPr>
          <p:cNvSpPr>
            <a:spLocks noGrp="1"/>
          </p:cNvSpPr>
          <p:nvPr>
            <p:ph type="body" sz="quarter" idx="19"/>
          </p:nvPr>
        </p:nvSpPr>
        <p:spPr>
          <a:xfrm>
            <a:off x="334963" y="1989138"/>
            <a:ext cx="6144778" cy="4084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Slide Number Placeholder 3">
            <a:extLst>
              <a:ext uri="{FF2B5EF4-FFF2-40B4-BE49-F238E27FC236}">
                <a16:creationId xmlns:a16="http://schemas.microsoft.com/office/drawing/2014/main" id="{67FE3095-63F2-5C4E-B12C-DDAD42C80A93}"/>
              </a:ext>
            </a:extLst>
          </p:cNvPr>
          <p:cNvSpPr>
            <a:spLocks noGrp="1"/>
          </p:cNvSpPr>
          <p:nvPr>
            <p:ph type="sldNum" sz="quarter" idx="11"/>
          </p:nvPr>
        </p:nvSpPr>
        <p:spPr>
          <a:xfrm>
            <a:off x="9059863" y="6403541"/>
            <a:ext cx="2743200" cy="229034"/>
          </a:xfrm>
        </p:spPr>
        <p:txBody>
          <a:bodyPr/>
          <a:lstStyle/>
          <a:p>
            <a:fld id="{53F625F3-B677-4D46-AEB5-DC449A9DF797}" type="slidenum">
              <a:rPr lang="en-AU" smtClean="0"/>
              <a:pPr/>
              <a:t>‹#›</a:t>
            </a:fld>
            <a:endParaRPr lang="en-AU"/>
          </a:p>
        </p:txBody>
      </p:sp>
      <p:pic>
        <p:nvPicPr>
          <p:cNvPr id="16" name="Graphic 15">
            <a:extLst>
              <a:ext uri="{FF2B5EF4-FFF2-40B4-BE49-F238E27FC236}">
                <a16:creationId xmlns:a16="http://schemas.microsoft.com/office/drawing/2014/main" id="{4E42F02E-B0FD-8F49-A665-EC3DA15A1C2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3291627730"/>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3">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076FA-33F5-9A47-8604-7FDD0329A9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4B0DD62-EA8D-584D-8228-BA59E87C46A6}"/>
              </a:ext>
            </a:extLst>
          </p:cNvPr>
          <p:cNvSpPr/>
          <p:nvPr userDrawn="1"/>
        </p:nvSpPr>
        <p:spPr>
          <a:xfrm>
            <a:off x="0" y="1816608"/>
            <a:ext cx="12191999" cy="5041391"/>
          </a:xfrm>
          <a:prstGeom prst="rect">
            <a:avLst/>
          </a:prstGeom>
          <a:gradFill flip="none" rotWithShape="1">
            <a:gsLst>
              <a:gs pos="30000">
                <a:schemeClr val="tx2">
                  <a:alpha val="80000"/>
                </a:schemeClr>
              </a:gs>
              <a:gs pos="55000">
                <a:schemeClr val="tx2">
                  <a:alpha val="50336"/>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tx2"/>
              </a:solidFill>
            </a:endParaRPr>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2" y="5321644"/>
            <a:ext cx="7664447" cy="931618"/>
          </a:xfrm>
          <a:prstGeom prst="rect">
            <a:avLst/>
          </a:prstGeom>
        </p:spPr>
        <p:txBody>
          <a:bodyPr wrap="square" lIns="0">
            <a:noAutofit/>
          </a:bodyPr>
          <a:lstStyle>
            <a:lvl1pPr marL="0" indent="0">
              <a:buNone/>
              <a:defRPr sz="16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4100936"/>
            <a:ext cx="7664447" cy="1107996"/>
          </a:xfrm>
        </p:spPr>
        <p:txBody>
          <a:bodyPr anchor="b">
            <a:noAutofit/>
          </a:bodyPr>
          <a:lstStyle>
            <a:lvl1pPr>
              <a:lnSpc>
                <a:spcPct val="90000"/>
              </a:lnSpc>
              <a:defRPr sz="2800" b="1" i="0">
                <a:solidFill>
                  <a:schemeClr val="bg1"/>
                </a:solidFill>
                <a:latin typeface="Montserrat" pitchFamily="2" charset="77"/>
              </a:defRPr>
            </a:lvl1pPr>
          </a:lstStyle>
          <a:p>
            <a:r>
              <a:rPr lang="en-US"/>
              <a:t>Presentation title </a:t>
            </a:r>
            <a:br>
              <a:rPr lang="en-US"/>
            </a:br>
            <a:r>
              <a:rPr lang="en-US"/>
              <a:t>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47048"/>
            <a:ext cx="2039020"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2" y="6478687"/>
            <a:ext cx="1429879"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education.nsw.gov.au</a:t>
            </a:r>
          </a:p>
        </p:txBody>
      </p:sp>
      <p:pic>
        <p:nvPicPr>
          <p:cNvPr id="9" name="Graphic 8">
            <a:extLst>
              <a:ext uri="{FF2B5EF4-FFF2-40B4-BE49-F238E27FC236}">
                <a16:creationId xmlns:a16="http://schemas.microsoft.com/office/drawing/2014/main" id="{7B079650-1393-1A4F-B006-F0FCB36F11A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30600" y="5937303"/>
            <a:ext cx="670169" cy="706559"/>
          </a:xfrm>
          <a:prstGeom prst="rect">
            <a:avLst/>
          </a:prstGeom>
        </p:spPr>
      </p:pic>
    </p:spTree>
    <p:extLst>
      <p:ext uri="{BB962C8B-B14F-4D97-AF65-F5344CB8AC3E}">
        <p14:creationId xmlns:p14="http://schemas.microsoft.com/office/powerpoint/2010/main" val="560597884"/>
      </p:ext>
    </p:extLst>
  </p:cSld>
  <p:clrMapOvr>
    <a:masterClrMapping/>
  </p:clrMapOvr>
  <p:transition>
    <p:fade/>
  </p:transition>
  <p:extLst>
    <p:ext uri="{DCECCB84-F9BA-43D5-87BE-67443E8EF086}">
      <p15:sldGuideLst xmlns:p15="http://schemas.microsoft.com/office/powerpoint/2012/main">
        <p15:guide id="1" pos="4294" userDrawn="1">
          <p15:clr>
            <a:srgbClr val="FBAE40"/>
          </p15:clr>
        </p15:guide>
        <p15:guide id="2" pos="32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pic>
        <p:nvPicPr>
          <p:cNvPr id="9" name="Graphic 8">
            <a:extLst>
              <a:ext uri="{FF2B5EF4-FFF2-40B4-BE49-F238E27FC236}">
                <a16:creationId xmlns:a16="http://schemas.microsoft.com/office/drawing/2014/main" id="{DB772D80-1099-EF47-B91A-3F19944031A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
        <p:nvSpPr>
          <p:cNvPr id="6" name="Rectangle 5">
            <a:extLst>
              <a:ext uri="{FF2B5EF4-FFF2-40B4-BE49-F238E27FC236}">
                <a16:creationId xmlns:a16="http://schemas.microsoft.com/office/drawing/2014/main" id="{A406EDBE-0BCA-4EE9-B26C-87443AEA1689}"/>
              </a:ext>
            </a:extLst>
          </p:cNvPr>
          <p:cNvSpPr/>
          <p:nvPr userDrawn="1"/>
        </p:nvSpPr>
        <p:spPr>
          <a:xfrm>
            <a:off x="0" y="6260841"/>
            <a:ext cx="12192000" cy="597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a:p>
        </p:txBody>
      </p:sp>
    </p:spTree>
    <p:extLst>
      <p:ext uri="{BB962C8B-B14F-4D97-AF65-F5344CB8AC3E}">
        <p14:creationId xmlns:p14="http://schemas.microsoft.com/office/powerpoint/2010/main" val="80720431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Title Only No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56-E44C-AF43-A422-C82DD035EF01}"/>
              </a:ext>
            </a:extLst>
          </p:cNvPr>
          <p:cNvSpPr>
            <a:spLocks noGrp="1"/>
          </p:cNvSpPr>
          <p:nvPr>
            <p:ph type="title"/>
          </p:nvPr>
        </p:nvSpPr>
        <p:spPr>
          <a:xfrm>
            <a:off x="343125" y="402012"/>
            <a:ext cx="10629676" cy="498470"/>
          </a:xfrm>
        </p:spPr>
        <p:txBody>
          <a:bodyPr/>
          <a:lstStyle>
            <a:lvl1pPr>
              <a:defRPr>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p>
            <a:fld id="{53F625F3-B677-4D46-AEB5-DC449A9DF797}" type="slidenum">
              <a:rPr lang="en-AU" smtClean="0"/>
              <a:pPr/>
              <a:t>‹#›</a:t>
            </a:fld>
            <a:endParaRPr lang="en-AU"/>
          </a:p>
        </p:txBody>
      </p:sp>
      <p:sp>
        <p:nvSpPr>
          <p:cNvPr id="5" name="Text Placeholder 2078">
            <a:extLst>
              <a:ext uri="{FF2B5EF4-FFF2-40B4-BE49-F238E27FC236}">
                <a16:creationId xmlns:a16="http://schemas.microsoft.com/office/drawing/2014/main" id="{0C286ABD-2EA9-E445-A9AD-2AD792A0E003}"/>
              </a:ext>
            </a:extLst>
          </p:cNvPr>
          <p:cNvSpPr>
            <a:spLocks noGrp="1"/>
          </p:cNvSpPr>
          <p:nvPr>
            <p:ph type="body" sz="quarter" idx="15" hasCustomPrompt="1"/>
          </p:nvPr>
        </p:nvSpPr>
        <p:spPr>
          <a:xfrm>
            <a:off x="340307" y="910008"/>
            <a:ext cx="10632493" cy="466356"/>
          </a:xfrm>
          <a:prstGeom prst="rect">
            <a:avLst/>
          </a:prstGeom>
        </p:spPr>
        <p:txBody>
          <a:bodyPr wrap="square" lIns="0">
            <a:noAutofit/>
          </a:bodyPr>
          <a:lstStyle>
            <a:lvl1pPr marL="0" indent="0">
              <a:buNone/>
              <a:defRPr sz="1800" b="0" i="0">
                <a:solidFill>
                  <a:schemeClr val="accent2"/>
                </a:solidFill>
                <a:latin typeface="Montserrat SemiBold" pitchFamily="2" charset="77"/>
              </a:defRPr>
            </a:lvl1pPr>
            <a:lvl2pPr marL="0" indent="0">
              <a:buNone/>
              <a:defRPr/>
            </a:lvl2pPr>
          </a:lstStyle>
          <a:p>
            <a:pPr lvl="0"/>
            <a:r>
              <a:rPr lang="en-US"/>
              <a:t>Subtitle goes here</a:t>
            </a:r>
          </a:p>
        </p:txBody>
      </p:sp>
      <p:pic>
        <p:nvPicPr>
          <p:cNvPr id="7" name="Graphic 6">
            <a:extLst>
              <a:ext uri="{FF2B5EF4-FFF2-40B4-BE49-F238E27FC236}">
                <a16:creationId xmlns:a16="http://schemas.microsoft.com/office/drawing/2014/main" id="{7113E85A-2682-224A-8360-943949C7B8A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343886020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C701063-BE19-724C-91DD-C5F4B7488F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96E156F-4B4A-874F-AEE2-940A34FF45A4}"/>
              </a:ext>
            </a:extLst>
          </p:cNvPr>
          <p:cNvSpPr>
            <a:spLocks noGrp="1"/>
          </p:cNvSpPr>
          <p:nvPr>
            <p:ph type="sldNum" sz="quarter" idx="11"/>
          </p:nvPr>
        </p:nvSpPr>
        <p:spPr/>
        <p:txBody>
          <a:bodyPr/>
          <a:lstStyle/>
          <a:p>
            <a:fld id="{53F625F3-B677-4D46-AEB5-DC449A9DF797}" type="slidenum">
              <a:rPr lang="en-AU" smtClean="0"/>
              <a:pPr/>
              <a:t>‹#›</a:t>
            </a:fld>
            <a:endParaRPr lang="en-AU"/>
          </a:p>
        </p:txBody>
      </p:sp>
      <p:pic>
        <p:nvPicPr>
          <p:cNvPr id="5" name="Graphic 4">
            <a:extLst>
              <a:ext uri="{FF2B5EF4-FFF2-40B4-BE49-F238E27FC236}">
                <a16:creationId xmlns:a16="http://schemas.microsoft.com/office/drawing/2014/main" id="{ABCC9C19-90A5-1B41-8F4D-56596C66366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92918" y="383757"/>
            <a:ext cx="504501" cy="531895"/>
          </a:xfrm>
          <a:prstGeom prst="rect">
            <a:avLst/>
          </a:prstGeom>
        </p:spPr>
      </p:pic>
    </p:spTree>
    <p:extLst>
      <p:ext uri="{BB962C8B-B14F-4D97-AF65-F5344CB8AC3E}">
        <p14:creationId xmlns:p14="http://schemas.microsoft.com/office/powerpoint/2010/main" val="305981967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 Column Content B">
    <p:bg>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4" name="Text Placeholder 3"/>
          <p:cNvSpPr>
            <a:spLocks noGrp="1"/>
          </p:cNvSpPr>
          <p:nvPr>
            <p:ph type="body" sz="quarter" idx="16"/>
          </p:nvPr>
        </p:nvSpPr>
        <p:spPr>
          <a:xfrm>
            <a:off x="337062" y="1989138"/>
            <a:ext cx="11482699" cy="41106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
        <p:nvSpPr>
          <p:cNvPr id="10" name="Title Placeholder 1"/>
          <p:cNvSpPr>
            <a:spLocks noGrp="1"/>
          </p:cNvSpPr>
          <p:nvPr>
            <p:ph type="title"/>
          </p:nvPr>
        </p:nvSpPr>
        <p:spPr>
          <a:xfrm>
            <a:off x="337366" y="779117"/>
            <a:ext cx="11476263" cy="498470"/>
          </a:xfrm>
          <a:prstGeom prst="rect">
            <a:avLst/>
          </a:prstGeom>
        </p:spPr>
        <p:txBody>
          <a:bodyPr vert="horz" wrap="square" lIns="0" tIns="0" rIns="0" bIns="0" rtlCol="0" anchor="ctr">
            <a:noAutofit/>
          </a:bodyPr>
          <a:lstStyle/>
          <a:p>
            <a:r>
              <a:rPr lang="en-US"/>
              <a:t>Click to edit Master title style</a:t>
            </a:r>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7376" y="1300834"/>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2"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endParaRPr lang="en-US"/>
          </a:p>
        </p:txBody>
      </p:sp>
    </p:spTree>
    <p:extLst>
      <p:ext uri="{BB962C8B-B14F-4D97-AF65-F5344CB8AC3E}">
        <p14:creationId xmlns:p14="http://schemas.microsoft.com/office/powerpoint/2010/main" val="2710271433"/>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Title_Templa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44C1B4-C6D0-4378-8E0F-52F146F442D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1"/>
          </a:xfrm>
          <a:prstGeom prst="rect">
            <a:avLst/>
          </a:prstGeom>
        </p:spPr>
      </p:pic>
      <p:sp>
        <p:nvSpPr>
          <p:cNvPr id="11" name="Rectangle 10">
            <a:extLst>
              <a:ext uri="{FF2B5EF4-FFF2-40B4-BE49-F238E27FC236}">
                <a16:creationId xmlns:a16="http://schemas.microsoft.com/office/drawing/2014/main" id="{AD11924B-A271-6D42-BB1A-488960349DC0}"/>
              </a:ext>
            </a:extLst>
          </p:cNvPr>
          <p:cNvSpPr/>
          <p:nvPr userDrawn="1"/>
        </p:nvSpPr>
        <p:spPr>
          <a:xfrm>
            <a:off x="2" y="1816610"/>
            <a:ext cx="12191999" cy="5041391"/>
          </a:xfrm>
          <a:prstGeom prst="rect">
            <a:avLst/>
          </a:prstGeom>
          <a:gradFill flip="none" rotWithShape="1">
            <a:gsLst>
              <a:gs pos="30000">
                <a:schemeClr val="tx2">
                  <a:alpha val="80000"/>
                </a:schemeClr>
              </a:gs>
              <a:gs pos="55000">
                <a:schemeClr val="tx2">
                  <a:alpha val="50336"/>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a:solidFill>
                <a:schemeClr val="tx2"/>
              </a:solidFill>
            </a:endParaRPr>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3" y="5321644"/>
            <a:ext cx="7664447" cy="931618"/>
          </a:xfrm>
          <a:prstGeom prst="rect">
            <a:avLst/>
          </a:prstGeom>
        </p:spPr>
        <p:txBody>
          <a:bodyPr wrap="square" lIns="0">
            <a:noAutofit/>
          </a:bodyPr>
          <a:lstStyle>
            <a:lvl1pPr marL="0" indent="0">
              <a:buNone/>
              <a:defRPr sz="12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4" y="4100936"/>
            <a:ext cx="7664447" cy="1107996"/>
          </a:xfrm>
        </p:spPr>
        <p:txBody>
          <a:bodyPr anchor="b">
            <a:noAutofit/>
          </a:bodyPr>
          <a:lstStyle>
            <a:lvl1pPr>
              <a:lnSpc>
                <a:spcPct val="90000"/>
              </a:lnSpc>
              <a:defRPr sz="2100" b="1" i="0">
                <a:solidFill>
                  <a:schemeClr val="bg1"/>
                </a:solidFill>
                <a:latin typeface="Montserrat" pitchFamily="2" charset="77"/>
              </a:defRPr>
            </a:lvl1pPr>
          </a:lstStyle>
          <a:p>
            <a:r>
              <a:rPr lang="en-US"/>
              <a:t>Presentation title </a:t>
            </a:r>
            <a:br>
              <a:rPr lang="en-US"/>
            </a:br>
            <a:r>
              <a:rPr lang="en-US"/>
              <a:t>goes here</a:t>
            </a:r>
            <a:endParaRPr lang="en-AU"/>
          </a:p>
        </p:txBody>
      </p:sp>
    </p:spTree>
    <p:extLst>
      <p:ext uri="{BB962C8B-B14F-4D97-AF65-F5344CB8AC3E}">
        <p14:creationId xmlns:p14="http://schemas.microsoft.com/office/powerpoint/2010/main" val="61577497"/>
      </p:ext>
    </p:extLst>
  </p:cSld>
  <p:clrMapOvr>
    <a:masterClrMapping/>
  </p:clrMapOvr>
  <p:transition>
    <p:fade/>
  </p:transition>
  <p:hf hdr="0" dt="0"/>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_4">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BD5873-DF0C-5740-A036-DA359295B0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13" name="Rectangle 12">
            <a:extLst>
              <a:ext uri="{FF2B5EF4-FFF2-40B4-BE49-F238E27FC236}">
                <a16:creationId xmlns:a16="http://schemas.microsoft.com/office/drawing/2014/main" id="{34B0DD62-EA8D-584D-8228-BA59E87C46A6}"/>
              </a:ext>
            </a:extLst>
          </p:cNvPr>
          <p:cNvSpPr/>
          <p:nvPr userDrawn="1"/>
        </p:nvSpPr>
        <p:spPr>
          <a:xfrm>
            <a:off x="0" y="1816608"/>
            <a:ext cx="12191999" cy="5041391"/>
          </a:xfrm>
          <a:prstGeom prst="rect">
            <a:avLst/>
          </a:prstGeom>
          <a:gradFill flip="none" rotWithShape="1">
            <a:gsLst>
              <a:gs pos="30000">
                <a:schemeClr val="tx2">
                  <a:alpha val="80000"/>
                </a:schemeClr>
              </a:gs>
              <a:gs pos="55000">
                <a:schemeClr val="tx2">
                  <a:alpha val="50336"/>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tx2"/>
              </a:solidFill>
            </a:endParaRPr>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2" y="5321644"/>
            <a:ext cx="7664447" cy="931618"/>
          </a:xfrm>
          <a:prstGeom prst="rect">
            <a:avLst/>
          </a:prstGeom>
        </p:spPr>
        <p:txBody>
          <a:bodyPr wrap="square" lIns="0">
            <a:noAutofit/>
          </a:bodyPr>
          <a:lstStyle>
            <a:lvl1pPr marL="0" indent="0">
              <a:buNone/>
              <a:defRPr sz="16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4100936"/>
            <a:ext cx="7664447" cy="1107996"/>
          </a:xfrm>
        </p:spPr>
        <p:txBody>
          <a:bodyPr anchor="b">
            <a:noAutofit/>
          </a:bodyPr>
          <a:lstStyle>
            <a:lvl1pPr>
              <a:lnSpc>
                <a:spcPct val="90000"/>
              </a:lnSpc>
              <a:defRPr sz="2800" b="1" i="0">
                <a:solidFill>
                  <a:schemeClr val="bg1"/>
                </a:solidFill>
                <a:latin typeface="Montserrat" pitchFamily="2" charset="77"/>
              </a:defRPr>
            </a:lvl1pPr>
          </a:lstStyle>
          <a:p>
            <a:r>
              <a:rPr lang="en-US"/>
              <a:t>Presentation title </a:t>
            </a:r>
            <a:br>
              <a:rPr lang="en-US"/>
            </a:br>
            <a:r>
              <a:rPr lang="en-US"/>
              <a:t>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47048"/>
            <a:ext cx="2039020"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2" y="6478687"/>
            <a:ext cx="1429879"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education.nsw.gov.au</a:t>
            </a:r>
          </a:p>
        </p:txBody>
      </p:sp>
      <p:pic>
        <p:nvPicPr>
          <p:cNvPr id="9" name="Graphic 8">
            <a:extLst>
              <a:ext uri="{FF2B5EF4-FFF2-40B4-BE49-F238E27FC236}">
                <a16:creationId xmlns:a16="http://schemas.microsoft.com/office/drawing/2014/main" id="{B549DDB4-CE05-1D4B-80E3-A3A55683650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30600" y="5937303"/>
            <a:ext cx="670169" cy="706559"/>
          </a:xfrm>
          <a:prstGeom prst="rect">
            <a:avLst/>
          </a:prstGeom>
        </p:spPr>
      </p:pic>
    </p:spTree>
    <p:extLst>
      <p:ext uri="{BB962C8B-B14F-4D97-AF65-F5344CB8AC3E}">
        <p14:creationId xmlns:p14="http://schemas.microsoft.com/office/powerpoint/2010/main" val="1308157136"/>
      </p:ext>
    </p:extLst>
  </p:cSld>
  <p:clrMapOvr>
    <a:masterClrMapping/>
  </p:clrMapOvr>
  <p:transition>
    <p:fade/>
  </p:transition>
  <p:extLst>
    <p:ext uri="{DCECCB84-F9BA-43D5-87BE-67443E8EF086}">
      <p15:sldGuideLst xmlns:p15="http://schemas.microsoft.com/office/powerpoint/2012/main">
        <p15:guide id="1" pos="4294" userDrawn="1">
          <p15:clr>
            <a:srgbClr val="FBAE40"/>
          </p15:clr>
        </p15:guide>
        <p15:guide id="2" pos="32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_5">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3BB7AE-830A-5C41-936D-AB29E3356C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13" name="Rectangle 12">
            <a:extLst>
              <a:ext uri="{FF2B5EF4-FFF2-40B4-BE49-F238E27FC236}">
                <a16:creationId xmlns:a16="http://schemas.microsoft.com/office/drawing/2014/main" id="{34B0DD62-EA8D-584D-8228-BA59E87C46A6}"/>
              </a:ext>
            </a:extLst>
          </p:cNvPr>
          <p:cNvSpPr/>
          <p:nvPr userDrawn="1"/>
        </p:nvSpPr>
        <p:spPr>
          <a:xfrm>
            <a:off x="0" y="1816608"/>
            <a:ext cx="12191999" cy="5041391"/>
          </a:xfrm>
          <a:prstGeom prst="rect">
            <a:avLst/>
          </a:prstGeom>
          <a:gradFill flip="none" rotWithShape="1">
            <a:gsLst>
              <a:gs pos="30000">
                <a:schemeClr val="tx2">
                  <a:alpha val="80000"/>
                </a:schemeClr>
              </a:gs>
              <a:gs pos="55000">
                <a:schemeClr val="tx2">
                  <a:alpha val="50336"/>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tx2"/>
              </a:solidFill>
            </a:endParaRPr>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2" y="5321644"/>
            <a:ext cx="7664447" cy="931618"/>
          </a:xfrm>
          <a:prstGeom prst="rect">
            <a:avLst/>
          </a:prstGeom>
        </p:spPr>
        <p:txBody>
          <a:bodyPr wrap="square" lIns="0">
            <a:noAutofit/>
          </a:bodyPr>
          <a:lstStyle>
            <a:lvl1pPr marL="0" indent="0">
              <a:buNone/>
              <a:defRPr sz="16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4100936"/>
            <a:ext cx="7664447" cy="1107996"/>
          </a:xfrm>
        </p:spPr>
        <p:txBody>
          <a:bodyPr anchor="b">
            <a:noAutofit/>
          </a:bodyPr>
          <a:lstStyle>
            <a:lvl1pPr>
              <a:lnSpc>
                <a:spcPct val="90000"/>
              </a:lnSpc>
              <a:defRPr sz="2800" b="1" i="0">
                <a:solidFill>
                  <a:schemeClr val="bg1"/>
                </a:solidFill>
                <a:latin typeface="Montserrat" pitchFamily="2" charset="77"/>
              </a:defRPr>
            </a:lvl1pPr>
          </a:lstStyle>
          <a:p>
            <a:r>
              <a:rPr lang="en-US"/>
              <a:t>Presentation title </a:t>
            </a:r>
            <a:br>
              <a:rPr lang="en-US"/>
            </a:br>
            <a:r>
              <a:rPr lang="en-US"/>
              <a:t>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47048"/>
            <a:ext cx="2039020"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2" y="6478687"/>
            <a:ext cx="1429879"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education.nsw.gov.au</a:t>
            </a:r>
          </a:p>
        </p:txBody>
      </p:sp>
      <p:pic>
        <p:nvPicPr>
          <p:cNvPr id="9" name="Graphic 8">
            <a:extLst>
              <a:ext uri="{FF2B5EF4-FFF2-40B4-BE49-F238E27FC236}">
                <a16:creationId xmlns:a16="http://schemas.microsoft.com/office/drawing/2014/main" id="{223EEB22-0B91-A14B-AD7F-BC7804860BC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30600" y="5937303"/>
            <a:ext cx="670169" cy="706559"/>
          </a:xfrm>
          <a:prstGeom prst="rect">
            <a:avLst/>
          </a:prstGeom>
        </p:spPr>
      </p:pic>
    </p:spTree>
    <p:extLst>
      <p:ext uri="{BB962C8B-B14F-4D97-AF65-F5344CB8AC3E}">
        <p14:creationId xmlns:p14="http://schemas.microsoft.com/office/powerpoint/2010/main" val="3268910516"/>
      </p:ext>
    </p:extLst>
  </p:cSld>
  <p:clrMapOvr>
    <a:masterClrMapping/>
  </p:clrMapOvr>
  <p:transition>
    <p:fade/>
  </p:transition>
  <p:extLst>
    <p:ext uri="{DCECCB84-F9BA-43D5-87BE-67443E8EF086}">
      <p15:sldGuideLst xmlns:p15="http://schemas.microsoft.com/office/powerpoint/2012/main">
        <p15:guide id="1" pos="4294" userDrawn="1">
          <p15:clr>
            <a:srgbClr val="FBAE40"/>
          </p15:clr>
        </p15:guide>
        <p15:guide id="2" pos="32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_Templat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94943A-DDC8-4A45-9C6A-1B4D3557F998}"/>
              </a:ext>
            </a:extLst>
          </p:cNvPr>
          <p:cNvSpPr/>
          <p:nvPr userDrawn="1"/>
        </p:nvSpPr>
        <p:spPr>
          <a:xfrm>
            <a:off x="1" y="0"/>
            <a:ext cx="12191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2" name="Picture Placeholder 3">
            <a:extLst>
              <a:ext uri="{FF2B5EF4-FFF2-40B4-BE49-F238E27FC236}">
                <a16:creationId xmlns:a16="http://schemas.microsoft.com/office/drawing/2014/main" id="{AAF49BF1-9019-794A-9030-807D0E18AC80}"/>
              </a:ext>
            </a:extLst>
          </p:cNvPr>
          <p:cNvSpPr>
            <a:spLocks noGrp="1"/>
          </p:cNvSpPr>
          <p:nvPr>
            <p:ph type="pic" sz="quarter" idx="36" hasCustomPrompt="1"/>
          </p:nvPr>
        </p:nvSpPr>
        <p:spPr>
          <a:xfrm>
            <a:off x="0" y="0"/>
            <a:ext cx="12192000" cy="6858000"/>
          </a:xfrm>
          <a:noFill/>
        </p:spPr>
        <p:txBody>
          <a:bodyPr anchor="ctr" anchorCtr="1"/>
          <a:lstStyle>
            <a:lvl1pPr marL="285750" indent="-285750">
              <a:buFont typeface="Arial" panose="020B0604020202020204" pitchFamily="34" charset="0"/>
              <a:buChar char="•"/>
              <a:defRPr>
                <a:solidFill>
                  <a:schemeClr val="tx1">
                    <a:alpha val="50000"/>
                  </a:schemeClr>
                </a:solidFill>
              </a:defRPr>
            </a:lvl1pPr>
          </a:lstStyle>
          <a:p>
            <a:r>
              <a:rPr lang="en-US"/>
              <a:t>Click icon to add picture </a:t>
            </a:r>
          </a:p>
          <a:p>
            <a:r>
              <a:rPr lang="en-US"/>
              <a:t>Place image to the bottom layer</a:t>
            </a:r>
          </a:p>
        </p:txBody>
      </p:sp>
      <p:sp>
        <p:nvSpPr>
          <p:cNvPr id="11" name="Rectangle 10">
            <a:extLst>
              <a:ext uri="{FF2B5EF4-FFF2-40B4-BE49-F238E27FC236}">
                <a16:creationId xmlns:a16="http://schemas.microsoft.com/office/drawing/2014/main" id="{AD11924B-A271-6D42-BB1A-488960349DC0}"/>
              </a:ext>
            </a:extLst>
          </p:cNvPr>
          <p:cNvSpPr/>
          <p:nvPr userDrawn="1"/>
        </p:nvSpPr>
        <p:spPr>
          <a:xfrm>
            <a:off x="0" y="1816608"/>
            <a:ext cx="12191999" cy="5041391"/>
          </a:xfrm>
          <a:prstGeom prst="rect">
            <a:avLst/>
          </a:prstGeom>
          <a:gradFill flip="none" rotWithShape="1">
            <a:gsLst>
              <a:gs pos="30000">
                <a:schemeClr val="tx2">
                  <a:alpha val="80000"/>
                </a:schemeClr>
              </a:gs>
              <a:gs pos="55000">
                <a:schemeClr val="tx2">
                  <a:alpha val="50336"/>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tx2"/>
              </a:solidFill>
            </a:endParaRPr>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2" y="5321644"/>
            <a:ext cx="7664447" cy="931618"/>
          </a:xfrm>
          <a:prstGeom prst="rect">
            <a:avLst/>
          </a:prstGeom>
        </p:spPr>
        <p:txBody>
          <a:bodyPr wrap="square" lIns="0">
            <a:noAutofit/>
          </a:bodyPr>
          <a:lstStyle>
            <a:lvl1pPr marL="0" indent="0">
              <a:buNone/>
              <a:defRPr sz="16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4100936"/>
            <a:ext cx="7664447" cy="1107996"/>
          </a:xfrm>
        </p:spPr>
        <p:txBody>
          <a:bodyPr anchor="b">
            <a:noAutofit/>
          </a:bodyPr>
          <a:lstStyle>
            <a:lvl1pPr>
              <a:lnSpc>
                <a:spcPct val="90000"/>
              </a:lnSpc>
              <a:defRPr sz="2800" b="1" i="0">
                <a:solidFill>
                  <a:schemeClr val="bg1"/>
                </a:solidFill>
                <a:latin typeface="Montserrat" pitchFamily="2" charset="77"/>
              </a:defRPr>
            </a:lvl1pPr>
          </a:lstStyle>
          <a:p>
            <a:r>
              <a:rPr lang="en-US"/>
              <a:t>Presentation title </a:t>
            </a:r>
            <a:br>
              <a:rPr lang="en-US"/>
            </a:br>
            <a:r>
              <a:rPr lang="en-US"/>
              <a:t>goes here</a:t>
            </a:r>
            <a:endParaRPr lang="en-AU"/>
          </a:p>
        </p:txBody>
      </p:sp>
    </p:spTree>
    <p:extLst>
      <p:ext uri="{BB962C8B-B14F-4D97-AF65-F5344CB8AC3E}">
        <p14:creationId xmlns:p14="http://schemas.microsoft.com/office/powerpoint/2010/main" val="3797299940"/>
      </p:ext>
    </p:extLst>
  </p:cSld>
  <p:clrMapOvr>
    <a:masterClrMapping/>
  </p:clrMapOvr>
  <p:transition>
    <p:fade/>
  </p:transition>
  <p:extLst>
    <p:ext uri="{DCECCB84-F9BA-43D5-87BE-67443E8EF086}">
      <p15:sldGuideLst xmlns:p15="http://schemas.microsoft.com/office/powerpoint/2012/main">
        <p15:guide id="1" pos="4294" userDrawn="1">
          <p15:clr>
            <a:srgbClr val="FBAE40"/>
          </p15:clr>
        </p15:guide>
        <p15:guide id="2" pos="32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_Graphic">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94943A-DDC8-4A45-9C6A-1B4D3557F998}"/>
              </a:ext>
            </a:extLst>
          </p:cNvPr>
          <p:cNvSpPr/>
          <p:nvPr userDrawn="1"/>
        </p:nvSpPr>
        <p:spPr>
          <a:xfrm>
            <a:off x="1" y="0"/>
            <a:ext cx="121919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2" y="5321644"/>
            <a:ext cx="7664447" cy="931618"/>
          </a:xfrm>
          <a:prstGeom prst="rect">
            <a:avLst/>
          </a:prstGeom>
        </p:spPr>
        <p:txBody>
          <a:bodyPr wrap="square" lIns="0">
            <a:noAutofit/>
          </a:bodyPr>
          <a:lstStyle>
            <a:lvl1pPr marL="0" indent="0">
              <a:buNone/>
              <a:defRPr sz="16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4100936"/>
            <a:ext cx="7664447" cy="1107996"/>
          </a:xfrm>
        </p:spPr>
        <p:txBody>
          <a:bodyPr anchor="b">
            <a:noAutofit/>
          </a:bodyPr>
          <a:lstStyle>
            <a:lvl1pPr>
              <a:lnSpc>
                <a:spcPct val="90000"/>
              </a:lnSpc>
              <a:defRPr sz="2800" b="1" i="0">
                <a:solidFill>
                  <a:schemeClr val="bg1"/>
                </a:solidFill>
                <a:latin typeface="Montserrat" pitchFamily="2" charset="77"/>
              </a:defRPr>
            </a:lvl1pPr>
          </a:lstStyle>
          <a:p>
            <a:r>
              <a:rPr lang="en-US"/>
              <a:t>Presentation title </a:t>
            </a:r>
            <a:br>
              <a:rPr lang="en-US"/>
            </a:br>
            <a:r>
              <a:rPr lang="en-US"/>
              <a:t>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47048"/>
            <a:ext cx="2039020"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2" y="6478687"/>
            <a:ext cx="1429879"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education.nsw.gov.au</a:t>
            </a:r>
          </a:p>
        </p:txBody>
      </p:sp>
      <p:sp>
        <p:nvSpPr>
          <p:cNvPr id="3" name="Oval 2">
            <a:extLst>
              <a:ext uri="{FF2B5EF4-FFF2-40B4-BE49-F238E27FC236}">
                <a16:creationId xmlns:a16="http://schemas.microsoft.com/office/drawing/2014/main" id="{FFAC3198-B463-4B42-A3DF-0172F6D911E4}"/>
              </a:ext>
            </a:extLst>
          </p:cNvPr>
          <p:cNvSpPr/>
          <p:nvPr userDrawn="1"/>
        </p:nvSpPr>
        <p:spPr>
          <a:xfrm>
            <a:off x="-1047077" y="-4057863"/>
            <a:ext cx="7143077" cy="7143077"/>
          </a:xfrm>
          <a:prstGeom prst="ellipse">
            <a:avLst/>
          </a:prstGeom>
          <a:noFill/>
          <a:ln w="254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12" name="Oval 11">
            <a:extLst>
              <a:ext uri="{FF2B5EF4-FFF2-40B4-BE49-F238E27FC236}">
                <a16:creationId xmlns:a16="http://schemas.microsoft.com/office/drawing/2014/main" id="{BC671F39-5E2E-9C4F-84E2-A8C700DCE9C2}"/>
              </a:ext>
            </a:extLst>
          </p:cNvPr>
          <p:cNvSpPr/>
          <p:nvPr userDrawn="1"/>
        </p:nvSpPr>
        <p:spPr>
          <a:xfrm>
            <a:off x="6534365" y="534219"/>
            <a:ext cx="3075571" cy="3075571"/>
          </a:xfrm>
          <a:prstGeom prst="ellipse">
            <a:avLst/>
          </a:prstGeom>
          <a:noFill/>
          <a:ln w="254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13" name="Oval 12">
            <a:extLst>
              <a:ext uri="{FF2B5EF4-FFF2-40B4-BE49-F238E27FC236}">
                <a16:creationId xmlns:a16="http://schemas.microsoft.com/office/drawing/2014/main" id="{8982592F-89AC-9342-AF08-FC397D11EE3C}"/>
              </a:ext>
            </a:extLst>
          </p:cNvPr>
          <p:cNvSpPr/>
          <p:nvPr userDrawn="1"/>
        </p:nvSpPr>
        <p:spPr>
          <a:xfrm>
            <a:off x="8072151" y="4266657"/>
            <a:ext cx="2023552" cy="2023552"/>
          </a:xfrm>
          <a:prstGeom prst="ellipse">
            <a:avLst/>
          </a:prstGeom>
          <a:noFill/>
          <a:ln w="254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16" name="Oval 15">
            <a:extLst>
              <a:ext uri="{FF2B5EF4-FFF2-40B4-BE49-F238E27FC236}">
                <a16:creationId xmlns:a16="http://schemas.microsoft.com/office/drawing/2014/main" id="{18A49527-97C5-3A41-B9C7-EB3402A74FAB}"/>
              </a:ext>
            </a:extLst>
          </p:cNvPr>
          <p:cNvSpPr/>
          <p:nvPr userDrawn="1"/>
        </p:nvSpPr>
        <p:spPr>
          <a:xfrm>
            <a:off x="6417395" y="6216244"/>
            <a:ext cx="1257726" cy="1257726"/>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pic>
        <p:nvPicPr>
          <p:cNvPr id="18" name="Graphic 17">
            <a:extLst>
              <a:ext uri="{FF2B5EF4-FFF2-40B4-BE49-F238E27FC236}">
                <a16:creationId xmlns:a16="http://schemas.microsoft.com/office/drawing/2014/main" id="{3CCA0D1E-A7E2-2D41-BDD1-03425E88AC6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30600" y="5937303"/>
            <a:ext cx="670169" cy="706559"/>
          </a:xfrm>
          <a:prstGeom prst="rect">
            <a:avLst/>
          </a:prstGeom>
        </p:spPr>
      </p:pic>
    </p:spTree>
    <p:extLst>
      <p:ext uri="{BB962C8B-B14F-4D97-AF65-F5344CB8AC3E}">
        <p14:creationId xmlns:p14="http://schemas.microsoft.com/office/powerpoint/2010/main" val="629255514"/>
      </p:ext>
    </p:extLst>
  </p:cSld>
  <p:clrMapOvr>
    <a:masterClrMapping/>
  </p:clrMapOvr>
  <p:transition>
    <p:fade/>
  </p:transition>
  <p:extLst>
    <p:ext uri="{DCECCB84-F9BA-43D5-87BE-67443E8EF086}">
      <p15:sldGuideLst xmlns:p15="http://schemas.microsoft.com/office/powerpoint/2012/main">
        <p15:guide id="1" pos="4294" userDrawn="1">
          <p15:clr>
            <a:srgbClr val="FBAE40"/>
          </p15:clr>
        </p15:guide>
        <p15:guide id="2" pos="32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_Graphic 2">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94943A-DDC8-4A45-9C6A-1B4D3557F998}"/>
              </a:ext>
            </a:extLst>
          </p:cNvPr>
          <p:cNvSpPr/>
          <p:nvPr userDrawn="1"/>
        </p:nvSpPr>
        <p:spPr>
          <a:xfrm>
            <a:off x="1" y="0"/>
            <a:ext cx="1219199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2" y="5321644"/>
            <a:ext cx="7664447" cy="931618"/>
          </a:xfrm>
          <a:prstGeom prst="rect">
            <a:avLst/>
          </a:prstGeom>
        </p:spPr>
        <p:txBody>
          <a:bodyPr wrap="square" lIns="0">
            <a:noAutofit/>
          </a:bodyPr>
          <a:lstStyle>
            <a:lvl1pPr marL="0" indent="0">
              <a:buNone/>
              <a:defRPr sz="1600" b="0" i="0">
                <a:solidFill>
                  <a:schemeClr val="tx2"/>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4100936"/>
            <a:ext cx="7664447" cy="1107996"/>
          </a:xfrm>
        </p:spPr>
        <p:txBody>
          <a:bodyPr anchor="b">
            <a:noAutofit/>
          </a:bodyPr>
          <a:lstStyle>
            <a:lvl1pPr>
              <a:lnSpc>
                <a:spcPct val="90000"/>
              </a:lnSpc>
              <a:defRPr sz="2800" b="1" i="0">
                <a:solidFill>
                  <a:schemeClr val="tx2"/>
                </a:solidFill>
                <a:latin typeface="Montserrat" pitchFamily="2" charset="77"/>
              </a:defRPr>
            </a:lvl1pPr>
          </a:lstStyle>
          <a:p>
            <a:r>
              <a:rPr lang="en-US"/>
              <a:t>Presentation title </a:t>
            </a:r>
            <a:br>
              <a:rPr lang="en-US"/>
            </a:br>
            <a:r>
              <a:rPr lang="en-US"/>
              <a:t>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47048"/>
            <a:ext cx="2039020" cy="153888"/>
          </a:xfrm>
          <a:prstGeom prst="rect">
            <a:avLst/>
          </a:prstGeom>
          <a:noFill/>
        </p:spPr>
        <p:txBody>
          <a:bodyPr wrap="none" lIns="0" tIns="0" rIns="0" bIns="0" rtlCol="0">
            <a:spAutoFit/>
          </a:bodyPr>
          <a:lstStyle/>
          <a:p>
            <a:r>
              <a:rPr lang="en-AU" sz="1000" b="0" i="0">
                <a:solidFill>
                  <a:schemeClr val="tx2"/>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2" y="6478687"/>
            <a:ext cx="1429879" cy="153888"/>
          </a:xfrm>
          <a:prstGeom prst="rect">
            <a:avLst/>
          </a:prstGeom>
          <a:noFill/>
        </p:spPr>
        <p:txBody>
          <a:bodyPr wrap="none" lIns="0" tIns="0" rIns="0" bIns="0" rtlCol="0">
            <a:spAutoFit/>
          </a:bodyPr>
          <a:lstStyle/>
          <a:p>
            <a:r>
              <a:rPr lang="en-AU" sz="1000" b="0" i="0">
                <a:solidFill>
                  <a:schemeClr val="tx2"/>
                </a:solidFill>
                <a:latin typeface="Montserrat Medium" pitchFamily="2" charset="77"/>
              </a:rPr>
              <a:t>education.nsw.gov.au</a:t>
            </a:r>
          </a:p>
        </p:txBody>
      </p:sp>
      <p:sp>
        <p:nvSpPr>
          <p:cNvPr id="40" name="Oval 39">
            <a:extLst>
              <a:ext uri="{FF2B5EF4-FFF2-40B4-BE49-F238E27FC236}">
                <a16:creationId xmlns:a16="http://schemas.microsoft.com/office/drawing/2014/main" id="{CBD518CA-4E1B-A04F-9978-3A18B074681D}"/>
              </a:ext>
            </a:extLst>
          </p:cNvPr>
          <p:cNvSpPr/>
          <p:nvPr userDrawn="1"/>
        </p:nvSpPr>
        <p:spPr>
          <a:xfrm>
            <a:off x="3041430" y="-3909043"/>
            <a:ext cx="6346926" cy="6346926"/>
          </a:xfrm>
          <a:prstGeom prst="ellipse">
            <a:avLst/>
          </a:prstGeom>
          <a:noFill/>
          <a:ln w="254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41" name="Oval 40">
            <a:extLst>
              <a:ext uri="{FF2B5EF4-FFF2-40B4-BE49-F238E27FC236}">
                <a16:creationId xmlns:a16="http://schemas.microsoft.com/office/drawing/2014/main" id="{19A06C50-0E37-2345-8EFD-BAF85960271C}"/>
              </a:ext>
            </a:extLst>
          </p:cNvPr>
          <p:cNvSpPr/>
          <p:nvPr userDrawn="1"/>
        </p:nvSpPr>
        <p:spPr>
          <a:xfrm>
            <a:off x="4337270" y="-2613203"/>
            <a:ext cx="3755246" cy="3755246"/>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43" name="Oval 42">
            <a:extLst>
              <a:ext uri="{FF2B5EF4-FFF2-40B4-BE49-F238E27FC236}">
                <a16:creationId xmlns:a16="http://schemas.microsoft.com/office/drawing/2014/main" id="{EDAEC641-6648-6645-93B5-394D8FA871A1}"/>
              </a:ext>
            </a:extLst>
          </p:cNvPr>
          <p:cNvSpPr/>
          <p:nvPr userDrawn="1"/>
        </p:nvSpPr>
        <p:spPr>
          <a:xfrm>
            <a:off x="1937851" y="-5012622"/>
            <a:ext cx="8554084" cy="8554084"/>
          </a:xfrm>
          <a:prstGeom prst="ellipse">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44" name="Oval 43">
            <a:extLst>
              <a:ext uri="{FF2B5EF4-FFF2-40B4-BE49-F238E27FC236}">
                <a16:creationId xmlns:a16="http://schemas.microsoft.com/office/drawing/2014/main" id="{711056A4-7BF8-6148-9FE3-6877C3841F31}"/>
              </a:ext>
            </a:extLst>
          </p:cNvPr>
          <p:cNvSpPr/>
          <p:nvPr userDrawn="1"/>
        </p:nvSpPr>
        <p:spPr>
          <a:xfrm>
            <a:off x="8887356" y="3654174"/>
            <a:ext cx="5198174" cy="5198174"/>
          </a:xfrm>
          <a:prstGeom prst="ellipse">
            <a:avLst/>
          </a:prstGeom>
          <a:noFill/>
          <a:ln w="254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45" name="Oval 44">
            <a:extLst>
              <a:ext uri="{FF2B5EF4-FFF2-40B4-BE49-F238E27FC236}">
                <a16:creationId xmlns:a16="http://schemas.microsoft.com/office/drawing/2014/main" id="{248F4F11-5C9E-3B44-9DA2-AA4C5EC988AA}"/>
              </a:ext>
            </a:extLst>
          </p:cNvPr>
          <p:cNvSpPr/>
          <p:nvPr userDrawn="1"/>
        </p:nvSpPr>
        <p:spPr>
          <a:xfrm>
            <a:off x="9948658" y="4715476"/>
            <a:ext cx="3075571" cy="3075571"/>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46" name="Oval 45">
            <a:extLst>
              <a:ext uri="{FF2B5EF4-FFF2-40B4-BE49-F238E27FC236}">
                <a16:creationId xmlns:a16="http://schemas.microsoft.com/office/drawing/2014/main" id="{E16E6510-ABF9-4941-89E2-C8E771B4BD00}"/>
              </a:ext>
            </a:extLst>
          </p:cNvPr>
          <p:cNvSpPr/>
          <p:nvPr userDrawn="1"/>
        </p:nvSpPr>
        <p:spPr>
          <a:xfrm>
            <a:off x="7999409" y="2750335"/>
            <a:ext cx="7005851" cy="7005851"/>
          </a:xfrm>
          <a:prstGeom prst="ellipse">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pic>
        <p:nvPicPr>
          <p:cNvPr id="18" name="Graphic 17">
            <a:extLst>
              <a:ext uri="{FF2B5EF4-FFF2-40B4-BE49-F238E27FC236}">
                <a16:creationId xmlns:a16="http://schemas.microsoft.com/office/drawing/2014/main" id="{ABCD00CD-86E9-5E4A-8801-5159552C549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46556" y="5947095"/>
            <a:ext cx="650886" cy="686228"/>
          </a:xfrm>
          <a:prstGeom prst="rect">
            <a:avLst/>
          </a:prstGeom>
        </p:spPr>
      </p:pic>
    </p:spTree>
    <p:extLst>
      <p:ext uri="{BB962C8B-B14F-4D97-AF65-F5344CB8AC3E}">
        <p14:creationId xmlns:p14="http://schemas.microsoft.com/office/powerpoint/2010/main" val="2573490450"/>
      </p:ext>
    </p:extLst>
  </p:cSld>
  <p:clrMapOvr>
    <a:masterClrMapping/>
  </p:clrMapOvr>
  <p:transition>
    <p:fade/>
  </p:transition>
  <p:extLst>
    <p:ext uri="{DCECCB84-F9BA-43D5-87BE-67443E8EF086}">
      <p15:sldGuideLst xmlns:p15="http://schemas.microsoft.com/office/powerpoint/2012/main">
        <p15:guide id="1" pos="4294" userDrawn="1">
          <p15:clr>
            <a:srgbClr val="FBAE40"/>
          </p15:clr>
        </p15:guide>
        <p15:guide id="2" pos="32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_Graphic">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18D12C-6C1E-1B45-9C07-62804BC29799}"/>
              </a:ext>
            </a:extLst>
          </p:cNvPr>
          <p:cNvSpPr/>
          <p:nvPr userDrawn="1"/>
        </p:nvSpPr>
        <p:spPr>
          <a:xfrm>
            <a:off x="8388349" y="0"/>
            <a:ext cx="380365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3" name="Oval 22">
            <a:extLst>
              <a:ext uri="{FF2B5EF4-FFF2-40B4-BE49-F238E27FC236}">
                <a16:creationId xmlns:a16="http://schemas.microsoft.com/office/drawing/2014/main" id="{765E30EB-F038-9847-9E14-6E00B1A2265E}"/>
              </a:ext>
            </a:extLst>
          </p:cNvPr>
          <p:cNvSpPr/>
          <p:nvPr userDrawn="1"/>
        </p:nvSpPr>
        <p:spPr>
          <a:xfrm>
            <a:off x="7233003" y="-1781171"/>
            <a:ext cx="8009812" cy="8009812"/>
          </a:xfrm>
          <a:prstGeom prst="ellipse">
            <a:avLst/>
          </a:prstGeom>
          <a:noFill/>
          <a:ln w="254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4" name="Oval 23">
            <a:extLst>
              <a:ext uri="{FF2B5EF4-FFF2-40B4-BE49-F238E27FC236}">
                <a16:creationId xmlns:a16="http://schemas.microsoft.com/office/drawing/2014/main" id="{579DC81B-7EBB-8542-9535-449ADC492AAD}"/>
              </a:ext>
            </a:extLst>
          </p:cNvPr>
          <p:cNvSpPr/>
          <p:nvPr userDrawn="1"/>
        </p:nvSpPr>
        <p:spPr>
          <a:xfrm>
            <a:off x="9122618" y="826282"/>
            <a:ext cx="4739115" cy="4739115"/>
          </a:xfrm>
          <a:prstGeom prst="ellipse">
            <a:avLst/>
          </a:prstGeom>
          <a:noFill/>
          <a:ln w="254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5" name="Oval 24">
            <a:extLst>
              <a:ext uri="{FF2B5EF4-FFF2-40B4-BE49-F238E27FC236}">
                <a16:creationId xmlns:a16="http://schemas.microsoft.com/office/drawing/2014/main" id="{6F85E3EF-5C05-D84B-AA65-1D7947951A79}"/>
              </a:ext>
            </a:extLst>
          </p:cNvPr>
          <p:cNvSpPr/>
          <p:nvPr userDrawn="1"/>
        </p:nvSpPr>
        <p:spPr>
          <a:xfrm>
            <a:off x="11237909" y="2459991"/>
            <a:ext cx="1938017" cy="1938017"/>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11" name="Rectangle 10">
            <a:extLst>
              <a:ext uri="{FF2B5EF4-FFF2-40B4-BE49-F238E27FC236}">
                <a16:creationId xmlns:a16="http://schemas.microsoft.com/office/drawing/2014/main" id="{AD11924B-A271-6D42-BB1A-488960349DC0}"/>
              </a:ext>
            </a:extLst>
          </p:cNvPr>
          <p:cNvSpPr/>
          <p:nvPr userDrawn="1"/>
        </p:nvSpPr>
        <p:spPr>
          <a:xfrm>
            <a:off x="1" y="0"/>
            <a:ext cx="83883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34963" y="3310193"/>
            <a:ext cx="6481762" cy="931618"/>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4963" y="1882104"/>
            <a:ext cx="6481762" cy="1107996"/>
          </a:xfrm>
        </p:spPr>
        <p:txBody>
          <a:bodyPr anchor="b">
            <a:noAutofit/>
          </a:bodyPr>
          <a:lstStyle>
            <a:lvl1pPr>
              <a:lnSpc>
                <a:spcPct val="90000"/>
              </a:lnSpc>
              <a:defRPr sz="3600" b="1" i="0">
                <a:solidFill>
                  <a:schemeClr val="bg1"/>
                </a:solidFill>
                <a:latin typeface="Montserrat" pitchFamily="2" charset="77"/>
              </a:defRPr>
            </a:lvl1pPr>
          </a:lstStyle>
          <a:p>
            <a:r>
              <a:rPr lang="en-US"/>
              <a:t>Divider title goes here</a:t>
            </a:r>
            <a:endParaRPr lang="en-AU"/>
          </a:p>
        </p:txBody>
      </p:sp>
      <p:sp>
        <p:nvSpPr>
          <p:cNvPr id="20" name="TextBox 19">
            <a:extLst>
              <a:ext uri="{FF2B5EF4-FFF2-40B4-BE49-F238E27FC236}">
                <a16:creationId xmlns:a16="http://schemas.microsoft.com/office/drawing/2014/main" id="{1875D8F5-C831-4AC7-AE09-4DA65EE17051}"/>
              </a:ext>
            </a:extLst>
          </p:cNvPr>
          <p:cNvSpPr txBox="1"/>
          <p:nvPr userDrawn="1"/>
        </p:nvSpPr>
        <p:spPr>
          <a:xfrm>
            <a:off x="334963" y="395288"/>
            <a:ext cx="2039020"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NSW Department of Education</a:t>
            </a:r>
          </a:p>
        </p:txBody>
      </p:sp>
      <p:sp>
        <p:nvSpPr>
          <p:cNvPr id="14" name="TextBox 13">
            <a:extLst>
              <a:ext uri="{FF2B5EF4-FFF2-40B4-BE49-F238E27FC236}">
                <a16:creationId xmlns:a16="http://schemas.microsoft.com/office/drawing/2014/main" id="{67C02E2A-B625-1844-BED3-E49243A58BAF}"/>
              </a:ext>
            </a:extLst>
          </p:cNvPr>
          <p:cNvSpPr txBox="1"/>
          <p:nvPr userDrawn="1"/>
        </p:nvSpPr>
        <p:spPr>
          <a:xfrm>
            <a:off x="334963" y="6478687"/>
            <a:ext cx="1429879" cy="153888"/>
          </a:xfrm>
          <a:prstGeom prst="rect">
            <a:avLst/>
          </a:prstGeom>
          <a:noFill/>
        </p:spPr>
        <p:txBody>
          <a:bodyPr wrap="none" lIns="0" tIns="0" rIns="0" bIns="0" rtlCol="0">
            <a:spAutoFit/>
          </a:bodyPr>
          <a:lstStyle/>
          <a:p>
            <a:r>
              <a:rPr lang="en-AU" sz="1000" b="0" i="0">
                <a:solidFill>
                  <a:schemeClr val="bg1"/>
                </a:solidFill>
                <a:latin typeface="Montserrat Medium" pitchFamily="2" charset="77"/>
              </a:rPr>
              <a:t>education.nsw.gov.au</a:t>
            </a:r>
          </a:p>
        </p:txBody>
      </p:sp>
    </p:spTree>
    <p:extLst>
      <p:ext uri="{BB962C8B-B14F-4D97-AF65-F5344CB8AC3E}">
        <p14:creationId xmlns:p14="http://schemas.microsoft.com/office/powerpoint/2010/main" val="3247696989"/>
      </p:ext>
    </p:extLst>
  </p:cSld>
  <p:clrMapOvr>
    <a:masterClrMapping/>
  </p:clrMapOvr>
  <p:transition>
    <p:fade/>
  </p:transition>
  <p:extLst>
    <p:ext uri="{DCECCB84-F9BA-43D5-87BE-67443E8EF086}">
      <p15:sldGuideLst xmlns:p15="http://schemas.microsoft.com/office/powerpoint/2012/main">
        <p15:guide id="1" pos="4294">
          <p15:clr>
            <a:srgbClr val="FBAE40"/>
          </p15:clr>
        </p15:guide>
        <p15:guide id="2" pos="325">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330941A-9A28-5D4D-9DF2-F0183216B618}"/>
              </a:ext>
            </a:extLst>
          </p:cNvPr>
          <p:cNvSpPr/>
          <p:nvPr userDrawn="1"/>
        </p:nvSpPr>
        <p:spPr>
          <a:xfrm>
            <a:off x="1" y="6321860"/>
            <a:ext cx="12191999" cy="536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4" name="Text Placeholder 3"/>
          <p:cNvSpPr>
            <a:spLocks noGrp="1"/>
          </p:cNvSpPr>
          <p:nvPr>
            <p:ph type="body" idx="1"/>
          </p:nvPr>
        </p:nvSpPr>
        <p:spPr>
          <a:xfrm>
            <a:off x="343124" y="1671462"/>
            <a:ext cx="1149739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itle Placeholder 1"/>
          <p:cNvSpPr>
            <a:spLocks noGrp="1"/>
          </p:cNvSpPr>
          <p:nvPr>
            <p:ph type="title"/>
          </p:nvPr>
        </p:nvSpPr>
        <p:spPr>
          <a:xfrm>
            <a:off x="343124" y="402012"/>
            <a:ext cx="11497401" cy="498470"/>
          </a:xfrm>
          <a:prstGeom prst="rect">
            <a:avLst/>
          </a:prstGeom>
        </p:spPr>
        <p:txBody>
          <a:bodyPr vert="horz" wrap="square" lIns="0" tIns="0" rIns="0" bIns="0" rtlCol="0" anchor="ctr">
            <a:noAutofit/>
          </a:bodyPr>
          <a:lstStyle/>
          <a:p>
            <a:r>
              <a:rPr lang="en-US"/>
              <a:t>Click to edit Master title style</a:t>
            </a:r>
          </a:p>
        </p:txBody>
      </p:sp>
      <p:sp>
        <p:nvSpPr>
          <p:cNvPr id="11" name="Footer Placeholder 3">
            <a:extLst>
              <a:ext uri="{FF2B5EF4-FFF2-40B4-BE49-F238E27FC236}">
                <a16:creationId xmlns:a16="http://schemas.microsoft.com/office/drawing/2014/main" id="{EB89BBAD-838C-664E-8499-70BB79B7E707}"/>
              </a:ext>
            </a:extLst>
          </p:cNvPr>
          <p:cNvSpPr>
            <a:spLocks noGrp="1"/>
          </p:cNvSpPr>
          <p:nvPr>
            <p:ph type="ftr" sz="quarter" idx="3"/>
          </p:nvPr>
        </p:nvSpPr>
        <p:spPr>
          <a:xfrm>
            <a:off x="343123" y="6403541"/>
            <a:ext cx="1947639" cy="229034"/>
          </a:xfrm>
          <a:prstGeom prst="rect">
            <a:avLst/>
          </a:prstGeom>
        </p:spPr>
        <p:txBody>
          <a:bodyPr vert="horz" lIns="0" tIns="0" rIns="0" bIns="0" rtlCol="0" anchor="b" anchorCtr="0"/>
          <a:lstStyle>
            <a:lvl1pPr algn="l">
              <a:defRPr sz="800" b="0" i="0">
                <a:solidFill>
                  <a:schemeClr val="tx2"/>
                </a:solidFill>
                <a:latin typeface="Montserrat" pitchFamily="2" charset="77"/>
              </a:defRPr>
            </a:lvl1pPr>
          </a:lstStyle>
          <a:p>
            <a:endParaRPr lang="en-US"/>
          </a:p>
        </p:txBody>
      </p:sp>
      <p:sp>
        <p:nvSpPr>
          <p:cNvPr id="2" name="Slide Number Placeholder 1">
            <a:extLst>
              <a:ext uri="{FF2B5EF4-FFF2-40B4-BE49-F238E27FC236}">
                <a16:creationId xmlns:a16="http://schemas.microsoft.com/office/drawing/2014/main" id="{9371BED0-4014-D543-8B7E-00FC3DFDAAF9}"/>
              </a:ext>
            </a:extLst>
          </p:cNvPr>
          <p:cNvSpPr>
            <a:spLocks noGrp="1"/>
          </p:cNvSpPr>
          <p:nvPr>
            <p:ph type="sldNum" sz="quarter" idx="4"/>
          </p:nvPr>
        </p:nvSpPr>
        <p:spPr>
          <a:xfrm>
            <a:off x="9059863" y="6403541"/>
            <a:ext cx="2743200" cy="229034"/>
          </a:xfrm>
          <a:prstGeom prst="rect">
            <a:avLst/>
          </a:prstGeom>
        </p:spPr>
        <p:txBody>
          <a:bodyPr vert="horz" lIns="0" tIns="0" rIns="0" bIns="0" rtlCol="0" anchor="b"/>
          <a:lstStyle>
            <a:lvl1pPr algn="r">
              <a:defRPr lang="en-US" sz="1100" b="1" i="0" kern="1200" smtClean="0">
                <a:solidFill>
                  <a:schemeClr val="tx2"/>
                </a:solidFill>
                <a:latin typeface="Montserrat" pitchFamily="2" charset="77"/>
                <a:ea typeface="+mn-ea"/>
                <a:cs typeface="+mn-cs"/>
              </a:defRPr>
            </a:lvl1pPr>
          </a:lstStyle>
          <a:p>
            <a:fld id="{53F625F3-B677-4D46-AEB5-DC449A9DF797}" type="slidenum">
              <a:rPr lang="en-AU" smtClean="0"/>
              <a:pPr/>
              <a:t>‹#›</a:t>
            </a:fld>
            <a:endParaRPr lang="en-AU"/>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759" r:id="rId1"/>
    <p:sldLayoutId id="2147483747" r:id="rId2"/>
    <p:sldLayoutId id="2147483750" r:id="rId3"/>
    <p:sldLayoutId id="2147483752" r:id="rId4"/>
    <p:sldLayoutId id="2147483762" r:id="rId5"/>
    <p:sldLayoutId id="2147483758" r:id="rId6"/>
    <p:sldLayoutId id="2147483763" r:id="rId7"/>
    <p:sldLayoutId id="2147483764" r:id="rId8"/>
    <p:sldLayoutId id="2147483709" r:id="rId9"/>
    <p:sldLayoutId id="2147483740" r:id="rId10"/>
    <p:sldLayoutId id="2147483738" r:id="rId11"/>
    <p:sldLayoutId id="2147483741" r:id="rId12"/>
    <p:sldLayoutId id="2147483765" r:id="rId13"/>
    <p:sldLayoutId id="2147483742" r:id="rId14"/>
    <p:sldLayoutId id="2147483746" r:id="rId15"/>
    <p:sldLayoutId id="2147483751" r:id="rId16"/>
    <p:sldLayoutId id="2147483775" r:id="rId17"/>
    <p:sldLayoutId id="2147483753" r:id="rId18"/>
    <p:sldLayoutId id="2147483714" r:id="rId19"/>
    <p:sldLayoutId id="2147483715" r:id="rId20"/>
    <p:sldLayoutId id="2147483716" r:id="rId21"/>
    <p:sldLayoutId id="2147483776" r:id="rId22"/>
    <p:sldLayoutId id="2147483717" r:id="rId23"/>
    <p:sldLayoutId id="2147483777" r:id="rId24"/>
    <p:sldLayoutId id="2147483760" r:id="rId25"/>
    <p:sldLayoutId id="2147483719" r:id="rId26"/>
    <p:sldLayoutId id="2147483761" r:id="rId27"/>
    <p:sldLayoutId id="2147483756" r:id="rId28"/>
    <p:sldLayoutId id="2147483755" r:id="rId29"/>
    <p:sldLayoutId id="2147483748" r:id="rId30"/>
    <p:sldLayoutId id="2147483754" r:id="rId31"/>
    <p:sldLayoutId id="2147483757" r:id="rId32"/>
    <p:sldLayoutId id="2147483744" r:id="rId33"/>
    <p:sldLayoutId id="2147483778" r:id="rId34"/>
  </p:sldLayoutIdLst>
  <p:transition>
    <p:fade/>
  </p:transition>
  <p:hf hdr="0" dt="0"/>
  <p:txStyles>
    <p:titleStyle>
      <a:lvl1pPr algn="l" defTabSz="685798" rtl="0" eaLnBrk="1" latinLnBrk="0" hangingPunct="1">
        <a:lnSpc>
          <a:spcPct val="90000"/>
        </a:lnSpc>
        <a:spcBef>
          <a:spcPct val="0"/>
        </a:spcBef>
        <a:buNone/>
        <a:defRPr sz="2800" b="1" i="0" kern="1200">
          <a:solidFill>
            <a:schemeClr val="tx2"/>
          </a:solidFill>
          <a:latin typeface="Montserrat" pitchFamily="2" charset="77"/>
          <a:ea typeface="+mj-ea"/>
          <a:cs typeface="+mj-cs"/>
        </a:defRPr>
      </a:lvl1pPr>
    </p:titleStyle>
    <p:body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chemeClr val="tx2"/>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chemeClr val="tx2"/>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chemeClr val="tx2"/>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chemeClr val="tx2"/>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chemeClr val="tx2"/>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8" rtl="0" eaLnBrk="1" latinLnBrk="0" hangingPunct="1">
        <a:defRPr sz="1350" kern="1200">
          <a:solidFill>
            <a:schemeClr val="tx1"/>
          </a:solidFill>
          <a:latin typeface="+mn-lt"/>
          <a:ea typeface="+mn-ea"/>
          <a:cs typeface="+mn-cs"/>
        </a:defRPr>
      </a:lvl1pPr>
      <a:lvl2pPr marL="342899" algn="l" defTabSz="685798" rtl="0" eaLnBrk="1" latinLnBrk="0" hangingPunct="1">
        <a:defRPr sz="1350" kern="1200">
          <a:solidFill>
            <a:schemeClr val="tx1"/>
          </a:solidFill>
          <a:latin typeface="+mn-lt"/>
          <a:ea typeface="+mn-ea"/>
          <a:cs typeface="+mn-cs"/>
        </a:defRPr>
      </a:lvl2pPr>
      <a:lvl3pPr marL="685798" algn="l" defTabSz="685798" rtl="0" eaLnBrk="1" latinLnBrk="0" hangingPunct="1">
        <a:defRPr sz="1350" kern="1200">
          <a:solidFill>
            <a:schemeClr val="tx1"/>
          </a:solidFill>
          <a:latin typeface="+mn-lt"/>
          <a:ea typeface="+mn-ea"/>
          <a:cs typeface="+mn-cs"/>
        </a:defRPr>
      </a:lvl3pPr>
      <a:lvl4pPr marL="1028696" algn="l" defTabSz="685798" rtl="0" eaLnBrk="1" latinLnBrk="0" hangingPunct="1">
        <a:defRPr sz="1350" kern="1200">
          <a:solidFill>
            <a:schemeClr val="tx1"/>
          </a:solidFill>
          <a:latin typeface="+mn-lt"/>
          <a:ea typeface="+mn-ea"/>
          <a:cs typeface="+mn-cs"/>
        </a:defRPr>
      </a:lvl4pPr>
      <a:lvl5pPr marL="1371596" algn="l" defTabSz="685798" rtl="0" eaLnBrk="1" latinLnBrk="0" hangingPunct="1">
        <a:defRPr sz="1350" kern="1200">
          <a:solidFill>
            <a:schemeClr val="tx1"/>
          </a:solidFill>
          <a:latin typeface="+mn-lt"/>
          <a:ea typeface="+mn-ea"/>
          <a:cs typeface="+mn-cs"/>
        </a:defRPr>
      </a:lvl5pPr>
      <a:lvl6pPr marL="1714494" algn="l" defTabSz="685798" rtl="0" eaLnBrk="1" latinLnBrk="0" hangingPunct="1">
        <a:defRPr sz="1350" kern="1200">
          <a:solidFill>
            <a:schemeClr val="tx1"/>
          </a:solidFill>
          <a:latin typeface="+mn-lt"/>
          <a:ea typeface="+mn-ea"/>
          <a:cs typeface="+mn-cs"/>
        </a:defRPr>
      </a:lvl6pPr>
      <a:lvl7pPr marL="2057393" algn="l" defTabSz="685798" rtl="0" eaLnBrk="1" latinLnBrk="0" hangingPunct="1">
        <a:defRPr sz="1350" kern="1200">
          <a:solidFill>
            <a:schemeClr val="tx1"/>
          </a:solidFill>
          <a:latin typeface="+mn-lt"/>
          <a:ea typeface="+mn-ea"/>
          <a:cs typeface="+mn-cs"/>
        </a:defRPr>
      </a:lvl7pPr>
      <a:lvl8pPr marL="2400292" algn="l" defTabSz="685798" rtl="0" eaLnBrk="1" latinLnBrk="0" hangingPunct="1">
        <a:defRPr sz="1350" kern="1200">
          <a:solidFill>
            <a:schemeClr val="tx1"/>
          </a:solidFill>
          <a:latin typeface="+mn-lt"/>
          <a:ea typeface="+mn-ea"/>
          <a:cs typeface="+mn-cs"/>
        </a:defRPr>
      </a:lvl8pPr>
      <a:lvl9pPr marL="2743190" algn="l" defTabSz="68579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211" userDrawn="1">
          <p15:clr>
            <a:srgbClr val="F26B43"/>
          </p15:clr>
        </p15:guide>
        <p15:guide id="20" pos="3840" userDrawn="1">
          <p15:clr>
            <a:srgbClr val="F26B43"/>
          </p15:clr>
        </p15:guide>
        <p15:guide id="21" pos="7435"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844" userDrawn="1">
          <p15:clr>
            <a:srgbClr val="FDE53C"/>
          </p15:clr>
        </p15:guide>
        <p15:guide id="38" pos="1443" userDrawn="1">
          <p15:clr>
            <a:srgbClr val="FDE53C"/>
          </p15:clr>
        </p15:guide>
        <p15:guide id="39" pos="2043" userDrawn="1">
          <p15:clr>
            <a:srgbClr val="FDE53C"/>
          </p15:clr>
        </p15:guide>
        <p15:guide id="40" pos="2641" userDrawn="1">
          <p15:clr>
            <a:srgbClr val="FDE53C"/>
          </p15:clr>
        </p15:guide>
        <p15:guide id="41" pos="3241" userDrawn="1">
          <p15:clr>
            <a:srgbClr val="FDE53C"/>
          </p15:clr>
        </p15:guide>
        <p15:guide id="42" pos="4439" userDrawn="1">
          <p15:clr>
            <a:srgbClr val="FDE53C"/>
          </p15:clr>
        </p15:guide>
        <p15:guide id="43" pos="5039" userDrawn="1">
          <p15:clr>
            <a:srgbClr val="FDE53C"/>
          </p15:clr>
        </p15:guide>
        <p15:guide id="44" pos="5637" userDrawn="1">
          <p15:clr>
            <a:srgbClr val="FDE53C"/>
          </p15:clr>
        </p15:guide>
        <p15:guide id="45" pos="6236" userDrawn="1">
          <p15:clr>
            <a:srgbClr val="FDE53C"/>
          </p15:clr>
        </p15:guide>
        <p15:guide id="46" pos="6835" userDrawn="1">
          <p15:clr>
            <a:srgbClr val="FDE53C"/>
          </p15:clr>
        </p15:guide>
        <p15:guide id="47" orient="horz" pos="1253" userDrawn="1">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nsw.gov.au/teaching-and-learning/curriculum/keep-up-to-date"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hyperlink" Target="https://education.nsw.gov.au/teaching-and-learning/curriculum/planning-programming-and-assessing-k-12/curriculum-planning.html" TargetMode="External"/><Relationship Id="rId4" Type="http://schemas.openxmlformats.org/officeDocument/2006/relationships/hyperlink" Target="https://education.nsw.gov.au/teaching-and-learning/curriculum/professional-learning/quality-curriculum-implementation-7-10"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maps/d/u/0/viewer?hl=en&amp;mid=1e1xsYqd0VPAtSOQxBeamUjyfjrd1dzy1&amp;ll=-32.41454424526109%2C146.44220130106018&amp;z=5"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hyperlink" Target="https://education.nsw.gov.au/teaching-and-learning/curriculum/curriculum-networks/linking/curriculum-reform-communities.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research.acer.edu.au/cgi/viewcontent.cgi?article=1006&amp;context=research_conference_2007" TargetMode="External"/><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nsw.gov.au/teaching-and-learning/curriculum/leading-curriculum-k-12/leading-curriculum-k-6/k-2-research-toolkit/text-based-protocols-for-leaders/challenging-assumptions" TargetMode="External"/><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hyperlink" Target="https://education.nsw.gov.au/teaching-and-learning/curriculum/leading-curriculum-k-12" TargetMode="External"/><Relationship Id="rId3" Type="http://schemas.openxmlformats.org/officeDocument/2006/relationships/image" Target="../media/image12.png"/><Relationship Id="rId7" Type="http://schemas.openxmlformats.org/officeDocument/2006/relationships/hyperlink" Target="https://education.nsw.gov.au/teaching-and-learning/curriculum/statewide-staffrooms"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hyperlink" Target="https://education.nsw.gov.au/teaching-and-learning/curriculum/department-approved-courses" TargetMode="External"/><Relationship Id="rId5" Type="http://schemas.openxmlformats.org/officeDocument/2006/relationships/hyperlink" Target="https://education.nsw.gov.au/teaching-and-learning/curriculum/mathematics/planning-programming-and-assessing-mathematics-k-6/mathematics-k-2-units" TargetMode="External"/><Relationship Id="rId4" Type="http://schemas.openxmlformats.org/officeDocument/2006/relationships/hyperlink" Target="https://education.nsw.gov.au/teaching-and-learning/curriculum/english/planning-programming-and-assessing-english-k-6/english-k-2-units" TargetMode="External"/><Relationship Id="rId9" Type="http://schemas.openxmlformats.org/officeDocument/2006/relationships/hyperlink" Target="https://education.nsw.gov.au/teaching-and-learning/curriculum/keep-up-to-dat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hyperlink" Target="https://educationstandards.nsw.edu.au/wps/portal/nesa/about/initiatives/curriculum-reform/curriculum-reform-timelin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hyperlink" Target="https://educationstandards.nsw.edu.au/wps/portal/nesa/about/initiatives/curriculum-reform/curriculum-reform-timelin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ducationstandards.nsw.edu.au/wps/portal/nesa/about/initiatives/curriculum-reform/curriculum-reform-timeline" TargetMode="External"/><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hyperlink" Target="https://education.nsw.gov.au/teaching-and-learning/curriculum/leading-curriculum-k-12/phases-of-curriculum-implementation/ht-c-i-journey" TargetMode="External"/><Relationship Id="rId13" Type="http://schemas.openxmlformats.org/officeDocument/2006/relationships/hyperlink" Target="https://education.nsw.gov.au/content/dam/main-education/teaching-and-learning/curriculum/nsw-curriculum-reform/media/documents/leading-collaboration-for-school-improvement-embed.pdf" TargetMode="External"/><Relationship Id="rId3" Type="http://schemas.openxmlformats.org/officeDocument/2006/relationships/image" Target="../media/image16.png"/><Relationship Id="rId7" Type="http://schemas.openxmlformats.org/officeDocument/2006/relationships/hyperlink" Target="https://education.nsw.gov.au/teaching-and-learning/curriculum/leading-curriculum-k-12/phases-of-curriculum-implementation/apci-c-i-journey" TargetMode="External"/><Relationship Id="rId12" Type="http://schemas.openxmlformats.org/officeDocument/2006/relationships/hyperlink" Target="https://education.nsw.gov.au/content/dam/main-education/teaching-and-learning/curriculum/nsw-curriculum-reform/media/documents/leading-collaboration-for-school-improvement-enact.pdf"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hyperlink" Target="https://education.nsw.gov.au/teaching-and-learning/curriculum/leading-curriculum-k-12/phases-of-curriculum-implementation/principal-c-i-journey" TargetMode="External"/><Relationship Id="rId11" Type="http://schemas.openxmlformats.org/officeDocument/2006/relationships/hyperlink" Target="https://education.nsw.gov.au/content/dam/main-education/teaching-and-learning/curriculum/nsw-curriculum-reform/media/documents/leading-collaboration-for-school-improvement-engage.pdf" TargetMode="External"/><Relationship Id="rId5" Type="http://schemas.openxmlformats.org/officeDocument/2006/relationships/hyperlink" Target="https://education.nsw.gov.au/teaching-and-learning/curriculum/leading-curriculum-k-12/phases-of-curriculum-implementation/ap-c-i-journey" TargetMode="External"/><Relationship Id="rId10" Type="http://schemas.openxmlformats.org/officeDocument/2006/relationships/hyperlink" Target="https://education.nsw.gov.au/teaching-and-learning/curriculum/leading-curriculum-k-12/support-for-school-planning" TargetMode="External"/><Relationship Id="rId4" Type="http://schemas.openxmlformats.org/officeDocument/2006/relationships/hyperlink" Target="https://education.nsw.gov.au/teaching-and-learning/curriculum/leading-curriculum-k-12/phases-of-curriculum-implementation" TargetMode="External"/><Relationship Id="rId9" Type="http://schemas.openxmlformats.org/officeDocument/2006/relationships/hyperlink" Target="https://education.nsw.gov.au/teaching-and-learning/curriculum/leading-curriculum-k-12/phases-of-curriculum-implementation/teacher-c-i-journey" TargetMode="External"/><Relationship Id="rId14" Type="http://schemas.openxmlformats.org/officeDocument/2006/relationships/hyperlink" Target="https://education.nsw.gov.au/teaching-and-learning/curriculum/leading-curriculum-k-12/k-12-research-toolkits/leading-curriculum-implementation-research-toolki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hyperlink" Target="https://education.nsw.gov.au/teaching-and-learning/curriculum/english/planning-programming-and-assessing-english-k-6" TargetMode="External"/><Relationship Id="rId5" Type="http://schemas.openxmlformats.org/officeDocument/2006/relationships/hyperlink" Target="https://education.nsw.gov.au/teaching-and-learning/curriculum/mathematics/planning-programming-and-assessing-mathematics-k-6/mathematics-k-2-units" TargetMode="External"/><Relationship Id="rId4" Type="http://schemas.openxmlformats.org/officeDocument/2006/relationships/hyperlink" Target="https://education.nsw.gov.au/teaching-and-learning/curriculum/english/planning-programming-and-assessing-english-k-6/english-k-2-uni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A7BF3A-5D44-40C2-8B39-3E5F4CF9C9DC}"/>
              </a:ext>
            </a:extLst>
          </p:cNvPr>
          <p:cNvSpPr>
            <a:spLocks noGrp="1"/>
          </p:cNvSpPr>
          <p:nvPr>
            <p:ph type="title"/>
          </p:nvPr>
        </p:nvSpPr>
        <p:spPr/>
        <p:txBody>
          <a:bodyPr/>
          <a:lstStyle/>
          <a:p>
            <a:r>
              <a:rPr lang="en-AU" sz="3600" dirty="0">
                <a:latin typeface="Public Sans ExtraBold" pitchFamily="2" charset="0"/>
              </a:rPr>
              <a:t>Principal network meeting – presentation</a:t>
            </a:r>
          </a:p>
        </p:txBody>
      </p:sp>
    </p:spTree>
    <p:extLst>
      <p:ext uri="{BB962C8B-B14F-4D97-AF65-F5344CB8AC3E}">
        <p14:creationId xmlns:p14="http://schemas.microsoft.com/office/powerpoint/2010/main" val="157171254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FE0F3D8-781C-5A1B-FD76-BB3A8B3098C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Curriculum Reform update</a:t>
            </a:r>
          </a:p>
        </p:txBody>
      </p:sp>
      <p:sp>
        <p:nvSpPr>
          <p:cNvPr id="3" name="Slide Number Placeholder 2">
            <a:extLst>
              <a:ext uri="{FF2B5EF4-FFF2-40B4-BE49-F238E27FC236}">
                <a16:creationId xmlns:a16="http://schemas.microsoft.com/office/drawing/2014/main" id="{AF478653-BF8A-AA84-31EC-BDECD3BA4018}"/>
              </a:ext>
            </a:extLst>
          </p:cNvPr>
          <p:cNvSpPr>
            <a:spLocks noGrp="1"/>
          </p:cNvSpPr>
          <p:nvPr>
            <p:ph type="sldNum" sz="quarter" idx="11"/>
          </p:nvPr>
        </p:nvSpPr>
        <p:spPr/>
        <p:txBody>
          <a:bodyPr/>
          <a:lstStyle/>
          <a:p>
            <a:fld id="{53F625F3-B677-4D46-AEB5-DC449A9DF797}" type="slidenum">
              <a:rPr lang="en-AU" smtClean="0"/>
              <a:pPr/>
              <a:t>10</a:t>
            </a:fld>
            <a:endParaRPr lang="en-AU"/>
          </a:p>
        </p:txBody>
      </p:sp>
      <p:sp>
        <p:nvSpPr>
          <p:cNvPr id="7" name="Text Placeholder 6">
            <a:extLst>
              <a:ext uri="{FF2B5EF4-FFF2-40B4-BE49-F238E27FC236}">
                <a16:creationId xmlns:a16="http://schemas.microsoft.com/office/drawing/2014/main" id="{F3DEC228-6261-4FC8-99F3-63A1AFB6BF61}"/>
              </a:ext>
            </a:extLst>
          </p:cNvPr>
          <p:cNvSpPr>
            <a:spLocks noGrp="1"/>
          </p:cNvSpPr>
          <p:nvPr>
            <p:ph type="body" sz="quarter" idx="18"/>
          </p:nvPr>
        </p:nvSpPr>
        <p:spPr/>
        <p:txBody>
          <a:bodyPr>
            <a:normAutofit fontScale="92500"/>
          </a:bodyPr>
          <a:lstStyle/>
          <a:p>
            <a:pPr marL="0" indent="0">
              <a:buNone/>
            </a:pPr>
            <a:r>
              <a:rPr lang="en-AU" sz="1400" b="1" dirty="0">
                <a:latin typeface="Public Sans" pitchFamily="2" charset="0"/>
              </a:rPr>
              <a:t>What’s coming? </a:t>
            </a:r>
          </a:p>
          <a:p>
            <a:pPr marL="177800" lvl="1">
              <a:buFont typeface="Arial" panose="020B0604020202020204" pitchFamily="34" charset="0"/>
              <a:buChar char="•"/>
            </a:pPr>
            <a:r>
              <a:rPr lang="en-AU" sz="1400" dirty="0">
                <a:latin typeface="Public Sans" pitchFamily="2" charset="0"/>
              </a:rPr>
              <a:t>Principal drop-in sessions unpacking the phases of curriculum implementation resources – Weeks 4 and 5 </a:t>
            </a:r>
          </a:p>
          <a:p>
            <a:pPr lvl="1"/>
            <a:r>
              <a:rPr lang="en-AU" sz="1400" dirty="0">
                <a:latin typeface="Public Sans" pitchFamily="2" charset="0"/>
              </a:rPr>
              <a:t>Primary (MyPL NR36829)</a:t>
            </a:r>
          </a:p>
          <a:p>
            <a:pPr lvl="1"/>
            <a:r>
              <a:rPr lang="en-AU" sz="1400" dirty="0">
                <a:latin typeface="Public Sans" pitchFamily="2" charset="0"/>
              </a:rPr>
              <a:t>Secondary (MyPL NR36830)</a:t>
            </a:r>
          </a:p>
          <a:p>
            <a:pPr marL="177800" lvl="1">
              <a:buFont typeface="Arial" panose="020B0604020202020204" pitchFamily="34" charset="0"/>
              <a:buChar char="•"/>
            </a:pPr>
            <a:r>
              <a:rPr lang="en-AU" sz="1400" dirty="0">
                <a:latin typeface="Public Sans" pitchFamily="2" charset="0"/>
              </a:rPr>
              <a:t>Curriculum and reform information for staff meetings, stage/faculty meetings and School Development Days will be available on the </a:t>
            </a:r>
            <a:r>
              <a:rPr lang="en-AU" sz="1400" dirty="0">
                <a:latin typeface="Public Sans" pitchFamily="2" charset="0"/>
                <a:hlinkClick r:id="rId3"/>
              </a:rPr>
              <a:t>Keep up to date – Curriculum K-12 </a:t>
            </a:r>
            <a:r>
              <a:rPr lang="en-AU" sz="1400" dirty="0">
                <a:latin typeface="Public Sans" pitchFamily="2" charset="0"/>
              </a:rPr>
              <a:t>webpage – Week 4 </a:t>
            </a:r>
          </a:p>
          <a:p>
            <a:pPr lvl="1"/>
            <a:r>
              <a:rPr lang="en-AU" sz="1400" dirty="0">
                <a:latin typeface="Public Sans" pitchFamily="2" charset="0"/>
              </a:rPr>
              <a:t>Primary 3 x 15 minute sessions (Phases of curriculum implementation, K-2 English, K-2 Maths)</a:t>
            </a:r>
          </a:p>
          <a:p>
            <a:pPr lvl="1"/>
            <a:r>
              <a:rPr lang="en-AU" sz="1400" dirty="0">
                <a:latin typeface="Public Sans" pitchFamily="2" charset="0"/>
              </a:rPr>
              <a:t>Secondary 2 x 15 minute sessions (Phases of curriculum implementation, 7-12 syllabus implementation and support packages)</a:t>
            </a:r>
          </a:p>
          <a:p>
            <a:pPr marL="0" indent="0">
              <a:buNone/>
            </a:pPr>
            <a:endParaRPr lang="en-AU" dirty="0"/>
          </a:p>
        </p:txBody>
      </p:sp>
      <p:sp>
        <p:nvSpPr>
          <p:cNvPr id="6" name="Text Placeholder 5">
            <a:extLst>
              <a:ext uri="{FF2B5EF4-FFF2-40B4-BE49-F238E27FC236}">
                <a16:creationId xmlns:a16="http://schemas.microsoft.com/office/drawing/2014/main" id="{5EEE914B-2C2E-692B-85CC-A9266311DBF9}"/>
              </a:ext>
            </a:extLst>
          </p:cNvPr>
          <p:cNvSpPr>
            <a:spLocks noGrp="1"/>
          </p:cNvSpPr>
          <p:nvPr>
            <p:ph type="body" sz="quarter" idx="17"/>
          </p:nvPr>
        </p:nvSpPr>
        <p:spPr/>
        <p:txBody>
          <a:bodyPr vert="horz" lIns="91440" tIns="45720" rIns="91440" bIns="45720" rtlCol="0" anchor="t">
            <a:normAutofit/>
          </a:bodyPr>
          <a:lstStyle/>
          <a:p>
            <a:pPr marL="0" indent="0">
              <a:lnSpc>
                <a:spcPct val="170000"/>
              </a:lnSpc>
              <a:buNone/>
            </a:pPr>
            <a:r>
              <a:rPr lang="en-AU" sz="1300" b="1" dirty="0">
                <a:latin typeface="Public Sans" pitchFamily="2" charset="0"/>
              </a:rPr>
              <a:t>Quality curriculum implementation 7-10 </a:t>
            </a:r>
          </a:p>
          <a:p>
            <a:pPr>
              <a:lnSpc>
                <a:spcPct val="160000"/>
              </a:lnSpc>
            </a:pPr>
            <a:r>
              <a:rPr lang="en-AU" sz="1400" dirty="0">
                <a:latin typeface="Public Sans" pitchFamily="2" charset="0"/>
              </a:rPr>
              <a:t>A course overview and links to MyPL can be found </a:t>
            </a:r>
            <a:r>
              <a:rPr lang="en-AU" sz="1400" dirty="0">
                <a:latin typeface="Public Sans" pitchFamily="2" charset="0"/>
                <a:hlinkClick r:id="rId4"/>
              </a:rPr>
              <a:t>here</a:t>
            </a:r>
            <a:endParaRPr lang="en-AU" sz="1400" dirty="0">
              <a:latin typeface="Public Sans" pitchFamily="2" charset="0"/>
            </a:endParaRPr>
          </a:p>
          <a:p>
            <a:pPr marL="0" indent="0">
              <a:lnSpc>
                <a:spcPct val="170000"/>
              </a:lnSpc>
              <a:buNone/>
            </a:pPr>
            <a:r>
              <a:rPr lang="en-AU" sz="1300" b="1" dirty="0">
                <a:latin typeface="Public Sans" pitchFamily="2" charset="0"/>
              </a:rPr>
              <a:t>Curriculum planning for every student in every classroom</a:t>
            </a:r>
          </a:p>
          <a:p>
            <a:pPr>
              <a:lnSpc>
                <a:spcPct val="160000"/>
              </a:lnSpc>
            </a:pPr>
            <a:r>
              <a:rPr lang="en-AU" sz="1400" dirty="0">
                <a:solidFill>
                  <a:srgbClr val="041E42"/>
                </a:solidFill>
                <a:latin typeface="Public Sans" pitchFamily="2" charset="0"/>
              </a:rPr>
              <a:t>A course overview and links to MyPL can be found </a:t>
            </a:r>
            <a:r>
              <a:rPr lang="en-AU" sz="1400" dirty="0">
                <a:solidFill>
                  <a:srgbClr val="041E42"/>
                </a:solidFill>
                <a:latin typeface="Public Sans" pitchFamily="2" charset="0"/>
                <a:hlinkClick r:id="rId5"/>
              </a:rPr>
              <a:t>here</a:t>
            </a:r>
            <a:r>
              <a:rPr lang="en-AU" sz="1400" dirty="0">
                <a:solidFill>
                  <a:srgbClr val="041E42"/>
                </a:solidFill>
                <a:latin typeface="Public Sans" pitchFamily="2" charset="0"/>
              </a:rPr>
              <a:t>. New modules include</a:t>
            </a:r>
          </a:p>
          <a:p>
            <a:pPr lvl="1">
              <a:lnSpc>
                <a:spcPct val="160000"/>
              </a:lnSpc>
            </a:pPr>
            <a:r>
              <a:rPr lang="en-AU" sz="1200" dirty="0">
                <a:solidFill>
                  <a:srgbClr val="041E42"/>
                </a:solidFill>
                <a:latin typeface="Public Sans" pitchFamily="2" charset="0"/>
              </a:rPr>
              <a:t>Aboriginal learners, English as an Additional Language or Dialect (EAL/D) learners, High potential and gifted learners, Learners with disability </a:t>
            </a:r>
          </a:p>
          <a:p>
            <a:pPr marL="0" indent="0">
              <a:buNone/>
            </a:pPr>
            <a:endParaRPr lang="en-AU" dirty="0"/>
          </a:p>
          <a:p>
            <a:endParaRPr lang="en-AU" dirty="0"/>
          </a:p>
        </p:txBody>
      </p:sp>
      <p:sp>
        <p:nvSpPr>
          <p:cNvPr id="5" name="Text Placeholder 4">
            <a:extLst>
              <a:ext uri="{FF2B5EF4-FFF2-40B4-BE49-F238E27FC236}">
                <a16:creationId xmlns:a16="http://schemas.microsoft.com/office/drawing/2014/main" id="{5FD92976-F0E4-884A-2C83-840DBA2BAD7A}"/>
              </a:ext>
            </a:extLst>
          </p:cNvPr>
          <p:cNvSpPr>
            <a:spLocks noGrp="1"/>
          </p:cNvSpPr>
          <p:nvPr>
            <p:ph type="body" sz="quarter" idx="15"/>
          </p:nvPr>
        </p:nvSpPr>
        <p:spPr/>
        <p:txBody>
          <a:bodyPr vert="horz" wrap="square" lIns="0" tIns="45720" rIns="91440" bIns="45720" rtlCol="0" anchor="t">
            <a:noAutofit/>
          </a:bodyPr>
          <a:lstStyle/>
          <a:p>
            <a:r>
              <a:rPr lang="en-AU" sz="2000" dirty="0">
                <a:latin typeface="Public Sans SemiBold" pitchFamily="2" charset="0"/>
              </a:rPr>
              <a:t>General resources</a:t>
            </a:r>
          </a:p>
        </p:txBody>
      </p:sp>
      <p:sp>
        <p:nvSpPr>
          <p:cNvPr id="4" name="Title 3">
            <a:extLst>
              <a:ext uri="{FF2B5EF4-FFF2-40B4-BE49-F238E27FC236}">
                <a16:creationId xmlns:a16="http://schemas.microsoft.com/office/drawing/2014/main" id="{2D4AB018-3A58-BDBB-A0E6-B2CE1DE78FE1}"/>
              </a:ext>
            </a:extLst>
          </p:cNvPr>
          <p:cNvSpPr>
            <a:spLocks noGrp="1"/>
          </p:cNvSpPr>
          <p:nvPr>
            <p:ph type="title"/>
          </p:nvPr>
        </p:nvSpPr>
        <p:spPr/>
        <p:txBody>
          <a:bodyPr/>
          <a:lstStyle/>
          <a:p>
            <a:r>
              <a:rPr lang="en-AU" dirty="0">
                <a:latin typeface="Public Sans" pitchFamily="2" charset="0"/>
              </a:rPr>
              <a:t>Department of Education updates</a:t>
            </a:r>
          </a:p>
        </p:txBody>
      </p:sp>
    </p:spTree>
    <p:extLst>
      <p:ext uri="{BB962C8B-B14F-4D97-AF65-F5344CB8AC3E}">
        <p14:creationId xmlns:p14="http://schemas.microsoft.com/office/powerpoint/2010/main" val="12212302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86E5109-4597-1A15-A3A7-C2B66E9E4457}"/>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Curriculum Reform update</a:t>
            </a:r>
          </a:p>
        </p:txBody>
      </p:sp>
      <p:sp>
        <p:nvSpPr>
          <p:cNvPr id="9" name="Slide Number Placeholder 8">
            <a:extLst>
              <a:ext uri="{FF2B5EF4-FFF2-40B4-BE49-F238E27FC236}">
                <a16:creationId xmlns:a16="http://schemas.microsoft.com/office/drawing/2014/main" id="{B8850809-0377-BD98-9019-9A608FF3A0E2}"/>
              </a:ext>
            </a:extLst>
          </p:cNvPr>
          <p:cNvSpPr>
            <a:spLocks noGrp="1"/>
          </p:cNvSpPr>
          <p:nvPr>
            <p:ph type="sldNum" sz="quarter" idx="11"/>
          </p:nvPr>
        </p:nvSpPr>
        <p:spPr/>
        <p:txBody>
          <a:bodyPr/>
          <a:lstStyle/>
          <a:p>
            <a:fld id="{53F625F3-B677-4D46-AEB5-DC449A9DF797}" type="slidenum">
              <a:rPr lang="en-AU" smtClean="0"/>
              <a:pPr/>
              <a:t>11</a:t>
            </a:fld>
            <a:endParaRPr lang="en-AU"/>
          </a:p>
        </p:txBody>
      </p:sp>
      <p:sp>
        <p:nvSpPr>
          <p:cNvPr id="6" name="Text Placeholder 5">
            <a:extLst>
              <a:ext uri="{FF2B5EF4-FFF2-40B4-BE49-F238E27FC236}">
                <a16:creationId xmlns:a16="http://schemas.microsoft.com/office/drawing/2014/main" id="{5EEE914B-2C2E-692B-85CC-A9266311DBF9}"/>
              </a:ext>
            </a:extLst>
          </p:cNvPr>
          <p:cNvSpPr>
            <a:spLocks noGrp="1"/>
          </p:cNvSpPr>
          <p:nvPr>
            <p:ph type="body" sz="quarter" idx="16"/>
          </p:nvPr>
        </p:nvSpPr>
        <p:spPr>
          <a:xfrm>
            <a:off x="340307" y="1551093"/>
            <a:ext cx="11480218" cy="4528597"/>
          </a:xfrm>
        </p:spPr>
        <p:txBody>
          <a:bodyPr vert="horz" lIns="91440" tIns="45720" rIns="91440" bIns="45720" rtlCol="0" anchor="t">
            <a:normAutofit lnSpcReduction="10000"/>
          </a:bodyPr>
          <a:lstStyle/>
          <a:p>
            <a:pPr marL="0" indent="0">
              <a:buNone/>
            </a:pPr>
            <a:r>
              <a:rPr lang="en-AU" sz="1600" dirty="0">
                <a:latin typeface="Public Sans ExtraBold" pitchFamily="2" charset="0"/>
              </a:rPr>
              <a:t>The following information has been collated from focus groups:</a:t>
            </a:r>
          </a:p>
          <a:p>
            <a:pPr marL="285750" indent="-285750"/>
            <a:r>
              <a:rPr lang="en-AU" sz="1600" dirty="0">
                <a:latin typeface="Public Sans" pitchFamily="2" charset="0"/>
              </a:rPr>
              <a:t>Schools with strong internal collaboration feel more confident to implement new syllabuses</a:t>
            </a:r>
          </a:p>
          <a:p>
            <a:pPr marL="285750" indent="-285750"/>
            <a:r>
              <a:rPr lang="en-AU" sz="1600" dirty="0">
                <a:latin typeface="Public Sans" pitchFamily="2" charset="0"/>
              </a:rPr>
              <a:t>Leadership teams play a critical role in supporting teachers to effectively implement new syllabuses</a:t>
            </a:r>
          </a:p>
          <a:p>
            <a:pPr marL="285750" indent="-285750"/>
            <a:r>
              <a:rPr lang="en-AU" sz="1600" dirty="0">
                <a:latin typeface="Public Sans" pitchFamily="2" charset="0"/>
              </a:rPr>
              <a:t>Scope and sequences are helpful in planning and organising teaching and learning </a:t>
            </a:r>
          </a:p>
          <a:p>
            <a:pPr marL="285750" indent="-285750"/>
            <a:r>
              <a:rPr lang="en-AU" sz="1600" dirty="0">
                <a:latin typeface="Public Sans" pitchFamily="2" charset="0"/>
              </a:rPr>
              <a:t>Units are being used flexibly and adapted to suit student needs</a:t>
            </a:r>
          </a:p>
          <a:p>
            <a:pPr marL="285750" indent="-285750"/>
            <a:r>
              <a:rPr lang="en-AU" sz="1600" dirty="0">
                <a:latin typeface="Public Sans" pitchFamily="2" charset="0"/>
              </a:rPr>
              <a:t>Time is still a barrier for teachers to learn about new syllabuses.</a:t>
            </a:r>
          </a:p>
          <a:p>
            <a:pPr marL="0" indent="0">
              <a:buNone/>
            </a:pPr>
            <a:endParaRPr lang="en-GB" sz="1600" i="1" dirty="0">
              <a:solidFill>
                <a:schemeClr val="accent1"/>
              </a:solidFill>
              <a:latin typeface="Public Sans" pitchFamily="2" charset="0"/>
            </a:endParaRPr>
          </a:p>
          <a:p>
            <a:pPr marL="0" indent="0">
              <a:buNone/>
            </a:pPr>
            <a:r>
              <a:rPr lang="en-GB" sz="1600" i="1" dirty="0">
                <a:solidFill>
                  <a:schemeClr val="accent1"/>
                </a:solidFill>
                <a:latin typeface="Public Sans" pitchFamily="2" charset="0"/>
              </a:rPr>
              <a:t>‘Our school has worked collaboratively and this has been a big support, listening and guiding one another with our varying levels of understandings has ultimately benefited our students. We have found ways to adjust the units to suit our context and needs enabling us to build our understandings.’</a:t>
            </a:r>
          </a:p>
          <a:p>
            <a:pPr marL="0" indent="0">
              <a:buNone/>
            </a:pPr>
            <a:r>
              <a:rPr lang="en-GB" sz="1600" i="1" dirty="0">
                <a:solidFill>
                  <a:schemeClr val="accent1"/>
                </a:solidFill>
                <a:latin typeface="Public Sans" pitchFamily="2" charset="0"/>
              </a:rPr>
              <a:t>– AA focus group participant</a:t>
            </a:r>
            <a:endParaRPr lang="en-AU" sz="1600" dirty="0">
              <a:solidFill>
                <a:schemeClr val="accent1"/>
              </a:solidFill>
              <a:latin typeface="Public Sans" pitchFamily="2" charset="0"/>
            </a:endParaRPr>
          </a:p>
        </p:txBody>
      </p:sp>
      <p:sp>
        <p:nvSpPr>
          <p:cNvPr id="5" name="Text Placeholder 4">
            <a:extLst>
              <a:ext uri="{FF2B5EF4-FFF2-40B4-BE49-F238E27FC236}">
                <a16:creationId xmlns:a16="http://schemas.microsoft.com/office/drawing/2014/main" id="{5FD92976-F0E4-884A-2C83-840DBA2BAD7A}"/>
              </a:ext>
            </a:extLst>
          </p:cNvPr>
          <p:cNvSpPr>
            <a:spLocks noGrp="1"/>
          </p:cNvSpPr>
          <p:nvPr>
            <p:ph type="body" sz="quarter" idx="15"/>
          </p:nvPr>
        </p:nvSpPr>
        <p:spPr/>
        <p:txBody>
          <a:bodyPr/>
          <a:lstStyle/>
          <a:p>
            <a:r>
              <a:rPr lang="en-AU" sz="2000" dirty="0">
                <a:latin typeface="Public Sans SemiBold" pitchFamily="2" charset="0"/>
              </a:rPr>
              <a:t>…from early adopter schools</a:t>
            </a:r>
          </a:p>
        </p:txBody>
      </p:sp>
      <p:sp>
        <p:nvSpPr>
          <p:cNvPr id="4" name="Title 3">
            <a:extLst>
              <a:ext uri="{FF2B5EF4-FFF2-40B4-BE49-F238E27FC236}">
                <a16:creationId xmlns:a16="http://schemas.microsoft.com/office/drawing/2014/main" id="{2D4AB018-3A58-BDBB-A0E6-B2CE1DE78FE1}"/>
              </a:ext>
            </a:extLst>
          </p:cNvPr>
          <p:cNvSpPr>
            <a:spLocks noGrp="1"/>
          </p:cNvSpPr>
          <p:nvPr>
            <p:ph type="title"/>
          </p:nvPr>
        </p:nvSpPr>
        <p:spPr/>
        <p:txBody>
          <a:bodyPr/>
          <a:lstStyle/>
          <a:p>
            <a:r>
              <a:rPr lang="en-AU" dirty="0">
                <a:latin typeface="Public Sans" pitchFamily="2" charset="0"/>
              </a:rPr>
              <a:t>Lessons learnt</a:t>
            </a:r>
          </a:p>
        </p:txBody>
      </p:sp>
    </p:spTree>
    <p:extLst>
      <p:ext uri="{BB962C8B-B14F-4D97-AF65-F5344CB8AC3E}">
        <p14:creationId xmlns:p14="http://schemas.microsoft.com/office/powerpoint/2010/main" val="109004945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86E5109-4597-1A15-A3A7-C2B66E9E4457}"/>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Curriculum Reform update</a:t>
            </a:r>
          </a:p>
        </p:txBody>
      </p:sp>
      <p:sp>
        <p:nvSpPr>
          <p:cNvPr id="9" name="Slide Number Placeholder 8">
            <a:extLst>
              <a:ext uri="{FF2B5EF4-FFF2-40B4-BE49-F238E27FC236}">
                <a16:creationId xmlns:a16="http://schemas.microsoft.com/office/drawing/2014/main" id="{B8850809-0377-BD98-9019-9A608FF3A0E2}"/>
              </a:ext>
            </a:extLst>
          </p:cNvPr>
          <p:cNvSpPr>
            <a:spLocks noGrp="1"/>
          </p:cNvSpPr>
          <p:nvPr>
            <p:ph type="sldNum" sz="quarter" idx="11"/>
          </p:nvPr>
        </p:nvSpPr>
        <p:spPr/>
        <p:txBody>
          <a:bodyPr/>
          <a:lstStyle/>
          <a:p>
            <a:fld id="{53F625F3-B677-4D46-AEB5-DC449A9DF797}" type="slidenum">
              <a:rPr lang="en-AU" smtClean="0"/>
              <a:pPr/>
              <a:t>12</a:t>
            </a:fld>
            <a:endParaRPr lang="en-AU"/>
          </a:p>
        </p:txBody>
      </p:sp>
      <p:sp>
        <p:nvSpPr>
          <p:cNvPr id="11" name="Text Placeholder 10">
            <a:extLst>
              <a:ext uri="{FF2B5EF4-FFF2-40B4-BE49-F238E27FC236}">
                <a16:creationId xmlns:a16="http://schemas.microsoft.com/office/drawing/2014/main" id="{A7A15CCD-8E74-CBC4-5F56-627086FD9AF9}"/>
              </a:ext>
            </a:extLst>
          </p:cNvPr>
          <p:cNvSpPr>
            <a:spLocks noGrp="1"/>
          </p:cNvSpPr>
          <p:nvPr>
            <p:ph type="body" sz="quarter" idx="16"/>
          </p:nvPr>
        </p:nvSpPr>
        <p:spPr/>
        <p:txBody>
          <a:bodyPr>
            <a:normAutofit fontScale="85000" lnSpcReduction="20000"/>
          </a:bodyPr>
          <a:lstStyle/>
          <a:p>
            <a:pPr marL="0" indent="0" fontAlgn="base">
              <a:buNone/>
            </a:pPr>
            <a:r>
              <a:rPr lang="en-AU" b="1" dirty="0">
                <a:latin typeface="Public Sans" pitchFamily="2" charset="0"/>
              </a:rPr>
              <a:t>Nominate to join a Curriculum Reform Community (CRC)</a:t>
            </a:r>
          </a:p>
          <a:p>
            <a:pPr fontAlgn="base"/>
            <a:r>
              <a:rPr lang="en-AU" b="1" dirty="0">
                <a:latin typeface="Public Sans" pitchFamily="2" charset="0"/>
              </a:rPr>
              <a:t>The benefits of belonging to a CRC</a:t>
            </a:r>
            <a:r>
              <a:rPr lang="en-AU" dirty="0">
                <a:latin typeface="Public Sans" pitchFamily="2" charset="0"/>
              </a:rPr>
              <a:t> </a:t>
            </a:r>
          </a:p>
          <a:p>
            <a:pPr lvl="1" fontAlgn="base"/>
            <a:r>
              <a:rPr lang="en-AU" dirty="0">
                <a:latin typeface="Public Sans" pitchFamily="2" charset="0"/>
              </a:rPr>
              <a:t>accurate and consistent information to ensure curriculum changes and expectations are clear for schools </a:t>
            </a:r>
          </a:p>
          <a:p>
            <a:pPr lvl="1" fontAlgn="base"/>
            <a:r>
              <a:rPr lang="en-AU" dirty="0">
                <a:latin typeface="Public Sans" pitchFamily="2" charset="0"/>
              </a:rPr>
              <a:t>timely updates on the status of curriculum reform  </a:t>
            </a:r>
          </a:p>
          <a:p>
            <a:pPr lvl="1" fontAlgn="base"/>
            <a:r>
              <a:rPr lang="en-AU" dirty="0">
                <a:latin typeface="Public Sans" pitchFamily="2" charset="0"/>
              </a:rPr>
              <a:t>support that includes quick links to the latest resources </a:t>
            </a:r>
          </a:p>
          <a:p>
            <a:pPr lvl="1" fontAlgn="base"/>
            <a:r>
              <a:rPr lang="en-AU" dirty="0">
                <a:latin typeface="Public Sans" pitchFamily="2" charset="0"/>
              </a:rPr>
              <a:t>professional learning that builds teacher capacity to lead curriculum change </a:t>
            </a:r>
          </a:p>
          <a:p>
            <a:pPr lvl="1" fontAlgn="base"/>
            <a:r>
              <a:rPr lang="en-AU" dirty="0">
                <a:latin typeface="Public Sans" pitchFamily="2" charset="0"/>
              </a:rPr>
              <a:t>collaborate with teachers from other schools to learn and share practice.  </a:t>
            </a:r>
          </a:p>
          <a:p>
            <a:pPr fontAlgn="base"/>
            <a:r>
              <a:rPr lang="en-AU" b="1" dirty="0">
                <a:latin typeface="Public Sans" pitchFamily="2" charset="0"/>
              </a:rPr>
              <a:t>How to join</a:t>
            </a:r>
            <a:r>
              <a:rPr lang="en-AU" dirty="0">
                <a:latin typeface="Public Sans" pitchFamily="2" charset="0"/>
              </a:rPr>
              <a:t> </a:t>
            </a:r>
          </a:p>
          <a:p>
            <a:pPr lvl="1" fontAlgn="base"/>
            <a:r>
              <a:rPr lang="en-AU" dirty="0">
                <a:latin typeface="Public Sans" pitchFamily="2" charset="0"/>
              </a:rPr>
              <a:t>Fill out the school coordinator nomination form.  After principal endorsement, nominated staff members will be assigned to a CRC. From 2023, funding is available for one school coordinator per school.  </a:t>
            </a:r>
          </a:p>
          <a:p>
            <a:pPr lvl="1" fontAlgn="base"/>
            <a:r>
              <a:rPr lang="en-AU" dirty="0">
                <a:latin typeface="Public Sans" pitchFamily="2" charset="0"/>
              </a:rPr>
              <a:t>You can locate your closest CRC on the </a:t>
            </a:r>
            <a:r>
              <a:rPr lang="en-AU" u="sng" dirty="0">
                <a:latin typeface="Public Sans" pitchFamily="2" charset="0"/>
                <a:hlinkClick r:id="rId3"/>
              </a:rPr>
              <a:t>CRC map</a:t>
            </a:r>
            <a:r>
              <a:rPr lang="en-AU" dirty="0">
                <a:latin typeface="Public Sans" pitchFamily="2" charset="0"/>
              </a:rPr>
              <a:t>. If there is no CRC in your area, you can join the virtual CRC. </a:t>
            </a:r>
          </a:p>
          <a:p>
            <a:pPr lvl="1" fontAlgn="base"/>
            <a:r>
              <a:rPr lang="en-AU" dirty="0">
                <a:latin typeface="Public Sans" pitchFamily="2" charset="0"/>
              </a:rPr>
              <a:t>For more information, including what is involved and how to nominate, please visit the </a:t>
            </a:r>
            <a:r>
              <a:rPr lang="en-AU" u="sng" dirty="0">
                <a:latin typeface="Public Sans" pitchFamily="2" charset="0"/>
                <a:hlinkClick r:id="rId4"/>
              </a:rPr>
              <a:t>CRC webpages</a:t>
            </a:r>
            <a:r>
              <a:rPr lang="en-AU" dirty="0">
                <a:latin typeface="Public Sans" pitchFamily="2" charset="0"/>
              </a:rPr>
              <a:t>. </a:t>
            </a:r>
          </a:p>
          <a:p>
            <a:pPr marL="0" indent="0">
              <a:buNone/>
            </a:pPr>
            <a:endParaRPr lang="en-AU" dirty="0">
              <a:latin typeface="Public Sans" pitchFamily="2" charset="0"/>
            </a:endParaRPr>
          </a:p>
        </p:txBody>
      </p:sp>
      <p:sp>
        <p:nvSpPr>
          <p:cNvPr id="5" name="Text Placeholder 4">
            <a:extLst>
              <a:ext uri="{FF2B5EF4-FFF2-40B4-BE49-F238E27FC236}">
                <a16:creationId xmlns:a16="http://schemas.microsoft.com/office/drawing/2014/main" id="{5FD92976-F0E4-884A-2C83-840DBA2BAD7A}"/>
              </a:ext>
            </a:extLst>
          </p:cNvPr>
          <p:cNvSpPr>
            <a:spLocks noGrp="1"/>
          </p:cNvSpPr>
          <p:nvPr>
            <p:ph type="body" sz="quarter" idx="15"/>
          </p:nvPr>
        </p:nvSpPr>
        <p:spPr/>
        <p:txBody>
          <a:bodyPr/>
          <a:lstStyle/>
          <a:p>
            <a:r>
              <a:rPr lang="en-AU" dirty="0">
                <a:latin typeface="Montserrat SemiBold"/>
              </a:rPr>
              <a:t>… from Curriculum Reform Communities</a:t>
            </a:r>
          </a:p>
        </p:txBody>
      </p:sp>
      <p:sp>
        <p:nvSpPr>
          <p:cNvPr id="4" name="Title 3">
            <a:extLst>
              <a:ext uri="{FF2B5EF4-FFF2-40B4-BE49-F238E27FC236}">
                <a16:creationId xmlns:a16="http://schemas.microsoft.com/office/drawing/2014/main" id="{2D4AB018-3A58-BDBB-A0E6-B2CE1DE78FE1}"/>
              </a:ext>
            </a:extLst>
          </p:cNvPr>
          <p:cNvSpPr>
            <a:spLocks noGrp="1"/>
          </p:cNvSpPr>
          <p:nvPr>
            <p:ph type="title"/>
          </p:nvPr>
        </p:nvSpPr>
        <p:spPr/>
        <p:txBody>
          <a:bodyPr/>
          <a:lstStyle/>
          <a:p>
            <a:r>
              <a:rPr lang="en-AU">
                <a:latin typeface="Public Sans" pitchFamily="2" charset="0"/>
              </a:rPr>
              <a:t>Lessons learnt</a:t>
            </a:r>
          </a:p>
        </p:txBody>
      </p:sp>
    </p:spTree>
    <p:extLst>
      <p:ext uri="{BB962C8B-B14F-4D97-AF65-F5344CB8AC3E}">
        <p14:creationId xmlns:p14="http://schemas.microsoft.com/office/powerpoint/2010/main" val="291284518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DEBF21-D024-296D-C0DD-386F399B648A}"/>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dirty="0"/>
              <a:t>Curriculum Reform update</a:t>
            </a:r>
          </a:p>
        </p:txBody>
      </p:sp>
      <p:sp>
        <p:nvSpPr>
          <p:cNvPr id="6" name="Slide Number Placeholder 8">
            <a:extLst>
              <a:ext uri="{FF2B5EF4-FFF2-40B4-BE49-F238E27FC236}">
                <a16:creationId xmlns:a16="http://schemas.microsoft.com/office/drawing/2014/main" id="{949C4E61-697C-4659-83DB-9AD0F6184822}"/>
              </a:ext>
            </a:extLst>
          </p:cNvPr>
          <p:cNvSpPr>
            <a:spLocks noGrp="1"/>
          </p:cNvSpPr>
          <p:nvPr>
            <p:ph type="sldNum" sz="quarter" idx="11"/>
          </p:nvPr>
        </p:nvSpPr>
        <p:spPr>
          <a:xfrm>
            <a:off x="9059863" y="6403541"/>
            <a:ext cx="2743200" cy="229034"/>
          </a:xfrm>
        </p:spPr>
        <p:txBody>
          <a:bodyPr/>
          <a:lstStyle/>
          <a:p>
            <a:fld id="{53F625F3-B677-4D46-AEB5-DC449A9DF797}" type="slidenum">
              <a:rPr lang="en-AU" smtClean="0"/>
              <a:pPr/>
              <a:t>13</a:t>
            </a:fld>
            <a:endParaRPr lang="en-AU" dirty="0"/>
          </a:p>
        </p:txBody>
      </p:sp>
      <p:sp>
        <p:nvSpPr>
          <p:cNvPr id="10" name="Text Placeholder 9">
            <a:extLst>
              <a:ext uri="{FF2B5EF4-FFF2-40B4-BE49-F238E27FC236}">
                <a16:creationId xmlns:a16="http://schemas.microsoft.com/office/drawing/2014/main" id="{886ADE33-D3C4-45FD-597A-6587CD7CEF90}"/>
              </a:ext>
            </a:extLst>
          </p:cNvPr>
          <p:cNvSpPr>
            <a:spLocks noGrp="1"/>
          </p:cNvSpPr>
          <p:nvPr>
            <p:ph type="body" sz="quarter" idx="18"/>
          </p:nvPr>
        </p:nvSpPr>
        <p:spPr>
          <a:xfrm>
            <a:off x="280362" y="1455523"/>
            <a:ext cx="11462756" cy="4946677"/>
          </a:xfrm>
        </p:spPr>
        <p:txBody>
          <a:bodyPr vert="horz" lIns="91440" tIns="45720" rIns="91440" bIns="45720" rtlCol="0" anchor="t">
            <a:normAutofit fontScale="55000" lnSpcReduction="20000"/>
          </a:bodyPr>
          <a:lstStyle/>
          <a:p>
            <a:pPr marL="0" indent="0">
              <a:buNone/>
            </a:pPr>
            <a:r>
              <a:rPr lang="en-AU" sz="2900" dirty="0">
                <a:latin typeface="Public Sans ExtraBold" pitchFamily="2" charset="0"/>
              </a:rPr>
              <a:t>Phase of curriculum implementation – Engage</a:t>
            </a:r>
          </a:p>
          <a:p>
            <a:pPr marL="0" indent="0">
              <a:buNone/>
            </a:pPr>
            <a:r>
              <a:rPr lang="en-AU" sz="2900" i="1" dirty="0">
                <a:latin typeface="Public Sans" pitchFamily="2" charset="0"/>
              </a:rPr>
              <a:t>Explore aspects of the new syllabus to identify and plan for changes required for effective curriculum implementation.</a:t>
            </a:r>
          </a:p>
          <a:p>
            <a:pPr marL="0" indent="0">
              <a:buNone/>
            </a:pPr>
            <a:r>
              <a:rPr lang="en-AU" sz="2900" dirty="0">
                <a:latin typeface="Public Sans ExtraBold" pitchFamily="2" charset="0"/>
              </a:rPr>
              <a:t>Stimulus</a:t>
            </a:r>
          </a:p>
          <a:p>
            <a:pPr marL="285115" indent="-285750"/>
            <a:r>
              <a:rPr lang="en-AU" sz="2900" dirty="0">
                <a:latin typeface="Public Sans" pitchFamily="2" charset="0"/>
              </a:rPr>
              <a:t>Viviane Robinson, </a:t>
            </a:r>
            <a:r>
              <a:rPr lang="en-AU" sz="2900" dirty="0">
                <a:latin typeface="Public Sans" pitchFamily="2" charset="0"/>
                <a:hlinkClick r:id="rId3"/>
              </a:rPr>
              <a:t>‘The impact of leadership on student outcomes, making sense of the evidence’ </a:t>
            </a:r>
            <a:r>
              <a:rPr lang="en-AU" sz="2900" dirty="0">
                <a:latin typeface="Public Sans" pitchFamily="2" charset="0"/>
              </a:rPr>
              <a:t>(10 min read)</a:t>
            </a:r>
          </a:p>
          <a:p>
            <a:pPr marL="0" lvl="2" indent="0">
              <a:buNone/>
            </a:pPr>
            <a:r>
              <a:rPr lang="en-AU" sz="2900" dirty="0">
                <a:latin typeface="Public Sans ExtraBold" pitchFamily="2" charset="0"/>
              </a:rPr>
              <a:t>Reflective questions</a:t>
            </a:r>
          </a:p>
          <a:p>
            <a:pPr marL="342900" lvl="2" indent="-342900">
              <a:buFont typeface="Arial" panose="020B0604020202020204" pitchFamily="34" charset="0"/>
              <a:buChar char="•"/>
            </a:pPr>
            <a:r>
              <a:rPr lang="en-AU" sz="2900" dirty="0">
                <a:latin typeface="Public Sans" pitchFamily="2" charset="0"/>
              </a:rPr>
              <a:t>What school practices and systems are in place to support teacher professional learning? How are these evaluated to maximise support for teachers? </a:t>
            </a:r>
          </a:p>
          <a:p>
            <a:pPr marL="342900" lvl="2" indent="-342900">
              <a:buFont typeface="Arial" panose="020B0604020202020204" pitchFamily="34" charset="0"/>
              <a:buChar char="•"/>
            </a:pPr>
            <a:r>
              <a:rPr lang="en-AU" sz="2900" dirty="0">
                <a:latin typeface="Public Sans" pitchFamily="2" charset="0"/>
              </a:rPr>
              <a:t>How has the principal ensured there is clarity among the school leadership team about their specific responsibilities for curriculum implementation? </a:t>
            </a:r>
          </a:p>
          <a:p>
            <a:pPr marL="342900" lvl="2" indent="-342900">
              <a:buFont typeface="Arial" panose="020B0604020202020204" pitchFamily="34" charset="0"/>
              <a:buChar char="•"/>
            </a:pPr>
            <a:r>
              <a:rPr lang="en-AU" sz="2900" dirty="0">
                <a:latin typeface="Public Sans" pitchFamily="2" charset="0"/>
              </a:rPr>
              <a:t>What structures are in place for tailored professional support for all staff to strengthen curriculum implementation? What else might be required for this syllabus? </a:t>
            </a:r>
          </a:p>
          <a:p>
            <a:pPr marL="342900" lvl="2" indent="-342900">
              <a:buFont typeface="Arial" panose="020B0604020202020204" pitchFamily="34" charset="0"/>
              <a:buChar char="•"/>
            </a:pPr>
            <a:r>
              <a:rPr lang="en-AU" sz="2900" dirty="0">
                <a:latin typeface="Public Sans" pitchFamily="2" charset="0"/>
              </a:rPr>
              <a:t>What resources are required to commence syllabus implementation and meet planning, programming, assessing, and reporting requirements? How is this embedded into the Strategic Improvement Plan? </a:t>
            </a:r>
            <a:endParaRPr lang="en-AU" sz="2000" dirty="0">
              <a:latin typeface="Public Sans" pitchFamily="2" charset="0"/>
            </a:endParaRPr>
          </a:p>
          <a:p>
            <a:endParaRPr lang="en-AU" dirty="0">
              <a:latin typeface="Public Sans" pitchFamily="2" charset="0"/>
            </a:endParaRPr>
          </a:p>
          <a:p>
            <a:endParaRPr lang="en-AU" dirty="0">
              <a:latin typeface="Public Sans" pitchFamily="2" charset="0"/>
            </a:endParaRPr>
          </a:p>
        </p:txBody>
      </p:sp>
      <p:sp>
        <p:nvSpPr>
          <p:cNvPr id="8" name="Text Placeholder 7">
            <a:extLst>
              <a:ext uri="{FF2B5EF4-FFF2-40B4-BE49-F238E27FC236}">
                <a16:creationId xmlns:a16="http://schemas.microsoft.com/office/drawing/2014/main" id="{888FD0D6-C6D1-583E-3146-CBF177E40D67}"/>
              </a:ext>
            </a:extLst>
          </p:cNvPr>
          <p:cNvSpPr>
            <a:spLocks noGrp="1"/>
          </p:cNvSpPr>
          <p:nvPr>
            <p:ph type="body" sz="quarter" idx="15"/>
          </p:nvPr>
        </p:nvSpPr>
        <p:spPr>
          <a:xfrm>
            <a:off x="340307" y="904995"/>
            <a:ext cx="11113756" cy="471369"/>
          </a:xfrm>
        </p:spPr>
        <p:txBody>
          <a:bodyPr vert="horz" wrap="square" lIns="0" tIns="45720" rIns="91440" bIns="45720" rtlCol="0" anchor="t">
            <a:noAutofit/>
          </a:bodyPr>
          <a:lstStyle/>
          <a:p>
            <a:r>
              <a:rPr lang="en-AU" sz="1600" dirty="0">
                <a:latin typeface="Public Sans SemiBold" pitchFamily="2" charset="0"/>
              </a:rPr>
              <a:t>How do principals establish processes and practices that support effective curriculum implementation? </a:t>
            </a:r>
            <a:endParaRPr lang="en-US" sz="1600" dirty="0">
              <a:latin typeface="Public Sans SemiBold" pitchFamily="2" charset="0"/>
            </a:endParaRPr>
          </a:p>
        </p:txBody>
      </p:sp>
      <p:sp>
        <p:nvSpPr>
          <p:cNvPr id="7" name="Title 6">
            <a:extLst>
              <a:ext uri="{FF2B5EF4-FFF2-40B4-BE49-F238E27FC236}">
                <a16:creationId xmlns:a16="http://schemas.microsoft.com/office/drawing/2014/main" id="{CC4A073C-1E43-1F81-74BF-069AAB957CA8}"/>
              </a:ext>
            </a:extLst>
          </p:cNvPr>
          <p:cNvSpPr>
            <a:spLocks noGrp="1"/>
          </p:cNvSpPr>
          <p:nvPr>
            <p:ph type="title"/>
          </p:nvPr>
        </p:nvSpPr>
        <p:spPr/>
        <p:txBody>
          <a:bodyPr/>
          <a:lstStyle/>
          <a:p>
            <a:r>
              <a:rPr lang="en-AU" dirty="0">
                <a:latin typeface="Public Sans" pitchFamily="2" charset="0"/>
              </a:rPr>
              <a:t>Problem of practice</a:t>
            </a:r>
          </a:p>
        </p:txBody>
      </p:sp>
    </p:spTree>
    <p:extLst>
      <p:ext uri="{BB962C8B-B14F-4D97-AF65-F5344CB8AC3E}">
        <p14:creationId xmlns:p14="http://schemas.microsoft.com/office/powerpoint/2010/main" val="116669456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DEBF21-D024-296D-C0DD-386F399B648A}"/>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dirty="0"/>
              <a:t>Curriculum Reform update</a:t>
            </a:r>
          </a:p>
        </p:txBody>
      </p:sp>
      <p:sp>
        <p:nvSpPr>
          <p:cNvPr id="11" name="Slide Number Placeholder 8">
            <a:extLst>
              <a:ext uri="{FF2B5EF4-FFF2-40B4-BE49-F238E27FC236}">
                <a16:creationId xmlns:a16="http://schemas.microsoft.com/office/drawing/2014/main" id="{7828C584-4E6E-436C-9372-CA9A67C999AD}"/>
              </a:ext>
            </a:extLst>
          </p:cNvPr>
          <p:cNvSpPr>
            <a:spLocks noGrp="1"/>
          </p:cNvSpPr>
          <p:nvPr>
            <p:ph type="sldNum" sz="quarter" idx="11"/>
          </p:nvPr>
        </p:nvSpPr>
        <p:spPr>
          <a:xfrm>
            <a:off x="9059863" y="6403541"/>
            <a:ext cx="2743200" cy="229034"/>
          </a:xfrm>
        </p:spPr>
        <p:txBody>
          <a:bodyPr/>
          <a:lstStyle/>
          <a:p>
            <a:fld id="{53F625F3-B677-4D46-AEB5-DC449A9DF797}" type="slidenum">
              <a:rPr lang="en-AU" smtClean="0"/>
              <a:pPr/>
              <a:t>14</a:t>
            </a:fld>
            <a:endParaRPr lang="en-AU" dirty="0"/>
          </a:p>
        </p:txBody>
      </p:sp>
      <p:sp>
        <p:nvSpPr>
          <p:cNvPr id="10" name="Text Placeholder 9">
            <a:extLst>
              <a:ext uri="{FF2B5EF4-FFF2-40B4-BE49-F238E27FC236}">
                <a16:creationId xmlns:a16="http://schemas.microsoft.com/office/drawing/2014/main" id="{886ADE33-D3C4-45FD-597A-6587CD7CEF90}"/>
              </a:ext>
            </a:extLst>
          </p:cNvPr>
          <p:cNvSpPr>
            <a:spLocks noGrp="1"/>
          </p:cNvSpPr>
          <p:nvPr>
            <p:ph type="body" sz="quarter" idx="18"/>
          </p:nvPr>
        </p:nvSpPr>
        <p:spPr>
          <a:xfrm>
            <a:off x="340307" y="1575412"/>
            <a:ext cx="11462168" cy="4095552"/>
          </a:xfrm>
        </p:spPr>
        <p:txBody>
          <a:bodyPr vert="horz" lIns="91440" tIns="45720" rIns="91440" bIns="45720" rtlCol="0" anchor="t">
            <a:normAutofit/>
          </a:bodyPr>
          <a:lstStyle/>
          <a:p>
            <a:pPr marL="0" indent="0">
              <a:buNone/>
            </a:pPr>
            <a:r>
              <a:rPr lang="en-AU" sz="1600" b="1" dirty="0">
                <a:solidFill>
                  <a:schemeClr val="accent1"/>
                </a:solidFill>
                <a:latin typeface="Public Sans" pitchFamily="2" charset="0"/>
              </a:rPr>
              <a:t>Suggested protocol for engaging with the stimulus – </a:t>
            </a:r>
            <a:r>
              <a:rPr lang="en-AU" sz="1600" b="1" dirty="0">
                <a:solidFill>
                  <a:schemeClr val="accent1"/>
                </a:solidFill>
                <a:latin typeface="Public Sans" pitchFamily="2" charset="0"/>
                <a:hlinkClick r:id="rId3"/>
              </a:rPr>
              <a:t>challenging assumptions </a:t>
            </a:r>
            <a:endParaRPr lang="en-AU" sz="1600" b="1" dirty="0">
              <a:solidFill>
                <a:schemeClr val="accent1"/>
              </a:solidFill>
              <a:latin typeface="Public Sans" pitchFamily="2" charset="0"/>
            </a:endParaRPr>
          </a:p>
          <a:p>
            <a:r>
              <a:rPr lang="en-AU" sz="1600" dirty="0">
                <a:solidFill>
                  <a:schemeClr val="accent1"/>
                </a:solidFill>
                <a:latin typeface="Public Sans" pitchFamily="2" charset="0"/>
              </a:rPr>
              <a:t>Prior knowledge – jot down initial thoughts around the question using a T-chart (‘I think… is…, I think… is not)</a:t>
            </a:r>
            <a:endParaRPr lang="en-AU" sz="1600" i="1" dirty="0">
              <a:solidFill>
                <a:schemeClr val="accent1"/>
              </a:solidFill>
              <a:latin typeface="Public Sans" pitchFamily="2" charset="0"/>
            </a:endParaRPr>
          </a:p>
          <a:p>
            <a:r>
              <a:rPr lang="en-AU" sz="1600" dirty="0">
                <a:solidFill>
                  <a:schemeClr val="accent1"/>
                </a:solidFill>
                <a:latin typeface="Public Sans" pitchFamily="2" charset="0"/>
              </a:rPr>
              <a:t>Partner discussion – discuss ideas on T-chart in pairs </a:t>
            </a:r>
          </a:p>
          <a:p>
            <a:r>
              <a:rPr lang="en-AU" sz="1600" dirty="0">
                <a:solidFill>
                  <a:schemeClr val="accent1"/>
                </a:solidFill>
                <a:latin typeface="Public Sans" pitchFamily="2" charset="0"/>
              </a:rPr>
              <a:t>Expand the discussion – join with another group to discuss ideas on T-chart </a:t>
            </a:r>
          </a:p>
          <a:p>
            <a:r>
              <a:rPr lang="en-AU" sz="1600" dirty="0">
                <a:solidFill>
                  <a:schemeClr val="accent1"/>
                </a:solidFill>
                <a:latin typeface="Public Sans" pitchFamily="2" charset="0"/>
              </a:rPr>
              <a:t>Summarise – partner pairs create a group T-chart </a:t>
            </a:r>
          </a:p>
          <a:p>
            <a:r>
              <a:rPr lang="en-AU" sz="1600" dirty="0">
                <a:solidFill>
                  <a:schemeClr val="accent1"/>
                </a:solidFill>
                <a:latin typeface="Public Sans" pitchFamily="2" charset="0"/>
              </a:rPr>
              <a:t>Debrief – share back to wider group, identify commonalities, outline next steps to embed learnings into practice</a:t>
            </a:r>
            <a:endParaRPr lang="en-AU" dirty="0">
              <a:latin typeface="Public Sans" pitchFamily="2" charset="0"/>
            </a:endParaRPr>
          </a:p>
          <a:p>
            <a:endParaRPr lang="en-AU" dirty="0">
              <a:latin typeface="Public Sans" pitchFamily="2" charset="0"/>
            </a:endParaRPr>
          </a:p>
        </p:txBody>
      </p:sp>
      <p:sp>
        <p:nvSpPr>
          <p:cNvPr id="8" name="Text Placeholder 7">
            <a:extLst>
              <a:ext uri="{FF2B5EF4-FFF2-40B4-BE49-F238E27FC236}">
                <a16:creationId xmlns:a16="http://schemas.microsoft.com/office/drawing/2014/main" id="{888FD0D6-C6D1-583E-3146-CBF177E40D67}"/>
              </a:ext>
            </a:extLst>
          </p:cNvPr>
          <p:cNvSpPr>
            <a:spLocks noGrp="1"/>
          </p:cNvSpPr>
          <p:nvPr>
            <p:ph type="body" sz="quarter" idx="15"/>
          </p:nvPr>
        </p:nvSpPr>
        <p:spPr>
          <a:xfrm>
            <a:off x="340307" y="904995"/>
            <a:ext cx="11113756" cy="471369"/>
          </a:xfrm>
        </p:spPr>
        <p:txBody>
          <a:bodyPr vert="horz" wrap="square" lIns="0" tIns="45720" rIns="91440" bIns="45720" rtlCol="0" anchor="t">
            <a:noAutofit/>
          </a:bodyPr>
          <a:lstStyle/>
          <a:p>
            <a:r>
              <a:rPr lang="en-AU" dirty="0">
                <a:latin typeface="Public Sans" pitchFamily="2" charset="0"/>
              </a:rPr>
              <a:t>How do principals establish processes and practices that support effective curriculum implementation? </a:t>
            </a:r>
            <a:endParaRPr lang="en-US" dirty="0">
              <a:latin typeface="Public Sans" pitchFamily="2" charset="0"/>
            </a:endParaRPr>
          </a:p>
        </p:txBody>
      </p:sp>
      <p:sp>
        <p:nvSpPr>
          <p:cNvPr id="7" name="Title 6">
            <a:extLst>
              <a:ext uri="{FF2B5EF4-FFF2-40B4-BE49-F238E27FC236}">
                <a16:creationId xmlns:a16="http://schemas.microsoft.com/office/drawing/2014/main" id="{CC4A073C-1E43-1F81-74BF-069AAB957CA8}"/>
              </a:ext>
            </a:extLst>
          </p:cNvPr>
          <p:cNvSpPr>
            <a:spLocks noGrp="1"/>
          </p:cNvSpPr>
          <p:nvPr>
            <p:ph type="title"/>
          </p:nvPr>
        </p:nvSpPr>
        <p:spPr/>
        <p:txBody>
          <a:bodyPr/>
          <a:lstStyle/>
          <a:p>
            <a:r>
              <a:rPr lang="en-AU">
                <a:latin typeface="Public Sans" pitchFamily="2" charset="0"/>
              </a:rPr>
              <a:t>Problem of practice</a:t>
            </a:r>
          </a:p>
        </p:txBody>
      </p:sp>
    </p:spTree>
    <p:extLst>
      <p:ext uri="{BB962C8B-B14F-4D97-AF65-F5344CB8AC3E}">
        <p14:creationId xmlns:p14="http://schemas.microsoft.com/office/powerpoint/2010/main" val="299829492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5C1EBEE-C92A-4544-A9EB-6A67E396D498}"/>
              </a:ext>
            </a:extLst>
          </p:cNvPr>
          <p:cNvSpPr>
            <a:spLocks noGrp="1"/>
          </p:cNvSpPr>
          <p:nvPr>
            <p:ph type="body" sz="quarter" idx="15"/>
          </p:nvPr>
        </p:nvSpPr>
        <p:spPr>
          <a:xfrm>
            <a:off x="334963" y="5069195"/>
            <a:ext cx="10864860" cy="1380765"/>
          </a:xfrm>
        </p:spPr>
        <p:txBody>
          <a:bodyPr vert="horz" wrap="square" lIns="0" tIns="34290" rIns="68580" bIns="34290" rtlCol="0" anchor="t">
            <a:noAutofit/>
          </a:bodyPr>
          <a:lstStyle/>
          <a:p>
            <a:r>
              <a:rPr lang="en-AU" sz="1800">
                <a:latin typeface="Public Sans" pitchFamily="2" charset="0"/>
              </a:rPr>
              <a:t>I would like to acknowledge the traditional custodians of the various lands on which we are meeting today and pay respect to Elders past, present and emerging and extend that respect to any Aboriginal and Torres Strait Islander people joining us today.</a:t>
            </a:r>
            <a:endParaRPr lang="en-US" sz="1800">
              <a:latin typeface="Public Sans" pitchFamily="2" charset="0"/>
            </a:endParaRPr>
          </a:p>
        </p:txBody>
      </p:sp>
      <p:sp>
        <p:nvSpPr>
          <p:cNvPr id="4" name="Title 2">
            <a:extLst>
              <a:ext uri="{FF2B5EF4-FFF2-40B4-BE49-F238E27FC236}">
                <a16:creationId xmlns:a16="http://schemas.microsoft.com/office/drawing/2014/main" id="{05279115-0285-40E2-8A93-BF36B64C873E}"/>
              </a:ext>
            </a:extLst>
          </p:cNvPr>
          <p:cNvSpPr>
            <a:spLocks noGrp="1"/>
          </p:cNvSpPr>
          <p:nvPr>
            <p:ph type="title"/>
          </p:nvPr>
        </p:nvSpPr>
        <p:spPr>
          <a:xfrm>
            <a:off x="334964" y="3911751"/>
            <a:ext cx="7664447" cy="868355"/>
          </a:xfrm>
        </p:spPr>
        <p:txBody>
          <a:bodyPr/>
          <a:lstStyle/>
          <a:p>
            <a:r>
              <a:rPr lang="en-AU" sz="3600" dirty="0">
                <a:latin typeface="Public Sans" pitchFamily="2" charset="0"/>
              </a:rPr>
              <a:t>Acknowledgement of Country</a:t>
            </a:r>
          </a:p>
        </p:txBody>
      </p:sp>
    </p:spTree>
    <p:extLst>
      <p:ext uri="{BB962C8B-B14F-4D97-AF65-F5344CB8AC3E}">
        <p14:creationId xmlns:p14="http://schemas.microsoft.com/office/powerpoint/2010/main" val="119704634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69EDEB39-919A-4B4F-A520-C048C039BC6E}"/>
              </a:ext>
            </a:extLst>
          </p:cNvPr>
          <p:cNvSpPr>
            <a:spLocks noGrp="1"/>
          </p:cNvSpPr>
          <p:nvPr>
            <p:ph type="sldNum" sz="quarter" idx="11"/>
          </p:nvPr>
        </p:nvSpPr>
        <p:spPr/>
        <p:txBody>
          <a:bodyPr/>
          <a:lstStyle/>
          <a:p>
            <a:fld id="{53F625F3-B677-4D46-AEB5-DC449A9DF797}" type="slidenum">
              <a:rPr lang="en-AU" smtClean="0"/>
              <a:pPr/>
              <a:t>3</a:t>
            </a:fld>
            <a:endParaRPr lang="en-AU"/>
          </a:p>
        </p:txBody>
      </p:sp>
      <p:graphicFrame>
        <p:nvGraphicFramePr>
          <p:cNvPr id="10" name="Content Placeholder 4" title="Table">
            <a:extLst>
              <a:ext uri="{FF2B5EF4-FFF2-40B4-BE49-F238E27FC236}">
                <a16:creationId xmlns:a16="http://schemas.microsoft.com/office/drawing/2014/main" id="{99E1655E-89B6-4AC6-A3BF-5DBCC2C3CC57}"/>
              </a:ext>
            </a:extLst>
          </p:cNvPr>
          <p:cNvGraphicFramePr>
            <a:graphicFrameLocks/>
          </p:cNvGraphicFramePr>
          <p:nvPr>
            <p:extLst>
              <p:ext uri="{D42A27DB-BD31-4B8C-83A1-F6EECF244321}">
                <p14:modId xmlns:p14="http://schemas.microsoft.com/office/powerpoint/2010/main" val="3654485887"/>
              </p:ext>
            </p:extLst>
          </p:nvPr>
        </p:nvGraphicFramePr>
        <p:xfrm>
          <a:off x="340308" y="2046288"/>
          <a:ext cx="11462755" cy="2205523"/>
        </p:xfrm>
        <a:graphic>
          <a:graphicData uri="http://schemas.openxmlformats.org/drawingml/2006/table">
            <a:tbl>
              <a:tblPr firstRow="1">
                <a:tableStyleId>{3B4B98B0-60AC-42C2-AFA5-B58CD77FA1E5}</a:tableStyleId>
              </a:tblPr>
              <a:tblGrid>
                <a:gridCol w="587031">
                  <a:extLst>
                    <a:ext uri="{9D8B030D-6E8A-4147-A177-3AD203B41FA5}">
                      <a16:colId xmlns:a16="http://schemas.microsoft.com/office/drawing/2014/main" val="20000"/>
                    </a:ext>
                  </a:extLst>
                </a:gridCol>
                <a:gridCol w="8039111">
                  <a:extLst>
                    <a:ext uri="{9D8B030D-6E8A-4147-A177-3AD203B41FA5}">
                      <a16:colId xmlns:a16="http://schemas.microsoft.com/office/drawing/2014/main" val="20001"/>
                    </a:ext>
                  </a:extLst>
                </a:gridCol>
                <a:gridCol w="2836613">
                  <a:extLst>
                    <a:ext uri="{9D8B030D-6E8A-4147-A177-3AD203B41FA5}">
                      <a16:colId xmlns:a16="http://schemas.microsoft.com/office/drawing/2014/main" val="1327273406"/>
                    </a:ext>
                  </a:extLst>
                </a:gridCol>
              </a:tblGrid>
              <a:tr h="478416">
                <a:tc>
                  <a:txBody>
                    <a:bodyPr/>
                    <a:lstStyle/>
                    <a:p>
                      <a:r>
                        <a:rPr lang="en-AU" sz="1200">
                          <a:solidFill>
                            <a:schemeClr val="bg1"/>
                          </a:solidFill>
                          <a:latin typeface="Public Sans" pitchFamily="2" charset="0"/>
                        </a:rPr>
                        <a:t>#</a:t>
                      </a:r>
                    </a:p>
                  </a:txBody>
                  <a:tcPr marL="68165" marR="68165" marT="81000" marB="81000">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tx2"/>
                    </a:solidFill>
                  </a:tcPr>
                </a:tc>
                <a:tc>
                  <a:txBody>
                    <a:bodyPr/>
                    <a:lstStyle/>
                    <a:p>
                      <a:r>
                        <a:rPr lang="en-AU" sz="1400" dirty="0">
                          <a:solidFill>
                            <a:schemeClr val="bg1"/>
                          </a:solidFill>
                          <a:latin typeface="Public Sans" pitchFamily="2" charset="0"/>
                        </a:rPr>
                        <a:t>Item</a:t>
                      </a:r>
                    </a:p>
                  </a:txBody>
                  <a:tcPr marL="68165" marR="68165" marT="81000" marB="81000">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tx2"/>
                    </a:solidFill>
                  </a:tcPr>
                </a:tc>
                <a:tc>
                  <a:txBody>
                    <a:bodyPr/>
                    <a:lstStyle/>
                    <a:p>
                      <a:r>
                        <a:rPr lang="en-AU" sz="1400">
                          <a:solidFill>
                            <a:schemeClr val="bg1"/>
                          </a:solidFill>
                          <a:latin typeface="Public Sans" pitchFamily="2" charset="0"/>
                        </a:rPr>
                        <a:t>Slide</a:t>
                      </a:r>
                    </a:p>
                  </a:txBody>
                  <a:tcPr marL="68165" marR="68165" marT="81000" marB="81000">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21448">
                <a:tc>
                  <a:txBody>
                    <a:bodyPr/>
                    <a:lstStyle/>
                    <a:p>
                      <a:pPr marL="0" lvl="0" algn="l" rtl="0" eaLnBrk="1" latinLnBrk="0" hangingPunct="1">
                        <a:buNone/>
                      </a:pPr>
                      <a:r>
                        <a:rPr lang="en-AU" sz="1200" b="0" i="0" u="none" strike="noStrike" kern="1200">
                          <a:solidFill>
                            <a:schemeClr val="tx1"/>
                          </a:solidFill>
                          <a:latin typeface="Public Sans" pitchFamily="2" charset="0"/>
                          <a:ea typeface="+mn-ea"/>
                          <a:cs typeface="+mn-cs"/>
                        </a:rPr>
                        <a:t>1 </a:t>
                      </a:r>
                    </a:p>
                  </a:txBody>
                  <a:tcPr marL="68165" marR="68165" marT="81000" marB="81000" anchor="ctr">
                    <a:lnT w="19050" cap="flat" cmpd="sng" algn="ctr">
                      <a:solidFill>
                        <a:schemeClr val="accent5"/>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tc>
                  <a:txBody>
                    <a:bodyPr/>
                    <a:lstStyle/>
                    <a:p>
                      <a:pPr marL="0" lvl="0" algn="l" rtl="0" eaLnBrk="1" latinLnBrk="0" hangingPunct="1">
                        <a:buNone/>
                      </a:pPr>
                      <a:endParaRPr lang="en-AU" sz="1200" b="0" i="0" u="none" strike="noStrike" kern="1200" dirty="0">
                        <a:solidFill>
                          <a:schemeClr val="tx1"/>
                        </a:solidFill>
                        <a:latin typeface="Public Sans" pitchFamily="2" charset="0"/>
                        <a:ea typeface="+mn-ea"/>
                        <a:cs typeface="+mn-cs"/>
                      </a:endParaRPr>
                    </a:p>
                  </a:txBody>
                  <a:tcPr marL="68580" marR="68580" marT="34290" marB="34290" anchor="ctr">
                    <a:lnT w="19050" cap="flat" cmpd="sng" algn="ctr">
                      <a:solidFill>
                        <a:schemeClr val="accent5"/>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tc>
                  <a:txBody>
                    <a:bodyPr/>
                    <a:lstStyle/>
                    <a:p>
                      <a:pPr marL="0" marR="0" lvl="0" indent="0" algn="l" defTabSz="685798" rtl="0" eaLnBrk="1" fontAlgn="auto" latinLnBrk="0" hangingPunct="1">
                        <a:lnSpc>
                          <a:spcPct val="100000"/>
                        </a:lnSpc>
                        <a:spcBef>
                          <a:spcPts val="0"/>
                        </a:spcBef>
                        <a:spcAft>
                          <a:spcPts val="0"/>
                        </a:spcAft>
                        <a:buClrTx/>
                        <a:buSzTx/>
                        <a:buFontTx/>
                        <a:buNone/>
                      </a:pPr>
                      <a:endParaRPr lang="en-AU" sz="1200" b="0" i="0" u="none" strike="noStrike" kern="1200">
                        <a:solidFill>
                          <a:schemeClr val="tx1"/>
                        </a:solidFill>
                        <a:latin typeface="Public Sans" pitchFamily="2" charset="0"/>
                        <a:ea typeface="+mn-ea"/>
                        <a:cs typeface="+mn-cs"/>
                      </a:endParaRPr>
                    </a:p>
                  </a:txBody>
                  <a:tcPr marL="68165" marR="68165" marT="81000" marB="81000" anchor="ctr">
                    <a:lnT w="19050" cap="flat" cmpd="sng" algn="ctr">
                      <a:solidFill>
                        <a:schemeClr val="accent5"/>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347587">
                <a:tc>
                  <a:txBody>
                    <a:bodyPr/>
                    <a:lstStyle/>
                    <a:p>
                      <a:pPr marL="0" lvl="0" algn="l" defTabSz="685798" rtl="0" eaLnBrk="1" latinLnBrk="0" hangingPunct="1">
                        <a:buNone/>
                      </a:pPr>
                      <a:r>
                        <a:rPr lang="en-AU" sz="1200" b="0" i="0" u="none" strike="noStrike" kern="1200">
                          <a:solidFill>
                            <a:schemeClr val="tx1"/>
                          </a:solidFill>
                          <a:latin typeface="Public Sans" pitchFamily="2" charset="0"/>
                          <a:ea typeface="+mn-ea"/>
                          <a:cs typeface="+mn-cs"/>
                        </a:rPr>
                        <a:t>2</a:t>
                      </a:r>
                    </a:p>
                  </a:txBody>
                  <a:tcPr marL="68165" marR="68165" marT="81000" marB="8100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tc>
                  <a:txBody>
                    <a:bodyPr/>
                    <a:lstStyle/>
                    <a:p>
                      <a:pPr marL="0" lvl="0" algn="l" rtl="0" eaLnBrk="1" latinLnBrk="0" hangingPunct="1">
                        <a:buNone/>
                      </a:pPr>
                      <a:endParaRPr lang="en-AU" sz="1200" b="0" i="0" u="none" strike="noStrike" kern="1200" dirty="0">
                        <a:solidFill>
                          <a:schemeClr val="tx1"/>
                        </a:solidFill>
                        <a:latin typeface="Public Sans" pitchFamily="2" charset="0"/>
                        <a:ea typeface="+mn-ea"/>
                        <a:cs typeface="+mn-cs"/>
                      </a:endParaRPr>
                    </a:p>
                  </a:txBody>
                  <a:tcPr marL="68580" marR="68580" marT="34290" marB="3429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tc>
                  <a:txBody>
                    <a:bodyPr/>
                    <a:lstStyle/>
                    <a:p>
                      <a:pPr marL="0" marR="0" lvl="0" indent="0" algn="l" defTabSz="685798" rtl="0" eaLnBrk="1" fontAlgn="auto" latinLnBrk="0" hangingPunct="1">
                        <a:lnSpc>
                          <a:spcPct val="100000"/>
                        </a:lnSpc>
                        <a:spcBef>
                          <a:spcPts val="0"/>
                        </a:spcBef>
                        <a:spcAft>
                          <a:spcPts val="0"/>
                        </a:spcAft>
                        <a:buClrTx/>
                        <a:buSzTx/>
                        <a:buFontTx/>
                        <a:buNone/>
                        <a:tabLst/>
                        <a:defRPr/>
                      </a:pPr>
                      <a:endParaRPr lang="en-AU" sz="1200" b="0" i="0" u="none" strike="noStrike" kern="1200">
                        <a:solidFill>
                          <a:srgbClr val="19233E"/>
                        </a:solidFill>
                        <a:latin typeface="Public Sans" pitchFamily="2" charset="0"/>
                        <a:ea typeface="+mn-ea"/>
                        <a:cs typeface="+mn-cs"/>
                      </a:endParaRPr>
                    </a:p>
                  </a:txBody>
                  <a:tcPr marL="68580" marR="68580" marT="34290" marB="3429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78283676"/>
                  </a:ext>
                </a:extLst>
              </a:tr>
              <a:tr h="235056">
                <a:tc>
                  <a:txBody>
                    <a:bodyPr/>
                    <a:lstStyle/>
                    <a:p>
                      <a:pPr marL="0" lvl="0" algn="l" defTabSz="685798" rtl="0" eaLnBrk="1" latinLnBrk="0" hangingPunct="1">
                        <a:buNone/>
                      </a:pPr>
                      <a:r>
                        <a:rPr lang="en-AU" sz="1200" b="0" i="0" u="none" strike="noStrike" kern="1200">
                          <a:solidFill>
                            <a:schemeClr val="tx1"/>
                          </a:solidFill>
                          <a:latin typeface="Public Sans" pitchFamily="2" charset="0"/>
                          <a:ea typeface="+mn-ea"/>
                          <a:cs typeface="+mn-cs"/>
                        </a:rPr>
                        <a:t>3</a:t>
                      </a:r>
                    </a:p>
                  </a:txBody>
                  <a:tcPr marL="68165" marR="68165" marT="81000" marB="8100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tc>
                  <a:txBody>
                    <a:bodyPr/>
                    <a:lstStyle/>
                    <a:p>
                      <a:pPr marL="0" lvl="0" algn="l" rtl="0" eaLnBrk="1" latinLnBrk="0" hangingPunct="1">
                        <a:buNone/>
                      </a:pPr>
                      <a:endParaRPr lang="en-AU" sz="1200" b="0" i="0" u="none" strike="noStrike" kern="1200" dirty="0">
                        <a:solidFill>
                          <a:schemeClr val="tx1"/>
                        </a:solidFill>
                        <a:latin typeface="Public Sans" pitchFamily="2" charset="0"/>
                        <a:ea typeface="+mn-ea"/>
                        <a:cs typeface="+mn-cs"/>
                      </a:endParaRPr>
                    </a:p>
                  </a:txBody>
                  <a:tcPr marL="68580" marR="68580" marT="34290" marB="3429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tc>
                  <a:txBody>
                    <a:bodyPr/>
                    <a:lstStyle/>
                    <a:p>
                      <a:pPr marL="0" marR="0" lvl="0" indent="0" algn="l" defTabSz="685798" rtl="0" eaLnBrk="1" fontAlgn="auto" latinLnBrk="0" hangingPunct="1">
                        <a:lnSpc>
                          <a:spcPct val="100000"/>
                        </a:lnSpc>
                        <a:spcBef>
                          <a:spcPts val="0"/>
                        </a:spcBef>
                        <a:spcAft>
                          <a:spcPts val="0"/>
                        </a:spcAft>
                        <a:buClrTx/>
                        <a:buSzTx/>
                        <a:buFontTx/>
                        <a:buNone/>
                        <a:tabLst/>
                        <a:defRPr/>
                      </a:pPr>
                      <a:endParaRPr lang="en-AU" sz="1200" b="0" i="0" u="none" strike="noStrike" kern="1200" dirty="0">
                        <a:solidFill>
                          <a:srgbClr val="19233E"/>
                        </a:solidFill>
                        <a:latin typeface="Public Sans" pitchFamily="2" charset="0"/>
                        <a:ea typeface="+mn-ea"/>
                        <a:cs typeface="+mn-cs"/>
                      </a:endParaRPr>
                    </a:p>
                  </a:txBody>
                  <a:tcPr marL="68580" marR="68580" marT="34290" marB="3429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39075815"/>
                  </a:ext>
                </a:extLst>
              </a:tr>
              <a:tr h="235056">
                <a:tc>
                  <a:txBody>
                    <a:bodyPr/>
                    <a:lstStyle/>
                    <a:p>
                      <a:pPr marL="0" lvl="0" algn="l" defTabSz="685798" rtl="0" eaLnBrk="1" latinLnBrk="0" hangingPunct="1">
                        <a:buNone/>
                      </a:pPr>
                      <a:r>
                        <a:rPr lang="en-AU" sz="1200" b="0" i="0" u="none" strike="noStrike" kern="1200">
                          <a:solidFill>
                            <a:schemeClr val="tx1"/>
                          </a:solidFill>
                          <a:latin typeface="Public Sans" pitchFamily="2" charset="0"/>
                          <a:ea typeface="+mn-ea"/>
                          <a:cs typeface="+mn-cs"/>
                        </a:rPr>
                        <a:t>4</a:t>
                      </a:r>
                    </a:p>
                  </a:txBody>
                  <a:tcPr marL="68165" marR="68165" marT="81000" marB="8100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tc>
                  <a:txBody>
                    <a:bodyPr/>
                    <a:lstStyle/>
                    <a:p>
                      <a:pPr marL="0" lvl="0" algn="l" rtl="0" eaLnBrk="1" latinLnBrk="0" hangingPunct="1">
                        <a:buNone/>
                      </a:pPr>
                      <a:endParaRPr lang="en-AU" sz="1200" b="0" i="0" u="none" strike="noStrike" kern="1200">
                        <a:solidFill>
                          <a:schemeClr val="tx1"/>
                        </a:solidFill>
                        <a:latin typeface="Public Sans" pitchFamily="2" charset="0"/>
                        <a:ea typeface="+mn-ea"/>
                        <a:cs typeface="+mn-cs"/>
                      </a:endParaRPr>
                    </a:p>
                  </a:txBody>
                  <a:tcPr marL="68580" marR="68580" marT="34290" marB="3429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tc>
                  <a:txBody>
                    <a:bodyPr/>
                    <a:lstStyle/>
                    <a:p>
                      <a:pPr marL="0" marR="0" lvl="0" indent="0" algn="l" defTabSz="685798" rtl="0" eaLnBrk="1" fontAlgn="auto" latinLnBrk="0" hangingPunct="1">
                        <a:lnSpc>
                          <a:spcPct val="100000"/>
                        </a:lnSpc>
                        <a:spcBef>
                          <a:spcPts val="0"/>
                        </a:spcBef>
                        <a:spcAft>
                          <a:spcPts val="0"/>
                        </a:spcAft>
                        <a:buClrTx/>
                        <a:buSzTx/>
                        <a:buFontTx/>
                        <a:buNone/>
                        <a:tabLst/>
                        <a:defRPr/>
                      </a:pPr>
                      <a:endParaRPr lang="en-AU" sz="1200" b="0" i="0" u="none" strike="noStrike" kern="1200" dirty="0">
                        <a:solidFill>
                          <a:srgbClr val="19233E"/>
                        </a:solidFill>
                        <a:latin typeface="Public Sans" pitchFamily="2" charset="0"/>
                        <a:ea typeface="+mn-ea"/>
                        <a:cs typeface="+mn-cs"/>
                      </a:endParaRPr>
                    </a:p>
                  </a:txBody>
                  <a:tcPr marL="68580" marR="68580" marT="34290" marB="3429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17224042"/>
                  </a:ext>
                </a:extLst>
              </a:tr>
              <a:tr h="235056">
                <a:tc>
                  <a:txBody>
                    <a:bodyPr/>
                    <a:lstStyle/>
                    <a:p>
                      <a:pPr marL="0" lvl="0" algn="l" defTabSz="685798" rtl="0" eaLnBrk="1" latinLnBrk="0" hangingPunct="1">
                        <a:buNone/>
                      </a:pPr>
                      <a:r>
                        <a:rPr lang="en-AU" sz="1200" b="0" i="0" u="none" strike="noStrike" kern="1200">
                          <a:solidFill>
                            <a:schemeClr val="tx1"/>
                          </a:solidFill>
                          <a:latin typeface="Public Sans" pitchFamily="2" charset="0"/>
                          <a:ea typeface="+mn-ea"/>
                          <a:cs typeface="+mn-cs"/>
                        </a:rPr>
                        <a:t>5</a:t>
                      </a:r>
                    </a:p>
                  </a:txBody>
                  <a:tcPr marL="68165" marR="68165" marT="81000" marB="8100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tc>
                  <a:txBody>
                    <a:bodyPr/>
                    <a:lstStyle/>
                    <a:p>
                      <a:pPr marL="0" lvl="0" algn="l" rtl="0" eaLnBrk="1" latinLnBrk="0" hangingPunct="1">
                        <a:buNone/>
                      </a:pPr>
                      <a:endParaRPr lang="en-AU" sz="1200" b="0" i="0" u="none" strike="noStrike" kern="1200">
                        <a:solidFill>
                          <a:schemeClr val="tx1"/>
                        </a:solidFill>
                        <a:latin typeface="Public Sans" pitchFamily="2" charset="0"/>
                        <a:ea typeface="+mn-ea"/>
                        <a:cs typeface="+mn-cs"/>
                      </a:endParaRPr>
                    </a:p>
                  </a:txBody>
                  <a:tcPr marL="68580" marR="68580" marT="34290" marB="3429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tc>
                  <a:txBody>
                    <a:bodyPr/>
                    <a:lstStyle/>
                    <a:p>
                      <a:pPr marL="0" marR="0" lvl="0" indent="0" algn="l" defTabSz="685798" rtl="0" eaLnBrk="1" fontAlgn="auto" latinLnBrk="0" hangingPunct="1">
                        <a:lnSpc>
                          <a:spcPct val="100000"/>
                        </a:lnSpc>
                        <a:spcBef>
                          <a:spcPts val="0"/>
                        </a:spcBef>
                        <a:spcAft>
                          <a:spcPts val="0"/>
                        </a:spcAft>
                        <a:buClrTx/>
                        <a:buSzTx/>
                        <a:buFontTx/>
                        <a:buNone/>
                        <a:tabLst/>
                        <a:defRPr/>
                      </a:pPr>
                      <a:endParaRPr lang="en-AU" sz="1200" b="0" i="0" u="none" strike="noStrike" kern="1200" dirty="0">
                        <a:solidFill>
                          <a:srgbClr val="19233E"/>
                        </a:solidFill>
                        <a:latin typeface="Public Sans" pitchFamily="2" charset="0"/>
                        <a:ea typeface="+mn-ea"/>
                        <a:cs typeface="+mn-cs"/>
                      </a:endParaRPr>
                    </a:p>
                  </a:txBody>
                  <a:tcPr marL="68580" marR="68580" marT="34290" marB="3429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2239680"/>
                  </a:ext>
                </a:extLst>
              </a:tr>
            </a:tbl>
          </a:graphicData>
        </a:graphic>
      </p:graphicFrame>
      <p:sp>
        <p:nvSpPr>
          <p:cNvPr id="3" name="Text Placeholder 2">
            <a:extLst>
              <a:ext uri="{FF2B5EF4-FFF2-40B4-BE49-F238E27FC236}">
                <a16:creationId xmlns:a16="http://schemas.microsoft.com/office/drawing/2014/main" id="{4D4C4003-A78E-F652-B737-C372B831388B}"/>
              </a:ext>
              <a:ext uri="{C183D7F6-B498-43B3-948B-1728B52AA6E4}">
                <adec:decorative xmlns:adec="http://schemas.microsoft.com/office/drawing/2017/decorative" val="1"/>
              </a:ext>
            </a:extLst>
          </p:cNvPr>
          <p:cNvSpPr>
            <a:spLocks noGrp="1"/>
          </p:cNvSpPr>
          <p:nvPr>
            <p:ph type="body" sz="quarter" idx="15"/>
          </p:nvPr>
        </p:nvSpPr>
        <p:spPr/>
        <p:txBody>
          <a:bodyPr/>
          <a:lstStyle/>
          <a:p>
            <a:endParaRPr lang="en-AU" dirty="0">
              <a:latin typeface="Public Sans" pitchFamily="2" charset="0"/>
            </a:endParaRPr>
          </a:p>
        </p:txBody>
      </p:sp>
      <p:sp>
        <p:nvSpPr>
          <p:cNvPr id="6" name="Title 1">
            <a:extLst>
              <a:ext uri="{FF2B5EF4-FFF2-40B4-BE49-F238E27FC236}">
                <a16:creationId xmlns:a16="http://schemas.microsoft.com/office/drawing/2014/main" id="{7A12AB3E-B29C-4B01-A347-BD5EE1150A34}"/>
              </a:ext>
            </a:extLst>
          </p:cNvPr>
          <p:cNvSpPr>
            <a:spLocks noGrp="1"/>
          </p:cNvSpPr>
          <p:nvPr>
            <p:ph type="title"/>
          </p:nvPr>
        </p:nvSpPr>
        <p:spPr/>
        <p:txBody>
          <a:bodyPr/>
          <a:lstStyle/>
          <a:p>
            <a:r>
              <a:rPr lang="en-AU" dirty="0">
                <a:latin typeface="Public Sans" pitchFamily="2" charset="0"/>
              </a:rPr>
              <a:t>Agenda</a:t>
            </a:r>
          </a:p>
        </p:txBody>
      </p:sp>
    </p:spTree>
    <p:extLst>
      <p:ext uri="{BB962C8B-B14F-4D97-AF65-F5344CB8AC3E}">
        <p14:creationId xmlns:p14="http://schemas.microsoft.com/office/powerpoint/2010/main" val="301737055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DF2C189-1E07-B831-3BB0-B7DE41FF7A8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Curriculum Reform update</a:t>
            </a:r>
          </a:p>
        </p:txBody>
      </p:sp>
      <p:pic>
        <p:nvPicPr>
          <p:cNvPr id="5" name="Picture Placeholder 4">
            <a:extLst>
              <a:ext uri="{FF2B5EF4-FFF2-40B4-BE49-F238E27FC236}">
                <a16:creationId xmlns:a16="http://schemas.microsoft.com/office/drawing/2014/main" id="{C3BA5AD2-2884-46E0-982A-135083FBAB26}"/>
              </a:ext>
              <a:ext uri="{C183D7F6-B498-43B3-948B-1728B52AA6E4}">
                <adec:decorative xmlns:adec="http://schemas.microsoft.com/office/drawing/2017/decorative" val="1"/>
              </a:ext>
            </a:extLst>
          </p:cNvPr>
          <p:cNvPicPr>
            <a:picLocks noGrp="1" noChangeAspect="1"/>
          </p:cNvPicPr>
          <p:nvPr>
            <p:ph type="pic" sz="quarter" idx="36"/>
          </p:nvPr>
        </p:nvPicPr>
        <p:blipFill>
          <a:blip r:embed="rId3">
            <a:extLst>
              <a:ext uri="{28A0092B-C50C-407E-A947-70E740481C1C}">
                <a14:useLocalDpi xmlns:a14="http://schemas.microsoft.com/office/drawing/2010/main" val="0"/>
              </a:ext>
            </a:extLst>
          </a:blip>
          <a:srcRect l="4553" r="4553"/>
          <a:stretch>
            <a:fillRect/>
          </a:stretch>
        </p:blipFill>
        <p:spPr/>
      </p:pic>
      <p:sp>
        <p:nvSpPr>
          <p:cNvPr id="9" name="Text Placeholder 8">
            <a:extLst>
              <a:ext uri="{FF2B5EF4-FFF2-40B4-BE49-F238E27FC236}">
                <a16:creationId xmlns:a16="http://schemas.microsoft.com/office/drawing/2014/main" id="{EA3EA8CE-FD0D-5E48-9777-427CDF6A4420}"/>
              </a:ext>
            </a:extLst>
          </p:cNvPr>
          <p:cNvSpPr>
            <a:spLocks noGrp="1"/>
          </p:cNvSpPr>
          <p:nvPr>
            <p:ph type="body" sz="quarter" idx="17"/>
          </p:nvPr>
        </p:nvSpPr>
        <p:spPr>
          <a:xfrm>
            <a:off x="334963" y="1543049"/>
            <a:ext cx="6583630" cy="4714531"/>
          </a:xfrm>
        </p:spPr>
        <p:txBody>
          <a:bodyPr vert="horz" lIns="91440" tIns="45720" rIns="91440" bIns="45720" rtlCol="0" anchor="t">
            <a:normAutofit fontScale="92500"/>
          </a:bodyPr>
          <a:lstStyle/>
          <a:p>
            <a:r>
              <a:rPr lang="en-AU" sz="1600" dirty="0">
                <a:latin typeface="Public Sans" pitchFamily="2" charset="0"/>
              </a:rPr>
              <a:t>Sample units for </a:t>
            </a:r>
            <a:r>
              <a:rPr lang="en-AU" sz="1600" dirty="0">
                <a:latin typeface="Public Sans" pitchFamily="2" charset="0"/>
                <a:hlinkClick r:id="rId4"/>
              </a:rPr>
              <a:t>K-2 English </a:t>
            </a:r>
            <a:r>
              <a:rPr lang="en-AU" sz="1600" dirty="0">
                <a:latin typeface="Public Sans" pitchFamily="2" charset="0"/>
              </a:rPr>
              <a:t>and </a:t>
            </a:r>
            <a:r>
              <a:rPr lang="en-AU" sz="1600" dirty="0">
                <a:latin typeface="Public Sans" pitchFamily="2" charset="0"/>
                <a:hlinkClick r:id="rId5"/>
              </a:rPr>
              <a:t>K-2 mathematics </a:t>
            </a:r>
            <a:r>
              <a:rPr lang="en-AU" sz="1600" dirty="0">
                <a:latin typeface="Public Sans" pitchFamily="2" charset="0"/>
              </a:rPr>
              <a:t>are now available for all schools</a:t>
            </a:r>
          </a:p>
          <a:p>
            <a:r>
              <a:rPr lang="en-AU" sz="1600" dirty="0">
                <a:latin typeface="Public Sans" pitchFamily="2" charset="0"/>
              </a:rPr>
              <a:t>Schools must register </a:t>
            </a:r>
            <a:r>
              <a:rPr lang="en-AU" sz="1600" dirty="0">
                <a:latin typeface="Public Sans" pitchFamily="2" charset="0"/>
                <a:hlinkClick r:id="rId6"/>
              </a:rPr>
              <a:t>Department Approved Electives (DAE)</a:t>
            </a:r>
            <a:r>
              <a:rPr lang="en-AU" sz="1600" b="1" dirty="0">
                <a:latin typeface="Public Sans" pitchFamily="2" charset="0"/>
                <a:hlinkClick r:id="rId6"/>
              </a:rPr>
              <a:t> </a:t>
            </a:r>
            <a:r>
              <a:rPr lang="en-AU" sz="1600" dirty="0">
                <a:latin typeface="Public Sans" pitchFamily="2" charset="0"/>
              </a:rPr>
              <a:t>for 2023 via the link on the webpage. </a:t>
            </a:r>
            <a:r>
              <a:rPr lang="en-AU" sz="1600" dirty="0">
                <a:solidFill>
                  <a:srgbClr val="041E42"/>
                </a:solidFill>
                <a:latin typeface="Public Sans" pitchFamily="2" charset="0"/>
              </a:rPr>
              <a:t>Professional learning will be available during Term 4 in the </a:t>
            </a:r>
            <a:r>
              <a:rPr lang="en-AU" sz="1600" dirty="0">
                <a:solidFill>
                  <a:srgbClr val="041E42"/>
                </a:solidFill>
                <a:latin typeface="Public Sans" pitchFamily="2" charset="0"/>
                <a:hlinkClick r:id="rId7"/>
              </a:rPr>
              <a:t>Teaching and Learning 7-12 </a:t>
            </a:r>
            <a:r>
              <a:rPr lang="en-AU" sz="1600" dirty="0" err="1">
                <a:solidFill>
                  <a:srgbClr val="041E42"/>
                </a:solidFill>
                <a:latin typeface="Public Sans" pitchFamily="2" charset="0"/>
                <a:hlinkClick r:id="rId7"/>
              </a:rPr>
              <a:t>Statewide</a:t>
            </a:r>
            <a:r>
              <a:rPr lang="en-AU" sz="1600" dirty="0">
                <a:solidFill>
                  <a:srgbClr val="041E42"/>
                </a:solidFill>
                <a:latin typeface="Public Sans" pitchFamily="2" charset="0"/>
                <a:hlinkClick r:id="rId7"/>
              </a:rPr>
              <a:t> Staffroom</a:t>
            </a:r>
            <a:endParaRPr lang="en-AU" sz="1600" dirty="0">
              <a:solidFill>
                <a:srgbClr val="041E42"/>
              </a:solidFill>
              <a:latin typeface="Public Sans" pitchFamily="2" charset="0"/>
            </a:endParaRPr>
          </a:p>
          <a:p>
            <a:r>
              <a:rPr lang="en-AU" sz="1600" dirty="0">
                <a:latin typeface="Public Sans" pitchFamily="2" charset="0"/>
              </a:rPr>
              <a:t>New resources available for all schools on the </a:t>
            </a:r>
            <a:r>
              <a:rPr lang="en-AU" sz="1600" dirty="0">
                <a:latin typeface="Public Sans" pitchFamily="2" charset="0"/>
                <a:hlinkClick r:id="rId8"/>
              </a:rPr>
              <a:t>Leading curriculum K-12 </a:t>
            </a:r>
            <a:r>
              <a:rPr lang="en-AU" sz="1600" dirty="0">
                <a:latin typeface="Public Sans" pitchFamily="2" charset="0"/>
              </a:rPr>
              <a:t>webpage </a:t>
            </a:r>
          </a:p>
          <a:p>
            <a:r>
              <a:rPr lang="en-AU" sz="1600" dirty="0">
                <a:latin typeface="Public Sans" pitchFamily="2" charset="0"/>
              </a:rPr>
              <a:t>Week 4 – Curriculum and reform information for schools to use at staff meetings, stage/faculty meetings and School Development Days on the </a:t>
            </a:r>
            <a:r>
              <a:rPr lang="en-AU" sz="1600" dirty="0">
                <a:latin typeface="Public Sans" pitchFamily="2" charset="0"/>
                <a:hlinkClick r:id="rId9"/>
              </a:rPr>
              <a:t>Keep up to date – Curriculum K-12 </a:t>
            </a:r>
            <a:r>
              <a:rPr lang="en-AU" sz="1600" dirty="0">
                <a:latin typeface="Public Sans" pitchFamily="2" charset="0"/>
              </a:rPr>
              <a:t>webpage</a:t>
            </a:r>
          </a:p>
          <a:p>
            <a:r>
              <a:rPr lang="en-AU" sz="1600" dirty="0">
                <a:latin typeface="Public Sans" pitchFamily="2" charset="0"/>
              </a:rPr>
              <a:t>Week 4 and 5 – Primary and Secondary principal drop-in sessions (Primary MyPL NR36829, Secondary MyPL NR36830)</a:t>
            </a:r>
          </a:p>
          <a:p>
            <a:endParaRPr lang="en-AU" sz="1400" dirty="0">
              <a:solidFill>
                <a:srgbClr val="041E42"/>
              </a:solidFill>
              <a:latin typeface="Public Sans" pitchFamily="2" charset="0"/>
            </a:endParaRPr>
          </a:p>
          <a:p>
            <a:pPr marL="0" indent="0">
              <a:buNone/>
            </a:pPr>
            <a:endParaRPr lang="en-AU" dirty="0">
              <a:latin typeface="Public Sans" pitchFamily="2" charset="0"/>
            </a:endParaRPr>
          </a:p>
        </p:txBody>
      </p:sp>
      <p:sp>
        <p:nvSpPr>
          <p:cNvPr id="8" name="Text Placeholder 7">
            <a:extLst>
              <a:ext uri="{FF2B5EF4-FFF2-40B4-BE49-F238E27FC236}">
                <a16:creationId xmlns:a16="http://schemas.microsoft.com/office/drawing/2014/main" id="{4D3753F3-F18F-AE8D-D1D1-2B1AF750F717}"/>
              </a:ext>
            </a:extLst>
          </p:cNvPr>
          <p:cNvSpPr>
            <a:spLocks noGrp="1"/>
          </p:cNvSpPr>
          <p:nvPr>
            <p:ph type="body" sz="quarter" idx="16"/>
          </p:nvPr>
        </p:nvSpPr>
        <p:spPr/>
        <p:txBody>
          <a:bodyPr/>
          <a:lstStyle/>
          <a:p>
            <a:r>
              <a:rPr lang="en-AU" sz="2000" dirty="0">
                <a:latin typeface="Public Sans SemiBold" pitchFamily="2" charset="0"/>
              </a:rPr>
              <a:t>What’s in the pipeline?</a:t>
            </a:r>
          </a:p>
        </p:txBody>
      </p:sp>
      <p:sp>
        <p:nvSpPr>
          <p:cNvPr id="7" name="Title 6">
            <a:extLst>
              <a:ext uri="{FF2B5EF4-FFF2-40B4-BE49-F238E27FC236}">
                <a16:creationId xmlns:a16="http://schemas.microsoft.com/office/drawing/2014/main" id="{F4C3FD67-54C4-D31A-71B0-AFF175826ECC}"/>
              </a:ext>
            </a:extLst>
          </p:cNvPr>
          <p:cNvSpPr>
            <a:spLocks noGrp="1"/>
          </p:cNvSpPr>
          <p:nvPr>
            <p:ph type="title"/>
          </p:nvPr>
        </p:nvSpPr>
        <p:spPr/>
        <p:txBody>
          <a:bodyPr/>
          <a:lstStyle/>
          <a:p>
            <a:r>
              <a:rPr lang="en-AU" dirty="0">
                <a:latin typeface="Public Sans" pitchFamily="2" charset="0"/>
              </a:rPr>
              <a:t>Summary </a:t>
            </a:r>
          </a:p>
        </p:txBody>
      </p:sp>
    </p:spTree>
    <p:extLst>
      <p:ext uri="{BB962C8B-B14F-4D97-AF65-F5344CB8AC3E}">
        <p14:creationId xmlns:p14="http://schemas.microsoft.com/office/powerpoint/2010/main" val="106228963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4AB018-3A58-BDBB-A0E6-B2CE1DE78FE1}"/>
              </a:ext>
            </a:extLst>
          </p:cNvPr>
          <p:cNvSpPr>
            <a:spLocks noGrp="1"/>
          </p:cNvSpPr>
          <p:nvPr>
            <p:ph type="title"/>
          </p:nvPr>
        </p:nvSpPr>
        <p:spPr>
          <a:xfrm>
            <a:off x="343125" y="402012"/>
            <a:ext cx="10629676" cy="498470"/>
          </a:xfrm>
        </p:spPr>
        <p:txBody>
          <a:bodyPr/>
          <a:lstStyle/>
          <a:p>
            <a:r>
              <a:rPr lang="en-AU" dirty="0">
                <a:latin typeface="Public Sans" pitchFamily="2" charset="0"/>
              </a:rPr>
              <a:t>NESA syllabus timeline</a:t>
            </a:r>
          </a:p>
        </p:txBody>
      </p:sp>
      <p:sp>
        <p:nvSpPr>
          <p:cNvPr id="3" name="Slide Number Placeholder 2">
            <a:extLst>
              <a:ext uri="{FF2B5EF4-FFF2-40B4-BE49-F238E27FC236}">
                <a16:creationId xmlns:a16="http://schemas.microsoft.com/office/drawing/2014/main" id="{58E91235-68AA-D381-9070-DF00BE594E13}"/>
              </a:ext>
            </a:extLst>
          </p:cNvPr>
          <p:cNvSpPr>
            <a:spLocks noGrp="1"/>
          </p:cNvSpPr>
          <p:nvPr>
            <p:ph type="sldNum" sz="quarter" idx="11"/>
          </p:nvPr>
        </p:nvSpPr>
        <p:spPr/>
        <p:txBody>
          <a:bodyPr/>
          <a:lstStyle/>
          <a:p>
            <a:fld id="{53F625F3-B677-4D46-AEB5-DC449A9DF797}" type="slidenum">
              <a:rPr lang="en-AU" smtClean="0"/>
              <a:pPr/>
              <a:t>5</a:t>
            </a:fld>
            <a:endParaRPr lang="en-AU"/>
          </a:p>
        </p:txBody>
      </p:sp>
      <p:sp>
        <p:nvSpPr>
          <p:cNvPr id="5" name="Text Placeholder 4">
            <a:extLst>
              <a:ext uri="{FF2B5EF4-FFF2-40B4-BE49-F238E27FC236}">
                <a16:creationId xmlns:a16="http://schemas.microsoft.com/office/drawing/2014/main" id="{5FD92976-F0E4-884A-2C83-840DBA2BAD7A}"/>
              </a:ext>
            </a:extLst>
          </p:cNvPr>
          <p:cNvSpPr>
            <a:spLocks noGrp="1"/>
          </p:cNvSpPr>
          <p:nvPr>
            <p:ph type="body" sz="quarter" idx="15"/>
          </p:nvPr>
        </p:nvSpPr>
        <p:spPr/>
        <p:txBody>
          <a:bodyPr/>
          <a:lstStyle/>
          <a:p>
            <a:r>
              <a:rPr lang="en-AU" dirty="0">
                <a:latin typeface="Public Sans" pitchFamily="2" charset="0"/>
              </a:rPr>
              <a:t>Primary – Kindergarten to Year 6</a:t>
            </a:r>
          </a:p>
        </p:txBody>
      </p:sp>
      <p:pic>
        <p:nvPicPr>
          <p:cNvPr id="9" name="Picture 8" descr="NESA syllabus release – Primary Kindergarten to Year 6">
            <a:extLst>
              <a:ext uri="{FF2B5EF4-FFF2-40B4-BE49-F238E27FC236}">
                <a16:creationId xmlns:a16="http://schemas.microsoft.com/office/drawing/2014/main" id="{BAEE277E-2132-4CF2-9763-B04086538771}"/>
              </a:ext>
            </a:extLst>
          </p:cNvPr>
          <p:cNvPicPr>
            <a:picLocks noChangeAspect="1"/>
          </p:cNvPicPr>
          <p:nvPr/>
        </p:nvPicPr>
        <p:blipFill rotWithShape="1">
          <a:blip r:embed="rId3">
            <a:extLst>
              <a:ext uri="{28A0092B-C50C-407E-A947-70E740481C1C}">
                <a14:useLocalDpi xmlns:a14="http://schemas.microsoft.com/office/drawing/2010/main" val="0"/>
              </a:ext>
            </a:extLst>
          </a:blip>
          <a:srcRect t="9115"/>
          <a:stretch/>
        </p:blipFill>
        <p:spPr>
          <a:xfrm>
            <a:off x="697110" y="1517781"/>
            <a:ext cx="10797781" cy="4891234"/>
          </a:xfrm>
          <a:prstGeom prst="rect">
            <a:avLst/>
          </a:prstGeom>
        </p:spPr>
      </p:pic>
      <p:sp>
        <p:nvSpPr>
          <p:cNvPr id="11" name="Rectangle 10">
            <a:extLst>
              <a:ext uri="{FF2B5EF4-FFF2-40B4-BE49-F238E27FC236}">
                <a16:creationId xmlns:a16="http://schemas.microsoft.com/office/drawing/2014/main" id="{FCFBC2F5-4942-4A3C-9B46-4A5595804478}"/>
              </a:ext>
            </a:extLst>
          </p:cNvPr>
          <p:cNvSpPr/>
          <p:nvPr/>
        </p:nvSpPr>
        <p:spPr>
          <a:xfrm>
            <a:off x="265321" y="6487887"/>
            <a:ext cx="2626040" cy="276999"/>
          </a:xfrm>
          <a:prstGeom prst="rect">
            <a:avLst/>
          </a:prstGeom>
        </p:spPr>
        <p:txBody>
          <a:bodyPr wrap="none">
            <a:spAutoFit/>
          </a:bodyPr>
          <a:lstStyle/>
          <a:p>
            <a:r>
              <a:rPr lang="en-AU" sz="1200" dirty="0">
                <a:solidFill>
                  <a:schemeClr val="tx2"/>
                </a:solidFill>
                <a:latin typeface="Public Sans" pitchFamily="2" charset="0"/>
                <a:hlinkClick r:id="rId4"/>
              </a:rPr>
              <a:t>NESA Curriculum Reform timeline</a:t>
            </a:r>
            <a:endParaRPr lang="en-AU" sz="1200" dirty="0">
              <a:solidFill>
                <a:schemeClr val="tx2"/>
              </a:solidFill>
              <a:latin typeface="Public Sans" pitchFamily="2" charset="0"/>
            </a:endParaRPr>
          </a:p>
        </p:txBody>
      </p:sp>
    </p:spTree>
    <p:extLst>
      <p:ext uri="{BB962C8B-B14F-4D97-AF65-F5344CB8AC3E}">
        <p14:creationId xmlns:p14="http://schemas.microsoft.com/office/powerpoint/2010/main" val="308815919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4AB018-3A58-BDBB-A0E6-B2CE1DE78FE1}"/>
              </a:ext>
            </a:extLst>
          </p:cNvPr>
          <p:cNvSpPr>
            <a:spLocks noGrp="1"/>
          </p:cNvSpPr>
          <p:nvPr>
            <p:ph type="title"/>
          </p:nvPr>
        </p:nvSpPr>
        <p:spPr>
          <a:xfrm>
            <a:off x="343125" y="402012"/>
            <a:ext cx="10629676" cy="498470"/>
          </a:xfrm>
        </p:spPr>
        <p:txBody>
          <a:bodyPr/>
          <a:lstStyle/>
          <a:p>
            <a:r>
              <a:rPr lang="en-AU" dirty="0">
                <a:latin typeface="Public Sans" pitchFamily="2" charset="0"/>
              </a:rPr>
              <a:t>NESA syllabus timeline</a:t>
            </a:r>
          </a:p>
        </p:txBody>
      </p:sp>
      <p:sp>
        <p:nvSpPr>
          <p:cNvPr id="3" name="Slide Number Placeholder 2">
            <a:extLst>
              <a:ext uri="{FF2B5EF4-FFF2-40B4-BE49-F238E27FC236}">
                <a16:creationId xmlns:a16="http://schemas.microsoft.com/office/drawing/2014/main" id="{58E91235-68AA-D381-9070-DF00BE594E13}"/>
              </a:ext>
            </a:extLst>
          </p:cNvPr>
          <p:cNvSpPr>
            <a:spLocks noGrp="1"/>
          </p:cNvSpPr>
          <p:nvPr>
            <p:ph type="sldNum" sz="quarter" idx="11"/>
          </p:nvPr>
        </p:nvSpPr>
        <p:spPr/>
        <p:txBody>
          <a:bodyPr/>
          <a:lstStyle/>
          <a:p>
            <a:fld id="{53F625F3-B677-4D46-AEB5-DC449A9DF797}" type="slidenum">
              <a:rPr lang="en-AU" smtClean="0"/>
              <a:pPr/>
              <a:t>6</a:t>
            </a:fld>
            <a:endParaRPr lang="en-AU"/>
          </a:p>
        </p:txBody>
      </p:sp>
      <p:sp>
        <p:nvSpPr>
          <p:cNvPr id="5" name="Text Placeholder 4">
            <a:extLst>
              <a:ext uri="{FF2B5EF4-FFF2-40B4-BE49-F238E27FC236}">
                <a16:creationId xmlns:a16="http://schemas.microsoft.com/office/drawing/2014/main" id="{5FD92976-F0E4-884A-2C83-840DBA2BAD7A}"/>
              </a:ext>
            </a:extLst>
          </p:cNvPr>
          <p:cNvSpPr>
            <a:spLocks noGrp="1"/>
          </p:cNvSpPr>
          <p:nvPr>
            <p:ph type="body" sz="quarter" idx="15"/>
          </p:nvPr>
        </p:nvSpPr>
        <p:spPr/>
        <p:txBody>
          <a:bodyPr/>
          <a:lstStyle/>
          <a:p>
            <a:r>
              <a:rPr lang="en-AU" dirty="0">
                <a:latin typeface="Public Sans" pitchFamily="2" charset="0"/>
              </a:rPr>
              <a:t>Secondary – Years 7 to 10</a:t>
            </a:r>
          </a:p>
        </p:txBody>
      </p:sp>
      <p:pic>
        <p:nvPicPr>
          <p:cNvPr id="7" name="Picture 6" descr="NESA syllabus release – Secondary Years 7 to 10">
            <a:extLst>
              <a:ext uri="{FF2B5EF4-FFF2-40B4-BE49-F238E27FC236}">
                <a16:creationId xmlns:a16="http://schemas.microsoft.com/office/drawing/2014/main" id="{415AD6B5-02D9-4AEA-A6F4-5FCA49FD4FEA}"/>
              </a:ext>
            </a:extLst>
          </p:cNvPr>
          <p:cNvPicPr>
            <a:picLocks noChangeAspect="1"/>
          </p:cNvPicPr>
          <p:nvPr/>
        </p:nvPicPr>
        <p:blipFill rotWithShape="1">
          <a:blip r:embed="rId3">
            <a:extLst>
              <a:ext uri="{28A0092B-C50C-407E-A947-70E740481C1C}">
                <a14:useLocalDpi xmlns:a14="http://schemas.microsoft.com/office/drawing/2010/main" val="0"/>
              </a:ext>
            </a:extLst>
          </a:blip>
          <a:srcRect t="9742"/>
          <a:stretch/>
        </p:blipFill>
        <p:spPr>
          <a:xfrm>
            <a:off x="622842" y="1479236"/>
            <a:ext cx="10946317" cy="4924306"/>
          </a:xfrm>
          <a:prstGeom prst="rect">
            <a:avLst/>
          </a:prstGeom>
        </p:spPr>
      </p:pic>
      <p:sp>
        <p:nvSpPr>
          <p:cNvPr id="11" name="Rectangle 10">
            <a:extLst>
              <a:ext uri="{FF2B5EF4-FFF2-40B4-BE49-F238E27FC236}">
                <a16:creationId xmlns:a16="http://schemas.microsoft.com/office/drawing/2014/main" id="{00373708-C60D-407C-A9DC-98EE06ED51D4}"/>
              </a:ext>
            </a:extLst>
          </p:cNvPr>
          <p:cNvSpPr/>
          <p:nvPr/>
        </p:nvSpPr>
        <p:spPr>
          <a:xfrm>
            <a:off x="265321" y="6487887"/>
            <a:ext cx="2626040" cy="276999"/>
          </a:xfrm>
          <a:prstGeom prst="rect">
            <a:avLst/>
          </a:prstGeom>
        </p:spPr>
        <p:txBody>
          <a:bodyPr wrap="none">
            <a:spAutoFit/>
          </a:bodyPr>
          <a:lstStyle/>
          <a:p>
            <a:r>
              <a:rPr lang="en-AU" sz="1200" dirty="0">
                <a:solidFill>
                  <a:schemeClr val="tx2"/>
                </a:solidFill>
                <a:latin typeface="Public Sans" pitchFamily="2" charset="0"/>
                <a:hlinkClick r:id="rId4"/>
              </a:rPr>
              <a:t>NESA Curriculum Reform timeline</a:t>
            </a:r>
            <a:endParaRPr lang="en-AU" sz="1200" dirty="0">
              <a:solidFill>
                <a:schemeClr val="tx2"/>
              </a:solidFill>
              <a:latin typeface="Public Sans" pitchFamily="2" charset="0"/>
            </a:endParaRPr>
          </a:p>
        </p:txBody>
      </p:sp>
    </p:spTree>
    <p:extLst>
      <p:ext uri="{BB962C8B-B14F-4D97-AF65-F5344CB8AC3E}">
        <p14:creationId xmlns:p14="http://schemas.microsoft.com/office/powerpoint/2010/main" val="376863989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4AB018-3A58-BDBB-A0E6-B2CE1DE78FE1}"/>
              </a:ext>
            </a:extLst>
          </p:cNvPr>
          <p:cNvSpPr>
            <a:spLocks noGrp="1"/>
          </p:cNvSpPr>
          <p:nvPr>
            <p:ph type="title"/>
          </p:nvPr>
        </p:nvSpPr>
        <p:spPr>
          <a:xfrm>
            <a:off x="343125" y="402012"/>
            <a:ext cx="10629676" cy="498470"/>
          </a:xfrm>
        </p:spPr>
        <p:txBody>
          <a:bodyPr/>
          <a:lstStyle/>
          <a:p>
            <a:r>
              <a:rPr lang="en-AU" dirty="0">
                <a:latin typeface="Public Sans" pitchFamily="2" charset="0"/>
              </a:rPr>
              <a:t>NESA syllabus timeline</a:t>
            </a:r>
          </a:p>
        </p:txBody>
      </p:sp>
      <p:sp>
        <p:nvSpPr>
          <p:cNvPr id="3" name="Slide Number Placeholder 2">
            <a:extLst>
              <a:ext uri="{FF2B5EF4-FFF2-40B4-BE49-F238E27FC236}">
                <a16:creationId xmlns:a16="http://schemas.microsoft.com/office/drawing/2014/main" id="{58E91235-68AA-D381-9070-DF00BE594E13}"/>
              </a:ext>
            </a:extLst>
          </p:cNvPr>
          <p:cNvSpPr>
            <a:spLocks noGrp="1"/>
          </p:cNvSpPr>
          <p:nvPr>
            <p:ph type="sldNum" sz="quarter" idx="11"/>
          </p:nvPr>
        </p:nvSpPr>
        <p:spPr/>
        <p:txBody>
          <a:bodyPr/>
          <a:lstStyle/>
          <a:p>
            <a:fld id="{53F625F3-B677-4D46-AEB5-DC449A9DF797}" type="slidenum">
              <a:rPr lang="en-AU" smtClean="0"/>
              <a:pPr/>
              <a:t>7</a:t>
            </a:fld>
            <a:endParaRPr lang="en-AU"/>
          </a:p>
        </p:txBody>
      </p:sp>
      <p:sp>
        <p:nvSpPr>
          <p:cNvPr id="5" name="Text Placeholder 4">
            <a:extLst>
              <a:ext uri="{FF2B5EF4-FFF2-40B4-BE49-F238E27FC236}">
                <a16:creationId xmlns:a16="http://schemas.microsoft.com/office/drawing/2014/main" id="{5FD92976-F0E4-884A-2C83-840DBA2BAD7A}"/>
              </a:ext>
            </a:extLst>
          </p:cNvPr>
          <p:cNvSpPr>
            <a:spLocks noGrp="1"/>
          </p:cNvSpPr>
          <p:nvPr>
            <p:ph type="body" sz="quarter" idx="15"/>
          </p:nvPr>
        </p:nvSpPr>
        <p:spPr/>
        <p:txBody>
          <a:bodyPr/>
          <a:lstStyle/>
          <a:p>
            <a:r>
              <a:rPr lang="en-AU" dirty="0">
                <a:latin typeface="Public Sans" pitchFamily="2" charset="0"/>
              </a:rPr>
              <a:t>Senior Secondary – Years 11 to 12</a:t>
            </a:r>
          </a:p>
        </p:txBody>
      </p:sp>
      <p:sp>
        <p:nvSpPr>
          <p:cNvPr id="10" name="Rectangle 9">
            <a:extLst>
              <a:ext uri="{FF2B5EF4-FFF2-40B4-BE49-F238E27FC236}">
                <a16:creationId xmlns:a16="http://schemas.microsoft.com/office/drawing/2014/main" id="{5B697BA9-F263-45E6-8E74-A4F055B6F0BD}"/>
              </a:ext>
            </a:extLst>
          </p:cNvPr>
          <p:cNvSpPr/>
          <p:nvPr/>
        </p:nvSpPr>
        <p:spPr>
          <a:xfrm>
            <a:off x="265321" y="6487887"/>
            <a:ext cx="2626040" cy="276999"/>
          </a:xfrm>
          <a:prstGeom prst="rect">
            <a:avLst/>
          </a:prstGeom>
        </p:spPr>
        <p:txBody>
          <a:bodyPr wrap="none">
            <a:spAutoFit/>
          </a:bodyPr>
          <a:lstStyle/>
          <a:p>
            <a:r>
              <a:rPr lang="en-AU" sz="1200" dirty="0">
                <a:solidFill>
                  <a:schemeClr val="tx2"/>
                </a:solidFill>
                <a:latin typeface="Public Sans" pitchFamily="2" charset="0"/>
                <a:hlinkClick r:id="rId3"/>
              </a:rPr>
              <a:t>NESA Curriculum Reform timeline</a:t>
            </a:r>
            <a:endParaRPr lang="en-AU" sz="1200" dirty="0">
              <a:solidFill>
                <a:schemeClr val="tx2"/>
              </a:solidFill>
              <a:latin typeface="Public Sans" pitchFamily="2" charset="0"/>
            </a:endParaRPr>
          </a:p>
        </p:txBody>
      </p:sp>
      <p:pic>
        <p:nvPicPr>
          <p:cNvPr id="7" name="Picture 6" descr="NESA syllabus release – Senior Secondary Years 11 to 12">
            <a:extLst>
              <a:ext uri="{FF2B5EF4-FFF2-40B4-BE49-F238E27FC236}">
                <a16:creationId xmlns:a16="http://schemas.microsoft.com/office/drawing/2014/main" id="{6E6DD98F-1DF5-44C2-8BA0-45B746F4E39A}"/>
              </a:ext>
            </a:extLst>
          </p:cNvPr>
          <p:cNvPicPr>
            <a:picLocks noChangeAspect="1"/>
          </p:cNvPicPr>
          <p:nvPr/>
        </p:nvPicPr>
        <p:blipFill rotWithShape="1">
          <a:blip r:embed="rId4">
            <a:extLst>
              <a:ext uri="{28A0092B-C50C-407E-A947-70E740481C1C}">
                <a14:useLocalDpi xmlns:a14="http://schemas.microsoft.com/office/drawing/2010/main" val="0"/>
              </a:ext>
            </a:extLst>
          </a:blip>
          <a:srcRect t="6016"/>
          <a:stretch/>
        </p:blipFill>
        <p:spPr>
          <a:xfrm>
            <a:off x="958433" y="1515820"/>
            <a:ext cx="9727735" cy="4887721"/>
          </a:xfrm>
          <a:prstGeom prst="rect">
            <a:avLst/>
          </a:prstGeom>
        </p:spPr>
      </p:pic>
    </p:spTree>
    <p:extLst>
      <p:ext uri="{BB962C8B-B14F-4D97-AF65-F5344CB8AC3E}">
        <p14:creationId xmlns:p14="http://schemas.microsoft.com/office/powerpoint/2010/main" val="119477976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FE0F3D8-781C-5A1B-FD76-BB3A8B3098C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Curriculum Reform update</a:t>
            </a:r>
          </a:p>
        </p:txBody>
      </p:sp>
      <p:sp>
        <p:nvSpPr>
          <p:cNvPr id="3" name="Slide Number Placeholder 2">
            <a:extLst>
              <a:ext uri="{FF2B5EF4-FFF2-40B4-BE49-F238E27FC236}">
                <a16:creationId xmlns:a16="http://schemas.microsoft.com/office/drawing/2014/main" id="{AF478653-BF8A-AA84-31EC-BDECD3BA4018}"/>
              </a:ext>
            </a:extLst>
          </p:cNvPr>
          <p:cNvSpPr>
            <a:spLocks noGrp="1"/>
          </p:cNvSpPr>
          <p:nvPr>
            <p:ph type="sldNum" sz="quarter" idx="11"/>
          </p:nvPr>
        </p:nvSpPr>
        <p:spPr/>
        <p:txBody>
          <a:bodyPr/>
          <a:lstStyle/>
          <a:p>
            <a:fld id="{53F625F3-B677-4D46-AEB5-DC449A9DF797}" type="slidenum">
              <a:rPr lang="en-AU" smtClean="0"/>
              <a:pPr/>
              <a:t>8</a:t>
            </a:fld>
            <a:endParaRPr lang="en-AU"/>
          </a:p>
        </p:txBody>
      </p:sp>
      <p:pic>
        <p:nvPicPr>
          <p:cNvPr id="12" name="Picture 11" descr="Phases of curriculum implementation: Engage, Enact, Embed">
            <a:extLst>
              <a:ext uri="{FF2B5EF4-FFF2-40B4-BE49-F238E27FC236}">
                <a16:creationId xmlns:a16="http://schemas.microsoft.com/office/drawing/2014/main" id="{37F7E1D7-C5BF-47B4-8772-9B6084D5194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74526" y="2154024"/>
            <a:ext cx="5186488" cy="3178490"/>
          </a:xfrm>
          <a:prstGeom prst="rect">
            <a:avLst/>
          </a:prstGeom>
        </p:spPr>
      </p:pic>
      <p:sp>
        <p:nvSpPr>
          <p:cNvPr id="9" name="Text Placeholder 5">
            <a:extLst>
              <a:ext uri="{FF2B5EF4-FFF2-40B4-BE49-F238E27FC236}">
                <a16:creationId xmlns:a16="http://schemas.microsoft.com/office/drawing/2014/main" id="{A1AC5BED-47AF-47F0-A56B-9269A7874779}"/>
              </a:ext>
            </a:extLst>
          </p:cNvPr>
          <p:cNvSpPr txBox="1">
            <a:spLocks/>
          </p:cNvSpPr>
          <p:nvPr/>
        </p:nvSpPr>
        <p:spPr>
          <a:xfrm>
            <a:off x="285222" y="1525486"/>
            <a:ext cx="11443755" cy="4628765"/>
          </a:xfrm>
          <a:prstGeom prst="rect">
            <a:avLst/>
          </a:prstGeom>
        </p:spPr>
        <p:txBody>
          <a:bodyPr vert="horz" lIns="91440" tIns="45720" rIns="91440" bIns="45720" rtlCol="0" anchor="t">
            <a:normAutofit fontScale="55000" lnSpcReduction="20000"/>
          </a:bodyPr>
          <a:lst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chemeClr val="tx2"/>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chemeClr val="tx2"/>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chemeClr val="tx2"/>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chemeClr val="tx2"/>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chemeClr val="tx2"/>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900" b="1" dirty="0">
                <a:latin typeface="Public Sans ExtraBold" pitchFamily="2" charset="0"/>
              </a:rPr>
              <a:t>Information related to the Engage, Enact, Embed </a:t>
            </a:r>
            <a:r>
              <a:rPr lang="en-AU" sz="2900" b="1" dirty="0">
                <a:latin typeface="Public Sans ExtraBold" pitchFamily="2" charset="0"/>
                <a:hlinkClick r:id="rId4"/>
              </a:rPr>
              <a:t>phases of curriculum implementation</a:t>
            </a:r>
            <a:r>
              <a:rPr lang="en-AU" sz="2900" b="1" dirty="0">
                <a:latin typeface="Public Sans ExtraBold" pitchFamily="2" charset="0"/>
                <a:hlinkClick r:id="rId5"/>
              </a:rPr>
              <a:t> </a:t>
            </a:r>
            <a:r>
              <a:rPr lang="en-AU" sz="2900" b="1" dirty="0">
                <a:latin typeface="Public Sans ExtraBold" pitchFamily="2" charset="0"/>
              </a:rPr>
              <a:t>including</a:t>
            </a:r>
            <a:r>
              <a:rPr lang="en-AU" sz="2600" b="1" dirty="0">
                <a:latin typeface="Public Sans ExtraBold" pitchFamily="2" charset="0"/>
              </a:rPr>
              <a:t>:</a:t>
            </a:r>
            <a:endParaRPr lang="en-AU" sz="2600" dirty="0">
              <a:latin typeface="Public Sans ExtraBold" pitchFamily="2" charset="0"/>
            </a:endParaRPr>
          </a:p>
          <a:p>
            <a:r>
              <a:rPr lang="en-AU" sz="2600" dirty="0">
                <a:latin typeface="Public Sans" pitchFamily="2" charset="0"/>
              </a:rPr>
              <a:t>Animated videos</a:t>
            </a:r>
          </a:p>
          <a:p>
            <a:r>
              <a:rPr lang="en-AU" sz="2600" dirty="0">
                <a:latin typeface="Public Sans" pitchFamily="2" charset="0"/>
              </a:rPr>
              <a:t>Posters</a:t>
            </a:r>
          </a:p>
          <a:p>
            <a:r>
              <a:rPr lang="en-AU" sz="2600" dirty="0">
                <a:latin typeface="Public Sans" pitchFamily="2" charset="0"/>
              </a:rPr>
              <a:t>Role-specific information for</a:t>
            </a:r>
          </a:p>
          <a:p>
            <a:pPr marL="463550" indent="-285750">
              <a:buFont typeface="Arial,Sans-Serif"/>
              <a:buChar char="•"/>
            </a:pPr>
            <a:r>
              <a:rPr lang="en-AU" sz="2600" dirty="0">
                <a:latin typeface="Public Sans" pitchFamily="2" charset="0"/>
                <a:hlinkClick r:id="rId6"/>
              </a:rPr>
              <a:t>Principals</a:t>
            </a:r>
            <a:endParaRPr lang="en-AU" sz="2600" dirty="0">
              <a:latin typeface="Public Sans" pitchFamily="2" charset="0"/>
            </a:endParaRPr>
          </a:p>
          <a:p>
            <a:pPr marL="463550" indent="-285750">
              <a:buFont typeface="Arial,Sans-Serif"/>
              <a:buChar char="•"/>
            </a:pPr>
            <a:r>
              <a:rPr lang="en-AU" sz="2600" dirty="0">
                <a:latin typeface="Public Sans" pitchFamily="2" charset="0"/>
                <a:hlinkClick r:id="rId5"/>
              </a:rPr>
              <a:t>Assistant principals</a:t>
            </a:r>
            <a:endParaRPr lang="en-AU" sz="2600" dirty="0">
              <a:latin typeface="Public Sans" pitchFamily="2" charset="0"/>
            </a:endParaRPr>
          </a:p>
          <a:p>
            <a:pPr marL="463550" indent="-285750">
              <a:buFont typeface="Arial,Sans-Serif"/>
              <a:buChar char="•"/>
            </a:pPr>
            <a:r>
              <a:rPr lang="en-AU" sz="2600" dirty="0">
                <a:latin typeface="Public Sans" pitchFamily="2" charset="0"/>
                <a:hlinkClick r:id="rId7"/>
              </a:rPr>
              <a:t>Assistant principal, curriculum and instruction </a:t>
            </a:r>
            <a:endParaRPr lang="en-AU" sz="2600" dirty="0">
              <a:latin typeface="Public Sans" pitchFamily="2" charset="0"/>
            </a:endParaRPr>
          </a:p>
          <a:p>
            <a:pPr marL="463550" indent="-285750">
              <a:buFont typeface="Arial,Sans-Serif"/>
              <a:buChar char="•"/>
            </a:pPr>
            <a:r>
              <a:rPr lang="en-AU" sz="2600" dirty="0">
                <a:latin typeface="Public Sans" pitchFamily="2" charset="0"/>
                <a:hlinkClick r:id="rId8"/>
              </a:rPr>
              <a:t>Head teacher</a:t>
            </a:r>
            <a:endParaRPr lang="en-AU" sz="2600" dirty="0">
              <a:latin typeface="Public Sans" pitchFamily="2" charset="0"/>
            </a:endParaRPr>
          </a:p>
          <a:p>
            <a:pPr marL="463550" indent="-285750">
              <a:buFont typeface="Arial,Sans-Serif"/>
              <a:buChar char="•"/>
            </a:pPr>
            <a:r>
              <a:rPr lang="en-AU" sz="2600" dirty="0">
                <a:latin typeface="Public Sans" pitchFamily="2" charset="0"/>
                <a:hlinkClick r:id="rId9"/>
              </a:rPr>
              <a:t>Teacher</a:t>
            </a:r>
            <a:endParaRPr lang="en-AU" sz="2600" dirty="0">
              <a:latin typeface="Public Sans" pitchFamily="2" charset="0"/>
            </a:endParaRPr>
          </a:p>
          <a:p>
            <a:r>
              <a:rPr lang="en-AU" sz="2600" dirty="0">
                <a:latin typeface="Public Sans" pitchFamily="2" charset="0"/>
                <a:hlinkClick r:id="rId10"/>
              </a:rPr>
              <a:t>School planning for curriculum implementation support</a:t>
            </a:r>
            <a:endParaRPr lang="en-AU" sz="2600" dirty="0">
              <a:latin typeface="Public Sans" pitchFamily="2" charset="0"/>
            </a:endParaRPr>
          </a:p>
          <a:p>
            <a:r>
              <a:rPr lang="en-AU" sz="2600" dirty="0">
                <a:latin typeface="Public Sans" pitchFamily="2" charset="0"/>
              </a:rPr>
              <a:t>Leading collaboration for school improvement toolkit chapters (</a:t>
            </a:r>
            <a:r>
              <a:rPr lang="en-AU" sz="2600" dirty="0">
                <a:latin typeface="Public Sans" pitchFamily="2" charset="0"/>
                <a:hlinkClick r:id="rId11"/>
              </a:rPr>
              <a:t>Engage</a:t>
            </a:r>
            <a:r>
              <a:rPr lang="en-AU" sz="2600" dirty="0">
                <a:latin typeface="Public Sans" pitchFamily="2" charset="0"/>
              </a:rPr>
              <a:t>, </a:t>
            </a:r>
            <a:r>
              <a:rPr lang="en-AU" sz="2600" dirty="0">
                <a:latin typeface="Public Sans" pitchFamily="2" charset="0"/>
                <a:hlinkClick r:id="rId12"/>
              </a:rPr>
              <a:t>Enact</a:t>
            </a:r>
            <a:r>
              <a:rPr lang="en-AU" sz="2600" dirty="0">
                <a:latin typeface="Public Sans" pitchFamily="2" charset="0"/>
              </a:rPr>
              <a:t>, </a:t>
            </a:r>
            <a:r>
              <a:rPr lang="en-AU" sz="2600" dirty="0">
                <a:latin typeface="Public Sans" pitchFamily="2" charset="0"/>
                <a:hlinkClick r:id="rId13"/>
              </a:rPr>
              <a:t>Embed</a:t>
            </a:r>
            <a:r>
              <a:rPr lang="en-AU" sz="2600" dirty="0">
                <a:latin typeface="Public Sans" pitchFamily="2" charset="0"/>
              </a:rPr>
              <a:t>)</a:t>
            </a:r>
          </a:p>
          <a:p>
            <a:r>
              <a:rPr lang="en-AU" sz="2600" dirty="0">
                <a:latin typeface="Public Sans" pitchFamily="2" charset="0"/>
                <a:hlinkClick r:id="rId14"/>
              </a:rPr>
              <a:t>Leading curriculum implementation research toolkit</a:t>
            </a:r>
            <a:endParaRPr lang="en-AU" sz="2600" dirty="0">
              <a:latin typeface="Public Sans" pitchFamily="2" charset="0"/>
            </a:endParaRPr>
          </a:p>
          <a:p>
            <a:pPr indent="0">
              <a:buNone/>
            </a:pPr>
            <a:endParaRPr lang="en-AU" sz="1600" dirty="0">
              <a:latin typeface="Public Sans" pitchFamily="2" charset="0"/>
            </a:endParaRPr>
          </a:p>
          <a:p>
            <a:pPr lvl="1"/>
            <a:endParaRPr lang="en-AU" dirty="0">
              <a:latin typeface="Public Sans" pitchFamily="2" charset="0"/>
            </a:endParaRPr>
          </a:p>
        </p:txBody>
      </p:sp>
      <p:sp>
        <p:nvSpPr>
          <p:cNvPr id="5" name="Text Placeholder 4">
            <a:extLst>
              <a:ext uri="{FF2B5EF4-FFF2-40B4-BE49-F238E27FC236}">
                <a16:creationId xmlns:a16="http://schemas.microsoft.com/office/drawing/2014/main" id="{5FD92976-F0E4-884A-2C83-840DBA2BAD7A}"/>
              </a:ext>
            </a:extLst>
          </p:cNvPr>
          <p:cNvSpPr>
            <a:spLocks noGrp="1"/>
          </p:cNvSpPr>
          <p:nvPr>
            <p:ph type="body" sz="quarter" idx="15"/>
          </p:nvPr>
        </p:nvSpPr>
        <p:spPr/>
        <p:txBody>
          <a:bodyPr vert="horz" wrap="square" lIns="0" tIns="45720" rIns="91440" bIns="45720" rtlCol="0" anchor="t">
            <a:noAutofit/>
          </a:bodyPr>
          <a:lstStyle/>
          <a:p>
            <a:r>
              <a:rPr lang="en-AU" sz="2000" dirty="0">
                <a:latin typeface="Public Sans SemiBold" pitchFamily="2" charset="0"/>
              </a:rPr>
              <a:t>K-12 resources </a:t>
            </a:r>
          </a:p>
        </p:txBody>
      </p:sp>
      <p:sp>
        <p:nvSpPr>
          <p:cNvPr id="4" name="Title 3">
            <a:extLst>
              <a:ext uri="{FF2B5EF4-FFF2-40B4-BE49-F238E27FC236}">
                <a16:creationId xmlns:a16="http://schemas.microsoft.com/office/drawing/2014/main" id="{2D4AB018-3A58-BDBB-A0E6-B2CE1DE78FE1}"/>
              </a:ext>
            </a:extLst>
          </p:cNvPr>
          <p:cNvSpPr>
            <a:spLocks noGrp="1"/>
          </p:cNvSpPr>
          <p:nvPr>
            <p:ph type="title"/>
          </p:nvPr>
        </p:nvSpPr>
        <p:spPr/>
        <p:txBody>
          <a:bodyPr/>
          <a:lstStyle/>
          <a:p>
            <a:r>
              <a:rPr lang="en-AU" dirty="0">
                <a:latin typeface="Public Sans" pitchFamily="2" charset="0"/>
              </a:rPr>
              <a:t>Department of Education updates</a:t>
            </a:r>
          </a:p>
        </p:txBody>
      </p:sp>
    </p:spTree>
    <p:extLst>
      <p:ext uri="{BB962C8B-B14F-4D97-AF65-F5344CB8AC3E}">
        <p14:creationId xmlns:p14="http://schemas.microsoft.com/office/powerpoint/2010/main" val="287112598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FE0F3D8-781C-5A1B-FD76-BB3A8B3098C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Curriculum Reform update</a:t>
            </a:r>
          </a:p>
        </p:txBody>
      </p:sp>
      <p:sp>
        <p:nvSpPr>
          <p:cNvPr id="3" name="Slide Number Placeholder 2">
            <a:extLst>
              <a:ext uri="{FF2B5EF4-FFF2-40B4-BE49-F238E27FC236}">
                <a16:creationId xmlns:a16="http://schemas.microsoft.com/office/drawing/2014/main" id="{AF478653-BF8A-AA84-31EC-BDECD3BA4018}"/>
              </a:ext>
            </a:extLst>
          </p:cNvPr>
          <p:cNvSpPr>
            <a:spLocks noGrp="1"/>
          </p:cNvSpPr>
          <p:nvPr>
            <p:ph type="sldNum" sz="quarter" idx="11"/>
          </p:nvPr>
        </p:nvSpPr>
        <p:spPr/>
        <p:txBody>
          <a:bodyPr/>
          <a:lstStyle/>
          <a:p>
            <a:fld id="{53F625F3-B677-4D46-AEB5-DC449A9DF797}" type="slidenum">
              <a:rPr lang="en-AU" smtClean="0"/>
              <a:pPr/>
              <a:t>9</a:t>
            </a:fld>
            <a:endParaRPr lang="en-AU"/>
          </a:p>
        </p:txBody>
      </p:sp>
      <p:pic>
        <p:nvPicPr>
          <p:cNvPr id="10" name="Picture 9">
            <a:extLst>
              <a:ext uri="{FF2B5EF4-FFF2-40B4-BE49-F238E27FC236}">
                <a16:creationId xmlns:a16="http://schemas.microsoft.com/office/drawing/2014/main" id="{D22BAB89-4FF7-42B9-B777-A60DEED5BEE3}"/>
              </a:ext>
              <a:ext uri="{C183D7F6-B498-43B3-948B-1728B52AA6E4}">
                <adec:decorative xmlns:adec="http://schemas.microsoft.com/office/drawing/2017/decorative" val="1"/>
              </a:ext>
            </a:extLst>
          </p:cNvPr>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8894626" y="3742393"/>
            <a:ext cx="3027313" cy="2512026"/>
          </a:xfrm>
          <a:prstGeom prst="rect">
            <a:avLst/>
          </a:prstGeom>
        </p:spPr>
      </p:pic>
      <p:sp>
        <p:nvSpPr>
          <p:cNvPr id="8" name="Text Placeholder 7">
            <a:extLst>
              <a:ext uri="{FF2B5EF4-FFF2-40B4-BE49-F238E27FC236}">
                <a16:creationId xmlns:a16="http://schemas.microsoft.com/office/drawing/2014/main" id="{833CEC6D-42C1-4EB3-92A3-7F16A53E06DA}"/>
              </a:ext>
            </a:extLst>
          </p:cNvPr>
          <p:cNvSpPr>
            <a:spLocks noGrp="1"/>
          </p:cNvSpPr>
          <p:nvPr>
            <p:ph type="body" sz="quarter" idx="16"/>
          </p:nvPr>
        </p:nvSpPr>
        <p:spPr/>
        <p:txBody>
          <a:bodyPr>
            <a:normAutofit/>
          </a:bodyPr>
          <a:lstStyle/>
          <a:p>
            <a:pPr marL="0" indent="0">
              <a:buNone/>
            </a:pPr>
            <a:r>
              <a:rPr lang="en-AU" sz="1400" dirty="0">
                <a:latin typeface="Public Sans ExtraBold" pitchFamily="2" charset="0"/>
              </a:rPr>
              <a:t>English and mathematics K – 2 </a:t>
            </a:r>
          </a:p>
          <a:p>
            <a:pPr marL="285750" indent="-285750">
              <a:buFont typeface="Arial"/>
              <a:buChar char="•"/>
            </a:pPr>
            <a:r>
              <a:rPr lang="en-US" sz="1400" dirty="0">
                <a:latin typeface="Public Sans" pitchFamily="2" charset="0"/>
              </a:rPr>
              <a:t>First 30 sample units released</a:t>
            </a:r>
          </a:p>
          <a:p>
            <a:pPr marL="285750" indent="-285750">
              <a:buFont typeface="Arial"/>
              <a:buChar char="•"/>
            </a:pPr>
            <a:r>
              <a:rPr lang="en-US" sz="1400" dirty="0">
                <a:latin typeface="Public Sans" pitchFamily="2" charset="0"/>
              </a:rPr>
              <a:t>Optional resources forming part of the Curriculum Reform Support Package for teachers. </a:t>
            </a:r>
          </a:p>
          <a:p>
            <a:pPr marL="285750" indent="-285750">
              <a:buFont typeface="Arial"/>
              <a:buChar char="•"/>
            </a:pPr>
            <a:r>
              <a:rPr lang="en-US" sz="1400" dirty="0">
                <a:latin typeface="Public Sans" pitchFamily="2" charset="0"/>
              </a:rPr>
              <a:t>Sample units must be reviewed for suitability prior to use. They are designed to be adapted by teachers to meet the needs of their students.</a:t>
            </a:r>
            <a:endParaRPr lang="en-US" sz="1400" dirty="0">
              <a:latin typeface="Public Sans" pitchFamily="2" charset="0"/>
              <a:ea typeface="+mn-lt"/>
              <a:cs typeface="+mn-lt"/>
            </a:endParaRPr>
          </a:p>
          <a:p>
            <a:pPr marL="285750" indent="-285750">
              <a:buFont typeface="Arial"/>
              <a:buChar char="•"/>
            </a:pPr>
            <a:r>
              <a:rPr lang="en-US" sz="1400" dirty="0">
                <a:latin typeface="Public Sans" pitchFamily="2" charset="0"/>
              </a:rPr>
              <a:t>The sample units are available on the department's website </a:t>
            </a:r>
          </a:p>
          <a:p>
            <a:pPr marL="463550" lvl="1" indent="-285750">
              <a:buFont typeface="Arial"/>
              <a:buChar char="•"/>
            </a:pPr>
            <a:r>
              <a:rPr lang="en-US" sz="1400" dirty="0">
                <a:latin typeface="Public Sans" pitchFamily="2" charset="0"/>
                <a:ea typeface="+mn-lt"/>
                <a:cs typeface="+mn-lt"/>
                <a:hlinkClick r:id="rId4"/>
              </a:rPr>
              <a:t>English K-2 units</a:t>
            </a:r>
            <a:endParaRPr lang="en-US" sz="1400" dirty="0">
              <a:latin typeface="Public Sans" pitchFamily="2" charset="0"/>
              <a:ea typeface="+mn-lt"/>
              <a:cs typeface="+mn-lt"/>
            </a:endParaRPr>
          </a:p>
          <a:p>
            <a:pPr marL="463550" lvl="1" indent="-285750">
              <a:buFont typeface="Arial"/>
              <a:buChar char="•"/>
            </a:pPr>
            <a:r>
              <a:rPr lang="en-US" sz="1400" dirty="0">
                <a:latin typeface="Public Sans" pitchFamily="2" charset="0"/>
                <a:ea typeface="+mn-lt"/>
                <a:cs typeface="+mn-lt"/>
                <a:hlinkClick r:id="rId5"/>
              </a:rPr>
              <a:t>Mathematics K-2 units</a:t>
            </a:r>
            <a:endParaRPr lang="en-US" sz="1400" u="sng" dirty="0">
              <a:latin typeface="Public Sans" pitchFamily="2" charset="0"/>
              <a:hlinkClick r:id="rId6">
                <a:extLst>
                  <a:ext uri="{A12FA001-AC4F-418D-AE19-62706E023703}">
                    <ahyp:hlinkClr xmlns:ahyp="http://schemas.microsoft.com/office/drawing/2018/hyperlinkcolor" val="tx"/>
                  </a:ext>
                </a:extLst>
              </a:hlinkClick>
            </a:endParaRPr>
          </a:p>
          <a:p>
            <a:pPr marL="0" indent="0">
              <a:buNone/>
            </a:pPr>
            <a:r>
              <a:rPr lang="en-US" sz="1400" b="1" dirty="0">
                <a:latin typeface="Public Sans ExtraBold" pitchFamily="2" charset="0"/>
              </a:rPr>
              <a:t>K-6 CHPS (Creative arts, HSIE, PDHPE and Science and technology</a:t>
            </a:r>
            <a:r>
              <a:rPr lang="en-AU" sz="1400" b="1" dirty="0">
                <a:latin typeface="Public Sans ExtraBold" pitchFamily="2" charset="0"/>
              </a:rPr>
              <a:t>)</a:t>
            </a:r>
          </a:p>
          <a:p>
            <a:pPr marL="285750" indent="-285750">
              <a:buFont typeface="Arial"/>
              <a:buChar char="•"/>
            </a:pPr>
            <a:r>
              <a:rPr lang="en-US" sz="1400" dirty="0">
                <a:latin typeface="Public Sans" pitchFamily="2" charset="0"/>
              </a:rPr>
              <a:t>NESA will take a K-6 approach to CHPS syllabuses (not K-2 and 3-6 as for English and mathematics).</a:t>
            </a:r>
          </a:p>
          <a:p>
            <a:endParaRPr lang="en-AU" dirty="0"/>
          </a:p>
        </p:txBody>
      </p:sp>
      <p:sp>
        <p:nvSpPr>
          <p:cNvPr id="5" name="Text Placeholder 4">
            <a:extLst>
              <a:ext uri="{FF2B5EF4-FFF2-40B4-BE49-F238E27FC236}">
                <a16:creationId xmlns:a16="http://schemas.microsoft.com/office/drawing/2014/main" id="{5FD92976-F0E4-884A-2C83-840DBA2BAD7A}"/>
              </a:ext>
            </a:extLst>
          </p:cNvPr>
          <p:cNvSpPr>
            <a:spLocks noGrp="1"/>
          </p:cNvSpPr>
          <p:nvPr>
            <p:ph type="body" sz="quarter" idx="15"/>
          </p:nvPr>
        </p:nvSpPr>
        <p:spPr/>
        <p:txBody>
          <a:bodyPr vert="horz" wrap="square" lIns="0" tIns="45720" rIns="91440" bIns="45720" rtlCol="0" anchor="t">
            <a:noAutofit/>
          </a:bodyPr>
          <a:lstStyle/>
          <a:p>
            <a:r>
              <a:rPr lang="en-AU" sz="2000" dirty="0">
                <a:latin typeface="Public Sans SemiBold" pitchFamily="2" charset="0"/>
              </a:rPr>
              <a:t>Primary resources </a:t>
            </a:r>
          </a:p>
        </p:txBody>
      </p:sp>
      <p:sp>
        <p:nvSpPr>
          <p:cNvPr id="4" name="Title 3">
            <a:extLst>
              <a:ext uri="{FF2B5EF4-FFF2-40B4-BE49-F238E27FC236}">
                <a16:creationId xmlns:a16="http://schemas.microsoft.com/office/drawing/2014/main" id="{2D4AB018-3A58-BDBB-A0E6-B2CE1DE78FE1}"/>
              </a:ext>
            </a:extLst>
          </p:cNvPr>
          <p:cNvSpPr>
            <a:spLocks noGrp="1"/>
          </p:cNvSpPr>
          <p:nvPr>
            <p:ph type="title"/>
          </p:nvPr>
        </p:nvSpPr>
        <p:spPr/>
        <p:txBody>
          <a:bodyPr/>
          <a:lstStyle/>
          <a:p>
            <a:r>
              <a:rPr lang="en-AU" dirty="0">
                <a:latin typeface="Public Sans" pitchFamily="2" charset="0"/>
              </a:rPr>
              <a:t>Department of Education updates</a:t>
            </a:r>
          </a:p>
        </p:txBody>
      </p:sp>
    </p:spTree>
    <p:extLst>
      <p:ext uri="{BB962C8B-B14F-4D97-AF65-F5344CB8AC3E}">
        <p14:creationId xmlns:p14="http://schemas.microsoft.com/office/powerpoint/2010/main" val="3417586875"/>
      </p:ext>
    </p:extLst>
  </p:cSld>
  <p:clrMapOvr>
    <a:masterClrMapping/>
  </p:clrMapOvr>
  <p:transition>
    <p:fade/>
  </p:transition>
</p:sld>
</file>

<file path=ppt/theme/theme1.xml><?xml version="1.0" encoding="utf-8"?>
<a:theme xmlns:a="http://schemas.openxmlformats.org/drawingml/2006/main" name="Office Theme">
  <a:themeElements>
    <a:clrScheme name="DoE 2021">
      <a:dk1>
        <a:srgbClr val="000000"/>
      </a:dk1>
      <a:lt1>
        <a:srgbClr val="FFFFFF"/>
      </a:lt1>
      <a:dk2>
        <a:srgbClr val="002562"/>
      </a:dk2>
      <a:lt2>
        <a:srgbClr val="C9EDFC"/>
      </a:lt2>
      <a:accent1>
        <a:srgbClr val="002565"/>
      </a:accent1>
      <a:accent2>
        <a:srgbClr val="3E7EC8"/>
      </a:accent2>
      <a:accent3>
        <a:srgbClr val="6CABE3"/>
      </a:accent3>
      <a:accent4>
        <a:srgbClr val="C9EDFC"/>
      </a:accent4>
      <a:accent5>
        <a:srgbClr val="D6143A"/>
      </a:accent5>
      <a:accent6>
        <a:srgbClr val="FFB7C0"/>
      </a:accent6>
      <a:hlink>
        <a:srgbClr val="417EC8"/>
      </a:hlink>
      <a:folHlink>
        <a:srgbClr val="6CABE3"/>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DoE PPT Template 2021 - Online" id="{F45427ED-80E3-A04B-AE1D-C7E1FE4CA16A}" vid="{DF3FAA2B-BC61-0840-A027-AEE28EA825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421FB192016B4DBC705AF906BB929B" ma:contentTypeVersion="14" ma:contentTypeDescription="Create a new document." ma:contentTypeScope="" ma:versionID="33abf2076ccd13555b3fffb31ad31479">
  <xsd:schema xmlns:xsd="http://www.w3.org/2001/XMLSchema" xmlns:xs="http://www.w3.org/2001/XMLSchema" xmlns:p="http://schemas.microsoft.com/office/2006/metadata/properties" xmlns:ns3="185ad172-241e-46eb-b06f-b9e9435fe3ab" xmlns:ns4="3ed67ec9-b64a-4b93-a027-d5f88b112957" targetNamespace="http://schemas.microsoft.com/office/2006/metadata/properties" ma:root="true" ma:fieldsID="3f7d6ccf5561eb82f289b9cf75380a9f" ns3:_="" ns4:_="">
    <xsd:import namespace="185ad172-241e-46eb-b06f-b9e9435fe3ab"/>
    <xsd:import namespace="3ed67ec9-b64a-4b93-a027-d5f88b11295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5ad172-241e-46eb-b06f-b9e9435fe3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ed67ec9-b64a-4b93-a027-d5f88b11295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E0182A-DE0B-4A57-8C03-47D58E326A67}">
  <ds:schemaRef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dcmitype/"/>
    <ds:schemaRef ds:uri="http://schemas.microsoft.com/office/2006/documentManagement/types"/>
    <ds:schemaRef ds:uri="http://purl.org/dc/terms/"/>
    <ds:schemaRef ds:uri="3ed67ec9-b64a-4b93-a027-d5f88b112957"/>
    <ds:schemaRef ds:uri="185ad172-241e-46eb-b06f-b9e9435fe3ab"/>
    <ds:schemaRef ds:uri="http://www.w3.org/XML/1998/namespace"/>
  </ds:schemaRefs>
</ds:datastoreItem>
</file>

<file path=customXml/itemProps2.xml><?xml version="1.0" encoding="utf-8"?>
<ds:datastoreItem xmlns:ds="http://schemas.openxmlformats.org/officeDocument/2006/customXml" ds:itemID="{482C015D-0BEC-4E56-AB30-992477CD3B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5ad172-241e-46eb-b06f-b9e9435fe3ab"/>
    <ds:schemaRef ds:uri="3ed67ec9-b64a-4b93-a027-d5f88b1129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7337F8-1DEA-4F95-B60D-B3C7229ED7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DoE_Powerpoint_Template_-_Widescreen_v3</Template>
  <TotalTime>71</TotalTime>
  <Words>1617</Words>
  <Application>Microsoft Office PowerPoint</Application>
  <PresentationFormat>Widescreen</PresentationFormat>
  <Paragraphs>166</Paragraphs>
  <Slides>14</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Courier New</vt:lpstr>
      <vt:lpstr>Public Sans</vt:lpstr>
      <vt:lpstr>Public Sans ExtraBold</vt:lpstr>
      <vt:lpstr>Montserrat SemiBold</vt:lpstr>
      <vt:lpstr>Arial</vt:lpstr>
      <vt:lpstr>Arial,Sans-Serif</vt:lpstr>
      <vt:lpstr>Montserrat</vt:lpstr>
      <vt:lpstr>Montserrat Medium</vt:lpstr>
      <vt:lpstr>Calibri</vt:lpstr>
      <vt:lpstr>Public Sans SemiBold</vt:lpstr>
      <vt:lpstr>Office Theme</vt:lpstr>
      <vt:lpstr>Principal network meeting – presentation</vt:lpstr>
      <vt:lpstr>Acknowledgement of Country</vt:lpstr>
      <vt:lpstr>Agenda</vt:lpstr>
      <vt:lpstr>Summary </vt:lpstr>
      <vt:lpstr>NESA syllabus timeline</vt:lpstr>
      <vt:lpstr>NESA syllabus timeline</vt:lpstr>
      <vt:lpstr>NESA syllabus timeline</vt:lpstr>
      <vt:lpstr>Department of Education updates</vt:lpstr>
      <vt:lpstr>Department of Education updates</vt:lpstr>
      <vt:lpstr>Department of Education updates</vt:lpstr>
      <vt:lpstr>Lessons learnt</vt:lpstr>
      <vt:lpstr>Lessons learnt</vt:lpstr>
      <vt:lpstr>Problem of practice</vt:lpstr>
      <vt:lpstr>Problem of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Reform update – Term 4</dc:title>
  <dc:creator>NSW Department of Education</dc:creator>
  <dcterms:created xsi:type="dcterms:W3CDTF">2022-10-20T00:16:20Z</dcterms:created>
  <dcterms:modified xsi:type="dcterms:W3CDTF">2022-10-21T03:49:30Z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0x0101000C421FB192016B4DBC705AF906BB929B</vt:lpwstr>
  </property>
  <property fmtid="{D5CDD505-2E9C-101B-9397-08002B2CF9AE}" pid="3" name="MediaServiceImageTags">
    <vt:lpwstr/>
  </property>
</Properties>
</file>