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6232" r:id="rId5"/>
    <p:sldId id="26247" r:id="rId6"/>
    <p:sldId id="2141411506" r:id="rId7"/>
    <p:sldId id="2141411513" r:id="rId8"/>
    <p:sldId id="2141411510" r:id="rId9"/>
    <p:sldId id="2141411502" r:id="rId10"/>
    <p:sldId id="2141411512" r:id="rId11"/>
    <p:sldId id="26216" r:id="rId12"/>
    <p:sldId id="2141411520" r:id="rId13"/>
    <p:sldId id="26262" r:id="rId14"/>
    <p:sldId id="26259" r:id="rId15"/>
    <p:sldId id="2141411514" r:id="rId16"/>
    <p:sldId id="2141411518" r:id="rId17"/>
    <p:sldId id="2141411519" r:id="rId18"/>
    <p:sldId id="2141411495" r:id="rId19"/>
    <p:sldId id="21414114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232"/>
            <p14:sldId id="26247"/>
            <p14:sldId id="2141411506"/>
            <p14:sldId id="2141411513"/>
            <p14:sldId id="2141411510"/>
            <p14:sldId id="2141411502"/>
            <p14:sldId id="2141411512"/>
            <p14:sldId id="26216"/>
            <p14:sldId id="2141411520"/>
            <p14:sldId id="26262"/>
            <p14:sldId id="26259"/>
            <p14:sldId id="2141411514"/>
            <p14:sldId id="2141411518"/>
            <p14:sldId id="2141411519"/>
            <p14:sldId id="2141411495"/>
            <p14:sldId id="21414114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9A3ED25-6D98-DF9F-35CF-5813A4D46853}" name="Jacqui Rogers (Jacqui Rogers)" initials="JR" userId="S::jacqui.rogers1@det.nsw.edu.au::5a01e589-e077-43f7-a3f4-a9bfffe00903" providerId="AD"/>
  <p188:author id="{3ECBB681-5778-F55E-E896-4497189655AA}" name="Dionissia Tsirigos" initials="DT" userId="S::dionissia.tsirigos@det.nsw.edu.au::0f61e84c-913a-4f24-b74e-a42a7170d5be" providerId="AD"/>
  <p188:author id="{216F6D8F-6AF9-478E-C02E-ACD70BCC1B50}" name="Belinda Bagshaw" initials="BB" userId="S::BELINDA.PINE1@det.nsw.edu.au::3edc3721-05c5-44f3-8d5c-b07aa315cd84" providerId="AD"/>
  <p188:author id="{8D5DA9AD-28D7-F83A-73D6-FF5BA736003C}" name="Lyndsey Caldecott" initials="LC" userId="S::lyndsey.caldecott@det.nsw.edu.au::2f18e927-1081-4fe7-9489-459cb88b2fed" providerId="AD"/>
  <p188:author id="{767DBCC5-FFD7-5C0B-81A4-8F83CE1C3966}" name="Alison Fowler" initials="AF" userId="S::Alison.Fowler3@det.nsw.edu.au::4856d38d-4057-4298-8964-99089cb229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72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2DC03-8117-44DE-AB91-6F97362B2DCF}" v="381" dt="2023-09-07T23:39:24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69485" autoAdjust="0"/>
  </p:normalViewPr>
  <p:slideViewPr>
    <p:cSldViewPr snapToGrid="0">
      <p:cViewPr varScale="1">
        <p:scale>
          <a:sx n="76" d="100"/>
          <a:sy n="76" d="100"/>
        </p:scale>
        <p:origin x="191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sy Hong" userId="852f2fe8-ba51-4773-8c32-260fca1b2ee4" providerId="ADAL" clId="{0172DC03-8117-44DE-AB91-6F97362B2DCF}"/>
    <pc:docChg chg="undo redo custSel addSld delSld modSld sldOrd modSection">
      <pc:chgData name="Daisy Hong" userId="852f2fe8-ba51-4773-8c32-260fca1b2ee4" providerId="ADAL" clId="{0172DC03-8117-44DE-AB91-6F97362B2DCF}" dt="2023-09-08T00:17:30.925" v="4637" actId="113"/>
      <pc:docMkLst>
        <pc:docMk/>
      </pc:docMkLst>
      <pc:sldChg chg="delSp modSp add del mod">
        <pc:chgData name="Daisy Hong" userId="852f2fe8-ba51-4773-8c32-260fca1b2ee4" providerId="ADAL" clId="{0172DC03-8117-44DE-AB91-6F97362B2DCF}" dt="2023-09-07T03:55:41.638" v="4297" actId="47"/>
        <pc:sldMkLst>
          <pc:docMk/>
          <pc:sldMk cId="0" sldId="258"/>
        </pc:sldMkLst>
        <pc:spChg chg="del mod">
          <ac:chgData name="Daisy Hong" userId="852f2fe8-ba51-4773-8c32-260fca1b2ee4" providerId="ADAL" clId="{0172DC03-8117-44DE-AB91-6F97362B2DCF}" dt="2023-09-07T03:45:03.123" v="4089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7T03:45:11.045" v="4095" actId="478"/>
          <ac:spMkLst>
            <pc:docMk/>
            <pc:sldMk cId="0" sldId="258"/>
            <ac:spMk id="51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7T03:45:05.456" v="4091" actId="478"/>
          <ac:spMkLst>
            <pc:docMk/>
            <pc:sldMk cId="0" sldId="258"/>
            <ac:spMk id="61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7T03:45:09.210" v="4094" actId="478"/>
          <ac:spMkLst>
            <pc:docMk/>
            <pc:sldMk cId="0" sldId="258"/>
            <ac:spMk id="62" creationId="{00000000-0000-0000-0000-000000000000}"/>
          </ac:spMkLst>
        </pc:spChg>
        <pc:grpChg chg="del">
          <ac:chgData name="Daisy Hong" userId="852f2fe8-ba51-4773-8c32-260fca1b2ee4" providerId="ADAL" clId="{0172DC03-8117-44DE-AB91-6F97362B2DCF}" dt="2023-09-07T03:45:06.558" v="4092" actId="478"/>
          <ac:grpSpMkLst>
            <pc:docMk/>
            <pc:sldMk cId="0" sldId="258"/>
            <ac:grpSpMk id="52" creationId="{00000000-0000-0000-0000-000000000000}"/>
          </ac:grpSpMkLst>
        </pc:grpChg>
        <pc:grpChg chg="del">
          <ac:chgData name="Daisy Hong" userId="852f2fe8-ba51-4773-8c32-260fca1b2ee4" providerId="ADAL" clId="{0172DC03-8117-44DE-AB91-6F97362B2DCF}" dt="2023-09-07T03:45:04.938" v="4090" actId="478"/>
          <ac:grpSpMkLst>
            <pc:docMk/>
            <pc:sldMk cId="0" sldId="258"/>
            <ac:grpSpMk id="55" creationId="{00000000-0000-0000-0000-000000000000}"/>
          </ac:grpSpMkLst>
        </pc:grpChg>
        <pc:grpChg chg="del">
          <ac:chgData name="Daisy Hong" userId="852f2fe8-ba51-4773-8c32-260fca1b2ee4" providerId="ADAL" clId="{0172DC03-8117-44DE-AB91-6F97362B2DCF}" dt="2023-09-07T03:45:08.309" v="4093" actId="478"/>
          <ac:grpSpMkLst>
            <pc:docMk/>
            <pc:sldMk cId="0" sldId="258"/>
            <ac:grpSpMk id="58" creationId="{00000000-0000-0000-0000-000000000000}"/>
          </ac:grpSpMkLst>
        </pc:grpChg>
      </pc:sldChg>
      <pc:sldChg chg="addSp delSp modSp add del mod ord modClrScheme chgLayout">
        <pc:chgData name="Daisy Hong" userId="852f2fe8-ba51-4773-8c32-260fca1b2ee4" providerId="ADAL" clId="{0172DC03-8117-44DE-AB91-6F97362B2DCF}" dt="2023-09-06T03:49:23.231" v="1765" actId="47"/>
        <pc:sldMkLst>
          <pc:docMk/>
          <pc:sldMk cId="0" sldId="262"/>
        </pc:sldMkLst>
        <pc:spChg chg="mod">
          <ac:chgData name="Daisy Hong" userId="852f2fe8-ba51-4773-8c32-260fca1b2ee4" providerId="ADAL" clId="{0172DC03-8117-44DE-AB91-6F97362B2DCF}" dt="2023-09-06T03:40:11.787" v="1642" actId="1076"/>
          <ac:spMkLst>
            <pc:docMk/>
            <pc:sldMk cId="0" sldId="262"/>
            <ac:spMk id="18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6T03:40:08.890" v="1641" actId="478"/>
          <ac:spMkLst>
            <pc:docMk/>
            <pc:sldMk cId="0" sldId="262"/>
            <ac:spMk id="47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6T03:40:08.146" v="1640" actId="478"/>
          <ac:spMkLst>
            <pc:docMk/>
            <pc:sldMk cId="0" sldId="262"/>
            <ac:spMk id="48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6T03:39:17.953" v="1635" actId="478"/>
          <ac:spMkLst>
            <pc:docMk/>
            <pc:sldMk cId="0" sldId="262"/>
            <ac:spMk id="52" creationId="{00000000-0000-0000-0000-000000000000}"/>
          </ac:spMkLst>
        </pc:spChg>
        <pc:spChg chg="del">
          <ac:chgData name="Daisy Hong" userId="852f2fe8-ba51-4773-8c32-260fca1b2ee4" providerId="ADAL" clId="{0172DC03-8117-44DE-AB91-6F97362B2DCF}" dt="2023-09-06T03:39:55.422" v="1638" actId="478"/>
          <ac:spMkLst>
            <pc:docMk/>
            <pc:sldMk cId="0" sldId="262"/>
            <ac:spMk id="53" creationId="{00000000-0000-0000-0000-000000000000}"/>
          </ac:spMkLst>
        </pc:spChg>
        <pc:spChg chg="add del mod ord">
          <ac:chgData name="Daisy Hong" userId="852f2fe8-ba51-4773-8c32-260fca1b2ee4" providerId="ADAL" clId="{0172DC03-8117-44DE-AB91-6F97362B2DCF}" dt="2023-09-06T03:39:12.797" v="1633" actId="478"/>
          <ac:spMkLst>
            <pc:docMk/>
            <pc:sldMk cId="0" sldId="262"/>
            <ac:spMk id="54" creationId="{B232D8ED-67A6-4283-6AA9-8154C0079785}"/>
          </ac:spMkLst>
        </pc:spChg>
        <pc:spChg chg="add del mod ord">
          <ac:chgData name="Daisy Hong" userId="852f2fe8-ba51-4773-8c32-260fca1b2ee4" providerId="ADAL" clId="{0172DC03-8117-44DE-AB91-6F97362B2DCF}" dt="2023-09-06T03:39:13.548" v="1634" actId="478"/>
          <ac:spMkLst>
            <pc:docMk/>
            <pc:sldMk cId="0" sldId="262"/>
            <ac:spMk id="55" creationId="{F1838188-C442-C903-7C70-938CE68AF413}"/>
          </ac:spMkLst>
        </pc:spChg>
        <pc:grpChg chg="del">
          <ac:chgData name="Daisy Hong" userId="852f2fe8-ba51-4773-8c32-260fca1b2ee4" providerId="ADAL" clId="{0172DC03-8117-44DE-AB91-6F97362B2DCF}" dt="2023-09-06T03:39:18.979" v="1636" actId="478"/>
          <ac:grpSpMkLst>
            <pc:docMk/>
            <pc:sldMk cId="0" sldId="262"/>
            <ac:grpSpMk id="49" creationId="{00000000-0000-0000-0000-000000000000}"/>
          </ac:grpSpMkLst>
        </pc:grpChg>
      </pc:sldChg>
      <pc:sldChg chg="addSp delSp modSp add del mod modClrScheme chgLayout">
        <pc:chgData name="Daisy Hong" userId="852f2fe8-ba51-4773-8c32-260fca1b2ee4" providerId="ADAL" clId="{0172DC03-8117-44DE-AB91-6F97362B2DCF}" dt="2023-09-05T06:10:51.531" v="1147" actId="47"/>
        <pc:sldMkLst>
          <pc:docMk/>
          <pc:sldMk cId="647142074" sldId="325"/>
        </pc:sldMkLst>
        <pc:spChg chg="del mod ord">
          <ac:chgData name="Daisy Hong" userId="852f2fe8-ba51-4773-8c32-260fca1b2ee4" providerId="ADAL" clId="{0172DC03-8117-44DE-AB91-6F97362B2DCF}" dt="2023-09-05T01:23:20.121" v="83" actId="478"/>
          <ac:spMkLst>
            <pc:docMk/>
            <pc:sldMk cId="647142074" sldId="325"/>
            <ac:spMk id="2" creationId="{E4AE27A0-1CE4-2D49-A917-980DC55DBA2E}"/>
          </ac:spMkLst>
        </pc:spChg>
        <pc:spChg chg="del mod ord">
          <ac:chgData name="Daisy Hong" userId="852f2fe8-ba51-4773-8c32-260fca1b2ee4" providerId="ADAL" clId="{0172DC03-8117-44DE-AB91-6F97362B2DCF}" dt="2023-09-05T01:17:40.199" v="30" actId="478"/>
          <ac:spMkLst>
            <pc:docMk/>
            <pc:sldMk cId="647142074" sldId="325"/>
            <ac:spMk id="3" creationId="{16B2403B-3D00-6C48-9C04-C5FE8C187D84}"/>
          </ac:spMkLst>
        </pc:spChg>
        <pc:spChg chg="add del mod ord">
          <ac:chgData name="Daisy Hong" userId="852f2fe8-ba51-4773-8c32-260fca1b2ee4" providerId="ADAL" clId="{0172DC03-8117-44DE-AB91-6F97362B2DCF}" dt="2023-09-05T01:17:14.672" v="29" actId="478"/>
          <ac:spMkLst>
            <pc:docMk/>
            <pc:sldMk cId="647142074" sldId="325"/>
            <ac:spMk id="4" creationId="{54D81742-233B-FEDB-E60F-72FDFD896735}"/>
          </ac:spMkLst>
        </pc:spChg>
        <pc:spChg chg="add del mod ord">
          <ac:chgData name="Daisy Hong" userId="852f2fe8-ba51-4773-8c32-260fca1b2ee4" providerId="ADAL" clId="{0172DC03-8117-44DE-AB91-6F97362B2DCF}" dt="2023-09-05T01:17:09.273" v="27" actId="478"/>
          <ac:spMkLst>
            <pc:docMk/>
            <pc:sldMk cId="647142074" sldId="325"/>
            <ac:spMk id="5" creationId="{5FF5A5BB-7BB3-753B-4637-02691246BB46}"/>
          </ac:spMkLst>
        </pc:spChg>
        <pc:spChg chg="add del mod ord">
          <ac:chgData name="Daisy Hong" userId="852f2fe8-ba51-4773-8c32-260fca1b2ee4" providerId="ADAL" clId="{0172DC03-8117-44DE-AB91-6F97362B2DCF}" dt="2023-09-05T01:17:11.825" v="28" actId="478"/>
          <ac:spMkLst>
            <pc:docMk/>
            <pc:sldMk cId="647142074" sldId="325"/>
            <ac:spMk id="7" creationId="{58BCF745-CAA4-FE04-C467-F82E101B23AB}"/>
          </ac:spMkLst>
        </pc:spChg>
        <pc:spChg chg="add del mod ord">
          <ac:chgData name="Daisy Hong" userId="852f2fe8-ba51-4773-8c32-260fca1b2ee4" providerId="ADAL" clId="{0172DC03-8117-44DE-AB91-6F97362B2DCF}" dt="2023-09-05T01:17:07.689" v="26" actId="478"/>
          <ac:spMkLst>
            <pc:docMk/>
            <pc:sldMk cId="647142074" sldId="325"/>
            <ac:spMk id="8" creationId="{D1D983B5-B512-3CA7-66AB-8498D87D0F2B}"/>
          </ac:spMkLst>
        </pc:spChg>
        <pc:spChg chg="add del mod">
          <ac:chgData name="Daisy Hong" userId="852f2fe8-ba51-4773-8c32-260fca1b2ee4" providerId="ADAL" clId="{0172DC03-8117-44DE-AB91-6F97362B2DCF}" dt="2023-09-05T01:17:43.578" v="32" actId="478"/>
          <ac:spMkLst>
            <pc:docMk/>
            <pc:sldMk cId="647142074" sldId="325"/>
            <ac:spMk id="10" creationId="{54605457-65F2-9D57-2AE4-E7A49C6DE5AE}"/>
          </ac:spMkLst>
        </pc:spChg>
        <pc:spChg chg="add mod">
          <ac:chgData name="Daisy Hong" userId="852f2fe8-ba51-4773-8c32-260fca1b2ee4" providerId="ADAL" clId="{0172DC03-8117-44DE-AB91-6F97362B2DCF}" dt="2023-09-05T01:23:11.915" v="81" actId="13244"/>
          <ac:spMkLst>
            <pc:docMk/>
            <pc:sldMk cId="647142074" sldId="325"/>
            <ac:spMk id="11" creationId="{5BEC30DF-B2BF-EBCE-E233-BAB2D642188B}"/>
          </ac:spMkLst>
        </pc:spChg>
        <pc:spChg chg="add mod">
          <ac:chgData name="Daisy Hong" userId="852f2fe8-ba51-4773-8c32-260fca1b2ee4" providerId="ADAL" clId="{0172DC03-8117-44DE-AB91-6F97362B2DCF}" dt="2023-09-05T01:17:47.942" v="34" actId="20577"/>
          <ac:spMkLst>
            <pc:docMk/>
            <pc:sldMk cId="647142074" sldId="325"/>
            <ac:spMk id="12" creationId="{ABD12C1E-54B1-487C-D43B-DE6026B64D7D}"/>
          </ac:spMkLst>
        </pc:spChg>
        <pc:spChg chg="add del mod">
          <ac:chgData name="Daisy Hong" userId="852f2fe8-ba51-4773-8c32-260fca1b2ee4" providerId="ADAL" clId="{0172DC03-8117-44DE-AB91-6F97362B2DCF}" dt="2023-09-05T01:23:28.677" v="85" actId="478"/>
          <ac:spMkLst>
            <pc:docMk/>
            <pc:sldMk cId="647142074" sldId="325"/>
            <ac:spMk id="13" creationId="{6AAC86FE-6872-E54E-0818-0D658CFB4248}"/>
          </ac:spMkLst>
        </pc:spChg>
        <pc:picChg chg="mod">
          <ac:chgData name="Daisy Hong" userId="852f2fe8-ba51-4773-8c32-260fca1b2ee4" providerId="ADAL" clId="{0172DC03-8117-44DE-AB91-6F97362B2DCF}" dt="2023-09-05T04:45:05.672" v="992" actId="962"/>
          <ac:picMkLst>
            <pc:docMk/>
            <pc:sldMk cId="647142074" sldId="325"/>
            <ac:picMk id="6" creationId="{02FE82EF-876F-FE42-CD71-F07EE53F565E}"/>
          </ac:picMkLst>
        </pc:picChg>
      </pc:sldChg>
      <pc:sldChg chg="add del">
        <pc:chgData name="Daisy Hong" userId="852f2fe8-ba51-4773-8c32-260fca1b2ee4" providerId="ADAL" clId="{0172DC03-8117-44DE-AB91-6F97362B2DCF}" dt="2023-09-05T01:16:28.885" v="22" actId="47"/>
        <pc:sldMkLst>
          <pc:docMk/>
          <pc:sldMk cId="2765257940" sldId="351"/>
        </pc:sldMkLst>
      </pc:sldChg>
      <pc:sldChg chg="addSp delSp modSp mod">
        <pc:chgData name="Daisy Hong" userId="852f2fe8-ba51-4773-8c32-260fca1b2ee4" providerId="ADAL" clId="{0172DC03-8117-44DE-AB91-6F97362B2DCF}" dt="2023-09-07T01:18:16.065" v="3761" actId="1076"/>
        <pc:sldMkLst>
          <pc:docMk/>
          <pc:sldMk cId="1424094764" sldId="26216"/>
        </pc:sldMkLst>
        <pc:spChg chg="ord">
          <ac:chgData name="Daisy Hong" userId="852f2fe8-ba51-4773-8c32-260fca1b2ee4" providerId="ADAL" clId="{0172DC03-8117-44DE-AB91-6F97362B2DCF}" dt="2023-09-06T23:01:59.135" v="3296" actId="13244"/>
          <ac:spMkLst>
            <pc:docMk/>
            <pc:sldMk cId="1424094764" sldId="26216"/>
            <ac:spMk id="2" creationId="{7E8E6ABC-9E22-7A0B-62D2-893494BE5B14}"/>
          </ac:spMkLst>
        </pc:spChg>
        <pc:spChg chg="mod ord">
          <ac:chgData name="Daisy Hong" userId="852f2fe8-ba51-4773-8c32-260fca1b2ee4" providerId="ADAL" clId="{0172DC03-8117-44DE-AB91-6F97362B2DCF}" dt="2023-09-06T23:02:10.861" v="3300" actId="13244"/>
          <ac:spMkLst>
            <pc:docMk/>
            <pc:sldMk cId="1424094764" sldId="26216"/>
            <ac:spMk id="3" creationId="{46EB9B7A-8708-7EE0-059B-7346F7AE240F}"/>
          </ac:spMkLst>
        </pc:spChg>
        <pc:spChg chg="ord">
          <ac:chgData name="Daisy Hong" userId="852f2fe8-ba51-4773-8c32-260fca1b2ee4" providerId="ADAL" clId="{0172DC03-8117-44DE-AB91-6F97362B2DCF}" dt="2023-09-06T23:02:17.440" v="3303" actId="13244"/>
          <ac:spMkLst>
            <pc:docMk/>
            <pc:sldMk cId="1424094764" sldId="26216"/>
            <ac:spMk id="4" creationId="{0F0E9545-BBF8-4236-D3E7-427E21750EF5}"/>
          </ac:spMkLst>
        </pc:spChg>
        <pc:spChg chg="ord">
          <ac:chgData name="Daisy Hong" userId="852f2fe8-ba51-4773-8c32-260fca1b2ee4" providerId="ADAL" clId="{0172DC03-8117-44DE-AB91-6F97362B2DCF}" dt="2023-09-06T23:02:02.043" v="3297" actId="13244"/>
          <ac:spMkLst>
            <pc:docMk/>
            <pc:sldMk cId="1424094764" sldId="26216"/>
            <ac:spMk id="5" creationId="{78FDAB33-BC5D-6167-1278-AC1A98B2FA2B}"/>
          </ac:spMkLst>
        </pc:spChg>
        <pc:spChg chg="add mod ord">
          <ac:chgData name="Daisy Hong" userId="852f2fe8-ba51-4773-8c32-260fca1b2ee4" providerId="ADAL" clId="{0172DC03-8117-44DE-AB91-6F97362B2DCF}" dt="2023-09-06T23:02:15.927" v="3302" actId="13244"/>
          <ac:spMkLst>
            <pc:docMk/>
            <pc:sldMk cId="1424094764" sldId="26216"/>
            <ac:spMk id="6" creationId="{10CD10E9-F35B-0117-7741-75FFB1AB6C7C}"/>
          </ac:spMkLst>
        </pc:spChg>
        <pc:spChg chg="add mod ord">
          <ac:chgData name="Daisy Hong" userId="852f2fe8-ba51-4773-8c32-260fca1b2ee4" providerId="ADAL" clId="{0172DC03-8117-44DE-AB91-6F97362B2DCF}" dt="2023-09-06T23:02:07.379" v="3299" actId="962"/>
          <ac:spMkLst>
            <pc:docMk/>
            <pc:sldMk cId="1424094764" sldId="26216"/>
            <ac:spMk id="8" creationId="{A80A3C4F-7F2B-135D-DDDF-BC02D14E791A}"/>
          </ac:spMkLst>
        </pc:spChg>
        <pc:spChg chg="add mod ord">
          <ac:chgData name="Daisy Hong" userId="852f2fe8-ba51-4773-8c32-260fca1b2ee4" providerId="ADAL" clId="{0172DC03-8117-44DE-AB91-6F97362B2DCF}" dt="2023-09-06T23:02:06.947" v="3298" actId="962"/>
          <ac:spMkLst>
            <pc:docMk/>
            <pc:sldMk cId="1424094764" sldId="26216"/>
            <ac:spMk id="10" creationId="{4F430DB4-9C87-EC4A-4039-3941B26D88CD}"/>
          </ac:spMkLst>
        </pc:spChg>
        <pc:grpChg chg="add mod">
          <ac:chgData name="Daisy Hong" userId="852f2fe8-ba51-4773-8c32-260fca1b2ee4" providerId="ADAL" clId="{0172DC03-8117-44DE-AB91-6F97362B2DCF}" dt="2023-09-06T23:01:35.409" v="3295" actId="164"/>
          <ac:grpSpMkLst>
            <pc:docMk/>
            <pc:sldMk cId="1424094764" sldId="26216"/>
            <ac:grpSpMk id="11" creationId="{C53F8C7F-7498-7C45-666E-8E2D32C6708D}"/>
          </ac:grpSpMkLst>
        </pc:grpChg>
        <pc:picChg chg="add mod">
          <ac:chgData name="Daisy Hong" userId="852f2fe8-ba51-4773-8c32-260fca1b2ee4" providerId="ADAL" clId="{0172DC03-8117-44DE-AB91-6F97362B2DCF}" dt="2023-09-06T23:02:20.715" v="3304" actId="962"/>
          <ac:picMkLst>
            <pc:docMk/>
            <pc:sldMk cId="1424094764" sldId="26216"/>
            <ac:picMk id="7" creationId="{A66FB896-545D-661E-5924-25B173B8A1E6}"/>
          </ac:picMkLst>
        </pc:picChg>
        <pc:picChg chg="add del mod">
          <ac:chgData name="Daisy Hong" userId="852f2fe8-ba51-4773-8c32-260fca1b2ee4" providerId="ADAL" clId="{0172DC03-8117-44DE-AB91-6F97362B2DCF}" dt="2023-09-05T05:57:38.234" v="1105" actId="21"/>
          <ac:picMkLst>
            <pc:docMk/>
            <pc:sldMk cId="1424094764" sldId="26216"/>
            <ac:picMk id="7" creationId="{F229274B-39E4-E135-51AA-C84C8BC1EA06}"/>
          </ac:picMkLst>
        </pc:picChg>
        <pc:picChg chg="add mod">
          <ac:chgData name="Daisy Hong" userId="852f2fe8-ba51-4773-8c32-260fca1b2ee4" providerId="ADAL" clId="{0172DC03-8117-44DE-AB91-6F97362B2DCF}" dt="2023-09-07T01:18:16.065" v="3761" actId="1076"/>
          <ac:picMkLst>
            <pc:docMk/>
            <pc:sldMk cId="1424094764" sldId="26216"/>
            <ac:picMk id="9" creationId="{93AA3E16-3759-DBD6-29C2-B821091234B0}"/>
          </ac:picMkLst>
        </pc:picChg>
      </pc:sldChg>
      <pc:sldChg chg="add del">
        <pc:chgData name="Daisy Hong" userId="852f2fe8-ba51-4773-8c32-260fca1b2ee4" providerId="ADAL" clId="{0172DC03-8117-44DE-AB91-6F97362B2DCF}" dt="2023-09-05T01:42:59.103" v="109" actId="47"/>
        <pc:sldMkLst>
          <pc:docMk/>
          <pc:sldMk cId="4187514700" sldId="26223"/>
        </pc:sldMkLst>
      </pc:sldChg>
      <pc:sldChg chg="add del">
        <pc:chgData name="Daisy Hong" userId="852f2fe8-ba51-4773-8c32-260fca1b2ee4" providerId="ADAL" clId="{0172DC03-8117-44DE-AB91-6F97362B2DCF}" dt="2023-09-05T01:42:20.124" v="107" actId="47"/>
        <pc:sldMkLst>
          <pc:docMk/>
          <pc:sldMk cId="1701069689" sldId="26225"/>
        </pc:sldMkLst>
      </pc:sldChg>
      <pc:sldChg chg="del">
        <pc:chgData name="Daisy Hong" userId="852f2fe8-ba51-4773-8c32-260fca1b2ee4" providerId="ADAL" clId="{0172DC03-8117-44DE-AB91-6F97362B2DCF}" dt="2023-09-05T01:15:48.146" v="19" actId="47"/>
        <pc:sldMkLst>
          <pc:docMk/>
          <pc:sldMk cId="234709198" sldId="26231"/>
        </pc:sldMkLst>
      </pc:sldChg>
      <pc:sldChg chg="addSp delSp modSp add mod ord">
        <pc:chgData name="Daisy Hong" userId="852f2fe8-ba51-4773-8c32-260fca1b2ee4" providerId="ADAL" clId="{0172DC03-8117-44DE-AB91-6F97362B2DCF}" dt="2023-09-05T06:11:31.051" v="1164" actId="1076"/>
        <pc:sldMkLst>
          <pc:docMk/>
          <pc:sldMk cId="3744293031" sldId="26232"/>
        </pc:sldMkLst>
        <pc:spChg chg="mod">
          <ac:chgData name="Daisy Hong" userId="852f2fe8-ba51-4773-8c32-260fca1b2ee4" providerId="ADAL" clId="{0172DC03-8117-44DE-AB91-6F97362B2DCF}" dt="2023-09-05T06:11:17.452" v="1161" actId="1076"/>
          <ac:spMkLst>
            <pc:docMk/>
            <pc:sldMk cId="3744293031" sldId="26232"/>
            <ac:spMk id="9" creationId="{EA49D0CA-63AA-4296-A572-38C40C8D5572}"/>
          </ac:spMkLst>
        </pc:spChg>
        <pc:picChg chg="add mod">
          <ac:chgData name="Daisy Hong" userId="852f2fe8-ba51-4773-8c32-260fca1b2ee4" providerId="ADAL" clId="{0172DC03-8117-44DE-AB91-6F97362B2DCF}" dt="2023-09-05T06:11:31.051" v="1164" actId="1076"/>
          <ac:picMkLst>
            <pc:docMk/>
            <pc:sldMk cId="3744293031" sldId="26232"/>
            <ac:picMk id="2" creationId="{0E9CDACD-63EE-311C-6AE9-E8A3530FBC22}"/>
          </ac:picMkLst>
        </pc:picChg>
        <pc:picChg chg="del">
          <ac:chgData name="Daisy Hong" userId="852f2fe8-ba51-4773-8c32-260fca1b2ee4" providerId="ADAL" clId="{0172DC03-8117-44DE-AB91-6F97362B2DCF}" dt="2023-09-05T06:10:43.996" v="1143" actId="478"/>
          <ac:picMkLst>
            <pc:docMk/>
            <pc:sldMk cId="3744293031" sldId="26232"/>
            <ac:picMk id="6" creationId="{CAFBA008-A0FA-FB3F-A871-B70966EFA3F3}"/>
          </ac:picMkLst>
        </pc:picChg>
      </pc:sldChg>
      <pc:sldChg chg="addSp delSp modSp del mod modClrScheme chgLayout">
        <pc:chgData name="Daisy Hong" userId="852f2fe8-ba51-4773-8c32-260fca1b2ee4" providerId="ADAL" clId="{0172DC03-8117-44DE-AB91-6F97362B2DCF}" dt="2023-09-05T01:15:51.772" v="20" actId="47"/>
        <pc:sldMkLst>
          <pc:docMk/>
          <pc:sldMk cId="3041297684" sldId="26233"/>
        </pc:sldMkLst>
        <pc:spChg chg="mod ord">
          <ac:chgData name="Daisy Hong" userId="852f2fe8-ba51-4773-8c32-260fca1b2ee4" providerId="ADAL" clId="{0172DC03-8117-44DE-AB91-6F97362B2DCF}" dt="2023-09-05T00:57:24.091" v="12" actId="700"/>
          <ac:spMkLst>
            <pc:docMk/>
            <pc:sldMk cId="3041297684" sldId="26233"/>
            <ac:spMk id="3" creationId="{16B2403B-3D00-6C48-9C04-C5FE8C187D84}"/>
          </ac:spMkLst>
        </pc:spChg>
        <pc:spChg chg="add del mod ord">
          <ac:chgData name="Daisy Hong" userId="852f2fe8-ba51-4773-8c32-260fca1b2ee4" providerId="ADAL" clId="{0172DC03-8117-44DE-AB91-6F97362B2DCF}" dt="2023-09-05T00:57:24.091" v="12" actId="700"/>
          <ac:spMkLst>
            <pc:docMk/>
            <pc:sldMk cId="3041297684" sldId="26233"/>
            <ac:spMk id="5" creationId="{6C1D1E58-3206-9A36-9998-50F014CE5633}"/>
          </ac:spMkLst>
        </pc:spChg>
        <pc:spChg chg="add del mod ord">
          <ac:chgData name="Daisy Hong" userId="852f2fe8-ba51-4773-8c32-260fca1b2ee4" providerId="ADAL" clId="{0172DC03-8117-44DE-AB91-6F97362B2DCF}" dt="2023-09-05T00:57:24.091" v="12" actId="700"/>
          <ac:spMkLst>
            <pc:docMk/>
            <pc:sldMk cId="3041297684" sldId="26233"/>
            <ac:spMk id="6" creationId="{539535B1-5504-5D03-9127-20FB733E0743}"/>
          </ac:spMkLst>
        </pc:spChg>
        <pc:spChg chg="add del mod ord">
          <ac:chgData name="Daisy Hong" userId="852f2fe8-ba51-4773-8c32-260fca1b2ee4" providerId="ADAL" clId="{0172DC03-8117-44DE-AB91-6F97362B2DCF}" dt="2023-09-05T00:57:24.091" v="12" actId="700"/>
          <ac:spMkLst>
            <pc:docMk/>
            <pc:sldMk cId="3041297684" sldId="26233"/>
            <ac:spMk id="8" creationId="{9B70E28A-2739-D848-EEA4-AE9D220B7417}"/>
          </ac:spMkLst>
        </pc:spChg>
        <pc:spChg chg="mod ord">
          <ac:chgData name="Daisy Hong" userId="852f2fe8-ba51-4773-8c32-260fca1b2ee4" providerId="ADAL" clId="{0172DC03-8117-44DE-AB91-6F97362B2DCF}" dt="2023-09-05T00:57:24.091" v="12" actId="700"/>
          <ac:spMkLst>
            <pc:docMk/>
            <pc:sldMk cId="3041297684" sldId="26233"/>
            <ac:spMk id="9" creationId="{EA49D0CA-63AA-4296-A572-38C40C8D5572}"/>
          </ac:spMkLst>
        </pc:spChg>
        <pc:picChg chg="add mod">
          <ac:chgData name="Daisy Hong" userId="852f2fe8-ba51-4773-8c32-260fca1b2ee4" providerId="ADAL" clId="{0172DC03-8117-44DE-AB91-6F97362B2DCF}" dt="2023-09-05T00:56:16.068" v="10" actId="1076"/>
          <ac:picMkLst>
            <pc:docMk/>
            <pc:sldMk cId="3041297684" sldId="26233"/>
            <ac:picMk id="4" creationId="{85E73A83-15E5-622E-3BA9-C8DCDC16DDEF}"/>
          </ac:picMkLst>
        </pc:picChg>
        <pc:picChg chg="del">
          <ac:chgData name="Daisy Hong" userId="852f2fe8-ba51-4773-8c32-260fca1b2ee4" providerId="ADAL" clId="{0172DC03-8117-44DE-AB91-6F97362B2DCF}" dt="2023-09-05T00:55:27.323" v="0" actId="478"/>
          <ac:picMkLst>
            <pc:docMk/>
            <pc:sldMk cId="3041297684" sldId="26233"/>
            <ac:picMk id="7" creationId="{E9949293-C002-AC4E-58FD-7E1527DB3549}"/>
          </ac:picMkLst>
        </pc:picChg>
      </pc:sldChg>
      <pc:sldChg chg="addSp delSp modSp del mod modClrScheme chgLayout">
        <pc:chgData name="Daisy Hong" userId="852f2fe8-ba51-4773-8c32-260fca1b2ee4" providerId="ADAL" clId="{0172DC03-8117-44DE-AB91-6F97362B2DCF}" dt="2023-09-06T22:55:42.705" v="3235" actId="47"/>
        <pc:sldMkLst>
          <pc:docMk/>
          <pc:sldMk cId="4202504069" sldId="26241"/>
        </pc:sldMkLst>
        <pc:spChg chg="mod">
          <ac:chgData name="Daisy Hong" userId="852f2fe8-ba51-4773-8c32-260fca1b2ee4" providerId="ADAL" clId="{0172DC03-8117-44DE-AB91-6F97362B2DCF}" dt="2023-09-06T08:03:09.460" v="3201" actId="26606"/>
          <ac:spMkLst>
            <pc:docMk/>
            <pc:sldMk cId="4202504069" sldId="26241"/>
            <ac:spMk id="2" creationId="{5101B7C4-A46D-E9F8-B2C5-62CC6C30E47D}"/>
          </ac:spMkLst>
        </pc:spChg>
        <pc:spChg chg="mod">
          <ac:chgData name="Daisy Hong" userId="852f2fe8-ba51-4773-8c32-260fca1b2ee4" providerId="ADAL" clId="{0172DC03-8117-44DE-AB91-6F97362B2DCF}" dt="2023-09-06T08:03:09.460" v="3201" actId="26606"/>
          <ac:spMkLst>
            <pc:docMk/>
            <pc:sldMk cId="4202504069" sldId="26241"/>
            <ac:spMk id="4" creationId="{60704DA1-BF5D-3CBB-8EF2-7E1969D07A3A}"/>
          </ac:spMkLst>
        </pc:spChg>
        <pc:spChg chg="add del">
          <ac:chgData name="Daisy Hong" userId="852f2fe8-ba51-4773-8c32-260fca1b2ee4" providerId="ADAL" clId="{0172DC03-8117-44DE-AB91-6F97362B2DCF}" dt="2023-09-06T08:03:09.460" v="3201" actId="26606"/>
          <ac:spMkLst>
            <pc:docMk/>
            <pc:sldMk cId="4202504069" sldId="26241"/>
            <ac:spMk id="5" creationId="{99C36CA0-7280-C1FD-DEC9-35D9DE7F1F0E}"/>
          </ac:spMkLst>
        </pc:spChg>
        <pc:graphicFrameChg chg="add del mod">
          <ac:chgData name="Daisy Hong" userId="852f2fe8-ba51-4773-8c32-260fca1b2ee4" providerId="ADAL" clId="{0172DC03-8117-44DE-AB91-6F97362B2DCF}" dt="2023-09-06T08:03:05.374" v="3200" actId="26606"/>
          <ac:graphicFrameMkLst>
            <pc:docMk/>
            <pc:sldMk cId="4202504069" sldId="26241"/>
            <ac:graphicFrameMk id="7" creationId="{BB14857D-FFFF-544A-0A09-2873488C5657}"/>
          </ac:graphicFrameMkLst>
        </pc:graphicFrameChg>
        <pc:graphicFrameChg chg="add mod">
          <ac:chgData name="Daisy Hong" userId="852f2fe8-ba51-4773-8c32-260fca1b2ee4" providerId="ADAL" clId="{0172DC03-8117-44DE-AB91-6F97362B2DCF}" dt="2023-09-06T08:03:09.460" v="3201" actId="26606"/>
          <ac:graphicFrameMkLst>
            <pc:docMk/>
            <pc:sldMk cId="4202504069" sldId="26241"/>
            <ac:graphicFrameMk id="8" creationId="{BB14857D-FFFF-544A-0A09-2873488C5657}"/>
          </ac:graphicFrameMkLst>
        </pc:graphicFrameChg>
      </pc:sldChg>
      <pc:sldChg chg="addSp delSp modSp del mod modClrScheme chgLayout modNotesTx">
        <pc:chgData name="Daisy Hong" userId="852f2fe8-ba51-4773-8c32-260fca1b2ee4" providerId="ADAL" clId="{0172DC03-8117-44DE-AB91-6F97362B2DCF}" dt="2023-09-06T06:41:12.660" v="2668" actId="47"/>
        <pc:sldMkLst>
          <pc:docMk/>
          <pc:sldMk cId="1636542466" sldId="26245"/>
        </pc:sldMkLst>
        <pc:spChg chg="mod ord">
          <ac:chgData name="Daisy Hong" userId="852f2fe8-ba51-4773-8c32-260fca1b2ee4" providerId="ADAL" clId="{0172DC03-8117-44DE-AB91-6F97362B2DCF}" dt="2023-09-05T04:25:58.809" v="752" actId="13244"/>
          <ac:spMkLst>
            <pc:docMk/>
            <pc:sldMk cId="1636542466" sldId="26245"/>
            <ac:spMk id="2" creationId="{25EB2002-0614-D4F3-EDA8-C25DE1CBC6BB}"/>
          </ac:spMkLst>
        </pc:spChg>
        <pc:spChg chg="mod ord">
          <ac:chgData name="Daisy Hong" userId="852f2fe8-ba51-4773-8c32-260fca1b2ee4" providerId="ADAL" clId="{0172DC03-8117-44DE-AB91-6F97362B2DCF}" dt="2023-09-05T04:26:01.568" v="753" actId="13244"/>
          <ac:spMkLst>
            <pc:docMk/>
            <pc:sldMk cId="1636542466" sldId="26245"/>
            <ac:spMk id="3" creationId="{A55C7062-4E9E-6D19-699E-B5B3A2D7B776}"/>
          </ac:spMkLst>
        </pc:spChg>
        <pc:spChg chg="mod ord">
          <ac:chgData name="Daisy Hong" userId="852f2fe8-ba51-4773-8c32-260fca1b2ee4" providerId="ADAL" clId="{0172DC03-8117-44DE-AB91-6F97362B2DCF}" dt="2023-09-05T04:26:06.347" v="754" actId="13244"/>
          <ac:spMkLst>
            <pc:docMk/>
            <pc:sldMk cId="1636542466" sldId="26245"/>
            <ac:spMk id="4" creationId="{9D67F14F-2871-811C-83A8-A992905402EA}"/>
          </ac:spMkLst>
        </pc:spChg>
        <pc:spChg chg="mod">
          <ac:chgData name="Daisy Hong" userId="852f2fe8-ba51-4773-8c32-260fca1b2ee4" providerId="ADAL" clId="{0172DC03-8117-44DE-AB91-6F97362B2DCF}" dt="2023-09-06T05:27:41.529" v="1900"/>
          <ac:spMkLst>
            <pc:docMk/>
            <pc:sldMk cId="1636542466" sldId="26245"/>
            <ac:spMk id="6" creationId="{5116AEB1-7B48-29C6-FDA0-502EE0E6A01B}"/>
          </ac:spMkLst>
        </pc:spChg>
        <pc:spChg chg="mod">
          <ac:chgData name="Daisy Hong" userId="852f2fe8-ba51-4773-8c32-260fca1b2ee4" providerId="ADAL" clId="{0172DC03-8117-44DE-AB91-6F97362B2DCF}" dt="2023-09-06T05:27:41.529" v="1900"/>
          <ac:spMkLst>
            <pc:docMk/>
            <pc:sldMk cId="1636542466" sldId="26245"/>
            <ac:spMk id="8" creationId="{772E4FF3-24EE-5A60-E1A9-2C2F0C4D4D4A}"/>
          </ac:spMkLst>
        </pc:spChg>
        <pc:spChg chg="add del mod">
          <ac:chgData name="Daisy Hong" userId="852f2fe8-ba51-4773-8c32-260fca1b2ee4" providerId="ADAL" clId="{0172DC03-8117-44DE-AB91-6F97362B2DCF}" dt="2023-09-06T05:27:49.094" v="1903" actId="478"/>
          <ac:spMkLst>
            <pc:docMk/>
            <pc:sldMk cId="1636542466" sldId="26245"/>
            <ac:spMk id="9" creationId="{54E25A3C-338C-AD9B-B59D-3EE60380BC51}"/>
          </ac:spMkLst>
        </pc:spChg>
        <pc:spChg chg="add del mod">
          <ac:chgData name="Daisy Hong" userId="852f2fe8-ba51-4773-8c32-260fca1b2ee4" providerId="ADAL" clId="{0172DC03-8117-44DE-AB91-6F97362B2DCF}" dt="2023-09-05T01:20:04.991" v="46" actId="22"/>
          <ac:spMkLst>
            <pc:docMk/>
            <pc:sldMk cId="1636542466" sldId="26245"/>
            <ac:spMk id="9" creationId="{C8C36B04-2C55-1214-BE72-577F0EBD5129}"/>
          </ac:spMkLst>
        </pc:spChg>
        <pc:spChg chg="mod ord">
          <ac:chgData name="Daisy Hong" userId="852f2fe8-ba51-4773-8c32-260fca1b2ee4" providerId="ADAL" clId="{0172DC03-8117-44DE-AB91-6F97362B2DCF}" dt="2023-09-06T01:37:24.025" v="1527" actId="12"/>
          <ac:spMkLst>
            <pc:docMk/>
            <pc:sldMk cId="1636542466" sldId="26245"/>
            <ac:spMk id="10" creationId="{E8EB224F-1C35-58BF-0F3A-C715CCAA6C88}"/>
          </ac:spMkLst>
        </pc:spChg>
        <pc:spChg chg="add del mod">
          <ac:chgData name="Daisy Hong" userId="852f2fe8-ba51-4773-8c32-260fca1b2ee4" providerId="ADAL" clId="{0172DC03-8117-44DE-AB91-6F97362B2DCF}" dt="2023-09-05T01:21:44.365" v="73" actId="478"/>
          <ac:spMkLst>
            <pc:docMk/>
            <pc:sldMk cId="1636542466" sldId="26245"/>
            <ac:spMk id="11" creationId="{B5FF3457-6C6E-05DB-EE2D-758837D619B2}"/>
          </ac:spMkLst>
        </pc:spChg>
        <pc:spChg chg="add mod">
          <ac:chgData name="Daisy Hong" userId="852f2fe8-ba51-4773-8c32-260fca1b2ee4" providerId="ADAL" clId="{0172DC03-8117-44DE-AB91-6F97362B2DCF}" dt="2023-09-06T05:28:22.090" v="1912" actId="14100"/>
          <ac:spMkLst>
            <pc:docMk/>
            <pc:sldMk cId="1636542466" sldId="26245"/>
            <ac:spMk id="11" creationId="{C7CE2D38-5CE4-BECD-7935-917CDF1B77A7}"/>
          </ac:spMkLst>
        </pc:spChg>
        <pc:spChg chg="add del mod">
          <ac:chgData name="Daisy Hong" userId="852f2fe8-ba51-4773-8c32-260fca1b2ee4" providerId="ADAL" clId="{0172DC03-8117-44DE-AB91-6F97362B2DCF}" dt="2023-09-06T01:36:56.519" v="1520" actId="478"/>
          <ac:spMkLst>
            <pc:docMk/>
            <pc:sldMk cId="1636542466" sldId="26245"/>
            <ac:spMk id="12" creationId="{612E81CF-A301-62CB-3B18-666EC942A8DB}"/>
          </ac:spMkLst>
        </pc:spChg>
        <pc:spChg chg="add del mod">
          <ac:chgData name="Daisy Hong" userId="852f2fe8-ba51-4773-8c32-260fca1b2ee4" providerId="ADAL" clId="{0172DC03-8117-44DE-AB91-6F97362B2DCF}" dt="2023-09-06T05:28:06.509" v="1907" actId="478"/>
          <ac:spMkLst>
            <pc:docMk/>
            <pc:sldMk cId="1636542466" sldId="26245"/>
            <ac:spMk id="13" creationId="{84147050-0310-B2B4-E5C7-19FD591F5267}"/>
          </ac:spMkLst>
        </pc:spChg>
        <pc:spChg chg="add del mod">
          <ac:chgData name="Daisy Hong" userId="852f2fe8-ba51-4773-8c32-260fca1b2ee4" providerId="ADAL" clId="{0172DC03-8117-44DE-AB91-6F97362B2DCF}" dt="2023-09-06T05:28:11.584" v="1910" actId="478"/>
          <ac:spMkLst>
            <pc:docMk/>
            <pc:sldMk cId="1636542466" sldId="26245"/>
            <ac:spMk id="14" creationId="{AD5F51AE-59B0-E90F-19ED-05401123A8C9}"/>
          </ac:spMkLst>
        </pc:spChg>
        <pc:grpChg chg="add mod">
          <ac:chgData name="Daisy Hong" userId="852f2fe8-ba51-4773-8c32-260fca1b2ee4" providerId="ADAL" clId="{0172DC03-8117-44DE-AB91-6F97362B2DCF}" dt="2023-09-06T05:27:43.099" v="1901" actId="164"/>
          <ac:grpSpMkLst>
            <pc:docMk/>
            <pc:sldMk cId="1636542466" sldId="26245"/>
            <ac:grpSpMk id="5" creationId="{AC4CA7B2-1F57-7AC8-0E4E-E53DA143204B}"/>
          </ac:grpSpMkLst>
        </pc:grpChg>
        <pc:grpChg chg="add del mod">
          <ac:chgData name="Daisy Hong" userId="852f2fe8-ba51-4773-8c32-260fca1b2ee4" providerId="ADAL" clId="{0172DC03-8117-44DE-AB91-6F97362B2DCF}" dt="2023-09-06T05:28:44.351" v="1914" actId="478"/>
          <ac:grpSpMkLst>
            <pc:docMk/>
            <pc:sldMk cId="1636542466" sldId="26245"/>
            <ac:grpSpMk id="15" creationId="{09BE6023-67FE-7428-845C-FF6FF420B2B6}"/>
          </ac:grpSpMkLst>
        </pc:grpChg>
        <pc:picChg chg="del">
          <ac:chgData name="Daisy Hong" userId="852f2fe8-ba51-4773-8c32-260fca1b2ee4" providerId="ADAL" clId="{0172DC03-8117-44DE-AB91-6F97362B2DCF}" dt="2023-09-05T01:19:22.574" v="35" actId="478"/>
          <ac:picMkLst>
            <pc:docMk/>
            <pc:sldMk cId="1636542466" sldId="26245"/>
            <ac:picMk id="5" creationId="{D9F04A8A-2F42-E47A-2386-4AF9D668AC5E}"/>
          </ac:picMkLst>
        </pc:picChg>
        <pc:picChg chg="add mod ord">
          <ac:chgData name="Daisy Hong" userId="852f2fe8-ba51-4773-8c32-260fca1b2ee4" providerId="ADAL" clId="{0172DC03-8117-44DE-AB91-6F97362B2DCF}" dt="2023-09-05T06:12:07.236" v="1169" actId="1076"/>
          <ac:picMkLst>
            <pc:docMk/>
            <pc:sldMk cId="1636542466" sldId="26245"/>
            <ac:picMk id="7" creationId="{5ADF28D4-EED5-28BC-E4E8-6AEF466076FE}"/>
          </ac:picMkLst>
        </pc:picChg>
      </pc:sldChg>
      <pc:sldChg chg="addSp delSp modSp add del mod">
        <pc:chgData name="Daisy Hong" userId="852f2fe8-ba51-4773-8c32-260fca1b2ee4" providerId="ADAL" clId="{0172DC03-8117-44DE-AB91-6F97362B2DCF}" dt="2023-09-07T05:22:22.975" v="4544" actId="47"/>
        <pc:sldMkLst>
          <pc:docMk/>
          <pc:sldMk cId="2252162404" sldId="26246"/>
        </pc:sldMkLst>
        <pc:spChg chg="mod">
          <ac:chgData name="Daisy Hong" userId="852f2fe8-ba51-4773-8c32-260fca1b2ee4" providerId="ADAL" clId="{0172DC03-8117-44DE-AB91-6F97362B2DCF}" dt="2023-09-06T06:32:41.688" v="2597" actId="14100"/>
          <ac:spMkLst>
            <pc:docMk/>
            <pc:sldMk cId="2252162404" sldId="26246"/>
            <ac:spMk id="2" creationId="{FCEE969A-E8CA-C9E6-C361-76A3C3022CC3}"/>
          </ac:spMkLst>
        </pc:spChg>
        <pc:spChg chg="mod">
          <ac:chgData name="Daisy Hong" userId="852f2fe8-ba51-4773-8c32-260fca1b2ee4" providerId="ADAL" clId="{0172DC03-8117-44DE-AB91-6F97362B2DCF}" dt="2023-09-06T06:24:39.758" v="2500" actId="1076"/>
          <ac:spMkLst>
            <pc:docMk/>
            <pc:sldMk cId="2252162404" sldId="26246"/>
            <ac:spMk id="3" creationId="{EE7D4C80-5890-1872-D685-D7CD4A8EA432}"/>
          </ac:spMkLst>
        </pc:spChg>
        <pc:spChg chg="ord">
          <ac:chgData name="Daisy Hong" userId="852f2fe8-ba51-4773-8c32-260fca1b2ee4" providerId="ADAL" clId="{0172DC03-8117-44DE-AB91-6F97362B2DCF}" dt="2023-09-06T06:33:23.413" v="2599" actId="13244"/>
          <ac:spMkLst>
            <pc:docMk/>
            <pc:sldMk cId="2252162404" sldId="26246"/>
            <ac:spMk id="4" creationId="{28F8975D-7A4C-5AAA-07BE-7FBFBF8222D3}"/>
          </ac:spMkLst>
        </pc:spChg>
        <pc:spChg chg="mod ord">
          <ac:chgData name="Daisy Hong" userId="852f2fe8-ba51-4773-8c32-260fca1b2ee4" providerId="ADAL" clId="{0172DC03-8117-44DE-AB91-6F97362B2DCF}" dt="2023-09-06T06:33:19.773" v="2598" actId="13244"/>
          <ac:spMkLst>
            <pc:docMk/>
            <pc:sldMk cId="2252162404" sldId="26246"/>
            <ac:spMk id="5" creationId="{5CBADECA-1A05-E235-B8C4-BA2A432CD73C}"/>
          </ac:spMkLst>
        </pc:spChg>
        <pc:spChg chg="add mod">
          <ac:chgData name="Daisy Hong" userId="852f2fe8-ba51-4773-8c32-260fca1b2ee4" providerId="ADAL" clId="{0172DC03-8117-44DE-AB91-6F97362B2DCF}" dt="2023-09-06T07:26:55.754" v="2969" actId="14100"/>
          <ac:spMkLst>
            <pc:docMk/>
            <pc:sldMk cId="2252162404" sldId="26246"/>
            <ac:spMk id="6" creationId="{E405EE53-CD1F-45B8-5729-CA1BFFF555AE}"/>
          </ac:spMkLst>
        </pc:spChg>
        <pc:spChg chg="add mod">
          <ac:chgData name="Daisy Hong" userId="852f2fe8-ba51-4773-8c32-260fca1b2ee4" providerId="ADAL" clId="{0172DC03-8117-44DE-AB91-6F97362B2DCF}" dt="2023-09-06T06:12:40.547" v="2359" actId="164"/>
          <ac:spMkLst>
            <pc:docMk/>
            <pc:sldMk cId="2252162404" sldId="26246"/>
            <ac:spMk id="8" creationId="{4478701F-1FF1-646F-67D6-6E7A65EBFF4F}"/>
          </ac:spMkLst>
        </pc:spChg>
        <pc:spChg chg="mod topLvl">
          <ac:chgData name="Daisy Hong" userId="852f2fe8-ba51-4773-8c32-260fca1b2ee4" providerId="ADAL" clId="{0172DC03-8117-44DE-AB91-6F97362B2DCF}" dt="2023-09-06T06:49:08.017" v="2756" actId="3064"/>
          <ac:spMkLst>
            <pc:docMk/>
            <pc:sldMk cId="2252162404" sldId="26246"/>
            <ac:spMk id="9" creationId="{773B815F-3CF5-902A-3900-5735164F7F37}"/>
          </ac:spMkLst>
        </pc:spChg>
        <pc:spChg chg="mod topLvl">
          <ac:chgData name="Daisy Hong" userId="852f2fe8-ba51-4773-8c32-260fca1b2ee4" providerId="ADAL" clId="{0172DC03-8117-44DE-AB91-6F97362B2DCF}" dt="2023-09-06T06:34:50.024" v="2616" actId="164"/>
          <ac:spMkLst>
            <pc:docMk/>
            <pc:sldMk cId="2252162404" sldId="26246"/>
            <ac:spMk id="10" creationId="{C38DA7A7-1C50-FC04-2F49-41B0ED600A52}"/>
          </ac:spMkLst>
        </pc:spChg>
        <pc:spChg chg="add del mod">
          <ac:chgData name="Daisy Hong" userId="852f2fe8-ba51-4773-8c32-260fca1b2ee4" providerId="ADAL" clId="{0172DC03-8117-44DE-AB91-6F97362B2DCF}" dt="2023-09-06T06:13:57.003" v="2378" actId="478"/>
          <ac:spMkLst>
            <pc:docMk/>
            <pc:sldMk cId="2252162404" sldId="26246"/>
            <ac:spMk id="13" creationId="{F155AB07-FC57-A7FE-FC4E-E62F32C69CF9}"/>
          </ac:spMkLst>
        </pc:spChg>
        <pc:spChg chg="mod ord topLvl">
          <ac:chgData name="Daisy Hong" userId="852f2fe8-ba51-4773-8c32-260fca1b2ee4" providerId="ADAL" clId="{0172DC03-8117-44DE-AB91-6F97362B2DCF}" dt="2023-09-06T06:34:50.024" v="2616" actId="164"/>
          <ac:spMkLst>
            <pc:docMk/>
            <pc:sldMk cId="2252162404" sldId="26246"/>
            <ac:spMk id="14" creationId="{4E98ABB1-E415-38CC-CFAD-120D6E396F53}"/>
          </ac:spMkLst>
        </pc:spChg>
        <pc:spChg chg="add del mod">
          <ac:chgData name="Daisy Hong" userId="852f2fe8-ba51-4773-8c32-260fca1b2ee4" providerId="ADAL" clId="{0172DC03-8117-44DE-AB91-6F97362B2DCF}" dt="2023-09-06T06:14:37.288" v="2387" actId="478"/>
          <ac:spMkLst>
            <pc:docMk/>
            <pc:sldMk cId="2252162404" sldId="26246"/>
            <ac:spMk id="15" creationId="{6F345572-2B38-3E8D-4294-0EE43DB73509}"/>
          </ac:spMkLst>
        </pc:spChg>
        <pc:spChg chg="add del mod">
          <ac:chgData name="Daisy Hong" userId="852f2fe8-ba51-4773-8c32-260fca1b2ee4" providerId="ADAL" clId="{0172DC03-8117-44DE-AB91-6F97362B2DCF}" dt="2023-09-06T06:22:24.144" v="2425" actId="478"/>
          <ac:spMkLst>
            <pc:docMk/>
            <pc:sldMk cId="2252162404" sldId="26246"/>
            <ac:spMk id="16" creationId="{5C3F3CEB-2CC7-81ED-3B00-07565F46001D}"/>
          </ac:spMkLst>
        </pc:spChg>
        <pc:spChg chg="mod ord topLvl">
          <ac:chgData name="Daisy Hong" userId="852f2fe8-ba51-4773-8c32-260fca1b2ee4" providerId="ADAL" clId="{0172DC03-8117-44DE-AB91-6F97362B2DCF}" dt="2023-09-06T06:34:50.024" v="2616" actId="164"/>
          <ac:spMkLst>
            <pc:docMk/>
            <pc:sldMk cId="2252162404" sldId="26246"/>
            <ac:spMk id="17" creationId="{7E89B26F-30D7-584A-E1EF-804CC7FE044E}"/>
          </ac:spMkLst>
        </pc:spChg>
        <pc:spChg chg="mod ord topLvl">
          <ac:chgData name="Daisy Hong" userId="852f2fe8-ba51-4773-8c32-260fca1b2ee4" providerId="ADAL" clId="{0172DC03-8117-44DE-AB91-6F97362B2DCF}" dt="2023-09-06T06:34:50.024" v="2616" actId="164"/>
          <ac:spMkLst>
            <pc:docMk/>
            <pc:sldMk cId="2252162404" sldId="26246"/>
            <ac:spMk id="23" creationId="{9AFB8466-2553-0A21-A52B-BF053241C87E}"/>
          </ac:spMkLst>
        </pc:spChg>
        <pc:spChg chg="mod ord">
          <ac:chgData name="Daisy Hong" userId="852f2fe8-ba51-4773-8c32-260fca1b2ee4" providerId="ADAL" clId="{0172DC03-8117-44DE-AB91-6F97362B2DCF}" dt="2023-09-06T06:35:39.580" v="2620" actId="207"/>
          <ac:spMkLst>
            <pc:docMk/>
            <pc:sldMk cId="2252162404" sldId="26246"/>
            <ac:spMk id="25" creationId="{835FFB94-3B03-9F5C-9D08-C6AC5C559AD0}"/>
          </ac:spMkLst>
        </pc:spChg>
        <pc:spChg chg="del mod">
          <ac:chgData name="Daisy Hong" userId="852f2fe8-ba51-4773-8c32-260fca1b2ee4" providerId="ADAL" clId="{0172DC03-8117-44DE-AB91-6F97362B2DCF}" dt="2023-09-06T06:09:27.972" v="2339" actId="478"/>
          <ac:spMkLst>
            <pc:docMk/>
            <pc:sldMk cId="2252162404" sldId="26246"/>
            <ac:spMk id="26" creationId="{6787D996-BF08-C9AD-4E05-D2FF2D7DC764}"/>
          </ac:spMkLst>
        </pc:spChg>
        <pc:grpChg chg="add mod">
          <ac:chgData name="Daisy Hong" userId="852f2fe8-ba51-4773-8c32-260fca1b2ee4" providerId="ADAL" clId="{0172DC03-8117-44DE-AB91-6F97362B2DCF}" dt="2023-09-06T06:35:25.275" v="2619" actId="962"/>
          <ac:grpSpMkLst>
            <pc:docMk/>
            <pc:sldMk cId="2252162404" sldId="26246"/>
            <ac:grpSpMk id="7" creationId="{B17792C9-790F-9F1F-F318-DCAF9A65F044}"/>
          </ac:grpSpMkLst>
        </pc:grpChg>
        <pc:grpChg chg="add mod ord">
          <ac:chgData name="Daisy Hong" userId="852f2fe8-ba51-4773-8c32-260fca1b2ee4" providerId="ADAL" clId="{0172DC03-8117-44DE-AB91-6F97362B2DCF}" dt="2023-09-06T06:33:58.878" v="2606" actId="13244"/>
          <ac:grpSpMkLst>
            <pc:docMk/>
            <pc:sldMk cId="2252162404" sldId="26246"/>
            <ac:grpSpMk id="12" creationId="{5C2CD69A-62DB-7F4E-A682-7F0F3FEAB7B4}"/>
          </ac:grpSpMkLst>
        </pc:grpChg>
        <pc:grpChg chg="del mod topLvl">
          <ac:chgData name="Daisy Hong" userId="852f2fe8-ba51-4773-8c32-260fca1b2ee4" providerId="ADAL" clId="{0172DC03-8117-44DE-AB91-6F97362B2DCF}" dt="2023-09-06T06:06:37.572" v="2314" actId="165"/>
          <ac:grpSpMkLst>
            <pc:docMk/>
            <pc:sldMk cId="2252162404" sldId="26246"/>
            <ac:grpSpMk id="19" creationId="{8DBC3995-B7F8-E731-4EB3-6DA69F25BB31}"/>
          </ac:grpSpMkLst>
        </pc:grpChg>
        <pc:grpChg chg="del mod">
          <ac:chgData name="Daisy Hong" userId="852f2fe8-ba51-4773-8c32-260fca1b2ee4" providerId="ADAL" clId="{0172DC03-8117-44DE-AB91-6F97362B2DCF}" dt="2023-09-06T06:05:53.024" v="2280" actId="165"/>
          <ac:grpSpMkLst>
            <pc:docMk/>
            <pc:sldMk cId="2252162404" sldId="26246"/>
            <ac:grpSpMk id="24" creationId="{2C70879D-D9E6-617F-5C3B-D86A122BA177}"/>
          </ac:grpSpMkLst>
        </pc:grpChg>
        <pc:picChg chg="del">
          <ac:chgData name="Daisy Hong" userId="852f2fe8-ba51-4773-8c32-260fca1b2ee4" providerId="ADAL" clId="{0172DC03-8117-44DE-AB91-6F97362B2DCF}" dt="2023-09-06T06:08:23.592" v="2330" actId="478"/>
          <ac:picMkLst>
            <pc:docMk/>
            <pc:sldMk cId="2252162404" sldId="26246"/>
            <ac:picMk id="7" creationId="{852343C1-8AF6-DAC7-9A3E-70E17B3EEB79}"/>
          </ac:picMkLst>
        </pc:picChg>
        <pc:picChg chg="add mod">
          <ac:chgData name="Daisy Hong" userId="852f2fe8-ba51-4773-8c32-260fca1b2ee4" providerId="ADAL" clId="{0172DC03-8117-44DE-AB91-6F97362B2DCF}" dt="2023-09-06T07:27:00.522" v="2970" actId="1076"/>
          <ac:picMkLst>
            <pc:docMk/>
            <pc:sldMk cId="2252162404" sldId="26246"/>
            <ac:picMk id="11" creationId="{EB5CC210-5C98-9D29-F545-9C47634FF6D1}"/>
          </ac:picMkLst>
        </pc:picChg>
        <pc:picChg chg="add mod">
          <ac:chgData name="Daisy Hong" userId="852f2fe8-ba51-4773-8c32-260fca1b2ee4" providerId="ADAL" clId="{0172DC03-8117-44DE-AB91-6F97362B2DCF}" dt="2023-09-06T07:29:50.593" v="2986" actId="1076"/>
          <ac:picMkLst>
            <pc:docMk/>
            <pc:sldMk cId="2252162404" sldId="26246"/>
            <ac:picMk id="18" creationId="{2986CA74-B565-FD39-BF5B-7A1D9FAA064E}"/>
          </ac:picMkLst>
        </pc:picChg>
      </pc:sldChg>
      <pc:sldChg chg="modSp add mod ord">
        <pc:chgData name="Daisy Hong" userId="852f2fe8-ba51-4773-8c32-260fca1b2ee4" providerId="ADAL" clId="{0172DC03-8117-44DE-AB91-6F97362B2DCF}" dt="2023-09-06T05:51:49.355" v="2191" actId="13244"/>
        <pc:sldMkLst>
          <pc:docMk/>
          <pc:sldMk cId="3927992544" sldId="26247"/>
        </pc:sldMkLst>
        <pc:spChg chg="ord">
          <ac:chgData name="Daisy Hong" userId="852f2fe8-ba51-4773-8c32-260fca1b2ee4" providerId="ADAL" clId="{0172DC03-8117-44DE-AB91-6F97362B2DCF}" dt="2023-09-06T05:51:49.355" v="2191" actId="13244"/>
          <ac:spMkLst>
            <pc:docMk/>
            <pc:sldMk cId="3927992544" sldId="26247"/>
            <ac:spMk id="6" creationId="{6FBD2E57-FAEE-4DD9-AA26-6A2BF267275D}"/>
          </ac:spMkLst>
        </pc:spChg>
      </pc:sldChg>
      <pc:sldChg chg="addSp modSp add del mod ord">
        <pc:chgData name="Daisy Hong" userId="852f2fe8-ba51-4773-8c32-260fca1b2ee4" providerId="ADAL" clId="{0172DC03-8117-44DE-AB91-6F97362B2DCF}" dt="2023-09-06T06:55:18.356" v="2794" actId="47"/>
        <pc:sldMkLst>
          <pc:docMk/>
          <pc:sldMk cId="3808696197" sldId="26251"/>
        </pc:sldMkLst>
        <pc:spChg chg="mod">
          <ac:chgData name="Daisy Hong" userId="852f2fe8-ba51-4773-8c32-260fca1b2ee4" providerId="ADAL" clId="{0172DC03-8117-44DE-AB91-6F97362B2DCF}" dt="2023-09-06T06:53:05.592" v="2770" actId="164"/>
          <ac:spMkLst>
            <pc:docMk/>
            <pc:sldMk cId="3808696197" sldId="26251"/>
            <ac:spMk id="16" creationId="{F3A6A582-8201-DBCB-7774-91097F817453}"/>
          </ac:spMkLst>
        </pc:spChg>
        <pc:spChg chg="mod">
          <ac:chgData name="Daisy Hong" userId="852f2fe8-ba51-4773-8c32-260fca1b2ee4" providerId="ADAL" clId="{0172DC03-8117-44DE-AB91-6F97362B2DCF}" dt="2023-09-06T06:53:05.592" v="2770" actId="164"/>
          <ac:spMkLst>
            <pc:docMk/>
            <pc:sldMk cId="3808696197" sldId="26251"/>
            <ac:spMk id="17" creationId="{93277E27-56FC-B5B9-E1E1-9076D64389F3}"/>
          </ac:spMkLst>
        </pc:spChg>
        <pc:grpChg chg="add mod">
          <ac:chgData name="Daisy Hong" userId="852f2fe8-ba51-4773-8c32-260fca1b2ee4" providerId="ADAL" clId="{0172DC03-8117-44DE-AB91-6F97362B2DCF}" dt="2023-09-06T06:53:05.592" v="2770" actId="164"/>
          <ac:grpSpMkLst>
            <pc:docMk/>
            <pc:sldMk cId="3808696197" sldId="26251"/>
            <ac:grpSpMk id="2" creationId="{458BF285-0352-9DE3-65A9-D01B9F747DEC}"/>
          </ac:grpSpMkLst>
        </pc:grpChg>
      </pc:sldChg>
      <pc:sldChg chg="addSp delSp modSp del mod">
        <pc:chgData name="Daisy Hong" userId="852f2fe8-ba51-4773-8c32-260fca1b2ee4" providerId="ADAL" clId="{0172DC03-8117-44DE-AB91-6F97362B2DCF}" dt="2023-09-05T02:31:29.163" v="405" actId="47"/>
        <pc:sldMkLst>
          <pc:docMk/>
          <pc:sldMk cId="4082739556" sldId="26256"/>
        </pc:sldMkLst>
        <pc:spChg chg="mod">
          <ac:chgData name="Daisy Hong" userId="852f2fe8-ba51-4773-8c32-260fca1b2ee4" providerId="ADAL" clId="{0172DC03-8117-44DE-AB91-6F97362B2DCF}" dt="2023-09-05T01:40:39.179" v="105" actId="255"/>
          <ac:spMkLst>
            <pc:docMk/>
            <pc:sldMk cId="4082739556" sldId="26256"/>
            <ac:spMk id="5" creationId="{F590161A-6FC6-55EB-AA72-50EB502F11B2}"/>
          </ac:spMkLst>
        </pc:spChg>
        <pc:picChg chg="add del mod">
          <ac:chgData name="Daisy Hong" userId="852f2fe8-ba51-4773-8c32-260fca1b2ee4" providerId="ADAL" clId="{0172DC03-8117-44DE-AB91-6F97362B2DCF}" dt="2023-09-05T02:30:08.602" v="390" actId="21"/>
          <ac:picMkLst>
            <pc:docMk/>
            <pc:sldMk cId="4082739556" sldId="26256"/>
            <ac:picMk id="7" creationId="{4AC56BBC-1871-FBCF-3661-7D31C5005FE7}"/>
          </ac:picMkLst>
        </pc:picChg>
      </pc:sldChg>
      <pc:sldChg chg="addSp delSp modSp mod modClrScheme chgLayout">
        <pc:chgData name="Daisy Hong" userId="852f2fe8-ba51-4773-8c32-260fca1b2ee4" providerId="ADAL" clId="{0172DC03-8117-44DE-AB91-6F97362B2DCF}" dt="2023-09-07T05:28:48.081" v="4606" actId="13244"/>
        <pc:sldMkLst>
          <pc:docMk/>
          <pc:sldMk cId="1714068334" sldId="26259"/>
        </pc:sldMkLst>
        <pc:spChg chg="mod ord">
          <ac:chgData name="Daisy Hong" userId="852f2fe8-ba51-4773-8c32-260fca1b2ee4" providerId="ADAL" clId="{0172DC03-8117-44DE-AB91-6F97362B2DCF}" dt="2023-09-07T01:04:04.586" v="3704" actId="700"/>
          <ac:spMkLst>
            <pc:docMk/>
            <pc:sldMk cId="1714068334" sldId="26259"/>
            <ac:spMk id="2" creationId="{7E8E6ABC-9E22-7A0B-62D2-893494BE5B14}"/>
          </ac:spMkLst>
        </pc:spChg>
        <pc:spChg chg="add del mod ord">
          <ac:chgData name="Daisy Hong" userId="852f2fe8-ba51-4773-8c32-260fca1b2ee4" providerId="ADAL" clId="{0172DC03-8117-44DE-AB91-6F97362B2DCF}" dt="2023-09-07T01:02:45.036" v="3699" actId="700"/>
          <ac:spMkLst>
            <pc:docMk/>
            <pc:sldMk cId="1714068334" sldId="26259"/>
            <ac:spMk id="3" creationId="{26567EA0-CB35-386A-E84B-AF9DF76F694A}"/>
          </ac:spMkLst>
        </pc:spChg>
        <pc:spChg chg="add del mod ord">
          <ac:chgData name="Daisy Hong" userId="852f2fe8-ba51-4773-8c32-260fca1b2ee4" providerId="ADAL" clId="{0172DC03-8117-44DE-AB91-6F97362B2DCF}" dt="2023-09-07T05:26:25.448" v="4567" actId="478"/>
          <ac:spMkLst>
            <pc:docMk/>
            <pc:sldMk cId="1714068334" sldId="26259"/>
            <ac:spMk id="3" creationId="{FB4570F4-F26E-6B8B-DF7A-16FB995D733C}"/>
          </ac:spMkLst>
        </pc:spChg>
        <pc:spChg chg="mod ord">
          <ac:chgData name="Daisy Hong" userId="852f2fe8-ba51-4773-8c32-260fca1b2ee4" providerId="ADAL" clId="{0172DC03-8117-44DE-AB91-6F97362B2DCF}" dt="2023-09-07T02:28:00.545" v="3877" actId="13244"/>
          <ac:spMkLst>
            <pc:docMk/>
            <pc:sldMk cId="1714068334" sldId="26259"/>
            <ac:spMk id="4" creationId="{0F0E9545-BBF8-4236-D3E7-427E21750EF5}"/>
          </ac:spMkLst>
        </pc:spChg>
        <pc:spChg chg="del mod ord">
          <ac:chgData name="Daisy Hong" userId="852f2fe8-ba51-4773-8c32-260fca1b2ee4" providerId="ADAL" clId="{0172DC03-8117-44DE-AB91-6F97362B2DCF}" dt="2023-09-07T05:13:46.763" v="4438" actId="478"/>
          <ac:spMkLst>
            <pc:docMk/>
            <pc:sldMk cId="1714068334" sldId="26259"/>
            <ac:spMk id="5" creationId="{F590161A-6FC6-55EB-AA72-50EB502F11B2}"/>
          </ac:spMkLst>
        </pc:spChg>
        <pc:spChg chg="del">
          <ac:chgData name="Daisy Hong" userId="852f2fe8-ba51-4773-8c32-260fca1b2ee4" providerId="ADAL" clId="{0172DC03-8117-44DE-AB91-6F97362B2DCF}" dt="2023-09-05T04:45:23.784" v="994" actId="478"/>
          <ac:spMkLst>
            <pc:docMk/>
            <pc:sldMk cId="1714068334" sldId="26259"/>
            <ac:spMk id="6" creationId="{35A80AB2-90E6-F611-BA10-FF56157DA5BA}"/>
          </ac:spMkLst>
        </pc:spChg>
        <pc:spChg chg="add mod ord">
          <ac:chgData name="Daisy Hong" userId="852f2fe8-ba51-4773-8c32-260fca1b2ee4" providerId="ADAL" clId="{0172DC03-8117-44DE-AB91-6F97362B2DCF}" dt="2023-09-07T05:28:48.081" v="4606" actId="13244"/>
          <ac:spMkLst>
            <pc:docMk/>
            <pc:sldMk cId="1714068334" sldId="26259"/>
            <ac:spMk id="6" creationId="{39631673-C658-8A54-65C0-224D2212C9E9}"/>
          </ac:spMkLst>
        </pc:spChg>
        <pc:spChg chg="add del mod ord">
          <ac:chgData name="Daisy Hong" userId="852f2fe8-ba51-4773-8c32-260fca1b2ee4" providerId="ADAL" clId="{0172DC03-8117-44DE-AB91-6F97362B2DCF}" dt="2023-09-07T01:04:07.906" v="3705" actId="478"/>
          <ac:spMkLst>
            <pc:docMk/>
            <pc:sldMk cId="1714068334" sldId="26259"/>
            <ac:spMk id="6" creationId="{F1071CE5-E888-5CA8-51F4-BCA0E1AE2BEF}"/>
          </ac:spMkLst>
        </pc:spChg>
        <pc:spChg chg="add del mod">
          <ac:chgData name="Daisy Hong" userId="852f2fe8-ba51-4773-8c32-260fca1b2ee4" providerId="ADAL" clId="{0172DC03-8117-44DE-AB91-6F97362B2DCF}" dt="2023-09-07T05:14:13.800" v="4445" actId="478"/>
          <ac:spMkLst>
            <pc:docMk/>
            <pc:sldMk cId="1714068334" sldId="26259"/>
            <ac:spMk id="7" creationId="{8E61FE26-3537-882B-DE94-F18543B6E3A7}"/>
          </ac:spMkLst>
        </pc:spChg>
        <pc:spChg chg="add mod ord">
          <ac:chgData name="Daisy Hong" userId="852f2fe8-ba51-4773-8c32-260fca1b2ee4" providerId="ADAL" clId="{0172DC03-8117-44DE-AB91-6F97362B2DCF}" dt="2023-09-07T05:27:41.978" v="4602" actId="14100"/>
          <ac:spMkLst>
            <pc:docMk/>
            <pc:sldMk cId="1714068334" sldId="26259"/>
            <ac:spMk id="7" creationId="{EC838CB0-6AB7-9604-21EC-979C9B80B7EF}"/>
          </ac:spMkLst>
        </pc:spChg>
        <pc:spChg chg="add mod">
          <ac:chgData name="Daisy Hong" userId="852f2fe8-ba51-4773-8c32-260fca1b2ee4" providerId="ADAL" clId="{0172DC03-8117-44DE-AB91-6F97362B2DCF}" dt="2023-09-07T05:16:52.190" v="4472" actId="11530"/>
          <ac:spMkLst>
            <pc:docMk/>
            <pc:sldMk cId="1714068334" sldId="26259"/>
            <ac:spMk id="8" creationId="{C79BF2F0-01DB-C832-3023-119E7DAFEAEB}"/>
          </ac:spMkLst>
        </pc:spChg>
        <pc:spChg chg="add del mod ord">
          <ac:chgData name="Daisy Hong" userId="852f2fe8-ba51-4773-8c32-260fca1b2ee4" providerId="ADAL" clId="{0172DC03-8117-44DE-AB91-6F97362B2DCF}" dt="2023-09-07T05:15:48.707" v="4463" actId="478"/>
          <ac:spMkLst>
            <pc:docMk/>
            <pc:sldMk cId="1714068334" sldId="26259"/>
            <ac:spMk id="9" creationId="{850FD7C3-4A1A-DE19-5CFE-89F437B065A2}"/>
          </ac:spMkLst>
        </pc:spChg>
        <pc:spChg chg="add mod">
          <ac:chgData name="Daisy Hong" userId="852f2fe8-ba51-4773-8c32-260fca1b2ee4" providerId="ADAL" clId="{0172DC03-8117-44DE-AB91-6F97362B2DCF}" dt="2023-09-07T05:17:03.448" v="4473" actId="11530"/>
          <ac:spMkLst>
            <pc:docMk/>
            <pc:sldMk cId="1714068334" sldId="26259"/>
            <ac:spMk id="10" creationId="{4940E8DD-17B2-137E-A46F-75F601897EC1}"/>
          </ac:spMkLst>
        </pc:spChg>
        <pc:spChg chg="add mod ord">
          <ac:chgData name="Daisy Hong" userId="852f2fe8-ba51-4773-8c32-260fca1b2ee4" providerId="ADAL" clId="{0172DC03-8117-44DE-AB91-6F97362B2DCF}" dt="2023-09-07T05:28:14.549" v="4605" actId="692"/>
          <ac:spMkLst>
            <pc:docMk/>
            <pc:sldMk cId="1714068334" sldId="26259"/>
            <ac:spMk id="12" creationId="{F5672103-8B7C-7743-46DD-306F1063D37D}"/>
          </ac:spMkLst>
        </pc:spChg>
        <pc:grpChg chg="add mod">
          <ac:chgData name="Daisy Hong" userId="852f2fe8-ba51-4773-8c32-260fca1b2ee4" providerId="ADAL" clId="{0172DC03-8117-44DE-AB91-6F97362B2DCF}" dt="2023-09-07T05:17:23.973" v="4475" actId="207"/>
          <ac:grpSpMkLst>
            <pc:docMk/>
            <pc:sldMk cId="1714068334" sldId="26259"/>
            <ac:grpSpMk id="17" creationId="{BBD460D5-CD09-75A3-E754-A48830BB03E0}"/>
          </ac:grpSpMkLst>
        </pc:grpChg>
        <pc:picChg chg="add mod">
          <ac:chgData name="Daisy Hong" userId="852f2fe8-ba51-4773-8c32-260fca1b2ee4" providerId="ADAL" clId="{0172DC03-8117-44DE-AB91-6F97362B2DCF}" dt="2023-09-07T05:17:23.973" v="4475" actId="207"/>
          <ac:picMkLst>
            <pc:docMk/>
            <pc:sldMk cId="1714068334" sldId="26259"/>
            <ac:picMk id="14" creationId="{79580FE4-2E0B-50CE-5E7C-49A1A9680696}"/>
          </ac:picMkLst>
        </pc:picChg>
        <pc:picChg chg="add mod">
          <ac:chgData name="Daisy Hong" userId="852f2fe8-ba51-4773-8c32-260fca1b2ee4" providerId="ADAL" clId="{0172DC03-8117-44DE-AB91-6F97362B2DCF}" dt="2023-09-07T05:17:23.973" v="4475" actId="207"/>
          <ac:picMkLst>
            <pc:docMk/>
            <pc:sldMk cId="1714068334" sldId="26259"/>
            <ac:picMk id="16" creationId="{BA252519-4357-37FE-83DA-630B58DC06AE}"/>
          </ac:picMkLst>
        </pc:picChg>
      </pc:sldChg>
      <pc:sldChg chg="addSp delSp modSp del mod">
        <pc:chgData name="Daisy Hong" userId="852f2fe8-ba51-4773-8c32-260fca1b2ee4" providerId="ADAL" clId="{0172DC03-8117-44DE-AB91-6F97362B2DCF}" dt="2023-09-06T01:36:14.081" v="1512" actId="47"/>
        <pc:sldMkLst>
          <pc:docMk/>
          <pc:sldMk cId="2712285065" sldId="26261"/>
        </pc:sldMkLst>
        <pc:spChg chg="mod">
          <ac:chgData name="Daisy Hong" userId="852f2fe8-ba51-4773-8c32-260fca1b2ee4" providerId="ADAL" clId="{0172DC03-8117-44DE-AB91-6F97362B2DCF}" dt="2023-09-05T01:38:01.831" v="90" actId="1036"/>
          <ac:spMkLst>
            <pc:docMk/>
            <pc:sldMk cId="2712285065" sldId="26261"/>
            <ac:spMk id="2" creationId="{7E8E6ABC-9E22-7A0B-62D2-893494BE5B14}"/>
          </ac:spMkLst>
        </pc:spChg>
        <pc:spChg chg="ord">
          <ac:chgData name="Daisy Hong" userId="852f2fe8-ba51-4773-8c32-260fca1b2ee4" providerId="ADAL" clId="{0172DC03-8117-44DE-AB91-6F97362B2DCF}" dt="2023-09-05T01:37:55.914" v="88" actId="13244"/>
          <ac:spMkLst>
            <pc:docMk/>
            <pc:sldMk cId="2712285065" sldId="26261"/>
            <ac:spMk id="4" creationId="{0F0E9545-BBF8-4236-D3E7-427E21750EF5}"/>
          </ac:spMkLst>
        </pc:spChg>
        <pc:spChg chg="add del mod">
          <ac:chgData name="Daisy Hong" userId="852f2fe8-ba51-4773-8c32-260fca1b2ee4" providerId="ADAL" clId="{0172DC03-8117-44DE-AB91-6F97362B2DCF}" dt="2023-09-06T01:22:07.523" v="1451" actId="478"/>
          <ac:spMkLst>
            <pc:docMk/>
            <pc:sldMk cId="2712285065" sldId="26261"/>
            <ac:spMk id="5" creationId="{49CC3C1A-EB2D-0454-3313-EB7F58EA6232}"/>
          </ac:spMkLst>
        </pc:spChg>
        <pc:spChg chg="del">
          <ac:chgData name="Daisy Hong" userId="852f2fe8-ba51-4773-8c32-260fca1b2ee4" providerId="ADAL" clId="{0172DC03-8117-44DE-AB91-6F97362B2DCF}" dt="2023-09-05T01:38:00.211" v="89" actId="478"/>
          <ac:spMkLst>
            <pc:docMk/>
            <pc:sldMk cId="2712285065" sldId="26261"/>
            <ac:spMk id="6" creationId="{35A80AB2-90E6-F611-BA10-FF56157DA5BA}"/>
          </ac:spMkLst>
        </pc:spChg>
        <pc:spChg chg="del mod ord">
          <ac:chgData name="Daisy Hong" userId="852f2fe8-ba51-4773-8c32-260fca1b2ee4" providerId="ADAL" clId="{0172DC03-8117-44DE-AB91-6F97362B2DCF}" dt="2023-09-06T01:22:14.818" v="1455" actId="478"/>
          <ac:spMkLst>
            <pc:docMk/>
            <pc:sldMk cId="2712285065" sldId="26261"/>
            <ac:spMk id="7" creationId="{A96CDD72-FB1A-F4BB-531E-6A7973BF3571}"/>
          </ac:spMkLst>
        </pc:spChg>
        <pc:spChg chg="add mod">
          <ac:chgData name="Daisy Hong" userId="852f2fe8-ba51-4773-8c32-260fca1b2ee4" providerId="ADAL" clId="{0172DC03-8117-44DE-AB91-6F97362B2DCF}" dt="2023-09-06T01:35:11.660" v="1500" actId="1038"/>
          <ac:spMkLst>
            <pc:docMk/>
            <pc:sldMk cId="2712285065" sldId="26261"/>
            <ac:spMk id="8" creationId="{0F470B80-11E7-D68A-123D-1480E604E19B}"/>
          </ac:spMkLst>
        </pc:spChg>
        <pc:spChg chg="del">
          <ac:chgData name="Daisy Hong" userId="852f2fe8-ba51-4773-8c32-260fca1b2ee4" providerId="ADAL" clId="{0172DC03-8117-44DE-AB91-6F97362B2DCF}" dt="2023-09-06T01:22:05.303" v="1450" actId="478"/>
          <ac:spMkLst>
            <pc:docMk/>
            <pc:sldMk cId="2712285065" sldId="26261"/>
            <ac:spMk id="9" creationId="{E7C8AC11-88AD-81CF-7E82-C3C1DC753DF5}"/>
          </ac:spMkLst>
        </pc:spChg>
        <pc:spChg chg="add mod">
          <ac:chgData name="Daisy Hong" userId="852f2fe8-ba51-4773-8c32-260fca1b2ee4" providerId="ADAL" clId="{0172DC03-8117-44DE-AB91-6F97362B2DCF}" dt="2023-09-06T01:35:59.126" v="1511" actId="207"/>
          <ac:spMkLst>
            <pc:docMk/>
            <pc:sldMk cId="2712285065" sldId="26261"/>
            <ac:spMk id="10" creationId="{7EECF09D-84E2-927D-063F-91F99E787F54}"/>
          </ac:spMkLst>
        </pc:spChg>
        <pc:spChg chg="add mod">
          <ac:chgData name="Daisy Hong" userId="852f2fe8-ba51-4773-8c32-260fca1b2ee4" providerId="ADAL" clId="{0172DC03-8117-44DE-AB91-6F97362B2DCF}" dt="2023-09-06T01:35:15.693" v="1501" actId="14100"/>
          <ac:spMkLst>
            <pc:docMk/>
            <pc:sldMk cId="2712285065" sldId="26261"/>
            <ac:spMk id="11" creationId="{5584FB85-9D05-6A11-8875-ACC71920BF41}"/>
          </ac:spMkLst>
        </pc:spChg>
        <pc:picChg chg="add mod">
          <ac:chgData name="Daisy Hong" userId="852f2fe8-ba51-4773-8c32-260fca1b2ee4" providerId="ADAL" clId="{0172DC03-8117-44DE-AB91-6F97362B2DCF}" dt="2023-09-06T01:35:11.660" v="1500" actId="1038"/>
          <ac:picMkLst>
            <pc:docMk/>
            <pc:sldMk cId="2712285065" sldId="26261"/>
            <ac:picMk id="6" creationId="{668570C6-1614-5D39-5795-1BFF3199B98B}"/>
          </ac:picMkLst>
        </pc:picChg>
      </pc:sldChg>
      <pc:sldChg chg="addSp delSp modSp mod">
        <pc:chgData name="Daisy Hong" userId="852f2fe8-ba51-4773-8c32-260fca1b2ee4" providerId="ADAL" clId="{0172DC03-8117-44DE-AB91-6F97362B2DCF}" dt="2023-09-06T23:40:41.700" v="3563" actId="962"/>
        <pc:sldMkLst>
          <pc:docMk/>
          <pc:sldMk cId="337167303" sldId="26262"/>
        </pc:sldMkLst>
        <pc:spChg chg="mod ord">
          <ac:chgData name="Daisy Hong" userId="852f2fe8-ba51-4773-8c32-260fca1b2ee4" providerId="ADAL" clId="{0172DC03-8117-44DE-AB91-6F97362B2DCF}" dt="2023-09-06T23:38:48.285" v="3547" actId="14100"/>
          <ac:spMkLst>
            <pc:docMk/>
            <pc:sldMk cId="337167303" sldId="26262"/>
            <ac:spMk id="2" creationId="{7E8E6ABC-9E22-7A0B-62D2-893494BE5B14}"/>
          </ac:spMkLst>
        </pc:spChg>
        <pc:spChg chg="add mod ord">
          <ac:chgData name="Daisy Hong" userId="852f2fe8-ba51-4773-8c32-260fca1b2ee4" providerId="ADAL" clId="{0172DC03-8117-44DE-AB91-6F97362B2DCF}" dt="2023-09-06T23:39:55.905" v="3559" actId="164"/>
          <ac:spMkLst>
            <pc:docMk/>
            <pc:sldMk cId="337167303" sldId="26262"/>
            <ac:spMk id="6" creationId="{28066559-6042-A712-4198-B34D864BF343}"/>
          </ac:spMkLst>
        </pc:spChg>
        <pc:spChg chg="del">
          <ac:chgData name="Daisy Hong" userId="852f2fe8-ba51-4773-8c32-260fca1b2ee4" providerId="ADAL" clId="{0172DC03-8117-44DE-AB91-6F97362B2DCF}" dt="2023-09-05T04:45:39.954" v="995" actId="478"/>
          <ac:spMkLst>
            <pc:docMk/>
            <pc:sldMk cId="337167303" sldId="26262"/>
            <ac:spMk id="6" creationId="{35A80AB2-90E6-F611-BA10-FF56157DA5BA}"/>
          </ac:spMkLst>
        </pc:spChg>
        <pc:spChg chg="ord">
          <ac:chgData name="Daisy Hong" userId="852f2fe8-ba51-4773-8c32-260fca1b2ee4" providerId="ADAL" clId="{0172DC03-8117-44DE-AB91-6F97362B2DCF}" dt="2023-09-06T23:39:10.351" v="3552" actId="13244"/>
          <ac:spMkLst>
            <pc:docMk/>
            <pc:sldMk cId="337167303" sldId="26262"/>
            <ac:spMk id="7" creationId="{26577C0D-0243-64E1-E074-A10E2FBF6959}"/>
          </ac:spMkLst>
        </pc:spChg>
        <pc:spChg chg="mod ord">
          <ac:chgData name="Daisy Hong" userId="852f2fe8-ba51-4773-8c32-260fca1b2ee4" providerId="ADAL" clId="{0172DC03-8117-44DE-AB91-6F97362B2DCF}" dt="2023-09-06T23:39:59.226" v="3560" actId="164"/>
          <ac:spMkLst>
            <pc:docMk/>
            <pc:sldMk cId="337167303" sldId="26262"/>
            <ac:spMk id="8" creationId="{2C757922-76E6-4346-1427-73D6F838CD40}"/>
          </ac:spMkLst>
        </pc:spChg>
        <pc:spChg chg="add del mod ord">
          <ac:chgData name="Daisy Hong" userId="852f2fe8-ba51-4773-8c32-260fca1b2ee4" providerId="ADAL" clId="{0172DC03-8117-44DE-AB91-6F97362B2DCF}" dt="2023-09-06T23:28:43.812" v="3456" actId="478"/>
          <ac:spMkLst>
            <pc:docMk/>
            <pc:sldMk cId="337167303" sldId="26262"/>
            <ac:spMk id="15" creationId="{0BF952F9-66C7-E213-D8E3-65037427DB57}"/>
          </ac:spMkLst>
        </pc:spChg>
        <pc:spChg chg="add del mod ord">
          <ac:chgData name="Daisy Hong" userId="852f2fe8-ba51-4773-8c32-260fca1b2ee4" providerId="ADAL" clId="{0172DC03-8117-44DE-AB91-6F97362B2DCF}" dt="2023-09-06T23:28:41.931" v="3454" actId="478"/>
          <ac:spMkLst>
            <pc:docMk/>
            <pc:sldMk cId="337167303" sldId="26262"/>
            <ac:spMk id="16" creationId="{6B1E6C54-3130-C0C0-0FF1-B124B0907397}"/>
          </ac:spMkLst>
        </pc:spChg>
        <pc:spChg chg="add mod ord">
          <ac:chgData name="Daisy Hong" userId="852f2fe8-ba51-4773-8c32-260fca1b2ee4" providerId="ADAL" clId="{0172DC03-8117-44DE-AB91-6F97362B2DCF}" dt="2023-09-06T23:39:59.226" v="3560" actId="164"/>
          <ac:spMkLst>
            <pc:docMk/>
            <pc:sldMk cId="337167303" sldId="26262"/>
            <ac:spMk id="17" creationId="{2EA93DDE-8977-2E48-D04D-D7D67AEEE32A}"/>
          </ac:spMkLst>
        </pc:spChg>
        <pc:spChg chg="add mod ord">
          <ac:chgData name="Daisy Hong" userId="852f2fe8-ba51-4773-8c32-260fca1b2ee4" providerId="ADAL" clId="{0172DC03-8117-44DE-AB91-6F97362B2DCF}" dt="2023-09-06T23:38:59.160" v="3549" actId="962"/>
          <ac:spMkLst>
            <pc:docMk/>
            <pc:sldMk cId="337167303" sldId="26262"/>
            <ac:spMk id="18" creationId="{3DDE32F6-D01D-1339-52F5-F6D941B9B475}"/>
          </ac:spMkLst>
        </pc:spChg>
        <pc:spChg chg="add del mod ord">
          <ac:chgData name="Daisy Hong" userId="852f2fe8-ba51-4773-8c32-260fca1b2ee4" providerId="ADAL" clId="{0172DC03-8117-44DE-AB91-6F97362B2DCF}" dt="2023-09-06T23:32:51.346" v="3479" actId="478"/>
          <ac:spMkLst>
            <pc:docMk/>
            <pc:sldMk cId="337167303" sldId="26262"/>
            <ac:spMk id="19" creationId="{EEB7555F-323C-2554-C2AE-99950ED0E46B}"/>
          </ac:spMkLst>
        </pc:spChg>
        <pc:spChg chg="add mod ord">
          <ac:chgData name="Daisy Hong" userId="852f2fe8-ba51-4773-8c32-260fca1b2ee4" providerId="ADAL" clId="{0172DC03-8117-44DE-AB91-6F97362B2DCF}" dt="2023-09-06T23:38:59.831" v="3550" actId="962"/>
          <ac:spMkLst>
            <pc:docMk/>
            <pc:sldMk cId="337167303" sldId="26262"/>
            <ac:spMk id="20" creationId="{9C7606B1-3CC2-75C2-69A3-157EE161D345}"/>
          </ac:spMkLst>
        </pc:spChg>
        <pc:spChg chg="add mod ord">
          <ac:chgData name="Daisy Hong" userId="852f2fe8-ba51-4773-8c32-260fca1b2ee4" providerId="ADAL" clId="{0172DC03-8117-44DE-AB91-6F97362B2DCF}" dt="2023-09-06T23:39:55.905" v="3559" actId="164"/>
          <ac:spMkLst>
            <pc:docMk/>
            <pc:sldMk cId="337167303" sldId="26262"/>
            <ac:spMk id="21" creationId="{D51ABA0E-9DEF-06DC-92CB-E32B9B1C518D}"/>
          </ac:spMkLst>
        </pc:spChg>
        <pc:grpChg chg="mod">
          <ac:chgData name="Daisy Hong" userId="852f2fe8-ba51-4773-8c32-260fca1b2ee4" providerId="ADAL" clId="{0172DC03-8117-44DE-AB91-6F97362B2DCF}" dt="2023-09-06T23:36:58.295" v="3533" actId="1076"/>
          <ac:grpSpMkLst>
            <pc:docMk/>
            <pc:sldMk cId="337167303" sldId="26262"/>
            <ac:grpSpMk id="13" creationId="{23D7F493-7A1F-AE62-A87C-B7A0CA95358A}"/>
          </ac:grpSpMkLst>
        </pc:grpChg>
        <pc:grpChg chg="mod">
          <ac:chgData name="Daisy Hong" userId="852f2fe8-ba51-4773-8c32-260fca1b2ee4" providerId="ADAL" clId="{0172DC03-8117-44DE-AB91-6F97362B2DCF}" dt="2023-09-06T23:36:58.295" v="3533" actId="1076"/>
          <ac:grpSpMkLst>
            <pc:docMk/>
            <pc:sldMk cId="337167303" sldId="26262"/>
            <ac:grpSpMk id="14" creationId="{CE3B48C3-8909-FDF4-AD29-AF99309F144E}"/>
          </ac:grpSpMkLst>
        </pc:grpChg>
        <pc:grpChg chg="add mod">
          <ac:chgData name="Daisy Hong" userId="852f2fe8-ba51-4773-8c32-260fca1b2ee4" providerId="ADAL" clId="{0172DC03-8117-44DE-AB91-6F97362B2DCF}" dt="2023-09-06T23:40:41.700" v="3563" actId="962"/>
          <ac:grpSpMkLst>
            <pc:docMk/>
            <pc:sldMk cId="337167303" sldId="26262"/>
            <ac:grpSpMk id="22" creationId="{2F387D87-4649-91C4-E56E-7141A198AF74}"/>
          </ac:grpSpMkLst>
        </pc:grpChg>
        <pc:grpChg chg="add mod">
          <ac:chgData name="Daisy Hong" userId="852f2fe8-ba51-4773-8c32-260fca1b2ee4" providerId="ADAL" clId="{0172DC03-8117-44DE-AB91-6F97362B2DCF}" dt="2023-09-06T23:40:24.213" v="3562" actId="962"/>
          <ac:grpSpMkLst>
            <pc:docMk/>
            <pc:sldMk cId="337167303" sldId="26262"/>
            <ac:grpSpMk id="23" creationId="{410C428C-494A-3662-2A76-2986F03E86AC}"/>
          </ac:grpSpMkLst>
        </pc:grpChg>
        <pc:picChg chg="add del mod">
          <ac:chgData name="Daisy Hong" userId="852f2fe8-ba51-4773-8c32-260fca1b2ee4" providerId="ADAL" clId="{0172DC03-8117-44DE-AB91-6F97362B2DCF}" dt="2023-09-06T23:07:08.118" v="3340" actId="478"/>
          <ac:picMkLst>
            <pc:docMk/>
            <pc:sldMk cId="337167303" sldId="26262"/>
            <ac:picMk id="3" creationId="{26D4D386-8EF3-C8F9-1D8D-328AB151A43A}"/>
          </ac:picMkLst>
        </pc:picChg>
        <pc:picChg chg="add del mod">
          <ac:chgData name="Daisy Hong" userId="852f2fe8-ba51-4773-8c32-260fca1b2ee4" providerId="ADAL" clId="{0172DC03-8117-44DE-AB91-6F97362B2DCF}" dt="2023-09-06T23:07:08.970" v="3341" actId="478"/>
          <ac:picMkLst>
            <pc:docMk/>
            <pc:sldMk cId="337167303" sldId="26262"/>
            <ac:picMk id="5" creationId="{6E53851B-447F-4F36-4EA2-604DDF5E8F98}"/>
          </ac:picMkLst>
        </pc:picChg>
        <pc:picChg chg="add del mod">
          <ac:chgData name="Daisy Hong" userId="852f2fe8-ba51-4773-8c32-260fca1b2ee4" providerId="ADAL" clId="{0172DC03-8117-44DE-AB91-6F97362B2DCF}" dt="2023-09-06T23:28:44.486" v="3457" actId="478"/>
          <ac:picMkLst>
            <pc:docMk/>
            <pc:sldMk cId="337167303" sldId="26262"/>
            <ac:picMk id="9" creationId="{F8B073D3-7673-DC9E-FC5D-3BB7389B5521}"/>
          </ac:picMkLst>
        </pc:picChg>
        <pc:picChg chg="mod">
          <ac:chgData name="Daisy Hong" userId="852f2fe8-ba51-4773-8c32-260fca1b2ee4" providerId="ADAL" clId="{0172DC03-8117-44DE-AB91-6F97362B2DCF}" dt="2023-09-06T23:36:58.295" v="3533" actId="1076"/>
          <ac:picMkLst>
            <pc:docMk/>
            <pc:sldMk cId="337167303" sldId="26262"/>
            <ac:picMk id="10" creationId="{A251C1C9-0468-EF75-19BB-DE918B626CE4}"/>
          </ac:picMkLst>
        </pc:picChg>
        <pc:picChg chg="add del mod ord">
          <ac:chgData name="Daisy Hong" userId="852f2fe8-ba51-4773-8c32-260fca1b2ee4" providerId="ADAL" clId="{0172DC03-8117-44DE-AB91-6F97362B2DCF}" dt="2023-09-06T23:28:43.165" v="3455" actId="478"/>
          <ac:picMkLst>
            <pc:docMk/>
            <pc:sldMk cId="337167303" sldId="26262"/>
            <ac:picMk id="11" creationId="{20483F21-1678-E7D4-FF2B-D87FC9ED0D31}"/>
          </ac:picMkLst>
        </pc:picChg>
        <pc:picChg chg="mod">
          <ac:chgData name="Daisy Hong" userId="852f2fe8-ba51-4773-8c32-260fca1b2ee4" providerId="ADAL" clId="{0172DC03-8117-44DE-AB91-6F97362B2DCF}" dt="2023-09-06T23:36:58.295" v="3533" actId="1076"/>
          <ac:picMkLst>
            <pc:docMk/>
            <pc:sldMk cId="337167303" sldId="26262"/>
            <ac:picMk id="12" creationId="{1D143CD6-15FF-F2E3-476F-C044ACEF0BEF}"/>
          </ac:picMkLst>
        </pc:picChg>
        <pc:picChg chg="mod">
          <ac:chgData name="Daisy Hong" userId="852f2fe8-ba51-4773-8c32-260fca1b2ee4" providerId="ADAL" clId="{0172DC03-8117-44DE-AB91-6F97362B2DCF}" dt="2023-09-06T23:36:58.295" v="3533" actId="1076"/>
          <ac:picMkLst>
            <pc:docMk/>
            <pc:sldMk cId="337167303" sldId="26262"/>
            <ac:picMk id="1026" creationId="{E6160232-C3BF-DB67-644D-44AE60597ACA}"/>
          </ac:picMkLst>
        </pc:picChg>
      </pc:sldChg>
      <pc:sldChg chg="addSp delSp modSp del mod">
        <pc:chgData name="Daisy Hong" userId="852f2fe8-ba51-4773-8c32-260fca1b2ee4" providerId="ADAL" clId="{0172DC03-8117-44DE-AB91-6F97362B2DCF}" dt="2023-09-06T06:15:23.543" v="2396" actId="47"/>
        <pc:sldMkLst>
          <pc:docMk/>
          <pc:sldMk cId="2442958253" sldId="26263"/>
        </pc:sldMkLst>
        <pc:spChg chg="mod">
          <ac:chgData name="Daisy Hong" userId="852f2fe8-ba51-4773-8c32-260fca1b2ee4" providerId="ADAL" clId="{0172DC03-8117-44DE-AB91-6F97362B2DCF}" dt="2023-09-05T02:55:41.229" v="444" actId="1076"/>
          <ac:spMkLst>
            <pc:docMk/>
            <pc:sldMk cId="2442958253" sldId="26263"/>
            <ac:spMk id="2" creationId="{7E8E6ABC-9E22-7A0B-62D2-893494BE5B14}"/>
          </ac:spMkLst>
        </pc:spChg>
        <pc:spChg chg="ord">
          <ac:chgData name="Daisy Hong" userId="852f2fe8-ba51-4773-8c32-260fca1b2ee4" providerId="ADAL" clId="{0172DC03-8117-44DE-AB91-6F97362B2DCF}" dt="2023-09-05T01:38:30.308" v="93" actId="13244"/>
          <ac:spMkLst>
            <pc:docMk/>
            <pc:sldMk cId="2442958253" sldId="26263"/>
            <ac:spMk id="4" creationId="{0F0E9545-BBF8-4236-D3E7-427E21750EF5}"/>
          </ac:spMkLst>
        </pc:spChg>
        <pc:spChg chg="mod">
          <ac:chgData name="Daisy Hong" userId="852f2fe8-ba51-4773-8c32-260fca1b2ee4" providerId="ADAL" clId="{0172DC03-8117-44DE-AB91-6F97362B2DCF}" dt="2023-09-05T02:55:41.229" v="444" actId="1076"/>
          <ac:spMkLst>
            <pc:docMk/>
            <pc:sldMk cId="2442958253" sldId="26263"/>
            <ac:spMk id="5" creationId="{78FDAB33-BC5D-6167-1278-AC1A98B2FA2B}"/>
          </ac:spMkLst>
        </pc:spChg>
        <pc:spChg chg="mod ord">
          <ac:chgData name="Daisy Hong" userId="852f2fe8-ba51-4773-8c32-260fca1b2ee4" providerId="ADAL" clId="{0172DC03-8117-44DE-AB91-6F97362B2DCF}" dt="2023-09-06T06:02:17.802" v="2256" actId="14100"/>
          <ac:spMkLst>
            <pc:docMk/>
            <pc:sldMk cId="2442958253" sldId="26263"/>
            <ac:spMk id="8" creationId="{2B40ABDE-DFB0-0841-3AC3-013FBC8D258D}"/>
          </ac:spMkLst>
        </pc:spChg>
        <pc:spChg chg="add mod">
          <ac:chgData name="Daisy Hong" userId="852f2fe8-ba51-4773-8c32-260fca1b2ee4" providerId="ADAL" clId="{0172DC03-8117-44DE-AB91-6F97362B2DCF}" dt="2023-09-06T06:02:15.322" v="2255" actId="1076"/>
          <ac:spMkLst>
            <pc:docMk/>
            <pc:sldMk cId="2442958253" sldId="26263"/>
            <ac:spMk id="10" creationId="{2CD93F8A-1768-7824-D611-1A07DB257142}"/>
          </ac:spMkLst>
        </pc:spChg>
        <pc:picChg chg="mod">
          <ac:chgData name="Daisy Hong" userId="852f2fe8-ba51-4773-8c32-260fca1b2ee4" providerId="ADAL" clId="{0172DC03-8117-44DE-AB91-6F97362B2DCF}" dt="2023-09-05T02:55:45.089" v="445" actId="1076"/>
          <ac:picMkLst>
            <pc:docMk/>
            <pc:sldMk cId="2442958253" sldId="26263"/>
            <ac:picMk id="9" creationId="{BBB1CA46-25E8-F466-5233-E906F6E6A2F2}"/>
          </ac:picMkLst>
        </pc:picChg>
        <pc:picChg chg="add del mod">
          <ac:chgData name="Daisy Hong" userId="852f2fe8-ba51-4773-8c32-260fca1b2ee4" providerId="ADAL" clId="{0172DC03-8117-44DE-AB91-6F97362B2DCF}" dt="2023-09-06T05:59:50.382" v="2238" actId="478"/>
          <ac:picMkLst>
            <pc:docMk/>
            <pc:sldMk cId="2442958253" sldId="26263"/>
            <ac:picMk id="12" creationId="{DC3A0111-F35B-AA66-CC0E-F4F73A976D0B}"/>
          </ac:picMkLst>
        </pc:picChg>
        <pc:picChg chg="add mod">
          <ac:chgData name="Daisy Hong" userId="852f2fe8-ba51-4773-8c32-260fca1b2ee4" providerId="ADAL" clId="{0172DC03-8117-44DE-AB91-6F97362B2DCF}" dt="2023-09-06T06:02:01.818" v="2253" actId="1076"/>
          <ac:picMkLst>
            <pc:docMk/>
            <pc:sldMk cId="2442958253" sldId="26263"/>
            <ac:picMk id="14" creationId="{6929264E-D777-1E4F-F631-6C3DB388BFCF}"/>
          </ac:picMkLst>
        </pc:picChg>
      </pc:sldChg>
      <pc:sldChg chg="addSp modSp mod modTransition">
        <pc:chgData name="Daisy Hong" userId="852f2fe8-ba51-4773-8c32-260fca1b2ee4" providerId="ADAL" clId="{0172DC03-8117-44DE-AB91-6F97362B2DCF}" dt="2023-09-06T22:54:38.274" v="3229"/>
        <pc:sldMkLst>
          <pc:docMk/>
          <pc:sldMk cId="4282110293" sldId="2141411495"/>
        </pc:sldMkLst>
        <pc:spChg chg="mod ord">
          <ac:chgData name="Daisy Hong" userId="852f2fe8-ba51-4773-8c32-260fca1b2ee4" providerId="ADAL" clId="{0172DC03-8117-44DE-AB91-6F97362B2DCF}" dt="2023-09-05T04:53:22.450" v="1054" actId="13244"/>
          <ac:spMkLst>
            <pc:docMk/>
            <pc:sldMk cId="4282110293" sldId="2141411495"/>
            <ac:spMk id="2" creationId="{B24BBABE-B920-C588-83D3-FD137ED137F0}"/>
          </ac:spMkLst>
        </pc:spChg>
        <pc:spChg chg="mod ord">
          <ac:chgData name="Daisy Hong" userId="852f2fe8-ba51-4773-8c32-260fca1b2ee4" providerId="ADAL" clId="{0172DC03-8117-44DE-AB91-6F97362B2DCF}" dt="2023-09-05T04:48:09.713" v="1018" actId="164"/>
          <ac:spMkLst>
            <pc:docMk/>
            <pc:sldMk cId="4282110293" sldId="2141411495"/>
            <ac:spMk id="4" creationId="{41CDD463-A053-1A2D-414B-F27B417C374B}"/>
          </ac:spMkLst>
        </pc:spChg>
        <pc:spChg chg="mod ord">
          <ac:chgData name="Daisy Hong" userId="852f2fe8-ba51-4773-8c32-260fca1b2ee4" providerId="ADAL" clId="{0172DC03-8117-44DE-AB91-6F97362B2DCF}" dt="2023-09-05T04:48:09.713" v="1018" actId="164"/>
          <ac:spMkLst>
            <pc:docMk/>
            <pc:sldMk cId="4282110293" sldId="2141411495"/>
            <ac:spMk id="7" creationId="{46F149A0-32A4-5128-FEF6-D158EA00E352}"/>
          </ac:spMkLst>
        </pc:spChg>
        <pc:spChg chg="mod">
          <ac:chgData name="Daisy Hong" userId="852f2fe8-ba51-4773-8c32-260fca1b2ee4" providerId="ADAL" clId="{0172DC03-8117-44DE-AB91-6F97362B2DCF}" dt="2023-09-06T07:35:48.401" v="3071" actId="3064"/>
          <ac:spMkLst>
            <pc:docMk/>
            <pc:sldMk cId="4282110293" sldId="2141411495"/>
            <ac:spMk id="8" creationId="{3D33CAA0-8942-A149-5F7F-12DE08AD0674}"/>
          </ac:spMkLst>
        </pc:spChg>
        <pc:spChg chg="mod ord">
          <ac:chgData name="Daisy Hong" userId="852f2fe8-ba51-4773-8c32-260fca1b2ee4" providerId="ADAL" clId="{0172DC03-8117-44DE-AB91-6F97362B2DCF}" dt="2023-09-05T04:47:03.887" v="1010" actId="13244"/>
          <ac:spMkLst>
            <pc:docMk/>
            <pc:sldMk cId="4282110293" sldId="2141411495"/>
            <ac:spMk id="10" creationId="{C7DC5803-625F-9626-8C01-2ADF4F6B5DB3}"/>
          </ac:spMkLst>
        </pc:spChg>
        <pc:spChg chg="mod ord">
          <ac:chgData name="Daisy Hong" userId="852f2fe8-ba51-4773-8c32-260fca1b2ee4" providerId="ADAL" clId="{0172DC03-8117-44DE-AB91-6F97362B2DCF}" dt="2023-09-05T04:44:21.910" v="989" actId="13244"/>
          <ac:spMkLst>
            <pc:docMk/>
            <pc:sldMk cId="4282110293" sldId="2141411495"/>
            <ac:spMk id="11" creationId="{2514FE64-F576-B1A2-E8F7-515E77C19BAF}"/>
          </ac:spMkLst>
        </pc:spChg>
        <pc:spChg chg="mod">
          <ac:chgData name="Daisy Hong" userId="852f2fe8-ba51-4773-8c32-260fca1b2ee4" providerId="ADAL" clId="{0172DC03-8117-44DE-AB91-6F97362B2DCF}" dt="2023-09-05T04:53:34.544" v="1055" actId="255"/>
          <ac:spMkLst>
            <pc:docMk/>
            <pc:sldMk cId="4282110293" sldId="2141411495"/>
            <ac:spMk id="12" creationId="{A66AD53F-3374-746E-76D6-7313F02F0908}"/>
          </ac:spMkLst>
        </pc:spChg>
        <pc:spChg chg="mod">
          <ac:chgData name="Daisy Hong" userId="852f2fe8-ba51-4773-8c32-260fca1b2ee4" providerId="ADAL" clId="{0172DC03-8117-44DE-AB91-6F97362B2DCF}" dt="2023-09-05T04:53:43.328" v="1057" actId="255"/>
          <ac:spMkLst>
            <pc:docMk/>
            <pc:sldMk cId="4282110293" sldId="2141411495"/>
            <ac:spMk id="13" creationId="{7C2504B9-C195-562E-3707-328E93C452A6}"/>
          </ac:spMkLst>
        </pc:spChg>
        <pc:spChg chg="mod">
          <ac:chgData name="Daisy Hong" userId="852f2fe8-ba51-4773-8c32-260fca1b2ee4" providerId="ADAL" clId="{0172DC03-8117-44DE-AB91-6F97362B2DCF}" dt="2023-09-06T07:33:48.929" v="3064" actId="14100"/>
          <ac:spMkLst>
            <pc:docMk/>
            <pc:sldMk cId="4282110293" sldId="2141411495"/>
            <ac:spMk id="14" creationId="{AEFD73AD-8410-7D07-154B-CFE77CC4838C}"/>
          </ac:spMkLst>
        </pc:spChg>
        <pc:spChg chg="mod">
          <ac:chgData name="Daisy Hong" userId="852f2fe8-ba51-4773-8c32-260fca1b2ee4" providerId="ADAL" clId="{0172DC03-8117-44DE-AB91-6F97362B2DCF}" dt="2023-09-05T04:39:33.164" v="955" actId="164"/>
          <ac:spMkLst>
            <pc:docMk/>
            <pc:sldMk cId="4282110293" sldId="2141411495"/>
            <ac:spMk id="15" creationId="{BE76BF01-5D44-44C8-CD38-DCA9BBB3B9CA}"/>
          </ac:spMkLst>
        </pc:spChg>
        <pc:spChg chg="mod">
          <ac:chgData name="Daisy Hong" userId="852f2fe8-ba51-4773-8c32-260fca1b2ee4" providerId="ADAL" clId="{0172DC03-8117-44DE-AB91-6F97362B2DCF}" dt="2023-09-06T07:34:09.585" v="3065" actId="14100"/>
          <ac:spMkLst>
            <pc:docMk/>
            <pc:sldMk cId="4282110293" sldId="2141411495"/>
            <ac:spMk id="16" creationId="{D37AEADA-98DE-6D12-E79C-229F7B87E7AC}"/>
          </ac:spMkLst>
        </pc:spChg>
        <pc:spChg chg="mod ord">
          <ac:chgData name="Daisy Hong" userId="852f2fe8-ba51-4773-8c32-260fca1b2ee4" providerId="ADAL" clId="{0172DC03-8117-44DE-AB91-6F97362B2DCF}" dt="2023-09-05T04:49:54.427" v="1036" actId="108"/>
          <ac:spMkLst>
            <pc:docMk/>
            <pc:sldMk cId="4282110293" sldId="2141411495"/>
            <ac:spMk id="17" creationId="{5AC4AB63-0908-FBB7-175C-EA17EBEB7AD2}"/>
          </ac:spMkLst>
        </pc:spChg>
        <pc:spChg chg="mod">
          <ac:chgData name="Daisy Hong" userId="852f2fe8-ba51-4773-8c32-260fca1b2ee4" providerId="ADAL" clId="{0172DC03-8117-44DE-AB91-6F97362B2DCF}" dt="2023-09-05T04:39:37.270" v="956" actId="164"/>
          <ac:spMkLst>
            <pc:docMk/>
            <pc:sldMk cId="4282110293" sldId="2141411495"/>
            <ac:spMk id="18" creationId="{868DEFEB-9624-C6F3-94AB-52D3E8553CF9}"/>
          </ac:spMkLst>
        </pc:spChg>
        <pc:spChg chg="mod">
          <ac:chgData name="Daisy Hong" userId="852f2fe8-ba51-4773-8c32-260fca1b2ee4" providerId="ADAL" clId="{0172DC03-8117-44DE-AB91-6F97362B2DCF}" dt="2023-09-05T04:39:28.923" v="954" actId="164"/>
          <ac:spMkLst>
            <pc:docMk/>
            <pc:sldMk cId="4282110293" sldId="2141411495"/>
            <ac:spMk id="20" creationId="{0F97210E-CF58-ABB1-68AE-D176ED1B04E3}"/>
          </ac:spMkLst>
        </pc:spChg>
        <pc:spChg chg="mod">
          <ac:chgData name="Daisy Hong" userId="852f2fe8-ba51-4773-8c32-260fca1b2ee4" providerId="ADAL" clId="{0172DC03-8117-44DE-AB91-6F97362B2DCF}" dt="2023-09-05T04:39:41.203" v="957" actId="164"/>
          <ac:spMkLst>
            <pc:docMk/>
            <pc:sldMk cId="4282110293" sldId="2141411495"/>
            <ac:spMk id="23" creationId="{DE07F2C9-F4B7-6321-B954-FB09F0375758}"/>
          </ac:spMkLst>
        </pc:spChg>
        <pc:spChg chg="mod ord">
          <ac:chgData name="Daisy Hong" userId="852f2fe8-ba51-4773-8c32-260fca1b2ee4" providerId="ADAL" clId="{0172DC03-8117-44DE-AB91-6F97362B2DCF}" dt="2023-09-05T04:54:10.477" v="1061" actId="948"/>
          <ac:spMkLst>
            <pc:docMk/>
            <pc:sldMk cId="4282110293" sldId="2141411495"/>
            <ac:spMk id="28" creationId="{C03BDE4E-C158-2CCB-4390-D1DBA01FE78A}"/>
          </ac:spMkLst>
        </pc:spChg>
        <pc:spChg chg="mod ord">
          <ac:chgData name="Daisy Hong" userId="852f2fe8-ba51-4773-8c32-260fca1b2ee4" providerId="ADAL" clId="{0172DC03-8117-44DE-AB91-6F97362B2DCF}" dt="2023-09-05T04:51:32.248" v="1045" actId="255"/>
          <ac:spMkLst>
            <pc:docMk/>
            <pc:sldMk cId="4282110293" sldId="2141411495"/>
            <ac:spMk id="48" creationId="{93CBACA4-C579-547F-BDFC-DB96A9D6FD5E}"/>
          </ac:spMkLst>
        </pc:spChg>
        <pc:grpChg chg="add mod ord">
          <ac:chgData name="Daisy Hong" userId="852f2fe8-ba51-4773-8c32-260fca1b2ee4" providerId="ADAL" clId="{0172DC03-8117-44DE-AB91-6F97362B2DCF}" dt="2023-09-05T04:47:19.667" v="1011" actId="13244"/>
          <ac:grpSpMkLst>
            <pc:docMk/>
            <pc:sldMk cId="4282110293" sldId="2141411495"/>
            <ac:grpSpMk id="25" creationId="{FA2506C4-7376-304A-2B33-42CFE06C0E03}"/>
          </ac:grpSpMkLst>
        </pc:grpChg>
        <pc:grpChg chg="add mod ord">
          <ac:chgData name="Daisy Hong" userId="852f2fe8-ba51-4773-8c32-260fca1b2ee4" providerId="ADAL" clId="{0172DC03-8117-44DE-AB91-6F97362B2DCF}" dt="2023-09-05T04:47:36.667" v="1015" actId="13244"/>
          <ac:grpSpMkLst>
            <pc:docMk/>
            <pc:sldMk cId="4282110293" sldId="2141411495"/>
            <ac:grpSpMk id="26" creationId="{92674B8D-A0E0-5FC8-E8F6-D29F1A37CD73}"/>
          </ac:grpSpMkLst>
        </pc:grpChg>
        <pc:grpChg chg="add mod ord">
          <ac:chgData name="Daisy Hong" userId="852f2fe8-ba51-4773-8c32-260fca1b2ee4" providerId="ADAL" clId="{0172DC03-8117-44DE-AB91-6F97362B2DCF}" dt="2023-09-05T04:43:38.684" v="983" actId="13244"/>
          <ac:grpSpMkLst>
            <pc:docMk/>
            <pc:sldMk cId="4282110293" sldId="2141411495"/>
            <ac:grpSpMk id="29" creationId="{A01BD1A4-1552-760C-FC3A-5187226255F3}"/>
          </ac:grpSpMkLst>
        </pc:grpChg>
        <pc:grpChg chg="add mod">
          <ac:chgData name="Daisy Hong" userId="852f2fe8-ba51-4773-8c32-260fca1b2ee4" providerId="ADAL" clId="{0172DC03-8117-44DE-AB91-6F97362B2DCF}" dt="2023-09-05T04:41:25.184" v="967" actId="962"/>
          <ac:grpSpMkLst>
            <pc:docMk/>
            <pc:sldMk cId="4282110293" sldId="2141411495"/>
            <ac:grpSpMk id="30" creationId="{F3049F9F-7BAA-BA87-AD8F-BE5EE05EAE07}"/>
          </ac:grpSpMkLst>
        </pc:grpChg>
        <pc:grpChg chg="mod">
          <ac:chgData name="Daisy Hong" userId="852f2fe8-ba51-4773-8c32-260fca1b2ee4" providerId="ADAL" clId="{0172DC03-8117-44DE-AB91-6F97362B2DCF}" dt="2023-09-05T04:41:39.013" v="969" actId="962"/>
          <ac:grpSpMkLst>
            <pc:docMk/>
            <pc:sldMk cId="4282110293" sldId="2141411495"/>
            <ac:grpSpMk id="31" creationId="{506012E3-8FD9-1F25-6D80-0216F83419A8}"/>
          </ac:grpSpMkLst>
        </pc:grpChg>
        <pc:grpChg chg="add mod">
          <ac:chgData name="Daisy Hong" userId="852f2fe8-ba51-4773-8c32-260fca1b2ee4" providerId="ADAL" clId="{0172DC03-8117-44DE-AB91-6F97362B2DCF}" dt="2023-09-05T04:48:20.796" v="1019" actId="962"/>
          <ac:grpSpMkLst>
            <pc:docMk/>
            <pc:sldMk cId="4282110293" sldId="2141411495"/>
            <ac:grpSpMk id="34" creationId="{77116AD1-8AFE-A694-BD9C-D244CAC292B0}"/>
          </ac:grpSpMkLst>
        </pc:grpChg>
        <pc:grpChg chg="mod">
          <ac:chgData name="Daisy Hong" userId="852f2fe8-ba51-4773-8c32-260fca1b2ee4" providerId="ADAL" clId="{0172DC03-8117-44DE-AB91-6F97362B2DCF}" dt="2023-09-05T04:38:45.599" v="948" actId="962"/>
          <ac:grpSpMkLst>
            <pc:docMk/>
            <pc:sldMk cId="4282110293" sldId="2141411495"/>
            <ac:grpSpMk id="41" creationId="{2B089541-7E8C-D027-7BBC-63BC9BEE908F}"/>
          </ac:grpSpMkLst>
        </pc:grpChg>
        <pc:grpChg chg="mod ord">
          <ac:chgData name="Daisy Hong" userId="852f2fe8-ba51-4773-8c32-260fca1b2ee4" providerId="ADAL" clId="{0172DC03-8117-44DE-AB91-6F97362B2DCF}" dt="2023-09-05T04:47:30.019" v="1014" actId="13244"/>
          <ac:grpSpMkLst>
            <pc:docMk/>
            <pc:sldMk cId="4282110293" sldId="2141411495"/>
            <ac:grpSpMk id="42" creationId="{A7780B6B-090D-3731-B67C-006833FD9D75}"/>
          </ac:grpSpMkLst>
        </pc:grpChg>
        <pc:picChg chg="mod ord">
          <ac:chgData name="Daisy Hong" userId="852f2fe8-ba51-4773-8c32-260fca1b2ee4" providerId="ADAL" clId="{0172DC03-8117-44DE-AB91-6F97362B2DCF}" dt="2023-09-05T04:53:59.176" v="1060" actId="167"/>
          <ac:picMkLst>
            <pc:docMk/>
            <pc:sldMk cId="4282110293" sldId="2141411495"/>
            <ac:picMk id="3" creationId="{A29DCC91-2284-E07B-563E-0E1820650AF8}"/>
          </ac:picMkLst>
        </pc:picChg>
        <pc:picChg chg="mod ord">
          <ac:chgData name="Daisy Hong" userId="852f2fe8-ba51-4773-8c32-260fca1b2ee4" providerId="ADAL" clId="{0172DC03-8117-44DE-AB91-6F97362B2DCF}" dt="2023-09-05T04:48:09.713" v="1018" actId="164"/>
          <ac:picMkLst>
            <pc:docMk/>
            <pc:sldMk cId="4282110293" sldId="2141411495"/>
            <ac:picMk id="5" creationId="{75CCDF51-5DF6-AD0E-C37A-41D5F958AA0B}"/>
          </ac:picMkLst>
        </pc:picChg>
        <pc:picChg chg="mod">
          <ac:chgData name="Daisy Hong" userId="852f2fe8-ba51-4773-8c32-260fca1b2ee4" providerId="ADAL" clId="{0172DC03-8117-44DE-AB91-6F97362B2DCF}" dt="2023-09-05T04:39:37.270" v="956" actId="164"/>
          <ac:picMkLst>
            <pc:docMk/>
            <pc:sldMk cId="4282110293" sldId="2141411495"/>
            <ac:picMk id="19" creationId="{8FA82044-88DE-44D3-75B8-29222DD2B25A}"/>
          </ac:picMkLst>
        </pc:picChg>
        <pc:picChg chg="mod">
          <ac:chgData name="Daisy Hong" userId="852f2fe8-ba51-4773-8c32-260fca1b2ee4" providerId="ADAL" clId="{0172DC03-8117-44DE-AB91-6F97362B2DCF}" dt="2023-09-05T04:39:28.923" v="954" actId="164"/>
          <ac:picMkLst>
            <pc:docMk/>
            <pc:sldMk cId="4282110293" sldId="2141411495"/>
            <ac:picMk id="21" creationId="{22B5B76F-F1C8-925C-2E6A-F6C7A56DBCAE}"/>
          </ac:picMkLst>
        </pc:picChg>
        <pc:picChg chg="mod">
          <ac:chgData name="Daisy Hong" userId="852f2fe8-ba51-4773-8c32-260fca1b2ee4" providerId="ADAL" clId="{0172DC03-8117-44DE-AB91-6F97362B2DCF}" dt="2023-09-05T04:39:33.164" v="955" actId="164"/>
          <ac:picMkLst>
            <pc:docMk/>
            <pc:sldMk cId="4282110293" sldId="2141411495"/>
            <ac:picMk id="22" creationId="{C8EEB7E3-1CFC-D33C-3858-DDD8D9B7CD43}"/>
          </ac:picMkLst>
        </pc:picChg>
        <pc:picChg chg="mod">
          <ac:chgData name="Daisy Hong" userId="852f2fe8-ba51-4773-8c32-260fca1b2ee4" providerId="ADAL" clId="{0172DC03-8117-44DE-AB91-6F97362B2DCF}" dt="2023-09-05T04:39:41.203" v="957" actId="164"/>
          <ac:picMkLst>
            <pc:docMk/>
            <pc:sldMk cId="4282110293" sldId="2141411495"/>
            <ac:picMk id="24" creationId="{CE3F2D1B-2E71-473A-E648-0606DEDF32EB}"/>
          </ac:picMkLst>
        </pc:picChg>
        <pc:cxnChg chg="mod ord">
          <ac:chgData name="Daisy Hong" userId="852f2fe8-ba51-4773-8c32-260fca1b2ee4" providerId="ADAL" clId="{0172DC03-8117-44DE-AB91-6F97362B2DCF}" dt="2023-09-05T04:42:31.118" v="975" actId="13244"/>
          <ac:cxnSpMkLst>
            <pc:docMk/>
            <pc:sldMk cId="4282110293" sldId="2141411495"/>
            <ac:cxnSpMk id="52" creationId="{AEFD8131-FC50-02A3-9907-CBF23164BC67}"/>
          </ac:cxnSpMkLst>
        </pc:cxnChg>
      </pc:sldChg>
      <pc:sldChg chg="addSp delSp modSp mod modTransition modNotesTx">
        <pc:chgData name="Daisy Hong" userId="852f2fe8-ba51-4773-8c32-260fca1b2ee4" providerId="ADAL" clId="{0172DC03-8117-44DE-AB91-6F97362B2DCF}" dt="2023-09-07T05:32:36.450" v="4607" actId="20577"/>
        <pc:sldMkLst>
          <pc:docMk/>
          <pc:sldMk cId="1490563056" sldId="2141411496"/>
        </pc:sldMkLst>
        <pc:spChg chg="add del mod">
          <ac:chgData name="Daisy Hong" userId="852f2fe8-ba51-4773-8c32-260fca1b2ee4" providerId="ADAL" clId="{0172DC03-8117-44DE-AB91-6F97362B2DCF}" dt="2023-09-06T07:30:31.207" v="2989" actId="478"/>
          <ac:spMkLst>
            <pc:docMk/>
            <pc:sldMk cId="1490563056" sldId="2141411496"/>
            <ac:spMk id="2" creationId="{2E19F4CB-41D6-3E29-9513-56FA4F291E20}"/>
          </ac:spMkLst>
        </pc:spChg>
        <pc:spChg chg="mod">
          <ac:chgData name="Daisy Hong" userId="852f2fe8-ba51-4773-8c32-260fca1b2ee4" providerId="ADAL" clId="{0172DC03-8117-44DE-AB91-6F97362B2DCF}" dt="2023-09-06T07:49:55.052" v="3153" actId="12789"/>
          <ac:spMkLst>
            <pc:docMk/>
            <pc:sldMk cId="1490563056" sldId="2141411496"/>
            <ac:spMk id="5" creationId="{B31B6EDA-9F01-6D8F-0F13-7A818350D29D}"/>
          </ac:spMkLst>
        </pc:spChg>
        <pc:spChg chg="mod">
          <ac:chgData name="Daisy Hong" userId="852f2fe8-ba51-4773-8c32-260fca1b2ee4" providerId="ADAL" clId="{0172DC03-8117-44DE-AB91-6F97362B2DCF}" dt="2023-09-06T07:38:01.244" v="3083"/>
          <ac:spMkLst>
            <pc:docMk/>
            <pc:sldMk cId="1490563056" sldId="2141411496"/>
            <ac:spMk id="7" creationId="{06DA6E0F-91A8-ED4C-546B-CCC1E6DD557C}"/>
          </ac:spMkLst>
        </pc:spChg>
        <pc:spChg chg="mod ord">
          <ac:chgData name="Daisy Hong" userId="852f2fe8-ba51-4773-8c32-260fca1b2ee4" providerId="ADAL" clId="{0172DC03-8117-44DE-AB91-6F97362B2DCF}" dt="2023-09-06T07:51:33.075" v="3162" actId="554"/>
          <ac:spMkLst>
            <pc:docMk/>
            <pc:sldMk cId="1490563056" sldId="2141411496"/>
            <ac:spMk id="19" creationId="{CD371286-9137-B4DE-5757-8CC2E54CDA44}"/>
          </ac:spMkLst>
        </pc:spChg>
        <pc:spChg chg="mod">
          <ac:chgData name="Daisy Hong" userId="852f2fe8-ba51-4773-8c32-260fca1b2ee4" providerId="ADAL" clId="{0172DC03-8117-44DE-AB91-6F97362B2DCF}" dt="2023-09-06T07:59:42.715" v="3188" actId="207"/>
          <ac:spMkLst>
            <pc:docMk/>
            <pc:sldMk cId="1490563056" sldId="2141411496"/>
            <ac:spMk id="31" creationId="{1BD4D7F2-D8DE-16FF-DAD3-88BCFCF7FC90}"/>
          </ac:spMkLst>
        </pc:spChg>
        <pc:spChg chg="mod">
          <ac:chgData name="Daisy Hong" userId="852f2fe8-ba51-4773-8c32-260fca1b2ee4" providerId="ADAL" clId="{0172DC03-8117-44DE-AB91-6F97362B2DCF}" dt="2023-09-06T08:00:04.227" v="3192" actId="207"/>
          <ac:spMkLst>
            <pc:docMk/>
            <pc:sldMk cId="1490563056" sldId="2141411496"/>
            <ac:spMk id="52" creationId="{BC29701B-DAD6-51E6-8FAA-A4552BD39BB3}"/>
          </ac:spMkLst>
        </pc:spChg>
        <pc:grpChg chg="add mod">
          <ac:chgData name="Daisy Hong" userId="852f2fe8-ba51-4773-8c32-260fca1b2ee4" providerId="ADAL" clId="{0172DC03-8117-44DE-AB91-6F97362B2DCF}" dt="2023-09-06T07:41:38.336" v="3109" actId="1076"/>
          <ac:grpSpMkLst>
            <pc:docMk/>
            <pc:sldMk cId="1490563056" sldId="2141411496"/>
            <ac:grpSpMk id="4" creationId="{45987E56-9008-49F0-8468-ABA24FED40F8}"/>
          </ac:grpSpMkLst>
        </pc:grpChg>
        <pc:picChg chg="mod">
          <ac:chgData name="Daisy Hong" userId="852f2fe8-ba51-4773-8c32-260fca1b2ee4" providerId="ADAL" clId="{0172DC03-8117-44DE-AB91-6F97362B2DCF}" dt="2023-09-06T07:38:01.244" v="3083"/>
          <ac:picMkLst>
            <pc:docMk/>
            <pc:sldMk cId="1490563056" sldId="2141411496"/>
            <ac:picMk id="11" creationId="{86EA5C5D-E7B1-1F20-7110-8C275274584C}"/>
          </ac:picMkLst>
        </pc:picChg>
      </pc:sldChg>
      <pc:sldChg chg="addSp delSp modSp del mod">
        <pc:chgData name="Daisy Hong" userId="852f2fe8-ba51-4773-8c32-260fca1b2ee4" providerId="ADAL" clId="{0172DC03-8117-44DE-AB91-6F97362B2DCF}" dt="2023-09-07T00:57:44.398" v="3675" actId="47"/>
        <pc:sldMkLst>
          <pc:docMk/>
          <pc:sldMk cId="1502870005" sldId="2141411497"/>
        </pc:sldMkLst>
        <pc:spChg chg="ord">
          <ac:chgData name="Daisy Hong" userId="852f2fe8-ba51-4773-8c32-260fca1b2ee4" providerId="ADAL" clId="{0172DC03-8117-44DE-AB91-6F97362B2DCF}" dt="2023-09-05T04:37:19.694" v="940" actId="13244"/>
          <ac:spMkLst>
            <pc:docMk/>
            <pc:sldMk cId="1502870005" sldId="2141411497"/>
            <ac:spMk id="4" creationId="{F7F0232D-D216-6A50-FC82-57521FE8FBE4}"/>
          </ac:spMkLst>
        </pc:spChg>
        <pc:spChg chg="mod">
          <ac:chgData name="Daisy Hong" userId="852f2fe8-ba51-4773-8c32-260fca1b2ee4" providerId="ADAL" clId="{0172DC03-8117-44DE-AB91-6F97362B2DCF}" dt="2023-09-07T00:57:19.777" v="3670" actId="1076"/>
          <ac:spMkLst>
            <pc:docMk/>
            <pc:sldMk cId="1502870005" sldId="2141411497"/>
            <ac:spMk id="5" creationId="{08175B03-A852-3F26-61E0-078354B81579}"/>
          </ac:spMkLst>
        </pc:spChg>
        <pc:spChg chg="del">
          <ac:chgData name="Daisy Hong" userId="852f2fe8-ba51-4773-8c32-260fca1b2ee4" providerId="ADAL" clId="{0172DC03-8117-44DE-AB91-6F97362B2DCF}" dt="2023-09-06T23:47:15.970" v="3567" actId="478"/>
          <ac:spMkLst>
            <pc:docMk/>
            <pc:sldMk cId="1502870005" sldId="2141411497"/>
            <ac:spMk id="6" creationId="{B999269C-D60E-4105-969B-3644B4CBDC5A}"/>
          </ac:spMkLst>
        </pc:spChg>
        <pc:spChg chg="del">
          <ac:chgData name="Daisy Hong" userId="852f2fe8-ba51-4773-8c32-260fca1b2ee4" providerId="ADAL" clId="{0172DC03-8117-44DE-AB91-6F97362B2DCF}" dt="2023-09-05T04:37:25.929" v="941" actId="478"/>
          <ac:spMkLst>
            <pc:docMk/>
            <pc:sldMk cId="1502870005" sldId="2141411497"/>
            <ac:spMk id="8" creationId="{C78399FF-B121-1306-DDE0-7AEF8DEAEA58}"/>
          </ac:spMkLst>
        </pc:spChg>
        <pc:spChg chg="add mod">
          <ac:chgData name="Daisy Hong" userId="852f2fe8-ba51-4773-8c32-260fca1b2ee4" providerId="ADAL" clId="{0172DC03-8117-44DE-AB91-6F97362B2DCF}" dt="2023-09-07T00:57:41.308" v="3674" actId="14100"/>
          <ac:spMkLst>
            <pc:docMk/>
            <pc:sldMk cId="1502870005" sldId="2141411497"/>
            <ac:spMk id="19" creationId="{E2AEC3DD-3FA7-B2A8-A1BC-DE7141525D51}"/>
          </ac:spMkLst>
        </pc:spChg>
        <pc:picChg chg="del mod">
          <ac:chgData name="Daisy Hong" userId="852f2fe8-ba51-4773-8c32-260fca1b2ee4" providerId="ADAL" clId="{0172DC03-8117-44DE-AB91-6F97362B2DCF}" dt="2023-09-06T23:47:11.691" v="3566" actId="478"/>
          <ac:picMkLst>
            <pc:docMk/>
            <pc:sldMk cId="1502870005" sldId="2141411497"/>
            <ac:picMk id="3" creationId="{9D661019-C995-3B57-A174-CA40F38403E9}"/>
          </ac:picMkLst>
        </pc:picChg>
        <pc:picChg chg="add mod">
          <ac:chgData name="Daisy Hong" userId="852f2fe8-ba51-4773-8c32-260fca1b2ee4" providerId="ADAL" clId="{0172DC03-8117-44DE-AB91-6F97362B2DCF}" dt="2023-09-07T00:56:43.763" v="3667" actId="1076"/>
          <ac:picMkLst>
            <pc:docMk/>
            <pc:sldMk cId="1502870005" sldId="2141411497"/>
            <ac:picMk id="10" creationId="{6650211B-108C-28AC-EE80-79D40EEB2154}"/>
          </ac:picMkLst>
        </pc:picChg>
        <pc:picChg chg="add del mod">
          <ac:chgData name="Daisy Hong" userId="852f2fe8-ba51-4773-8c32-260fca1b2ee4" providerId="ADAL" clId="{0172DC03-8117-44DE-AB91-6F97362B2DCF}" dt="2023-09-06T23:49:34.925" v="3615" actId="478"/>
          <ac:picMkLst>
            <pc:docMk/>
            <pc:sldMk cId="1502870005" sldId="2141411497"/>
            <ac:picMk id="12" creationId="{FE3D36B7-0216-38C0-F08C-A901CD4A4D93}"/>
          </ac:picMkLst>
        </pc:picChg>
        <pc:picChg chg="add mod">
          <ac:chgData name="Daisy Hong" userId="852f2fe8-ba51-4773-8c32-260fca1b2ee4" providerId="ADAL" clId="{0172DC03-8117-44DE-AB91-6F97362B2DCF}" dt="2023-09-07T00:57:23.187" v="3671" actId="1076"/>
          <ac:picMkLst>
            <pc:docMk/>
            <pc:sldMk cId="1502870005" sldId="2141411497"/>
            <ac:picMk id="13" creationId="{CBE8258C-449E-3DDF-10C3-F05F111EE871}"/>
          </ac:picMkLst>
        </pc:picChg>
        <pc:picChg chg="add del mod">
          <ac:chgData name="Daisy Hong" userId="852f2fe8-ba51-4773-8c32-260fca1b2ee4" providerId="ADAL" clId="{0172DC03-8117-44DE-AB91-6F97362B2DCF}" dt="2023-09-07T00:54:50.975" v="3643" actId="478"/>
          <ac:picMkLst>
            <pc:docMk/>
            <pc:sldMk cId="1502870005" sldId="2141411497"/>
            <ac:picMk id="15" creationId="{3D050304-4EAC-0BA4-6899-BD0F03F7D051}"/>
          </ac:picMkLst>
        </pc:picChg>
        <pc:picChg chg="add del mod">
          <ac:chgData name="Daisy Hong" userId="852f2fe8-ba51-4773-8c32-260fca1b2ee4" providerId="ADAL" clId="{0172DC03-8117-44DE-AB91-6F97362B2DCF}" dt="2023-09-07T00:56:41.721" v="3666" actId="478"/>
          <ac:picMkLst>
            <pc:docMk/>
            <pc:sldMk cId="1502870005" sldId="2141411497"/>
            <ac:picMk id="17" creationId="{6F23C15F-409C-1946-6DC5-F15A7F33CB5D}"/>
          </ac:picMkLst>
        </pc:picChg>
        <pc:cxnChg chg="del mod">
          <ac:chgData name="Daisy Hong" userId="852f2fe8-ba51-4773-8c32-260fca1b2ee4" providerId="ADAL" clId="{0172DC03-8117-44DE-AB91-6F97362B2DCF}" dt="2023-09-06T23:47:17.227" v="3568" actId="478"/>
          <ac:cxnSpMkLst>
            <pc:docMk/>
            <pc:sldMk cId="1502870005" sldId="2141411497"/>
            <ac:cxnSpMk id="9" creationId="{20D834AD-AF93-4FDB-07EF-70B2E49199BF}"/>
          </ac:cxnSpMkLst>
        </pc:cxnChg>
      </pc:sldChg>
      <pc:sldChg chg="modSp del mod">
        <pc:chgData name="Daisy Hong" userId="852f2fe8-ba51-4773-8c32-260fca1b2ee4" providerId="ADAL" clId="{0172DC03-8117-44DE-AB91-6F97362B2DCF}" dt="2023-09-05T02:19:09.042" v="340" actId="47"/>
        <pc:sldMkLst>
          <pc:docMk/>
          <pc:sldMk cId="884155287" sldId="2141411498"/>
        </pc:sldMkLst>
        <pc:spChg chg="mod">
          <ac:chgData name="Daisy Hong" userId="852f2fe8-ba51-4773-8c32-260fca1b2ee4" providerId="ADAL" clId="{0172DC03-8117-44DE-AB91-6F97362B2DCF}" dt="2023-09-05T01:39:53.635" v="102" actId="14100"/>
          <ac:spMkLst>
            <pc:docMk/>
            <pc:sldMk cId="884155287" sldId="2141411498"/>
            <ac:spMk id="3" creationId="{25632658-2949-B2C0-3E82-C9E0D8EC9C3C}"/>
          </ac:spMkLst>
        </pc:spChg>
      </pc:sldChg>
      <pc:sldChg chg="addSp delSp modSp add del mod">
        <pc:chgData name="Daisy Hong" userId="852f2fe8-ba51-4773-8c32-260fca1b2ee4" providerId="ADAL" clId="{0172DC03-8117-44DE-AB91-6F97362B2DCF}" dt="2023-09-05T03:31:48.928" v="746" actId="47"/>
        <pc:sldMkLst>
          <pc:docMk/>
          <pc:sldMk cId="2378691108" sldId="2141411499"/>
        </pc:sldMkLst>
        <pc:spChg chg="del">
          <ac:chgData name="Daisy Hong" userId="852f2fe8-ba51-4773-8c32-260fca1b2ee4" providerId="ADAL" clId="{0172DC03-8117-44DE-AB91-6F97362B2DCF}" dt="2023-09-05T01:44:38.923" v="111" actId="478"/>
          <ac:spMkLst>
            <pc:docMk/>
            <pc:sldMk cId="2378691108" sldId="2141411499"/>
            <ac:spMk id="3" creationId="{25632658-2949-B2C0-3E82-C9E0D8EC9C3C}"/>
          </ac:spMkLst>
        </pc:spChg>
        <pc:spChg chg="mod">
          <ac:chgData name="Daisy Hong" userId="852f2fe8-ba51-4773-8c32-260fca1b2ee4" providerId="ADAL" clId="{0172DC03-8117-44DE-AB91-6F97362B2DCF}" dt="2023-09-05T01:47:00.816" v="128" actId="1076"/>
          <ac:spMkLst>
            <pc:docMk/>
            <pc:sldMk cId="2378691108" sldId="2141411499"/>
            <ac:spMk id="4" creationId="{9D67F14F-2871-811C-83A8-A992905402EA}"/>
          </ac:spMkLst>
        </pc:spChg>
        <pc:spChg chg="add del mod">
          <ac:chgData name="Daisy Hong" userId="852f2fe8-ba51-4773-8c32-260fca1b2ee4" providerId="ADAL" clId="{0172DC03-8117-44DE-AB91-6F97362B2DCF}" dt="2023-09-05T01:44:44.824" v="112" actId="478"/>
          <ac:spMkLst>
            <pc:docMk/>
            <pc:sldMk cId="2378691108" sldId="2141411499"/>
            <ac:spMk id="6" creationId="{296E5B8A-10FC-0A52-4BE6-D724964DEBC6}"/>
          </ac:spMkLst>
        </pc:spChg>
        <pc:spChg chg="mod topLvl">
          <ac:chgData name="Daisy Hong" userId="852f2fe8-ba51-4773-8c32-260fca1b2ee4" providerId="ADAL" clId="{0172DC03-8117-44DE-AB91-6F97362B2DCF}" dt="2023-09-05T02:17:38.308" v="339" actId="962"/>
          <ac:spMkLst>
            <pc:docMk/>
            <pc:sldMk cId="2378691108" sldId="2141411499"/>
            <ac:spMk id="9" creationId="{251873EF-9028-369B-96FD-C94EA6263834}"/>
          </ac:spMkLst>
        </pc:spChg>
        <pc:spChg chg="mod topLvl">
          <ac:chgData name="Daisy Hong" userId="852f2fe8-ba51-4773-8c32-260fca1b2ee4" providerId="ADAL" clId="{0172DC03-8117-44DE-AB91-6F97362B2DCF}" dt="2023-09-05T01:47:00.816" v="128" actId="1076"/>
          <ac:spMkLst>
            <pc:docMk/>
            <pc:sldMk cId="2378691108" sldId="2141411499"/>
            <ac:spMk id="10" creationId="{DA9543C0-9BBD-E869-938A-19286EEA1243}"/>
          </ac:spMkLst>
        </pc:spChg>
        <pc:spChg chg="mod topLvl">
          <ac:chgData name="Daisy Hong" userId="852f2fe8-ba51-4773-8c32-260fca1b2ee4" providerId="ADAL" clId="{0172DC03-8117-44DE-AB91-6F97362B2DCF}" dt="2023-09-05T02:04:27.138" v="255" actId="14100"/>
          <ac:spMkLst>
            <pc:docMk/>
            <pc:sldMk cId="2378691108" sldId="2141411499"/>
            <ac:spMk id="11" creationId="{68E85AFF-E78C-5C29-3008-9125A6062D15}"/>
          </ac:spMkLst>
        </pc:spChg>
        <pc:spChg chg="mod topLvl">
          <ac:chgData name="Daisy Hong" userId="852f2fe8-ba51-4773-8c32-260fca1b2ee4" providerId="ADAL" clId="{0172DC03-8117-44DE-AB91-6F97362B2DCF}" dt="2023-09-05T02:06:36.377" v="320" actId="14100"/>
          <ac:spMkLst>
            <pc:docMk/>
            <pc:sldMk cId="2378691108" sldId="2141411499"/>
            <ac:spMk id="12" creationId="{EADEEFC1-BC88-DF4A-71BA-0B7F1F37BF78}"/>
          </ac:spMkLst>
        </pc:spChg>
        <pc:spChg chg="add del mod topLvl">
          <ac:chgData name="Daisy Hong" userId="852f2fe8-ba51-4773-8c32-260fca1b2ee4" providerId="ADAL" clId="{0172DC03-8117-44DE-AB91-6F97362B2DCF}" dt="2023-09-05T01:58:11.423" v="197" actId="478"/>
          <ac:spMkLst>
            <pc:docMk/>
            <pc:sldMk cId="2378691108" sldId="2141411499"/>
            <ac:spMk id="13" creationId="{D8A0A0E5-0E3F-8B7B-BEA9-79829A071DE7}"/>
          </ac:spMkLst>
        </pc:spChg>
        <pc:spChg chg="add del mod topLvl">
          <ac:chgData name="Daisy Hong" userId="852f2fe8-ba51-4773-8c32-260fca1b2ee4" providerId="ADAL" clId="{0172DC03-8117-44DE-AB91-6F97362B2DCF}" dt="2023-09-05T01:58:10.562" v="196" actId="478"/>
          <ac:spMkLst>
            <pc:docMk/>
            <pc:sldMk cId="2378691108" sldId="2141411499"/>
            <ac:spMk id="14" creationId="{64A72D01-348C-C118-12DC-A1DC731D68B5}"/>
          </ac:spMkLst>
        </pc:spChg>
        <pc:spChg chg="add del mod topLvl">
          <ac:chgData name="Daisy Hong" userId="852f2fe8-ba51-4773-8c32-260fca1b2ee4" providerId="ADAL" clId="{0172DC03-8117-44DE-AB91-6F97362B2DCF}" dt="2023-09-05T01:58:08.639" v="195" actId="478"/>
          <ac:spMkLst>
            <pc:docMk/>
            <pc:sldMk cId="2378691108" sldId="2141411499"/>
            <ac:spMk id="15" creationId="{4367F11D-2840-AD4A-5BC9-5F29BF48D58A}"/>
          </ac:spMkLst>
        </pc:spChg>
        <pc:spChg chg="add del mod topLvl">
          <ac:chgData name="Daisy Hong" userId="852f2fe8-ba51-4773-8c32-260fca1b2ee4" providerId="ADAL" clId="{0172DC03-8117-44DE-AB91-6F97362B2DCF}" dt="2023-09-05T01:58:08.020" v="194" actId="478"/>
          <ac:spMkLst>
            <pc:docMk/>
            <pc:sldMk cId="2378691108" sldId="2141411499"/>
            <ac:spMk id="16" creationId="{A35754C4-A0F6-107F-220D-7535598C28DD}"/>
          </ac:spMkLst>
        </pc:spChg>
        <pc:spChg chg="mod topLvl">
          <ac:chgData name="Daisy Hong" userId="852f2fe8-ba51-4773-8c32-260fca1b2ee4" providerId="ADAL" clId="{0172DC03-8117-44DE-AB91-6F97362B2DCF}" dt="2023-09-05T03:06:18.786" v="448" actId="21"/>
          <ac:spMkLst>
            <pc:docMk/>
            <pc:sldMk cId="2378691108" sldId="2141411499"/>
            <ac:spMk id="18" creationId="{4047B86B-FB5C-016C-1362-06AC6D8AF50B}"/>
          </ac:spMkLst>
        </pc:spChg>
        <pc:spChg chg="del mod topLvl">
          <ac:chgData name="Daisy Hong" userId="852f2fe8-ba51-4773-8c32-260fca1b2ee4" providerId="ADAL" clId="{0172DC03-8117-44DE-AB91-6F97362B2DCF}" dt="2023-09-05T01:45:39.505" v="121" actId="478"/>
          <ac:spMkLst>
            <pc:docMk/>
            <pc:sldMk cId="2378691108" sldId="2141411499"/>
            <ac:spMk id="19" creationId="{8EA94960-8E77-AEE4-D99B-B4781D290F40}"/>
          </ac:spMkLst>
        </pc:spChg>
        <pc:spChg chg="mod topLvl">
          <ac:chgData name="Daisy Hong" userId="852f2fe8-ba51-4773-8c32-260fca1b2ee4" providerId="ADAL" clId="{0172DC03-8117-44DE-AB91-6F97362B2DCF}" dt="2023-09-05T02:06:50.677" v="332" actId="1036"/>
          <ac:spMkLst>
            <pc:docMk/>
            <pc:sldMk cId="2378691108" sldId="2141411499"/>
            <ac:spMk id="21" creationId="{50022E88-E6C4-1D8C-6E63-90E99C28CAB7}"/>
          </ac:spMkLst>
        </pc:spChg>
        <pc:spChg chg="del mod topLvl">
          <ac:chgData name="Daisy Hong" userId="852f2fe8-ba51-4773-8c32-260fca1b2ee4" providerId="ADAL" clId="{0172DC03-8117-44DE-AB91-6F97362B2DCF}" dt="2023-09-05T01:48:51.935" v="140" actId="478"/>
          <ac:spMkLst>
            <pc:docMk/>
            <pc:sldMk cId="2378691108" sldId="2141411499"/>
            <ac:spMk id="22" creationId="{55B68540-1C4B-2B49-E031-9761E96FC90D}"/>
          </ac:spMkLst>
        </pc:spChg>
        <pc:spChg chg="mod topLvl">
          <ac:chgData name="Daisy Hong" userId="852f2fe8-ba51-4773-8c32-260fca1b2ee4" providerId="ADAL" clId="{0172DC03-8117-44DE-AB91-6F97362B2DCF}" dt="2023-09-05T02:06:50.677" v="332" actId="1036"/>
          <ac:spMkLst>
            <pc:docMk/>
            <pc:sldMk cId="2378691108" sldId="2141411499"/>
            <ac:spMk id="24" creationId="{2ABF0C20-9639-FEBB-43A9-C7032DAB115D}"/>
          </ac:spMkLst>
        </pc:spChg>
        <pc:spChg chg="del mod topLvl">
          <ac:chgData name="Daisy Hong" userId="852f2fe8-ba51-4773-8c32-260fca1b2ee4" providerId="ADAL" clId="{0172DC03-8117-44DE-AB91-6F97362B2DCF}" dt="2023-09-05T01:49:40.816" v="155" actId="478"/>
          <ac:spMkLst>
            <pc:docMk/>
            <pc:sldMk cId="2378691108" sldId="2141411499"/>
            <ac:spMk id="25" creationId="{9756B884-0363-F323-D1DB-D3E6DFBF8A48}"/>
          </ac:spMkLst>
        </pc:spChg>
        <pc:spChg chg="mod topLvl">
          <ac:chgData name="Daisy Hong" userId="852f2fe8-ba51-4773-8c32-260fca1b2ee4" providerId="ADAL" clId="{0172DC03-8117-44DE-AB91-6F97362B2DCF}" dt="2023-09-05T02:06:50.677" v="332" actId="1036"/>
          <ac:spMkLst>
            <pc:docMk/>
            <pc:sldMk cId="2378691108" sldId="2141411499"/>
            <ac:spMk id="27" creationId="{635C72A9-7BF9-9DDF-703A-DBE1EC3FB6F9}"/>
          </ac:spMkLst>
        </pc:spChg>
        <pc:spChg chg="del mod topLvl">
          <ac:chgData name="Daisy Hong" userId="852f2fe8-ba51-4773-8c32-260fca1b2ee4" providerId="ADAL" clId="{0172DC03-8117-44DE-AB91-6F97362B2DCF}" dt="2023-09-05T01:50:04.423" v="162" actId="478"/>
          <ac:spMkLst>
            <pc:docMk/>
            <pc:sldMk cId="2378691108" sldId="2141411499"/>
            <ac:spMk id="28" creationId="{E8478AAF-C302-F22D-A101-F1796A6BF6E8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0" creationId="{D4CD931C-9AD7-DD19-8206-DEE10672C32B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1" creationId="{214BCEA7-26C0-2598-93F2-90930596AE11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2" creationId="{6D385751-A217-83ED-DF84-1AFA92369AD0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3" creationId="{EB504E5C-12E1-BAB4-A2E7-0AA36EE439D9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5" creationId="{7D0A6867-FDCA-31FC-7FF6-33D336DD5698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6" creationId="{BAF09FFD-3EF3-129A-67A1-C020EAFE8650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7" creationId="{595B8B60-5043-E518-924D-FA734A1E32C3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39" creationId="{119A1207-778A-C5DD-56C5-7B36DB65ED6B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0" creationId="{EEA1C039-2665-3B3C-EF09-B2DF2BC8BE17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1" creationId="{8CE6E00A-06B7-AC6E-E78D-EE3F3836C46E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2" creationId="{4A0D3A5F-6959-6A9D-D9E5-011621DA459A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3" creationId="{BE0137C2-D0A5-CC44-E616-2C2D4407DF8E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4" creationId="{123BF564-1F28-A532-4C46-5793214228E8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6" creationId="{AB98DDBF-3864-6774-D5F6-B6D3B02DB066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7" creationId="{55420133-5F56-73B7-2743-314371E1FB0D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8" creationId="{6FCB85AC-8251-6A68-EA22-02EDB6435E89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49" creationId="{4B583E64-9B4B-E3B5-757B-28952ECA49FC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50" creationId="{53E234E9-3BA6-8D98-7FD0-E2ADECA06613}"/>
          </ac:spMkLst>
        </pc:spChg>
        <pc:spChg chg="mod">
          <ac:chgData name="Daisy Hong" userId="852f2fe8-ba51-4773-8c32-260fca1b2ee4" providerId="ADAL" clId="{0172DC03-8117-44DE-AB91-6F97362B2DCF}" dt="2023-09-05T01:45:15.459" v="119" actId="165"/>
          <ac:spMkLst>
            <pc:docMk/>
            <pc:sldMk cId="2378691108" sldId="2141411499"/>
            <ac:spMk id="51" creationId="{DC1DEBA8-4848-05FB-CAA3-B931700C459B}"/>
          </ac:spMkLst>
        </pc:spChg>
        <pc:spChg chg="add mod">
          <ac:chgData name="Daisy Hong" userId="852f2fe8-ba51-4773-8c32-260fca1b2ee4" providerId="ADAL" clId="{0172DC03-8117-44DE-AB91-6F97362B2DCF}" dt="2023-09-05T02:05:58.298" v="294" actId="1038"/>
          <ac:spMkLst>
            <pc:docMk/>
            <pc:sldMk cId="2378691108" sldId="2141411499"/>
            <ac:spMk id="53" creationId="{C64EAF9E-0E97-0A7A-DD77-9E2D22585478}"/>
          </ac:spMkLst>
        </pc:spChg>
        <pc:spChg chg="add del mod">
          <ac:chgData name="Daisy Hong" userId="852f2fe8-ba51-4773-8c32-260fca1b2ee4" providerId="ADAL" clId="{0172DC03-8117-44DE-AB91-6F97362B2DCF}" dt="2023-09-05T01:57:49.778" v="190" actId="478"/>
          <ac:spMkLst>
            <pc:docMk/>
            <pc:sldMk cId="2378691108" sldId="2141411499"/>
            <ac:spMk id="54" creationId="{820F6A73-8B3D-BF03-0EEA-F07175D6963C}"/>
          </ac:spMkLst>
        </pc:spChg>
        <pc:spChg chg="mod topLvl">
          <ac:chgData name="Daisy Hong" userId="852f2fe8-ba51-4773-8c32-260fca1b2ee4" providerId="ADAL" clId="{0172DC03-8117-44DE-AB91-6F97362B2DCF}" dt="2023-09-05T02:06:50.677" v="332" actId="1036"/>
          <ac:spMkLst>
            <pc:docMk/>
            <pc:sldMk cId="2378691108" sldId="2141411499"/>
            <ac:spMk id="56" creationId="{E418BCDE-84A1-E70F-BF9B-A3AFFB693683}"/>
          </ac:spMkLst>
        </pc:spChg>
        <pc:spChg chg="del mod topLvl">
          <ac:chgData name="Daisy Hong" userId="852f2fe8-ba51-4773-8c32-260fca1b2ee4" providerId="ADAL" clId="{0172DC03-8117-44DE-AB91-6F97362B2DCF}" dt="2023-09-05T01:50:02.372" v="161" actId="478"/>
          <ac:spMkLst>
            <pc:docMk/>
            <pc:sldMk cId="2378691108" sldId="2141411499"/>
            <ac:spMk id="57" creationId="{F39D2713-7D78-A990-CC2F-543E148CB44F}"/>
          </ac:spMkLst>
        </pc:spChg>
        <pc:spChg chg="mod">
          <ac:chgData name="Daisy Hong" userId="852f2fe8-ba51-4773-8c32-260fca1b2ee4" providerId="ADAL" clId="{0172DC03-8117-44DE-AB91-6F97362B2DCF}" dt="2023-09-05T01:46:19.296" v="126"/>
          <ac:spMkLst>
            <pc:docMk/>
            <pc:sldMk cId="2378691108" sldId="2141411499"/>
            <ac:spMk id="59" creationId="{23CE5E36-02AE-7084-D5D0-2EDA71770CBE}"/>
          </ac:spMkLst>
        </pc:spChg>
        <pc:spChg chg="mod">
          <ac:chgData name="Daisy Hong" userId="852f2fe8-ba51-4773-8c32-260fca1b2ee4" providerId="ADAL" clId="{0172DC03-8117-44DE-AB91-6F97362B2DCF}" dt="2023-09-05T01:46:19.296" v="126"/>
          <ac:spMkLst>
            <pc:docMk/>
            <pc:sldMk cId="2378691108" sldId="2141411499"/>
            <ac:spMk id="60" creationId="{DC5AC725-6F7F-6A3E-97EC-2B4839D2C2B2}"/>
          </ac:spMkLst>
        </pc:spChg>
        <pc:spChg chg="mod">
          <ac:chgData name="Daisy Hong" userId="852f2fe8-ba51-4773-8c32-260fca1b2ee4" providerId="ADAL" clId="{0172DC03-8117-44DE-AB91-6F97362B2DCF}" dt="2023-09-05T01:46:19.296" v="126"/>
          <ac:spMkLst>
            <pc:docMk/>
            <pc:sldMk cId="2378691108" sldId="2141411499"/>
            <ac:spMk id="61" creationId="{BC298326-5B6B-8831-7A7D-E4A758169593}"/>
          </ac:spMkLst>
        </pc:spChg>
        <pc:spChg chg="mod">
          <ac:chgData name="Daisy Hong" userId="852f2fe8-ba51-4773-8c32-260fca1b2ee4" providerId="ADAL" clId="{0172DC03-8117-44DE-AB91-6F97362B2DCF}" dt="2023-09-05T01:46:19.296" v="126"/>
          <ac:spMkLst>
            <pc:docMk/>
            <pc:sldMk cId="2378691108" sldId="2141411499"/>
            <ac:spMk id="62" creationId="{01C71C4D-55A1-E8D1-34AC-8C7655B664AB}"/>
          </ac:spMkLst>
        </pc:spChg>
        <pc:spChg chg="mod">
          <ac:chgData name="Daisy Hong" userId="852f2fe8-ba51-4773-8c32-260fca1b2ee4" providerId="ADAL" clId="{0172DC03-8117-44DE-AB91-6F97362B2DCF}" dt="2023-09-05T01:46:19.296" v="126"/>
          <ac:spMkLst>
            <pc:docMk/>
            <pc:sldMk cId="2378691108" sldId="2141411499"/>
            <ac:spMk id="63" creationId="{0C29EA21-1D12-0551-2B32-AF45E729D062}"/>
          </ac:spMkLst>
        </pc:spChg>
        <pc:spChg chg="mod">
          <ac:chgData name="Daisy Hong" userId="852f2fe8-ba51-4773-8c32-260fca1b2ee4" providerId="ADAL" clId="{0172DC03-8117-44DE-AB91-6F97362B2DCF}" dt="2023-09-05T01:46:19.296" v="126"/>
          <ac:spMkLst>
            <pc:docMk/>
            <pc:sldMk cId="2378691108" sldId="2141411499"/>
            <ac:spMk id="64" creationId="{9C74DA17-F9FF-7753-6DF3-577C7B3615C7}"/>
          </ac:spMkLst>
        </pc:spChg>
        <pc:spChg chg="mod">
          <ac:chgData name="Daisy Hong" userId="852f2fe8-ba51-4773-8c32-260fca1b2ee4" providerId="ADAL" clId="{0172DC03-8117-44DE-AB91-6F97362B2DCF}" dt="2023-09-05T01:47:09.217" v="130"/>
          <ac:spMkLst>
            <pc:docMk/>
            <pc:sldMk cId="2378691108" sldId="2141411499"/>
            <ac:spMk id="66" creationId="{9F204755-4592-80F1-A11D-7C01C1AEE54A}"/>
          </ac:spMkLst>
        </pc:spChg>
        <pc:spChg chg="mod">
          <ac:chgData name="Daisy Hong" userId="852f2fe8-ba51-4773-8c32-260fca1b2ee4" providerId="ADAL" clId="{0172DC03-8117-44DE-AB91-6F97362B2DCF}" dt="2023-09-05T01:47:42.520" v="133" actId="207"/>
          <ac:spMkLst>
            <pc:docMk/>
            <pc:sldMk cId="2378691108" sldId="2141411499"/>
            <ac:spMk id="67" creationId="{0501072B-0575-31A2-9583-22CBE9ED1682}"/>
          </ac:spMkLst>
        </pc:spChg>
        <pc:spChg chg="mod">
          <ac:chgData name="Daisy Hong" userId="852f2fe8-ba51-4773-8c32-260fca1b2ee4" providerId="ADAL" clId="{0172DC03-8117-44DE-AB91-6F97362B2DCF}" dt="2023-09-05T01:48:06.885" v="134" actId="207"/>
          <ac:spMkLst>
            <pc:docMk/>
            <pc:sldMk cId="2378691108" sldId="2141411499"/>
            <ac:spMk id="68" creationId="{B651C082-6755-E469-B719-C26A0C8F907E}"/>
          </ac:spMkLst>
        </pc:spChg>
        <pc:spChg chg="mod">
          <ac:chgData name="Daisy Hong" userId="852f2fe8-ba51-4773-8c32-260fca1b2ee4" providerId="ADAL" clId="{0172DC03-8117-44DE-AB91-6F97362B2DCF}" dt="2023-09-05T01:47:09.217" v="130"/>
          <ac:spMkLst>
            <pc:docMk/>
            <pc:sldMk cId="2378691108" sldId="2141411499"/>
            <ac:spMk id="69" creationId="{120FCB38-E731-7D73-A80A-963A8E129F41}"/>
          </ac:spMkLst>
        </pc:spChg>
        <pc:grpChg chg="add del mod topLvl">
          <ac:chgData name="Daisy Hong" userId="852f2fe8-ba51-4773-8c32-260fca1b2ee4" providerId="ADAL" clId="{0172DC03-8117-44DE-AB91-6F97362B2DCF}" dt="2023-09-05T01:45:59.735" v="123" actId="165"/>
          <ac:grpSpMkLst>
            <pc:docMk/>
            <pc:sldMk cId="2378691108" sldId="2141411499"/>
            <ac:grpSpMk id="8" creationId="{E2D93E2F-3004-7ABB-C42C-DC3F84C6F03F}"/>
          </ac:grpSpMkLst>
        </pc:grpChg>
        <pc:grpChg chg="add del mod topLvl">
          <ac:chgData name="Daisy Hong" userId="852f2fe8-ba51-4773-8c32-260fca1b2ee4" providerId="ADAL" clId="{0172DC03-8117-44DE-AB91-6F97362B2DCF}" dt="2023-09-05T01:45:39.505" v="121" actId="478"/>
          <ac:grpSpMkLst>
            <pc:docMk/>
            <pc:sldMk cId="2378691108" sldId="2141411499"/>
            <ac:grpSpMk id="17" creationId="{4F93B821-66E8-CF84-ABCF-5FCE9D21EB80}"/>
          </ac:grpSpMkLst>
        </pc:grpChg>
        <pc:grpChg chg="add del mod topLvl">
          <ac:chgData name="Daisy Hong" userId="852f2fe8-ba51-4773-8c32-260fca1b2ee4" providerId="ADAL" clId="{0172DC03-8117-44DE-AB91-6F97362B2DCF}" dt="2023-09-05T01:48:51.935" v="140" actId="478"/>
          <ac:grpSpMkLst>
            <pc:docMk/>
            <pc:sldMk cId="2378691108" sldId="2141411499"/>
            <ac:grpSpMk id="20" creationId="{4766375A-A03A-16AC-A452-B106DD129215}"/>
          </ac:grpSpMkLst>
        </pc:grpChg>
        <pc:grpChg chg="add del mod topLvl">
          <ac:chgData name="Daisy Hong" userId="852f2fe8-ba51-4773-8c32-260fca1b2ee4" providerId="ADAL" clId="{0172DC03-8117-44DE-AB91-6F97362B2DCF}" dt="2023-09-05T01:49:40.816" v="155" actId="478"/>
          <ac:grpSpMkLst>
            <pc:docMk/>
            <pc:sldMk cId="2378691108" sldId="2141411499"/>
            <ac:grpSpMk id="23" creationId="{5B349520-308C-70AF-F6E6-129063B15ECB}"/>
          </ac:grpSpMkLst>
        </pc:grpChg>
        <pc:grpChg chg="add del mod topLvl">
          <ac:chgData name="Daisy Hong" userId="852f2fe8-ba51-4773-8c32-260fca1b2ee4" providerId="ADAL" clId="{0172DC03-8117-44DE-AB91-6F97362B2DCF}" dt="2023-09-05T01:50:04.423" v="162" actId="478"/>
          <ac:grpSpMkLst>
            <pc:docMk/>
            <pc:sldMk cId="2378691108" sldId="2141411499"/>
            <ac:grpSpMk id="26" creationId="{8C481B93-BED4-9F9A-C755-52F4A447980A}"/>
          </ac:grpSpMkLst>
        </pc:grpChg>
        <pc:grpChg chg="add mod topLvl">
          <ac:chgData name="Daisy Hong" userId="852f2fe8-ba51-4773-8c32-260fca1b2ee4" providerId="ADAL" clId="{0172DC03-8117-44DE-AB91-6F97362B2DCF}" dt="2023-09-05T01:47:00.816" v="128" actId="1076"/>
          <ac:grpSpMkLst>
            <pc:docMk/>
            <pc:sldMk cId="2378691108" sldId="2141411499"/>
            <ac:grpSpMk id="29" creationId="{18D0538E-CECA-3079-FC9E-E24F40F22F48}"/>
          </ac:grpSpMkLst>
        </pc:grpChg>
        <pc:grpChg chg="add mod topLvl">
          <ac:chgData name="Daisy Hong" userId="852f2fe8-ba51-4773-8c32-260fca1b2ee4" providerId="ADAL" clId="{0172DC03-8117-44DE-AB91-6F97362B2DCF}" dt="2023-09-05T01:47:00.816" v="128" actId="1076"/>
          <ac:grpSpMkLst>
            <pc:docMk/>
            <pc:sldMk cId="2378691108" sldId="2141411499"/>
            <ac:grpSpMk id="34" creationId="{CF802BD4-E87F-8F23-37B6-E39A24AF082A}"/>
          </ac:grpSpMkLst>
        </pc:grpChg>
        <pc:grpChg chg="add mod topLvl">
          <ac:chgData name="Daisy Hong" userId="852f2fe8-ba51-4773-8c32-260fca1b2ee4" providerId="ADAL" clId="{0172DC03-8117-44DE-AB91-6F97362B2DCF}" dt="2023-09-05T01:47:00.816" v="128" actId="1076"/>
          <ac:grpSpMkLst>
            <pc:docMk/>
            <pc:sldMk cId="2378691108" sldId="2141411499"/>
            <ac:grpSpMk id="38" creationId="{63A3E1B2-A563-2415-B514-E6C770CD6753}"/>
          </ac:grpSpMkLst>
        </pc:grpChg>
        <pc:grpChg chg="add mod topLvl">
          <ac:chgData name="Daisy Hong" userId="852f2fe8-ba51-4773-8c32-260fca1b2ee4" providerId="ADAL" clId="{0172DC03-8117-44DE-AB91-6F97362B2DCF}" dt="2023-09-05T01:47:00.816" v="128" actId="1076"/>
          <ac:grpSpMkLst>
            <pc:docMk/>
            <pc:sldMk cId="2378691108" sldId="2141411499"/>
            <ac:grpSpMk id="45" creationId="{431C5599-D69E-4664-F60D-18DFD5E38EB0}"/>
          </ac:grpSpMkLst>
        </pc:grpChg>
        <pc:grpChg chg="add del mod">
          <ac:chgData name="Daisy Hong" userId="852f2fe8-ba51-4773-8c32-260fca1b2ee4" providerId="ADAL" clId="{0172DC03-8117-44DE-AB91-6F97362B2DCF}" dt="2023-09-05T01:45:15.459" v="119" actId="165"/>
          <ac:grpSpMkLst>
            <pc:docMk/>
            <pc:sldMk cId="2378691108" sldId="2141411499"/>
            <ac:grpSpMk id="52" creationId="{4F3A5400-92EE-2C19-2067-463BA9B4C57C}"/>
          </ac:grpSpMkLst>
        </pc:grpChg>
        <pc:grpChg chg="add del mod">
          <ac:chgData name="Daisy Hong" userId="852f2fe8-ba51-4773-8c32-260fca1b2ee4" providerId="ADAL" clId="{0172DC03-8117-44DE-AB91-6F97362B2DCF}" dt="2023-09-05T01:50:02.372" v="161" actId="478"/>
          <ac:grpSpMkLst>
            <pc:docMk/>
            <pc:sldMk cId="2378691108" sldId="2141411499"/>
            <ac:grpSpMk id="55" creationId="{EEADD2AC-1193-9604-4545-3499802EC1A1}"/>
          </ac:grpSpMkLst>
        </pc:grpChg>
        <pc:grpChg chg="add del mod">
          <ac:chgData name="Daisy Hong" userId="852f2fe8-ba51-4773-8c32-260fca1b2ee4" providerId="ADAL" clId="{0172DC03-8117-44DE-AB91-6F97362B2DCF}" dt="2023-09-05T01:47:06.732" v="129" actId="478"/>
          <ac:grpSpMkLst>
            <pc:docMk/>
            <pc:sldMk cId="2378691108" sldId="2141411499"/>
            <ac:grpSpMk id="58" creationId="{1C351154-5BCB-D991-F5E2-CE6505A406E8}"/>
          </ac:grpSpMkLst>
        </pc:grpChg>
        <pc:grpChg chg="add mod">
          <ac:chgData name="Daisy Hong" userId="852f2fe8-ba51-4773-8c32-260fca1b2ee4" providerId="ADAL" clId="{0172DC03-8117-44DE-AB91-6F97362B2DCF}" dt="2023-09-05T01:47:15.028" v="131" actId="1076"/>
          <ac:grpSpMkLst>
            <pc:docMk/>
            <pc:sldMk cId="2378691108" sldId="2141411499"/>
            <ac:grpSpMk id="65" creationId="{8F7BAA63-8309-BA10-FEF3-F91080BE6099}"/>
          </ac:grpSpMkLst>
        </pc:grpChg>
        <pc:picChg chg="add mod">
          <ac:chgData name="Daisy Hong" userId="852f2fe8-ba51-4773-8c32-260fca1b2ee4" providerId="ADAL" clId="{0172DC03-8117-44DE-AB91-6F97362B2DCF}" dt="2023-09-05T02:06:15.412" v="316" actId="1037"/>
          <ac:picMkLst>
            <pc:docMk/>
            <pc:sldMk cId="2378691108" sldId="2141411499"/>
            <ac:picMk id="71" creationId="{8CC578AD-506A-D8FB-45AF-6474BF2C5596}"/>
          </ac:picMkLst>
        </pc:picChg>
        <pc:picChg chg="add mod">
          <ac:chgData name="Daisy Hong" userId="852f2fe8-ba51-4773-8c32-260fca1b2ee4" providerId="ADAL" clId="{0172DC03-8117-44DE-AB91-6F97362B2DCF}" dt="2023-09-05T02:06:15.412" v="316" actId="1037"/>
          <ac:picMkLst>
            <pc:docMk/>
            <pc:sldMk cId="2378691108" sldId="2141411499"/>
            <ac:picMk id="73" creationId="{2C88ED57-3747-70AE-9ECF-A880EB714126}"/>
          </ac:picMkLst>
        </pc:picChg>
        <pc:picChg chg="add del mod">
          <ac:chgData name="Daisy Hong" userId="852f2fe8-ba51-4773-8c32-260fca1b2ee4" providerId="ADAL" clId="{0172DC03-8117-44DE-AB91-6F97362B2DCF}" dt="2023-09-05T01:59:54.855" v="206" actId="478"/>
          <ac:picMkLst>
            <pc:docMk/>
            <pc:sldMk cId="2378691108" sldId="2141411499"/>
            <ac:picMk id="75" creationId="{2EBFE504-969F-4B45-7D3E-FA1AFDFDB412}"/>
          </ac:picMkLst>
        </pc:picChg>
        <pc:picChg chg="add mod">
          <ac:chgData name="Daisy Hong" userId="852f2fe8-ba51-4773-8c32-260fca1b2ee4" providerId="ADAL" clId="{0172DC03-8117-44DE-AB91-6F97362B2DCF}" dt="2023-09-05T02:06:22.650" v="317" actId="1076"/>
          <ac:picMkLst>
            <pc:docMk/>
            <pc:sldMk cId="2378691108" sldId="2141411499"/>
            <ac:picMk id="77" creationId="{699FF9C6-253E-BAE1-1CCF-F4503FC6D2BE}"/>
          </ac:picMkLst>
        </pc:picChg>
        <pc:picChg chg="add mod">
          <ac:chgData name="Daisy Hong" userId="852f2fe8-ba51-4773-8c32-260fca1b2ee4" providerId="ADAL" clId="{0172DC03-8117-44DE-AB91-6F97362B2DCF}" dt="2023-09-05T02:17:18.771" v="333" actId="1076"/>
          <ac:picMkLst>
            <pc:docMk/>
            <pc:sldMk cId="2378691108" sldId="2141411499"/>
            <ac:picMk id="79" creationId="{32090C9A-C86B-59A7-D7A8-2105EB23827A}"/>
          </ac:picMkLst>
        </pc:picChg>
        <pc:picChg chg="add mod modCrop">
          <ac:chgData name="Daisy Hong" userId="852f2fe8-ba51-4773-8c32-260fca1b2ee4" providerId="ADAL" clId="{0172DC03-8117-44DE-AB91-6F97362B2DCF}" dt="2023-09-05T02:06:15.412" v="316" actId="1037"/>
          <ac:picMkLst>
            <pc:docMk/>
            <pc:sldMk cId="2378691108" sldId="2141411499"/>
            <ac:picMk id="81" creationId="{49F7F606-EB93-F9B4-4BDD-AAF7DB1FFF9A}"/>
          </ac:picMkLst>
        </pc:picChg>
      </pc:sldChg>
      <pc:sldChg chg="addSp delSp modSp add del mod modClrScheme chgLayout">
        <pc:chgData name="Daisy Hong" userId="852f2fe8-ba51-4773-8c32-260fca1b2ee4" providerId="ADAL" clId="{0172DC03-8117-44DE-AB91-6F97362B2DCF}" dt="2023-09-05T06:25:07.292" v="1277" actId="47"/>
        <pc:sldMkLst>
          <pc:docMk/>
          <pc:sldMk cId="3419403780" sldId="2141411500"/>
        </pc:sldMkLst>
        <pc:spChg chg="mod ord">
          <ac:chgData name="Daisy Hong" userId="852f2fe8-ba51-4773-8c32-260fca1b2ee4" providerId="ADAL" clId="{0172DC03-8117-44DE-AB91-6F97362B2DCF}" dt="2023-09-05T06:17:36.561" v="1193" actId="700"/>
          <ac:spMkLst>
            <pc:docMk/>
            <pc:sldMk cId="3419403780" sldId="2141411500"/>
            <ac:spMk id="2" creationId="{25EB2002-0614-D4F3-EDA8-C25DE1CBC6BB}"/>
          </ac:spMkLst>
        </pc:spChg>
        <pc:spChg chg="del">
          <ac:chgData name="Daisy Hong" userId="852f2fe8-ba51-4773-8c32-260fca1b2ee4" providerId="ADAL" clId="{0172DC03-8117-44DE-AB91-6F97362B2DCF}" dt="2023-09-05T02:31:21.671" v="404" actId="478"/>
          <ac:spMkLst>
            <pc:docMk/>
            <pc:sldMk cId="3419403780" sldId="2141411500"/>
            <ac:spMk id="3" creationId="{A55C7062-4E9E-6D19-699E-B5B3A2D7B776}"/>
          </ac:spMkLst>
        </pc:spChg>
        <pc:spChg chg="add del mod ord">
          <ac:chgData name="Daisy Hong" userId="852f2fe8-ba51-4773-8c32-260fca1b2ee4" providerId="ADAL" clId="{0172DC03-8117-44DE-AB91-6F97362B2DCF}" dt="2023-09-05T06:18:58.378" v="1219" actId="14100"/>
          <ac:spMkLst>
            <pc:docMk/>
            <pc:sldMk cId="3419403780" sldId="2141411500"/>
            <ac:spMk id="3" creationId="{ED47CBB8-5272-6B7E-BF40-BFE4DB12B32B}"/>
          </ac:spMkLst>
        </pc:spChg>
        <pc:spChg chg="mod ord">
          <ac:chgData name="Daisy Hong" userId="852f2fe8-ba51-4773-8c32-260fca1b2ee4" providerId="ADAL" clId="{0172DC03-8117-44DE-AB91-6F97362B2DCF}" dt="2023-09-05T06:17:36.561" v="1193" actId="700"/>
          <ac:spMkLst>
            <pc:docMk/>
            <pc:sldMk cId="3419403780" sldId="2141411500"/>
            <ac:spMk id="4" creationId="{9D67F14F-2871-811C-83A8-A992905402EA}"/>
          </ac:spMkLst>
        </pc:spChg>
        <pc:spChg chg="add del mod ord">
          <ac:chgData name="Daisy Hong" userId="852f2fe8-ba51-4773-8c32-260fca1b2ee4" providerId="ADAL" clId="{0172DC03-8117-44DE-AB91-6F97362B2DCF}" dt="2023-09-05T06:17:54.944" v="1197" actId="478"/>
          <ac:spMkLst>
            <pc:docMk/>
            <pc:sldMk cId="3419403780" sldId="2141411500"/>
            <ac:spMk id="6" creationId="{6572043E-3A49-14E8-9BCD-675F380A77DC}"/>
          </ac:spMkLst>
        </pc:spChg>
        <pc:spChg chg="add del mod">
          <ac:chgData name="Daisy Hong" userId="852f2fe8-ba51-4773-8c32-260fca1b2ee4" providerId="ADAL" clId="{0172DC03-8117-44DE-AB91-6F97362B2DCF}" dt="2023-09-05T06:17:56.948" v="1198" actId="478"/>
          <ac:spMkLst>
            <pc:docMk/>
            <pc:sldMk cId="3419403780" sldId="2141411500"/>
            <ac:spMk id="8" creationId="{FC42F9D6-6888-D5D8-1227-31A459C2AD79}"/>
          </ac:spMkLst>
        </pc:spChg>
        <pc:spChg chg="del mod ord">
          <ac:chgData name="Daisy Hong" userId="852f2fe8-ba51-4773-8c32-260fca1b2ee4" providerId="ADAL" clId="{0172DC03-8117-44DE-AB91-6F97362B2DCF}" dt="2023-09-05T06:17:52.692" v="1196" actId="478"/>
          <ac:spMkLst>
            <pc:docMk/>
            <pc:sldMk cId="3419403780" sldId="2141411500"/>
            <ac:spMk id="10" creationId="{E8EB224F-1C35-58BF-0F3A-C715CCAA6C88}"/>
          </ac:spMkLst>
        </pc:spChg>
        <pc:spChg chg="add del mod">
          <ac:chgData name="Daisy Hong" userId="852f2fe8-ba51-4773-8c32-260fca1b2ee4" providerId="ADAL" clId="{0172DC03-8117-44DE-AB91-6F97362B2DCF}" dt="2023-09-05T06:18:32.086" v="1212" actId="22"/>
          <ac:spMkLst>
            <pc:docMk/>
            <pc:sldMk cId="3419403780" sldId="2141411500"/>
            <ac:spMk id="11" creationId="{1D753526-CFCC-61AB-984D-B6D3777E9C77}"/>
          </ac:spMkLst>
        </pc:spChg>
        <pc:spChg chg="add del mod">
          <ac:chgData name="Daisy Hong" userId="852f2fe8-ba51-4773-8c32-260fca1b2ee4" providerId="ADAL" clId="{0172DC03-8117-44DE-AB91-6F97362B2DCF}" dt="2023-09-05T06:25:05.319" v="1276" actId="478"/>
          <ac:spMkLst>
            <pc:docMk/>
            <pc:sldMk cId="3419403780" sldId="2141411500"/>
            <ac:spMk id="13" creationId="{1B299E10-8A52-2FC5-E575-6EF8C7664A1A}"/>
          </ac:spMkLst>
        </pc:spChg>
        <pc:picChg chg="add mod">
          <ac:chgData name="Daisy Hong" userId="852f2fe8-ba51-4773-8c32-260fca1b2ee4" providerId="ADAL" clId="{0172DC03-8117-44DE-AB91-6F97362B2DCF}" dt="2023-09-05T04:37:08.863" v="939" actId="962"/>
          <ac:picMkLst>
            <pc:docMk/>
            <pc:sldMk cId="3419403780" sldId="2141411500"/>
            <ac:picMk id="5" creationId="{2D64C434-F035-60BA-59C0-0FBE5A7EE9EC}"/>
          </ac:picMkLst>
        </pc:picChg>
        <pc:picChg chg="del">
          <ac:chgData name="Daisy Hong" userId="852f2fe8-ba51-4773-8c32-260fca1b2ee4" providerId="ADAL" clId="{0172DC03-8117-44DE-AB91-6F97362B2DCF}" dt="2023-09-05T02:30:01.690" v="387" actId="478"/>
          <ac:picMkLst>
            <pc:docMk/>
            <pc:sldMk cId="3419403780" sldId="2141411500"/>
            <ac:picMk id="7" creationId="{5ADF28D4-EED5-28BC-E4E8-6AEF466076FE}"/>
          </ac:picMkLst>
        </pc:picChg>
        <pc:picChg chg="add del mod">
          <ac:chgData name="Daisy Hong" userId="852f2fe8-ba51-4773-8c32-260fca1b2ee4" providerId="ADAL" clId="{0172DC03-8117-44DE-AB91-6F97362B2DCF}" dt="2023-09-05T06:25:03.782" v="1275" actId="478"/>
          <ac:picMkLst>
            <pc:docMk/>
            <pc:sldMk cId="3419403780" sldId="2141411500"/>
            <ac:picMk id="12" creationId="{5D9DA2E7-ED4C-1F82-790F-37A67E2B6692}"/>
          </ac:picMkLst>
        </pc:picChg>
      </pc:sldChg>
      <pc:sldChg chg="addSp delSp modSp add del mod">
        <pc:chgData name="Daisy Hong" userId="852f2fe8-ba51-4773-8c32-260fca1b2ee4" providerId="ADAL" clId="{0172DC03-8117-44DE-AB91-6F97362B2DCF}" dt="2023-09-06T02:40:28.032" v="1616" actId="47"/>
        <pc:sldMkLst>
          <pc:docMk/>
          <pc:sldMk cId="298754683" sldId="2141411501"/>
        </pc:sldMkLst>
        <pc:spChg chg="add mod">
          <ac:chgData name="Daisy Hong" userId="852f2fe8-ba51-4773-8c32-260fca1b2ee4" providerId="ADAL" clId="{0172DC03-8117-44DE-AB91-6F97362B2DCF}" dt="2023-09-05T04:28:41.917" v="782" actId="164"/>
          <ac:spMkLst>
            <pc:docMk/>
            <pc:sldMk cId="298754683" sldId="2141411501"/>
            <ac:spMk id="3" creationId="{3C321C06-7104-AF13-7DD6-D89175787E7F}"/>
          </ac:spMkLst>
        </pc:spChg>
        <pc:spChg chg="mod ord">
          <ac:chgData name="Daisy Hong" userId="852f2fe8-ba51-4773-8c32-260fca1b2ee4" providerId="ADAL" clId="{0172DC03-8117-44DE-AB91-6F97362B2DCF}" dt="2023-09-05T04:29:34.148" v="786" actId="1076"/>
          <ac:spMkLst>
            <pc:docMk/>
            <pc:sldMk cId="298754683" sldId="2141411501"/>
            <ac:spMk id="4" creationId="{9D67F14F-2871-811C-83A8-A992905402EA}"/>
          </ac:spMkLst>
        </pc:spChg>
        <pc:spChg chg="add mod">
          <ac:chgData name="Daisy Hong" userId="852f2fe8-ba51-4773-8c32-260fca1b2ee4" providerId="ADAL" clId="{0172DC03-8117-44DE-AB91-6F97362B2DCF}" dt="2023-09-05T05:44:37.682" v="1098" actId="207"/>
          <ac:spMkLst>
            <pc:docMk/>
            <pc:sldMk cId="298754683" sldId="2141411501"/>
            <ac:spMk id="5" creationId="{64B4322B-5EAF-7CEA-6077-F8EA59EF537E}"/>
          </ac:spMkLst>
        </pc:spChg>
        <pc:spChg chg="add mod">
          <ac:chgData name="Daisy Hong" userId="852f2fe8-ba51-4773-8c32-260fca1b2ee4" providerId="ADAL" clId="{0172DC03-8117-44DE-AB91-6F97362B2DCF}" dt="2023-09-05T05:58:57.018" v="1109" actId="14826"/>
          <ac:spMkLst>
            <pc:docMk/>
            <pc:sldMk cId="298754683" sldId="2141411501"/>
            <ac:spMk id="6" creationId="{096D8F5E-B34C-4761-F24D-0E16ED2DE338}"/>
          </ac:spMkLst>
        </pc:spChg>
        <pc:spChg chg="del mod">
          <ac:chgData name="Daisy Hong" userId="852f2fe8-ba51-4773-8c32-260fca1b2ee4" providerId="ADAL" clId="{0172DC03-8117-44DE-AB91-6F97362B2DCF}" dt="2023-09-05T04:28:12.375" v="780" actId="478"/>
          <ac:spMkLst>
            <pc:docMk/>
            <pc:sldMk cId="298754683" sldId="2141411501"/>
            <ac:spMk id="7" creationId="{004FB335-57D5-7857-8538-D87B455182BB}"/>
          </ac:spMkLst>
        </pc:spChg>
        <pc:spChg chg="add mod">
          <ac:chgData name="Daisy Hong" userId="852f2fe8-ba51-4773-8c32-260fca1b2ee4" providerId="ADAL" clId="{0172DC03-8117-44DE-AB91-6F97362B2DCF}" dt="2023-09-05T06:16:29.877" v="1192" actId="1037"/>
          <ac:spMkLst>
            <pc:docMk/>
            <pc:sldMk cId="298754683" sldId="2141411501"/>
            <ac:spMk id="8" creationId="{489A5364-69A9-D6FE-7FF0-A7F3EA9812A6}"/>
          </ac:spMkLst>
        </pc:spChg>
        <pc:spChg chg="mod">
          <ac:chgData name="Daisy Hong" userId="852f2fe8-ba51-4773-8c32-260fca1b2ee4" providerId="ADAL" clId="{0172DC03-8117-44DE-AB91-6F97362B2DCF}" dt="2023-09-05T05:43:50.808" v="1096" actId="207"/>
          <ac:spMkLst>
            <pc:docMk/>
            <pc:sldMk cId="298754683" sldId="2141411501"/>
            <ac:spMk id="9" creationId="{251873EF-9028-369B-96FD-C94EA6263834}"/>
          </ac:spMkLst>
        </pc:spChg>
        <pc:spChg chg="mod">
          <ac:chgData name="Daisy Hong" userId="852f2fe8-ba51-4773-8c32-260fca1b2ee4" providerId="ADAL" clId="{0172DC03-8117-44DE-AB91-6F97362B2DCF}" dt="2023-09-05T05:44:37.682" v="1098" actId="207"/>
          <ac:spMkLst>
            <pc:docMk/>
            <pc:sldMk cId="298754683" sldId="2141411501"/>
            <ac:spMk id="10" creationId="{DA9543C0-9BBD-E869-938A-19286EEA1243}"/>
          </ac:spMkLst>
        </pc:spChg>
        <pc:spChg chg="mod ord">
          <ac:chgData name="Daisy Hong" userId="852f2fe8-ba51-4773-8c32-260fca1b2ee4" providerId="ADAL" clId="{0172DC03-8117-44DE-AB91-6F97362B2DCF}" dt="2023-09-05T05:58:57.018" v="1109" actId="14826"/>
          <ac:spMkLst>
            <pc:docMk/>
            <pc:sldMk cId="298754683" sldId="2141411501"/>
            <ac:spMk id="11" creationId="{68E85AFF-E78C-5C29-3008-9125A6062D15}"/>
          </ac:spMkLst>
        </pc:spChg>
        <pc:spChg chg="mod ord">
          <ac:chgData name="Daisy Hong" userId="852f2fe8-ba51-4773-8c32-260fca1b2ee4" providerId="ADAL" clId="{0172DC03-8117-44DE-AB91-6F97362B2DCF}" dt="2023-09-05T05:59:33.556" v="1110" actId="14826"/>
          <ac:spMkLst>
            <pc:docMk/>
            <pc:sldMk cId="298754683" sldId="2141411501"/>
            <ac:spMk id="12" creationId="{EADEEFC1-BC88-DF4A-71BA-0B7F1F37BF78}"/>
          </ac:spMkLst>
        </pc:spChg>
        <pc:spChg chg="add mod">
          <ac:chgData name="Daisy Hong" userId="852f2fe8-ba51-4773-8c32-260fca1b2ee4" providerId="ADAL" clId="{0172DC03-8117-44DE-AB91-6F97362B2DCF}" dt="2023-09-05T06:06:15.022" v="1111" actId="14826"/>
          <ac:spMkLst>
            <pc:docMk/>
            <pc:sldMk cId="298754683" sldId="2141411501"/>
            <ac:spMk id="13" creationId="{5B2459B1-6D0E-21FB-3443-8259E24D8E0B}"/>
          </ac:spMkLst>
        </pc:spChg>
        <pc:spChg chg="mod">
          <ac:chgData name="Daisy Hong" userId="852f2fe8-ba51-4773-8c32-260fca1b2ee4" providerId="ADAL" clId="{0172DC03-8117-44DE-AB91-6F97362B2DCF}" dt="2023-09-05T05:28:29.163" v="1085" actId="20577"/>
          <ac:spMkLst>
            <pc:docMk/>
            <pc:sldMk cId="298754683" sldId="2141411501"/>
            <ac:spMk id="18" creationId="{4047B86B-FB5C-016C-1362-06AC6D8AF50B}"/>
          </ac:spMkLst>
        </pc:spChg>
        <pc:spChg chg="mod">
          <ac:chgData name="Daisy Hong" userId="852f2fe8-ba51-4773-8c32-260fca1b2ee4" providerId="ADAL" clId="{0172DC03-8117-44DE-AB91-6F97362B2DCF}" dt="2023-09-05T05:44:37.682" v="1098" actId="207"/>
          <ac:spMkLst>
            <pc:docMk/>
            <pc:sldMk cId="298754683" sldId="2141411501"/>
            <ac:spMk id="21" creationId="{50022E88-E6C4-1D8C-6E63-90E99C28CAB7}"/>
          </ac:spMkLst>
        </pc:spChg>
        <pc:spChg chg="mod ord">
          <ac:chgData name="Daisy Hong" userId="852f2fe8-ba51-4773-8c32-260fca1b2ee4" providerId="ADAL" clId="{0172DC03-8117-44DE-AB91-6F97362B2DCF}" dt="2023-09-05T05:58:57.018" v="1109" actId="14826"/>
          <ac:spMkLst>
            <pc:docMk/>
            <pc:sldMk cId="298754683" sldId="2141411501"/>
            <ac:spMk id="24" creationId="{2ABF0C20-9639-FEBB-43A9-C7032DAB115D}"/>
          </ac:spMkLst>
        </pc:spChg>
        <pc:spChg chg="mod">
          <ac:chgData name="Daisy Hong" userId="852f2fe8-ba51-4773-8c32-260fca1b2ee4" providerId="ADAL" clId="{0172DC03-8117-44DE-AB91-6F97362B2DCF}" dt="2023-09-05T06:16:21.362" v="1183" actId="14100"/>
          <ac:spMkLst>
            <pc:docMk/>
            <pc:sldMk cId="298754683" sldId="2141411501"/>
            <ac:spMk id="27" creationId="{635C72A9-7BF9-9DDF-703A-DBE1EC3FB6F9}"/>
          </ac:spMkLst>
        </pc:spChg>
        <pc:spChg chg="mod">
          <ac:chgData name="Daisy Hong" userId="852f2fe8-ba51-4773-8c32-260fca1b2ee4" providerId="ADAL" clId="{0172DC03-8117-44DE-AB91-6F97362B2DCF}" dt="2023-09-05T06:06:15.022" v="1111" actId="14826"/>
          <ac:spMkLst>
            <pc:docMk/>
            <pc:sldMk cId="298754683" sldId="2141411501"/>
            <ac:spMk id="53" creationId="{C64EAF9E-0E97-0A7A-DD77-9E2D22585478}"/>
          </ac:spMkLst>
        </pc:spChg>
        <pc:spChg chg="mod">
          <ac:chgData name="Daisy Hong" userId="852f2fe8-ba51-4773-8c32-260fca1b2ee4" providerId="ADAL" clId="{0172DC03-8117-44DE-AB91-6F97362B2DCF}" dt="2023-09-05T06:06:15.022" v="1111" actId="14826"/>
          <ac:spMkLst>
            <pc:docMk/>
            <pc:sldMk cId="298754683" sldId="2141411501"/>
            <ac:spMk id="56" creationId="{E418BCDE-84A1-E70F-BF9B-A3AFFB693683}"/>
          </ac:spMkLst>
        </pc:spChg>
        <pc:grpChg chg="add mod">
          <ac:chgData name="Daisy Hong" userId="852f2fe8-ba51-4773-8c32-260fca1b2ee4" providerId="ADAL" clId="{0172DC03-8117-44DE-AB91-6F97362B2DCF}" dt="2023-09-05T04:32:13.747" v="898" actId="962"/>
          <ac:grpSpMkLst>
            <pc:docMk/>
            <pc:sldMk cId="298754683" sldId="2141411501"/>
            <ac:grpSpMk id="23" creationId="{3F5D6913-4F03-BDFD-ED07-35133E1D8356}"/>
          </ac:grpSpMkLst>
        </pc:grpChg>
        <pc:grpChg chg="add mod">
          <ac:chgData name="Daisy Hong" userId="852f2fe8-ba51-4773-8c32-260fca1b2ee4" providerId="ADAL" clId="{0172DC03-8117-44DE-AB91-6F97362B2DCF}" dt="2023-09-05T05:44:37.682" v="1098" actId="207"/>
          <ac:grpSpMkLst>
            <pc:docMk/>
            <pc:sldMk cId="298754683" sldId="2141411501"/>
            <ac:grpSpMk id="25" creationId="{60DA44EC-A201-A14A-8A5F-21B2193C8598}"/>
          </ac:grpSpMkLst>
        </pc:grpChg>
        <pc:grpChg chg="add mod ord">
          <ac:chgData name="Daisy Hong" userId="852f2fe8-ba51-4773-8c32-260fca1b2ee4" providerId="ADAL" clId="{0172DC03-8117-44DE-AB91-6F97362B2DCF}" dt="2023-09-05T05:58:57.018" v="1109" actId="14826"/>
          <ac:grpSpMkLst>
            <pc:docMk/>
            <pc:sldMk cId="298754683" sldId="2141411501"/>
            <ac:grpSpMk id="26" creationId="{7E884909-6812-26AF-A82B-5D4B1F6A4090}"/>
          </ac:grpSpMkLst>
        </pc:grpChg>
        <pc:grpChg chg="add mod">
          <ac:chgData name="Daisy Hong" userId="852f2fe8-ba51-4773-8c32-260fca1b2ee4" providerId="ADAL" clId="{0172DC03-8117-44DE-AB91-6F97362B2DCF}" dt="2023-09-05T04:31:43.166" v="891" actId="164"/>
          <ac:grpSpMkLst>
            <pc:docMk/>
            <pc:sldMk cId="298754683" sldId="2141411501"/>
            <ac:grpSpMk id="28" creationId="{F422EF5D-5EA0-961E-461D-14D45C07C38D}"/>
          </ac:grpSpMkLst>
        </pc:grpChg>
        <pc:grpChg chg="mod">
          <ac:chgData name="Daisy Hong" userId="852f2fe8-ba51-4773-8c32-260fca1b2ee4" providerId="ADAL" clId="{0172DC03-8117-44DE-AB91-6F97362B2DCF}" dt="2023-09-05T04:32:39.740" v="915" actId="164"/>
          <ac:grpSpMkLst>
            <pc:docMk/>
            <pc:sldMk cId="298754683" sldId="2141411501"/>
            <ac:grpSpMk id="29" creationId="{18D0538E-CECA-3079-FC9E-E24F40F22F48}"/>
          </ac:grpSpMkLst>
        </pc:grpChg>
        <pc:grpChg chg="mod">
          <ac:chgData name="Daisy Hong" userId="852f2fe8-ba51-4773-8c32-260fca1b2ee4" providerId="ADAL" clId="{0172DC03-8117-44DE-AB91-6F97362B2DCF}" dt="2023-09-05T04:32:39.740" v="915" actId="164"/>
          <ac:grpSpMkLst>
            <pc:docMk/>
            <pc:sldMk cId="298754683" sldId="2141411501"/>
            <ac:grpSpMk id="34" creationId="{CF802BD4-E87F-8F23-37B6-E39A24AF082A}"/>
          </ac:grpSpMkLst>
        </pc:grpChg>
        <pc:grpChg chg="mod">
          <ac:chgData name="Daisy Hong" userId="852f2fe8-ba51-4773-8c32-260fca1b2ee4" providerId="ADAL" clId="{0172DC03-8117-44DE-AB91-6F97362B2DCF}" dt="2023-09-05T04:32:39.740" v="915" actId="164"/>
          <ac:grpSpMkLst>
            <pc:docMk/>
            <pc:sldMk cId="298754683" sldId="2141411501"/>
            <ac:grpSpMk id="38" creationId="{63A3E1B2-A563-2415-B514-E6C770CD6753}"/>
          </ac:grpSpMkLst>
        </pc:grpChg>
        <pc:grpChg chg="mod">
          <ac:chgData name="Daisy Hong" userId="852f2fe8-ba51-4773-8c32-260fca1b2ee4" providerId="ADAL" clId="{0172DC03-8117-44DE-AB91-6F97362B2DCF}" dt="2023-09-05T04:32:39.740" v="915" actId="164"/>
          <ac:grpSpMkLst>
            <pc:docMk/>
            <pc:sldMk cId="298754683" sldId="2141411501"/>
            <ac:grpSpMk id="45" creationId="{431C5599-D69E-4664-F60D-18DFD5E38EB0}"/>
          </ac:grpSpMkLst>
        </pc:grpChg>
        <pc:grpChg chg="add mod ord">
          <ac:chgData name="Daisy Hong" userId="852f2fe8-ba51-4773-8c32-260fca1b2ee4" providerId="ADAL" clId="{0172DC03-8117-44DE-AB91-6F97362B2DCF}" dt="2023-09-05T06:16:11.426" v="1181" actId="14100"/>
          <ac:grpSpMkLst>
            <pc:docMk/>
            <pc:sldMk cId="298754683" sldId="2141411501"/>
            <ac:grpSpMk id="52" creationId="{B715D6D5-74DA-A709-51FB-C4FB45A82ADF}"/>
          </ac:grpSpMkLst>
        </pc:grpChg>
        <pc:grpChg chg="add mod">
          <ac:chgData name="Daisy Hong" userId="852f2fe8-ba51-4773-8c32-260fca1b2ee4" providerId="ADAL" clId="{0172DC03-8117-44DE-AB91-6F97362B2DCF}" dt="2023-09-05T06:16:17.170" v="1182" actId="14100"/>
          <ac:grpSpMkLst>
            <pc:docMk/>
            <pc:sldMk cId="298754683" sldId="2141411501"/>
            <ac:grpSpMk id="54" creationId="{CACEE50A-717F-D414-293C-ABB63232F447}"/>
          </ac:grpSpMkLst>
        </pc:grpChg>
        <pc:grpChg chg="add mod ord">
          <ac:chgData name="Daisy Hong" userId="852f2fe8-ba51-4773-8c32-260fca1b2ee4" providerId="ADAL" clId="{0172DC03-8117-44DE-AB91-6F97362B2DCF}" dt="2023-09-05T06:11:46.588" v="1166" actId="1076"/>
          <ac:grpSpMkLst>
            <pc:docMk/>
            <pc:sldMk cId="298754683" sldId="2141411501"/>
            <ac:grpSpMk id="55" creationId="{1FEBF759-E897-C332-1591-C531C0C96D70}"/>
          </ac:grpSpMkLst>
        </pc:grpChg>
        <pc:grpChg chg="mod">
          <ac:chgData name="Daisy Hong" userId="852f2fe8-ba51-4773-8c32-260fca1b2ee4" providerId="ADAL" clId="{0172DC03-8117-44DE-AB91-6F97362B2DCF}" dt="2023-09-05T04:32:39.740" v="915" actId="164"/>
          <ac:grpSpMkLst>
            <pc:docMk/>
            <pc:sldMk cId="298754683" sldId="2141411501"/>
            <ac:grpSpMk id="65" creationId="{8F7BAA63-8309-BA10-FEF3-F91080BE6099}"/>
          </ac:grpSpMkLst>
        </pc:grpChg>
        <pc:picChg chg="add del mod">
          <ac:chgData name="Daisy Hong" userId="852f2fe8-ba51-4773-8c32-260fca1b2ee4" providerId="ADAL" clId="{0172DC03-8117-44DE-AB91-6F97362B2DCF}" dt="2023-09-05T05:57:47.296" v="1108" actId="478"/>
          <ac:picMkLst>
            <pc:docMk/>
            <pc:sldMk cId="298754683" sldId="2141411501"/>
            <ac:picMk id="7" creationId="{062B301E-FE10-507A-5176-C54A7E2DC817}"/>
          </ac:picMkLst>
        </pc:picChg>
        <pc:picChg chg="add mod">
          <ac:chgData name="Daisy Hong" userId="852f2fe8-ba51-4773-8c32-260fca1b2ee4" providerId="ADAL" clId="{0172DC03-8117-44DE-AB91-6F97362B2DCF}" dt="2023-09-05T06:16:29.877" v="1192" actId="1037"/>
          <ac:picMkLst>
            <pc:docMk/>
            <pc:sldMk cId="298754683" sldId="2141411501"/>
            <ac:picMk id="15" creationId="{FE385BE4-B735-6372-3CC6-6014DB96FCDF}"/>
          </ac:picMkLst>
        </pc:picChg>
        <pc:picChg chg="add mod">
          <ac:chgData name="Daisy Hong" userId="852f2fe8-ba51-4773-8c32-260fca1b2ee4" providerId="ADAL" clId="{0172DC03-8117-44DE-AB91-6F97362B2DCF}" dt="2023-09-05T05:58:57.018" v="1109" actId="14826"/>
          <ac:picMkLst>
            <pc:docMk/>
            <pc:sldMk cId="298754683" sldId="2141411501"/>
            <ac:picMk id="17" creationId="{50D3E46F-01F8-AA95-E9A6-DFD7AFD3C031}"/>
          </ac:picMkLst>
        </pc:picChg>
        <pc:picChg chg="add del mod">
          <ac:chgData name="Daisy Hong" userId="852f2fe8-ba51-4773-8c32-260fca1b2ee4" providerId="ADAL" clId="{0172DC03-8117-44DE-AB91-6F97362B2DCF}" dt="2023-09-05T03:31:05.453" v="742" actId="478"/>
          <ac:picMkLst>
            <pc:docMk/>
            <pc:sldMk cId="298754683" sldId="2141411501"/>
            <ac:picMk id="20" creationId="{A2AEA0D4-EC25-54D7-87EB-D4555B89F657}"/>
          </ac:picMkLst>
        </pc:picChg>
        <pc:picChg chg="add del mod">
          <ac:chgData name="Daisy Hong" userId="852f2fe8-ba51-4773-8c32-260fca1b2ee4" providerId="ADAL" clId="{0172DC03-8117-44DE-AB91-6F97362B2DCF}" dt="2023-09-05T03:31:54.791" v="748" actId="478"/>
          <ac:picMkLst>
            <pc:docMk/>
            <pc:sldMk cId="298754683" sldId="2141411501"/>
            <ac:picMk id="22" creationId="{A30F5DAF-46EF-1EB1-941E-E5544958295E}"/>
          </ac:picMkLst>
        </pc:picChg>
        <pc:picChg chg="mod">
          <ac:chgData name="Daisy Hong" userId="852f2fe8-ba51-4773-8c32-260fca1b2ee4" providerId="ADAL" clId="{0172DC03-8117-44DE-AB91-6F97362B2DCF}" dt="2023-09-05T06:06:42.480" v="1129" actId="1035"/>
          <ac:picMkLst>
            <pc:docMk/>
            <pc:sldMk cId="298754683" sldId="2141411501"/>
            <ac:picMk id="71" creationId="{8CC578AD-506A-D8FB-45AF-6474BF2C5596}"/>
          </ac:picMkLst>
        </pc:picChg>
        <pc:picChg chg="mod">
          <ac:chgData name="Daisy Hong" userId="852f2fe8-ba51-4773-8c32-260fca1b2ee4" providerId="ADAL" clId="{0172DC03-8117-44DE-AB91-6F97362B2DCF}" dt="2023-09-05T05:44:37.682" v="1098" actId="207"/>
          <ac:picMkLst>
            <pc:docMk/>
            <pc:sldMk cId="298754683" sldId="2141411501"/>
            <ac:picMk id="73" creationId="{2C88ED57-3747-70AE-9ECF-A880EB714126}"/>
          </ac:picMkLst>
        </pc:picChg>
        <pc:picChg chg="mod">
          <ac:chgData name="Daisy Hong" userId="852f2fe8-ba51-4773-8c32-260fca1b2ee4" providerId="ADAL" clId="{0172DC03-8117-44DE-AB91-6F97362B2DCF}" dt="2023-09-05T04:28:41.917" v="782" actId="164"/>
          <ac:picMkLst>
            <pc:docMk/>
            <pc:sldMk cId="298754683" sldId="2141411501"/>
            <ac:picMk id="77" creationId="{699FF9C6-253E-BAE1-1CCF-F4503FC6D2BE}"/>
          </ac:picMkLst>
        </pc:picChg>
        <pc:picChg chg="del mod">
          <ac:chgData name="Daisy Hong" userId="852f2fe8-ba51-4773-8c32-260fca1b2ee4" providerId="ADAL" clId="{0172DC03-8117-44DE-AB91-6F97362B2DCF}" dt="2023-09-05T03:23:31.540" v="637" actId="478"/>
          <ac:picMkLst>
            <pc:docMk/>
            <pc:sldMk cId="298754683" sldId="2141411501"/>
            <ac:picMk id="79" creationId="{32090C9A-C86B-59A7-D7A8-2105EB23827A}"/>
          </ac:picMkLst>
        </pc:picChg>
        <pc:picChg chg="del mod">
          <ac:chgData name="Daisy Hong" userId="852f2fe8-ba51-4773-8c32-260fca1b2ee4" providerId="ADAL" clId="{0172DC03-8117-44DE-AB91-6F97362B2DCF}" dt="2023-09-05T03:23:27.779" v="627" actId="478"/>
          <ac:picMkLst>
            <pc:docMk/>
            <pc:sldMk cId="298754683" sldId="2141411501"/>
            <ac:picMk id="81" creationId="{49F7F606-EB93-F9B4-4BDD-AAF7DB1FFF9A}"/>
          </ac:picMkLst>
        </pc:picChg>
      </pc:sldChg>
      <pc:sldChg chg="add del">
        <pc:chgData name="Daisy Hong" userId="852f2fe8-ba51-4773-8c32-260fca1b2ee4" providerId="ADAL" clId="{0172DC03-8117-44DE-AB91-6F97362B2DCF}" dt="2023-09-05T02:30:05.969" v="389" actId="47"/>
        <pc:sldMkLst>
          <pc:docMk/>
          <pc:sldMk cId="1265916531" sldId="2141411501"/>
        </pc:sldMkLst>
      </pc:sldChg>
      <pc:sldChg chg="addSp delSp modSp add mod ord">
        <pc:chgData name="Daisy Hong" userId="852f2fe8-ba51-4773-8c32-260fca1b2ee4" providerId="ADAL" clId="{0172DC03-8117-44DE-AB91-6F97362B2DCF}" dt="2023-09-08T00:17:30.925" v="4637" actId="113"/>
        <pc:sldMkLst>
          <pc:docMk/>
          <pc:sldMk cId="2280039441" sldId="2141411502"/>
        </pc:sldMkLst>
        <pc:spChg chg="ord">
          <ac:chgData name="Daisy Hong" userId="852f2fe8-ba51-4773-8c32-260fca1b2ee4" providerId="ADAL" clId="{0172DC03-8117-44DE-AB91-6F97362B2DCF}" dt="2023-09-05T06:31:25.290" v="1409" actId="13244"/>
          <ac:spMkLst>
            <pc:docMk/>
            <pc:sldMk cId="2280039441" sldId="2141411502"/>
            <ac:spMk id="2" creationId="{25EB2002-0614-D4F3-EDA8-C25DE1CBC6BB}"/>
          </ac:spMkLst>
        </pc:spChg>
        <pc:spChg chg="mod ord">
          <ac:chgData name="Daisy Hong" userId="852f2fe8-ba51-4773-8c32-260fca1b2ee4" providerId="ADAL" clId="{0172DC03-8117-44DE-AB91-6F97362B2DCF}" dt="2023-09-06T23:37:41.438" v="3537" actId="962"/>
          <ac:spMkLst>
            <pc:docMk/>
            <pc:sldMk cId="2280039441" sldId="2141411502"/>
            <ac:spMk id="3" creationId="{ED47CBB8-5272-6B7E-BF40-BFE4DB12B32B}"/>
          </ac:spMkLst>
        </pc:spChg>
        <pc:spChg chg="ord">
          <ac:chgData name="Daisy Hong" userId="852f2fe8-ba51-4773-8c32-260fca1b2ee4" providerId="ADAL" clId="{0172DC03-8117-44DE-AB91-6F97362B2DCF}" dt="2023-09-06T02:41:11.613" v="1620" actId="13244"/>
          <ac:spMkLst>
            <pc:docMk/>
            <pc:sldMk cId="2280039441" sldId="2141411502"/>
            <ac:spMk id="4" creationId="{9D67F14F-2871-811C-83A8-A992905402EA}"/>
          </ac:spMkLst>
        </pc:spChg>
        <pc:spChg chg="add mod topLvl">
          <ac:chgData name="Daisy Hong" userId="852f2fe8-ba51-4773-8c32-260fca1b2ee4" providerId="ADAL" clId="{0172DC03-8117-44DE-AB91-6F97362B2DCF}" dt="2023-09-08T00:17:30.925" v="4637" actId="113"/>
          <ac:spMkLst>
            <pc:docMk/>
            <pc:sldMk cId="2280039441" sldId="2141411502"/>
            <ac:spMk id="6" creationId="{A7E6CAD9-BF4E-FE45-332E-60A2ACA1783F}"/>
          </ac:spMkLst>
        </pc:spChg>
        <pc:spChg chg="add mod ord topLvl">
          <ac:chgData name="Daisy Hong" userId="852f2fe8-ba51-4773-8c32-260fca1b2ee4" providerId="ADAL" clId="{0172DC03-8117-44DE-AB91-6F97362B2DCF}" dt="2023-09-06T23:38:06.679" v="3544" actId="13244"/>
          <ac:spMkLst>
            <pc:docMk/>
            <pc:sldMk cId="2280039441" sldId="2141411502"/>
            <ac:spMk id="8" creationId="{AAC6E224-BE5A-96B0-41EE-9017CE19676B}"/>
          </ac:spMkLst>
        </pc:spChg>
        <pc:spChg chg="add del mod ord topLvl">
          <ac:chgData name="Daisy Hong" userId="852f2fe8-ba51-4773-8c32-260fca1b2ee4" providerId="ADAL" clId="{0172DC03-8117-44DE-AB91-6F97362B2DCF}" dt="2023-09-06T23:37:28.660" v="3534" actId="962"/>
          <ac:spMkLst>
            <pc:docMk/>
            <pc:sldMk cId="2280039441" sldId="2141411502"/>
            <ac:spMk id="11" creationId="{8E038512-85A3-2583-E924-7B6940D19155}"/>
          </ac:spMkLst>
        </pc:spChg>
        <pc:spChg chg="mod ord topLvl">
          <ac:chgData name="Daisy Hong" userId="852f2fe8-ba51-4773-8c32-260fca1b2ee4" providerId="ADAL" clId="{0172DC03-8117-44DE-AB91-6F97362B2DCF}" dt="2023-09-06T23:38:17.751" v="3545" actId="13244"/>
          <ac:spMkLst>
            <pc:docMk/>
            <pc:sldMk cId="2280039441" sldId="2141411502"/>
            <ac:spMk id="13" creationId="{1B299E10-8A52-2FC5-E575-6EF8C7664A1A}"/>
          </ac:spMkLst>
        </pc:spChg>
        <pc:spChg chg="add mod ord topLvl">
          <ac:chgData name="Daisy Hong" userId="852f2fe8-ba51-4773-8c32-260fca1b2ee4" providerId="ADAL" clId="{0172DC03-8117-44DE-AB91-6F97362B2DCF}" dt="2023-09-06T05:26:16.942" v="1893" actId="962"/>
          <ac:spMkLst>
            <pc:docMk/>
            <pc:sldMk cId="2280039441" sldId="2141411502"/>
            <ac:spMk id="14" creationId="{754EF62B-B361-B852-36A2-E531C4026DD5}"/>
          </ac:spMkLst>
        </pc:spChg>
        <pc:grpChg chg="add mod">
          <ac:chgData name="Daisy Hong" userId="852f2fe8-ba51-4773-8c32-260fca1b2ee4" providerId="ADAL" clId="{0172DC03-8117-44DE-AB91-6F97362B2DCF}" dt="2023-09-06T02:42:31.825" v="1628" actId="164"/>
          <ac:grpSpMkLst>
            <pc:docMk/>
            <pc:sldMk cId="2280039441" sldId="2141411502"/>
            <ac:grpSpMk id="7" creationId="{056C0E67-F456-AC6F-8B5B-F376FD62D319}"/>
          </ac:grpSpMkLst>
        </pc:grpChg>
        <pc:grpChg chg="add del mod">
          <ac:chgData name="Daisy Hong" userId="852f2fe8-ba51-4773-8c32-260fca1b2ee4" providerId="ADAL" clId="{0172DC03-8117-44DE-AB91-6F97362B2DCF}" dt="2023-09-06T05:23:39.886" v="1877" actId="165"/>
          <ac:grpSpMkLst>
            <pc:docMk/>
            <pc:sldMk cId="2280039441" sldId="2141411502"/>
            <ac:grpSpMk id="9" creationId="{46B06AE3-647F-8F89-21F1-F88150A4DE10}"/>
          </ac:grpSpMkLst>
        </pc:grpChg>
        <pc:grpChg chg="add del mod ord">
          <ac:chgData name="Daisy Hong" userId="852f2fe8-ba51-4773-8c32-260fca1b2ee4" providerId="ADAL" clId="{0172DC03-8117-44DE-AB91-6F97362B2DCF}" dt="2023-09-05T06:31:08.560" v="1406" actId="165"/>
          <ac:grpSpMkLst>
            <pc:docMk/>
            <pc:sldMk cId="2280039441" sldId="2141411502"/>
            <ac:grpSpMk id="15" creationId="{D281D62A-D51F-D190-91CE-9E97253A7449}"/>
          </ac:grpSpMkLst>
        </pc:grpChg>
        <pc:grpChg chg="add del mod ord">
          <ac:chgData name="Daisy Hong" userId="852f2fe8-ba51-4773-8c32-260fca1b2ee4" providerId="ADAL" clId="{0172DC03-8117-44DE-AB91-6F97362B2DCF}" dt="2023-09-05T06:31:05.253" v="1405" actId="165"/>
          <ac:grpSpMkLst>
            <pc:docMk/>
            <pc:sldMk cId="2280039441" sldId="2141411502"/>
            <ac:grpSpMk id="16" creationId="{A422109C-E130-5289-1503-4C6621BA12AE}"/>
          </ac:grpSpMkLst>
        </pc:grpChg>
        <pc:grpChg chg="add del mod">
          <ac:chgData name="Daisy Hong" userId="852f2fe8-ba51-4773-8c32-260fca1b2ee4" providerId="ADAL" clId="{0172DC03-8117-44DE-AB91-6F97362B2DCF}" dt="2023-09-06T05:20:13.815" v="1849" actId="165"/>
          <ac:grpSpMkLst>
            <pc:docMk/>
            <pc:sldMk cId="2280039441" sldId="2141411502"/>
            <ac:grpSpMk id="17" creationId="{4BD73EB0-4728-3047-02C8-F9B54A87AAFD}"/>
          </ac:grpSpMkLst>
        </pc:grpChg>
        <pc:picChg chg="ord">
          <ac:chgData name="Daisy Hong" userId="852f2fe8-ba51-4773-8c32-260fca1b2ee4" providerId="ADAL" clId="{0172DC03-8117-44DE-AB91-6F97362B2DCF}" dt="2023-09-06T02:41:09.946" v="1619" actId="13244"/>
          <ac:picMkLst>
            <pc:docMk/>
            <pc:sldMk cId="2280039441" sldId="2141411502"/>
            <ac:picMk id="5" creationId="{2D64C434-F035-60BA-59C0-0FBE5A7EE9EC}"/>
          </ac:picMkLst>
        </pc:picChg>
        <pc:picChg chg="add del mod">
          <ac:chgData name="Daisy Hong" userId="852f2fe8-ba51-4773-8c32-260fca1b2ee4" providerId="ADAL" clId="{0172DC03-8117-44DE-AB91-6F97362B2DCF}" dt="2023-09-05T06:23:13.046" v="1265" actId="478"/>
          <ac:picMkLst>
            <pc:docMk/>
            <pc:sldMk cId="2280039441" sldId="2141411502"/>
            <ac:picMk id="7" creationId="{C6FBFACD-BF38-E2D4-629F-E32958790B52}"/>
          </ac:picMkLst>
        </pc:picChg>
        <pc:picChg chg="add mod ord topLvl">
          <ac:chgData name="Daisy Hong" userId="852f2fe8-ba51-4773-8c32-260fca1b2ee4" providerId="ADAL" clId="{0172DC03-8117-44DE-AB91-6F97362B2DCF}" dt="2023-09-06T23:34:17.224" v="3505" actId="1036"/>
          <ac:picMkLst>
            <pc:docMk/>
            <pc:sldMk cId="2280039441" sldId="2141411502"/>
            <ac:picMk id="10" creationId="{66342865-01A1-6E31-C927-F3AC057D6600}"/>
          </ac:picMkLst>
        </pc:picChg>
        <pc:picChg chg="mod ord topLvl">
          <ac:chgData name="Daisy Hong" userId="852f2fe8-ba51-4773-8c32-260fca1b2ee4" providerId="ADAL" clId="{0172DC03-8117-44DE-AB91-6F97362B2DCF}" dt="2023-09-06T23:34:17.224" v="3505" actId="1036"/>
          <ac:picMkLst>
            <pc:docMk/>
            <pc:sldMk cId="2280039441" sldId="2141411502"/>
            <ac:picMk id="12" creationId="{5D9DA2E7-ED4C-1F82-790F-37A67E2B6692}"/>
          </ac:picMkLst>
        </pc:picChg>
      </pc:sldChg>
      <pc:sldChg chg="add del">
        <pc:chgData name="Daisy Hong" userId="852f2fe8-ba51-4773-8c32-260fca1b2ee4" providerId="ADAL" clId="{0172DC03-8117-44DE-AB91-6F97362B2DCF}" dt="2023-09-06T03:49:41.535" v="1766" actId="47"/>
        <pc:sldMkLst>
          <pc:docMk/>
          <pc:sldMk cId="2065486884" sldId="2141411503"/>
        </pc:sldMkLst>
      </pc:sldChg>
      <pc:sldChg chg="addSp delSp modSp add del mod modClrScheme chgLayout">
        <pc:chgData name="Daisy Hong" userId="852f2fe8-ba51-4773-8c32-260fca1b2ee4" providerId="ADAL" clId="{0172DC03-8117-44DE-AB91-6F97362B2DCF}" dt="2023-09-06T05:42:40.918" v="2010" actId="47"/>
        <pc:sldMkLst>
          <pc:docMk/>
          <pc:sldMk cId="3944265699" sldId="2141411504"/>
        </pc:sldMkLst>
        <pc:spChg chg="mod ord">
          <ac:chgData name="Daisy Hong" userId="852f2fe8-ba51-4773-8c32-260fca1b2ee4" providerId="ADAL" clId="{0172DC03-8117-44DE-AB91-6F97362B2DCF}" dt="2023-09-06T01:40:19.307" v="1552" actId="14100"/>
          <ac:spMkLst>
            <pc:docMk/>
            <pc:sldMk cId="3944265699" sldId="2141411504"/>
            <ac:spMk id="2" creationId="{25EB2002-0614-D4F3-EDA8-C25DE1CBC6BB}"/>
          </ac:spMkLst>
        </pc:spChg>
        <pc:spChg chg="mod ord">
          <ac:chgData name="Daisy Hong" userId="852f2fe8-ba51-4773-8c32-260fca1b2ee4" providerId="ADAL" clId="{0172DC03-8117-44DE-AB91-6F97362B2DCF}" dt="2023-09-06T01:39:12.767" v="1545" actId="1076"/>
          <ac:spMkLst>
            <pc:docMk/>
            <pc:sldMk cId="3944265699" sldId="2141411504"/>
            <ac:spMk id="3" creationId="{A55C7062-4E9E-6D19-699E-B5B3A2D7B776}"/>
          </ac:spMkLst>
        </pc:spChg>
        <pc:spChg chg="mod ord">
          <ac:chgData name="Daisy Hong" userId="852f2fe8-ba51-4773-8c32-260fca1b2ee4" providerId="ADAL" clId="{0172DC03-8117-44DE-AB91-6F97362B2DCF}" dt="2023-09-06T02:40:53.152" v="1618" actId="13244"/>
          <ac:spMkLst>
            <pc:docMk/>
            <pc:sldMk cId="3944265699" sldId="2141411504"/>
            <ac:spMk id="4" creationId="{9D67F14F-2871-811C-83A8-A992905402EA}"/>
          </ac:spMkLst>
        </pc:spChg>
        <pc:spChg chg="add del mod ord">
          <ac:chgData name="Daisy Hong" userId="852f2fe8-ba51-4773-8c32-260fca1b2ee4" providerId="ADAL" clId="{0172DC03-8117-44DE-AB91-6F97362B2DCF}" dt="2023-09-06T01:38:43.336" v="1539" actId="478"/>
          <ac:spMkLst>
            <pc:docMk/>
            <pc:sldMk cId="3944265699" sldId="2141411504"/>
            <ac:spMk id="5" creationId="{8A066B04-DE1D-CA44-3250-2ABF0DFF832E}"/>
          </ac:spMkLst>
        </pc:spChg>
        <pc:spChg chg="add del mod">
          <ac:chgData name="Daisy Hong" userId="852f2fe8-ba51-4773-8c32-260fca1b2ee4" providerId="ADAL" clId="{0172DC03-8117-44DE-AB91-6F97362B2DCF}" dt="2023-09-06T01:40:09.403" v="1550" actId="478"/>
          <ac:spMkLst>
            <pc:docMk/>
            <pc:sldMk cId="3944265699" sldId="2141411504"/>
            <ac:spMk id="8" creationId="{E5988DA0-EBFB-0DB5-5599-2943F4ED9F40}"/>
          </ac:spMkLst>
        </pc:spChg>
        <pc:spChg chg="add mod">
          <ac:chgData name="Daisy Hong" userId="852f2fe8-ba51-4773-8c32-260fca1b2ee4" providerId="ADAL" clId="{0172DC03-8117-44DE-AB91-6F97362B2DCF}" dt="2023-09-06T05:40:06.199" v="1993" actId="20577"/>
          <ac:spMkLst>
            <pc:docMk/>
            <pc:sldMk cId="3944265699" sldId="2141411504"/>
            <ac:spMk id="9" creationId="{9F75047C-F8AF-0BB4-2B46-F02A2A9785B6}"/>
          </ac:spMkLst>
        </pc:spChg>
        <pc:spChg chg="del mod ord">
          <ac:chgData name="Daisy Hong" userId="852f2fe8-ba51-4773-8c32-260fca1b2ee4" providerId="ADAL" clId="{0172DC03-8117-44DE-AB91-6F97362B2DCF}" dt="2023-09-06T01:40:06.552" v="1549" actId="478"/>
          <ac:spMkLst>
            <pc:docMk/>
            <pc:sldMk cId="3944265699" sldId="2141411504"/>
            <ac:spMk id="10" creationId="{E8EB224F-1C35-58BF-0F3A-C715CCAA6C88}"/>
          </ac:spMkLst>
        </pc:spChg>
        <pc:spChg chg="del">
          <ac:chgData name="Daisy Hong" userId="852f2fe8-ba51-4773-8c32-260fca1b2ee4" providerId="ADAL" clId="{0172DC03-8117-44DE-AB91-6F97362B2DCF}" dt="2023-09-06T01:37:44.497" v="1533" actId="478"/>
          <ac:spMkLst>
            <pc:docMk/>
            <pc:sldMk cId="3944265699" sldId="2141411504"/>
            <ac:spMk id="12" creationId="{612E81CF-A301-62CB-3B18-666EC942A8DB}"/>
          </ac:spMkLst>
        </pc:spChg>
        <pc:picChg chg="del">
          <ac:chgData name="Daisy Hong" userId="852f2fe8-ba51-4773-8c32-260fca1b2ee4" providerId="ADAL" clId="{0172DC03-8117-44DE-AB91-6F97362B2DCF}" dt="2023-09-06T01:38:45.472" v="1540" actId="478"/>
          <ac:picMkLst>
            <pc:docMk/>
            <pc:sldMk cId="3944265699" sldId="2141411504"/>
            <ac:picMk id="7" creationId="{5ADF28D4-EED5-28BC-E4E8-6AEF466076FE}"/>
          </ac:picMkLst>
        </pc:picChg>
      </pc:sldChg>
      <pc:sldChg chg="addSp delSp modSp add del mod">
        <pc:chgData name="Daisy Hong" userId="852f2fe8-ba51-4773-8c32-260fca1b2ee4" providerId="ADAL" clId="{0172DC03-8117-44DE-AB91-6F97362B2DCF}" dt="2023-09-06T02:40:43.058" v="1617" actId="47"/>
        <pc:sldMkLst>
          <pc:docMk/>
          <pc:sldMk cId="898749905" sldId="2141411505"/>
        </pc:sldMkLst>
        <pc:picChg chg="del">
          <ac:chgData name="Daisy Hong" userId="852f2fe8-ba51-4773-8c32-260fca1b2ee4" providerId="ADAL" clId="{0172DC03-8117-44DE-AB91-6F97362B2DCF}" dt="2023-09-06T02:02:29.015" v="1600" actId="478"/>
          <ac:picMkLst>
            <pc:docMk/>
            <pc:sldMk cId="898749905" sldId="2141411505"/>
            <ac:picMk id="15" creationId="{FE385BE4-B735-6372-3CC6-6014DB96FCDF}"/>
          </ac:picMkLst>
        </pc:picChg>
        <pc:picChg chg="del">
          <ac:chgData name="Daisy Hong" userId="852f2fe8-ba51-4773-8c32-260fca1b2ee4" providerId="ADAL" clId="{0172DC03-8117-44DE-AB91-6F97362B2DCF}" dt="2023-09-06T02:02:31.464" v="1601" actId="478"/>
          <ac:picMkLst>
            <pc:docMk/>
            <pc:sldMk cId="898749905" sldId="2141411505"/>
            <ac:picMk id="17" creationId="{50D3E46F-01F8-AA95-E9A6-DFD7AFD3C031}"/>
          </ac:picMkLst>
        </pc:picChg>
        <pc:picChg chg="del">
          <ac:chgData name="Daisy Hong" userId="852f2fe8-ba51-4773-8c32-260fca1b2ee4" providerId="ADAL" clId="{0172DC03-8117-44DE-AB91-6F97362B2DCF}" dt="2023-09-06T02:02:58.750" v="1612" actId="478"/>
          <ac:picMkLst>
            <pc:docMk/>
            <pc:sldMk cId="898749905" sldId="2141411505"/>
            <ac:picMk id="71" creationId="{8CC578AD-506A-D8FB-45AF-6474BF2C5596}"/>
          </ac:picMkLst>
        </pc:picChg>
        <pc:picChg chg="del">
          <ac:chgData name="Daisy Hong" userId="852f2fe8-ba51-4773-8c32-260fca1b2ee4" providerId="ADAL" clId="{0172DC03-8117-44DE-AB91-6F97362B2DCF}" dt="2023-09-06T02:02:34.819" v="1602" actId="478"/>
          <ac:picMkLst>
            <pc:docMk/>
            <pc:sldMk cId="898749905" sldId="2141411505"/>
            <ac:picMk id="73" creationId="{2C88ED57-3747-70AE-9ECF-A880EB714126}"/>
          </ac:picMkLst>
        </pc:picChg>
        <pc:picChg chg="del">
          <ac:chgData name="Daisy Hong" userId="852f2fe8-ba51-4773-8c32-260fca1b2ee4" providerId="ADAL" clId="{0172DC03-8117-44DE-AB91-6F97362B2DCF}" dt="2023-09-06T02:02:36.618" v="1603" actId="478"/>
          <ac:picMkLst>
            <pc:docMk/>
            <pc:sldMk cId="898749905" sldId="2141411505"/>
            <ac:picMk id="77" creationId="{699FF9C6-253E-BAE1-1CCF-F4503FC6D2BE}"/>
          </ac:picMkLst>
        </pc:picChg>
        <pc:picChg chg="add del mod">
          <ac:chgData name="Daisy Hong" userId="852f2fe8-ba51-4773-8c32-260fca1b2ee4" providerId="ADAL" clId="{0172DC03-8117-44DE-AB91-6F97362B2DCF}" dt="2023-09-06T02:02:55.534" v="1611" actId="478"/>
          <ac:picMkLst>
            <pc:docMk/>
            <pc:sldMk cId="898749905" sldId="2141411505"/>
            <ac:picMk id="1026" creationId="{00B4CED6-5DAD-C5AD-F722-77607F8917B7}"/>
          </ac:picMkLst>
        </pc:picChg>
        <pc:picChg chg="add del mod">
          <ac:chgData name="Daisy Hong" userId="852f2fe8-ba51-4773-8c32-260fca1b2ee4" providerId="ADAL" clId="{0172DC03-8117-44DE-AB91-6F97362B2DCF}" dt="2023-09-06T02:02:54.848" v="1610" actId="478"/>
          <ac:picMkLst>
            <pc:docMk/>
            <pc:sldMk cId="898749905" sldId="2141411505"/>
            <ac:picMk id="1027" creationId="{8ABB484A-0228-3BDE-AF2D-DAB35D0FA85C}"/>
          </ac:picMkLst>
        </pc:picChg>
        <pc:picChg chg="add del mod">
          <ac:chgData name="Daisy Hong" userId="852f2fe8-ba51-4773-8c32-260fca1b2ee4" providerId="ADAL" clId="{0172DC03-8117-44DE-AB91-6F97362B2DCF}" dt="2023-09-06T02:02:54.246" v="1609" actId="478"/>
          <ac:picMkLst>
            <pc:docMk/>
            <pc:sldMk cId="898749905" sldId="2141411505"/>
            <ac:picMk id="1028" creationId="{57D7CF35-ABC4-A7C3-801C-0A3F65E0F7C5}"/>
          </ac:picMkLst>
        </pc:picChg>
        <pc:picChg chg="add del mod">
          <ac:chgData name="Daisy Hong" userId="852f2fe8-ba51-4773-8c32-260fca1b2ee4" providerId="ADAL" clId="{0172DC03-8117-44DE-AB91-6F97362B2DCF}" dt="2023-09-06T02:02:52.505" v="1607" actId="478"/>
          <ac:picMkLst>
            <pc:docMk/>
            <pc:sldMk cId="898749905" sldId="2141411505"/>
            <ac:picMk id="1029" creationId="{5C070840-37D3-3ACF-8C7D-8F83138F5E69}"/>
          </ac:picMkLst>
        </pc:picChg>
        <pc:picChg chg="add del mod">
          <ac:chgData name="Daisy Hong" userId="852f2fe8-ba51-4773-8c32-260fca1b2ee4" providerId="ADAL" clId="{0172DC03-8117-44DE-AB91-6F97362B2DCF}" dt="2023-09-06T02:02:53.660" v="1608" actId="478"/>
          <ac:picMkLst>
            <pc:docMk/>
            <pc:sldMk cId="898749905" sldId="2141411505"/>
            <ac:picMk id="1030" creationId="{478954B8-C2D8-9911-581D-D79A2EB2DDEC}"/>
          </ac:picMkLst>
        </pc:picChg>
      </pc:sldChg>
      <pc:sldChg chg="addSp delSp modSp add mod modClrScheme chgLayout">
        <pc:chgData name="Daisy Hong" userId="852f2fe8-ba51-4773-8c32-260fca1b2ee4" providerId="ADAL" clId="{0172DC03-8117-44DE-AB91-6F97362B2DCF}" dt="2023-09-06T06:31:52.603" v="2589" actId="962"/>
        <pc:sldMkLst>
          <pc:docMk/>
          <pc:sldMk cId="1466108923" sldId="2141411506"/>
        </pc:sldMkLst>
        <pc:spChg chg="mod ord">
          <ac:chgData name="Daisy Hong" userId="852f2fe8-ba51-4773-8c32-260fca1b2ee4" providerId="ADAL" clId="{0172DC03-8117-44DE-AB91-6F97362B2DCF}" dt="2023-09-06T06:30:33.536" v="2574" actId="700"/>
          <ac:spMkLst>
            <pc:docMk/>
            <pc:sldMk cId="1466108923" sldId="2141411506"/>
            <ac:spMk id="2" creationId="{25EB2002-0614-D4F3-EDA8-C25DE1CBC6BB}"/>
          </ac:spMkLst>
        </pc:spChg>
        <pc:spChg chg="mod ord">
          <ac:chgData name="Daisy Hong" userId="852f2fe8-ba51-4773-8c32-260fca1b2ee4" providerId="ADAL" clId="{0172DC03-8117-44DE-AB91-6F97362B2DCF}" dt="2023-09-06T06:30:33.536" v="2574" actId="700"/>
          <ac:spMkLst>
            <pc:docMk/>
            <pc:sldMk cId="1466108923" sldId="2141411506"/>
            <ac:spMk id="4" creationId="{9D67F14F-2871-811C-83A8-A992905402EA}"/>
          </ac:spMkLst>
        </pc:spChg>
        <pc:spChg chg="add del mod ord">
          <ac:chgData name="Daisy Hong" userId="852f2fe8-ba51-4773-8c32-260fca1b2ee4" providerId="ADAL" clId="{0172DC03-8117-44DE-AB91-6F97362B2DCF}" dt="2023-09-06T06:30:19.259" v="2573" actId="700"/>
          <ac:spMkLst>
            <pc:docMk/>
            <pc:sldMk cId="1466108923" sldId="2141411506"/>
            <ac:spMk id="7" creationId="{404EFBDA-441B-CD73-9D2A-B019E7E77E5C}"/>
          </ac:spMkLst>
        </pc:spChg>
        <pc:spChg chg="mod">
          <ac:chgData name="Daisy Hong" userId="852f2fe8-ba51-4773-8c32-260fca1b2ee4" providerId="ADAL" clId="{0172DC03-8117-44DE-AB91-6F97362B2DCF}" dt="2023-09-06T06:31:28.879" v="2587" actId="14100"/>
          <ac:spMkLst>
            <pc:docMk/>
            <pc:sldMk cId="1466108923" sldId="2141411506"/>
            <ac:spMk id="9" creationId="{251873EF-9028-369B-96FD-C94EA6263834}"/>
          </ac:spMkLst>
        </pc:spChg>
        <pc:spChg chg="mod">
          <ac:chgData name="Daisy Hong" userId="852f2fe8-ba51-4773-8c32-260fca1b2ee4" providerId="ADAL" clId="{0172DC03-8117-44DE-AB91-6F97362B2DCF}" dt="2023-09-06T06:31:23.462" v="2586" actId="14100"/>
          <ac:spMkLst>
            <pc:docMk/>
            <pc:sldMk cId="1466108923" sldId="2141411506"/>
            <ac:spMk id="10" creationId="{DA9543C0-9BBD-E869-938A-19286EEA1243}"/>
          </ac:spMkLst>
        </pc:spChg>
        <pc:spChg chg="mod">
          <ac:chgData name="Daisy Hong" userId="852f2fe8-ba51-4773-8c32-260fca1b2ee4" providerId="ADAL" clId="{0172DC03-8117-44DE-AB91-6F97362B2DCF}" dt="2023-09-06T06:31:19.455" v="2585" actId="14100"/>
          <ac:spMkLst>
            <pc:docMk/>
            <pc:sldMk cId="1466108923" sldId="2141411506"/>
            <ac:spMk id="11" creationId="{68E85AFF-E78C-5C29-3008-9125A6062D15}"/>
          </ac:spMkLst>
        </pc:spChg>
        <pc:spChg chg="mod">
          <ac:chgData name="Daisy Hong" userId="852f2fe8-ba51-4773-8c32-260fca1b2ee4" providerId="ADAL" clId="{0172DC03-8117-44DE-AB91-6F97362B2DCF}" dt="2023-09-06T06:31:36.502" v="2588" actId="14100"/>
          <ac:spMkLst>
            <pc:docMk/>
            <pc:sldMk cId="1466108923" sldId="2141411506"/>
            <ac:spMk id="12" creationId="{EADEEFC1-BC88-DF4A-71BA-0B7F1F37BF78}"/>
          </ac:spMkLst>
        </pc:spChg>
        <pc:spChg chg="add del mod ord">
          <ac:chgData name="Daisy Hong" userId="852f2fe8-ba51-4773-8c32-260fca1b2ee4" providerId="ADAL" clId="{0172DC03-8117-44DE-AB91-6F97362B2DCF}" dt="2023-09-06T06:30:19.259" v="2573" actId="700"/>
          <ac:spMkLst>
            <pc:docMk/>
            <pc:sldMk cId="1466108923" sldId="2141411506"/>
            <ac:spMk id="14" creationId="{301407FE-F40D-0870-96D2-96E008BB34B5}"/>
          </ac:spMkLst>
        </pc:spChg>
        <pc:spChg chg="add del mod ord">
          <ac:chgData name="Daisy Hong" userId="852f2fe8-ba51-4773-8c32-260fca1b2ee4" providerId="ADAL" clId="{0172DC03-8117-44DE-AB91-6F97362B2DCF}" dt="2023-09-06T06:30:40.722" v="2576" actId="478"/>
          <ac:spMkLst>
            <pc:docMk/>
            <pc:sldMk cId="1466108923" sldId="2141411506"/>
            <ac:spMk id="16" creationId="{941F8588-CF05-0389-5B91-58957E9BAC92}"/>
          </ac:spMkLst>
        </pc:spChg>
        <pc:spChg chg="add del mod ord">
          <ac:chgData name="Daisy Hong" userId="852f2fe8-ba51-4773-8c32-260fca1b2ee4" providerId="ADAL" clId="{0172DC03-8117-44DE-AB91-6F97362B2DCF}" dt="2023-09-06T06:30:36.630" v="2575" actId="478"/>
          <ac:spMkLst>
            <pc:docMk/>
            <pc:sldMk cId="1466108923" sldId="2141411506"/>
            <ac:spMk id="19" creationId="{8D3EBEBD-1313-6F07-5DFA-7255C01A9869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0" creationId="{D4CD931C-9AD7-DD19-8206-DEE10672C32B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1" creationId="{214BCEA7-26C0-2598-93F2-90930596AE11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2" creationId="{6D385751-A217-83ED-DF84-1AFA92369AD0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3" creationId="{EB504E5C-12E1-BAB4-A2E7-0AA36EE439D9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5" creationId="{7D0A6867-FDCA-31FC-7FF6-33D336DD5698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6" creationId="{BAF09FFD-3EF3-129A-67A1-C020EAFE8650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7" creationId="{595B8B60-5043-E518-924D-FA734A1E32C3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39" creationId="{119A1207-778A-C5DD-56C5-7B36DB65ED6B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0" creationId="{EEA1C039-2665-3B3C-EF09-B2DF2BC8BE17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1" creationId="{8CE6E00A-06B7-AC6E-E78D-EE3F3836C46E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2" creationId="{4A0D3A5F-6959-6A9D-D9E5-011621DA459A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3" creationId="{BE0137C2-D0A5-CC44-E616-2C2D4407DF8E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4" creationId="{123BF564-1F28-A532-4C46-5793214228E8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6" creationId="{AB98DDBF-3864-6774-D5F6-B6D3B02DB066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7" creationId="{55420133-5F56-73B7-2743-314371E1FB0D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8" creationId="{6FCB85AC-8251-6A68-EA22-02EDB6435E89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49" creationId="{4B583E64-9B4B-E3B5-757B-28952ECA49FC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50" creationId="{53E234E9-3BA6-8D98-7FD0-E2ADECA06613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51" creationId="{DC1DEBA8-4848-05FB-CAA3-B931700C459B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66" creationId="{9F204755-4592-80F1-A11D-7C01C1AEE54A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67" creationId="{0501072B-0575-31A2-9583-22CBE9ED1682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68" creationId="{B651C082-6755-E469-B719-C26A0C8F907E}"/>
          </ac:spMkLst>
        </pc:spChg>
        <pc:spChg chg="mod">
          <ac:chgData name="Daisy Hong" userId="852f2fe8-ba51-4773-8c32-260fca1b2ee4" providerId="ADAL" clId="{0172DC03-8117-44DE-AB91-6F97362B2DCF}" dt="2023-09-06T06:30:52.957" v="2578" actId="165"/>
          <ac:spMkLst>
            <pc:docMk/>
            <pc:sldMk cId="1466108923" sldId="2141411506"/>
            <ac:spMk id="69" creationId="{120FCB38-E731-7D73-A80A-963A8E129F41}"/>
          </ac:spMkLst>
        </pc:spChg>
        <pc:grpChg chg="add mod">
          <ac:chgData name="Daisy Hong" userId="852f2fe8-ba51-4773-8c32-260fca1b2ee4" providerId="ADAL" clId="{0172DC03-8117-44DE-AB91-6F97362B2DCF}" dt="2023-09-06T06:31:52.603" v="2589" actId="962"/>
          <ac:grpSpMkLst>
            <pc:docMk/>
            <pc:sldMk cId="1466108923" sldId="2141411506"/>
            <ac:grpSpMk id="20" creationId="{82755E8F-D28D-17BA-E1DC-658862413F9C}"/>
          </ac:grpSpMkLst>
        </pc:grpChg>
        <pc:grpChg chg="mod topLvl">
          <ac:chgData name="Daisy Hong" userId="852f2fe8-ba51-4773-8c32-260fca1b2ee4" providerId="ADAL" clId="{0172DC03-8117-44DE-AB91-6F97362B2DCF}" dt="2023-09-06T06:31:13.795" v="2584" actId="164"/>
          <ac:grpSpMkLst>
            <pc:docMk/>
            <pc:sldMk cId="1466108923" sldId="2141411506"/>
            <ac:grpSpMk id="29" creationId="{18D0538E-CECA-3079-FC9E-E24F40F22F48}"/>
          </ac:grpSpMkLst>
        </pc:grpChg>
        <pc:grpChg chg="mod topLvl">
          <ac:chgData name="Daisy Hong" userId="852f2fe8-ba51-4773-8c32-260fca1b2ee4" providerId="ADAL" clId="{0172DC03-8117-44DE-AB91-6F97362B2DCF}" dt="2023-09-06T06:31:13.795" v="2584" actId="164"/>
          <ac:grpSpMkLst>
            <pc:docMk/>
            <pc:sldMk cId="1466108923" sldId="2141411506"/>
            <ac:grpSpMk id="34" creationId="{CF802BD4-E87F-8F23-37B6-E39A24AF082A}"/>
          </ac:grpSpMkLst>
        </pc:grpChg>
        <pc:grpChg chg="mod topLvl">
          <ac:chgData name="Daisy Hong" userId="852f2fe8-ba51-4773-8c32-260fca1b2ee4" providerId="ADAL" clId="{0172DC03-8117-44DE-AB91-6F97362B2DCF}" dt="2023-09-06T06:31:13.795" v="2584" actId="164"/>
          <ac:grpSpMkLst>
            <pc:docMk/>
            <pc:sldMk cId="1466108923" sldId="2141411506"/>
            <ac:grpSpMk id="38" creationId="{63A3E1B2-A563-2415-B514-E6C770CD6753}"/>
          </ac:grpSpMkLst>
        </pc:grpChg>
        <pc:grpChg chg="mod topLvl">
          <ac:chgData name="Daisy Hong" userId="852f2fe8-ba51-4773-8c32-260fca1b2ee4" providerId="ADAL" clId="{0172DC03-8117-44DE-AB91-6F97362B2DCF}" dt="2023-09-06T06:31:13.795" v="2584" actId="164"/>
          <ac:grpSpMkLst>
            <pc:docMk/>
            <pc:sldMk cId="1466108923" sldId="2141411506"/>
            <ac:grpSpMk id="45" creationId="{431C5599-D69E-4664-F60D-18DFD5E38EB0}"/>
          </ac:grpSpMkLst>
        </pc:grpChg>
        <pc:grpChg chg="add del mod">
          <ac:chgData name="Daisy Hong" userId="852f2fe8-ba51-4773-8c32-260fca1b2ee4" providerId="ADAL" clId="{0172DC03-8117-44DE-AB91-6F97362B2DCF}" dt="2023-09-06T06:30:52.957" v="2578" actId="165"/>
          <ac:grpSpMkLst>
            <pc:docMk/>
            <pc:sldMk cId="1466108923" sldId="2141411506"/>
            <ac:grpSpMk id="55" creationId="{1FEBF759-E897-C332-1591-C531C0C96D70}"/>
          </ac:grpSpMkLst>
        </pc:grpChg>
        <pc:grpChg chg="mod topLvl">
          <ac:chgData name="Daisy Hong" userId="852f2fe8-ba51-4773-8c32-260fca1b2ee4" providerId="ADAL" clId="{0172DC03-8117-44DE-AB91-6F97362B2DCF}" dt="2023-09-06T06:31:13.795" v="2584" actId="164"/>
          <ac:grpSpMkLst>
            <pc:docMk/>
            <pc:sldMk cId="1466108923" sldId="2141411506"/>
            <ac:grpSpMk id="65" creationId="{8F7BAA63-8309-BA10-FEF3-F91080BE6099}"/>
          </ac:grpSpMkLst>
        </pc:grpChg>
      </pc:sldChg>
      <pc:sldChg chg="addSp delSp modSp add del mod modClrScheme chgLayout">
        <pc:chgData name="Daisy Hong" userId="852f2fe8-ba51-4773-8c32-260fca1b2ee4" providerId="ADAL" clId="{0172DC03-8117-44DE-AB91-6F97362B2DCF}" dt="2023-09-06T04:42:17.333" v="1841" actId="47"/>
        <pc:sldMkLst>
          <pc:docMk/>
          <pc:sldMk cId="861155408" sldId="2141411507"/>
        </pc:sldMkLst>
        <pc:spChg chg="mod ord">
          <ac:chgData name="Daisy Hong" userId="852f2fe8-ba51-4773-8c32-260fca1b2ee4" providerId="ADAL" clId="{0172DC03-8117-44DE-AB91-6F97362B2DCF}" dt="2023-09-06T04:30:15.288" v="1781" actId="14100"/>
          <ac:spMkLst>
            <pc:docMk/>
            <pc:sldMk cId="861155408" sldId="2141411507"/>
            <ac:spMk id="2" creationId="{7E8E6ABC-9E22-7A0B-62D2-893494BE5B14}"/>
          </ac:spMkLst>
        </pc:spChg>
        <pc:spChg chg="add mod">
          <ac:chgData name="Daisy Hong" userId="852f2fe8-ba51-4773-8c32-260fca1b2ee4" providerId="ADAL" clId="{0172DC03-8117-44DE-AB91-6F97362B2DCF}" dt="2023-09-06T04:33:13.158" v="1834" actId="692"/>
          <ac:spMkLst>
            <pc:docMk/>
            <pc:sldMk cId="861155408" sldId="2141411507"/>
            <ac:spMk id="3" creationId="{E03A3F22-4B84-190D-6BB0-0F9B2E885E6B}"/>
          </ac:spMkLst>
        </pc:spChg>
        <pc:spChg chg="mod ord">
          <ac:chgData name="Daisy Hong" userId="852f2fe8-ba51-4773-8c32-260fca1b2ee4" providerId="ADAL" clId="{0172DC03-8117-44DE-AB91-6F97362B2DCF}" dt="2023-09-06T04:30:07.291" v="1780" actId="700"/>
          <ac:spMkLst>
            <pc:docMk/>
            <pc:sldMk cId="861155408" sldId="2141411507"/>
            <ac:spMk id="4" creationId="{0F0E9545-BBF8-4236-D3E7-427E21750EF5}"/>
          </ac:spMkLst>
        </pc:spChg>
        <pc:spChg chg="add del mod">
          <ac:chgData name="Daisy Hong" userId="852f2fe8-ba51-4773-8c32-260fca1b2ee4" providerId="ADAL" clId="{0172DC03-8117-44DE-AB91-6F97362B2DCF}" dt="2023-09-06T03:40:47.423" v="1650" actId="478"/>
          <ac:spMkLst>
            <pc:docMk/>
            <pc:sldMk cId="861155408" sldId="2141411507"/>
            <ac:spMk id="6" creationId="{2BD5E183-EDDC-2F59-6A69-BFC824B6F9F1}"/>
          </ac:spMkLst>
        </pc:spChg>
        <pc:spChg chg="mod">
          <ac:chgData name="Daisy Hong" userId="852f2fe8-ba51-4773-8c32-260fca1b2ee4" providerId="ADAL" clId="{0172DC03-8117-44DE-AB91-6F97362B2DCF}" dt="2023-09-06T04:29:42.223" v="1779" actId="207"/>
          <ac:spMkLst>
            <pc:docMk/>
            <pc:sldMk cId="861155408" sldId="2141411507"/>
            <ac:spMk id="7" creationId="{A96CDD72-FB1A-F4BB-531E-6A7973BF3571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8" creationId="{464A252D-1C76-B5E7-E2EA-55FA520C9B38}"/>
          </ac:spMkLst>
        </pc:spChg>
        <pc:spChg chg="del mod">
          <ac:chgData name="Daisy Hong" userId="852f2fe8-ba51-4773-8c32-260fca1b2ee4" providerId="ADAL" clId="{0172DC03-8117-44DE-AB91-6F97362B2DCF}" dt="2023-09-06T03:40:45.626" v="1649" actId="478"/>
          <ac:spMkLst>
            <pc:docMk/>
            <pc:sldMk cId="861155408" sldId="2141411507"/>
            <ac:spMk id="9" creationId="{E7C8AC11-88AD-81CF-7E82-C3C1DC753DF5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10" creationId="{41B0144B-FAC7-251D-7E73-22989F57506B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12" creationId="{6AED674B-0FF0-182F-43D9-99E91F9995B5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13" creationId="{B940328D-FFD0-1BD6-6627-B9501A2533F5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15" creationId="{9B827091-27E5-C78B-5764-1941558E6285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16" creationId="{54692858-F962-44D7-1D8F-ED3CB22CC15E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18" creationId="{4368F2DB-236C-764A-C331-D59D1B61681E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19" creationId="{C3BCEED5-5534-7DF3-FE38-2A5C2D768C7A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21" creationId="{FCA6ED1C-6DC8-F709-98C3-137055BC222A}"/>
          </ac:spMkLst>
        </pc:spChg>
        <pc:spChg chg="mod">
          <ac:chgData name="Daisy Hong" userId="852f2fe8-ba51-4773-8c32-260fca1b2ee4" providerId="ADAL" clId="{0172DC03-8117-44DE-AB91-6F97362B2DCF}" dt="2023-09-06T03:41:07.444" v="1653"/>
          <ac:spMkLst>
            <pc:docMk/>
            <pc:sldMk cId="861155408" sldId="2141411507"/>
            <ac:spMk id="22" creationId="{69A3D25E-157A-95F4-CB69-9CF8592D5CF7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3" creationId="{15256B23-72CE-FBEB-3E35-507808F16ED8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4" creationId="{C1315C25-E952-6DCD-C4DB-A340C4C960C8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5" creationId="{53ADDEAB-69AA-E028-7297-F3F9788B6B43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6" creationId="{F21B652A-7787-C2F0-768D-28BA2414492C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7" creationId="{E3BCBCAB-50AF-4513-5A1D-7CE1D131D50F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8" creationId="{8865881F-743A-1A5A-7DFA-EEC93EC73110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29" creationId="{BFC12309-82DB-6320-1EFC-8F0CEF3F39F7}"/>
          </ac:spMkLst>
        </pc:spChg>
        <pc:spChg chg="add del mod">
          <ac:chgData name="Daisy Hong" userId="852f2fe8-ba51-4773-8c32-260fca1b2ee4" providerId="ADAL" clId="{0172DC03-8117-44DE-AB91-6F97362B2DCF}" dt="2023-09-06T03:41:14.688" v="1654"/>
          <ac:spMkLst>
            <pc:docMk/>
            <pc:sldMk cId="861155408" sldId="2141411507"/>
            <ac:spMk id="30" creationId="{378A6198-2A01-8921-6637-2A7F8A4F2647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32" creationId="{D6E9651F-A2FA-D126-ED1F-3BD0E7A05B7C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33" creationId="{1B23C516-6441-4980-7F05-C04C3F4003BE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35" creationId="{A61C3244-D484-E5E6-E346-C7F1B65B18A7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36" creationId="{78550F38-7C03-4A11-31D0-FEA41D6287EC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38" creationId="{DB1C2A4C-1362-2118-B153-4956C3A23A73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39" creationId="{9F42AE03-D48F-097B-643A-E0B76960D6F4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41" creationId="{80C1E75A-CD4B-2F3D-BC4A-CE46F8379C3E}"/>
          </ac:spMkLst>
        </pc:spChg>
        <pc:spChg chg="mod">
          <ac:chgData name="Daisy Hong" userId="852f2fe8-ba51-4773-8c32-260fca1b2ee4" providerId="ADAL" clId="{0172DC03-8117-44DE-AB91-6F97362B2DCF}" dt="2023-09-06T03:41:28.047" v="1655"/>
          <ac:spMkLst>
            <pc:docMk/>
            <pc:sldMk cId="861155408" sldId="2141411507"/>
            <ac:spMk id="42" creationId="{4299F14C-B79C-24D1-D70D-E526DE3EF2A7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44" creationId="{7F966D9B-70F3-988A-52E5-35D29306EFBA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45" creationId="{DBA2E502-A087-A1B1-5384-93E73AE69323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47" creationId="{D78D2AD2-3C5C-BB5F-222E-84B2F245BC17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48" creationId="{A3B816D1-A2F7-06EB-75BC-D9C815C0A413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50" creationId="{6DEB96DF-7E1D-158F-6E4D-64D5554A2E18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51" creationId="{98CE9F8E-51EB-BB5E-2635-8C341030E686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53" creationId="{72435FB8-8EE1-6C30-ABE6-EFE3F87E595A}"/>
          </ac:spMkLst>
        </pc:spChg>
        <pc:spChg chg="mod">
          <ac:chgData name="Daisy Hong" userId="852f2fe8-ba51-4773-8c32-260fca1b2ee4" providerId="ADAL" clId="{0172DC03-8117-44DE-AB91-6F97362B2DCF}" dt="2023-09-06T03:41:37.457" v="1658"/>
          <ac:spMkLst>
            <pc:docMk/>
            <pc:sldMk cId="861155408" sldId="2141411507"/>
            <ac:spMk id="54" creationId="{F0AF9028-FF43-11A0-DC40-027DE50BF39A}"/>
          </ac:spMkLst>
        </pc:spChg>
        <pc:spChg chg="add del mod topLvl">
          <ac:chgData name="Daisy Hong" userId="852f2fe8-ba51-4773-8c32-260fca1b2ee4" providerId="ADAL" clId="{0172DC03-8117-44DE-AB91-6F97362B2DCF}" dt="2023-09-06T04:31:00.219" v="1793" actId="12788"/>
          <ac:spMkLst>
            <pc:docMk/>
            <pc:sldMk cId="861155408" sldId="2141411507"/>
            <ac:spMk id="55" creationId="{A5FFD09F-97CE-8EC5-9ECC-3EB02E62F9ED}"/>
          </ac:spMkLst>
        </pc:spChg>
        <pc:spChg chg="add del mod">
          <ac:chgData name="Daisy Hong" userId="852f2fe8-ba51-4773-8c32-260fca1b2ee4" providerId="ADAL" clId="{0172DC03-8117-44DE-AB91-6F97362B2DCF}" dt="2023-09-06T03:43:14.393" v="1682" actId="478"/>
          <ac:spMkLst>
            <pc:docMk/>
            <pc:sldMk cId="861155408" sldId="2141411507"/>
            <ac:spMk id="56" creationId="{8FD43059-23C8-DDE6-C267-DD18B9468A5E}"/>
          </ac:spMkLst>
        </pc:spChg>
        <pc:spChg chg="add del mod">
          <ac:chgData name="Daisy Hong" userId="852f2fe8-ba51-4773-8c32-260fca1b2ee4" providerId="ADAL" clId="{0172DC03-8117-44DE-AB91-6F97362B2DCF}" dt="2023-09-06T03:43:14.954" v="1683" actId="478"/>
          <ac:spMkLst>
            <pc:docMk/>
            <pc:sldMk cId="861155408" sldId="2141411507"/>
            <ac:spMk id="57" creationId="{40F2879E-7360-7640-C7CE-7FF998C941D4}"/>
          </ac:spMkLst>
        </pc:spChg>
        <pc:spChg chg="add del mod">
          <ac:chgData name="Daisy Hong" userId="852f2fe8-ba51-4773-8c32-260fca1b2ee4" providerId="ADAL" clId="{0172DC03-8117-44DE-AB91-6F97362B2DCF}" dt="2023-09-06T03:43:15.513" v="1684" actId="478"/>
          <ac:spMkLst>
            <pc:docMk/>
            <pc:sldMk cId="861155408" sldId="2141411507"/>
            <ac:spMk id="58" creationId="{8BD90697-0530-1B72-9235-E76068F73810}"/>
          </ac:spMkLst>
        </pc:spChg>
        <pc:spChg chg="add del mod">
          <ac:chgData name="Daisy Hong" userId="852f2fe8-ba51-4773-8c32-260fca1b2ee4" providerId="ADAL" clId="{0172DC03-8117-44DE-AB91-6F97362B2DCF}" dt="2023-09-06T03:43:18.377" v="1687" actId="478"/>
          <ac:spMkLst>
            <pc:docMk/>
            <pc:sldMk cId="861155408" sldId="2141411507"/>
            <ac:spMk id="59" creationId="{869A17CD-67FC-EE92-A580-B0E46DF88B33}"/>
          </ac:spMkLst>
        </pc:spChg>
        <pc:spChg chg="add del mod">
          <ac:chgData name="Daisy Hong" userId="852f2fe8-ba51-4773-8c32-260fca1b2ee4" providerId="ADAL" clId="{0172DC03-8117-44DE-AB91-6F97362B2DCF}" dt="2023-09-06T03:43:16.617" v="1685" actId="478"/>
          <ac:spMkLst>
            <pc:docMk/>
            <pc:sldMk cId="861155408" sldId="2141411507"/>
            <ac:spMk id="60" creationId="{23337375-19CC-9E36-BA9E-69EDC6A8318E}"/>
          </ac:spMkLst>
        </pc:spChg>
        <pc:spChg chg="add del mod">
          <ac:chgData name="Daisy Hong" userId="852f2fe8-ba51-4773-8c32-260fca1b2ee4" providerId="ADAL" clId="{0172DC03-8117-44DE-AB91-6F97362B2DCF}" dt="2023-09-06T03:43:17.385" v="1686" actId="478"/>
          <ac:spMkLst>
            <pc:docMk/>
            <pc:sldMk cId="861155408" sldId="2141411507"/>
            <ac:spMk id="61" creationId="{3F7C4242-CBB5-0F50-42F7-795EA7D5D9EE}"/>
          </ac:spMkLst>
        </pc:spChg>
        <pc:spChg chg="add mod topLvl">
          <ac:chgData name="Daisy Hong" userId="852f2fe8-ba51-4773-8c32-260fca1b2ee4" providerId="ADAL" clId="{0172DC03-8117-44DE-AB91-6F97362B2DCF}" dt="2023-09-06T04:30:52.727" v="1792" actId="165"/>
          <ac:spMkLst>
            <pc:docMk/>
            <pc:sldMk cId="861155408" sldId="2141411507"/>
            <ac:spMk id="62" creationId="{2AE0E09E-7A86-1C79-C2F0-054BC62945C3}"/>
          </ac:spMkLst>
        </pc:spChg>
        <pc:spChg chg="add mod topLvl">
          <ac:chgData name="Daisy Hong" userId="852f2fe8-ba51-4773-8c32-260fca1b2ee4" providerId="ADAL" clId="{0172DC03-8117-44DE-AB91-6F97362B2DCF}" dt="2023-09-06T04:30:52.727" v="1792" actId="165"/>
          <ac:spMkLst>
            <pc:docMk/>
            <pc:sldMk cId="861155408" sldId="2141411507"/>
            <ac:spMk id="63" creationId="{83F115AF-708E-CE00-FFB8-4B104CC453FB}"/>
          </ac:spMkLst>
        </pc:spChg>
        <pc:spChg chg="add mod topLvl">
          <ac:chgData name="Daisy Hong" userId="852f2fe8-ba51-4773-8c32-260fca1b2ee4" providerId="ADAL" clId="{0172DC03-8117-44DE-AB91-6F97362B2DCF}" dt="2023-09-06T04:30:52.727" v="1792" actId="165"/>
          <ac:spMkLst>
            <pc:docMk/>
            <pc:sldMk cId="861155408" sldId="2141411507"/>
            <ac:spMk id="64" creationId="{726D618A-5E0B-8AFA-6CB7-99C66B1D78AD}"/>
          </ac:spMkLst>
        </pc:spChg>
        <pc:spChg chg="add mod topLvl">
          <ac:chgData name="Daisy Hong" userId="852f2fe8-ba51-4773-8c32-260fca1b2ee4" providerId="ADAL" clId="{0172DC03-8117-44DE-AB91-6F97362B2DCF}" dt="2023-09-06T04:30:52.727" v="1792" actId="165"/>
          <ac:spMkLst>
            <pc:docMk/>
            <pc:sldMk cId="861155408" sldId="2141411507"/>
            <ac:spMk id="65" creationId="{BA2126E2-240A-3104-031B-33B1F2FF5824}"/>
          </ac:spMkLst>
        </pc:spChg>
        <pc:spChg chg="add mod topLvl">
          <ac:chgData name="Daisy Hong" userId="852f2fe8-ba51-4773-8c32-260fca1b2ee4" providerId="ADAL" clId="{0172DC03-8117-44DE-AB91-6F97362B2DCF}" dt="2023-09-06T04:30:52.727" v="1792" actId="165"/>
          <ac:spMkLst>
            <pc:docMk/>
            <pc:sldMk cId="861155408" sldId="2141411507"/>
            <ac:spMk id="66" creationId="{1FBD56A3-DC6D-09CF-2230-38B06A7D48EB}"/>
          </ac:spMkLst>
        </pc:spChg>
        <pc:spChg chg="add mod topLvl">
          <ac:chgData name="Daisy Hong" userId="852f2fe8-ba51-4773-8c32-260fca1b2ee4" providerId="ADAL" clId="{0172DC03-8117-44DE-AB91-6F97362B2DCF}" dt="2023-09-06T04:30:52.727" v="1792" actId="165"/>
          <ac:spMkLst>
            <pc:docMk/>
            <pc:sldMk cId="861155408" sldId="2141411507"/>
            <ac:spMk id="67" creationId="{415F601A-2A61-4DCF-37DE-EC0C41099059}"/>
          </ac:spMkLst>
        </pc:spChg>
        <pc:spChg chg="add mod">
          <ac:chgData name="Daisy Hong" userId="852f2fe8-ba51-4773-8c32-260fca1b2ee4" providerId="ADAL" clId="{0172DC03-8117-44DE-AB91-6F97362B2DCF}" dt="2023-09-06T04:31:24.800" v="1808" actId="1036"/>
          <ac:spMkLst>
            <pc:docMk/>
            <pc:sldMk cId="861155408" sldId="2141411507"/>
            <ac:spMk id="69" creationId="{8D84D874-2099-E0EF-87CC-C95FA3B2EB1B}"/>
          </ac:spMkLst>
        </pc:spChg>
        <pc:spChg chg="add del">
          <ac:chgData name="Daisy Hong" userId="852f2fe8-ba51-4773-8c32-260fca1b2ee4" providerId="ADAL" clId="{0172DC03-8117-44DE-AB91-6F97362B2DCF}" dt="2023-09-06T04:30:35.810" v="1786" actId="11529"/>
          <ac:spMkLst>
            <pc:docMk/>
            <pc:sldMk cId="861155408" sldId="2141411507"/>
            <ac:spMk id="70" creationId="{1FEB3E7F-8E6A-878E-FCD9-AAD0BFB7C53F}"/>
          </ac:spMkLst>
        </pc:spChg>
        <pc:spChg chg="add del">
          <ac:chgData name="Daisy Hong" userId="852f2fe8-ba51-4773-8c32-260fca1b2ee4" providerId="ADAL" clId="{0172DC03-8117-44DE-AB91-6F97362B2DCF}" dt="2023-09-06T04:30:35.561" v="1785" actId="11529"/>
          <ac:spMkLst>
            <pc:docMk/>
            <pc:sldMk cId="861155408" sldId="2141411507"/>
            <ac:spMk id="71" creationId="{44D61E2F-C745-B7B1-958B-98E95CCF9EF3}"/>
          </ac:spMkLst>
        </pc:spChg>
        <pc:spChg chg="add mod">
          <ac:chgData name="Daisy Hong" userId="852f2fe8-ba51-4773-8c32-260fca1b2ee4" providerId="ADAL" clId="{0172DC03-8117-44DE-AB91-6F97362B2DCF}" dt="2023-09-06T04:31:51.484" v="1815" actId="554"/>
          <ac:spMkLst>
            <pc:docMk/>
            <pc:sldMk cId="861155408" sldId="2141411507"/>
            <ac:spMk id="72" creationId="{DB29F894-F80E-22E8-33D3-7341A7B7AB2C}"/>
          </ac:spMkLst>
        </pc:spChg>
        <pc:spChg chg="add mod">
          <ac:chgData name="Daisy Hong" userId="852f2fe8-ba51-4773-8c32-260fca1b2ee4" providerId="ADAL" clId="{0172DC03-8117-44DE-AB91-6F97362B2DCF}" dt="2023-09-06T04:31:18.696" v="1805"/>
          <ac:spMkLst>
            <pc:docMk/>
            <pc:sldMk cId="861155408" sldId="2141411507"/>
            <ac:spMk id="73" creationId="{E0152CAA-AC96-B793-48F7-168D020AF87E}"/>
          </ac:spMkLst>
        </pc:spChg>
        <pc:spChg chg="add mod">
          <ac:chgData name="Daisy Hong" userId="852f2fe8-ba51-4773-8c32-260fca1b2ee4" providerId="ADAL" clId="{0172DC03-8117-44DE-AB91-6F97362B2DCF}" dt="2023-09-06T04:31:18.392" v="1804"/>
          <ac:spMkLst>
            <pc:docMk/>
            <pc:sldMk cId="861155408" sldId="2141411507"/>
            <ac:spMk id="74" creationId="{878B83F4-6A2C-4B46-73D0-53325A7C235F}"/>
          </ac:spMkLst>
        </pc:spChg>
        <pc:spChg chg="add mod">
          <ac:chgData name="Daisy Hong" userId="852f2fe8-ba51-4773-8c32-260fca1b2ee4" providerId="ADAL" clId="{0172DC03-8117-44DE-AB91-6F97362B2DCF}" dt="2023-09-06T04:31:18.101" v="1803"/>
          <ac:spMkLst>
            <pc:docMk/>
            <pc:sldMk cId="861155408" sldId="2141411507"/>
            <ac:spMk id="75" creationId="{61A20D3D-F1F2-3FFB-9779-2EAF4B708D9D}"/>
          </ac:spMkLst>
        </pc:spChg>
        <pc:spChg chg="add mod">
          <ac:chgData name="Daisy Hong" userId="852f2fe8-ba51-4773-8c32-260fca1b2ee4" providerId="ADAL" clId="{0172DC03-8117-44DE-AB91-6F97362B2DCF}" dt="2023-09-06T04:31:17.912" v="1802"/>
          <ac:spMkLst>
            <pc:docMk/>
            <pc:sldMk cId="861155408" sldId="2141411507"/>
            <ac:spMk id="76" creationId="{EA328147-E14D-C2A6-E8CA-6C0525D55469}"/>
          </ac:spMkLst>
        </pc:spChg>
        <pc:spChg chg="add mod">
          <ac:chgData name="Daisy Hong" userId="852f2fe8-ba51-4773-8c32-260fca1b2ee4" providerId="ADAL" clId="{0172DC03-8117-44DE-AB91-6F97362B2DCF}" dt="2023-09-06T04:31:17.694" v="1801"/>
          <ac:spMkLst>
            <pc:docMk/>
            <pc:sldMk cId="861155408" sldId="2141411507"/>
            <ac:spMk id="77" creationId="{79D5AECB-CB7E-A639-EC5E-FDF1D58C1635}"/>
          </ac:spMkLst>
        </pc:spChg>
        <pc:spChg chg="add mod">
          <ac:chgData name="Daisy Hong" userId="852f2fe8-ba51-4773-8c32-260fca1b2ee4" providerId="ADAL" clId="{0172DC03-8117-44DE-AB91-6F97362B2DCF}" dt="2023-09-06T04:31:51.484" v="1815" actId="554"/>
          <ac:spMkLst>
            <pc:docMk/>
            <pc:sldMk cId="861155408" sldId="2141411507"/>
            <ac:spMk id="78" creationId="{97FDAB12-AD25-60F8-A948-80321762F169}"/>
          </ac:spMkLst>
        </pc:spChg>
        <pc:spChg chg="add mod">
          <ac:chgData name="Daisy Hong" userId="852f2fe8-ba51-4773-8c32-260fca1b2ee4" providerId="ADAL" clId="{0172DC03-8117-44DE-AB91-6F97362B2DCF}" dt="2023-09-06T04:31:51.484" v="1815" actId="554"/>
          <ac:spMkLst>
            <pc:docMk/>
            <pc:sldMk cId="861155408" sldId="2141411507"/>
            <ac:spMk id="79" creationId="{F7D3D0EF-1E78-DF08-AF44-7E1D08DE35FF}"/>
          </ac:spMkLst>
        </pc:spChg>
        <pc:spChg chg="add mod">
          <ac:chgData name="Daisy Hong" userId="852f2fe8-ba51-4773-8c32-260fca1b2ee4" providerId="ADAL" clId="{0172DC03-8117-44DE-AB91-6F97362B2DCF}" dt="2023-09-06T04:31:51.484" v="1815" actId="554"/>
          <ac:spMkLst>
            <pc:docMk/>
            <pc:sldMk cId="861155408" sldId="2141411507"/>
            <ac:spMk id="80" creationId="{E127E571-5903-82AA-B0A0-E3A430718D03}"/>
          </ac:spMkLst>
        </pc:spChg>
        <pc:spChg chg="add mod">
          <ac:chgData name="Daisy Hong" userId="852f2fe8-ba51-4773-8c32-260fca1b2ee4" providerId="ADAL" clId="{0172DC03-8117-44DE-AB91-6F97362B2DCF}" dt="2023-09-06T04:31:51.484" v="1815" actId="554"/>
          <ac:spMkLst>
            <pc:docMk/>
            <pc:sldMk cId="861155408" sldId="2141411507"/>
            <ac:spMk id="81" creationId="{132E2DC3-A385-67E4-ED0F-6778EA0C6EA6}"/>
          </ac:spMkLst>
        </pc:spChg>
        <pc:spChg chg="add mod">
          <ac:chgData name="Daisy Hong" userId="852f2fe8-ba51-4773-8c32-260fca1b2ee4" providerId="ADAL" clId="{0172DC03-8117-44DE-AB91-6F97362B2DCF}" dt="2023-09-06T04:31:51.484" v="1815" actId="554"/>
          <ac:spMkLst>
            <pc:docMk/>
            <pc:sldMk cId="861155408" sldId="2141411507"/>
            <ac:spMk id="82" creationId="{8BC62151-5E12-185F-F179-0755C04B75E4}"/>
          </ac:spMkLst>
        </pc:spChg>
        <pc:grpChg chg="add del mod">
          <ac:chgData name="Daisy Hong" userId="852f2fe8-ba51-4773-8c32-260fca1b2ee4" providerId="ADAL" clId="{0172DC03-8117-44DE-AB91-6F97362B2DCF}" dt="2023-09-06T03:41:14.688" v="1654"/>
          <ac:grpSpMkLst>
            <pc:docMk/>
            <pc:sldMk cId="861155408" sldId="2141411507"/>
            <ac:grpSpMk id="11" creationId="{D2759A48-3641-6A1E-F224-CAA6B703C2FF}"/>
          </ac:grpSpMkLst>
        </pc:grpChg>
        <pc:grpChg chg="add del mod">
          <ac:chgData name="Daisy Hong" userId="852f2fe8-ba51-4773-8c32-260fca1b2ee4" providerId="ADAL" clId="{0172DC03-8117-44DE-AB91-6F97362B2DCF}" dt="2023-09-06T03:41:14.688" v="1654"/>
          <ac:grpSpMkLst>
            <pc:docMk/>
            <pc:sldMk cId="861155408" sldId="2141411507"/>
            <ac:grpSpMk id="14" creationId="{C5A69B51-C9ED-A2BC-AE50-37FB8548CDF4}"/>
          </ac:grpSpMkLst>
        </pc:grpChg>
        <pc:grpChg chg="add del mod">
          <ac:chgData name="Daisy Hong" userId="852f2fe8-ba51-4773-8c32-260fca1b2ee4" providerId="ADAL" clId="{0172DC03-8117-44DE-AB91-6F97362B2DCF}" dt="2023-09-06T03:41:14.688" v="1654"/>
          <ac:grpSpMkLst>
            <pc:docMk/>
            <pc:sldMk cId="861155408" sldId="2141411507"/>
            <ac:grpSpMk id="17" creationId="{22750C45-9E51-5758-24E1-C127076F8CFC}"/>
          </ac:grpSpMkLst>
        </pc:grpChg>
        <pc:grpChg chg="add del mod">
          <ac:chgData name="Daisy Hong" userId="852f2fe8-ba51-4773-8c32-260fca1b2ee4" providerId="ADAL" clId="{0172DC03-8117-44DE-AB91-6F97362B2DCF}" dt="2023-09-06T03:41:14.688" v="1654"/>
          <ac:grpSpMkLst>
            <pc:docMk/>
            <pc:sldMk cId="861155408" sldId="2141411507"/>
            <ac:grpSpMk id="20" creationId="{7A9D5791-AC43-2728-0074-26E7BE6FA7E7}"/>
          </ac:grpSpMkLst>
        </pc:grpChg>
        <pc:grpChg chg="add del mod">
          <ac:chgData name="Daisy Hong" userId="852f2fe8-ba51-4773-8c32-260fca1b2ee4" providerId="ADAL" clId="{0172DC03-8117-44DE-AB91-6F97362B2DCF}" dt="2023-09-06T03:41:33.777" v="1657" actId="478"/>
          <ac:grpSpMkLst>
            <pc:docMk/>
            <pc:sldMk cId="861155408" sldId="2141411507"/>
            <ac:grpSpMk id="31" creationId="{9D02BFD1-52CE-989F-47D9-0025203AABD8}"/>
          </ac:grpSpMkLst>
        </pc:grpChg>
        <pc:grpChg chg="add del mod">
          <ac:chgData name="Daisy Hong" userId="852f2fe8-ba51-4773-8c32-260fca1b2ee4" providerId="ADAL" clId="{0172DC03-8117-44DE-AB91-6F97362B2DCF}" dt="2023-09-06T03:41:33.777" v="1657" actId="478"/>
          <ac:grpSpMkLst>
            <pc:docMk/>
            <pc:sldMk cId="861155408" sldId="2141411507"/>
            <ac:grpSpMk id="34" creationId="{09DFAA30-4FE3-B4A2-13CC-8CACB9C271AE}"/>
          </ac:grpSpMkLst>
        </pc:grpChg>
        <pc:grpChg chg="add del mod">
          <ac:chgData name="Daisy Hong" userId="852f2fe8-ba51-4773-8c32-260fca1b2ee4" providerId="ADAL" clId="{0172DC03-8117-44DE-AB91-6F97362B2DCF}" dt="2023-09-06T03:41:33.777" v="1657" actId="478"/>
          <ac:grpSpMkLst>
            <pc:docMk/>
            <pc:sldMk cId="861155408" sldId="2141411507"/>
            <ac:grpSpMk id="37" creationId="{F54ED4F0-99C2-18A1-94B2-EB9480F5E63E}"/>
          </ac:grpSpMkLst>
        </pc:grpChg>
        <pc:grpChg chg="add del mod">
          <ac:chgData name="Daisy Hong" userId="852f2fe8-ba51-4773-8c32-260fca1b2ee4" providerId="ADAL" clId="{0172DC03-8117-44DE-AB91-6F97362B2DCF}" dt="2023-09-06T03:41:33.777" v="1657" actId="478"/>
          <ac:grpSpMkLst>
            <pc:docMk/>
            <pc:sldMk cId="861155408" sldId="2141411507"/>
            <ac:grpSpMk id="40" creationId="{493A1C5E-F505-EEE8-1060-0F367491B74B}"/>
          </ac:grpSpMkLst>
        </pc:grpChg>
        <pc:grpChg chg="add del mod">
          <ac:chgData name="Daisy Hong" userId="852f2fe8-ba51-4773-8c32-260fca1b2ee4" providerId="ADAL" clId="{0172DC03-8117-44DE-AB91-6F97362B2DCF}" dt="2023-09-06T03:41:39.200" v="1659" actId="478"/>
          <ac:grpSpMkLst>
            <pc:docMk/>
            <pc:sldMk cId="861155408" sldId="2141411507"/>
            <ac:grpSpMk id="43" creationId="{78057021-9639-DE93-029E-00D1AD625806}"/>
          </ac:grpSpMkLst>
        </pc:grpChg>
        <pc:grpChg chg="add del mod">
          <ac:chgData name="Daisy Hong" userId="852f2fe8-ba51-4773-8c32-260fca1b2ee4" providerId="ADAL" clId="{0172DC03-8117-44DE-AB91-6F97362B2DCF}" dt="2023-09-06T03:41:39.200" v="1659" actId="478"/>
          <ac:grpSpMkLst>
            <pc:docMk/>
            <pc:sldMk cId="861155408" sldId="2141411507"/>
            <ac:grpSpMk id="46" creationId="{1105D987-85D7-4A17-B333-5557D7D2AAFD}"/>
          </ac:grpSpMkLst>
        </pc:grpChg>
        <pc:grpChg chg="add del mod">
          <ac:chgData name="Daisy Hong" userId="852f2fe8-ba51-4773-8c32-260fca1b2ee4" providerId="ADAL" clId="{0172DC03-8117-44DE-AB91-6F97362B2DCF}" dt="2023-09-06T03:41:39.200" v="1659" actId="478"/>
          <ac:grpSpMkLst>
            <pc:docMk/>
            <pc:sldMk cId="861155408" sldId="2141411507"/>
            <ac:grpSpMk id="49" creationId="{F897AD50-0485-D2FD-62ED-BB237D7181E9}"/>
          </ac:grpSpMkLst>
        </pc:grpChg>
        <pc:grpChg chg="add del mod">
          <ac:chgData name="Daisy Hong" userId="852f2fe8-ba51-4773-8c32-260fca1b2ee4" providerId="ADAL" clId="{0172DC03-8117-44DE-AB91-6F97362B2DCF}" dt="2023-09-06T03:41:39.200" v="1659" actId="478"/>
          <ac:grpSpMkLst>
            <pc:docMk/>
            <pc:sldMk cId="861155408" sldId="2141411507"/>
            <ac:grpSpMk id="52" creationId="{B2114536-6637-7812-8AF4-02154434EBD5}"/>
          </ac:grpSpMkLst>
        </pc:grpChg>
        <pc:grpChg chg="add del mod">
          <ac:chgData name="Daisy Hong" userId="852f2fe8-ba51-4773-8c32-260fca1b2ee4" providerId="ADAL" clId="{0172DC03-8117-44DE-AB91-6F97362B2DCF}" dt="2023-09-06T04:30:52.727" v="1792" actId="165"/>
          <ac:grpSpMkLst>
            <pc:docMk/>
            <pc:sldMk cId="861155408" sldId="2141411507"/>
            <ac:grpSpMk id="68" creationId="{102446F2-D373-9E1C-1FBA-F361B311E470}"/>
          </ac:grpSpMkLst>
        </pc:grpChg>
      </pc:sldChg>
      <pc:sldChg chg="modSp add del mod">
        <pc:chgData name="Daisy Hong" userId="852f2fe8-ba51-4773-8c32-260fca1b2ee4" providerId="ADAL" clId="{0172DC03-8117-44DE-AB91-6F97362B2DCF}" dt="2023-09-06T05:19:45.071" v="1848" actId="47"/>
        <pc:sldMkLst>
          <pc:docMk/>
          <pc:sldMk cId="1582390103" sldId="2141411508"/>
        </pc:sldMkLst>
        <pc:spChg chg="mod">
          <ac:chgData name="Daisy Hong" userId="852f2fe8-ba51-4773-8c32-260fca1b2ee4" providerId="ADAL" clId="{0172DC03-8117-44DE-AB91-6F97362B2DCF}" dt="2023-09-06T04:42:12.226" v="1840" actId="122"/>
          <ac:spMkLst>
            <pc:docMk/>
            <pc:sldMk cId="1582390103" sldId="2141411508"/>
            <ac:spMk id="3" creationId="{E03A3F22-4B84-190D-6BB0-0F9B2E885E6B}"/>
          </ac:spMkLst>
        </pc:spChg>
        <pc:spChg chg="mod">
          <ac:chgData name="Daisy Hong" userId="852f2fe8-ba51-4773-8c32-260fca1b2ee4" providerId="ADAL" clId="{0172DC03-8117-44DE-AB91-6F97362B2DCF}" dt="2023-09-06T04:33:51.665" v="1839" actId="692"/>
          <ac:spMkLst>
            <pc:docMk/>
            <pc:sldMk cId="1582390103" sldId="2141411508"/>
            <ac:spMk id="55" creationId="{A5FFD09F-97CE-8EC5-9ECC-3EB02E62F9ED}"/>
          </ac:spMkLst>
        </pc:spChg>
      </pc:sldChg>
      <pc:sldChg chg="addSp modSp add del mod">
        <pc:chgData name="Daisy Hong" userId="852f2fe8-ba51-4773-8c32-260fca1b2ee4" providerId="ADAL" clId="{0172DC03-8117-44DE-AB91-6F97362B2DCF}" dt="2023-09-06T06:55:20.958" v="2795" actId="47"/>
        <pc:sldMkLst>
          <pc:docMk/>
          <pc:sldMk cId="1288749734" sldId="2141411509"/>
        </pc:sldMkLst>
        <pc:spChg chg="mod">
          <ac:chgData name="Daisy Hong" userId="852f2fe8-ba51-4773-8c32-260fca1b2ee4" providerId="ADAL" clId="{0172DC03-8117-44DE-AB91-6F97362B2DCF}" dt="2023-09-06T06:36:37.277" v="2622" actId="108"/>
          <ac:spMkLst>
            <pc:docMk/>
            <pc:sldMk cId="1288749734" sldId="2141411509"/>
            <ac:spMk id="2" creationId="{7E8E6ABC-9E22-7A0B-62D2-893494BE5B14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3" creationId="{E03A3F22-4B84-190D-6BB0-0F9B2E885E6B}"/>
          </ac:spMkLst>
        </pc:spChg>
        <pc:spChg chg="ord">
          <ac:chgData name="Daisy Hong" userId="852f2fe8-ba51-4773-8c32-260fca1b2ee4" providerId="ADAL" clId="{0172DC03-8117-44DE-AB91-6F97362B2DCF}" dt="2023-09-06T05:25:43.434" v="1891" actId="13244"/>
          <ac:spMkLst>
            <pc:docMk/>
            <pc:sldMk cId="1288749734" sldId="2141411509"/>
            <ac:spMk id="4" creationId="{0F0E9545-BBF8-4236-D3E7-427E21750EF5}"/>
          </ac:spMkLst>
        </pc:spChg>
        <pc:spChg chg="mod ord">
          <ac:chgData name="Daisy Hong" userId="852f2fe8-ba51-4773-8c32-260fca1b2ee4" providerId="ADAL" clId="{0172DC03-8117-44DE-AB91-6F97362B2DCF}" dt="2023-09-06T06:36:19.807" v="2621" actId="122"/>
          <ac:spMkLst>
            <pc:docMk/>
            <pc:sldMk cId="1288749734" sldId="2141411509"/>
            <ac:spMk id="7" creationId="{A96CDD72-FB1A-F4BB-531E-6A7973BF3571}"/>
          </ac:spMkLst>
        </pc:spChg>
        <pc:spChg chg="mod">
          <ac:chgData name="Daisy Hong" userId="852f2fe8-ba51-4773-8c32-260fca1b2ee4" providerId="ADAL" clId="{0172DC03-8117-44DE-AB91-6F97362B2DCF}" dt="2023-09-06T05:26:50.890" v="1899" actId="207"/>
          <ac:spMkLst>
            <pc:docMk/>
            <pc:sldMk cId="1288749734" sldId="2141411509"/>
            <ac:spMk id="55" creationId="{A5FFD09F-97CE-8EC5-9ECC-3EB02E62F9ED}"/>
          </ac:spMkLst>
        </pc:spChg>
        <pc:spChg chg="mod">
          <ac:chgData name="Daisy Hong" userId="852f2fe8-ba51-4773-8c32-260fca1b2ee4" providerId="ADAL" clId="{0172DC03-8117-44DE-AB91-6F97362B2DCF}" dt="2023-09-06T05:32:46.490" v="1926" actId="207"/>
          <ac:spMkLst>
            <pc:docMk/>
            <pc:sldMk cId="1288749734" sldId="2141411509"/>
            <ac:spMk id="62" creationId="{2AE0E09E-7A86-1C79-C2F0-054BC62945C3}"/>
          </ac:spMkLst>
        </pc:spChg>
        <pc:spChg chg="mod">
          <ac:chgData name="Daisy Hong" userId="852f2fe8-ba51-4773-8c32-260fca1b2ee4" providerId="ADAL" clId="{0172DC03-8117-44DE-AB91-6F97362B2DCF}" dt="2023-09-06T05:32:49.406" v="1927" actId="207"/>
          <ac:spMkLst>
            <pc:docMk/>
            <pc:sldMk cId="1288749734" sldId="2141411509"/>
            <ac:spMk id="63" creationId="{83F115AF-708E-CE00-FFB8-4B104CC453FB}"/>
          </ac:spMkLst>
        </pc:spChg>
        <pc:spChg chg="mod">
          <ac:chgData name="Daisy Hong" userId="852f2fe8-ba51-4773-8c32-260fca1b2ee4" providerId="ADAL" clId="{0172DC03-8117-44DE-AB91-6F97362B2DCF}" dt="2023-09-06T05:32:51.361" v="1928" actId="207"/>
          <ac:spMkLst>
            <pc:docMk/>
            <pc:sldMk cId="1288749734" sldId="2141411509"/>
            <ac:spMk id="64" creationId="{726D618A-5E0B-8AFA-6CB7-99C66B1D78AD}"/>
          </ac:spMkLst>
        </pc:spChg>
        <pc:spChg chg="mod">
          <ac:chgData name="Daisy Hong" userId="852f2fe8-ba51-4773-8c32-260fca1b2ee4" providerId="ADAL" clId="{0172DC03-8117-44DE-AB91-6F97362B2DCF}" dt="2023-09-06T05:32:52.690" v="1929" actId="207"/>
          <ac:spMkLst>
            <pc:docMk/>
            <pc:sldMk cId="1288749734" sldId="2141411509"/>
            <ac:spMk id="65" creationId="{BA2126E2-240A-3104-031B-33B1F2FF5824}"/>
          </ac:spMkLst>
        </pc:spChg>
        <pc:spChg chg="mod">
          <ac:chgData name="Daisy Hong" userId="852f2fe8-ba51-4773-8c32-260fca1b2ee4" providerId="ADAL" clId="{0172DC03-8117-44DE-AB91-6F97362B2DCF}" dt="2023-09-06T05:32:54.075" v="1930" actId="207"/>
          <ac:spMkLst>
            <pc:docMk/>
            <pc:sldMk cId="1288749734" sldId="2141411509"/>
            <ac:spMk id="66" creationId="{1FBD56A3-DC6D-09CF-2230-38B06A7D48EB}"/>
          </ac:spMkLst>
        </pc:spChg>
        <pc:spChg chg="mod">
          <ac:chgData name="Daisy Hong" userId="852f2fe8-ba51-4773-8c32-260fca1b2ee4" providerId="ADAL" clId="{0172DC03-8117-44DE-AB91-6F97362B2DCF}" dt="2023-09-06T05:32:43.595" v="1925" actId="207"/>
          <ac:spMkLst>
            <pc:docMk/>
            <pc:sldMk cId="1288749734" sldId="2141411509"/>
            <ac:spMk id="67" creationId="{415F601A-2A61-4DCF-37DE-EC0C41099059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69" creationId="{8D84D874-2099-E0EF-87CC-C95FA3B2EB1B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72" creationId="{DB29F894-F80E-22E8-33D3-7341A7B7AB2C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78" creationId="{97FDAB12-AD25-60F8-A948-80321762F169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79" creationId="{F7D3D0EF-1E78-DF08-AF44-7E1D08DE35FF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80" creationId="{E127E571-5903-82AA-B0A0-E3A430718D03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81" creationId="{132E2DC3-A385-67E4-ED0F-6778EA0C6EA6}"/>
          </ac:spMkLst>
        </pc:spChg>
        <pc:spChg chg="mod">
          <ac:chgData name="Daisy Hong" userId="852f2fe8-ba51-4773-8c32-260fca1b2ee4" providerId="ADAL" clId="{0172DC03-8117-44DE-AB91-6F97362B2DCF}" dt="2023-09-06T05:25:26.791" v="1888" actId="164"/>
          <ac:spMkLst>
            <pc:docMk/>
            <pc:sldMk cId="1288749734" sldId="2141411509"/>
            <ac:spMk id="82" creationId="{8BC62151-5E12-185F-F179-0755C04B75E4}"/>
          </ac:spMkLst>
        </pc:spChg>
        <pc:grpChg chg="add mod ord">
          <ac:chgData name="Daisy Hong" userId="852f2fe8-ba51-4773-8c32-260fca1b2ee4" providerId="ADAL" clId="{0172DC03-8117-44DE-AB91-6F97362B2DCF}" dt="2023-09-06T05:26:33.942" v="1897" actId="962"/>
          <ac:grpSpMkLst>
            <pc:docMk/>
            <pc:sldMk cId="1288749734" sldId="2141411509"/>
            <ac:grpSpMk id="5" creationId="{8852CF11-CBB2-F067-1DCE-D736A46B7D9A}"/>
          </ac:grpSpMkLst>
        </pc:grpChg>
      </pc:sldChg>
      <pc:sldChg chg="addSp delSp modSp add mod modClrScheme chgLayout">
        <pc:chgData name="Daisy Hong" userId="852f2fe8-ba51-4773-8c32-260fca1b2ee4" providerId="ADAL" clId="{0172DC03-8117-44DE-AB91-6F97362B2DCF}" dt="2023-09-06T23:31:39.242" v="3474" actId="14100"/>
        <pc:sldMkLst>
          <pc:docMk/>
          <pc:sldMk cId="1315255271" sldId="2141411510"/>
        </pc:sldMkLst>
        <pc:spChg chg="mod ord">
          <ac:chgData name="Daisy Hong" userId="852f2fe8-ba51-4773-8c32-260fca1b2ee4" providerId="ADAL" clId="{0172DC03-8117-44DE-AB91-6F97362B2DCF}" dt="2023-09-06T05:48:30.416" v="2164" actId="700"/>
          <ac:spMkLst>
            <pc:docMk/>
            <pc:sldMk cId="1315255271" sldId="2141411510"/>
            <ac:spMk id="2" creationId="{7E8E6ABC-9E22-7A0B-62D2-893494BE5B14}"/>
          </ac:spMkLst>
        </pc:spChg>
        <pc:spChg chg="mod topLvl">
          <ac:chgData name="Daisy Hong" userId="852f2fe8-ba51-4773-8c32-260fca1b2ee4" providerId="ADAL" clId="{0172DC03-8117-44DE-AB91-6F97362B2DCF}" dt="2023-09-06T07:03:07.878" v="2823" actId="11530"/>
          <ac:spMkLst>
            <pc:docMk/>
            <pc:sldMk cId="1315255271" sldId="2141411510"/>
            <ac:spMk id="3" creationId="{E03A3F22-4B84-190D-6BB0-0F9B2E885E6B}"/>
          </ac:spMkLst>
        </pc:spChg>
        <pc:spChg chg="del mod">
          <ac:chgData name="Daisy Hong" userId="852f2fe8-ba51-4773-8c32-260fca1b2ee4" providerId="ADAL" clId="{0172DC03-8117-44DE-AB91-6F97362B2DCF}" dt="2023-09-06T05:47:53.341" v="2136" actId="478"/>
          <ac:spMkLst>
            <pc:docMk/>
            <pc:sldMk cId="1315255271" sldId="2141411510"/>
            <ac:spMk id="4" creationId="{0F0E9545-BBF8-4236-D3E7-427E21750EF5}"/>
          </ac:spMkLst>
        </pc:spChg>
        <pc:spChg chg="add del mod topLvl">
          <ac:chgData name="Daisy Hong" userId="852f2fe8-ba51-4773-8c32-260fca1b2ee4" providerId="ADAL" clId="{0172DC03-8117-44DE-AB91-6F97362B2DCF}" dt="2023-09-06T05:43:01.750" v="2014" actId="478"/>
          <ac:spMkLst>
            <pc:docMk/>
            <pc:sldMk cId="1315255271" sldId="2141411510"/>
            <ac:spMk id="6" creationId="{47D2BE4A-5300-1AAE-9957-CC252CCA9553}"/>
          </ac:spMkLst>
        </pc:spChg>
        <pc:spChg chg="mod">
          <ac:chgData name="Daisy Hong" userId="852f2fe8-ba51-4773-8c32-260fca1b2ee4" providerId="ADAL" clId="{0172DC03-8117-44DE-AB91-6F97362B2DCF}" dt="2023-09-06T07:18:51.599" v="2928" actId="3064"/>
          <ac:spMkLst>
            <pc:docMk/>
            <pc:sldMk cId="1315255271" sldId="2141411510"/>
            <ac:spMk id="7" creationId="{A96CDD72-FB1A-F4BB-531E-6A7973BF3571}"/>
          </ac:spMkLst>
        </pc:spChg>
        <pc:spChg chg="add del mod">
          <ac:chgData name="Daisy Hong" userId="852f2fe8-ba51-4773-8c32-260fca1b2ee4" providerId="ADAL" clId="{0172DC03-8117-44DE-AB91-6F97362B2DCF}" dt="2023-09-06T05:40:03.973" v="1991"/>
          <ac:spMkLst>
            <pc:docMk/>
            <pc:sldMk cId="1315255271" sldId="2141411510"/>
            <ac:spMk id="9" creationId="{96595BE9-12AC-CAB2-65AE-8ADB1C5FAD7B}"/>
          </ac:spMkLst>
        </pc:spChg>
        <pc:spChg chg="add mod">
          <ac:chgData name="Daisy Hong" userId="852f2fe8-ba51-4773-8c32-260fca1b2ee4" providerId="ADAL" clId="{0172DC03-8117-44DE-AB91-6F97362B2DCF}" dt="2023-09-06T06:49:32.317" v="2759" actId="3064"/>
          <ac:spMkLst>
            <pc:docMk/>
            <pc:sldMk cId="1315255271" sldId="2141411510"/>
            <ac:spMk id="10" creationId="{485F2ECF-DF8E-D3AC-98DF-B01ABC107A51}"/>
          </ac:spMkLst>
        </pc:spChg>
        <pc:spChg chg="add del mod">
          <ac:chgData name="Daisy Hong" userId="852f2fe8-ba51-4773-8c32-260fca1b2ee4" providerId="ADAL" clId="{0172DC03-8117-44DE-AB91-6F97362B2DCF}" dt="2023-09-06T05:44:16.102" v="2028" actId="22"/>
          <ac:spMkLst>
            <pc:docMk/>
            <pc:sldMk cId="1315255271" sldId="2141411510"/>
            <ac:spMk id="13" creationId="{CBC4C666-E740-1899-76BB-CB72B5468E3F}"/>
          </ac:spMkLst>
        </pc:spChg>
        <pc:spChg chg="add mod">
          <ac:chgData name="Daisy Hong" userId="852f2fe8-ba51-4773-8c32-260fca1b2ee4" providerId="ADAL" clId="{0172DC03-8117-44DE-AB91-6F97362B2DCF}" dt="2023-09-06T07:18:26.434" v="2920" actId="3064"/>
          <ac:spMkLst>
            <pc:docMk/>
            <pc:sldMk cId="1315255271" sldId="2141411510"/>
            <ac:spMk id="14" creationId="{723170DA-AD98-329F-4350-8F86E9E3B406}"/>
          </ac:spMkLst>
        </pc:spChg>
        <pc:spChg chg="add mod">
          <ac:chgData name="Daisy Hong" userId="852f2fe8-ba51-4773-8c32-260fca1b2ee4" providerId="ADAL" clId="{0172DC03-8117-44DE-AB91-6F97362B2DCF}" dt="2023-09-06T07:18:26.434" v="2920" actId="3064"/>
          <ac:spMkLst>
            <pc:docMk/>
            <pc:sldMk cId="1315255271" sldId="2141411510"/>
            <ac:spMk id="15" creationId="{CC59B4D3-48C0-9A69-DA16-72E7604E0BA0}"/>
          </ac:spMkLst>
        </pc:spChg>
        <pc:spChg chg="add mod">
          <ac:chgData name="Daisy Hong" userId="852f2fe8-ba51-4773-8c32-260fca1b2ee4" providerId="ADAL" clId="{0172DC03-8117-44DE-AB91-6F97362B2DCF}" dt="2023-09-06T07:18:26.434" v="2920" actId="3064"/>
          <ac:spMkLst>
            <pc:docMk/>
            <pc:sldMk cId="1315255271" sldId="2141411510"/>
            <ac:spMk id="16" creationId="{8A4F6A32-F251-2AAF-67F6-A157F56E86A1}"/>
          </ac:spMkLst>
        </pc:spChg>
        <pc:spChg chg="add mod">
          <ac:chgData name="Daisy Hong" userId="852f2fe8-ba51-4773-8c32-260fca1b2ee4" providerId="ADAL" clId="{0172DC03-8117-44DE-AB91-6F97362B2DCF}" dt="2023-09-06T07:18:26.434" v="2920" actId="3064"/>
          <ac:spMkLst>
            <pc:docMk/>
            <pc:sldMk cId="1315255271" sldId="2141411510"/>
            <ac:spMk id="17" creationId="{24BBAB1A-482D-E43C-7A4F-99E0FF17B8C7}"/>
          </ac:spMkLst>
        </pc:spChg>
        <pc:spChg chg="add del mod">
          <ac:chgData name="Daisy Hong" userId="852f2fe8-ba51-4773-8c32-260fca1b2ee4" providerId="ADAL" clId="{0172DC03-8117-44DE-AB91-6F97362B2DCF}" dt="2023-09-06T05:46:11.710" v="2082" actId="478"/>
          <ac:spMkLst>
            <pc:docMk/>
            <pc:sldMk cId="1315255271" sldId="2141411510"/>
            <ac:spMk id="19" creationId="{3CBD91F9-766D-233D-5B7E-C343E72CFD51}"/>
          </ac:spMkLst>
        </pc:spChg>
        <pc:spChg chg="add del mod ord">
          <ac:chgData name="Daisy Hong" userId="852f2fe8-ba51-4773-8c32-260fca1b2ee4" providerId="ADAL" clId="{0172DC03-8117-44DE-AB91-6F97362B2DCF}" dt="2023-09-06T05:48:34.063" v="2165" actId="478"/>
          <ac:spMkLst>
            <pc:docMk/>
            <pc:sldMk cId="1315255271" sldId="2141411510"/>
            <ac:spMk id="21" creationId="{ED6B34FC-7A1F-CB47-96D9-2C669CB85560}"/>
          </ac:spMkLst>
        </pc:spChg>
        <pc:spChg chg="mod topLvl">
          <ac:chgData name="Daisy Hong" userId="852f2fe8-ba51-4773-8c32-260fca1b2ee4" providerId="ADAL" clId="{0172DC03-8117-44DE-AB91-6F97362B2DCF}" dt="2023-09-06T06:49:28.899" v="2758" actId="3064"/>
          <ac:spMkLst>
            <pc:docMk/>
            <pc:sldMk cId="1315255271" sldId="2141411510"/>
            <ac:spMk id="55" creationId="{A5FFD09F-97CE-8EC5-9ECC-3EB02E62F9ED}"/>
          </ac:spMkLst>
        </pc:spChg>
        <pc:spChg chg="del mod">
          <ac:chgData name="Daisy Hong" userId="852f2fe8-ba51-4773-8c32-260fca1b2ee4" providerId="ADAL" clId="{0172DC03-8117-44DE-AB91-6F97362B2DCF}" dt="2023-09-06T05:34:46.813" v="1952" actId="478"/>
          <ac:spMkLst>
            <pc:docMk/>
            <pc:sldMk cId="1315255271" sldId="2141411510"/>
            <ac:spMk id="62" creationId="{2AE0E09E-7A86-1C79-C2F0-054BC62945C3}"/>
          </ac:spMkLst>
        </pc:spChg>
        <pc:spChg chg="del">
          <ac:chgData name="Daisy Hong" userId="852f2fe8-ba51-4773-8c32-260fca1b2ee4" providerId="ADAL" clId="{0172DC03-8117-44DE-AB91-6F97362B2DCF}" dt="2023-09-06T05:34:27.128" v="1940" actId="478"/>
          <ac:spMkLst>
            <pc:docMk/>
            <pc:sldMk cId="1315255271" sldId="2141411510"/>
            <ac:spMk id="63" creationId="{83F115AF-708E-CE00-FFB8-4B104CC453FB}"/>
          </ac:spMkLst>
        </pc:spChg>
        <pc:spChg chg="del">
          <ac:chgData name="Daisy Hong" userId="852f2fe8-ba51-4773-8c32-260fca1b2ee4" providerId="ADAL" clId="{0172DC03-8117-44DE-AB91-6F97362B2DCF}" dt="2023-09-06T05:34:28.210" v="1941" actId="478"/>
          <ac:spMkLst>
            <pc:docMk/>
            <pc:sldMk cId="1315255271" sldId="2141411510"/>
            <ac:spMk id="64" creationId="{726D618A-5E0B-8AFA-6CB7-99C66B1D78AD}"/>
          </ac:spMkLst>
        </pc:spChg>
        <pc:spChg chg="del">
          <ac:chgData name="Daisy Hong" userId="852f2fe8-ba51-4773-8c32-260fca1b2ee4" providerId="ADAL" clId="{0172DC03-8117-44DE-AB91-6F97362B2DCF}" dt="2023-09-06T05:34:29.026" v="1942" actId="478"/>
          <ac:spMkLst>
            <pc:docMk/>
            <pc:sldMk cId="1315255271" sldId="2141411510"/>
            <ac:spMk id="65" creationId="{BA2126E2-240A-3104-031B-33B1F2FF5824}"/>
          </ac:spMkLst>
        </pc:spChg>
        <pc:spChg chg="del">
          <ac:chgData name="Daisy Hong" userId="852f2fe8-ba51-4773-8c32-260fca1b2ee4" providerId="ADAL" clId="{0172DC03-8117-44DE-AB91-6F97362B2DCF}" dt="2023-09-06T05:34:29.760" v="1943" actId="478"/>
          <ac:spMkLst>
            <pc:docMk/>
            <pc:sldMk cId="1315255271" sldId="2141411510"/>
            <ac:spMk id="66" creationId="{1FBD56A3-DC6D-09CF-2230-38B06A7D48EB}"/>
          </ac:spMkLst>
        </pc:spChg>
        <pc:spChg chg="del">
          <ac:chgData name="Daisy Hong" userId="852f2fe8-ba51-4773-8c32-260fca1b2ee4" providerId="ADAL" clId="{0172DC03-8117-44DE-AB91-6F97362B2DCF}" dt="2023-09-06T05:34:30.842" v="1944" actId="478"/>
          <ac:spMkLst>
            <pc:docMk/>
            <pc:sldMk cId="1315255271" sldId="2141411510"/>
            <ac:spMk id="67" creationId="{415F601A-2A61-4DCF-37DE-EC0C41099059}"/>
          </ac:spMkLst>
        </pc:spChg>
        <pc:spChg chg="del mod topLvl">
          <ac:chgData name="Daisy Hong" userId="852f2fe8-ba51-4773-8c32-260fca1b2ee4" providerId="ADAL" clId="{0172DC03-8117-44DE-AB91-6F97362B2DCF}" dt="2023-09-06T05:43:37.247" v="2022" actId="478"/>
          <ac:spMkLst>
            <pc:docMk/>
            <pc:sldMk cId="1315255271" sldId="2141411510"/>
            <ac:spMk id="69" creationId="{8D84D874-2099-E0EF-87CC-C95FA3B2EB1B}"/>
          </ac:spMkLst>
        </pc:spChg>
        <pc:spChg chg="mod topLvl">
          <ac:chgData name="Daisy Hong" userId="852f2fe8-ba51-4773-8c32-260fca1b2ee4" providerId="ADAL" clId="{0172DC03-8117-44DE-AB91-6F97362B2DCF}" dt="2023-09-06T05:48:52.135" v="2182" actId="164"/>
          <ac:spMkLst>
            <pc:docMk/>
            <pc:sldMk cId="1315255271" sldId="2141411510"/>
            <ac:spMk id="72" creationId="{DB29F894-F80E-22E8-33D3-7341A7B7AB2C}"/>
          </ac:spMkLst>
        </pc:spChg>
        <pc:spChg chg="del mod topLvl">
          <ac:chgData name="Daisy Hong" userId="852f2fe8-ba51-4773-8c32-260fca1b2ee4" providerId="ADAL" clId="{0172DC03-8117-44DE-AB91-6F97362B2DCF}" dt="2023-09-06T05:34:36.889" v="1946" actId="478"/>
          <ac:spMkLst>
            <pc:docMk/>
            <pc:sldMk cId="1315255271" sldId="2141411510"/>
            <ac:spMk id="78" creationId="{97FDAB12-AD25-60F8-A948-80321762F169}"/>
          </ac:spMkLst>
        </pc:spChg>
        <pc:spChg chg="del mod topLvl">
          <ac:chgData name="Daisy Hong" userId="852f2fe8-ba51-4773-8c32-260fca1b2ee4" providerId="ADAL" clId="{0172DC03-8117-44DE-AB91-6F97362B2DCF}" dt="2023-09-06T05:34:37.455" v="1947" actId="478"/>
          <ac:spMkLst>
            <pc:docMk/>
            <pc:sldMk cId="1315255271" sldId="2141411510"/>
            <ac:spMk id="79" creationId="{F7D3D0EF-1E78-DF08-AF44-7E1D08DE35FF}"/>
          </ac:spMkLst>
        </pc:spChg>
        <pc:spChg chg="del mod topLvl">
          <ac:chgData name="Daisy Hong" userId="852f2fe8-ba51-4773-8c32-260fca1b2ee4" providerId="ADAL" clId="{0172DC03-8117-44DE-AB91-6F97362B2DCF}" dt="2023-09-06T05:34:38.121" v="1948" actId="478"/>
          <ac:spMkLst>
            <pc:docMk/>
            <pc:sldMk cId="1315255271" sldId="2141411510"/>
            <ac:spMk id="80" creationId="{E127E571-5903-82AA-B0A0-E3A430718D03}"/>
          </ac:spMkLst>
        </pc:spChg>
        <pc:spChg chg="del mod topLvl">
          <ac:chgData name="Daisy Hong" userId="852f2fe8-ba51-4773-8c32-260fca1b2ee4" providerId="ADAL" clId="{0172DC03-8117-44DE-AB91-6F97362B2DCF}" dt="2023-09-06T05:34:38.841" v="1949" actId="478"/>
          <ac:spMkLst>
            <pc:docMk/>
            <pc:sldMk cId="1315255271" sldId="2141411510"/>
            <ac:spMk id="81" creationId="{132E2DC3-A385-67E4-ED0F-6778EA0C6EA6}"/>
          </ac:spMkLst>
        </pc:spChg>
        <pc:spChg chg="del mod topLvl">
          <ac:chgData name="Daisy Hong" userId="852f2fe8-ba51-4773-8c32-260fca1b2ee4" providerId="ADAL" clId="{0172DC03-8117-44DE-AB91-6F97362B2DCF}" dt="2023-09-06T05:34:39.688" v="1950" actId="478"/>
          <ac:spMkLst>
            <pc:docMk/>
            <pc:sldMk cId="1315255271" sldId="2141411510"/>
            <ac:spMk id="82" creationId="{8BC62151-5E12-185F-F179-0755C04B75E4}"/>
          </ac:spMkLst>
        </pc:spChg>
        <pc:grpChg chg="del">
          <ac:chgData name="Daisy Hong" userId="852f2fe8-ba51-4773-8c32-260fca1b2ee4" providerId="ADAL" clId="{0172DC03-8117-44DE-AB91-6F97362B2DCF}" dt="2023-09-06T05:34:35.230" v="1945" actId="165"/>
          <ac:grpSpMkLst>
            <pc:docMk/>
            <pc:sldMk cId="1315255271" sldId="2141411510"/>
            <ac:grpSpMk id="5" creationId="{8852CF11-CBB2-F067-1DCE-D736A46B7D9A}"/>
          </ac:grpSpMkLst>
        </pc:grpChg>
        <pc:grpChg chg="add del mod">
          <ac:chgData name="Daisy Hong" userId="852f2fe8-ba51-4773-8c32-260fca1b2ee4" providerId="ADAL" clId="{0172DC03-8117-44DE-AB91-6F97362B2DCF}" dt="2023-09-06T05:38:42.547" v="1982" actId="165"/>
          <ac:grpSpMkLst>
            <pc:docMk/>
            <pc:sldMk cId="1315255271" sldId="2141411510"/>
            <ac:grpSpMk id="8" creationId="{5C64C846-76C1-8B11-9A58-841B2D2ADD40}"/>
          </ac:grpSpMkLst>
        </pc:grpChg>
        <pc:grpChg chg="add mod">
          <ac:chgData name="Daisy Hong" userId="852f2fe8-ba51-4773-8c32-260fca1b2ee4" providerId="ADAL" clId="{0172DC03-8117-44DE-AB91-6F97362B2DCF}" dt="2023-09-06T05:48:52.135" v="2182" actId="164"/>
          <ac:grpSpMkLst>
            <pc:docMk/>
            <pc:sldMk cId="1315255271" sldId="2141411510"/>
            <ac:grpSpMk id="11" creationId="{EBABF37B-EC9B-D1ED-F8E8-AA6779BF29CF}"/>
          </ac:grpSpMkLst>
        </pc:grpChg>
        <pc:grpChg chg="add mod">
          <ac:chgData name="Daisy Hong" userId="852f2fe8-ba51-4773-8c32-260fca1b2ee4" providerId="ADAL" clId="{0172DC03-8117-44DE-AB91-6F97362B2DCF}" dt="2023-09-06T05:48:47.035" v="2181" actId="164"/>
          <ac:grpSpMkLst>
            <pc:docMk/>
            <pc:sldMk cId="1315255271" sldId="2141411510"/>
            <ac:grpSpMk id="20" creationId="{88A542E1-E3AA-FE9F-15EE-A600551BCA54}"/>
          </ac:grpSpMkLst>
        </pc:grpChg>
        <pc:grpChg chg="add mod">
          <ac:chgData name="Daisy Hong" userId="852f2fe8-ba51-4773-8c32-260fca1b2ee4" providerId="ADAL" clId="{0172DC03-8117-44DE-AB91-6F97362B2DCF}" dt="2023-09-06T05:53:38.823" v="2199" actId="962"/>
          <ac:grpSpMkLst>
            <pc:docMk/>
            <pc:sldMk cId="1315255271" sldId="2141411510"/>
            <ac:grpSpMk id="22" creationId="{55E7F108-84DD-9113-0B33-3C702B4EA84C}"/>
          </ac:grpSpMkLst>
        </pc:grpChg>
        <pc:grpChg chg="add mod">
          <ac:chgData name="Daisy Hong" userId="852f2fe8-ba51-4773-8c32-260fca1b2ee4" providerId="ADAL" clId="{0172DC03-8117-44DE-AB91-6F97362B2DCF}" dt="2023-09-06T23:31:39.242" v="3474" actId="14100"/>
          <ac:grpSpMkLst>
            <pc:docMk/>
            <pc:sldMk cId="1315255271" sldId="2141411510"/>
            <ac:grpSpMk id="23" creationId="{0200A6A9-3CFF-9039-4D13-DC6C289393C6}"/>
          </ac:grpSpMkLst>
        </pc:grpChg>
        <pc:picChg chg="add del mod">
          <ac:chgData name="Daisy Hong" userId="852f2fe8-ba51-4773-8c32-260fca1b2ee4" providerId="ADAL" clId="{0172DC03-8117-44DE-AB91-6F97362B2DCF}" dt="2023-09-06T07:23:25.085" v="2961" actId="478"/>
          <ac:picMkLst>
            <pc:docMk/>
            <pc:sldMk cId="1315255271" sldId="2141411510"/>
            <ac:picMk id="5" creationId="{51093FD7-E9CF-603A-00DD-3AF19CF29AEF}"/>
          </ac:picMkLst>
        </pc:picChg>
      </pc:sldChg>
      <pc:sldChg chg="addSp delSp modSp add del mod">
        <pc:chgData name="Daisy Hong" userId="852f2fe8-ba51-4773-8c32-260fca1b2ee4" providerId="ADAL" clId="{0172DC03-8117-44DE-AB91-6F97362B2DCF}" dt="2023-09-06T07:13:41.118" v="2904" actId="47"/>
        <pc:sldMkLst>
          <pc:docMk/>
          <pc:sldMk cId="2172448878" sldId="2141411511"/>
        </pc:sldMkLst>
        <pc:spChg chg="mod ord topLvl">
          <ac:chgData name="Daisy Hong" userId="852f2fe8-ba51-4773-8c32-260fca1b2ee4" providerId="ADAL" clId="{0172DC03-8117-44DE-AB91-6F97362B2DCF}" dt="2023-09-06T06:57:04.452" v="2801" actId="13244"/>
          <ac:spMkLst>
            <pc:docMk/>
            <pc:sldMk cId="2172448878" sldId="2141411511"/>
            <ac:spMk id="6" creationId="{8B42A914-B954-F399-BC8E-10A12370ED9A}"/>
          </ac:spMkLst>
        </pc:spChg>
        <pc:spChg chg="del mod topLvl">
          <ac:chgData name="Daisy Hong" userId="852f2fe8-ba51-4773-8c32-260fca1b2ee4" providerId="ADAL" clId="{0172DC03-8117-44DE-AB91-6F97362B2DCF}" dt="2023-09-06T06:39:40.331" v="2653" actId="478"/>
          <ac:spMkLst>
            <pc:docMk/>
            <pc:sldMk cId="2172448878" sldId="2141411511"/>
            <ac:spMk id="9" creationId="{6E6196F1-3EF3-7D88-A920-B44429439F60}"/>
          </ac:spMkLst>
        </pc:spChg>
        <pc:spChg chg="mod ord">
          <ac:chgData name="Daisy Hong" userId="852f2fe8-ba51-4773-8c32-260fca1b2ee4" providerId="ADAL" clId="{0172DC03-8117-44DE-AB91-6F97362B2DCF}" dt="2023-09-06T06:57:09.066" v="2802" actId="13244"/>
          <ac:spMkLst>
            <pc:docMk/>
            <pc:sldMk cId="2172448878" sldId="2141411511"/>
            <ac:spMk id="10" creationId="{E8EB224F-1C35-58BF-0F3A-C715CCAA6C88}"/>
          </ac:spMkLst>
        </pc:spChg>
        <pc:spChg chg="del mod topLvl">
          <ac:chgData name="Daisy Hong" userId="852f2fe8-ba51-4773-8c32-260fca1b2ee4" providerId="ADAL" clId="{0172DC03-8117-44DE-AB91-6F97362B2DCF}" dt="2023-09-06T06:39:09.952" v="2648" actId="478"/>
          <ac:spMkLst>
            <pc:docMk/>
            <pc:sldMk cId="2172448878" sldId="2141411511"/>
            <ac:spMk id="11" creationId="{5C308D2B-560A-BF0F-8BEE-65AACAC7DED0}"/>
          </ac:spMkLst>
        </pc:spChg>
        <pc:spChg chg="del mod topLvl">
          <ac:chgData name="Daisy Hong" userId="852f2fe8-ba51-4773-8c32-260fca1b2ee4" providerId="ADAL" clId="{0172DC03-8117-44DE-AB91-6F97362B2DCF}" dt="2023-09-06T06:39:08.407" v="2647" actId="478"/>
          <ac:spMkLst>
            <pc:docMk/>
            <pc:sldMk cId="2172448878" sldId="2141411511"/>
            <ac:spMk id="12" creationId="{BB2020A6-EB8C-2865-4C22-A6FBC42A6E45}"/>
          </ac:spMkLst>
        </pc:spChg>
        <pc:spChg chg="del mod topLvl">
          <ac:chgData name="Daisy Hong" userId="852f2fe8-ba51-4773-8c32-260fca1b2ee4" providerId="ADAL" clId="{0172DC03-8117-44DE-AB91-6F97362B2DCF}" dt="2023-09-06T06:39:06.490" v="2645" actId="478"/>
          <ac:spMkLst>
            <pc:docMk/>
            <pc:sldMk cId="2172448878" sldId="2141411511"/>
            <ac:spMk id="13" creationId="{3FFDCE04-18D0-2812-403D-AA4F8FEC4E64}"/>
          </ac:spMkLst>
        </pc:spChg>
        <pc:grpChg chg="add del mod">
          <ac:chgData name="Daisy Hong" userId="852f2fe8-ba51-4773-8c32-260fca1b2ee4" providerId="ADAL" clId="{0172DC03-8117-44DE-AB91-6F97362B2DCF}" dt="2023-09-06T06:38:03.411" v="2630" actId="165"/>
          <ac:grpSpMkLst>
            <pc:docMk/>
            <pc:sldMk cId="2172448878" sldId="2141411511"/>
            <ac:grpSpMk id="5" creationId="{5FDA66A3-59AF-A688-8EF5-245AF0C722B5}"/>
          </ac:grpSpMkLst>
        </pc:grpChg>
        <pc:grpChg chg="del mod topLvl">
          <ac:chgData name="Daisy Hong" userId="852f2fe8-ba51-4773-8c32-260fca1b2ee4" providerId="ADAL" clId="{0172DC03-8117-44DE-AB91-6F97362B2DCF}" dt="2023-09-06T06:39:04.464" v="2644" actId="165"/>
          <ac:grpSpMkLst>
            <pc:docMk/>
            <pc:sldMk cId="2172448878" sldId="2141411511"/>
            <ac:grpSpMk id="8" creationId="{88ADF042-D869-A904-4FCD-5DA9165DAE4F}"/>
          </ac:grpSpMkLst>
        </pc:grpChg>
      </pc:sldChg>
      <pc:sldChg chg="add del">
        <pc:chgData name="Daisy Hong" userId="852f2fe8-ba51-4773-8c32-260fca1b2ee4" providerId="ADAL" clId="{0172DC03-8117-44DE-AB91-6F97362B2DCF}" dt="2023-09-06T06:15:29.461" v="2397" actId="47"/>
        <pc:sldMkLst>
          <pc:docMk/>
          <pc:sldMk cId="3578334070" sldId="2141411511"/>
        </pc:sldMkLst>
      </pc:sldChg>
      <pc:sldChg chg="addSp delSp modSp add mod">
        <pc:chgData name="Daisy Hong" userId="852f2fe8-ba51-4773-8c32-260fca1b2ee4" providerId="ADAL" clId="{0172DC03-8117-44DE-AB91-6F97362B2DCF}" dt="2023-09-06T07:59:16.421" v="3187" actId="962"/>
        <pc:sldMkLst>
          <pc:docMk/>
          <pc:sldMk cId="2855087837" sldId="2141411512"/>
        </pc:sldMkLst>
        <pc:spChg chg="del mod topLvl">
          <ac:chgData name="Daisy Hong" userId="852f2fe8-ba51-4773-8c32-260fca1b2ee4" providerId="ADAL" clId="{0172DC03-8117-44DE-AB91-6F97362B2DCF}" dt="2023-09-06T06:53:29.467" v="2777" actId="478"/>
          <ac:spMkLst>
            <pc:docMk/>
            <pc:sldMk cId="2855087837" sldId="2141411512"/>
            <ac:spMk id="3" creationId="{E03A3F22-4B84-190D-6BB0-0F9B2E885E6B}"/>
          </ac:spMkLst>
        </pc:spChg>
        <pc:spChg chg="mod">
          <ac:chgData name="Daisy Hong" userId="852f2fe8-ba51-4773-8c32-260fca1b2ee4" providerId="ADAL" clId="{0172DC03-8117-44DE-AB91-6F97362B2DCF}" dt="2023-09-06T07:59:01.933" v="3183"/>
          <ac:spMkLst>
            <pc:docMk/>
            <pc:sldMk cId="2855087837" sldId="2141411512"/>
            <ac:spMk id="5" creationId="{94B756B1-208B-525C-FACB-683780E818D1}"/>
          </ac:spMkLst>
        </pc:spChg>
        <pc:spChg chg="mod">
          <ac:chgData name="Daisy Hong" userId="852f2fe8-ba51-4773-8c32-260fca1b2ee4" providerId="ADAL" clId="{0172DC03-8117-44DE-AB91-6F97362B2DCF}" dt="2023-09-06T07:59:01.933" v="3183"/>
          <ac:spMkLst>
            <pc:docMk/>
            <pc:sldMk cId="2855087837" sldId="2141411512"/>
            <ac:spMk id="6" creationId="{BAA3997B-AC3E-C180-7412-58407754E295}"/>
          </ac:spMkLst>
        </pc:spChg>
        <pc:spChg chg="mod">
          <ac:chgData name="Daisy Hong" userId="852f2fe8-ba51-4773-8c32-260fca1b2ee4" providerId="ADAL" clId="{0172DC03-8117-44DE-AB91-6F97362B2DCF}" dt="2023-09-06T07:53:19.006" v="3164" actId="14100"/>
          <ac:spMkLst>
            <pc:docMk/>
            <pc:sldMk cId="2855087837" sldId="2141411512"/>
            <ac:spMk id="7" creationId="{A96CDD72-FB1A-F4BB-531E-6A7973BF3571}"/>
          </ac:spMkLst>
        </pc:spChg>
        <pc:spChg chg="mod topLvl">
          <ac:chgData name="Daisy Hong" userId="852f2fe8-ba51-4773-8c32-260fca1b2ee4" providerId="ADAL" clId="{0172DC03-8117-44DE-AB91-6F97362B2DCF}" dt="2023-09-06T06:56:34.645" v="2799" actId="164"/>
          <ac:spMkLst>
            <pc:docMk/>
            <pc:sldMk cId="2855087837" sldId="2141411512"/>
            <ac:spMk id="8" creationId="{E79301A5-EECD-738C-8A9A-41930233F5C6}"/>
          </ac:spMkLst>
        </pc:spChg>
        <pc:spChg chg="mod topLvl">
          <ac:chgData name="Daisy Hong" userId="852f2fe8-ba51-4773-8c32-260fca1b2ee4" providerId="ADAL" clId="{0172DC03-8117-44DE-AB91-6F97362B2DCF}" dt="2023-09-06T06:56:34.645" v="2799" actId="164"/>
          <ac:spMkLst>
            <pc:docMk/>
            <pc:sldMk cId="2855087837" sldId="2141411512"/>
            <ac:spMk id="9" creationId="{179FBC41-4014-CA57-B326-29C22B2C0CA4}"/>
          </ac:spMkLst>
        </pc:spChg>
        <pc:spChg chg="mod">
          <ac:chgData name="Daisy Hong" userId="852f2fe8-ba51-4773-8c32-260fca1b2ee4" providerId="ADAL" clId="{0172DC03-8117-44DE-AB91-6F97362B2DCF}" dt="2023-09-06T07:29:17.563" v="2984" actId="3064"/>
          <ac:spMkLst>
            <pc:docMk/>
            <pc:sldMk cId="2855087837" sldId="2141411512"/>
            <ac:spMk id="55" creationId="{A5FFD09F-97CE-8EC5-9ECC-3EB02E62F9ED}"/>
          </ac:spMkLst>
        </pc:spChg>
        <pc:spChg chg="mod">
          <ac:chgData name="Daisy Hong" userId="852f2fe8-ba51-4773-8c32-260fca1b2ee4" providerId="ADAL" clId="{0172DC03-8117-44DE-AB91-6F97362B2DCF}" dt="2023-09-06T06:58:20.090" v="2803" actId="207"/>
          <ac:spMkLst>
            <pc:docMk/>
            <pc:sldMk cId="2855087837" sldId="2141411512"/>
            <ac:spMk id="62" creationId="{2AE0E09E-7A86-1C79-C2F0-054BC62945C3}"/>
          </ac:spMkLst>
        </pc:spChg>
        <pc:spChg chg="mod">
          <ac:chgData name="Daisy Hong" userId="852f2fe8-ba51-4773-8c32-260fca1b2ee4" providerId="ADAL" clId="{0172DC03-8117-44DE-AB91-6F97362B2DCF}" dt="2023-09-06T06:56:10.061" v="2796" actId="11530"/>
          <ac:spMkLst>
            <pc:docMk/>
            <pc:sldMk cId="2855087837" sldId="2141411512"/>
            <ac:spMk id="63" creationId="{83F115AF-708E-CE00-FFB8-4B104CC453FB}"/>
          </ac:spMkLst>
        </pc:spChg>
        <pc:spChg chg="mod">
          <ac:chgData name="Daisy Hong" userId="852f2fe8-ba51-4773-8c32-260fca1b2ee4" providerId="ADAL" clId="{0172DC03-8117-44DE-AB91-6F97362B2DCF}" dt="2023-09-06T06:58:20.090" v="2803" actId="207"/>
          <ac:spMkLst>
            <pc:docMk/>
            <pc:sldMk cId="2855087837" sldId="2141411512"/>
            <ac:spMk id="64" creationId="{726D618A-5E0B-8AFA-6CB7-99C66B1D78AD}"/>
          </ac:spMkLst>
        </pc:spChg>
        <pc:spChg chg="mod">
          <ac:chgData name="Daisy Hong" userId="852f2fe8-ba51-4773-8c32-260fca1b2ee4" providerId="ADAL" clId="{0172DC03-8117-44DE-AB91-6F97362B2DCF}" dt="2023-09-06T06:56:10.061" v="2796" actId="11530"/>
          <ac:spMkLst>
            <pc:docMk/>
            <pc:sldMk cId="2855087837" sldId="2141411512"/>
            <ac:spMk id="65" creationId="{BA2126E2-240A-3104-031B-33B1F2FF5824}"/>
          </ac:spMkLst>
        </pc:spChg>
        <pc:spChg chg="mod">
          <ac:chgData name="Daisy Hong" userId="852f2fe8-ba51-4773-8c32-260fca1b2ee4" providerId="ADAL" clId="{0172DC03-8117-44DE-AB91-6F97362B2DCF}" dt="2023-09-06T06:58:20.090" v="2803" actId="207"/>
          <ac:spMkLst>
            <pc:docMk/>
            <pc:sldMk cId="2855087837" sldId="2141411512"/>
            <ac:spMk id="66" creationId="{1FBD56A3-DC6D-09CF-2230-38B06A7D48EB}"/>
          </ac:spMkLst>
        </pc:spChg>
        <pc:spChg chg="mod">
          <ac:chgData name="Daisy Hong" userId="852f2fe8-ba51-4773-8c32-260fca1b2ee4" providerId="ADAL" clId="{0172DC03-8117-44DE-AB91-6F97362B2DCF}" dt="2023-09-06T06:56:10.061" v="2796" actId="11530"/>
          <ac:spMkLst>
            <pc:docMk/>
            <pc:sldMk cId="2855087837" sldId="2141411512"/>
            <ac:spMk id="67" creationId="{415F601A-2A61-4DCF-37DE-EC0C41099059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69" creationId="{8D84D874-2099-E0EF-87CC-C95FA3B2EB1B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72" creationId="{DB29F894-F80E-22E8-33D3-7341A7B7AB2C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78" creationId="{97FDAB12-AD25-60F8-A948-80321762F169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79" creationId="{F7D3D0EF-1E78-DF08-AF44-7E1D08DE35FF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80" creationId="{E127E571-5903-82AA-B0A0-E3A430718D03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81" creationId="{132E2DC3-A385-67E4-ED0F-6778EA0C6EA6}"/>
          </ac:spMkLst>
        </pc:spChg>
        <pc:spChg chg="del mod topLvl">
          <ac:chgData name="Daisy Hong" userId="852f2fe8-ba51-4773-8c32-260fca1b2ee4" providerId="ADAL" clId="{0172DC03-8117-44DE-AB91-6F97362B2DCF}" dt="2023-09-06T06:52:40.050" v="2767" actId="478"/>
          <ac:spMkLst>
            <pc:docMk/>
            <pc:sldMk cId="2855087837" sldId="2141411512"/>
            <ac:spMk id="82" creationId="{8BC62151-5E12-185F-F179-0755C04B75E4}"/>
          </ac:spMkLst>
        </pc:spChg>
        <pc:grpChg chg="add mod">
          <ac:chgData name="Daisy Hong" userId="852f2fe8-ba51-4773-8c32-260fca1b2ee4" providerId="ADAL" clId="{0172DC03-8117-44DE-AB91-6F97362B2DCF}" dt="2023-09-06T07:59:10.721" v="3185" actId="962"/>
          <ac:grpSpMkLst>
            <pc:docMk/>
            <pc:sldMk cId="2855087837" sldId="2141411512"/>
            <ac:grpSpMk id="3" creationId="{8602A7BB-B33C-53A1-3B03-F000B3F271AB}"/>
          </ac:grpSpMkLst>
        </pc:grpChg>
        <pc:grpChg chg="del">
          <ac:chgData name="Daisy Hong" userId="852f2fe8-ba51-4773-8c32-260fca1b2ee4" providerId="ADAL" clId="{0172DC03-8117-44DE-AB91-6F97362B2DCF}" dt="2023-09-06T06:52:31.300" v="2766" actId="165"/>
          <ac:grpSpMkLst>
            <pc:docMk/>
            <pc:sldMk cId="2855087837" sldId="2141411512"/>
            <ac:grpSpMk id="5" creationId="{8852CF11-CBB2-F067-1DCE-D736A46B7D9A}"/>
          </ac:grpSpMkLst>
        </pc:grpChg>
        <pc:grpChg chg="add del mod">
          <ac:chgData name="Daisy Hong" userId="852f2fe8-ba51-4773-8c32-260fca1b2ee4" providerId="ADAL" clId="{0172DC03-8117-44DE-AB91-6F97362B2DCF}" dt="2023-09-06T06:56:23.997" v="2797" actId="165"/>
          <ac:grpSpMkLst>
            <pc:docMk/>
            <pc:sldMk cId="2855087837" sldId="2141411512"/>
            <ac:grpSpMk id="6" creationId="{3FA4184F-995D-0799-D84F-5B96DC0A01F3}"/>
          </ac:grpSpMkLst>
        </pc:grpChg>
        <pc:grpChg chg="add mod ord">
          <ac:chgData name="Daisy Hong" userId="852f2fe8-ba51-4773-8c32-260fca1b2ee4" providerId="ADAL" clId="{0172DC03-8117-44DE-AB91-6F97362B2DCF}" dt="2023-09-06T07:59:16.421" v="3187" actId="962"/>
          <ac:grpSpMkLst>
            <pc:docMk/>
            <pc:sldMk cId="2855087837" sldId="2141411512"/>
            <ac:grpSpMk id="10" creationId="{9CD3C620-6BA4-2856-63E3-F80E7EAF47A7}"/>
          </ac:grpSpMkLst>
        </pc:grpChg>
      </pc:sldChg>
      <pc:sldChg chg="addSp delSp modSp add mod">
        <pc:chgData name="Daisy Hong" userId="852f2fe8-ba51-4773-8c32-260fca1b2ee4" providerId="ADAL" clId="{0172DC03-8117-44DE-AB91-6F97362B2DCF}" dt="2023-09-06T07:54:17.667" v="3168" actId="207"/>
        <pc:sldMkLst>
          <pc:docMk/>
          <pc:sldMk cId="2133013097" sldId="2141411513"/>
        </pc:sldMkLst>
        <pc:spChg chg="ord">
          <ac:chgData name="Daisy Hong" userId="852f2fe8-ba51-4773-8c32-260fca1b2ee4" providerId="ADAL" clId="{0172DC03-8117-44DE-AB91-6F97362B2DCF}" dt="2023-09-06T07:12:24.826" v="2903" actId="13244"/>
          <ac:spMkLst>
            <pc:docMk/>
            <pc:sldMk cId="2133013097" sldId="2141411513"/>
            <ac:spMk id="4" creationId="{9D67F14F-2871-811C-83A8-A992905402EA}"/>
          </ac:spMkLst>
        </pc:spChg>
        <pc:spChg chg="mod">
          <ac:chgData name="Daisy Hong" userId="852f2fe8-ba51-4773-8c32-260fca1b2ee4" providerId="ADAL" clId="{0172DC03-8117-44DE-AB91-6F97362B2DCF}" dt="2023-09-06T07:53:59.234" v="3165" actId="207"/>
          <ac:spMkLst>
            <pc:docMk/>
            <pc:sldMk cId="2133013097" sldId="2141411513"/>
            <ac:spMk id="6" creationId="{8B42A914-B954-F399-BC8E-10A12370ED9A}"/>
          </ac:spMkLst>
        </pc:spChg>
        <pc:spChg chg="mod">
          <ac:chgData name="Daisy Hong" userId="852f2fe8-ba51-4773-8c32-260fca1b2ee4" providerId="ADAL" clId="{0172DC03-8117-44DE-AB91-6F97362B2DCF}" dt="2023-09-06T07:20:41.759" v="2951" actId="1036"/>
          <ac:spMkLst>
            <pc:docMk/>
            <pc:sldMk cId="2133013097" sldId="2141411513"/>
            <ac:spMk id="10" creationId="{E8EB224F-1C35-58BF-0F3A-C715CCAA6C88}"/>
          </ac:spMkLst>
        </pc:spChg>
        <pc:spChg chg="add mod ord">
          <ac:chgData name="Daisy Hong" userId="852f2fe8-ba51-4773-8c32-260fca1b2ee4" providerId="ADAL" clId="{0172DC03-8117-44DE-AB91-6F97362B2DCF}" dt="2023-09-06T07:16:08.780" v="2914" actId="1076"/>
          <ac:spMkLst>
            <pc:docMk/>
            <pc:sldMk cId="2133013097" sldId="2141411513"/>
            <ac:spMk id="16" creationId="{9782A289-E777-DBEC-A881-4371955AA388}"/>
          </ac:spMkLst>
        </pc:spChg>
        <pc:spChg chg="add mod ord">
          <ac:chgData name="Daisy Hong" userId="852f2fe8-ba51-4773-8c32-260fca1b2ee4" providerId="ADAL" clId="{0172DC03-8117-44DE-AB91-6F97362B2DCF}" dt="2023-09-06T07:54:11.434" v="3167" actId="692"/>
          <ac:spMkLst>
            <pc:docMk/>
            <pc:sldMk cId="2133013097" sldId="2141411513"/>
            <ac:spMk id="17" creationId="{77D64CC4-5483-C620-88E6-C9F69B32FB2B}"/>
          </ac:spMkLst>
        </pc:spChg>
        <pc:picChg chg="mod">
          <ac:chgData name="Daisy Hong" userId="852f2fe8-ba51-4773-8c32-260fca1b2ee4" providerId="ADAL" clId="{0172DC03-8117-44DE-AB91-6F97362B2DCF}" dt="2023-09-06T07:21:47.986" v="2958" actId="14100"/>
          <ac:picMkLst>
            <pc:docMk/>
            <pc:sldMk cId="2133013097" sldId="2141411513"/>
            <ac:picMk id="7" creationId="{5ADF28D4-EED5-28BC-E4E8-6AEF466076FE}"/>
          </ac:picMkLst>
        </pc:picChg>
        <pc:picChg chg="add del mod">
          <ac:chgData name="Daisy Hong" userId="852f2fe8-ba51-4773-8c32-260fca1b2ee4" providerId="ADAL" clId="{0172DC03-8117-44DE-AB91-6F97362B2DCF}" dt="2023-09-06T07:07:58.902" v="2834" actId="478"/>
          <ac:picMkLst>
            <pc:docMk/>
            <pc:sldMk cId="2133013097" sldId="2141411513"/>
            <ac:picMk id="8" creationId="{7F915812-40CE-9F49-63BE-EDE8D35BC472}"/>
          </ac:picMkLst>
        </pc:picChg>
        <pc:picChg chg="add del mod">
          <ac:chgData name="Daisy Hong" userId="852f2fe8-ba51-4773-8c32-260fca1b2ee4" providerId="ADAL" clId="{0172DC03-8117-44DE-AB91-6F97362B2DCF}" dt="2023-09-06T07:09:27.884" v="2839" actId="478"/>
          <ac:picMkLst>
            <pc:docMk/>
            <pc:sldMk cId="2133013097" sldId="2141411513"/>
            <ac:picMk id="11" creationId="{7E939277-FA0D-3BBE-B4FD-C0CB124A0A3F}"/>
          </ac:picMkLst>
        </pc:picChg>
        <pc:picChg chg="add mod">
          <ac:chgData name="Daisy Hong" userId="852f2fe8-ba51-4773-8c32-260fca1b2ee4" providerId="ADAL" clId="{0172DC03-8117-44DE-AB91-6F97362B2DCF}" dt="2023-09-06T07:54:17.667" v="3168" actId="207"/>
          <ac:picMkLst>
            <pc:docMk/>
            <pc:sldMk cId="2133013097" sldId="2141411513"/>
            <ac:picMk id="13" creationId="{59B04A07-034B-BFCE-A98B-6D5CA241FA93}"/>
          </ac:picMkLst>
        </pc:picChg>
        <pc:picChg chg="add mod">
          <ac:chgData name="Daisy Hong" userId="852f2fe8-ba51-4773-8c32-260fca1b2ee4" providerId="ADAL" clId="{0172DC03-8117-44DE-AB91-6F97362B2DCF}" dt="2023-09-06T07:54:17.667" v="3168" actId="207"/>
          <ac:picMkLst>
            <pc:docMk/>
            <pc:sldMk cId="2133013097" sldId="2141411513"/>
            <ac:picMk id="15" creationId="{02A7154E-08C6-9C1A-6E28-14AA7517D450}"/>
          </ac:picMkLst>
        </pc:picChg>
      </pc:sldChg>
      <pc:sldChg chg="addSp delSp modSp add mod ord modClrScheme chgLayout">
        <pc:chgData name="Daisy Hong" userId="852f2fe8-ba51-4773-8c32-260fca1b2ee4" providerId="ADAL" clId="{0172DC03-8117-44DE-AB91-6F97362B2DCF}" dt="2023-09-07T04:48:01.826" v="4431" actId="165"/>
        <pc:sldMkLst>
          <pc:docMk/>
          <pc:sldMk cId="738048724" sldId="2141411514"/>
        </pc:sldMkLst>
        <pc:spChg chg="mod">
          <ac:chgData name="Daisy Hong" userId="852f2fe8-ba51-4773-8c32-260fca1b2ee4" providerId="ADAL" clId="{0172DC03-8117-44DE-AB91-6F97362B2DCF}" dt="2023-09-06T22:55:25.996" v="3233" actId="26606"/>
          <ac:spMkLst>
            <pc:docMk/>
            <pc:sldMk cId="738048724" sldId="2141411514"/>
            <ac:spMk id="2" creationId="{5101B7C4-A46D-E9F8-B2C5-62CC6C30E47D}"/>
          </ac:spMkLst>
        </pc:spChg>
        <pc:spChg chg="mod ord">
          <ac:chgData name="Daisy Hong" userId="852f2fe8-ba51-4773-8c32-260fca1b2ee4" providerId="ADAL" clId="{0172DC03-8117-44DE-AB91-6F97362B2DCF}" dt="2023-09-06T23:03:58.902" v="3312" actId="13244"/>
          <ac:spMkLst>
            <pc:docMk/>
            <pc:sldMk cId="738048724" sldId="2141411514"/>
            <ac:spMk id="4" creationId="{60704DA1-BF5D-3CBB-8EF2-7E1969D07A3A}"/>
          </ac:spMkLst>
        </pc:spChg>
        <pc:spChg chg="del">
          <ac:chgData name="Daisy Hong" userId="852f2fe8-ba51-4773-8c32-260fca1b2ee4" providerId="ADAL" clId="{0172DC03-8117-44DE-AB91-6F97362B2DCF}" dt="2023-09-06T22:54:59.378" v="3231" actId="26606"/>
          <ac:spMkLst>
            <pc:docMk/>
            <pc:sldMk cId="738048724" sldId="2141411514"/>
            <ac:spMk id="5" creationId="{99C36CA0-7280-C1FD-DEC9-35D9DE7F1F0E}"/>
          </ac:spMkLst>
        </pc:spChg>
        <pc:spChg chg="mod topLvl">
          <ac:chgData name="Daisy Hong" userId="852f2fe8-ba51-4773-8c32-260fca1b2ee4" providerId="ADAL" clId="{0172DC03-8117-44DE-AB91-6F97362B2DCF}" dt="2023-09-06T23:19:27.043" v="3382" actId="14100"/>
          <ac:spMkLst>
            <pc:docMk/>
            <pc:sldMk cId="738048724" sldId="2141411514"/>
            <ac:spMk id="6" creationId="{FFD2BD1D-465E-CB67-F44C-3ED800263B3E}"/>
          </ac:spMkLst>
        </pc:spChg>
        <pc:spChg chg="mod topLvl">
          <ac:chgData name="Daisy Hong" userId="852f2fe8-ba51-4773-8c32-260fca1b2ee4" providerId="ADAL" clId="{0172DC03-8117-44DE-AB91-6F97362B2DCF}" dt="2023-09-07T04:48:01.826" v="4431" actId="165"/>
          <ac:spMkLst>
            <pc:docMk/>
            <pc:sldMk cId="738048724" sldId="2141411514"/>
            <ac:spMk id="8" creationId="{25B81C49-94E4-9431-655A-E5E293B9279F}"/>
          </ac:spMkLst>
        </pc:spChg>
        <pc:spChg chg="mod topLvl">
          <ac:chgData name="Daisy Hong" userId="852f2fe8-ba51-4773-8c32-260fca1b2ee4" providerId="ADAL" clId="{0172DC03-8117-44DE-AB91-6F97362B2DCF}" dt="2023-09-06T23:19:20.429" v="3381" actId="14100"/>
          <ac:spMkLst>
            <pc:docMk/>
            <pc:sldMk cId="738048724" sldId="2141411514"/>
            <ac:spMk id="9" creationId="{E3D053A2-6361-9605-9536-16E3B4F4FCD4}"/>
          </ac:spMkLst>
        </pc:spChg>
        <pc:spChg chg="mod topLvl">
          <ac:chgData name="Daisy Hong" userId="852f2fe8-ba51-4773-8c32-260fca1b2ee4" providerId="ADAL" clId="{0172DC03-8117-44DE-AB91-6F97362B2DCF}" dt="2023-09-06T23:19:20.429" v="3381" actId="14100"/>
          <ac:spMkLst>
            <pc:docMk/>
            <pc:sldMk cId="738048724" sldId="2141411514"/>
            <ac:spMk id="10" creationId="{59CFA5AB-746C-C739-77C6-C06EB27242B7}"/>
          </ac:spMkLst>
        </pc:spChg>
        <pc:spChg chg="add del mod">
          <ac:chgData name="Daisy Hong" userId="852f2fe8-ba51-4773-8c32-260fca1b2ee4" providerId="ADAL" clId="{0172DC03-8117-44DE-AB91-6F97362B2DCF}" dt="2023-09-06T22:55:26.017" v="3234" actId="26606"/>
          <ac:spMkLst>
            <pc:docMk/>
            <pc:sldMk cId="738048724" sldId="2141411514"/>
            <ac:spMk id="11" creationId="{8A51AF24-F11B-25FD-69C5-8765B50AD3D2}"/>
          </ac:spMkLst>
        </pc:spChg>
        <pc:spChg chg="mod topLvl">
          <ac:chgData name="Daisy Hong" userId="852f2fe8-ba51-4773-8c32-260fca1b2ee4" providerId="ADAL" clId="{0172DC03-8117-44DE-AB91-6F97362B2DCF}" dt="2023-09-07T04:48:01.826" v="4431" actId="165"/>
          <ac:spMkLst>
            <pc:docMk/>
            <pc:sldMk cId="738048724" sldId="2141411514"/>
            <ac:spMk id="12" creationId="{50FD0D56-E96D-7DB6-6167-AA2D5D539192}"/>
          </ac:spMkLst>
        </pc:spChg>
        <pc:spChg chg="mod topLvl">
          <ac:chgData name="Daisy Hong" userId="852f2fe8-ba51-4773-8c32-260fca1b2ee4" providerId="ADAL" clId="{0172DC03-8117-44DE-AB91-6F97362B2DCF}" dt="2023-09-06T23:03:00.027" v="3309" actId="165"/>
          <ac:spMkLst>
            <pc:docMk/>
            <pc:sldMk cId="738048724" sldId="2141411514"/>
            <ac:spMk id="13" creationId="{C6CC0AD2-1AEC-B05F-2BE4-7351634E3117}"/>
          </ac:spMkLst>
        </pc:spChg>
        <pc:spChg chg="mod topLvl">
          <ac:chgData name="Daisy Hong" userId="852f2fe8-ba51-4773-8c32-260fca1b2ee4" providerId="ADAL" clId="{0172DC03-8117-44DE-AB91-6F97362B2DCF}" dt="2023-09-06T23:19:29.332" v="3383" actId="14100"/>
          <ac:spMkLst>
            <pc:docMk/>
            <pc:sldMk cId="738048724" sldId="2141411514"/>
            <ac:spMk id="14" creationId="{10184052-E9B2-F31F-30A3-70BD4C45C573}"/>
          </ac:spMkLst>
        </pc:spChg>
        <pc:spChg chg="mod topLvl">
          <ac:chgData name="Daisy Hong" userId="852f2fe8-ba51-4773-8c32-260fca1b2ee4" providerId="ADAL" clId="{0172DC03-8117-44DE-AB91-6F97362B2DCF}" dt="2023-09-07T04:48:01.826" v="4431" actId="165"/>
          <ac:spMkLst>
            <pc:docMk/>
            <pc:sldMk cId="738048724" sldId="2141411514"/>
            <ac:spMk id="15" creationId="{698FB821-3093-C322-59D1-D35FA5459604}"/>
          </ac:spMkLst>
        </pc:spChg>
        <pc:spChg chg="add del">
          <ac:chgData name="Daisy Hong" userId="852f2fe8-ba51-4773-8c32-260fca1b2ee4" providerId="ADAL" clId="{0172DC03-8117-44DE-AB91-6F97362B2DCF}" dt="2023-09-06T22:55:58.759" v="3236" actId="478"/>
          <ac:spMkLst>
            <pc:docMk/>
            <pc:sldMk cId="738048724" sldId="2141411514"/>
            <ac:spMk id="16" creationId="{4B8B9FC9-EE60-8C1B-D9CD-B18CB5B2B342}"/>
          </ac:spMkLst>
        </pc:spChg>
        <pc:spChg chg="mod topLvl">
          <ac:chgData name="Daisy Hong" userId="852f2fe8-ba51-4773-8c32-260fca1b2ee4" providerId="ADAL" clId="{0172DC03-8117-44DE-AB91-6F97362B2DCF}" dt="2023-09-06T23:19:20.429" v="3381" actId="14100"/>
          <ac:spMkLst>
            <pc:docMk/>
            <pc:sldMk cId="738048724" sldId="2141411514"/>
            <ac:spMk id="17" creationId="{AA8FD399-9672-2943-E1E4-AD8C531B06EB}"/>
          </ac:spMkLst>
        </pc:spChg>
        <pc:spChg chg="mod topLvl">
          <ac:chgData name="Daisy Hong" userId="852f2fe8-ba51-4773-8c32-260fca1b2ee4" providerId="ADAL" clId="{0172DC03-8117-44DE-AB91-6F97362B2DCF}" dt="2023-09-06T23:19:31.964" v="3384" actId="14100"/>
          <ac:spMkLst>
            <pc:docMk/>
            <pc:sldMk cId="738048724" sldId="2141411514"/>
            <ac:spMk id="18" creationId="{A5C5135E-2D19-A36C-7673-0F33DA1EC9CE}"/>
          </ac:spMkLst>
        </pc:spChg>
        <pc:spChg chg="mod topLvl">
          <ac:chgData name="Daisy Hong" userId="852f2fe8-ba51-4773-8c32-260fca1b2ee4" providerId="ADAL" clId="{0172DC03-8117-44DE-AB91-6F97362B2DCF}" dt="2023-09-07T04:48:01.826" v="4431" actId="165"/>
          <ac:spMkLst>
            <pc:docMk/>
            <pc:sldMk cId="738048724" sldId="2141411514"/>
            <ac:spMk id="19" creationId="{83516A2E-2629-DA2D-8A7E-B809252E497F}"/>
          </ac:spMkLst>
        </pc:spChg>
        <pc:spChg chg="mod topLvl">
          <ac:chgData name="Daisy Hong" userId="852f2fe8-ba51-4773-8c32-260fca1b2ee4" providerId="ADAL" clId="{0172DC03-8117-44DE-AB91-6F97362B2DCF}" dt="2023-09-06T23:19:20.429" v="3381" actId="14100"/>
          <ac:spMkLst>
            <pc:docMk/>
            <pc:sldMk cId="738048724" sldId="2141411514"/>
            <ac:spMk id="20" creationId="{BD1E219F-1A9A-06D7-7D0B-AE6C5C505417}"/>
          </ac:spMkLst>
        </pc:spChg>
        <pc:spChg chg="add del mod ord">
          <ac:chgData name="Daisy Hong" userId="852f2fe8-ba51-4773-8c32-260fca1b2ee4" providerId="ADAL" clId="{0172DC03-8117-44DE-AB91-6F97362B2DCF}" dt="2023-09-06T23:18:42.283" v="3379" actId="478"/>
          <ac:spMkLst>
            <pc:docMk/>
            <pc:sldMk cId="738048724" sldId="2141411514"/>
            <ac:spMk id="21" creationId="{32381866-4349-16F6-1588-7B51FD4DA229}"/>
          </ac:spMkLst>
        </pc:spChg>
        <pc:grpChg chg="del mod">
          <ac:chgData name="Daisy Hong" userId="852f2fe8-ba51-4773-8c32-260fca1b2ee4" providerId="ADAL" clId="{0172DC03-8117-44DE-AB91-6F97362B2DCF}" dt="2023-09-06T23:03:00.027" v="3309" actId="165"/>
          <ac:grpSpMkLst>
            <pc:docMk/>
            <pc:sldMk cId="738048724" sldId="2141411514"/>
            <ac:grpSpMk id="3" creationId="{4AB2197A-F31C-AB61-F7FC-F5D4B0038801}"/>
          </ac:grpSpMkLst>
        </pc:grpChg>
        <pc:grpChg chg="add del mod">
          <ac:chgData name="Daisy Hong" userId="852f2fe8-ba51-4773-8c32-260fca1b2ee4" providerId="ADAL" clId="{0172DC03-8117-44DE-AB91-6F97362B2DCF}" dt="2023-09-07T04:48:01.826" v="4431" actId="165"/>
          <ac:grpSpMkLst>
            <pc:docMk/>
            <pc:sldMk cId="738048724" sldId="2141411514"/>
            <ac:grpSpMk id="3" creationId="{F6BC62D5-7F3E-3305-BE7B-76A1DAB07BA3}"/>
          </ac:grpSpMkLst>
        </pc:grpChg>
        <pc:graphicFrameChg chg="add del mod modGraphic">
          <ac:chgData name="Daisy Hong" userId="852f2fe8-ba51-4773-8c32-260fca1b2ee4" providerId="ADAL" clId="{0172DC03-8117-44DE-AB91-6F97362B2DCF}" dt="2023-09-06T23:02:38.978" v="3306" actId="18245"/>
          <ac:graphicFrameMkLst>
            <pc:docMk/>
            <pc:sldMk cId="738048724" sldId="2141411514"/>
            <ac:graphicFrameMk id="7" creationId="{BADC83E0-5E82-1BC4-9342-B77B252B38A0}"/>
          </ac:graphicFrameMkLst>
        </pc:graphicFrameChg>
      </pc:sldChg>
      <pc:sldChg chg="addSp delSp modSp add del mod">
        <pc:chgData name="Daisy Hong" userId="852f2fe8-ba51-4773-8c32-260fca1b2ee4" providerId="ADAL" clId="{0172DC03-8117-44DE-AB91-6F97362B2DCF}" dt="2023-09-07T03:55:39.847" v="4296" actId="47"/>
        <pc:sldMkLst>
          <pc:docMk/>
          <pc:sldMk cId="134731706" sldId="2141411515"/>
        </pc:sldMkLst>
        <pc:spChg chg="mod">
          <ac:chgData name="Daisy Hong" userId="852f2fe8-ba51-4773-8c32-260fca1b2ee4" providerId="ADAL" clId="{0172DC03-8117-44DE-AB91-6F97362B2DCF}" dt="2023-09-07T03:07:28.539" v="4022" actId="20577"/>
          <ac:spMkLst>
            <pc:docMk/>
            <pc:sldMk cId="134731706" sldId="2141411515"/>
            <ac:spMk id="2" creationId="{35D3CC3B-F649-3A77-51B9-F8FD011A8B3F}"/>
          </ac:spMkLst>
        </pc:spChg>
        <pc:spChg chg="del">
          <ac:chgData name="Daisy Hong" userId="852f2fe8-ba51-4773-8c32-260fca1b2ee4" providerId="ADAL" clId="{0172DC03-8117-44DE-AB91-6F97362B2DCF}" dt="2023-09-07T03:06:57.103" v="4012" actId="478"/>
          <ac:spMkLst>
            <pc:docMk/>
            <pc:sldMk cId="134731706" sldId="2141411515"/>
            <ac:spMk id="5" creationId="{08175B03-A852-3F26-61E0-078354B81579}"/>
          </ac:spMkLst>
        </pc:spChg>
        <pc:spChg chg="mod">
          <ac:chgData name="Daisy Hong" userId="852f2fe8-ba51-4773-8c32-260fca1b2ee4" providerId="ADAL" clId="{0172DC03-8117-44DE-AB91-6F97362B2DCF}" dt="2023-09-07T03:53:43.711" v="4266" actId="1076"/>
          <ac:spMkLst>
            <pc:docMk/>
            <pc:sldMk cId="134731706" sldId="2141411515"/>
            <ac:spMk id="6" creationId="{B999269C-D60E-4105-969B-3644B4CBDC5A}"/>
          </ac:spMkLst>
        </pc:spChg>
        <pc:spChg chg="del">
          <ac:chgData name="Daisy Hong" userId="852f2fe8-ba51-4773-8c32-260fca1b2ee4" providerId="ADAL" clId="{0172DC03-8117-44DE-AB91-6F97362B2DCF}" dt="2023-09-07T03:07:31.007" v="4023" actId="478"/>
          <ac:spMkLst>
            <pc:docMk/>
            <pc:sldMk cId="134731706" sldId="2141411515"/>
            <ac:spMk id="7" creationId="{0EE07CA9-37C3-2E5C-4979-AB0C707CD85E}"/>
          </ac:spMkLst>
        </pc:spChg>
        <pc:spChg chg="mod topLvl">
          <ac:chgData name="Daisy Hong" userId="852f2fe8-ba51-4773-8c32-260fca1b2ee4" providerId="ADAL" clId="{0172DC03-8117-44DE-AB91-6F97362B2DCF}" dt="2023-09-07T03:53:16.982" v="4265" actId="5793"/>
          <ac:spMkLst>
            <pc:docMk/>
            <pc:sldMk cId="134731706" sldId="2141411515"/>
            <ac:spMk id="12" creationId="{93A0AC55-A6AF-BAB3-F281-AF4B688F0B2D}"/>
          </ac:spMkLst>
        </pc:spChg>
        <pc:spChg chg="mod">
          <ac:chgData name="Daisy Hong" userId="852f2fe8-ba51-4773-8c32-260fca1b2ee4" providerId="ADAL" clId="{0172DC03-8117-44DE-AB91-6F97362B2DCF}" dt="2023-09-07T03:53:08.709" v="4261" actId="165"/>
          <ac:spMkLst>
            <pc:docMk/>
            <pc:sldMk cId="134731706" sldId="2141411515"/>
            <ac:spMk id="13" creationId="{A2FB2F09-7C10-4BF1-068C-CD1FC3970D7A}"/>
          </ac:spMkLst>
        </pc:spChg>
        <pc:spChg chg="mod">
          <ac:chgData name="Daisy Hong" userId="852f2fe8-ba51-4773-8c32-260fca1b2ee4" providerId="ADAL" clId="{0172DC03-8117-44DE-AB91-6F97362B2DCF}" dt="2023-09-07T03:53:08.709" v="4261" actId="165"/>
          <ac:spMkLst>
            <pc:docMk/>
            <pc:sldMk cId="134731706" sldId="2141411515"/>
            <ac:spMk id="14" creationId="{41860A31-840E-ABAC-A2E6-F6D8AA66AE39}"/>
          </ac:spMkLst>
        </pc:spChg>
        <pc:spChg chg="mod">
          <ac:chgData name="Daisy Hong" userId="852f2fe8-ba51-4773-8c32-260fca1b2ee4" providerId="ADAL" clId="{0172DC03-8117-44DE-AB91-6F97362B2DCF}" dt="2023-09-07T03:53:08.709" v="4261" actId="165"/>
          <ac:spMkLst>
            <pc:docMk/>
            <pc:sldMk cId="134731706" sldId="2141411515"/>
            <ac:spMk id="15" creationId="{7FC12B8D-3A7B-0B93-6B39-8031D833A51B}"/>
          </ac:spMkLst>
        </pc:spChg>
        <pc:spChg chg="mod">
          <ac:chgData name="Daisy Hong" userId="852f2fe8-ba51-4773-8c32-260fca1b2ee4" providerId="ADAL" clId="{0172DC03-8117-44DE-AB91-6F97362B2DCF}" dt="2023-09-07T03:53:08.709" v="4261" actId="165"/>
          <ac:spMkLst>
            <pc:docMk/>
            <pc:sldMk cId="134731706" sldId="2141411515"/>
            <ac:spMk id="16" creationId="{A7BE69D3-31A0-0D9E-E3AC-871934969E5D}"/>
          </ac:spMkLst>
        </pc:spChg>
        <pc:spChg chg="mod">
          <ac:chgData name="Daisy Hong" userId="852f2fe8-ba51-4773-8c32-260fca1b2ee4" providerId="ADAL" clId="{0172DC03-8117-44DE-AB91-6F97362B2DCF}" dt="2023-09-07T03:52:28.860" v="4253"/>
          <ac:spMkLst>
            <pc:docMk/>
            <pc:sldMk cId="134731706" sldId="2141411515"/>
            <ac:spMk id="19" creationId="{B1C421A5-1C93-FD01-7265-E5C177539540}"/>
          </ac:spMkLst>
        </pc:spChg>
        <pc:grpChg chg="add del mod">
          <ac:chgData name="Daisy Hong" userId="852f2fe8-ba51-4773-8c32-260fca1b2ee4" providerId="ADAL" clId="{0172DC03-8117-44DE-AB91-6F97362B2DCF}" dt="2023-09-07T03:53:08.709" v="4261" actId="165"/>
          <ac:grpSpMkLst>
            <pc:docMk/>
            <pc:sldMk cId="134731706" sldId="2141411515"/>
            <ac:grpSpMk id="8" creationId="{E13CB000-11FA-C2E7-3151-4919ACC3DED1}"/>
          </ac:grpSpMkLst>
        </pc:grpChg>
        <pc:grpChg chg="mod topLvl">
          <ac:chgData name="Daisy Hong" userId="852f2fe8-ba51-4773-8c32-260fca1b2ee4" providerId="ADAL" clId="{0172DC03-8117-44DE-AB91-6F97362B2DCF}" dt="2023-09-07T03:54:38.475" v="4281" actId="1076"/>
          <ac:grpSpMkLst>
            <pc:docMk/>
            <pc:sldMk cId="134731706" sldId="2141411515"/>
            <ac:grpSpMk id="10" creationId="{47BCC2C1-6727-8A23-1B7E-E4B38D476013}"/>
          </ac:grpSpMkLst>
        </pc:grpChg>
        <pc:grpChg chg="mod topLvl">
          <ac:chgData name="Daisy Hong" userId="852f2fe8-ba51-4773-8c32-260fca1b2ee4" providerId="ADAL" clId="{0172DC03-8117-44DE-AB91-6F97362B2DCF}" dt="2023-09-07T03:54:38.760" v="4282" actId="1076"/>
          <ac:grpSpMkLst>
            <pc:docMk/>
            <pc:sldMk cId="134731706" sldId="2141411515"/>
            <ac:grpSpMk id="11" creationId="{0F51410B-46C7-4ED7-C9EC-DE7C3710F940}"/>
          </ac:grpSpMkLst>
        </pc:grpChg>
        <pc:grpChg chg="add mod">
          <ac:chgData name="Daisy Hong" userId="852f2fe8-ba51-4773-8c32-260fca1b2ee4" providerId="ADAL" clId="{0172DC03-8117-44DE-AB91-6F97362B2DCF}" dt="2023-09-07T03:54:22.320" v="4277" actId="14100"/>
          <ac:grpSpMkLst>
            <pc:docMk/>
            <pc:sldMk cId="134731706" sldId="2141411515"/>
            <ac:grpSpMk id="17" creationId="{0CBB6A5B-06F9-82E3-7A45-B6954F7B50F0}"/>
          </ac:grpSpMkLst>
        </pc:grpChg>
        <pc:picChg chg="del">
          <ac:chgData name="Daisy Hong" userId="852f2fe8-ba51-4773-8c32-260fca1b2ee4" providerId="ADAL" clId="{0172DC03-8117-44DE-AB91-6F97362B2DCF}" dt="2023-09-07T03:07:01.680" v="4014" actId="478"/>
          <ac:picMkLst>
            <pc:docMk/>
            <pc:sldMk cId="134731706" sldId="2141411515"/>
            <ac:picMk id="3" creationId="{9D661019-C995-3B57-A174-CA40F38403E9}"/>
          </ac:picMkLst>
        </pc:picChg>
        <pc:picChg chg="mod">
          <ac:chgData name="Daisy Hong" userId="852f2fe8-ba51-4773-8c32-260fca1b2ee4" providerId="ADAL" clId="{0172DC03-8117-44DE-AB91-6F97362B2DCF}" dt="2023-09-07T03:52:28.860" v="4253"/>
          <ac:picMkLst>
            <pc:docMk/>
            <pc:sldMk cId="134731706" sldId="2141411515"/>
            <ac:picMk id="18" creationId="{58ACBADA-753C-F90F-747D-673BBA34C4B0}"/>
          </ac:picMkLst>
        </pc:picChg>
        <pc:cxnChg chg="del">
          <ac:chgData name="Daisy Hong" userId="852f2fe8-ba51-4773-8c32-260fca1b2ee4" providerId="ADAL" clId="{0172DC03-8117-44DE-AB91-6F97362B2DCF}" dt="2023-09-07T03:06:59.729" v="4013" actId="478"/>
          <ac:cxnSpMkLst>
            <pc:docMk/>
            <pc:sldMk cId="134731706" sldId="2141411515"/>
            <ac:cxnSpMk id="9" creationId="{20D834AD-AF93-4FDB-07EF-70B2E49199BF}"/>
          </ac:cxnSpMkLst>
        </pc:cxnChg>
      </pc:sldChg>
      <pc:sldChg chg="modSp add del mod">
        <pc:chgData name="Daisy Hong" userId="852f2fe8-ba51-4773-8c32-260fca1b2ee4" providerId="ADAL" clId="{0172DC03-8117-44DE-AB91-6F97362B2DCF}" dt="2023-09-07T02:29:35.278" v="3883" actId="47"/>
        <pc:sldMkLst>
          <pc:docMk/>
          <pc:sldMk cId="1448879008" sldId="2141411516"/>
        </pc:sldMkLst>
        <pc:picChg chg="mod">
          <ac:chgData name="Daisy Hong" userId="852f2fe8-ba51-4773-8c32-260fca1b2ee4" providerId="ADAL" clId="{0172DC03-8117-44DE-AB91-6F97362B2DCF}" dt="2023-09-06T23:49:45.451" v="3617" actId="1076"/>
          <ac:picMkLst>
            <pc:docMk/>
            <pc:sldMk cId="1448879008" sldId="2141411516"/>
            <ac:picMk id="3" creationId="{9D661019-C995-3B57-A174-CA40F38403E9}"/>
          </ac:picMkLst>
        </pc:picChg>
      </pc:sldChg>
      <pc:sldChg chg="addSp delSp modSp add del mod">
        <pc:chgData name="Daisy Hong" userId="852f2fe8-ba51-4773-8c32-260fca1b2ee4" providerId="ADAL" clId="{0172DC03-8117-44DE-AB91-6F97362B2DCF}" dt="2023-09-07T03:51:58.584" v="4252" actId="47"/>
        <pc:sldMkLst>
          <pc:docMk/>
          <pc:sldMk cId="83212308" sldId="2141411517"/>
        </pc:sldMkLst>
        <pc:spChg chg="mod">
          <ac:chgData name="Daisy Hong" userId="852f2fe8-ba51-4773-8c32-260fca1b2ee4" providerId="ADAL" clId="{0172DC03-8117-44DE-AB91-6F97362B2DCF}" dt="2023-09-07T03:07:19.030" v="4018" actId="20577"/>
          <ac:spMkLst>
            <pc:docMk/>
            <pc:sldMk cId="83212308" sldId="2141411517"/>
            <ac:spMk id="2" creationId="{35D3CC3B-F649-3A77-51B9-F8FD011A8B3F}"/>
          </ac:spMkLst>
        </pc:spChg>
        <pc:spChg chg="add mod ord">
          <ac:chgData name="Daisy Hong" userId="852f2fe8-ba51-4773-8c32-260fca1b2ee4" providerId="ADAL" clId="{0172DC03-8117-44DE-AB91-6F97362B2DCF}" dt="2023-09-07T03:08:37.321" v="4028" actId="3064"/>
          <ac:spMkLst>
            <pc:docMk/>
            <pc:sldMk cId="83212308" sldId="2141411517"/>
            <ac:spMk id="3" creationId="{BDFA4256-2CD6-D051-33B4-1C39ED499596}"/>
          </ac:spMkLst>
        </pc:spChg>
        <pc:spChg chg="mod">
          <ac:chgData name="Daisy Hong" userId="852f2fe8-ba51-4773-8c32-260fca1b2ee4" providerId="ADAL" clId="{0172DC03-8117-44DE-AB91-6F97362B2DCF}" dt="2023-09-07T03:06:38.685" v="4010" actId="14100"/>
          <ac:spMkLst>
            <pc:docMk/>
            <pc:sldMk cId="83212308" sldId="2141411517"/>
            <ac:spMk id="5" creationId="{08175B03-A852-3F26-61E0-078354B81579}"/>
          </ac:spMkLst>
        </pc:spChg>
        <pc:spChg chg="add mod">
          <ac:chgData name="Daisy Hong" userId="852f2fe8-ba51-4773-8c32-260fca1b2ee4" providerId="ADAL" clId="{0172DC03-8117-44DE-AB91-6F97362B2DCF}" dt="2023-09-07T03:05:18.019" v="3964" actId="1076"/>
          <ac:spMkLst>
            <pc:docMk/>
            <pc:sldMk cId="83212308" sldId="2141411517"/>
            <ac:spMk id="6" creationId="{01F7413E-29A1-27FF-0836-6F22D2169FBA}"/>
          </ac:spMkLst>
        </pc:spChg>
        <pc:spChg chg="add del mod ord">
          <ac:chgData name="Daisy Hong" userId="852f2fe8-ba51-4773-8c32-260fca1b2ee4" providerId="ADAL" clId="{0172DC03-8117-44DE-AB91-6F97362B2DCF}" dt="2023-09-07T03:06:15.591" v="4007" actId="478"/>
          <ac:spMkLst>
            <pc:docMk/>
            <pc:sldMk cId="83212308" sldId="2141411517"/>
            <ac:spMk id="8" creationId="{1DAD7B72-5E3B-1FE0-1A24-2E8B70C46B3D}"/>
          </ac:spMkLst>
        </pc:spChg>
        <pc:spChg chg="add del mod ord">
          <ac:chgData name="Daisy Hong" userId="852f2fe8-ba51-4773-8c32-260fca1b2ee4" providerId="ADAL" clId="{0172DC03-8117-44DE-AB91-6F97362B2DCF}" dt="2023-09-07T03:05:07.816" v="3961" actId="478"/>
          <ac:spMkLst>
            <pc:docMk/>
            <pc:sldMk cId="83212308" sldId="2141411517"/>
            <ac:spMk id="9" creationId="{DF03B88A-93AA-5342-B9F6-797789B75561}"/>
          </ac:spMkLst>
        </pc:spChg>
        <pc:spChg chg="add mod ord">
          <ac:chgData name="Daisy Hong" userId="852f2fe8-ba51-4773-8c32-260fca1b2ee4" providerId="ADAL" clId="{0172DC03-8117-44DE-AB91-6F97362B2DCF}" dt="2023-09-07T03:06:23.359" v="4009" actId="167"/>
          <ac:spMkLst>
            <pc:docMk/>
            <pc:sldMk cId="83212308" sldId="2141411517"/>
            <ac:spMk id="11" creationId="{846D897F-734A-E731-EB30-B6250814C058}"/>
          </ac:spMkLst>
        </pc:spChg>
        <pc:picChg chg="del mod">
          <ac:chgData name="Daisy Hong" userId="852f2fe8-ba51-4773-8c32-260fca1b2ee4" providerId="ADAL" clId="{0172DC03-8117-44DE-AB91-6F97362B2DCF}" dt="2023-09-07T03:05:06.737" v="3959" actId="478"/>
          <ac:picMkLst>
            <pc:docMk/>
            <pc:sldMk cId="83212308" sldId="2141411517"/>
            <ac:picMk id="10" creationId="{6650211B-108C-28AC-EE80-79D40EEB2154}"/>
          </ac:picMkLst>
        </pc:picChg>
        <pc:picChg chg="add mod">
          <ac:chgData name="Daisy Hong" userId="852f2fe8-ba51-4773-8c32-260fca1b2ee4" providerId="ADAL" clId="{0172DC03-8117-44DE-AB91-6F97362B2DCF}" dt="2023-09-07T03:06:02.665" v="3972" actId="12789"/>
          <ac:picMkLst>
            <pc:docMk/>
            <pc:sldMk cId="83212308" sldId="2141411517"/>
            <ac:picMk id="12" creationId="{BF060A1D-5760-9544-8758-8A3F0D12BD0E}"/>
          </ac:picMkLst>
        </pc:picChg>
        <pc:picChg chg="del mod">
          <ac:chgData name="Daisy Hong" userId="852f2fe8-ba51-4773-8c32-260fca1b2ee4" providerId="ADAL" clId="{0172DC03-8117-44DE-AB91-6F97362B2DCF}" dt="2023-09-07T03:05:07.357" v="3960" actId="478"/>
          <ac:picMkLst>
            <pc:docMk/>
            <pc:sldMk cId="83212308" sldId="2141411517"/>
            <ac:picMk id="13" creationId="{CBE8258C-449E-3DDF-10C3-F05F111EE871}"/>
          </ac:picMkLst>
        </pc:picChg>
        <pc:picChg chg="add mod">
          <ac:chgData name="Daisy Hong" userId="852f2fe8-ba51-4773-8c32-260fca1b2ee4" providerId="ADAL" clId="{0172DC03-8117-44DE-AB91-6F97362B2DCF}" dt="2023-09-07T03:06:07.074" v="4006" actId="1038"/>
          <ac:picMkLst>
            <pc:docMk/>
            <pc:sldMk cId="83212308" sldId="2141411517"/>
            <ac:picMk id="14" creationId="{FD47E56E-2009-94E3-BA42-D7BB5C904F28}"/>
          </ac:picMkLst>
        </pc:picChg>
      </pc:sldChg>
      <pc:sldChg chg="add del">
        <pc:chgData name="Daisy Hong" userId="852f2fe8-ba51-4773-8c32-260fca1b2ee4" providerId="ADAL" clId="{0172DC03-8117-44DE-AB91-6F97362B2DCF}" dt="2023-09-07T03:06:53.625" v="4011" actId="47"/>
        <pc:sldMkLst>
          <pc:docMk/>
          <pc:sldMk cId="3321878053" sldId="2141411518"/>
        </pc:sldMkLst>
      </pc:sldChg>
      <pc:sldChg chg="addSp delSp modSp add mod">
        <pc:chgData name="Daisy Hong" userId="852f2fe8-ba51-4773-8c32-260fca1b2ee4" providerId="ADAL" clId="{0172DC03-8117-44DE-AB91-6F97362B2DCF}" dt="2023-09-07T04:47:16.661" v="4429" actId="207"/>
        <pc:sldMkLst>
          <pc:docMk/>
          <pc:sldMk cId="3402795592" sldId="2141411518"/>
        </pc:sldMkLst>
        <pc:spChg chg="mod ord">
          <ac:chgData name="Daisy Hong" userId="852f2fe8-ba51-4773-8c32-260fca1b2ee4" providerId="ADAL" clId="{0172DC03-8117-44DE-AB91-6F97362B2DCF}" dt="2023-09-07T04:45:00.888" v="4413" actId="13244"/>
          <ac:spMkLst>
            <pc:docMk/>
            <pc:sldMk cId="3402795592" sldId="2141411518"/>
            <ac:spMk id="3" creationId="{BDFA4256-2CD6-D051-33B4-1C39ED499596}"/>
          </ac:spMkLst>
        </pc:spChg>
        <pc:spChg chg="mod">
          <ac:chgData name="Daisy Hong" userId="852f2fe8-ba51-4773-8c32-260fca1b2ee4" providerId="ADAL" clId="{0172DC03-8117-44DE-AB91-6F97362B2DCF}" dt="2023-09-07T03:51:47.079" v="4249" actId="1076"/>
          <ac:spMkLst>
            <pc:docMk/>
            <pc:sldMk cId="3402795592" sldId="2141411518"/>
            <ac:spMk id="5" creationId="{08175B03-A852-3F26-61E0-078354B81579}"/>
          </ac:spMkLst>
        </pc:spChg>
        <pc:spChg chg="mod ord topLvl">
          <ac:chgData name="Daisy Hong" userId="852f2fe8-ba51-4773-8c32-260fca1b2ee4" providerId="ADAL" clId="{0172DC03-8117-44DE-AB91-6F97362B2DCF}" dt="2023-09-07T04:46:30.093" v="4423" actId="207"/>
          <ac:spMkLst>
            <pc:docMk/>
            <pc:sldMk cId="3402795592" sldId="2141411518"/>
            <ac:spMk id="6" creationId="{01F7413E-29A1-27FF-0836-6F22D2169FBA}"/>
          </ac:spMkLst>
        </pc:spChg>
        <pc:spChg chg="mod">
          <ac:chgData name="Daisy Hong" userId="852f2fe8-ba51-4773-8c32-260fca1b2ee4" providerId="ADAL" clId="{0172DC03-8117-44DE-AB91-6F97362B2DCF}" dt="2023-09-07T04:30:22.954" v="4365" actId="165"/>
          <ac:spMkLst>
            <pc:docMk/>
            <pc:sldMk cId="3402795592" sldId="2141411518"/>
            <ac:spMk id="9" creationId="{F7846027-B87F-FBB4-E950-E19F2097D76D}"/>
          </ac:spMkLst>
        </pc:spChg>
        <pc:spChg chg="mod">
          <ac:chgData name="Daisy Hong" userId="852f2fe8-ba51-4773-8c32-260fca1b2ee4" providerId="ADAL" clId="{0172DC03-8117-44DE-AB91-6F97362B2DCF}" dt="2023-09-07T04:30:22.954" v="4365" actId="165"/>
          <ac:spMkLst>
            <pc:docMk/>
            <pc:sldMk cId="3402795592" sldId="2141411518"/>
            <ac:spMk id="10" creationId="{EEBEDB36-B529-053F-880D-5AF11B81D0B1}"/>
          </ac:spMkLst>
        </pc:spChg>
        <pc:spChg chg="del mod">
          <ac:chgData name="Daisy Hong" userId="852f2fe8-ba51-4773-8c32-260fca1b2ee4" providerId="ADAL" clId="{0172DC03-8117-44DE-AB91-6F97362B2DCF}" dt="2023-09-07T03:46:02.450" v="4108" actId="478"/>
          <ac:spMkLst>
            <pc:docMk/>
            <pc:sldMk cId="3402795592" sldId="2141411518"/>
            <ac:spMk id="11" creationId="{846D897F-734A-E731-EB30-B6250814C058}"/>
          </ac:spMkLst>
        </pc:spChg>
        <pc:spChg chg="del mod topLvl">
          <ac:chgData name="Daisy Hong" userId="852f2fe8-ba51-4773-8c32-260fca1b2ee4" providerId="ADAL" clId="{0172DC03-8117-44DE-AB91-6F97362B2DCF}" dt="2023-09-07T04:30:24.429" v="4366" actId="478"/>
          <ac:spMkLst>
            <pc:docMk/>
            <pc:sldMk cId="3402795592" sldId="2141411518"/>
            <ac:spMk id="15" creationId="{4E749887-8AC9-BF1D-AD39-A519DC155B15}"/>
          </ac:spMkLst>
        </pc:spChg>
        <pc:spChg chg="del mod">
          <ac:chgData name="Daisy Hong" userId="852f2fe8-ba51-4773-8c32-260fca1b2ee4" providerId="ADAL" clId="{0172DC03-8117-44DE-AB91-6F97362B2DCF}" dt="2023-09-07T04:30:16.056" v="4364" actId="478"/>
          <ac:spMkLst>
            <pc:docMk/>
            <pc:sldMk cId="3402795592" sldId="2141411518"/>
            <ac:spMk id="16" creationId="{1559B4A8-D427-B87D-A70D-8697C71E409B}"/>
          </ac:spMkLst>
        </pc:spChg>
        <pc:spChg chg="del mod ord topLvl">
          <ac:chgData name="Daisy Hong" userId="852f2fe8-ba51-4773-8c32-260fca1b2ee4" providerId="ADAL" clId="{0172DC03-8117-44DE-AB91-6F97362B2DCF}" dt="2023-09-07T04:43:14.374" v="4401" actId="478"/>
          <ac:spMkLst>
            <pc:docMk/>
            <pc:sldMk cId="3402795592" sldId="2141411518"/>
            <ac:spMk id="18" creationId="{2AE0D2E0-60B8-FCE7-92FD-AE3600E39F79}"/>
          </ac:spMkLst>
        </pc:spChg>
        <pc:spChg chg="del mod topLvl">
          <ac:chgData name="Daisy Hong" userId="852f2fe8-ba51-4773-8c32-260fca1b2ee4" providerId="ADAL" clId="{0172DC03-8117-44DE-AB91-6F97362B2DCF}" dt="2023-09-07T03:47:34.801" v="4164" actId="478"/>
          <ac:spMkLst>
            <pc:docMk/>
            <pc:sldMk cId="3402795592" sldId="2141411518"/>
            <ac:spMk id="19" creationId="{9B25F624-CE30-B6AE-3FF0-EA084418F48E}"/>
          </ac:spMkLst>
        </pc:spChg>
        <pc:spChg chg="add del mod topLvl">
          <ac:chgData name="Daisy Hong" userId="852f2fe8-ba51-4773-8c32-260fca1b2ee4" providerId="ADAL" clId="{0172DC03-8117-44DE-AB91-6F97362B2DCF}" dt="2023-09-07T03:46:31.895" v="4116" actId="478"/>
          <ac:spMkLst>
            <pc:docMk/>
            <pc:sldMk cId="3402795592" sldId="2141411518"/>
            <ac:spMk id="20" creationId="{FF13179A-673D-B133-5F26-0CAB66E22BF5}"/>
          </ac:spMkLst>
        </pc:spChg>
        <pc:spChg chg="add del mod">
          <ac:chgData name="Daisy Hong" userId="852f2fe8-ba51-4773-8c32-260fca1b2ee4" providerId="ADAL" clId="{0172DC03-8117-44DE-AB91-6F97362B2DCF}" dt="2023-09-07T03:46:04.823" v="4109" actId="478"/>
          <ac:spMkLst>
            <pc:docMk/>
            <pc:sldMk cId="3402795592" sldId="2141411518"/>
            <ac:spMk id="21" creationId="{A59029D8-350A-D212-C1AC-F0FD23D80F53}"/>
          </ac:spMkLst>
        </pc:spChg>
        <pc:spChg chg="add del mod topLvl">
          <ac:chgData name="Daisy Hong" userId="852f2fe8-ba51-4773-8c32-260fca1b2ee4" providerId="ADAL" clId="{0172DC03-8117-44DE-AB91-6F97362B2DCF}" dt="2023-09-07T03:47:42.609" v="4170" actId="478"/>
          <ac:spMkLst>
            <pc:docMk/>
            <pc:sldMk cId="3402795592" sldId="2141411518"/>
            <ac:spMk id="22" creationId="{4DA18D4D-2FD5-724B-C88E-6EF8075AD663}"/>
          </ac:spMkLst>
        </pc:spChg>
        <pc:spChg chg="del mod topLvl">
          <ac:chgData name="Daisy Hong" userId="852f2fe8-ba51-4773-8c32-260fca1b2ee4" providerId="ADAL" clId="{0172DC03-8117-44DE-AB91-6F97362B2DCF}" dt="2023-09-07T04:42:53.503" v="4396"/>
          <ac:spMkLst>
            <pc:docMk/>
            <pc:sldMk cId="3402795592" sldId="2141411518"/>
            <ac:spMk id="31" creationId="{74689C12-8709-54E8-94F2-7B1D74C1F844}"/>
          </ac:spMkLst>
        </pc:spChg>
        <pc:spChg chg="del mod topLvl">
          <ac:chgData name="Daisy Hong" userId="852f2fe8-ba51-4773-8c32-260fca1b2ee4" providerId="ADAL" clId="{0172DC03-8117-44DE-AB91-6F97362B2DCF}" dt="2023-09-07T04:42:53.503" v="4396"/>
          <ac:spMkLst>
            <pc:docMk/>
            <pc:sldMk cId="3402795592" sldId="2141411518"/>
            <ac:spMk id="32" creationId="{4C0D9B26-89B6-F53B-CD79-69F54E899235}"/>
          </ac:spMkLst>
        </pc:spChg>
        <pc:spChg chg="add del mod">
          <ac:chgData name="Daisy Hong" userId="852f2fe8-ba51-4773-8c32-260fca1b2ee4" providerId="ADAL" clId="{0172DC03-8117-44DE-AB91-6F97362B2DCF}" dt="2023-09-07T04:33:09.765" v="4394" actId="478"/>
          <ac:spMkLst>
            <pc:docMk/>
            <pc:sldMk cId="3402795592" sldId="2141411518"/>
            <ac:spMk id="33" creationId="{10940E09-4D81-CF0A-0DF6-FD9086DF4AC1}"/>
          </ac:spMkLst>
        </pc:spChg>
        <pc:spChg chg="del mod">
          <ac:chgData name="Daisy Hong" userId="852f2fe8-ba51-4773-8c32-260fca1b2ee4" providerId="ADAL" clId="{0172DC03-8117-44DE-AB91-6F97362B2DCF}" dt="2023-09-07T04:42:58.637" v="4399" actId="478"/>
          <ac:spMkLst>
            <pc:docMk/>
            <pc:sldMk cId="3402795592" sldId="2141411518"/>
            <ac:spMk id="34" creationId="{91519B03-4E93-A3EE-5E50-2429EA33AE60}"/>
          </ac:spMkLst>
        </pc:spChg>
        <pc:spChg chg="mod">
          <ac:chgData name="Daisy Hong" userId="852f2fe8-ba51-4773-8c32-260fca1b2ee4" providerId="ADAL" clId="{0172DC03-8117-44DE-AB91-6F97362B2DCF}" dt="2023-09-07T04:47:16.661" v="4429" actId="207"/>
          <ac:spMkLst>
            <pc:docMk/>
            <pc:sldMk cId="3402795592" sldId="2141411518"/>
            <ac:spMk id="35" creationId="{4DE58413-29B6-624F-2F8B-8EFA92D3FCAA}"/>
          </ac:spMkLst>
        </pc:spChg>
        <pc:spChg chg="del mod">
          <ac:chgData name="Daisy Hong" userId="852f2fe8-ba51-4773-8c32-260fca1b2ee4" providerId="ADAL" clId="{0172DC03-8117-44DE-AB91-6F97362B2DCF}" dt="2023-09-07T04:42:57.639" v="4398" actId="478"/>
          <ac:spMkLst>
            <pc:docMk/>
            <pc:sldMk cId="3402795592" sldId="2141411518"/>
            <ac:spMk id="36" creationId="{64DED4F0-020E-2B8E-87C5-EEEB6A535B24}"/>
          </ac:spMkLst>
        </pc:spChg>
        <pc:spChg chg="del mod">
          <ac:chgData name="Daisy Hong" userId="852f2fe8-ba51-4773-8c32-260fca1b2ee4" providerId="ADAL" clId="{0172DC03-8117-44DE-AB91-6F97362B2DCF}" dt="2023-09-07T04:42:56.697" v="4397" actId="478"/>
          <ac:spMkLst>
            <pc:docMk/>
            <pc:sldMk cId="3402795592" sldId="2141411518"/>
            <ac:spMk id="37" creationId="{740FAD97-E8C1-379C-A1FE-C2959225B937}"/>
          </ac:spMkLst>
        </pc:spChg>
        <pc:grpChg chg="add del mod topLvl">
          <ac:chgData name="Daisy Hong" userId="852f2fe8-ba51-4773-8c32-260fca1b2ee4" providerId="ADAL" clId="{0172DC03-8117-44DE-AB91-6F97362B2DCF}" dt="2023-09-07T04:30:44.414" v="4373" actId="478"/>
          <ac:grpSpMkLst>
            <pc:docMk/>
            <pc:sldMk cId="3402795592" sldId="2141411518"/>
            <ac:grpSpMk id="8" creationId="{E6EA244B-5B73-1483-EF14-6B5F7B9025D0}"/>
          </ac:grpSpMkLst>
        </pc:grpChg>
        <pc:grpChg chg="add del mod topLvl">
          <ac:chgData name="Daisy Hong" userId="852f2fe8-ba51-4773-8c32-260fca1b2ee4" providerId="ADAL" clId="{0172DC03-8117-44DE-AB91-6F97362B2DCF}" dt="2023-09-07T04:30:16.056" v="4364" actId="478"/>
          <ac:grpSpMkLst>
            <pc:docMk/>
            <pc:sldMk cId="3402795592" sldId="2141411518"/>
            <ac:grpSpMk id="13" creationId="{42AD3A9A-2D1D-4102-4C23-E0173D8A3F9B}"/>
          </ac:grpSpMkLst>
        </pc:grpChg>
        <pc:grpChg chg="add del mod topLvl">
          <ac:chgData name="Daisy Hong" userId="852f2fe8-ba51-4773-8c32-260fca1b2ee4" providerId="ADAL" clId="{0172DC03-8117-44DE-AB91-6F97362B2DCF}" dt="2023-09-07T03:47:28.660" v="4162" actId="165"/>
          <ac:grpSpMkLst>
            <pc:docMk/>
            <pc:sldMk cId="3402795592" sldId="2141411518"/>
            <ac:grpSpMk id="17" creationId="{CC7F71CD-C979-7675-0C81-C99ABD54DF7C}"/>
          </ac:grpSpMkLst>
        </pc:grpChg>
        <pc:grpChg chg="add del mod">
          <ac:chgData name="Daisy Hong" userId="852f2fe8-ba51-4773-8c32-260fca1b2ee4" providerId="ADAL" clId="{0172DC03-8117-44DE-AB91-6F97362B2DCF}" dt="2023-09-07T03:46:26.284" v="4114" actId="165"/>
          <ac:grpSpMkLst>
            <pc:docMk/>
            <pc:sldMk cId="3402795592" sldId="2141411518"/>
            <ac:grpSpMk id="23" creationId="{00C3A7FC-6184-EB48-F2BA-E902562D52FE}"/>
          </ac:grpSpMkLst>
        </pc:grpChg>
        <pc:grpChg chg="add del mod">
          <ac:chgData name="Daisy Hong" userId="852f2fe8-ba51-4773-8c32-260fca1b2ee4" providerId="ADAL" clId="{0172DC03-8117-44DE-AB91-6F97362B2DCF}" dt="2023-09-07T03:48:00.869" v="4173" actId="165"/>
          <ac:grpSpMkLst>
            <pc:docMk/>
            <pc:sldMk cId="3402795592" sldId="2141411518"/>
            <ac:grpSpMk id="24" creationId="{6B49B756-DFA0-2866-F393-32F8EF5AAA6B}"/>
          </ac:grpSpMkLst>
        </pc:grpChg>
        <pc:grpChg chg="add del mod">
          <ac:chgData name="Daisy Hong" userId="852f2fe8-ba51-4773-8c32-260fca1b2ee4" providerId="ADAL" clId="{0172DC03-8117-44DE-AB91-6F97362B2DCF}" dt="2023-09-07T03:50:41.678" v="4219" actId="165"/>
          <ac:grpSpMkLst>
            <pc:docMk/>
            <pc:sldMk cId="3402795592" sldId="2141411518"/>
            <ac:grpSpMk id="25" creationId="{651EB0C4-6216-1907-4783-10FF8D4EF033}"/>
          </ac:grpSpMkLst>
        </pc:grpChg>
        <pc:grpChg chg="add del mod">
          <ac:chgData name="Daisy Hong" userId="852f2fe8-ba51-4773-8c32-260fca1b2ee4" providerId="ADAL" clId="{0172DC03-8117-44DE-AB91-6F97362B2DCF}" dt="2023-09-07T04:43:12.151" v="4400" actId="165"/>
          <ac:grpSpMkLst>
            <pc:docMk/>
            <pc:sldMk cId="3402795592" sldId="2141411518"/>
            <ac:grpSpMk id="26" creationId="{DEF33866-E625-88D5-9646-88EEB24B974F}"/>
          </ac:grpSpMkLst>
        </pc:grpChg>
        <pc:grpChg chg="add del mod">
          <ac:chgData name="Daisy Hong" userId="852f2fe8-ba51-4773-8c32-260fca1b2ee4" providerId="ADAL" clId="{0172DC03-8117-44DE-AB91-6F97362B2DCF}" dt="2023-09-07T04:30:22.954" v="4365" actId="165"/>
          <ac:grpSpMkLst>
            <pc:docMk/>
            <pc:sldMk cId="3402795592" sldId="2141411518"/>
            <ac:grpSpMk id="27" creationId="{8B3C207E-D601-722E-614E-6F3CA888BD03}"/>
          </ac:grpSpMkLst>
        </pc:grpChg>
        <pc:grpChg chg="del mod">
          <ac:chgData name="Daisy Hong" userId="852f2fe8-ba51-4773-8c32-260fca1b2ee4" providerId="ADAL" clId="{0172DC03-8117-44DE-AB91-6F97362B2DCF}" dt="2023-09-07T04:42:46.518" v="4395" actId="165"/>
          <ac:grpSpMkLst>
            <pc:docMk/>
            <pc:sldMk cId="3402795592" sldId="2141411518"/>
            <ac:grpSpMk id="30" creationId="{B57169A2-EB20-3A10-1B05-AB490A9984D2}"/>
          </ac:grpSpMkLst>
        </pc:grpChg>
        <pc:grpChg chg="add mod">
          <ac:chgData name="Daisy Hong" userId="852f2fe8-ba51-4773-8c32-260fca1b2ee4" providerId="ADAL" clId="{0172DC03-8117-44DE-AB91-6F97362B2DCF}" dt="2023-09-07T04:47:16.661" v="4429" actId="207"/>
          <ac:grpSpMkLst>
            <pc:docMk/>
            <pc:sldMk cId="3402795592" sldId="2141411518"/>
            <ac:grpSpMk id="38" creationId="{C58BC130-4F08-A727-4BDA-AFE3E8476986}"/>
          </ac:grpSpMkLst>
        </pc:grpChg>
        <pc:picChg chg="mod topLvl">
          <ac:chgData name="Daisy Hong" userId="852f2fe8-ba51-4773-8c32-260fca1b2ee4" providerId="ADAL" clId="{0172DC03-8117-44DE-AB91-6F97362B2DCF}" dt="2023-09-07T04:47:16.661" v="4429" actId="207"/>
          <ac:picMkLst>
            <pc:docMk/>
            <pc:sldMk cId="3402795592" sldId="2141411518"/>
            <ac:picMk id="12" creationId="{BF060A1D-5760-9544-8758-8A3F0D12BD0E}"/>
          </ac:picMkLst>
        </pc:picChg>
        <pc:picChg chg="del mod">
          <ac:chgData name="Daisy Hong" userId="852f2fe8-ba51-4773-8c32-260fca1b2ee4" providerId="ADAL" clId="{0172DC03-8117-44DE-AB91-6F97362B2DCF}" dt="2023-09-07T03:51:57.244" v="4251" actId="478"/>
          <ac:picMkLst>
            <pc:docMk/>
            <pc:sldMk cId="3402795592" sldId="2141411518"/>
            <ac:picMk id="14" creationId="{FD47E56E-2009-94E3-BA42-D7BB5C904F28}"/>
          </ac:picMkLst>
        </pc:picChg>
        <pc:picChg chg="add del mod">
          <ac:chgData name="Daisy Hong" userId="852f2fe8-ba51-4773-8c32-260fca1b2ee4" providerId="ADAL" clId="{0172DC03-8117-44DE-AB91-6F97362B2DCF}" dt="2023-09-07T04:32:41.854" v="4392" actId="27803"/>
          <ac:picMkLst>
            <pc:docMk/>
            <pc:sldMk cId="3402795592" sldId="2141411518"/>
            <ac:picMk id="29" creationId="{9D83D352-949D-23BB-A9D0-8F50877B1652}"/>
          </ac:picMkLst>
        </pc:picChg>
      </pc:sldChg>
      <pc:sldChg chg="addSp delSp modSp add mod ord">
        <pc:chgData name="Daisy Hong" userId="852f2fe8-ba51-4773-8c32-260fca1b2ee4" providerId="ADAL" clId="{0172DC03-8117-44DE-AB91-6F97362B2DCF}" dt="2023-09-07T04:45:11.771" v="4414" actId="13244"/>
        <pc:sldMkLst>
          <pc:docMk/>
          <pc:sldMk cId="2274964077" sldId="2141411519"/>
        </pc:sldMkLst>
        <pc:spChg chg="del">
          <ac:chgData name="Daisy Hong" userId="852f2fe8-ba51-4773-8c32-260fca1b2ee4" providerId="ADAL" clId="{0172DC03-8117-44DE-AB91-6F97362B2DCF}" dt="2023-09-07T03:56:04.527" v="4301" actId="478"/>
          <ac:spMkLst>
            <pc:docMk/>
            <pc:sldMk cId="2274964077" sldId="2141411519"/>
            <ac:spMk id="2" creationId="{5101B7C4-A46D-E9F8-B2C5-62CC6C30E47D}"/>
          </ac:spMkLst>
        </pc:spChg>
        <pc:spChg chg="add del mod">
          <ac:chgData name="Daisy Hong" userId="852f2fe8-ba51-4773-8c32-260fca1b2ee4" providerId="ADAL" clId="{0172DC03-8117-44DE-AB91-6F97362B2DCF}" dt="2023-09-07T03:56:08.091" v="4304"/>
          <ac:spMkLst>
            <pc:docMk/>
            <pc:sldMk cId="2274964077" sldId="2141411519"/>
            <ac:spMk id="5" creationId="{87362808-0EDE-7E66-BEA2-712154873908}"/>
          </ac:spMkLst>
        </pc:spChg>
        <pc:spChg chg="mod">
          <ac:chgData name="Daisy Hong" userId="852f2fe8-ba51-4773-8c32-260fca1b2ee4" providerId="ADAL" clId="{0172DC03-8117-44DE-AB91-6F97362B2DCF}" dt="2023-09-07T04:13:59.305" v="4339" actId="12789"/>
          <ac:spMkLst>
            <pc:docMk/>
            <pc:sldMk cId="2274964077" sldId="2141411519"/>
            <ac:spMk id="6" creationId="{FFD2BD1D-465E-CB67-F44C-3ED800263B3E}"/>
          </ac:spMkLst>
        </pc:spChg>
        <pc:spChg chg="add del mod">
          <ac:chgData name="Daisy Hong" userId="852f2fe8-ba51-4773-8c32-260fca1b2ee4" providerId="ADAL" clId="{0172DC03-8117-44DE-AB91-6F97362B2DCF}" dt="2023-09-07T03:56:06.349" v="4303" actId="478"/>
          <ac:spMkLst>
            <pc:docMk/>
            <pc:sldMk cId="2274964077" sldId="2141411519"/>
            <ac:spMk id="7" creationId="{E2E1653F-05B6-9D3B-972F-0F13800BB712}"/>
          </ac:spMkLst>
        </pc:spChg>
        <pc:spChg chg="add del mod">
          <ac:chgData name="Daisy Hong" userId="852f2fe8-ba51-4773-8c32-260fca1b2ee4" providerId="ADAL" clId="{0172DC03-8117-44DE-AB91-6F97362B2DCF}" dt="2023-09-07T03:57:49.668" v="4323" actId="478"/>
          <ac:spMkLst>
            <pc:docMk/>
            <pc:sldMk cId="2274964077" sldId="2141411519"/>
            <ac:spMk id="8" creationId="{25B81C49-94E4-9431-655A-E5E293B9279F}"/>
          </ac:spMkLst>
        </pc:spChg>
        <pc:spChg chg="mod">
          <ac:chgData name="Daisy Hong" userId="852f2fe8-ba51-4773-8c32-260fca1b2ee4" providerId="ADAL" clId="{0172DC03-8117-44DE-AB91-6F97362B2DCF}" dt="2023-09-07T04:13:59.305" v="4339" actId="12789"/>
          <ac:spMkLst>
            <pc:docMk/>
            <pc:sldMk cId="2274964077" sldId="2141411519"/>
            <ac:spMk id="9" creationId="{E3D053A2-6361-9605-9536-16E3B4F4FCD4}"/>
          </ac:spMkLst>
        </pc:spChg>
        <pc:spChg chg="mod">
          <ac:chgData name="Daisy Hong" userId="852f2fe8-ba51-4773-8c32-260fca1b2ee4" providerId="ADAL" clId="{0172DC03-8117-44DE-AB91-6F97362B2DCF}" dt="2023-09-07T04:14:05.435" v="4340" actId="12789"/>
          <ac:spMkLst>
            <pc:docMk/>
            <pc:sldMk cId="2274964077" sldId="2141411519"/>
            <ac:spMk id="10" creationId="{59CFA5AB-746C-C739-77C6-C06EB27242B7}"/>
          </ac:spMkLst>
        </pc:spChg>
        <pc:spChg chg="add mod ord">
          <ac:chgData name="Daisy Hong" userId="852f2fe8-ba51-4773-8c32-260fca1b2ee4" providerId="ADAL" clId="{0172DC03-8117-44DE-AB91-6F97362B2DCF}" dt="2023-09-07T04:45:11.771" v="4414" actId="13244"/>
          <ac:spMkLst>
            <pc:docMk/>
            <pc:sldMk cId="2274964077" sldId="2141411519"/>
            <ac:spMk id="11" creationId="{C5C06EA9-FC78-9432-3FA7-AD2216727563}"/>
          </ac:spMkLst>
        </pc:spChg>
        <pc:spChg chg="add del mod">
          <ac:chgData name="Daisy Hong" userId="852f2fe8-ba51-4773-8c32-260fca1b2ee4" providerId="ADAL" clId="{0172DC03-8117-44DE-AB91-6F97362B2DCF}" dt="2023-09-07T03:57:48.636" v="4322" actId="478"/>
          <ac:spMkLst>
            <pc:docMk/>
            <pc:sldMk cId="2274964077" sldId="2141411519"/>
            <ac:spMk id="12" creationId="{50FD0D56-E96D-7DB6-6167-AA2D5D539192}"/>
          </ac:spMkLst>
        </pc:spChg>
        <pc:spChg chg="mod">
          <ac:chgData name="Daisy Hong" userId="852f2fe8-ba51-4773-8c32-260fca1b2ee4" providerId="ADAL" clId="{0172DC03-8117-44DE-AB91-6F97362B2DCF}" dt="2023-09-07T04:14:05.435" v="4340" actId="12789"/>
          <ac:spMkLst>
            <pc:docMk/>
            <pc:sldMk cId="2274964077" sldId="2141411519"/>
            <ac:spMk id="13" creationId="{C6CC0AD2-1AEC-B05F-2BE4-7351634E3117}"/>
          </ac:spMkLst>
        </pc:spChg>
        <pc:spChg chg="mod">
          <ac:chgData name="Daisy Hong" userId="852f2fe8-ba51-4773-8c32-260fca1b2ee4" providerId="ADAL" clId="{0172DC03-8117-44DE-AB91-6F97362B2DCF}" dt="2023-09-07T04:14:11.218" v="4341" actId="12789"/>
          <ac:spMkLst>
            <pc:docMk/>
            <pc:sldMk cId="2274964077" sldId="2141411519"/>
            <ac:spMk id="14" creationId="{10184052-E9B2-F31F-30A3-70BD4C45C573}"/>
          </ac:spMkLst>
        </pc:spChg>
        <pc:spChg chg="add del mod">
          <ac:chgData name="Daisy Hong" userId="852f2fe8-ba51-4773-8c32-260fca1b2ee4" providerId="ADAL" clId="{0172DC03-8117-44DE-AB91-6F97362B2DCF}" dt="2023-09-07T03:57:20.124" v="4317" actId="478"/>
          <ac:spMkLst>
            <pc:docMk/>
            <pc:sldMk cId="2274964077" sldId="2141411519"/>
            <ac:spMk id="15" creationId="{698FB821-3093-C322-59D1-D35FA5459604}"/>
          </ac:spMkLst>
        </pc:spChg>
        <pc:spChg chg="mod">
          <ac:chgData name="Daisy Hong" userId="852f2fe8-ba51-4773-8c32-260fca1b2ee4" providerId="ADAL" clId="{0172DC03-8117-44DE-AB91-6F97362B2DCF}" dt="2023-09-07T04:14:11.218" v="4341" actId="12789"/>
          <ac:spMkLst>
            <pc:docMk/>
            <pc:sldMk cId="2274964077" sldId="2141411519"/>
            <ac:spMk id="17" creationId="{AA8FD399-9672-2943-E1E4-AD8C531B06EB}"/>
          </ac:spMkLst>
        </pc:spChg>
        <pc:spChg chg="del">
          <ac:chgData name="Daisy Hong" userId="852f2fe8-ba51-4773-8c32-260fca1b2ee4" providerId="ADAL" clId="{0172DC03-8117-44DE-AB91-6F97362B2DCF}" dt="2023-09-07T03:55:45.011" v="4298" actId="478"/>
          <ac:spMkLst>
            <pc:docMk/>
            <pc:sldMk cId="2274964077" sldId="2141411519"/>
            <ac:spMk id="18" creationId="{A5C5135E-2D19-A36C-7673-0F33DA1EC9CE}"/>
          </ac:spMkLst>
        </pc:spChg>
        <pc:spChg chg="del">
          <ac:chgData name="Daisy Hong" userId="852f2fe8-ba51-4773-8c32-260fca1b2ee4" providerId="ADAL" clId="{0172DC03-8117-44DE-AB91-6F97362B2DCF}" dt="2023-09-07T03:55:45.944" v="4299" actId="478"/>
          <ac:spMkLst>
            <pc:docMk/>
            <pc:sldMk cId="2274964077" sldId="2141411519"/>
            <ac:spMk id="19" creationId="{83516A2E-2629-DA2D-8A7E-B809252E497F}"/>
          </ac:spMkLst>
        </pc:spChg>
        <pc:spChg chg="del">
          <ac:chgData name="Daisy Hong" userId="852f2fe8-ba51-4773-8c32-260fca1b2ee4" providerId="ADAL" clId="{0172DC03-8117-44DE-AB91-6F97362B2DCF}" dt="2023-09-07T03:55:47.505" v="4300" actId="478"/>
          <ac:spMkLst>
            <pc:docMk/>
            <pc:sldMk cId="2274964077" sldId="2141411519"/>
            <ac:spMk id="20" creationId="{BD1E219F-1A9A-06D7-7D0B-AE6C5C505417}"/>
          </ac:spMkLst>
        </pc:spChg>
        <pc:spChg chg="add del mod">
          <ac:chgData name="Daisy Hong" userId="852f2fe8-ba51-4773-8c32-260fca1b2ee4" providerId="ADAL" clId="{0172DC03-8117-44DE-AB91-6F97362B2DCF}" dt="2023-09-07T03:57:23.936" v="4319"/>
          <ac:spMkLst>
            <pc:docMk/>
            <pc:sldMk cId="2274964077" sldId="2141411519"/>
            <ac:spMk id="22" creationId="{CA1717E2-DE1B-C52C-9FE4-C94485AF7E44}"/>
          </ac:spMkLst>
        </pc:spChg>
        <pc:spChg chg="add mod ord">
          <ac:chgData name="Daisy Hong" userId="852f2fe8-ba51-4773-8c32-260fca1b2ee4" providerId="ADAL" clId="{0172DC03-8117-44DE-AB91-6F97362B2DCF}" dt="2023-09-07T04:29:09.843" v="4360" actId="164"/>
          <ac:spMkLst>
            <pc:docMk/>
            <pc:sldMk cId="2274964077" sldId="2141411519"/>
            <ac:spMk id="29" creationId="{9835E2EF-7B62-A45D-0B04-EB80829F0718}"/>
          </ac:spMkLst>
        </pc:spChg>
        <pc:spChg chg="add mod ord">
          <ac:chgData name="Daisy Hong" userId="852f2fe8-ba51-4773-8c32-260fca1b2ee4" providerId="ADAL" clId="{0172DC03-8117-44DE-AB91-6F97362B2DCF}" dt="2023-09-07T04:29:09.843" v="4360" actId="164"/>
          <ac:spMkLst>
            <pc:docMk/>
            <pc:sldMk cId="2274964077" sldId="2141411519"/>
            <ac:spMk id="30" creationId="{E8CDCCAF-0F58-A432-00A4-B4AD49158351}"/>
          </ac:spMkLst>
        </pc:spChg>
        <pc:spChg chg="add mod ord">
          <ac:chgData name="Daisy Hong" userId="852f2fe8-ba51-4773-8c32-260fca1b2ee4" providerId="ADAL" clId="{0172DC03-8117-44DE-AB91-6F97362B2DCF}" dt="2023-09-07T04:29:09.843" v="4360" actId="164"/>
          <ac:spMkLst>
            <pc:docMk/>
            <pc:sldMk cId="2274964077" sldId="2141411519"/>
            <ac:spMk id="31" creationId="{B4E05AA5-EACD-6765-5CCC-28194BBF97AD}"/>
          </ac:spMkLst>
        </pc:spChg>
        <pc:grpChg chg="add mod">
          <ac:chgData name="Daisy Hong" userId="852f2fe8-ba51-4773-8c32-260fca1b2ee4" providerId="ADAL" clId="{0172DC03-8117-44DE-AB91-6F97362B2DCF}" dt="2023-09-07T04:44:36.437" v="4408" actId="962"/>
          <ac:grpSpMkLst>
            <pc:docMk/>
            <pc:sldMk cId="2274964077" sldId="2141411519"/>
            <ac:grpSpMk id="32" creationId="{E8D41A2E-23A9-795B-621F-4DE75441D7FA}"/>
          </ac:grpSpMkLst>
        </pc:grpChg>
        <pc:picChg chg="add del mod">
          <ac:chgData name="Daisy Hong" userId="852f2fe8-ba51-4773-8c32-260fca1b2ee4" providerId="ADAL" clId="{0172DC03-8117-44DE-AB91-6F97362B2DCF}" dt="2023-09-07T03:57:14.200" v="4316" actId="478"/>
          <ac:picMkLst>
            <pc:docMk/>
            <pc:sldMk cId="2274964077" sldId="2141411519"/>
            <ac:picMk id="21" creationId="{E2866C20-3306-9521-9AD3-494FAD412EF3}"/>
          </ac:picMkLst>
        </pc:picChg>
        <pc:picChg chg="add mod">
          <ac:chgData name="Daisy Hong" userId="852f2fe8-ba51-4773-8c32-260fca1b2ee4" providerId="ADAL" clId="{0172DC03-8117-44DE-AB91-6F97362B2DCF}" dt="2023-09-07T04:29:09.843" v="4360" actId="164"/>
          <ac:picMkLst>
            <pc:docMk/>
            <pc:sldMk cId="2274964077" sldId="2141411519"/>
            <ac:picMk id="24" creationId="{E1F85DA8-76AA-7A32-99C5-3098C975FBF2}"/>
          </ac:picMkLst>
        </pc:picChg>
        <pc:picChg chg="add mod">
          <ac:chgData name="Daisy Hong" userId="852f2fe8-ba51-4773-8c32-260fca1b2ee4" providerId="ADAL" clId="{0172DC03-8117-44DE-AB91-6F97362B2DCF}" dt="2023-09-07T04:29:09.843" v="4360" actId="164"/>
          <ac:picMkLst>
            <pc:docMk/>
            <pc:sldMk cId="2274964077" sldId="2141411519"/>
            <ac:picMk id="26" creationId="{FFEFB452-DE04-BA7C-7B0C-7684770E80AA}"/>
          </ac:picMkLst>
        </pc:picChg>
        <pc:picChg chg="add mod">
          <ac:chgData name="Daisy Hong" userId="852f2fe8-ba51-4773-8c32-260fca1b2ee4" providerId="ADAL" clId="{0172DC03-8117-44DE-AB91-6F97362B2DCF}" dt="2023-09-07T04:29:09.843" v="4360" actId="164"/>
          <ac:picMkLst>
            <pc:docMk/>
            <pc:sldMk cId="2274964077" sldId="2141411519"/>
            <ac:picMk id="28" creationId="{39B03750-8A28-39C0-32A5-5EBB5B371EC2}"/>
          </ac:picMkLst>
        </pc:picChg>
      </pc:sldChg>
      <pc:sldChg chg="addSp delSp modSp add mod">
        <pc:chgData name="Daisy Hong" userId="852f2fe8-ba51-4773-8c32-260fca1b2ee4" providerId="ADAL" clId="{0172DC03-8117-44DE-AB91-6F97362B2DCF}" dt="2023-09-07T05:21:29.932" v="4543" actId="1076"/>
        <pc:sldMkLst>
          <pc:docMk/>
          <pc:sldMk cId="1489949039" sldId="2141411520"/>
        </pc:sldMkLst>
        <pc:spChg chg="mod">
          <ac:chgData name="Daisy Hong" userId="852f2fe8-ba51-4773-8c32-260fca1b2ee4" providerId="ADAL" clId="{0172DC03-8117-44DE-AB91-6F97362B2DCF}" dt="2023-09-07T05:21:17.388" v="4540"/>
          <ac:spMkLst>
            <pc:docMk/>
            <pc:sldMk cId="1489949039" sldId="2141411520"/>
            <ac:spMk id="3" creationId="{EE7D4C80-5890-1872-D685-D7CD4A8EA432}"/>
          </ac:spMkLst>
        </pc:spChg>
        <pc:spChg chg="mod">
          <ac:chgData name="Daisy Hong" userId="852f2fe8-ba51-4773-8c32-260fca1b2ee4" providerId="ADAL" clId="{0172DC03-8117-44DE-AB91-6F97362B2DCF}" dt="2023-09-07T05:21:17.388" v="4540"/>
          <ac:spMkLst>
            <pc:docMk/>
            <pc:sldMk cId="1489949039" sldId="2141411520"/>
            <ac:spMk id="6" creationId="{E405EE53-CD1F-45B8-5729-CA1BFFF555AE}"/>
          </ac:spMkLst>
        </pc:spChg>
        <pc:spChg chg="mod">
          <ac:chgData name="Daisy Hong" userId="852f2fe8-ba51-4773-8c32-260fca1b2ee4" providerId="ADAL" clId="{0172DC03-8117-44DE-AB91-6F97362B2DCF}" dt="2023-09-07T05:21:17.388" v="4540"/>
          <ac:spMkLst>
            <pc:docMk/>
            <pc:sldMk cId="1489949039" sldId="2141411520"/>
            <ac:spMk id="8" creationId="{4478701F-1FF1-646F-67D6-6E7A65EBFF4F}"/>
          </ac:spMkLst>
        </pc:spChg>
        <pc:spChg chg="add del mod">
          <ac:chgData name="Daisy Hong" userId="852f2fe8-ba51-4773-8c32-260fca1b2ee4" providerId="ADAL" clId="{0172DC03-8117-44DE-AB91-6F97362B2DCF}" dt="2023-09-07T05:21:17.388" v="4540"/>
          <ac:spMkLst>
            <pc:docMk/>
            <pc:sldMk cId="1489949039" sldId="2141411520"/>
            <ac:spMk id="13" creationId="{D243045F-BBBB-1036-D707-C77508E509D3}"/>
          </ac:spMkLst>
        </pc:spChg>
        <pc:spChg chg="add mod">
          <ac:chgData name="Daisy Hong" userId="852f2fe8-ba51-4773-8c32-260fca1b2ee4" providerId="ADAL" clId="{0172DC03-8117-44DE-AB91-6F97362B2DCF}" dt="2023-09-07T05:21:29.932" v="4543" actId="1076"/>
          <ac:spMkLst>
            <pc:docMk/>
            <pc:sldMk cId="1489949039" sldId="2141411520"/>
            <ac:spMk id="15" creationId="{636EBFBE-B078-3A1C-A147-027881C58BB3}"/>
          </ac:spMkLst>
        </pc:spChg>
        <pc:grpChg chg="mod">
          <ac:chgData name="Daisy Hong" userId="852f2fe8-ba51-4773-8c32-260fca1b2ee4" providerId="ADAL" clId="{0172DC03-8117-44DE-AB91-6F97362B2DCF}" dt="2023-09-07T05:21:17.388" v="4540"/>
          <ac:grpSpMkLst>
            <pc:docMk/>
            <pc:sldMk cId="1489949039" sldId="2141411520"/>
            <ac:grpSpMk id="12" creationId="{5C2CD69A-62DB-7F4E-A682-7F0F3FEAB7B4}"/>
          </ac:grpSpMkLst>
        </pc:grpChg>
        <pc:picChg chg="mod">
          <ac:chgData name="Daisy Hong" userId="852f2fe8-ba51-4773-8c32-260fca1b2ee4" providerId="ADAL" clId="{0172DC03-8117-44DE-AB91-6F97362B2DCF}" dt="2023-09-07T05:21:17.388" v="4540"/>
          <ac:picMkLst>
            <pc:docMk/>
            <pc:sldMk cId="1489949039" sldId="2141411520"/>
            <ac:picMk id="11" creationId="{EB5CC210-5C98-9D29-F545-9C47634FF6D1}"/>
          </ac:picMkLst>
        </pc:picChg>
      </pc:sldChg>
      <pc:sldMasterChg chg="delSldLayout">
        <pc:chgData name="Daisy Hong" userId="852f2fe8-ba51-4773-8c32-260fca1b2ee4" providerId="ADAL" clId="{0172DC03-8117-44DE-AB91-6F97362B2DCF}" dt="2023-09-07T03:44:24.876" v="4088" actId="2696"/>
        <pc:sldMasterMkLst>
          <pc:docMk/>
          <pc:sldMasterMk cId="4067053605" sldId="2147483660"/>
        </pc:sldMasterMkLst>
        <pc:sldLayoutChg chg="del">
          <pc:chgData name="Daisy Hong" userId="852f2fe8-ba51-4773-8c32-260fca1b2ee4" providerId="ADAL" clId="{0172DC03-8117-44DE-AB91-6F97362B2DCF}" dt="2023-09-07T03:43:09.248" v="4066" actId="2696"/>
          <pc:sldLayoutMkLst>
            <pc:docMk/>
            <pc:sldMasterMk cId="4067053605" sldId="2147483660"/>
            <pc:sldLayoutMk cId="1137016786" sldId="2147483677"/>
          </pc:sldLayoutMkLst>
        </pc:sldLayoutChg>
        <pc:sldLayoutChg chg="del">
          <pc:chgData name="Daisy Hong" userId="852f2fe8-ba51-4773-8c32-260fca1b2ee4" providerId="ADAL" clId="{0172DC03-8117-44DE-AB91-6F97362B2DCF}" dt="2023-09-07T03:43:07.750" v="4065" actId="2696"/>
          <pc:sldLayoutMkLst>
            <pc:docMk/>
            <pc:sldMasterMk cId="4067053605" sldId="2147483660"/>
            <pc:sldLayoutMk cId="3106838530" sldId="2147483679"/>
          </pc:sldLayoutMkLst>
        </pc:sldLayoutChg>
        <pc:sldLayoutChg chg="del">
          <pc:chgData name="Daisy Hong" userId="852f2fe8-ba51-4773-8c32-260fca1b2ee4" providerId="ADAL" clId="{0172DC03-8117-44DE-AB91-6F97362B2DCF}" dt="2023-09-07T03:44:00.506" v="4082" actId="2696"/>
          <pc:sldLayoutMkLst>
            <pc:docMk/>
            <pc:sldMasterMk cId="4067053605" sldId="2147483660"/>
            <pc:sldLayoutMk cId="1001681303" sldId="2147483680"/>
          </pc:sldLayoutMkLst>
        </pc:sldLayoutChg>
        <pc:sldLayoutChg chg="del">
          <pc:chgData name="Daisy Hong" userId="852f2fe8-ba51-4773-8c32-260fca1b2ee4" providerId="ADAL" clId="{0172DC03-8117-44DE-AB91-6F97362B2DCF}" dt="2023-09-07T03:43:05.398" v="4064" actId="2696"/>
          <pc:sldLayoutMkLst>
            <pc:docMk/>
            <pc:sldMasterMk cId="4067053605" sldId="2147483660"/>
            <pc:sldLayoutMk cId="2190726399" sldId="2147483681"/>
          </pc:sldLayoutMkLst>
        </pc:sldLayoutChg>
        <pc:sldLayoutChg chg="del">
          <pc:chgData name="Daisy Hong" userId="852f2fe8-ba51-4773-8c32-260fca1b2ee4" providerId="ADAL" clId="{0172DC03-8117-44DE-AB91-6F97362B2DCF}" dt="2023-09-07T03:44:01.839" v="4083" actId="2696"/>
          <pc:sldLayoutMkLst>
            <pc:docMk/>
            <pc:sldMasterMk cId="4067053605" sldId="2147483660"/>
            <pc:sldLayoutMk cId="3734934561" sldId="2147483682"/>
          </pc:sldLayoutMkLst>
        </pc:sldLayoutChg>
        <pc:sldLayoutChg chg="del">
          <pc:chgData name="Daisy Hong" userId="852f2fe8-ba51-4773-8c32-260fca1b2ee4" providerId="ADAL" clId="{0172DC03-8117-44DE-AB91-6F97362B2DCF}" dt="2023-09-07T03:42:56.303" v="4063" actId="2696"/>
          <pc:sldLayoutMkLst>
            <pc:docMk/>
            <pc:sldMasterMk cId="4067053605" sldId="2147483660"/>
            <pc:sldLayoutMk cId="1059304562" sldId="2147483688"/>
          </pc:sldLayoutMkLst>
        </pc:sldLayoutChg>
        <pc:sldLayoutChg chg="del">
          <pc:chgData name="Daisy Hong" userId="852f2fe8-ba51-4773-8c32-260fca1b2ee4" providerId="ADAL" clId="{0172DC03-8117-44DE-AB91-6F97362B2DCF}" dt="2023-09-07T03:44:06.479" v="4084" actId="2696"/>
          <pc:sldLayoutMkLst>
            <pc:docMk/>
            <pc:sldMasterMk cId="4067053605" sldId="2147483660"/>
            <pc:sldLayoutMk cId="1939685135" sldId="2147483690"/>
          </pc:sldLayoutMkLst>
        </pc:sldLayoutChg>
        <pc:sldLayoutChg chg="del">
          <pc:chgData name="Daisy Hong" userId="852f2fe8-ba51-4773-8c32-260fca1b2ee4" providerId="ADAL" clId="{0172DC03-8117-44DE-AB91-6F97362B2DCF}" dt="2023-09-07T03:44:10.098" v="4086" actId="2696"/>
          <pc:sldLayoutMkLst>
            <pc:docMk/>
            <pc:sldMasterMk cId="4067053605" sldId="2147483660"/>
            <pc:sldLayoutMk cId="947444488" sldId="2147483691"/>
          </pc:sldLayoutMkLst>
        </pc:sldLayoutChg>
        <pc:sldLayoutChg chg="del">
          <pc:chgData name="Daisy Hong" userId="852f2fe8-ba51-4773-8c32-260fca1b2ee4" providerId="ADAL" clId="{0172DC03-8117-44DE-AB91-6F97362B2DCF}" dt="2023-09-07T03:44:08.337" v="4085" actId="2696"/>
          <pc:sldLayoutMkLst>
            <pc:docMk/>
            <pc:sldMasterMk cId="4067053605" sldId="2147483660"/>
            <pc:sldLayoutMk cId="1963915670" sldId="2147483692"/>
          </pc:sldLayoutMkLst>
        </pc:sldLayoutChg>
        <pc:sldLayoutChg chg="del">
          <pc:chgData name="Daisy Hong" userId="852f2fe8-ba51-4773-8c32-260fca1b2ee4" providerId="ADAL" clId="{0172DC03-8117-44DE-AB91-6F97362B2DCF}" dt="2023-09-07T03:42:53.866" v="4062" actId="2696"/>
          <pc:sldLayoutMkLst>
            <pc:docMk/>
            <pc:sldMasterMk cId="4067053605" sldId="2147483660"/>
            <pc:sldLayoutMk cId="1491138304" sldId="2147483693"/>
          </pc:sldLayoutMkLst>
        </pc:sldLayoutChg>
        <pc:sldLayoutChg chg="del">
          <pc:chgData name="Daisy Hong" userId="852f2fe8-ba51-4773-8c32-260fca1b2ee4" providerId="ADAL" clId="{0172DC03-8117-44DE-AB91-6F97362B2DCF}" dt="2023-09-07T03:42:52.130" v="4061" actId="2696"/>
          <pc:sldLayoutMkLst>
            <pc:docMk/>
            <pc:sldMasterMk cId="4067053605" sldId="2147483660"/>
            <pc:sldLayoutMk cId="3474974315" sldId="2147483694"/>
          </pc:sldLayoutMkLst>
        </pc:sldLayoutChg>
        <pc:sldLayoutChg chg="del">
          <pc:chgData name="Daisy Hong" userId="852f2fe8-ba51-4773-8c32-260fca1b2ee4" providerId="ADAL" clId="{0172DC03-8117-44DE-AB91-6F97362B2DCF}" dt="2023-09-07T03:42:50.163" v="4060" actId="2696"/>
          <pc:sldLayoutMkLst>
            <pc:docMk/>
            <pc:sldMasterMk cId="4067053605" sldId="2147483660"/>
            <pc:sldLayoutMk cId="4173586601" sldId="2147483695"/>
          </pc:sldLayoutMkLst>
        </pc:sldLayoutChg>
        <pc:sldLayoutChg chg="del">
          <pc:chgData name="Daisy Hong" userId="852f2fe8-ba51-4773-8c32-260fca1b2ee4" providerId="ADAL" clId="{0172DC03-8117-44DE-AB91-6F97362B2DCF}" dt="2023-09-07T03:42:48.391" v="4059" actId="2696"/>
          <pc:sldLayoutMkLst>
            <pc:docMk/>
            <pc:sldMasterMk cId="4067053605" sldId="2147483660"/>
            <pc:sldLayoutMk cId="4043397127" sldId="2147483696"/>
          </pc:sldLayoutMkLst>
        </pc:sldLayoutChg>
        <pc:sldLayoutChg chg="del">
          <pc:chgData name="Daisy Hong" userId="852f2fe8-ba51-4773-8c32-260fca1b2ee4" providerId="ADAL" clId="{0172DC03-8117-44DE-AB91-6F97362B2DCF}" dt="2023-09-07T03:42:43.242" v="4058" actId="2696"/>
          <pc:sldLayoutMkLst>
            <pc:docMk/>
            <pc:sldMasterMk cId="4067053605" sldId="2147483660"/>
            <pc:sldLayoutMk cId="1094608754" sldId="2147483700"/>
          </pc:sldLayoutMkLst>
        </pc:sldLayoutChg>
        <pc:sldLayoutChg chg="del">
          <pc:chgData name="Daisy Hong" userId="852f2fe8-ba51-4773-8c32-260fca1b2ee4" providerId="ADAL" clId="{0172DC03-8117-44DE-AB91-6F97362B2DCF}" dt="2023-09-07T03:43:26.451" v="4074" actId="2696"/>
          <pc:sldLayoutMkLst>
            <pc:docMk/>
            <pc:sldMasterMk cId="4067053605" sldId="2147483660"/>
            <pc:sldLayoutMk cId="1135003377" sldId="2147483715"/>
          </pc:sldLayoutMkLst>
        </pc:sldLayoutChg>
        <pc:sldLayoutChg chg="del">
          <pc:chgData name="Daisy Hong" userId="852f2fe8-ba51-4773-8c32-260fca1b2ee4" providerId="ADAL" clId="{0172DC03-8117-44DE-AB91-6F97362B2DCF}" dt="2023-09-07T03:43:27.758" v="4075" actId="2696"/>
          <pc:sldLayoutMkLst>
            <pc:docMk/>
            <pc:sldMasterMk cId="4067053605" sldId="2147483660"/>
            <pc:sldLayoutMk cId="3062049895" sldId="2147483716"/>
          </pc:sldLayoutMkLst>
        </pc:sldLayoutChg>
        <pc:sldLayoutChg chg="del">
          <pc:chgData name="Daisy Hong" userId="852f2fe8-ba51-4773-8c32-260fca1b2ee4" providerId="ADAL" clId="{0172DC03-8117-44DE-AB91-6F97362B2DCF}" dt="2023-09-07T03:43:40.246" v="4076" actId="2696"/>
          <pc:sldLayoutMkLst>
            <pc:docMk/>
            <pc:sldMasterMk cId="4067053605" sldId="2147483660"/>
            <pc:sldLayoutMk cId="4282628569" sldId="2147483722"/>
          </pc:sldLayoutMkLst>
        </pc:sldLayoutChg>
        <pc:sldLayoutChg chg="del">
          <pc:chgData name="Daisy Hong" userId="852f2fe8-ba51-4773-8c32-260fca1b2ee4" providerId="ADAL" clId="{0172DC03-8117-44DE-AB91-6F97362B2DCF}" dt="2023-09-07T03:43:22.288" v="4072" actId="2696"/>
          <pc:sldLayoutMkLst>
            <pc:docMk/>
            <pc:sldMasterMk cId="4067053605" sldId="2147483660"/>
            <pc:sldLayoutMk cId="90348690" sldId="2147483724"/>
          </pc:sldLayoutMkLst>
        </pc:sldLayoutChg>
        <pc:sldLayoutChg chg="del">
          <pc:chgData name="Daisy Hong" userId="852f2fe8-ba51-4773-8c32-260fca1b2ee4" providerId="ADAL" clId="{0172DC03-8117-44DE-AB91-6F97362B2DCF}" dt="2023-09-07T03:43:23.237" v="4073" actId="2696"/>
          <pc:sldLayoutMkLst>
            <pc:docMk/>
            <pc:sldMasterMk cId="4067053605" sldId="2147483660"/>
            <pc:sldLayoutMk cId="1540396717" sldId="2147483725"/>
          </pc:sldLayoutMkLst>
        </pc:sldLayoutChg>
        <pc:sldLayoutChg chg="del">
          <pc:chgData name="Daisy Hong" userId="852f2fe8-ba51-4773-8c32-260fca1b2ee4" providerId="ADAL" clId="{0172DC03-8117-44DE-AB91-6F97362B2DCF}" dt="2023-09-07T03:43:43.334" v="4077" actId="2696"/>
          <pc:sldLayoutMkLst>
            <pc:docMk/>
            <pc:sldMasterMk cId="4067053605" sldId="2147483660"/>
            <pc:sldLayoutMk cId="1369659319" sldId="2147483726"/>
          </pc:sldLayoutMkLst>
        </pc:sldLayoutChg>
        <pc:sldLayoutChg chg="del">
          <pc:chgData name="Daisy Hong" userId="852f2fe8-ba51-4773-8c32-260fca1b2ee4" providerId="ADAL" clId="{0172DC03-8117-44DE-AB91-6F97362B2DCF}" dt="2023-09-07T03:43:20.717" v="4071" actId="2696"/>
          <pc:sldLayoutMkLst>
            <pc:docMk/>
            <pc:sldMasterMk cId="4067053605" sldId="2147483660"/>
            <pc:sldLayoutMk cId="1721953672" sldId="2147483727"/>
          </pc:sldLayoutMkLst>
        </pc:sldLayoutChg>
        <pc:sldLayoutChg chg="del">
          <pc:chgData name="Daisy Hong" userId="852f2fe8-ba51-4773-8c32-260fca1b2ee4" providerId="ADAL" clId="{0172DC03-8117-44DE-AB91-6F97362B2DCF}" dt="2023-09-07T03:43:18.255" v="4070" actId="2696"/>
          <pc:sldLayoutMkLst>
            <pc:docMk/>
            <pc:sldMasterMk cId="4067053605" sldId="2147483660"/>
            <pc:sldLayoutMk cId="2298702681" sldId="2147483732"/>
          </pc:sldLayoutMkLst>
        </pc:sldLayoutChg>
        <pc:sldLayoutChg chg="del">
          <pc:chgData name="Daisy Hong" userId="852f2fe8-ba51-4773-8c32-260fca1b2ee4" providerId="ADAL" clId="{0172DC03-8117-44DE-AB91-6F97362B2DCF}" dt="2023-09-07T03:43:14.267" v="4069" actId="2696"/>
          <pc:sldLayoutMkLst>
            <pc:docMk/>
            <pc:sldMasterMk cId="4067053605" sldId="2147483660"/>
            <pc:sldLayoutMk cId="1403085812" sldId="2147483733"/>
          </pc:sldLayoutMkLst>
        </pc:sldLayoutChg>
        <pc:sldLayoutChg chg="del">
          <pc:chgData name="Daisy Hong" userId="852f2fe8-ba51-4773-8c32-260fca1b2ee4" providerId="ADAL" clId="{0172DC03-8117-44DE-AB91-6F97362B2DCF}" dt="2023-09-07T03:43:12.337" v="4068" actId="2696"/>
          <pc:sldLayoutMkLst>
            <pc:docMk/>
            <pc:sldMasterMk cId="4067053605" sldId="2147483660"/>
            <pc:sldLayoutMk cId="1397933129" sldId="2147483735"/>
          </pc:sldLayoutMkLst>
        </pc:sldLayoutChg>
        <pc:sldLayoutChg chg="del">
          <pc:chgData name="Daisy Hong" userId="852f2fe8-ba51-4773-8c32-260fca1b2ee4" providerId="ADAL" clId="{0172DC03-8117-44DE-AB91-6F97362B2DCF}" dt="2023-09-07T03:43:11.369" v="4067" actId="2696"/>
          <pc:sldLayoutMkLst>
            <pc:docMk/>
            <pc:sldMasterMk cId="4067053605" sldId="2147483660"/>
            <pc:sldLayoutMk cId="3718376360" sldId="2147483737"/>
          </pc:sldLayoutMkLst>
        </pc:sldLayoutChg>
        <pc:sldLayoutChg chg="del">
          <pc:chgData name="Daisy Hong" userId="852f2fe8-ba51-4773-8c32-260fca1b2ee4" providerId="ADAL" clId="{0172DC03-8117-44DE-AB91-6F97362B2DCF}" dt="2023-09-07T03:43:51.409" v="4079" actId="2696"/>
          <pc:sldLayoutMkLst>
            <pc:docMk/>
            <pc:sldMasterMk cId="4067053605" sldId="2147483660"/>
            <pc:sldLayoutMk cId="3498438022" sldId="2147483739"/>
          </pc:sldLayoutMkLst>
        </pc:sldLayoutChg>
        <pc:sldLayoutChg chg="del">
          <pc:chgData name="Daisy Hong" userId="852f2fe8-ba51-4773-8c32-260fca1b2ee4" providerId="ADAL" clId="{0172DC03-8117-44DE-AB91-6F97362B2DCF}" dt="2023-09-07T03:43:49.040" v="4078" actId="2696"/>
          <pc:sldLayoutMkLst>
            <pc:docMk/>
            <pc:sldMasterMk cId="4067053605" sldId="2147483660"/>
            <pc:sldLayoutMk cId="3059931341" sldId="2147483740"/>
          </pc:sldLayoutMkLst>
        </pc:sldLayoutChg>
        <pc:sldLayoutChg chg="del">
          <pc:chgData name="Daisy Hong" userId="852f2fe8-ba51-4773-8c32-260fca1b2ee4" providerId="ADAL" clId="{0172DC03-8117-44DE-AB91-6F97362B2DCF}" dt="2023-09-07T03:44:24.876" v="4088" actId="2696"/>
          <pc:sldLayoutMkLst>
            <pc:docMk/>
            <pc:sldMasterMk cId="4067053605" sldId="2147483660"/>
            <pc:sldLayoutMk cId="907611374" sldId="2147483741"/>
          </pc:sldLayoutMkLst>
        </pc:sldLayoutChg>
        <pc:sldLayoutChg chg="del">
          <pc:chgData name="Daisy Hong" userId="852f2fe8-ba51-4773-8c32-260fca1b2ee4" providerId="ADAL" clId="{0172DC03-8117-44DE-AB91-6F97362B2DCF}" dt="2023-09-07T03:44:16.843" v="4087" actId="2696"/>
          <pc:sldLayoutMkLst>
            <pc:docMk/>
            <pc:sldMasterMk cId="4067053605" sldId="2147483660"/>
            <pc:sldLayoutMk cId="2485033124" sldId="2147483742"/>
          </pc:sldLayoutMkLst>
        </pc:sldLayoutChg>
        <pc:sldLayoutChg chg="del">
          <pc:chgData name="Daisy Hong" userId="852f2fe8-ba51-4773-8c32-260fca1b2ee4" providerId="ADAL" clId="{0172DC03-8117-44DE-AB91-6F97362B2DCF}" dt="2023-09-07T03:43:56.817" v="4080" actId="2696"/>
          <pc:sldLayoutMkLst>
            <pc:docMk/>
            <pc:sldMasterMk cId="4067053605" sldId="2147483660"/>
            <pc:sldLayoutMk cId="2506690136" sldId="2147483744"/>
          </pc:sldLayoutMkLst>
        </pc:sldLayoutChg>
        <pc:sldLayoutChg chg="del">
          <pc:chgData name="Daisy Hong" userId="852f2fe8-ba51-4773-8c32-260fca1b2ee4" providerId="ADAL" clId="{0172DC03-8117-44DE-AB91-6F97362B2DCF}" dt="2023-09-07T03:43:58.434" v="4081" actId="2696"/>
          <pc:sldLayoutMkLst>
            <pc:docMk/>
            <pc:sldMasterMk cId="4067053605" sldId="2147483660"/>
            <pc:sldLayoutMk cId="2261281762" sldId="2147483746"/>
          </pc:sldLayoutMkLst>
        </pc:sldLayoutChg>
        <pc:sldLayoutChg chg="del">
          <pc:chgData name="Daisy Hong" userId="852f2fe8-ba51-4773-8c32-260fca1b2ee4" providerId="ADAL" clId="{0172DC03-8117-44DE-AB91-6F97362B2DCF}" dt="2023-09-07T03:42:32.803" v="4057" actId="2696"/>
          <pc:sldLayoutMkLst>
            <pc:docMk/>
            <pc:sldMasterMk cId="4067053605" sldId="2147483660"/>
            <pc:sldLayoutMk cId="4113720414" sldId="21474837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68F9-B4D0-4255-A3B5-C4E92B8E1C72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6EBE-1F55-430E-9B27-5FC8EDE8EC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7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br>
              <a:rPr lang="en-AU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/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12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>
              <a:solidFill>
                <a:srgbClr val="000000"/>
              </a:solidFill>
              <a:effectLst/>
              <a:latin typeface="+mn-lt"/>
              <a:ea typeface="Montserrat SemiBold" panose="000007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02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60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69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6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52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18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158C4-A119-4B78-9DE8-A50001BC31D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4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158C4-A119-4B78-9DE8-A50001BC31D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8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08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35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86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81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02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D6EBE-1F55-430E-9B27-5FC8EDE8ECE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35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68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39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93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094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432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5637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7881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14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9683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388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629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857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17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41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623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26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411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42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686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698174"/>
            <a:ext cx="5616000" cy="4421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698174"/>
            <a:ext cx="5616000" cy="4421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5CA018-A469-331D-BCCF-2D8F690D6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1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851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953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124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668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64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5201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819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6944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36497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35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513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6872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814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75484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3561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4936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5155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437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11485563" cy="4090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1" y="1300834"/>
            <a:ext cx="11484801" cy="53782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34952" y="779117"/>
            <a:ext cx="11478677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860" y="6267450"/>
            <a:ext cx="4076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71F07-F06E-2849-8B89-3514EDBF9E12}"/>
              </a:ext>
            </a:extLst>
          </p:cNvPr>
          <p:cNvSpPr txBox="1"/>
          <p:nvPr userDrawn="1"/>
        </p:nvSpPr>
        <p:spPr>
          <a:xfrm>
            <a:off x="11472672" y="630326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057A-CC61-F24B-BE7D-4167C765EE07}"/>
              </a:ext>
            </a:extLst>
          </p:cNvPr>
          <p:cNvSpPr txBox="1"/>
          <p:nvPr userDrawn="1"/>
        </p:nvSpPr>
        <p:spPr>
          <a:xfrm>
            <a:off x="1255776" y="4267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54E1-F1CE-644B-8B7C-7617C8C65A82}"/>
              </a:ext>
            </a:extLst>
          </p:cNvPr>
          <p:cNvSpPr txBox="1"/>
          <p:nvPr userDrawn="1"/>
        </p:nvSpPr>
        <p:spPr>
          <a:xfrm>
            <a:off x="329184" y="4389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2226580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179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33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88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7265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0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10" r:id="rId17"/>
    <p:sldLayoutId id="2147483713" r:id="rId18"/>
    <p:sldLayoutId id="2147483714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3" r:id="rId25"/>
    <p:sldLayoutId id="2147483728" r:id="rId26"/>
    <p:sldLayoutId id="2147483729" r:id="rId27"/>
    <p:sldLayoutId id="2147483730" r:id="rId28"/>
    <p:sldLayoutId id="2147483731" r:id="rId29"/>
    <p:sldLayoutId id="2147483734" r:id="rId30"/>
    <p:sldLayoutId id="2147483736" r:id="rId31"/>
    <p:sldLayoutId id="2147483738" r:id="rId32"/>
    <p:sldLayoutId id="2147483743" r:id="rId33"/>
    <p:sldLayoutId id="2147483745" r:id="rId34"/>
    <p:sldLayoutId id="2147483678" r:id="rId35"/>
    <p:sldLayoutId id="2147483683" r:id="rId36"/>
    <p:sldLayoutId id="2147483684" r:id="rId37"/>
    <p:sldLayoutId id="2147483685" r:id="rId38"/>
    <p:sldLayoutId id="2147483686" r:id="rId39"/>
    <p:sldLayoutId id="2147483689" r:id="rId40"/>
    <p:sldLayoutId id="2147483697" r:id="rId41"/>
    <p:sldLayoutId id="2147483698" r:id="rId42"/>
    <p:sldLayoutId id="2147483699" r:id="rId43"/>
    <p:sldLayoutId id="2147483701" r:id="rId44"/>
    <p:sldLayoutId id="2147483702" r:id="rId45"/>
    <p:sldLayoutId id="2147483703" r:id="rId46"/>
    <p:sldLayoutId id="2147483749" r:id="rId47"/>
    <p:sldLayoutId id="2147483750" r:id="rId4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leading-curriculum-k-12/support-for-school-planning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education.nsw.gov.au/teaching-and-learning/curriculum/leading-curriculum-k-12/support-for-school-planning/support-for-school-planning-data-analysis-resources-advic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hyperlink" Target="https://educationstandards.nsw.edu.au/wps/portal/nesa/about/news/consultations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hyperlink" Target="https://education.nsw.gov.au/teaching-and-learning/curriculum/nsw-curriculum-reform/have-your-say?utm_source=w5t3c&amp;utm_medium=document&amp;utm_campaign=curriculum-refor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aus01.safelinks.protection.outlook.com/?url=https%3A%2F%2Fplayers.brightcove.net%2F6197335233001%2Fdefault_default%2Findex.html%3FvideoId%3D6332157993112&amp;data=05%7C01%7CPeter.Collison2%40det.nsw.edu.au%7C60b3b65b1c3247d0703c08db9e060456%7C05a0e69a418a47c19c259387261bf991%7C0%7C0%7C638277520897315603%7CUnknown%7CTWFpbGZsb3d8eyJWIjoiMC4wLjAwMDAiLCJQIjoiV2luMzIiLCJBTiI6Ik1haWwiLCJXVCI6Mn0%3D%7C3000%7C%7C%7C&amp;sdata=lbRZhwArYiLlh6iIJBrJKtpi8OaQuG%2BlXxfWsRuPc9E%3D&amp;reserved=0" TargetMode="External"/><Relationship Id="rId7" Type="http://schemas.openxmlformats.org/officeDocument/2006/relationships/image" Target="../media/image46.svg"/><Relationship Id="rId12" Type="http://schemas.openxmlformats.org/officeDocument/2006/relationships/hyperlink" Target="https://education.nsw.gov.au/teaching-and-learning/curriculum/curriculum-networks/linking/curriculum-reform-communiti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s01.safelinks.protection.outlook.com/?url=http%3A%2F%2Ft.mail.education.nsw.gov.au%2Fr%2F%3Fid%3Dh31f7448%2C53ed73d%2C53ed99f&amp;data=05%7C01%7Ccristina.kennett%40det.nsw.edu.au%7C5fcc81e1fdc0409e9d5108dba869c0a5%7C05a0e69a418a47c19c259387261bf991%7C0%7C0%7C638288944388726313%7CUnknown%7CTWFpbGZsb3d8eyJWIjoiMC4wLjAwMDAiLCJQIjoiV2luMzIiLCJBTiI6Ik1haWwiLCJXVCI6Mn0%3D%7C3000%7C%7C%7C&amp;sdata=xNRWLF4oveDRBGcNDDhSTq8VrErAwyb4w4vyqKfJ6AI%3D&amp;reserved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hyperlink" Target="https://teams.microsoft.com/l/team/19%3a5a12e7825bd64fa4ba8210a1cd058fa4%40thread.tacv2/conversations?groupId=0b112a0f-0453-4f38-951f-99fc9d864764&amp;tenantId=05a0e69a-418a-47c1-9c25-9387261bf991" TargetMode="External"/><Relationship Id="rId7" Type="http://schemas.openxmlformats.org/officeDocument/2006/relationships/hyperlink" Target="https://education.nsw.gov.au/teaching-and-learning/curriculum/literacy-and-numeracy/resources-for-schools/planning-literacy-and-numeracy-software" TargetMode="Externa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education.nsw.gov.au/teaching-and-learning/curriculum/literacy-and-numeracy/resources-for-schools/learning-progressions" TargetMode="External"/><Relationship Id="rId11" Type="http://schemas.openxmlformats.org/officeDocument/2006/relationships/image" Target="../media/image56.svg"/><Relationship Id="rId5" Type="http://schemas.openxmlformats.org/officeDocument/2006/relationships/hyperlink" Target="https://teams.microsoft.com/l/team/19%3a25f15c444946478698aa09a497223ab6%40thread.tacv2/conversations?groupId=1b4d6e82-09f3-4598-ac69-8a47327eedc6&amp;tenantId=05a0e69a-418a-47c1-9c25-9387261bf991" TargetMode="External"/><Relationship Id="rId10" Type="http://schemas.openxmlformats.org/officeDocument/2006/relationships/image" Target="../media/image55.png"/><Relationship Id="rId4" Type="http://schemas.openxmlformats.org/officeDocument/2006/relationships/hyperlink" Target="https://teams.microsoft.com/l/team/19%3a42316349d42e47178cba9da92ab992dd%40thread.tacv2/conversations?groupId=26306aea-e8d5-49fe-88fd-4da661f01fd5&amp;tenantId=05a0e69a-418a-47c1-9c25-9387261bf991" TargetMode="External"/><Relationship Id="rId9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r/qwtkGZbsew" TargetMode="External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us01.safelinks.protection.outlook.com/?url=https%3A%2F%2Fmyplsso.education.nsw.gov.au%2Flearningmanager%2Fcatalogue%2Fdetails%2Fba32f8b0-9bfa-ed11-ba76-0003ffd05a8f&amp;data=05%7C01%7CRebecca.FORBES4%40det.nsw.edu.au%7C2bf98ab4e94d403d689008dba7779f2b%7C05a0e69a418a47c19c259387261bf991%7C0%7C0%7C638287904436816872%7CUnknown%7CTWFpbGZsb3d8eyJWIjoiMC4wLjAwMDAiLCJQIjoiV2luMzIiLCJBTiI6Ik1haWwiLCJXVCI6Mn0%3D%7C3000%7C%7C%7C&amp;sdata=O2mWuH7K8Gf3qJGnHzE%2Bp0xWy5BZYQQBsCiuk%2BiCzmo%3D&amp;reserved=0" TargetMode="External"/><Relationship Id="rId3" Type="http://schemas.openxmlformats.org/officeDocument/2006/relationships/image" Target="../media/image64.png"/><Relationship Id="rId7" Type="http://schemas.openxmlformats.org/officeDocument/2006/relationships/hyperlink" Target="https://aus01.safelinks.protection.outlook.com/?url=https%3A%2F%2Fmyplsso.education.nsw.gov.au%2Flearningmanager%2Fcatalogue%2Fdetails%2F4dec0cf0-98fa-ed11-ba76-0003ff499ed4&amp;data=05%7C01%7CRebecca.FORBES4%40det.nsw.edu.au%7C2bf98ab4e94d403d689008dba7779f2b%7C05a0e69a418a47c19c259387261bf991%7C0%7C0%7C638287904436660646%7CUnknown%7CTWFpbGZsb3d8eyJWIjoiMC4wLjAwMDAiLCJQIjoiV2luMzIiLCJBTiI6Ik1haWwiLCJXVCI6Mn0%3D%7C3000%7C%7C%7C&amp;sdata=zIwfN%2FHoba0qYPiljaBsx2lmcwCMJJyUaq2IHgF6%2Fgw%3D&amp;reserved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us01.safelinks.protection.outlook.com/?url=https%3A%2F%2Fmyplsso.education.nsw.gov.au%2Flearningmanager%2Fcatalogue%2Fdetails%2Fca80173b-213b-ee11-8456-0003ff499109&amp;data=05%7C01%7CRebecca.FORBES4%40det.nsw.edu.au%7C2bf98ab4e94d403d689008dba7779f2b%7C05a0e69a418a47c19c259387261bf991%7C0%7C0%7C638287904436660646%7CUnknown%7CTWFpbGZsb3d8eyJWIjoiMC4wLjAwMDAiLCJQIjoiV2luMzIiLCJBTiI6Ik1haWwiLCJXVCI6Mn0%3D%7C3000%7C%7C%7C&amp;sdata=erIYlb8WymbjdT0Y82mvoxBvrCq6U0PzGf6UmWi6iHg%3D&amp;reserved=0" TargetMode="External"/><Relationship Id="rId11" Type="http://schemas.openxmlformats.org/officeDocument/2006/relationships/image" Target="../media/image62.png"/><Relationship Id="rId5" Type="http://schemas.openxmlformats.org/officeDocument/2006/relationships/image" Target="../media/image66.png"/><Relationship Id="rId10" Type="http://schemas.openxmlformats.org/officeDocument/2006/relationships/hyperlink" Target="mailto:curriculum.portfolio@det.nsw.edu.au" TargetMode="External"/><Relationship Id="rId4" Type="http://schemas.openxmlformats.org/officeDocument/2006/relationships/image" Target="../media/image65.png"/><Relationship Id="rId9" Type="http://schemas.openxmlformats.org/officeDocument/2006/relationships/hyperlink" Target="https://aus01.safelinks.protection.outlook.com/?url=https%3A%2F%2Fmyplsso.education.nsw.gov.au%2Flearningmanager%2Fcatalogue%2Fdetails%2Ff30ea3e4-d73b-ee11-8456-0003ff495d3e&amp;data=05%7C01%7CRebecca.FORBES4%40det.nsw.edu.au%7C2bf98ab4e94d403d689008dba7779f2b%7C05a0e69a418a47c19c259387261bf991%7C0%7C0%7C638287904436816872%7CUnknown%7CTWFpbGZsb3d8eyJWIjoiMC4wLjAwMDAiLCJQIjoiV2luMzIiLCJBTiI6Ik1haWwiLCJXVCI6Mn0%3D%7C3000%7C%7C%7C&amp;sdata=E1AoaSZnBKA9mwmEbavwUPpj%2FQczHkwJhRWD%2BGvQDsw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education.nsw.gov.au/teaching-and-learning/curriculum/leading-curriculum-k-12/support-for-school-planning/support-for-school-planning-data-analysis-resources-advice" TargetMode="External"/><Relationship Id="rId18" Type="http://schemas.openxmlformats.org/officeDocument/2006/relationships/image" Target="../media/image16.svg"/><Relationship Id="rId3" Type="http://schemas.openxmlformats.org/officeDocument/2006/relationships/hyperlink" Target="https://education.nsw.gov.au/teaching-and-learning/curriculum/english/planning-programming-and-assessing-english-k-6/english-k-6-scope-and-sequences?utm_source=w5t3r&amp;utm_medium=document&amp;utm_campaign=curriculum-reform" TargetMode="External"/><Relationship Id="rId7" Type="http://schemas.openxmlformats.org/officeDocument/2006/relationships/hyperlink" Target="https://education.nsw.gov.au/teaching-and-learning/curriculum/pdhpe/planning-programming-and-assessing-pdhpe-k-12/planning-programming-and-assessing-pdhpe-11-12#showhide12295962" TargetMode="External"/><Relationship Id="rId12" Type="http://schemas.openxmlformats.org/officeDocument/2006/relationships/hyperlink" Target="https://education.nsw.gov.au/teaching-and-learning/curriculum/leading-curriculum-k-12/leading-curriculum-middle-leaders/leading-effective-curriculum-implementation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aus01.safelinks.protection.outlook.com/?url=https%3A%2F%2Fplayers.brightcove.net%2F6197335233001%2Fdefault_default%2Findex.html%3FvideoId%3D6332157993112&amp;data=05%7C01%7CPeter.Collison2%40det.nsw.edu.au%7C60b3b65b1c3247d0703c08db9e060456%7C05a0e69a418a47c19c259387261bf991%7C0%7C0%7C638277520897315603%7CUnknown%7CTWFpbGZsb3d8eyJWIjoiMC4wLjAwMDAiLCJQIjoiV2luMzIiLCJBTiI6Ik1haWwiLCJXVCI6Mn0%3D%7C3000%7C%7C%7C&amp;sdata=lbRZhwArYiLlh6iIJBrJKtpi8OaQuG%2BlXxfWsRuPc9E%3D&amp;reserved=0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hyperlink" Target="https://education.nsw.gov.au/teaching-and-learning/curriculum/mathematics/planning-programming-and-assessing-mathematics-k-6/mathematics-k-2-syllabus-mapping-tools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hyperlink" Target="https://education.nsw.gov.au/teaching-and-learning/curriculum/english/planning-programming-and-assessing-english-k-6/english-k-6-scope-and-sequences?utm_source=w5t3r&amp;utm_medium=document&amp;utm_campaign=curriculum-reform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education.nsw.gov.au/teaching-and-learning/curriculum/mathematics/planning-programming-and-assessing-mathematics-k-6/mathematics-k-2-syllabus-mapping-tools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education.nsw.gov.au/teaching-and-learning/curriculum/mathematics/planning-programming-and-assessing-mathematics-k-6/mathematics-k-6-scope-and-sequences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education.nsw.gov.au/teaching-and-learning/curriculum/english/planning-programming-and-assessing-english-k-6/english-k-2-syllabus-mapping-tools" TargetMode="Externa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languages/planning-programming-and-assessing-languages-k-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egodirect.com.au/headteachermathsconference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5" Type="http://schemas.openxmlformats.org/officeDocument/2006/relationships/hyperlink" Target="https://education.nsw.gov.au/teaching-and-learning/curriculum/pdhpe/planning-programming-and-assessing-pdhpe-k-12/planning-programming-and-assessing-pdhpe-11-12#showhide12295962" TargetMode="External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nsw.gov.au/teaching-and-learning/curriculum/tas/planning-programming-and-assessing-tas-11-12" TargetMode="External"/><Relationship Id="rId3" Type="http://schemas.openxmlformats.org/officeDocument/2006/relationships/hyperlink" Target="https://education.nsw.gov.au/teaching-and-learning/curriculum/english/planning-programming-and-assessing-english-7-10" TargetMode="External"/><Relationship Id="rId7" Type="http://schemas.openxmlformats.org/officeDocument/2006/relationships/hyperlink" Target="https://education.nsw.gov.au/teaching-and-learning/curriculum/department-approved-courses/ist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education.nsw.gov.au/teaching-and-learning/curriculum/hsie/planning-programming-and-assessing-hsie-11-12/planning-programming-assessing-geography-11-12" TargetMode="External"/><Relationship Id="rId5" Type="http://schemas.openxmlformats.org/officeDocument/2006/relationships/hyperlink" Target="https://education.nsw.gov.au/teaching-and-learning/curriculum/mathematics/planning-programming-and-assessing-mathematics-7-10" TargetMode="External"/><Relationship Id="rId4" Type="http://schemas.openxmlformats.org/officeDocument/2006/relationships/hyperlink" Target="https://myplsso.education.nsw.gov.au/mylearning/catalogue/details/1def470e-42f5-ed11-ba76-0003ffd06f24" TargetMode="External"/><Relationship Id="rId9" Type="http://schemas.openxmlformats.org/officeDocument/2006/relationships/hyperlink" Target="https://education.nsw.gov.au/teaching-and-learning/curriculum/statewide-staffroom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nsw.gov.au/teaching-and-learning/curriculum/leading-curriculum-k-12/phases-of-curriculum-implementation/preparing-for-curriculum-implementation" TargetMode="External"/><Relationship Id="rId3" Type="http://schemas.openxmlformats.org/officeDocument/2006/relationships/hyperlink" Target="https://education.nsw.gov.au/teaching-and-learning/curriculum/leading-curriculum-k-12/leading-curriculum-k-12-resources/curriculum-implementation-case-studies--cese" TargetMode="Externa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hyperlink" Target="https://education.nsw.gov.au/teaching-and-learning/curriculum/planning-programming-and-assessing-k-12/planning-learning-experiences-for-every-student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education.nsw.gov.au/teaching-and-learning/curriculum/curriculum-networks/linking/curriculum-reform-communit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education.nsw.gov.au/teaching-and-learning/curriculum/leading-curriculum-k-12/leading-curriculum-middle-leaders/leading-effective-curriculum-implementation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Curriculum Reform update – DELs and principals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49D0CA-63AA-4296-A572-38C40C8D55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7" y="3423489"/>
            <a:ext cx="3643485" cy="388067"/>
          </a:xfrm>
        </p:spPr>
        <p:txBody>
          <a:bodyPr/>
          <a:lstStyle/>
          <a:p>
            <a:r>
              <a:rPr lang="en-US" dirty="0"/>
              <a:t>Term 3, Week 8, 2023</a:t>
            </a:r>
            <a:endParaRPr lang="en-AU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87AF910-B661-DDDA-EF94-EDB3055930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516688"/>
            <a:ext cx="720725" cy="179387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1</a:t>
            </a:fld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9CDACD-63EE-311C-6AE9-E8A3530FB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1887" y="3073502"/>
            <a:ext cx="2847704" cy="33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9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6ABC-9E22-7A0B-62D2-893494BE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60147"/>
          </a:xfrm>
        </p:spPr>
        <p:txBody>
          <a:bodyPr/>
          <a:lstStyle/>
          <a:p>
            <a:r>
              <a:rPr lang="en-AU"/>
              <a:t>School planning for curriculum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77C0D-0243-64E1-E074-A10E2FBF6959}"/>
              </a:ext>
            </a:extLst>
          </p:cNvPr>
          <p:cNvSpPr txBox="1"/>
          <p:nvPr/>
        </p:nvSpPr>
        <p:spPr>
          <a:xfrm>
            <a:off x="269286" y="892900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>
                <a:solidFill>
                  <a:schemeClr val="accent2"/>
                </a:solidFill>
                <a:latin typeface="+mj-lt"/>
              </a:rPr>
              <a:t>New resources available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7606B1-3CC2-75C2-69A3-157EE161D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4917" y="1900900"/>
            <a:ext cx="8042258" cy="429462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DE32F6-D01D-1339-52F5-F6D941B9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25" y="1900900"/>
            <a:ext cx="3147860" cy="429462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3" name="Group 22" descr="Download evaluation support resources from the school planning for curriculum implementation webpage. QDAI templates, checklists and modelled examples have been updated.">
            <a:extLst>
              <a:ext uri="{FF2B5EF4-FFF2-40B4-BE49-F238E27FC236}">
                <a16:creationId xmlns:a16="http://schemas.microsoft.com/office/drawing/2014/main" id="{410C428C-494A-3662-2A76-2986F03E86AC}"/>
              </a:ext>
            </a:extLst>
          </p:cNvPr>
          <p:cNvGrpSpPr/>
          <p:nvPr/>
        </p:nvGrpSpPr>
        <p:grpSpPr>
          <a:xfrm>
            <a:off x="695776" y="1660108"/>
            <a:ext cx="2565957" cy="4304992"/>
            <a:chOff x="695776" y="1660108"/>
            <a:chExt cx="2565957" cy="4304992"/>
          </a:xfrm>
        </p:grpSpPr>
        <p:sp>
          <p:nvSpPr>
            <p:cNvPr id="17" name="TextBox 16" descr="Download with solid fill">
              <a:extLst>
                <a:ext uri="{FF2B5EF4-FFF2-40B4-BE49-F238E27FC236}">
                  <a16:creationId xmlns:a16="http://schemas.microsoft.com/office/drawing/2014/main" id="{2EA93DDE-8977-2E48-D04D-D7D67AEEE3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6380" y="1660108"/>
              <a:ext cx="1704748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0"/>
                </a:spcAft>
              </a:pPr>
              <a:r>
                <a:rPr lang="en-AU" sz="2000" spc="-50" dirty="0">
                  <a:solidFill>
                    <a:schemeClr val="bg1"/>
                  </a:solidFill>
                  <a:latin typeface="Public Sans Black" pitchFamily="2" charset="0"/>
                </a:rPr>
                <a:t>DOWNLOAD</a:t>
              </a:r>
              <a:r>
                <a:rPr lang="en-AU" sz="2000" dirty="0">
                  <a:solidFill>
                    <a:schemeClr val="bg1"/>
                  </a:solidFill>
                  <a:latin typeface="Levitation" panose="02000500000000000000" pitchFamily="2" charset="0"/>
                </a:rPr>
                <a:t> </a:t>
              </a:r>
              <a:endParaRPr lang="en-AU" sz="2000" dirty="0">
                <a:solidFill>
                  <a:schemeClr val="bg1"/>
                </a:solidFill>
                <a:latin typeface="Levitation" panose="02000500000000000000" pitchFamily="2" charset="0"/>
                <a:ea typeface="Arial"/>
              </a:endParaRP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2C757922-76E6-4346-1427-73D6F838CD40}"/>
                </a:ext>
              </a:extLst>
            </p:cNvPr>
            <p:cNvSpPr txBox="1">
              <a:spLocks/>
            </p:cNvSpPr>
            <p:nvPr/>
          </p:nvSpPr>
          <p:spPr>
            <a:xfrm>
              <a:off x="695776" y="2126613"/>
              <a:ext cx="2565957" cy="383848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AU" sz="1800" b="1" dirty="0"/>
                <a:t>evaluation support resources </a:t>
              </a:r>
              <a:r>
                <a:rPr lang="en-AU" sz="1800" dirty="0"/>
                <a:t>from the </a:t>
              </a:r>
              <a:r>
                <a:rPr lang="en-AU" sz="1800" dirty="0">
                  <a:hlinkClick r:id="rId3"/>
                </a:rPr>
                <a:t>school planning for curriculum implementation webpage</a:t>
              </a:r>
              <a:r>
                <a:rPr lang="en-AU" sz="1800" dirty="0"/>
                <a:t>. QDAI templates, checklists and modelled examples have been updated. </a:t>
              </a:r>
            </a:p>
          </p:txBody>
        </p:sp>
      </p:grpSp>
      <p:grpSp>
        <p:nvGrpSpPr>
          <p:cNvPr id="22" name="Group 21" descr="Explore the data analysis resources that have been published on the school planning for curriculum implementation webpage. These include advice and resources on:&#10;Data literacy&#10;Defining data types&#10;Planning for curriculum change template&#10;Triangulation template&#10;Focus questions – IPM for &#10;curriculum implementation">
            <a:extLst>
              <a:ext uri="{FF2B5EF4-FFF2-40B4-BE49-F238E27FC236}">
                <a16:creationId xmlns:a16="http://schemas.microsoft.com/office/drawing/2014/main" id="{2F387D87-4649-91C4-E56E-7141A198AF74}"/>
              </a:ext>
            </a:extLst>
          </p:cNvPr>
          <p:cNvGrpSpPr/>
          <p:nvPr/>
        </p:nvGrpSpPr>
        <p:grpSpPr>
          <a:xfrm>
            <a:off x="4127607" y="1660108"/>
            <a:ext cx="7255740" cy="4395459"/>
            <a:chOff x="4127607" y="1660108"/>
            <a:chExt cx="7255740" cy="43954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1ABA0E-9DEF-06DC-92CB-E32B9B1C5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466473" y="1660108"/>
              <a:ext cx="1704748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0"/>
                </a:spcAft>
              </a:pPr>
              <a:r>
                <a:rPr lang="en-AU" sz="2000" spc="-50" dirty="0">
                  <a:solidFill>
                    <a:schemeClr val="bg1"/>
                  </a:solidFill>
                  <a:latin typeface="Public Sans Black" pitchFamily="2" charset="0"/>
                </a:rPr>
                <a:t>EXPLORE</a:t>
              </a:r>
              <a:endParaRPr lang="en-AU" sz="2000" dirty="0">
                <a:solidFill>
                  <a:schemeClr val="bg1"/>
                </a:solidFill>
                <a:latin typeface="Levitation" panose="02000500000000000000" pitchFamily="2" charset="0"/>
                <a:ea typeface="Arial"/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28066559-6042-A712-4198-B34D864BF343}"/>
                </a:ext>
              </a:extLst>
            </p:cNvPr>
            <p:cNvSpPr txBox="1">
              <a:spLocks/>
            </p:cNvSpPr>
            <p:nvPr/>
          </p:nvSpPr>
          <p:spPr>
            <a:xfrm>
              <a:off x="4127607" y="2233700"/>
              <a:ext cx="7255740" cy="382186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-18000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377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Font typeface="Times New Roman" panose="02020603050405020304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indent="0">
                <a:lnSpc>
                  <a:spcPts val="3000"/>
                </a:lnSpc>
                <a:buNone/>
              </a:pPr>
              <a:r>
                <a:rPr lang="en-AU" sz="1800" dirty="0"/>
                <a:t>the </a:t>
              </a:r>
              <a:r>
                <a:rPr lang="en-AU" sz="1800" b="1" dirty="0"/>
                <a:t>data analysis resources </a:t>
              </a:r>
              <a:r>
                <a:rPr lang="en-AU" sz="1800" dirty="0"/>
                <a:t>that have been published on the </a:t>
              </a:r>
              <a:r>
                <a:rPr lang="en-AU" sz="1800" dirty="0">
                  <a:hlinkClick r:id="rId4"/>
                </a:rPr>
                <a:t>school planning for curriculum implementation webpage</a:t>
              </a:r>
              <a:r>
                <a:rPr lang="en-AU" sz="1800" dirty="0"/>
                <a:t>. These include advice and resources on:</a:t>
              </a:r>
            </a:p>
            <a:p>
              <a:pPr marL="465455" lvl="4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  <a:t>Data literacy</a:t>
              </a:r>
            </a:p>
            <a:p>
              <a:pPr marL="465455" lvl="4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  <a:t>Defining data types</a:t>
              </a:r>
            </a:p>
            <a:p>
              <a:pPr marL="465455" lvl="4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  <a:t>Planning for curriculum change template</a:t>
              </a:r>
            </a:p>
            <a:p>
              <a:pPr marL="465455" lvl="4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  <a:t>Triangulation template</a:t>
              </a:r>
            </a:p>
            <a:p>
              <a:pPr marL="465455" lvl="4" indent="-28575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  <a:t>Focus questions – IPM for </a:t>
              </a:r>
              <a:b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</a:br>
              <a:r>
                <a:rPr lang="en-US" dirty="0">
                  <a:solidFill>
                    <a:srgbClr val="22272B"/>
                  </a:solidFill>
                  <a:latin typeface="Public Sans Light"/>
                  <a:cs typeface="Arial"/>
                </a:rPr>
                <a:t>curriculum implementation</a:t>
              </a:r>
              <a:endParaRPr lang="en-AU" b="0" dirty="0">
                <a:latin typeface="+mj-lt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9545-BBF8-4236-D3E7-427E2175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3B48C3-8909-FDF4-AD29-AF99309F1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25471" y="2992036"/>
            <a:ext cx="2158529" cy="3063531"/>
            <a:chOff x="8447718" y="1293010"/>
            <a:chExt cx="3772500" cy="5115493"/>
          </a:xfrm>
        </p:grpSpPr>
        <p:pic>
          <p:nvPicPr>
            <p:cNvPr id="1026" name="Picture 2" descr="A white rectangle with a black border&#10;&#10;Description automatically generated with low confidence">
              <a:extLst>
                <a:ext uri="{FF2B5EF4-FFF2-40B4-BE49-F238E27FC236}">
                  <a16:creationId xmlns:a16="http://schemas.microsoft.com/office/drawing/2014/main" id="{E6160232-C3BF-DB67-644D-44AE60597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718" y="1293010"/>
              <a:ext cx="3772500" cy="511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D7F493-7A1F-AE62-A87C-B7A0CA95358A}"/>
                </a:ext>
              </a:extLst>
            </p:cNvPr>
            <p:cNvGrpSpPr/>
            <p:nvPr/>
          </p:nvGrpSpPr>
          <p:grpSpPr>
            <a:xfrm>
              <a:off x="9069245" y="1717289"/>
              <a:ext cx="2560081" cy="4231581"/>
              <a:chOff x="9069245" y="1717289"/>
              <a:chExt cx="2560081" cy="423158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251C1C9-0468-EF75-19BB-DE918B626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9245" y="1717289"/>
                <a:ext cx="2560081" cy="221702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D143CD6-15FF-F2E3-476F-C044ACEF0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69245" y="3934310"/>
                <a:ext cx="2560081" cy="20145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716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838CB0-6AB7-9604-21EC-979C9B80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000" y="4161155"/>
            <a:ext cx="6231300" cy="22665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6ABC-9E22-7A0B-62D2-893494BE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NESA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72103-8B7C-7743-46DD-306F1063D37D}"/>
              </a:ext>
            </a:extLst>
          </p:cNvPr>
          <p:cNvSpPr txBox="1"/>
          <p:nvPr/>
        </p:nvSpPr>
        <p:spPr>
          <a:xfrm>
            <a:off x="360000" y="1429166"/>
            <a:ext cx="6231299" cy="4008251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lIns="180000" tIns="72000" rIns="180000" bIns="0">
            <a:spAutoFit/>
          </a:bodyPr>
          <a:lstStyle>
            <a:defPPr>
              <a:defRPr lang="en-US"/>
            </a:defPPr>
            <a:lvl5pPr marL="0" lvl="4" indent="0">
              <a:lnSpc>
                <a:spcPct val="150000"/>
              </a:lnSpc>
              <a:buNone/>
            </a:lvl5pPr>
          </a:lstStyle>
          <a:p>
            <a:r>
              <a:rPr lang="en-AU" dirty="0"/>
              <a:t>Have your say closes on 11 September 2023 for: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Creative Arts K-6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HSIE K-6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PDHPE K-6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Science and Technology K-6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Geography 7-10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History 7-10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PDHPE 7-10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dirty="0"/>
              <a:t>Visual Arts 7-10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31673-C658-8A54-65C0-224D2212C9E9}"/>
              </a:ext>
            </a:extLst>
          </p:cNvPr>
          <p:cNvSpPr txBox="1"/>
          <p:nvPr/>
        </p:nvSpPr>
        <p:spPr>
          <a:xfrm>
            <a:off x="585497" y="5424591"/>
            <a:ext cx="6097554" cy="87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AU" sz="1800" dirty="0">
                <a:solidFill>
                  <a:schemeClr val="bg1"/>
                </a:solidFill>
              </a:rPr>
              <a:t>Have your say has closed for music 7-10, science 7-10 and technology 7-8.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BF2F0-01DB-C832-3023-119E7DAFEAEB}"/>
              </a:ext>
            </a:extLst>
          </p:cNvPr>
          <p:cNvSpPr txBox="1"/>
          <p:nvPr/>
        </p:nvSpPr>
        <p:spPr>
          <a:xfrm>
            <a:off x="7707675" y="2512382"/>
            <a:ext cx="3690076" cy="1725032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spAutoFit/>
          </a:bodyPr>
          <a:lstStyle/>
          <a:p>
            <a:pPr marL="0" lvl="4" indent="0">
              <a:lnSpc>
                <a:spcPct val="150000"/>
              </a:lnSpc>
              <a:buNone/>
            </a:pPr>
            <a:r>
              <a:rPr lang="en-AU" dirty="0"/>
              <a:t>Draft syllabuses are available on the </a:t>
            </a:r>
            <a:r>
              <a:rPr lang="en-AU" dirty="0">
                <a:hlinkClick r:id="rId3"/>
              </a:rPr>
              <a:t>NESA Consultations webpage</a:t>
            </a:r>
            <a:r>
              <a:rPr lang="en-AU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0E8DD-17B2-137E-A46F-75F601897EC1}"/>
              </a:ext>
            </a:extLst>
          </p:cNvPr>
          <p:cNvSpPr txBox="1"/>
          <p:nvPr/>
        </p:nvSpPr>
        <p:spPr>
          <a:xfrm>
            <a:off x="7707675" y="4702674"/>
            <a:ext cx="3690076" cy="1725032"/>
          </a:xfrm>
          <a:prstGeom prst="round2Diag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spAutoFit/>
          </a:bodyPr>
          <a:lstStyle>
            <a:defPPr>
              <a:defRPr lang="en-US"/>
            </a:defPPr>
            <a:lvl5pPr marL="0" lvl="4" indent="0">
              <a:lnSpc>
                <a:spcPct val="150000"/>
              </a:lnSpc>
              <a:buNone/>
            </a:lvl5pPr>
          </a:lstStyle>
          <a:p>
            <a:pPr lvl="4"/>
            <a:r>
              <a:rPr lang="en-AU" dirty="0"/>
              <a:t>Visit the </a:t>
            </a:r>
            <a:r>
              <a:rPr lang="en-AU" dirty="0">
                <a:hlinkClick r:id="rId4"/>
              </a:rPr>
              <a:t>Have your say webpage </a:t>
            </a:r>
            <a:r>
              <a:rPr lang="en-AU" dirty="0"/>
              <a:t>for more information.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D460D5-CD09-75A3-E754-A48830BB0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41226" y="1270102"/>
            <a:ext cx="2022974" cy="914400"/>
            <a:chOff x="7866788" y="1647273"/>
            <a:chExt cx="2022974" cy="914400"/>
          </a:xfrm>
        </p:grpSpPr>
        <p:pic>
          <p:nvPicPr>
            <p:cNvPr id="14" name="Graphic 13" descr="Volume with solid fill">
              <a:extLst>
                <a:ext uri="{FF2B5EF4-FFF2-40B4-BE49-F238E27FC236}">
                  <a16:creationId xmlns:a16="http://schemas.microsoft.com/office/drawing/2014/main" id="{79580FE4-2E0B-50CE-5E7C-49A1A9680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5362" y="1647273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Blueprint with solid fill">
              <a:extLst>
                <a:ext uri="{FF2B5EF4-FFF2-40B4-BE49-F238E27FC236}">
                  <a16:creationId xmlns:a16="http://schemas.microsoft.com/office/drawing/2014/main" id="{BA252519-4357-37FE-83DA-630B58DC0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66788" y="1647273"/>
              <a:ext cx="914400" cy="91440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9545-BBF8-4236-D3E7-427E2175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6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B7C4-A46D-E9F8-B2C5-62CC6C30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 anchor="t">
            <a:normAutofit/>
          </a:bodyPr>
          <a:lstStyle/>
          <a:p>
            <a:r>
              <a:rPr lang="en-AU" dirty="0"/>
              <a:t>Curriculum Reform Communities (CRC)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D2BD1D-465E-CB67-F44C-3ED800263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8" y="1621882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053A2-6361-9605-9536-16E3B4F4FCD4}"/>
              </a:ext>
            </a:extLst>
          </p:cNvPr>
          <p:cNvSpPr/>
          <p:nvPr/>
        </p:nvSpPr>
        <p:spPr>
          <a:xfrm>
            <a:off x="1462049" y="1621882"/>
            <a:ext cx="9777814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600" b="0" kern="1200" dirty="0"/>
              <a:t>Curriculum Reform Communities (CRC) support schools with the implementation of new syllabuses and build the capability of teachers to lead curriculum change. </a:t>
            </a:r>
            <a:endParaRPr lang="en-US" sz="1600" kern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CFA5AB-746C-C739-77C6-C06EB2724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8" y="2777249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CC0AD2-1AEC-B05F-2BE4-7351634E3117}"/>
              </a:ext>
            </a:extLst>
          </p:cNvPr>
          <p:cNvSpPr/>
          <p:nvPr/>
        </p:nvSpPr>
        <p:spPr>
          <a:xfrm>
            <a:off x="1462048" y="2814575"/>
            <a:ext cx="10381951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600" b="0" kern="1200"/>
              <a:t>There are currently over 70 CRC across NSW, including a virtual network. </a:t>
            </a:r>
            <a:endParaRPr lang="en-US" sz="1600" kern="12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184052-E9B2-F31F-30A3-70BD4C45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8" y="3969942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8FD399-9672-2943-E1E4-AD8C531B06EB}"/>
              </a:ext>
            </a:extLst>
          </p:cNvPr>
          <p:cNvSpPr/>
          <p:nvPr/>
        </p:nvSpPr>
        <p:spPr>
          <a:xfrm>
            <a:off x="1462049" y="4007269"/>
            <a:ext cx="9777814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600" b="0" kern="1200" dirty="0"/>
              <a:t>CRC illustration of practice video </a:t>
            </a:r>
            <a:r>
              <a:rPr lang="en-US" sz="1600" b="0" u="sng" kern="1200" dirty="0">
                <a:hlinkClick r:id="rId3"/>
              </a:rPr>
              <a:t>'What are Curriculum Reform Communities (CRC)?</a:t>
            </a:r>
            <a:r>
              <a:rPr lang="en-US" sz="1600" b="0" kern="1200" dirty="0"/>
              <a:t>' (4:18) </a:t>
            </a:r>
            <a:r>
              <a:rPr lang="en-AU" sz="1600" b="0" kern="1200" dirty="0"/>
              <a:t>has been released to showcase how CRC support schools to implement new syllabuses and develop curriculum contextualised to school needs.</a:t>
            </a:r>
            <a:endParaRPr lang="en-US" sz="1600" kern="1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5C5135E-2D19-A36C-7673-0F33DA1EC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8" y="5162636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BC62D5-7F3E-3305-BE7B-76A1DAB0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8631" y="1836566"/>
            <a:ext cx="524785" cy="4102866"/>
            <a:chOff x="648631" y="1836566"/>
            <a:chExt cx="524785" cy="41028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B81C49-94E4-9431-655A-E5E293B92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8631" y="1836566"/>
              <a:ext cx="524785" cy="52478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FD0D56-E96D-7DB6-6167-AA2D5D539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8631" y="3029260"/>
              <a:ext cx="524785" cy="52478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8FB821-3093-C322-59D1-D35FA5459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8631" y="4221954"/>
              <a:ext cx="524785" cy="52478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516A2E-2629-DA2D-8A7E-B809252E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8631" y="5414647"/>
              <a:ext cx="524785" cy="524785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D1E219F-1A9A-06D7-7D0B-AE6C5C505417}"/>
              </a:ext>
            </a:extLst>
          </p:cNvPr>
          <p:cNvSpPr/>
          <p:nvPr/>
        </p:nvSpPr>
        <p:spPr>
          <a:xfrm>
            <a:off x="1462049" y="5199962"/>
            <a:ext cx="9777814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kern="1200"/>
              <a:t>Visit the </a:t>
            </a:r>
            <a:r>
              <a:rPr lang="en-US" sz="1600" b="0" u="sng" kern="1200">
                <a:hlinkClick r:id="rId12"/>
              </a:rPr>
              <a:t>Curriculum Reform Communities webpage</a:t>
            </a:r>
            <a:r>
              <a:rPr lang="en-US" sz="1600" b="0" kern="1200"/>
              <a:t> to access reflection questions that support engagement with the illustration of practice. </a:t>
            </a:r>
            <a:endParaRPr lang="en-US" sz="1600" kern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4DA1-BF5D-3CBB-8EF2-7E1969D07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 marL="0" marR="0" lvl="0" indent="0" defTabSz="457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1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804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CC3B-F649-3A77-51B9-F8FD011A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31915"/>
          </a:xfrm>
        </p:spPr>
        <p:txBody>
          <a:bodyPr/>
          <a:lstStyle/>
          <a:p>
            <a:r>
              <a:rPr lang="en-AU" dirty="0"/>
              <a:t>Literacy and numeracy (1)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EE07CA9-37C3-2E5C-4979-AB0C707CD85E}"/>
              </a:ext>
            </a:extLst>
          </p:cNvPr>
          <p:cNvSpPr txBox="1">
            <a:spLocks/>
          </p:cNvSpPr>
          <p:nvPr/>
        </p:nvSpPr>
        <p:spPr>
          <a:xfrm>
            <a:off x="360000" y="836663"/>
            <a:ext cx="10511543" cy="457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146CFD"/>
                </a:solidFill>
                <a:latin typeface="Public Sans"/>
              </a:rPr>
              <a:t>The Literacy and Numeracy Learning Progressions and PLAN2</a:t>
            </a:r>
            <a:endParaRPr lang="en-A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7413E-29A1-27FF-0836-6F22D2169FBA}"/>
              </a:ext>
            </a:extLst>
          </p:cNvPr>
          <p:cNvSpPr txBox="1"/>
          <p:nvPr/>
        </p:nvSpPr>
        <p:spPr>
          <a:xfrm>
            <a:off x="2534305" y="1734872"/>
            <a:ext cx="4212344" cy="49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cs typeface="Arial"/>
              </a:rPr>
              <a:t>New feature released in PLAN2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75B03-A852-3F26-61E0-078354B81579}"/>
              </a:ext>
            </a:extLst>
          </p:cNvPr>
          <p:cNvSpPr txBox="1"/>
          <p:nvPr/>
        </p:nvSpPr>
        <p:spPr>
          <a:xfrm>
            <a:off x="695325" y="2784398"/>
            <a:ext cx="10525125" cy="2860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AU" sz="1600" dirty="0">
                <a:solidFill>
                  <a:srgbClr val="22272B"/>
                </a:solidFill>
                <a:cs typeface="Arial"/>
              </a:rPr>
              <a:t>The </a:t>
            </a:r>
            <a:r>
              <a:rPr lang="en-AU" sz="16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/>
              </a:rPr>
              <a:t>Indicator progress analysis (BETA)</a:t>
            </a:r>
            <a:r>
              <a:rPr lang="en-AU" sz="1600" b="1" dirty="0">
                <a:solidFill>
                  <a:srgbClr val="22272B"/>
                </a:solidFill>
                <a:cs typeface="Arial"/>
              </a:rPr>
              <a:t> </a:t>
            </a:r>
            <a:r>
              <a:rPr lang="en-AU" sz="1600" dirty="0">
                <a:solidFill>
                  <a:srgbClr val="22272B"/>
                </a:solidFill>
                <a:cs typeface="Arial"/>
              </a:rPr>
              <a:t>allows teachers to evaluate the learning of a group of students, in selected indicators, between 2 points in time, as recorded by all existing observation sources. Features include: </a:t>
            </a:r>
            <a:endParaRPr lang="en-US" sz="1600" dirty="0">
              <a:solidFill>
                <a:srgbClr val="22272B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2272B"/>
                </a:solidFill>
                <a:cs typeface="Arial"/>
              </a:rPr>
              <a:t>graph of updates to the statuses of selected progression indicators </a:t>
            </a:r>
            <a:endParaRPr lang="en-US" sz="1600" dirty="0">
              <a:solidFill>
                <a:srgbClr val="22272B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2272B"/>
                </a:solidFill>
                <a:cs typeface="Arial"/>
              </a:rPr>
              <a:t>visual display of the week, term and year an indicator status  was updated</a:t>
            </a:r>
            <a:endParaRPr lang="en-US" sz="1600" dirty="0">
              <a:solidFill>
                <a:srgbClr val="22272B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2272B"/>
                </a:solidFill>
                <a:cs typeface="Arial"/>
              </a:rPr>
              <a:t>display of the duration of each status, before it was updated to a new status </a:t>
            </a:r>
            <a:endParaRPr lang="en-US" sz="1600" dirty="0">
              <a:solidFill>
                <a:srgbClr val="22272B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2272B"/>
                </a:solidFill>
                <a:cs typeface="Arial"/>
              </a:rPr>
              <a:t>a summary of the ‘movement’ of observations between the starting status and ending status </a:t>
            </a:r>
            <a:endParaRPr lang="en-US" sz="1600" dirty="0">
              <a:solidFill>
                <a:srgbClr val="22272B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22272B"/>
                </a:solidFill>
                <a:cs typeface="Arial"/>
              </a:rPr>
              <a:t>a view of all existing observation sources on screen at once to evaluate progress across the curriculum. </a:t>
            </a:r>
            <a:endParaRPr lang="en-US" sz="1600" dirty="0">
              <a:solidFill>
                <a:srgbClr val="22272B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A4256-2CD6-D051-33B4-1C39ED4995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5857875"/>
            <a:ext cx="12192001" cy="487583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0" anchor="ctr" anchorCtr="0"/>
          <a:lstStyle/>
          <a:p>
            <a:r>
              <a:rPr lang="en-AU" sz="1800" dirty="0">
                <a:solidFill>
                  <a:srgbClr val="002562"/>
                </a:solidFill>
                <a:latin typeface="Public Sans Light"/>
              </a:rPr>
              <a:t>Visit the </a:t>
            </a:r>
            <a:r>
              <a:rPr lang="en-AU" sz="1800" u="sng" dirty="0">
                <a:solidFill>
                  <a:srgbClr val="002664"/>
                </a:solidFill>
                <a:latin typeface="Public Sans Light"/>
                <a:hlinkClick r:id="rId3"/>
              </a:rPr>
              <a:t>ALAN Indicator progress analysis support web page</a:t>
            </a:r>
            <a:r>
              <a:rPr lang="en-AU" sz="1800" dirty="0">
                <a:solidFill>
                  <a:srgbClr val="002562"/>
                </a:solidFill>
                <a:latin typeface="Public Sans Light"/>
              </a:rPr>
              <a:t> to learn more.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0232D-D216-6A50-FC82-57521FE8F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8BC130-4F08-A727-4BDA-AFE3E847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7456" y="1598951"/>
            <a:ext cx="1906849" cy="910698"/>
            <a:chOff x="5966387" y="1619370"/>
            <a:chExt cx="1906849" cy="910698"/>
          </a:xfrm>
          <a:solidFill>
            <a:schemeClr val="accent1"/>
          </a:solidFill>
        </p:grpSpPr>
        <p:pic>
          <p:nvPicPr>
            <p:cNvPr id="12" name="Graphic 11" descr="Bar graph with upward trend with solid fill">
              <a:extLst>
                <a:ext uri="{FF2B5EF4-FFF2-40B4-BE49-F238E27FC236}">
                  <a16:creationId xmlns:a16="http://schemas.microsoft.com/office/drawing/2014/main" id="{BF060A1D-5760-9544-8758-8A3F0D12B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3720" y="1748254"/>
              <a:ext cx="652929" cy="652929"/>
            </a:xfrm>
            <a:prstGeom prst="rect">
              <a:avLst/>
            </a:prstGeom>
          </p:spPr>
        </p:pic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E58413-29B6-624F-2F8B-8EFA92D3FCAA}"/>
                </a:ext>
              </a:extLst>
            </p:cNvPr>
            <p:cNvSpPr/>
            <p:nvPr/>
          </p:nvSpPr>
          <p:spPr>
            <a:xfrm>
              <a:off x="5966387" y="1619370"/>
              <a:ext cx="1906849" cy="910698"/>
            </a:xfrm>
            <a:custGeom>
              <a:avLst/>
              <a:gdLst>
                <a:gd name="connsiteX0" fmla="*/ 411491 w 1906849"/>
                <a:gd name="connsiteY0" fmla="*/ 2086 h 910698"/>
                <a:gd name="connsiteX1" fmla="*/ 855713 w 1906849"/>
                <a:gd name="connsiteY1" fmla="*/ 238620 h 910698"/>
                <a:gd name="connsiteX2" fmla="*/ 1733466 w 1906849"/>
                <a:gd name="connsiteY2" fmla="*/ 238620 h 910698"/>
                <a:gd name="connsiteX3" fmla="*/ 1906849 w 1906849"/>
                <a:gd name="connsiteY3" fmla="*/ 455349 h 910698"/>
                <a:gd name="connsiteX4" fmla="*/ 1733466 w 1906849"/>
                <a:gd name="connsiteY4" fmla="*/ 672078 h 910698"/>
                <a:gd name="connsiteX5" fmla="*/ 1592592 w 1906849"/>
                <a:gd name="connsiteY5" fmla="*/ 531204 h 910698"/>
                <a:gd name="connsiteX6" fmla="*/ 1451718 w 1906849"/>
                <a:gd name="connsiteY6" fmla="*/ 672078 h 910698"/>
                <a:gd name="connsiteX7" fmla="*/ 1310844 w 1906849"/>
                <a:gd name="connsiteY7" fmla="*/ 531204 h 910698"/>
                <a:gd name="connsiteX8" fmla="*/ 1169970 w 1906849"/>
                <a:gd name="connsiteY8" fmla="*/ 672078 h 910698"/>
                <a:gd name="connsiteX9" fmla="*/ 1083278 w 1906849"/>
                <a:gd name="connsiteY9" fmla="*/ 585387 h 910698"/>
                <a:gd name="connsiteX10" fmla="*/ 996587 w 1906849"/>
                <a:gd name="connsiteY10" fmla="*/ 672078 h 910698"/>
                <a:gd name="connsiteX11" fmla="*/ 855713 w 1906849"/>
                <a:gd name="connsiteY11" fmla="*/ 672078 h 910698"/>
                <a:gd name="connsiteX12" fmla="*/ 672078 w 1906849"/>
                <a:gd name="connsiteY12" fmla="*/ 855713 h 910698"/>
                <a:gd name="connsiteX13" fmla="*/ 54985 w 1906849"/>
                <a:gd name="connsiteY13" fmla="*/ 672078 h 910698"/>
                <a:gd name="connsiteX14" fmla="*/ 238620 w 1906849"/>
                <a:gd name="connsiteY14" fmla="*/ 54985 h 910698"/>
                <a:gd name="connsiteX15" fmla="*/ 411491 w 1906849"/>
                <a:gd name="connsiteY15" fmla="*/ 2086 h 910698"/>
                <a:gd name="connsiteX16" fmla="*/ 495048 w 1906849"/>
                <a:gd name="connsiteY16" fmla="*/ 45269 h 910698"/>
                <a:gd name="connsiteX17" fmla="*/ 93152 w 1906849"/>
                <a:gd name="connsiteY17" fmla="*/ 259339 h 910698"/>
                <a:gd name="connsiteX18" fmla="*/ 259382 w 1906849"/>
                <a:gd name="connsiteY18" fmla="*/ 817655 h 910698"/>
                <a:gd name="connsiteX19" fmla="*/ 817698 w 1906849"/>
                <a:gd name="connsiteY19" fmla="*/ 651424 h 910698"/>
                <a:gd name="connsiteX20" fmla="*/ 830030 w 1906849"/>
                <a:gd name="connsiteY20" fmla="*/ 628819 h 910698"/>
                <a:gd name="connsiteX21" fmla="*/ 978685 w 1906849"/>
                <a:gd name="connsiteY21" fmla="*/ 628819 h 910698"/>
                <a:gd name="connsiteX22" fmla="*/ 1052676 w 1906849"/>
                <a:gd name="connsiteY22" fmla="*/ 554806 h 910698"/>
                <a:gd name="connsiteX23" fmla="*/ 1083278 w 1906849"/>
                <a:gd name="connsiteY23" fmla="*/ 524182 h 910698"/>
                <a:gd name="connsiteX24" fmla="*/ 1113989 w 1906849"/>
                <a:gd name="connsiteY24" fmla="*/ 554806 h 910698"/>
                <a:gd name="connsiteX25" fmla="*/ 1169970 w 1906849"/>
                <a:gd name="connsiteY25" fmla="*/ 610896 h 910698"/>
                <a:gd name="connsiteX26" fmla="*/ 1280263 w 1906849"/>
                <a:gd name="connsiteY26" fmla="*/ 500624 h 910698"/>
                <a:gd name="connsiteX27" fmla="*/ 1310844 w 1906849"/>
                <a:gd name="connsiteY27" fmla="*/ 469978 h 910698"/>
                <a:gd name="connsiteX28" fmla="*/ 1341576 w 1906849"/>
                <a:gd name="connsiteY28" fmla="*/ 500624 h 910698"/>
                <a:gd name="connsiteX29" fmla="*/ 1451718 w 1906849"/>
                <a:gd name="connsiteY29" fmla="*/ 610896 h 910698"/>
                <a:gd name="connsiteX30" fmla="*/ 1562011 w 1906849"/>
                <a:gd name="connsiteY30" fmla="*/ 500624 h 910698"/>
                <a:gd name="connsiteX31" fmla="*/ 1592592 w 1906849"/>
                <a:gd name="connsiteY31" fmla="*/ 469978 h 910698"/>
                <a:gd name="connsiteX32" fmla="*/ 1623324 w 1906849"/>
                <a:gd name="connsiteY32" fmla="*/ 500624 h 910698"/>
                <a:gd name="connsiteX33" fmla="*/ 1729911 w 1906849"/>
                <a:gd name="connsiteY33" fmla="*/ 607276 h 910698"/>
                <a:gd name="connsiteX34" fmla="*/ 1851432 w 1906849"/>
                <a:gd name="connsiteY34" fmla="*/ 455393 h 910698"/>
                <a:gd name="connsiteX35" fmla="*/ 1816538 w 1906849"/>
                <a:gd name="connsiteY35" fmla="*/ 411765 h 910698"/>
                <a:gd name="connsiteX36" fmla="*/ 909895 w 1906849"/>
                <a:gd name="connsiteY36" fmla="*/ 411765 h 910698"/>
                <a:gd name="connsiteX37" fmla="*/ 909895 w 1906849"/>
                <a:gd name="connsiteY37" fmla="*/ 368419 h 910698"/>
                <a:gd name="connsiteX38" fmla="*/ 1781861 w 1906849"/>
                <a:gd name="connsiteY38" fmla="*/ 368419 h 910698"/>
                <a:gd name="connsiteX39" fmla="*/ 1712725 w 1906849"/>
                <a:gd name="connsiteY39" fmla="*/ 281944 h 910698"/>
                <a:gd name="connsiteX40" fmla="*/ 830030 w 1906849"/>
                <a:gd name="connsiteY40" fmla="*/ 281944 h 910698"/>
                <a:gd name="connsiteX41" fmla="*/ 817698 w 1906849"/>
                <a:gd name="connsiteY41" fmla="*/ 259339 h 910698"/>
                <a:gd name="connsiteX42" fmla="*/ 651467 w 1906849"/>
                <a:gd name="connsiteY42" fmla="*/ 93108 h 910698"/>
                <a:gd name="connsiteX43" fmla="*/ 495048 w 1906849"/>
                <a:gd name="connsiteY43" fmla="*/ 45269 h 9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6849" h="910698">
                  <a:moveTo>
                    <a:pt x="411491" y="2086"/>
                  </a:moveTo>
                  <a:cubicBezTo>
                    <a:pt x="588090" y="-14923"/>
                    <a:pt x="765941" y="72783"/>
                    <a:pt x="855713" y="238620"/>
                  </a:cubicBezTo>
                  <a:lnTo>
                    <a:pt x="1733466" y="238620"/>
                  </a:lnTo>
                  <a:lnTo>
                    <a:pt x="1906849" y="455349"/>
                  </a:lnTo>
                  <a:lnTo>
                    <a:pt x="1733466" y="672078"/>
                  </a:lnTo>
                  <a:lnTo>
                    <a:pt x="1592592" y="531204"/>
                  </a:lnTo>
                  <a:lnTo>
                    <a:pt x="1451718" y="672078"/>
                  </a:lnTo>
                  <a:lnTo>
                    <a:pt x="1310844" y="531204"/>
                  </a:lnTo>
                  <a:lnTo>
                    <a:pt x="1169970" y="672078"/>
                  </a:lnTo>
                  <a:lnTo>
                    <a:pt x="1083278" y="585387"/>
                  </a:lnTo>
                  <a:lnTo>
                    <a:pt x="996587" y="672078"/>
                  </a:lnTo>
                  <a:lnTo>
                    <a:pt x="855713" y="672078"/>
                  </a:lnTo>
                  <a:cubicBezTo>
                    <a:pt x="813628" y="749821"/>
                    <a:pt x="749821" y="813629"/>
                    <a:pt x="672078" y="855713"/>
                  </a:cubicBezTo>
                  <a:cubicBezTo>
                    <a:pt x="450962" y="975410"/>
                    <a:pt x="174680" y="893194"/>
                    <a:pt x="54985" y="672078"/>
                  </a:cubicBezTo>
                  <a:cubicBezTo>
                    <a:pt x="-64711" y="450963"/>
                    <a:pt x="17505" y="174681"/>
                    <a:pt x="238620" y="54985"/>
                  </a:cubicBezTo>
                  <a:cubicBezTo>
                    <a:pt x="293899" y="25061"/>
                    <a:pt x="352626" y="7756"/>
                    <a:pt x="411491" y="2086"/>
                  </a:cubicBezTo>
                  <a:close/>
                  <a:moveTo>
                    <a:pt x="495048" y="45269"/>
                  </a:moveTo>
                  <a:cubicBezTo>
                    <a:pt x="335262" y="29902"/>
                    <a:pt x="174355" y="109281"/>
                    <a:pt x="93152" y="259339"/>
                  </a:cubicBezTo>
                  <a:cubicBezTo>
                    <a:pt x="-15119" y="459417"/>
                    <a:pt x="59305" y="709384"/>
                    <a:pt x="259382" y="817655"/>
                  </a:cubicBezTo>
                  <a:cubicBezTo>
                    <a:pt x="459460" y="925927"/>
                    <a:pt x="709427" y="851502"/>
                    <a:pt x="817698" y="651424"/>
                  </a:cubicBezTo>
                  <a:lnTo>
                    <a:pt x="830030" y="628819"/>
                  </a:lnTo>
                  <a:lnTo>
                    <a:pt x="978685" y="628819"/>
                  </a:lnTo>
                  <a:lnTo>
                    <a:pt x="1052676" y="554806"/>
                  </a:lnTo>
                  <a:lnTo>
                    <a:pt x="1083278" y="524182"/>
                  </a:lnTo>
                  <a:lnTo>
                    <a:pt x="1113989" y="554806"/>
                  </a:lnTo>
                  <a:lnTo>
                    <a:pt x="1169970" y="610896"/>
                  </a:lnTo>
                  <a:lnTo>
                    <a:pt x="1280263" y="500624"/>
                  </a:lnTo>
                  <a:lnTo>
                    <a:pt x="1310844" y="469978"/>
                  </a:lnTo>
                  <a:lnTo>
                    <a:pt x="1341576" y="500624"/>
                  </a:lnTo>
                  <a:lnTo>
                    <a:pt x="1451718" y="610896"/>
                  </a:lnTo>
                  <a:lnTo>
                    <a:pt x="1562011" y="500624"/>
                  </a:lnTo>
                  <a:lnTo>
                    <a:pt x="1592592" y="469978"/>
                  </a:lnTo>
                  <a:lnTo>
                    <a:pt x="1623324" y="500624"/>
                  </a:lnTo>
                  <a:lnTo>
                    <a:pt x="1729911" y="607276"/>
                  </a:lnTo>
                  <a:lnTo>
                    <a:pt x="1851432" y="455393"/>
                  </a:lnTo>
                  <a:lnTo>
                    <a:pt x="1816538" y="411765"/>
                  </a:lnTo>
                  <a:lnTo>
                    <a:pt x="909895" y="411765"/>
                  </a:lnTo>
                  <a:lnTo>
                    <a:pt x="909895" y="368419"/>
                  </a:lnTo>
                  <a:lnTo>
                    <a:pt x="1781861" y="368419"/>
                  </a:lnTo>
                  <a:lnTo>
                    <a:pt x="1712725" y="281944"/>
                  </a:lnTo>
                  <a:lnTo>
                    <a:pt x="830030" y="281944"/>
                  </a:lnTo>
                  <a:lnTo>
                    <a:pt x="817698" y="259339"/>
                  </a:lnTo>
                  <a:cubicBezTo>
                    <a:pt x="779613" y="188959"/>
                    <a:pt x="721850" y="131196"/>
                    <a:pt x="651467" y="93108"/>
                  </a:cubicBezTo>
                  <a:cubicBezTo>
                    <a:pt x="601448" y="66040"/>
                    <a:pt x="548310" y="50391"/>
                    <a:pt x="495048" y="45269"/>
                  </a:cubicBezTo>
                  <a:close/>
                </a:path>
              </a:pathLst>
            </a:custGeom>
            <a:grpFill/>
            <a:ln w="21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79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5C06EA9-FC78-9432-3FA7-AD221672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363"/>
            <a:ext cx="10079037" cy="544512"/>
          </a:xfrm>
        </p:spPr>
        <p:txBody>
          <a:bodyPr/>
          <a:lstStyle/>
          <a:p>
            <a:r>
              <a:rPr lang="en-AU" dirty="0"/>
              <a:t>Literacy and numeracy (2)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D2BD1D-465E-CB67-F44C-3ED800263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9" y="2002882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053A2-6361-9605-9536-16E3B4F4FCD4}"/>
              </a:ext>
            </a:extLst>
          </p:cNvPr>
          <p:cNvSpPr/>
          <p:nvPr/>
        </p:nvSpPr>
        <p:spPr>
          <a:xfrm>
            <a:off x="1462050" y="2002882"/>
            <a:ext cx="9777814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lvl="0" algn="l" rtl="0">
              <a:lnSpc>
                <a:spcPct val="130000"/>
              </a:lnSpc>
              <a:spcAft>
                <a:spcPts val="600"/>
              </a:spcAft>
            </a:pP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Join the </a:t>
            </a:r>
            <a:r>
              <a:rPr lang="en-US" sz="1600" b="0" i="0" u="sng" strike="noStrike" dirty="0">
                <a:solidFill>
                  <a:srgbClr val="0070C0"/>
                </a:solidFill>
                <a:ea typeface="Arial"/>
                <a:cs typeface="Arial"/>
                <a:hlinkClick r:id="rId3"/>
              </a:rPr>
              <a:t>PLAN2 Bitesize Team</a:t>
            </a:r>
            <a:r>
              <a:rPr lang="en-US" sz="1600" b="0" i="0" u="none" strike="noStrike" dirty="0">
                <a:solidFill>
                  <a:srgbClr val="0070C0"/>
                </a:solidFill>
                <a:ea typeface="Arial"/>
                <a:cs typeface="Arial"/>
              </a:rPr>
              <a:t> </a:t>
            </a: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for ongoing professional learning and support with PLAN2. Sessions are held every Monday from 3:30-4:00pm.</a:t>
            </a:r>
            <a:endParaRPr lang="en-US" sz="1600" b="0" i="0" dirty="0">
              <a:solidFill>
                <a:srgbClr val="22272B"/>
              </a:solidFill>
              <a:ea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CFA5AB-746C-C739-77C6-C06EB2724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9" y="3176912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CC0AD2-1AEC-B05F-2BE4-7351634E3117}"/>
              </a:ext>
            </a:extLst>
          </p:cNvPr>
          <p:cNvSpPr/>
          <p:nvPr/>
        </p:nvSpPr>
        <p:spPr>
          <a:xfrm>
            <a:off x="1462049" y="3176912"/>
            <a:ext cx="10381951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lvl="0" algn="l" rtl="0">
              <a:lnSpc>
                <a:spcPct val="130000"/>
              </a:lnSpc>
              <a:spcAft>
                <a:spcPts val="600"/>
              </a:spcAft>
            </a:pP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Visit the </a:t>
            </a:r>
            <a:r>
              <a:rPr lang="en-US" sz="1600" b="0" i="0" u="sng" strike="noStrike" dirty="0">
                <a:solidFill>
                  <a:srgbClr val="0070C0"/>
                </a:solidFill>
                <a:ea typeface="Arial"/>
                <a:cs typeface="Arial"/>
                <a:hlinkClick r:id="rId4"/>
              </a:rPr>
              <a:t>Literacy Statewide staffroom</a:t>
            </a:r>
            <a:r>
              <a:rPr lang="en-US" sz="1600" b="0" i="0" u="none" strike="noStrike" dirty="0">
                <a:solidFill>
                  <a:srgbClr val="0070C0"/>
                </a:solidFill>
                <a:ea typeface="Arial"/>
                <a:cs typeface="Arial"/>
              </a:rPr>
              <a:t> </a:t>
            </a: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or the </a:t>
            </a:r>
            <a:r>
              <a:rPr lang="en-US" sz="1600" b="0" i="0" u="sng" strike="noStrike" dirty="0">
                <a:solidFill>
                  <a:srgbClr val="0070C0"/>
                </a:solidFill>
                <a:ea typeface="Arial"/>
                <a:cs typeface="Arial"/>
                <a:hlinkClick r:id="rId5"/>
              </a:rPr>
              <a:t>Numeracy Statewide staffroom</a:t>
            </a:r>
            <a:r>
              <a:rPr lang="en-US" sz="1600" b="0" i="0" u="none" strike="noStrike" dirty="0">
                <a:solidFill>
                  <a:srgbClr val="0070C0"/>
                </a:solidFill>
                <a:ea typeface="Arial"/>
                <a:cs typeface="Arial"/>
              </a:rPr>
              <a:t> </a:t>
            </a: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to engage with live and recorded professional learning sessions, resources and advice.</a:t>
            </a:r>
            <a:endParaRPr lang="en-US" sz="1600" b="0" i="0" dirty="0">
              <a:solidFill>
                <a:srgbClr val="22272B"/>
              </a:solidFill>
              <a:ea typeface="Arial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184052-E9B2-F31F-30A3-70BD4C45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2269" y="4369605"/>
            <a:ext cx="9871789" cy="954154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8FD399-9672-2943-E1E4-AD8C531B06EB}"/>
              </a:ext>
            </a:extLst>
          </p:cNvPr>
          <p:cNvSpPr/>
          <p:nvPr/>
        </p:nvSpPr>
        <p:spPr>
          <a:xfrm>
            <a:off x="1462050" y="4369605"/>
            <a:ext cx="9777814" cy="954154"/>
          </a:xfrm>
          <a:custGeom>
            <a:avLst/>
            <a:gdLst>
              <a:gd name="connsiteX0" fmla="*/ 0 w 10381951"/>
              <a:gd name="connsiteY0" fmla="*/ 0 h 954154"/>
              <a:gd name="connsiteX1" fmla="*/ 10381951 w 10381951"/>
              <a:gd name="connsiteY1" fmla="*/ 0 h 954154"/>
              <a:gd name="connsiteX2" fmla="*/ 10381951 w 10381951"/>
              <a:gd name="connsiteY2" fmla="*/ 954154 h 954154"/>
              <a:gd name="connsiteX3" fmla="*/ 0 w 10381951"/>
              <a:gd name="connsiteY3" fmla="*/ 954154 h 954154"/>
              <a:gd name="connsiteX4" fmla="*/ 0 w 10381951"/>
              <a:gd name="connsiteY4" fmla="*/ 0 h 9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1951" h="954154">
                <a:moveTo>
                  <a:pt x="0" y="0"/>
                </a:moveTo>
                <a:lnTo>
                  <a:pt x="10381951" y="0"/>
                </a:lnTo>
                <a:lnTo>
                  <a:pt x="10381951" y="954154"/>
                </a:lnTo>
                <a:lnTo>
                  <a:pt x="0" y="9541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981" tIns="100981" rIns="100981" bIns="100981" numCol="1" spcCol="1270" anchor="ctr" anchorCtr="0">
            <a:noAutofit/>
          </a:bodyPr>
          <a:lstStyle/>
          <a:p>
            <a:pPr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For more information on the update to v3, visit the department’s </a:t>
            </a:r>
            <a:r>
              <a:rPr lang="en-US" sz="1600" u="sng" dirty="0">
                <a:solidFill>
                  <a:srgbClr val="0070C0"/>
                </a:solidFill>
                <a:ea typeface="Arial"/>
                <a:cs typeface="Arial"/>
                <a:hlinkClick r:id="rId6"/>
              </a:rPr>
              <a:t>Literacy and Numeracy Learning Progressions webpage</a:t>
            </a:r>
            <a:r>
              <a:rPr lang="en-US" sz="1600" u="sng" dirty="0">
                <a:solidFill>
                  <a:srgbClr val="0070C0"/>
                </a:solidFill>
                <a:ea typeface="Arial"/>
                <a:cs typeface="Arial"/>
              </a:rPr>
              <a:t> </a:t>
            </a:r>
            <a:r>
              <a:rPr lang="en-US" sz="1600" b="0" i="0" u="none" strike="noStrike" dirty="0">
                <a:solidFill>
                  <a:srgbClr val="22272B"/>
                </a:solidFill>
                <a:ea typeface="Arial"/>
                <a:cs typeface="Arial"/>
              </a:rPr>
              <a:t>and </a:t>
            </a:r>
            <a:r>
              <a:rPr lang="en-US" sz="1600" b="0" i="0" u="sng" strike="noStrike" dirty="0">
                <a:solidFill>
                  <a:srgbClr val="0070C0"/>
                </a:solidFill>
                <a:ea typeface="Arial"/>
                <a:cs typeface="Arial"/>
                <a:hlinkClick r:id="rId7"/>
              </a:rPr>
              <a:t>About PLAN2 webpage</a:t>
            </a:r>
            <a:r>
              <a:rPr lang="en-US" sz="1600" b="0" i="0" u="none" strike="noStrike" dirty="0">
                <a:solidFill>
                  <a:srgbClr val="0070C0"/>
                </a:solidFill>
                <a:ea typeface="Arial"/>
                <a:cs typeface="Arial"/>
              </a:rPr>
              <a:t>.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4DA1-BF5D-3CBB-8EF2-7E1969D07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 marL="0" marR="0" lvl="0" indent="0" defTabSz="457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1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D41A2E-23A9-795B-621F-4DE75441D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617" y="2011318"/>
            <a:ext cx="900633" cy="3307451"/>
            <a:chOff x="337617" y="2011318"/>
            <a:chExt cx="900633" cy="330745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4E05AA5-EACD-6765-5CCC-28194BBF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7617" y="4364615"/>
              <a:ext cx="877887" cy="9541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8CDCCAF-0F58-A432-00A4-B4AD49158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8000" y="3232548"/>
              <a:ext cx="877887" cy="9541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835E2EF-7B62-A45D-0B04-EB80829F0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363" y="2011318"/>
              <a:ext cx="877887" cy="9541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4" name="Graphic 23" descr="Information with solid fill">
              <a:extLst>
                <a:ext uri="{FF2B5EF4-FFF2-40B4-BE49-F238E27FC236}">
                  <a16:creationId xmlns:a16="http://schemas.microsoft.com/office/drawing/2014/main" id="{E1F85DA8-76AA-7A32-99C5-3098C975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0001" y="4495133"/>
              <a:ext cx="693119" cy="693119"/>
            </a:xfrm>
            <a:prstGeom prst="rect">
              <a:avLst/>
            </a:prstGeom>
          </p:spPr>
        </p:pic>
        <p:pic>
          <p:nvPicPr>
            <p:cNvPr id="26" name="Graphic 25" descr="Rope Knot with solid fill">
              <a:extLst>
                <a:ext uri="{FF2B5EF4-FFF2-40B4-BE49-F238E27FC236}">
                  <a16:creationId xmlns:a16="http://schemas.microsoft.com/office/drawing/2014/main" id="{FFEFB452-DE04-BA7C-7B0C-7684770E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2747" y="2141836"/>
              <a:ext cx="693119" cy="693119"/>
            </a:xfrm>
            <a:prstGeom prst="rect">
              <a:avLst/>
            </a:prstGeom>
          </p:spPr>
        </p:pic>
        <p:pic>
          <p:nvPicPr>
            <p:cNvPr id="28" name="Graphic 27" descr="Theatre with solid fill">
              <a:extLst>
                <a:ext uri="{FF2B5EF4-FFF2-40B4-BE49-F238E27FC236}">
                  <a16:creationId xmlns:a16="http://schemas.microsoft.com/office/drawing/2014/main" id="{39B03750-8A28-39C0-32A5-5EBB5B371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0384" y="3363066"/>
              <a:ext cx="693119" cy="693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96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DCC91-2284-E07B-563E-0E1820650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31" y="4147340"/>
            <a:ext cx="2471634" cy="2463167"/>
          </a:xfrm>
          <a:prstGeom prst="rect">
            <a:avLst/>
          </a:prstGeom>
        </p:spPr>
      </p:pic>
      <p:sp>
        <p:nvSpPr>
          <p:cNvPr id="48" name="Title 3">
            <a:extLst>
              <a:ext uri="{FF2B5EF4-FFF2-40B4-BE49-F238E27FC236}">
                <a16:creationId xmlns:a16="http://schemas.microsoft.com/office/drawing/2014/main" id="{93CBACA4-C579-547F-BDFC-DB96A9D6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8" y="257024"/>
            <a:ext cx="9950263" cy="544211"/>
          </a:xfrm>
        </p:spPr>
        <p:txBody>
          <a:bodyPr/>
          <a:lstStyle/>
          <a:p>
            <a:r>
              <a:rPr lang="en-GB" sz="3100" spc="-50" dirty="0"/>
              <a:t>Secondary Professional Learning – Model of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4AB63-0908-FBB7-175C-EA17EBEB7AD2}"/>
              </a:ext>
            </a:extLst>
          </p:cNvPr>
          <p:cNvSpPr txBox="1"/>
          <p:nvPr/>
        </p:nvSpPr>
        <p:spPr>
          <a:xfrm>
            <a:off x="255086" y="905114"/>
            <a:ext cx="8125005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146CFD"/>
                </a:solidFill>
                <a:latin typeface="Public Sans"/>
              </a:rPr>
              <a:t>State-wide professional learning </a:t>
            </a:r>
          </a:p>
        </p:txBody>
      </p:sp>
      <p:grpSp>
        <p:nvGrpSpPr>
          <p:cNvPr id="41" name="Group 40" descr="Subject-specific full day statewide PL facilitated online each term - 6 hours accredited">
            <a:extLst>
              <a:ext uri="{FF2B5EF4-FFF2-40B4-BE49-F238E27FC236}">
                <a16:creationId xmlns:a16="http://schemas.microsoft.com/office/drawing/2014/main" id="{2B089541-7E8C-D027-7BBC-63BC9BEE908F}"/>
              </a:ext>
            </a:extLst>
          </p:cNvPr>
          <p:cNvGrpSpPr/>
          <p:nvPr/>
        </p:nvGrpSpPr>
        <p:grpSpPr>
          <a:xfrm>
            <a:off x="319386" y="1514270"/>
            <a:ext cx="2394375" cy="1728000"/>
            <a:chOff x="319386" y="1669343"/>
            <a:chExt cx="2394375" cy="172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33CAA0-8942-A149-5F7F-12DE08AD0674}"/>
                </a:ext>
              </a:extLst>
            </p:cNvPr>
            <p:cNvSpPr/>
            <p:nvPr/>
          </p:nvSpPr>
          <p:spPr>
            <a:xfrm>
              <a:off x="319386" y="1669343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Subject-specific full day statewide PL facilitated online each term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61D859-520F-1C3B-23CD-4D0C501CD77E}"/>
                </a:ext>
              </a:extLst>
            </p:cNvPr>
            <p:cNvSpPr/>
            <p:nvPr/>
          </p:nvSpPr>
          <p:spPr>
            <a:xfrm>
              <a:off x="1743829" y="2368474"/>
              <a:ext cx="969932" cy="9699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" pitchFamily="2" charset="77"/>
                  <a:ea typeface="+mn-ea"/>
                  <a:cs typeface="+mn-cs"/>
                </a:rPr>
                <a:t>6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" pitchFamily="2" charset="77"/>
                  <a:ea typeface="+mn-ea"/>
                  <a:cs typeface="+mn-cs"/>
                </a:rPr>
                <a:t>hrs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accredited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24BBABE-B920-C588-83D3-FD137ED137F0}"/>
              </a:ext>
            </a:extLst>
          </p:cNvPr>
          <p:cNvSpPr/>
          <p:nvPr/>
        </p:nvSpPr>
        <p:spPr>
          <a:xfrm>
            <a:off x="2831358" y="1841535"/>
            <a:ext cx="1446197" cy="1422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Available Term 1 2024</a:t>
            </a:r>
          </a:p>
        </p:txBody>
      </p:sp>
      <p:grpSp>
        <p:nvGrpSpPr>
          <p:cNvPr id="25" name="Group 24" descr="Teacher stream">
            <a:extLst>
              <a:ext uri="{FF2B5EF4-FFF2-40B4-BE49-F238E27FC236}">
                <a16:creationId xmlns:a16="http://schemas.microsoft.com/office/drawing/2014/main" id="{FA2506C4-7376-304A-2B33-42CFE06C0E03}"/>
              </a:ext>
            </a:extLst>
          </p:cNvPr>
          <p:cNvGrpSpPr/>
          <p:nvPr/>
        </p:nvGrpSpPr>
        <p:grpSpPr>
          <a:xfrm>
            <a:off x="319384" y="3540153"/>
            <a:ext cx="3540742" cy="1256918"/>
            <a:chOff x="319384" y="3540153"/>
            <a:chExt cx="3540742" cy="1256918"/>
          </a:xfrm>
        </p:grpSpPr>
        <p:sp>
          <p:nvSpPr>
            <p:cNvPr id="12" name="Rectangle: Rounded Corners 29">
              <a:extLst>
                <a:ext uri="{FF2B5EF4-FFF2-40B4-BE49-F238E27FC236}">
                  <a16:creationId xmlns:a16="http://schemas.microsoft.com/office/drawing/2014/main" id="{A66AD53F-3374-746E-76D6-7313F02F0908}"/>
                </a:ext>
              </a:extLst>
            </p:cNvPr>
            <p:cNvSpPr/>
            <p:nvPr/>
          </p:nvSpPr>
          <p:spPr>
            <a:xfrm>
              <a:off x="319384" y="3935540"/>
              <a:ext cx="3540742" cy="861531"/>
            </a:xfrm>
            <a:prstGeom prst="roundRect">
              <a:avLst>
                <a:gd name="adj" fmla="val 669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Improving student learning outcomes through embedding high impact teaching and assessment strategies using an evaluative inquiry cycle to support new syllabus implementation.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F97210E-CF58-ABB1-68AE-D176ED1B04E3}"/>
                </a:ext>
              </a:extLst>
            </p:cNvPr>
            <p:cNvSpPr/>
            <p:nvPr/>
          </p:nvSpPr>
          <p:spPr>
            <a:xfrm>
              <a:off x="1406345" y="3670535"/>
              <a:ext cx="1564552" cy="26500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Teacher stream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B5B76F-F1C8-925C-2E6A-F6C7A56DB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836" y="3540153"/>
              <a:ext cx="489824" cy="489824"/>
            </a:xfrm>
            <a:prstGeom prst="rect">
              <a:avLst/>
            </a:prstGeom>
          </p:spPr>
        </p:pic>
      </p:grpSp>
      <p:grpSp>
        <p:nvGrpSpPr>
          <p:cNvPr id="26" name="Group 25" descr="Curriculum leader stream -&#10;Improving student learning outcomes through leading processes to support staff embedding high impact teaching and assessment strategies using an evaluative inquiry cycle to support new syllabus information.">
            <a:extLst>
              <a:ext uri="{FF2B5EF4-FFF2-40B4-BE49-F238E27FC236}">
                <a16:creationId xmlns:a16="http://schemas.microsoft.com/office/drawing/2014/main" id="{92674B8D-A0E0-5FC8-E8F6-D29F1A37CD73}"/>
              </a:ext>
            </a:extLst>
          </p:cNvPr>
          <p:cNvGrpSpPr/>
          <p:nvPr/>
        </p:nvGrpSpPr>
        <p:grpSpPr>
          <a:xfrm>
            <a:off x="319386" y="4998418"/>
            <a:ext cx="3517430" cy="1537516"/>
            <a:chOff x="319386" y="4998418"/>
            <a:chExt cx="3517430" cy="1537516"/>
          </a:xfrm>
        </p:grpSpPr>
        <p:sp>
          <p:nvSpPr>
            <p:cNvPr id="14" name="Rectangle: Rounded Corners 29">
              <a:extLst>
                <a:ext uri="{FF2B5EF4-FFF2-40B4-BE49-F238E27FC236}">
                  <a16:creationId xmlns:a16="http://schemas.microsoft.com/office/drawing/2014/main" id="{AEFD73AD-8410-7D07-154B-CFE77CC4838C}"/>
                </a:ext>
              </a:extLst>
            </p:cNvPr>
            <p:cNvSpPr/>
            <p:nvPr/>
          </p:nvSpPr>
          <p:spPr>
            <a:xfrm>
              <a:off x="319386" y="5382709"/>
              <a:ext cx="3517430" cy="1153225"/>
            </a:xfrm>
            <a:prstGeom prst="roundRect">
              <a:avLst>
                <a:gd name="adj" fmla="val 669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Improving student learning outcomes through leading processes to support staff embedding high impact teaching and assessment strategies using an evaluative inquiry cycle to support new syllabus information.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E76BF01-5D44-44C8-CD38-DCA9BBB3B9CA}"/>
                </a:ext>
              </a:extLst>
            </p:cNvPr>
            <p:cNvSpPr/>
            <p:nvPr/>
          </p:nvSpPr>
          <p:spPr>
            <a:xfrm>
              <a:off x="1094370" y="5121152"/>
              <a:ext cx="2268850" cy="26500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Curriculum leader stream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EEB7E3-1CFC-D33C-3858-DDD8D9B7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4" y="4998418"/>
              <a:ext cx="491618" cy="491618"/>
            </a:xfrm>
            <a:prstGeom prst="rect">
              <a:avLst/>
            </a:prstGeom>
          </p:spPr>
        </p:pic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C7DC5803-625F-9626-8C01-2ADF4F6B5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022832">
            <a:off x="2436272" y="1632669"/>
            <a:ext cx="2131501" cy="2131501"/>
          </a:xfrm>
          <a:prstGeom prst="arc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grpSp>
        <p:nvGrpSpPr>
          <p:cNvPr id="42" name="Group 41" descr="Evaluative inquiry focus workshops facilitated online between PL rounds - 2 hours accredited">
            <a:extLst>
              <a:ext uri="{FF2B5EF4-FFF2-40B4-BE49-F238E27FC236}">
                <a16:creationId xmlns:a16="http://schemas.microsoft.com/office/drawing/2014/main" id="{A7780B6B-090D-3731-B67C-006833FD9D75}"/>
              </a:ext>
            </a:extLst>
          </p:cNvPr>
          <p:cNvGrpSpPr/>
          <p:nvPr/>
        </p:nvGrpSpPr>
        <p:grpSpPr>
          <a:xfrm>
            <a:off x="4416961" y="1514270"/>
            <a:ext cx="2429888" cy="1728000"/>
            <a:chOff x="4416961" y="1669343"/>
            <a:chExt cx="2429888" cy="172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4B6257-29EC-E7AE-0487-3DE481AEB792}"/>
                </a:ext>
              </a:extLst>
            </p:cNvPr>
            <p:cNvSpPr/>
            <p:nvPr/>
          </p:nvSpPr>
          <p:spPr>
            <a:xfrm>
              <a:off x="4416961" y="1669343"/>
              <a:ext cx="1728000" cy="172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Evaluative inquiry focus workshops facilitated online between PL rounds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EABF54-C2C5-DBFC-8553-95583994BD65}"/>
                </a:ext>
              </a:extLst>
            </p:cNvPr>
            <p:cNvSpPr/>
            <p:nvPr/>
          </p:nvSpPr>
          <p:spPr>
            <a:xfrm>
              <a:off x="5876917" y="2368474"/>
              <a:ext cx="969932" cy="9699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" pitchFamily="2" charset="77"/>
                  <a:ea typeface="+mn-ea"/>
                  <a:cs typeface="+mn-cs"/>
                </a:rPr>
                <a:t>2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" pitchFamily="2" charset="77"/>
                  <a:ea typeface="+mn-ea"/>
                  <a:cs typeface="+mn-cs"/>
                </a:rPr>
                <a:t>hrs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accredited</a:t>
              </a:r>
            </a:p>
          </p:txBody>
        </p:sp>
      </p:grpSp>
      <p:grpSp>
        <p:nvGrpSpPr>
          <p:cNvPr id="29" name="Group 28" descr="Teacher stream - Applying an evaluative inquiry approach to implement high impact strategies and strengthen teaching in the classroom.">
            <a:extLst>
              <a:ext uri="{FF2B5EF4-FFF2-40B4-BE49-F238E27FC236}">
                <a16:creationId xmlns:a16="http://schemas.microsoft.com/office/drawing/2014/main" id="{A01BD1A4-1552-760C-FC3A-5187226255F3}"/>
              </a:ext>
            </a:extLst>
          </p:cNvPr>
          <p:cNvGrpSpPr/>
          <p:nvPr/>
        </p:nvGrpSpPr>
        <p:grpSpPr>
          <a:xfrm>
            <a:off x="4123625" y="3540153"/>
            <a:ext cx="2791532" cy="1256918"/>
            <a:chOff x="4123625" y="3540153"/>
            <a:chExt cx="2791532" cy="1256918"/>
          </a:xfrm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id="{7C2504B9-C195-562E-3707-328E93C452A6}"/>
                </a:ext>
              </a:extLst>
            </p:cNvPr>
            <p:cNvSpPr/>
            <p:nvPr/>
          </p:nvSpPr>
          <p:spPr>
            <a:xfrm>
              <a:off x="4123625" y="3935541"/>
              <a:ext cx="2791532" cy="861530"/>
            </a:xfrm>
            <a:prstGeom prst="roundRect">
              <a:avLst>
                <a:gd name="adj" fmla="val 6690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Applying an evaluative inquiry approach to implement high impact strategies and strengthen teaching in the classroom.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68DEFEB-9624-C6F3-94AB-52D3E8553CF9}"/>
                </a:ext>
              </a:extLst>
            </p:cNvPr>
            <p:cNvSpPr/>
            <p:nvPr/>
          </p:nvSpPr>
          <p:spPr>
            <a:xfrm>
              <a:off x="4879680" y="3670535"/>
              <a:ext cx="1564552" cy="26500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Teacher stream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FA82044-88DE-44D3-75B8-29222DD2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172" y="3540153"/>
              <a:ext cx="489824" cy="489824"/>
            </a:xfrm>
            <a:prstGeom prst="rect">
              <a:avLst/>
            </a:prstGeom>
          </p:spPr>
        </p:pic>
      </p:grpSp>
      <p:grpSp>
        <p:nvGrpSpPr>
          <p:cNvPr id="30" name="Group 29" descr="Curriculum leader stream - Applying an evaluative inquiry approach to implement high impact strategies and strengthen teaching practice at stage or KLA level.">
            <a:extLst>
              <a:ext uri="{FF2B5EF4-FFF2-40B4-BE49-F238E27FC236}">
                <a16:creationId xmlns:a16="http://schemas.microsoft.com/office/drawing/2014/main" id="{F3049F9F-7BAA-BA87-AD8F-BE5EE05EAE07}"/>
              </a:ext>
            </a:extLst>
          </p:cNvPr>
          <p:cNvGrpSpPr/>
          <p:nvPr/>
        </p:nvGrpSpPr>
        <p:grpSpPr>
          <a:xfrm>
            <a:off x="4123625" y="5005564"/>
            <a:ext cx="2791532" cy="1524391"/>
            <a:chOff x="4123625" y="5005564"/>
            <a:chExt cx="2791532" cy="1524391"/>
          </a:xfrm>
        </p:grpSpPr>
        <p:sp>
          <p:nvSpPr>
            <p:cNvPr id="16" name="Rectangle: Rounded Corners 29">
              <a:extLst>
                <a:ext uri="{FF2B5EF4-FFF2-40B4-BE49-F238E27FC236}">
                  <a16:creationId xmlns:a16="http://schemas.microsoft.com/office/drawing/2014/main" id="{D37AEADA-98DE-6D12-E79C-229F7B87E7AC}"/>
                </a:ext>
              </a:extLst>
            </p:cNvPr>
            <p:cNvSpPr/>
            <p:nvPr/>
          </p:nvSpPr>
          <p:spPr>
            <a:xfrm>
              <a:off x="4123625" y="5376730"/>
              <a:ext cx="2791532" cy="1153225"/>
            </a:xfrm>
            <a:prstGeom prst="roundRect">
              <a:avLst>
                <a:gd name="adj" fmla="val 6690"/>
              </a:avLst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ctr"/>
            <a:lstStyle/>
            <a:p>
              <a:pPr marL="0" marR="0" lvl="0" indent="0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Applying an evaluative inquiry approach to implement high impact strategies and strengthen teaching practice at stage or KLA level.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07F2C9-F4B7-6321-B954-FB09F0375758}"/>
                </a:ext>
              </a:extLst>
            </p:cNvPr>
            <p:cNvSpPr/>
            <p:nvPr/>
          </p:nvSpPr>
          <p:spPr>
            <a:xfrm>
              <a:off x="4550105" y="5118871"/>
              <a:ext cx="2268850" cy="26500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Curriculum leader stream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3F2D1B-2E71-473A-E648-0606DEDF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50" y="5005564"/>
              <a:ext cx="491618" cy="491618"/>
            </a:xfrm>
            <a:prstGeom prst="rect">
              <a:avLst/>
            </a:prstGeom>
          </p:spPr>
        </p:pic>
      </p:grpSp>
      <p:grpSp>
        <p:nvGrpSpPr>
          <p:cNvPr id="31" name="Group 30" descr="Benefits">
            <a:extLst>
              <a:ext uri="{FF2B5EF4-FFF2-40B4-BE49-F238E27FC236}">
                <a16:creationId xmlns:a16="http://schemas.microsoft.com/office/drawing/2014/main" id="{506012E3-8FD9-1F25-6D80-0216F83419A8}"/>
              </a:ext>
            </a:extLst>
          </p:cNvPr>
          <p:cNvGrpSpPr/>
          <p:nvPr/>
        </p:nvGrpSpPr>
        <p:grpSpPr>
          <a:xfrm>
            <a:off x="7319351" y="1418398"/>
            <a:ext cx="1729420" cy="485333"/>
            <a:chOff x="6044388" y="833555"/>
            <a:chExt cx="1316995" cy="48533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28287AE-B28D-64AB-F05A-484D8C27D405}"/>
                </a:ext>
              </a:extLst>
            </p:cNvPr>
            <p:cNvSpPr/>
            <p:nvPr/>
          </p:nvSpPr>
          <p:spPr>
            <a:xfrm>
              <a:off x="6147613" y="889377"/>
              <a:ext cx="1213770" cy="37368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ublic Sans SemiBold" pitchFamily="2" charset="77"/>
                  <a:ea typeface="+mn-ea"/>
                  <a:cs typeface="+mn-cs"/>
                </a:rPr>
                <a:t>  Benefits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55E5C8F-6FB9-C5A8-8631-3FAF2093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88" y="833555"/>
              <a:ext cx="369910" cy="48533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03BDE4E-C158-2CCB-4390-D1DBA01FE78A}"/>
              </a:ext>
            </a:extLst>
          </p:cNvPr>
          <p:cNvSpPr txBox="1"/>
          <p:nvPr/>
        </p:nvSpPr>
        <p:spPr>
          <a:xfrm>
            <a:off x="7232442" y="1970399"/>
            <a:ext cx="463991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-179388" algn="l" defTabSz="457173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Underpinned by ‘equity roadmap’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to set a statewide standard, desegregate the profession and address equity gaps</a:t>
            </a:r>
          </a:p>
          <a:p>
            <a:pPr marL="179388" marR="0" lvl="0" indent="-179388" algn="l" defTabSz="457173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Online model has been tested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and evaluated via HSC Strategy and K-2 CIPL</a:t>
            </a:r>
          </a:p>
          <a:p>
            <a:pPr marL="179388" marR="0" lvl="0" indent="-179388" algn="l" defTabSz="457173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Focuses on improved learning outcomes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via intersection between syllabus content and pedagogy, and assessment practices and inquiry approach</a:t>
            </a:r>
          </a:p>
          <a:p>
            <a:pPr marL="179388" marR="0" lvl="0" indent="-179388" algn="l" defTabSz="457173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Increased access for challenging contexts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via online delivery (per HSC Strategy)</a:t>
            </a:r>
          </a:p>
        </p:txBody>
      </p:sp>
      <p:grpSp>
        <p:nvGrpSpPr>
          <p:cNvPr id="34" name="Group 33" descr="Scan or click to register">
            <a:extLst>
              <a:ext uri="{FF2B5EF4-FFF2-40B4-BE49-F238E27FC236}">
                <a16:creationId xmlns:a16="http://schemas.microsoft.com/office/drawing/2014/main" id="{77116AD1-8AFE-A694-BD9C-D244CAC292B0}"/>
              </a:ext>
            </a:extLst>
          </p:cNvPr>
          <p:cNvGrpSpPr/>
          <p:nvPr/>
        </p:nvGrpSpPr>
        <p:grpSpPr>
          <a:xfrm>
            <a:off x="9692291" y="4437724"/>
            <a:ext cx="2209801" cy="1894381"/>
            <a:chOff x="9692291" y="4437724"/>
            <a:chExt cx="2209801" cy="1894381"/>
          </a:xfrm>
        </p:grpSpPr>
        <p:pic>
          <p:nvPicPr>
            <p:cNvPr id="5" name="Picture 4" descr="A qr code on a white background">
              <a:extLst>
                <a:ext uri="{FF2B5EF4-FFF2-40B4-BE49-F238E27FC236}">
                  <a16:creationId xmlns:a16="http://schemas.microsoft.com/office/drawing/2014/main" id="{75CCDF51-5DF6-AD0E-C37A-41D5F958A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861" t="2743"/>
            <a:stretch/>
          </p:blipFill>
          <p:spPr>
            <a:xfrm>
              <a:off x="10233072" y="4437724"/>
              <a:ext cx="1118686" cy="11003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149A0-32A4-5128-FEF6-D158EA00E352}"/>
                </a:ext>
              </a:extLst>
            </p:cNvPr>
            <p:cNvSpPr txBox="1"/>
            <p:nvPr/>
          </p:nvSpPr>
          <p:spPr>
            <a:xfrm>
              <a:off x="10310358" y="5576977"/>
              <a:ext cx="973666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Scan me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CDD463-A053-1A2D-414B-F27B417C374B}"/>
                </a:ext>
              </a:extLst>
            </p:cNvPr>
            <p:cNvSpPr txBox="1"/>
            <p:nvPr/>
          </p:nvSpPr>
          <p:spPr>
            <a:xfrm>
              <a:off x="9692291" y="5839662"/>
              <a:ext cx="2209801" cy="49244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  <a:hlinkClick r:id="rId8"/>
                </a:rPr>
                <a:t>Click here to register your interest for 2024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 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2514FE64-F576-B1A2-E8F7-515E77C19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2488070" y="1348056"/>
            <a:ext cx="2131501" cy="2131501"/>
          </a:xfrm>
          <a:prstGeom prst="arc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FD8131-FC50-02A3-9907-CBF23164B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83570" y="1421804"/>
            <a:ext cx="0" cy="481853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F0D17C-AAEE-5D22-ABFC-7C404E0B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/>
              </a:rPr>
              <a:t>Head teachers and teachers working together</a:t>
            </a:r>
            <a:endParaRPr lang="en-AU" dirty="0"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498E9E-0F9C-77F5-7BF8-2F12B8B288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53492"/>
            <a:ext cx="10080000" cy="310015"/>
          </a:xfrm>
        </p:spPr>
        <p:txBody>
          <a:bodyPr/>
          <a:lstStyle/>
          <a:p>
            <a:r>
              <a:rPr lang="en-AU">
                <a:solidFill>
                  <a:schemeClr val="accent2"/>
                </a:solidFill>
              </a:rPr>
              <a:t>English and mathematics professional 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371286-9137-B4DE-5757-8CC2E54CDA44}"/>
              </a:ext>
            </a:extLst>
          </p:cNvPr>
          <p:cNvSpPr txBox="1"/>
          <p:nvPr/>
        </p:nvSpPr>
        <p:spPr>
          <a:xfrm>
            <a:off x="360000" y="1516595"/>
            <a:ext cx="6097604" cy="36106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3388" algn="l"/>
              </a:tabLst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/>
                <a:ea typeface="+mn-ea"/>
                <a:cs typeface="Segoe UI"/>
              </a:rPr>
              <a:t>New Term 4 dates: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grpSp>
        <p:nvGrpSpPr>
          <p:cNvPr id="46" name="Group 45" descr="Workshop 1 – 8 and 18 September&#10;Navigating the new syllabus. Exploring the key pedagogy and research underpinning the new syllabus and implications for teaching practice.">
            <a:extLst>
              <a:ext uri="{FF2B5EF4-FFF2-40B4-BE49-F238E27FC236}">
                <a16:creationId xmlns:a16="http://schemas.microsoft.com/office/drawing/2014/main" id="{77FF6C2B-4AC3-752D-E84F-322D3C445707}"/>
              </a:ext>
            </a:extLst>
          </p:cNvPr>
          <p:cNvGrpSpPr/>
          <p:nvPr/>
        </p:nvGrpSpPr>
        <p:grpSpPr>
          <a:xfrm>
            <a:off x="303225" y="2011681"/>
            <a:ext cx="5905065" cy="1293234"/>
            <a:chOff x="340735" y="1713843"/>
            <a:chExt cx="5905065" cy="12932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3EB1B63-3D3F-A371-8282-11DEDABAA9F8}"/>
                </a:ext>
              </a:extLst>
            </p:cNvPr>
            <p:cNvSpPr/>
            <p:nvPr/>
          </p:nvSpPr>
          <p:spPr>
            <a:xfrm>
              <a:off x="956997" y="1713843"/>
              <a:ext cx="5288803" cy="1293234"/>
            </a:xfrm>
            <a:prstGeom prst="roundRect">
              <a:avLst>
                <a:gd name="adj" fmla="val 1725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CBEDFD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4A5D04-A585-74C0-3B22-6B9C41A885BD}"/>
                </a:ext>
              </a:extLst>
            </p:cNvPr>
            <p:cNvSpPr txBox="1"/>
            <p:nvPr/>
          </p:nvSpPr>
          <p:spPr>
            <a:xfrm>
              <a:off x="1478857" y="1807587"/>
              <a:ext cx="4502417" cy="1119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Workshop 1 –  25 October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Navigating the new syllabus. Exploring the key pedagogy and research underpinning the new syllabus and implications for teaching practice.</a:t>
              </a:r>
            </a:p>
          </p:txBody>
        </p:sp>
        <p:pic>
          <p:nvPicPr>
            <p:cNvPr id="43" name="Picture 42" descr="A blue circle with white outline of a head with lightbulb&#10;&#10;Description automatically generated">
              <a:extLst>
                <a:ext uri="{FF2B5EF4-FFF2-40B4-BE49-F238E27FC236}">
                  <a16:creationId xmlns:a16="http://schemas.microsoft.com/office/drawing/2014/main" id="{CCEEC915-7377-E432-A663-D942DC94E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5" y="1864164"/>
              <a:ext cx="986688" cy="986688"/>
            </a:xfrm>
            <a:prstGeom prst="rect">
              <a:avLst/>
            </a:prstGeom>
          </p:spPr>
        </p:pic>
      </p:grpSp>
      <p:grpSp>
        <p:nvGrpSpPr>
          <p:cNvPr id="47" name="Group 46" descr="Workshop 2 – 11 and 19 September&#10;Developing a faculty-based implementation plan.&#10;Assessment schedules and scope and sequences.">
            <a:extLst>
              <a:ext uri="{FF2B5EF4-FFF2-40B4-BE49-F238E27FC236}">
                <a16:creationId xmlns:a16="http://schemas.microsoft.com/office/drawing/2014/main" id="{D49C45C4-CE8D-EEAB-B9BC-F573C13361B3}"/>
              </a:ext>
            </a:extLst>
          </p:cNvPr>
          <p:cNvGrpSpPr/>
          <p:nvPr/>
        </p:nvGrpSpPr>
        <p:grpSpPr>
          <a:xfrm>
            <a:off x="303225" y="3437042"/>
            <a:ext cx="5905066" cy="1290076"/>
            <a:chOff x="363475" y="3195827"/>
            <a:chExt cx="5905066" cy="129007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CA354D1-9325-2422-6A92-B4771BEAD8D4}"/>
                </a:ext>
              </a:extLst>
            </p:cNvPr>
            <p:cNvSpPr/>
            <p:nvPr/>
          </p:nvSpPr>
          <p:spPr>
            <a:xfrm>
              <a:off x="1001380" y="3195827"/>
              <a:ext cx="5267161" cy="1290076"/>
            </a:xfrm>
            <a:prstGeom prst="roundRect">
              <a:avLst>
                <a:gd name="adj" fmla="val 1725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BCD2B5-0645-C9E3-120C-8F8FD93B28EB}"/>
                </a:ext>
              </a:extLst>
            </p:cNvPr>
            <p:cNvSpPr txBox="1"/>
            <p:nvPr/>
          </p:nvSpPr>
          <p:spPr>
            <a:xfrm>
              <a:off x="1475044" y="3412438"/>
              <a:ext cx="4502418" cy="8328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Workshop 2 – 17 and 26 October, 15 November</a:t>
              </a:r>
              <a:b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</a:b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Developing a faculty-based implementation plan.</a:t>
              </a:r>
              <a:b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</a:br>
              <a:r>
                <a:rPr kumimoji="0" lang="en-A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Assessment schedules and scope and sequences.</a:t>
              </a:r>
            </a:p>
          </p:txBody>
        </p:sp>
        <p:pic>
          <p:nvPicPr>
            <p:cNvPr id="41" name="Picture 40" descr="A blue circle with a pen and a clipboard&#10;&#10;Description automatically generated">
              <a:extLst>
                <a:ext uri="{FF2B5EF4-FFF2-40B4-BE49-F238E27FC236}">
                  <a16:creationId xmlns:a16="http://schemas.microsoft.com/office/drawing/2014/main" id="{0F38D80D-AC76-2771-014E-AB3A3EC41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5" y="3353388"/>
              <a:ext cx="986688" cy="986688"/>
            </a:xfrm>
            <a:prstGeom prst="rect">
              <a:avLst/>
            </a:prstGeom>
          </p:spPr>
        </p:pic>
      </p:grpSp>
      <p:grpSp>
        <p:nvGrpSpPr>
          <p:cNvPr id="48" name="Group 47" descr="Workshop 3 – 13 and 21 September&#10;Planning, programming, resourcing and assessment. Contextualisation of department resources.">
            <a:extLst>
              <a:ext uri="{FF2B5EF4-FFF2-40B4-BE49-F238E27FC236}">
                <a16:creationId xmlns:a16="http://schemas.microsoft.com/office/drawing/2014/main" id="{5ED69002-DA0E-E71D-0DBA-B92D28C669F7}"/>
              </a:ext>
            </a:extLst>
          </p:cNvPr>
          <p:cNvGrpSpPr/>
          <p:nvPr/>
        </p:nvGrpSpPr>
        <p:grpSpPr>
          <a:xfrm>
            <a:off x="303224" y="4837852"/>
            <a:ext cx="5905068" cy="1293233"/>
            <a:chOff x="348102" y="4668365"/>
            <a:chExt cx="5937565" cy="129323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CFDE5EE-540B-F257-9CB9-F942971786B3}"/>
                </a:ext>
              </a:extLst>
            </p:cNvPr>
            <p:cNvSpPr/>
            <p:nvPr/>
          </p:nvSpPr>
          <p:spPr>
            <a:xfrm>
              <a:off x="956997" y="4668365"/>
              <a:ext cx="5328670" cy="1293233"/>
            </a:xfrm>
            <a:prstGeom prst="roundRect">
              <a:avLst>
                <a:gd name="adj" fmla="val 1725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B20F0-01F1-DF8A-CE38-000E18DF8F0B}"/>
                </a:ext>
              </a:extLst>
            </p:cNvPr>
            <p:cNvSpPr txBox="1"/>
            <p:nvPr/>
          </p:nvSpPr>
          <p:spPr>
            <a:xfrm>
              <a:off x="1475044" y="4900914"/>
              <a:ext cx="4712339" cy="8243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00" b="1" i="0" u="none" strike="noStrike" kern="1200" cap="none" spc="0" normalizeH="0" baseline="0" noProof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Workshop 3 – 18 October, 13 and 22 November</a:t>
              </a:r>
              <a:br>
                <a: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</a:br>
              <a:r>
                <a:rPr kumimoji="0" lang="en-AU" sz="1500" b="0" i="0" u="none" strike="noStrike" kern="1200" cap="none" spc="0" normalizeH="0" baseline="0" noProof="0">
                  <a:ln>
                    <a:noFill/>
                  </a:ln>
                  <a:solidFill>
                    <a:srgbClr val="22272B"/>
                  </a:solidFill>
                  <a:effectLst/>
                  <a:uLnTx/>
                  <a:uFillTx/>
                  <a:latin typeface="Public Sans"/>
                  <a:ea typeface="+mn-ea"/>
                  <a:cs typeface="+mn-cs"/>
                </a:rPr>
                <a:t>Planning, programming, resourcing and assessment. Contextualisation of department resources.</a:t>
              </a:r>
            </a:p>
          </p:txBody>
        </p:sp>
        <p:pic>
          <p:nvPicPr>
            <p:cNvPr id="45" name="Picture 44" descr="A blue circle with a pen and a box with a pencil&#10;&#10;Description automatically generated">
              <a:extLst>
                <a:ext uri="{FF2B5EF4-FFF2-40B4-BE49-F238E27FC236}">
                  <a16:creationId xmlns:a16="http://schemas.microsoft.com/office/drawing/2014/main" id="{3AFF0BD8-2649-1616-835A-16DF1E00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02" y="4819766"/>
              <a:ext cx="986688" cy="986688"/>
            </a:xfrm>
            <a:prstGeom prst="rect">
              <a:avLst/>
            </a:prstGeom>
          </p:spPr>
        </p:pic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C29701B-DAD6-51E6-8FAA-A4552BD39BB3}"/>
              </a:ext>
            </a:extLst>
          </p:cNvPr>
          <p:cNvSpPr/>
          <p:nvPr/>
        </p:nvSpPr>
        <p:spPr>
          <a:xfrm>
            <a:off x="6587656" y="1516595"/>
            <a:ext cx="4689845" cy="26972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36000" rIns="180000" bIns="180000" numCol="1"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Register through </a:t>
            </a:r>
            <a:r>
              <a:rPr kumimoji="0" lang="en-AU" sz="1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MyPL</a:t>
            </a: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AC00550 Workshop 1: Utilising the new syllabus</a:t>
            </a:r>
            <a:endParaRPr lang="en-AU" sz="1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AC00403 Workshop 2: Designing scope and sequences</a:t>
            </a:r>
            <a:endParaRPr lang="en-AU" sz="1400" noProof="0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AC00404 Workshop 3: Programming for the new English syllabus</a:t>
            </a:r>
            <a:endParaRPr lang="en-AU" sz="1400" noProof="0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AC00552 Workshop 3: Programming for the new Mathematics syllabus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 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1B6EDA-9F01-6D8F-0F13-7A818350D29D}"/>
              </a:ext>
            </a:extLst>
          </p:cNvPr>
          <p:cNvSpPr/>
          <p:nvPr/>
        </p:nvSpPr>
        <p:spPr>
          <a:xfrm>
            <a:off x="10696119" y="2204658"/>
            <a:ext cx="1300783" cy="13211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6 hours of accredited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professional learning in total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D4D7F2-D8DE-16FF-DAD3-88BCFCF7FC90}"/>
              </a:ext>
            </a:extLst>
          </p:cNvPr>
          <p:cNvSpPr txBox="1"/>
          <p:nvPr/>
        </p:nvSpPr>
        <p:spPr>
          <a:xfrm>
            <a:off x="6581910" y="4480744"/>
            <a:ext cx="4764600" cy="1775639"/>
          </a:xfrm>
          <a:prstGeom prst="round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0" tIns="180000" rIns="0" bIns="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Subject specific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Underpinned by responsive evaluation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Opportunity to engage with subject colleagues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For more information, contact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curriculum.portfolio@det.nsw.edu.au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ublic Sans Light"/>
                <a:ea typeface="+mn-ea"/>
                <a:cs typeface="Segoe UI"/>
              </a:rPr>
              <a:t>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FBF143D-D089-6D57-A5AB-221F47ADD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13138" y="1670506"/>
            <a:ext cx="0" cy="4460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Benefits">
            <a:extLst>
              <a:ext uri="{FF2B5EF4-FFF2-40B4-BE49-F238E27FC236}">
                <a16:creationId xmlns:a16="http://schemas.microsoft.com/office/drawing/2014/main" id="{45987E56-9008-49F0-8468-ABA24FED40F8}"/>
              </a:ext>
            </a:extLst>
          </p:cNvPr>
          <p:cNvGrpSpPr/>
          <p:nvPr/>
        </p:nvGrpSpPr>
        <p:grpSpPr>
          <a:xfrm>
            <a:off x="6710645" y="4241785"/>
            <a:ext cx="1729420" cy="485333"/>
            <a:chOff x="6044388" y="833555"/>
            <a:chExt cx="1316995" cy="485333"/>
          </a:xfrm>
        </p:grpSpPr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06DA6E0F-91A8-ED4C-546B-CCC1E6DD557C}"/>
                </a:ext>
              </a:extLst>
            </p:cNvPr>
            <p:cNvSpPr/>
            <p:nvPr/>
          </p:nvSpPr>
          <p:spPr>
            <a:xfrm>
              <a:off x="6147613" y="889377"/>
              <a:ext cx="1213770" cy="37368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ublic Sans SemiBold" pitchFamily="2" charset="77"/>
                  <a:ea typeface="+mn-ea"/>
                  <a:cs typeface="+mn-cs"/>
                </a:rPr>
                <a:t>  Benefits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EA5C5D-E7B1-1F20-7110-8C2752745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88" y="833555"/>
              <a:ext cx="369910" cy="48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05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82AD1-EB00-44C4-91C4-895F292B77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/>
              <a:t>Acknowledgement of Country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14B04-63BF-42AD-AD2E-E5927BC95F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19999"/>
            <a:ext cx="4827820" cy="32412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2000"/>
              </a:spcAft>
            </a:pPr>
            <a:r>
              <a:rPr lang="en-AU" sz="1600" dirty="0"/>
              <a:t>We recognise the Ongoing Custodians of the lands and waterways where we work and live. We pay respect to Elders past and present as ongoing teachers of knowledge, songlines and stories. </a:t>
            </a:r>
          </a:p>
          <a:p>
            <a:pPr>
              <a:lnSpc>
                <a:spcPct val="150000"/>
              </a:lnSpc>
              <a:spcAft>
                <a:spcPts val="2000"/>
              </a:spcAft>
            </a:pPr>
            <a:r>
              <a:rPr lang="en-AU" sz="1600" dirty="0"/>
              <a:t>We strive to ensure every Aboriginal and Torres Strait Islander learner in NSW achieves their potential through education.</a:t>
            </a:r>
          </a:p>
        </p:txBody>
      </p:sp>
      <p:sp>
        <p:nvSpPr>
          <p:cNvPr id="8" name="Text Placeholder 7" descr="‘One Sky Forever and Always’ created by Class 5/6 S from Kings Langley Public School on Darug Country as part of 2021 Schools Reconciliation Challenge">
            <a:extLst>
              <a:ext uri="{FF2B5EF4-FFF2-40B4-BE49-F238E27FC236}">
                <a16:creationId xmlns:a16="http://schemas.microsoft.com/office/drawing/2014/main" id="{61A390EF-92D0-22E0-CD71-8AF994C3B7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0000" y="5238001"/>
            <a:ext cx="4827820" cy="866609"/>
          </a:xfrm>
        </p:spPr>
        <p:txBody>
          <a:bodyPr anchor="b">
            <a:noAutofit/>
          </a:bodyPr>
          <a:lstStyle/>
          <a:p>
            <a:r>
              <a:rPr lang="en-AU" sz="1200" dirty="0">
                <a:solidFill>
                  <a:schemeClr val="accent2"/>
                </a:solidFill>
                <a:latin typeface="+mj-lt"/>
              </a:rPr>
              <a:t>‘Sleeping Giant’ created by Benjamin Lilly – Year 9, from Blaxland High School on </a:t>
            </a:r>
            <a:r>
              <a:rPr lang="en-AU" sz="1200" dirty="0" err="1">
                <a:solidFill>
                  <a:schemeClr val="accent2"/>
                </a:solidFill>
                <a:latin typeface="+mj-lt"/>
              </a:rPr>
              <a:t>Ngurra</a:t>
            </a:r>
            <a:r>
              <a:rPr lang="en-AU" sz="1200" dirty="0">
                <a:solidFill>
                  <a:schemeClr val="accent2"/>
                </a:solidFill>
                <a:latin typeface="+mj-lt"/>
              </a:rPr>
              <a:t> Country of the </a:t>
            </a:r>
            <a:r>
              <a:rPr lang="en-AU" sz="1200" dirty="0" err="1">
                <a:solidFill>
                  <a:schemeClr val="accent2"/>
                </a:solidFill>
                <a:latin typeface="+mj-lt"/>
              </a:rPr>
              <a:t>Dharug</a:t>
            </a:r>
            <a:r>
              <a:rPr lang="en-AU" sz="1200" dirty="0">
                <a:solidFill>
                  <a:schemeClr val="accent2"/>
                </a:solidFill>
                <a:latin typeface="+mj-lt"/>
              </a:rPr>
              <a:t> and </a:t>
            </a:r>
            <a:r>
              <a:rPr lang="en-AU" sz="1200" dirty="0" err="1">
                <a:solidFill>
                  <a:schemeClr val="accent2"/>
                </a:solidFill>
                <a:latin typeface="+mj-lt"/>
              </a:rPr>
              <a:t>Gundungurra</a:t>
            </a:r>
            <a:r>
              <a:rPr lang="en-AU" sz="1200" dirty="0">
                <a:solidFill>
                  <a:schemeClr val="accent2"/>
                </a:solidFill>
                <a:latin typeface="+mj-lt"/>
              </a:rPr>
              <a:t> peoples, as part of 2020 Schools Reconciliation Challenge</a:t>
            </a:r>
          </a:p>
        </p:txBody>
      </p:sp>
      <p:pic>
        <p:nvPicPr>
          <p:cNvPr id="2050" name="Picture 2" descr="Blaxland High School">
            <a:extLst>
              <a:ext uri="{FF2B5EF4-FFF2-40B4-BE49-F238E27FC236}">
                <a16:creationId xmlns:a16="http://schemas.microsoft.com/office/drawing/2014/main" id="{1D821209-96B7-9E66-AA88-E027E0F7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0" y="1573775"/>
            <a:ext cx="6407508" cy="45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2E57-FAEE-4DD9-AA26-6A2BF267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t">
            <a:normAutofit/>
          </a:bodyPr>
          <a:lstStyle/>
          <a:p>
            <a:pPr marL="0" marR="0" lvl="0" indent="0" defTabSz="457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pPr marL="0" marR="0" lvl="0" indent="0" defTabSz="4571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799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F14F-2871-811C-83A8-A9929054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B2002-0614-D4F3-EDA8-C25DE1CB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Summary</a:t>
            </a:r>
          </a:p>
        </p:txBody>
      </p:sp>
      <p:grpSp>
        <p:nvGrpSpPr>
          <p:cNvPr id="23" name="Group 22" descr="Check out the new 3-6 English and mathematics resources that are now available (including scope and sequences and syllabus mapping tools to support Stage 2, Stage 3 and multi-age)">
            <a:extLst>
              <a:ext uri="{FF2B5EF4-FFF2-40B4-BE49-F238E27FC236}">
                <a16:creationId xmlns:a16="http://schemas.microsoft.com/office/drawing/2014/main" id="{3F5D6913-4F03-BDFD-ED07-35133E1D83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36415" y="1662731"/>
            <a:ext cx="2705988" cy="3189187"/>
            <a:chOff x="336415" y="1662731"/>
            <a:chExt cx="2705988" cy="3189187"/>
          </a:xfrm>
        </p:grpSpPr>
        <p:sp>
          <p:nvSpPr>
            <p:cNvPr id="9" name="말풍선: 모서리가 둥근 사각형 909">
              <a:extLst>
                <a:ext uri="{FF2B5EF4-FFF2-40B4-BE49-F238E27FC236}">
                  <a16:creationId xmlns:a16="http://schemas.microsoft.com/office/drawing/2014/main" id="{251873EF-9028-369B-96FD-C94EA626383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36415" y="1662731"/>
              <a:ext cx="2705988" cy="3189187"/>
            </a:xfrm>
            <a:prstGeom prst="wedgeRoundRectCallout">
              <a:avLst>
                <a:gd name="adj1" fmla="val -3657"/>
                <a:gd name="adj2" fmla="val 63542"/>
                <a:gd name="adj3" fmla="val 16667"/>
              </a:avLst>
            </a:prstGeom>
            <a:solidFill>
              <a:schemeClr val="accent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47B86B-FB5C-016C-1362-06AC6D8AF50B}"/>
                </a:ext>
              </a:extLst>
            </p:cNvPr>
            <p:cNvSpPr txBox="1"/>
            <p:nvPr/>
          </p:nvSpPr>
          <p:spPr>
            <a:xfrm>
              <a:off x="486823" y="2872871"/>
              <a:ext cx="22165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1400" dirty="0">
                  <a:solidFill>
                    <a:schemeClr val="bg1"/>
                  </a:solidFill>
                </a:rPr>
                <a:t>the new 3-6 </a:t>
              </a:r>
              <a:r>
                <a:rPr lang="en-AU" sz="14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lang="en-AU" sz="1400" dirty="0">
                  <a:solidFill>
                    <a:schemeClr val="bg1"/>
                  </a:solidFill>
                </a:rPr>
                <a:t> and </a:t>
              </a:r>
              <a:r>
                <a:rPr lang="en-AU" sz="14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mathematics</a:t>
              </a:r>
              <a:r>
                <a:rPr lang="en-AU" sz="1400" dirty="0">
                  <a:solidFill>
                    <a:schemeClr val="bg1"/>
                  </a:solidFill>
                </a:rPr>
                <a:t> resources that are now available (including </a:t>
              </a:r>
              <a:r>
                <a:rPr lang="en-AU" sz="1400" dirty="0">
                  <a:solidFill>
                    <a:schemeClr val="bg1"/>
                  </a:solidFill>
                  <a:latin typeface="Public Sans Light"/>
                  <a:cs typeface="Arial"/>
                </a:rPr>
                <a:t>s</a:t>
              </a:r>
              <a:r>
                <a:rPr lang="en-AU" sz="1400" dirty="0">
                  <a:solidFill>
                    <a:schemeClr val="bg1"/>
                  </a:solidFill>
                  <a:latin typeface="Public Sans Light"/>
                  <a:ea typeface="Arial"/>
                  <a:cs typeface="Arial"/>
                </a:rPr>
                <a:t>cope and sequences and syllabus mapping tools to support Stage 2, Stage 3 and multi-age)</a:t>
              </a:r>
              <a:endParaRPr lang="en-AU" sz="1400" dirty="0">
                <a:solidFill>
                  <a:schemeClr val="bg1"/>
                </a:solidFill>
                <a:ea typeface="Arial"/>
              </a:endParaRPr>
            </a:p>
          </p:txBody>
        </p:sp>
        <p:pic>
          <p:nvPicPr>
            <p:cNvPr id="77" name="Graphic 76" descr="Checkbox Checked with solid fill">
              <a:extLst>
                <a:ext uri="{FF2B5EF4-FFF2-40B4-BE49-F238E27FC236}">
                  <a16:creationId xmlns:a16="http://schemas.microsoft.com/office/drawing/2014/main" id="{699FF9C6-253E-BAE1-1CCF-F4503FC6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38600" y="1709894"/>
              <a:ext cx="914400" cy="9144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321C06-7104-AF13-7DD6-D89175787E7F}"/>
                </a:ext>
              </a:extLst>
            </p:cNvPr>
            <p:cNvSpPr txBox="1"/>
            <p:nvPr/>
          </p:nvSpPr>
          <p:spPr>
            <a:xfrm>
              <a:off x="789922" y="2467142"/>
              <a:ext cx="2216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2000" spc="-50" dirty="0">
                  <a:solidFill>
                    <a:schemeClr val="bg1"/>
                  </a:solidFill>
                  <a:latin typeface="Public Sans Black" pitchFamily="2" charset="0"/>
                </a:rPr>
                <a:t>CHECK OUT</a:t>
              </a:r>
              <a:endParaRPr lang="en-AU" sz="2000" spc="-50" dirty="0">
                <a:solidFill>
                  <a:schemeClr val="bg1"/>
                </a:solidFill>
                <a:latin typeface="Public Sans Black" pitchFamily="2" charset="0"/>
                <a:ea typeface="Arial"/>
              </a:endParaRPr>
            </a:p>
          </p:txBody>
        </p:sp>
      </p:grpSp>
      <p:grpSp>
        <p:nvGrpSpPr>
          <p:cNvPr id="25" name="Group 24" descr="Download the Health and Movement Science 11-12 scope and sequences">
            <a:extLst>
              <a:ext uri="{FF2B5EF4-FFF2-40B4-BE49-F238E27FC236}">
                <a16:creationId xmlns:a16="http://schemas.microsoft.com/office/drawing/2014/main" id="{60DA44EC-A201-A14A-8A5F-21B2193C8598}"/>
              </a:ext>
            </a:extLst>
          </p:cNvPr>
          <p:cNvGrpSpPr/>
          <p:nvPr/>
        </p:nvGrpSpPr>
        <p:grpSpPr>
          <a:xfrm>
            <a:off x="2538999" y="1662731"/>
            <a:ext cx="2766431" cy="2826526"/>
            <a:chOff x="2538999" y="1662731"/>
            <a:chExt cx="2766431" cy="2826526"/>
          </a:xfrm>
        </p:grpSpPr>
        <p:sp>
          <p:nvSpPr>
            <p:cNvPr id="10" name="말풍선: 타원형 910">
              <a:extLst>
                <a:ext uri="{FF2B5EF4-FFF2-40B4-BE49-F238E27FC236}">
                  <a16:creationId xmlns:a16="http://schemas.microsoft.com/office/drawing/2014/main" id="{DA9543C0-9BBD-E869-938A-19286EEA1243}"/>
                </a:ext>
              </a:extLst>
            </p:cNvPr>
            <p:cNvSpPr/>
            <p:nvPr/>
          </p:nvSpPr>
          <p:spPr>
            <a:xfrm>
              <a:off x="2538999" y="1662731"/>
              <a:ext cx="2766431" cy="2826526"/>
            </a:xfrm>
            <a:prstGeom prst="wedgeEllipseCallout">
              <a:avLst>
                <a:gd name="adj1" fmla="val 10707"/>
                <a:gd name="adj2" fmla="val 7396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022E88-E6C4-1D8C-6E63-90E99C28CAB7}"/>
                </a:ext>
              </a:extLst>
            </p:cNvPr>
            <p:cNvSpPr txBox="1"/>
            <p:nvPr/>
          </p:nvSpPr>
          <p:spPr>
            <a:xfrm>
              <a:off x="3212534" y="2872871"/>
              <a:ext cx="1551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1400" dirty="0">
                  <a:solidFill>
                    <a:schemeClr val="bg1"/>
                  </a:solidFill>
                  <a:latin typeface="Public Sans Light"/>
                  <a:cs typeface="Arial"/>
                </a:rPr>
                <a:t>the </a:t>
              </a:r>
              <a:r>
                <a:rPr lang="en-AU" sz="1400" dirty="0">
                  <a:solidFill>
                    <a:schemeClr val="bg1"/>
                  </a:solidFill>
                  <a:latin typeface="Public Sans"/>
                  <a:cs typeface="Calibri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Health and Movement Science 11-12 scope and sequences</a:t>
              </a:r>
              <a:endParaRPr lang="en-AU" sz="1400" dirty="0">
                <a:solidFill>
                  <a:schemeClr val="bg1"/>
                </a:solidFill>
                <a:latin typeface="Public Sans Light"/>
                <a:cs typeface="Arial"/>
              </a:endParaRPr>
            </a:p>
          </p:txBody>
        </p:sp>
        <p:pic>
          <p:nvPicPr>
            <p:cNvPr id="73" name="Graphic 72" descr="Download with solid fill">
              <a:extLst>
                <a:ext uri="{FF2B5EF4-FFF2-40B4-BE49-F238E27FC236}">
                  <a16:creationId xmlns:a16="http://schemas.microsoft.com/office/drawing/2014/main" id="{2C88ED57-3747-70AE-9ECF-A880EB71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16500" y="1827819"/>
              <a:ext cx="743108" cy="743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B4322B-5EAF-7CEA-6077-F8EA59EF537E}"/>
                </a:ext>
              </a:extLst>
            </p:cNvPr>
            <p:cNvSpPr txBox="1"/>
            <p:nvPr/>
          </p:nvSpPr>
          <p:spPr>
            <a:xfrm>
              <a:off x="3135680" y="2467142"/>
              <a:ext cx="17047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2000" spc="-50" dirty="0">
                  <a:solidFill>
                    <a:schemeClr val="bg1"/>
                  </a:solidFill>
                  <a:latin typeface="Public Sans Black" pitchFamily="2" charset="0"/>
                </a:rPr>
                <a:t>DOWNLOAD</a:t>
              </a:r>
              <a:r>
                <a:rPr lang="en-AU" sz="2600" dirty="0">
                  <a:solidFill>
                    <a:schemeClr val="bg1"/>
                  </a:solidFill>
                  <a:latin typeface="Levitation" panose="02000500000000000000" pitchFamily="2" charset="0"/>
                </a:rPr>
                <a:t> </a:t>
              </a:r>
              <a:endParaRPr lang="en-AU" sz="2600" dirty="0">
                <a:solidFill>
                  <a:schemeClr val="bg1"/>
                </a:solidFill>
                <a:latin typeface="Levitation" panose="02000500000000000000" pitchFamily="2" charset="0"/>
                <a:ea typeface="Arial"/>
              </a:endParaRPr>
            </a:p>
          </p:txBody>
        </p:sp>
      </p:grpSp>
      <p:grpSp>
        <p:nvGrpSpPr>
          <p:cNvPr id="26" name="Group 25" descr="Enrol in Leading effective curriculum implementation (LECI) Module 6 – Embedding curriculum to drive school improvement">
            <a:extLst>
              <a:ext uri="{FF2B5EF4-FFF2-40B4-BE49-F238E27FC236}">
                <a16:creationId xmlns:a16="http://schemas.microsoft.com/office/drawing/2014/main" id="{7E884909-6812-26AF-A82B-5D4B1F6A4090}"/>
              </a:ext>
            </a:extLst>
          </p:cNvPr>
          <p:cNvGrpSpPr/>
          <p:nvPr/>
        </p:nvGrpSpPr>
        <p:grpSpPr>
          <a:xfrm>
            <a:off x="4994523" y="1662731"/>
            <a:ext cx="2454657" cy="3183872"/>
            <a:chOff x="4994523" y="1662731"/>
            <a:chExt cx="2454657" cy="3183872"/>
          </a:xfrm>
        </p:grpSpPr>
        <p:sp>
          <p:nvSpPr>
            <p:cNvPr id="11" name="말풍선: 모서리가 둥근 사각형 911">
              <a:extLst>
                <a:ext uri="{FF2B5EF4-FFF2-40B4-BE49-F238E27FC236}">
                  <a16:creationId xmlns:a16="http://schemas.microsoft.com/office/drawing/2014/main" id="{68E85AFF-E78C-5C29-3008-9125A6062D15}"/>
                </a:ext>
              </a:extLst>
            </p:cNvPr>
            <p:cNvSpPr/>
            <p:nvPr/>
          </p:nvSpPr>
          <p:spPr>
            <a:xfrm flipH="1">
              <a:off x="4994523" y="1662731"/>
              <a:ext cx="2454657" cy="3183872"/>
            </a:xfrm>
            <a:prstGeom prst="wedgeRoundRectCallout">
              <a:avLst>
                <a:gd name="adj1" fmla="val -6310"/>
                <a:gd name="adj2" fmla="val 61201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6D8F5E-B34C-4761-F24D-0E16ED2DE338}"/>
                </a:ext>
              </a:extLst>
            </p:cNvPr>
            <p:cNvSpPr txBox="1"/>
            <p:nvPr/>
          </p:nvSpPr>
          <p:spPr>
            <a:xfrm>
              <a:off x="5754053" y="2504317"/>
              <a:ext cx="107155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2000" spc="-50" dirty="0">
                  <a:solidFill>
                    <a:schemeClr val="accent1"/>
                  </a:solidFill>
                  <a:latin typeface="Public Sans Black" pitchFamily="2" charset="0"/>
                </a:rPr>
                <a:t>ENROL</a:t>
              </a:r>
              <a:r>
                <a:rPr lang="en-AU" sz="2600" dirty="0">
                  <a:solidFill>
                    <a:schemeClr val="accent1"/>
                  </a:solidFill>
                  <a:latin typeface="Levitation" panose="02000500000000000000" pitchFamily="2" charset="0"/>
                </a:rPr>
                <a:t> </a:t>
              </a:r>
              <a:endParaRPr lang="en-AU" sz="2600" dirty="0">
                <a:solidFill>
                  <a:schemeClr val="accent1"/>
                </a:solidFill>
                <a:latin typeface="Levitation" panose="02000500000000000000" pitchFamily="2" charset="0"/>
                <a:ea typeface="Arial"/>
              </a:endParaRPr>
            </a:p>
          </p:txBody>
        </p:sp>
        <p:pic>
          <p:nvPicPr>
            <p:cNvPr id="17" name="Graphic 16" descr="Enter with solid fill">
              <a:extLst>
                <a:ext uri="{FF2B5EF4-FFF2-40B4-BE49-F238E27FC236}">
                  <a16:creationId xmlns:a16="http://schemas.microsoft.com/office/drawing/2014/main" id="{50D3E46F-01F8-AA95-E9A6-DFD7AFD3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891158" y="1810753"/>
              <a:ext cx="797349" cy="79734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BF0C20-9639-FEBB-43A9-C7032DAB115D}"/>
                </a:ext>
              </a:extLst>
            </p:cNvPr>
            <p:cNvSpPr txBox="1"/>
            <p:nvPr/>
          </p:nvSpPr>
          <p:spPr>
            <a:xfrm>
              <a:off x="5287375" y="3005778"/>
              <a:ext cx="200491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1400" dirty="0"/>
                <a:t>in Leading effective curriculum implementation (LECI) </a:t>
              </a:r>
              <a:r>
                <a:rPr lang="en-AU" sz="1400" dirty="0">
                  <a:hlinkClick r:id="rId12"/>
                </a:rPr>
                <a:t>Module 6 – Embedding curriculum to drive school improvement</a:t>
              </a:r>
              <a:endParaRPr lang="en-AU" sz="1400" dirty="0"/>
            </a:p>
          </p:txBody>
        </p:sp>
      </p:grpSp>
      <p:grpSp>
        <p:nvGrpSpPr>
          <p:cNvPr id="52" name="Group 51" descr="Explore the data analysis resources that have been published on the school planning for curriculum implementation webpage">
            <a:extLst>
              <a:ext uri="{FF2B5EF4-FFF2-40B4-BE49-F238E27FC236}">
                <a16:creationId xmlns:a16="http://schemas.microsoft.com/office/drawing/2014/main" id="{B715D6D5-74DA-A709-51FB-C4FB45A82ADF}"/>
              </a:ext>
            </a:extLst>
          </p:cNvPr>
          <p:cNvGrpSpPr/>
          <p:nvPr/>
        </p:nvGrpSpPr>
        <p:grpSpPr>
          <a:xfrm>
            <a:off x="7139007" y="1676847"/>
            <a:ext cx="2583552" cy="3416544"/>
            <a:chOff x="6945781" y="1662731"/>
            <a:chExt cx="2766431" cy="3416544"/>
          </a:xfrm>
        </p:grpSpPr>
        <p:sp>
          <p:nvSpPr>
            <p:cNvPr id="12" name="말풍선: 타원형 912">
              <a:extLst>
                <a:ext uri="{FF2B5EF4-FFF2-40B4-BE49-F238E27FC236}">
                  <a16:creationId xmlns:a16="http://schemas.microsoft.com/office/drawing/2014/main" id="{EADEEFC1-BC88-DF4A-71BA-0B7F1F37BF78}"/>
                </a:ext>
              </a:extLst>
            </p:cNvPr>
            <p:cNvSpPr/>
            <p:nvPr/>
          </p:nvSpPr>
          <p:spPr>
            <a:xfrm>
              <a:off x="6945781" y="1662731"/>
              <a:ext cx="2766431" cy="3416544"/>
            </a:xfrm>
            <a:prstGeom prst="wedgeEllipseCallout">
              <a:avLst>
                <a:gd name="adj1" fmla="val 14818"/>
                <a:gd name="adj2" fmla="val 61832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5C72A9-7BF9-9DDF-703A-DBE1EC3FB6F9}"/>
                </a:ext>
              </a:extLst>
            </p:cNvPr>
            <p:cNvSpPr txBox="1"/>
            <p:nvPr/>
          </p:nvSpPr>
          <p:spPr>
            <a:xfrm>
              <a:off x="7304909" y="2947518"/>
              <a:ext cx="206706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1400" dirty="0"/>
                <a:t>the data analysis resources that have been published on the </a:t>
              </a:r>
              <a:r>
                <a:rPr lang="en-AU" sz="1400" dirty="0">
                  <a:hlinkClick r:id="rId13"/>
                </a:rPr>
                <a:t>school planning for curriculum implementation webpage</a:t>
              </a:r>
              <a:endParaRPr lang="en-AU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9A5364-69A9-D6FE-7FF0-A7F3EA9812A6}"/>
                </a:ext>
              </a:extLst>
            </p:cNvPr>
            <p:cNvSpPr txBox="1"/>
            <p:nvPr/>
          </p:nvSpPr>
          <p:spPr>
            <a:xfrm>
              <a:off x="7582484" y="2579110"/>
              <a:ext cx="1486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2000" spc="-50" dirty="0">
                  <a:solidFill>
                    <a:schemeClr val="accent1"/>
                  </a:solidFill>
                  <a:latin typeface="Public Sans Black" pitchFamily="2" charset="0"/>
                </a:rPr>
                <a:t>EXPLORE</a:t>
              </a:r>
            </a:p>
          </p:txBody>
        </p:sp>
        <p:pic>
          <p:nvPicPr>
            <p:cNvPr id="15" name="Graphic 14" descr="Telescope with solid fill">
              <a:extLst>
                <a:ext uri="{FF2B5EF4-FFF2-40B4-BE49-F238E27FC236}">
                  <a16:creationId xmlns:a16="http://schemas.microsoft.com/office/drawing/2014/main" id="{FE385BE4-B735-6372-3CC6-6014DB96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929952" y="1876426"/>
              <a:ext cx="791658" cy="791658"/>
            </a:xfrm>
            <a:prstGeom prst="rect">
              <a:avLst/>
            </a:prstGeom>
          </p:spPr>
        </p:pic>
      </p:grpSp>
      <p:grpSp>
        <p:nvGrpSpPr>
          <p:cNvPr id="54" name="Group 53" descr="Watch the CRC illustration of practice video 'What are Curriculum Reform Communities (CRC)?' (4:18) to see how other schools are implementing new curriculum">
            <a:extLst>
              <a:ext uri="{FF2B5EF4-FFF2-40B4-BE49-F238E27FC236}">
                <a16:creationId xmlns:a16="http://schemas.microsoft.com/office/drawing/2014/main" id="{CACEE50A-717F-D414-293C-ABB63232F447}"/>
              </a:ext>
            </a:extLst>
          </p:cNvPr>
          <p:cNvGrpSpPr/>
          <p:nvPr/>
        </p:nvGrpSpPr>
        <p:grpSpPr>
          <a:xfrm>
            <a:off x="9401301" y="1662731"/>
            <a:ext cx="2596351" cy="3183872"/>
            <a:chOff x="9242557" y="1662731"/>
            <a:chExt cx="2755096" cy="3183872"/>
          </a:xfrm>
        </p:grpSpPr>
        <p:sp>
          <p:nvSpPr>
            <p:cNvPr id="53" name="말풍선: 모서리가 둥근 사각형 911">
              <a:extLst>
                <a:ext uri="{FF2B5EF4-FFF2-40B4-BE49-F238E27FC236}">
                  <a16:creationId xmlns:a16="http://schemas.microsoft.com/office/drawing/2014/main" id="{C64EAF9E-0E97-0A7A-DD77-9E2D22585478}"/>
                </a:ext>
              </a:extLst>
            </p:cNvPr>
            <p:cNvSpPr/>
            <p:nvPr/>
          </p:nvSpPr>
          <p:spPr>
            <a:xfrm flipH="1">
              <a:off x="9242557" y="1662731"/>
              <a:ext cx="2755096" cy="3183872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18BCDE-84A1-E70F-BF9B-A3AFFB693683}"/>
                </a:ext>
              </a:extLst>
            </p:cNvPr>
            <p:cNvSpPr txBox="1"/>
            <p:nvPr/>
          </p:nvSpPr>
          <p:spPr>
            <a:xfrm>
              <a:off x="9435796" y="2947518"/>
              <a:ext cx="240112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1400" dirty="0"/>
                <a:t>the CRC illustration of practice video </a:t>
              </a:r>
              <a:r>
                <a:rPr lang="en-US" sz="1400" dirty="0">
                  <a:hlinkClick r:id="rId16"/>
                </a:rPr>
                <a:t>'What are Curriculum Reform Communities (CRC)?' </a:t>
              </a:r>
              <a:r>
                <a:rPr lang="en-US" sz="1400" dirty="0"/>
                <a:t>(4:18) </a:t>
              </a:r>
              <a:r>
                <a:rPr lang="en-AU" sz="1400" dirty="0"/>
                <a:t>to see how other schools are implementing new curriculum</a:t>
              </a:r>
            </a:p>
          </p:txBody>
        </p:sp>
        <p:pic>
          <p:nvPicPr>
            <p:cNvPr id="71" name="Graphic 70" descr="Glasses with solid fill">
              <a:extLst>
                <a:ext uri="{FF2B5EF4-FFF2-40B4-BE49-F238E27FC236}">
                  <a16:creationId xmlns:a16="http://schemas.microsoft.com/office/drawing/2014/main" id="{8CC578AD-506A-D8FB-45AF-6474BF2C5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0176309" y="2009290"/>
              <a:ext cx="677498" cy="6774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2459B1-6D0E-21FB-3443-8259E24D8E0B}"/>
                </a:ext>
              </a:extLst>
            </p:cNvPr>
            <p:cNvSpPr txBox="1"/>
            <p:nvPr/>
          </p:nvSpPr>
          <p:spPr>
            <a:xfrm>
              <a:off x="9939241" y="2579110"/>
              <a:ext cx="1319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AU" sz="2000" spc="-50" dirty="0">
                  <a:solidFill>
                    <a:schemeClr val="accent1"/>
                  </a:solidFill>
                  <a:latin typeface="Public Sans Black" pitchFamily="2" charset="0"/>
                </a:rPr>
                <a:t>WATCH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755E8F-D28D-17BA-E1DC-658862413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49553" y="5263274"/>
            <a:ext cx="8955099" cy="861739"/>
            <a:chOff x="1849553" y="5263274"/>
            <a:chExt cx="8955099" cy="861739"/>
          </a:xfrm>
        </p:grpSpPr>
        <p:grpSp>
          <p:nvGrpSpPr>
            <p:cNvPr id="29" name="Group 38">
              <a:extLst>
                <a:ext uri="{FF2B5EF4-FFF2-40B4-BE49-F238E27FC236}">
                  <a16:creationId xmlns:a16="http://schemas.microsoft.com/office/drawing/2014/main" id="{18D0538E-CECA-3079-FC9E-E24F40F22F48}"/>
                </a:ext>
              </a:extLst>
            </p:cNvPr>
            <p:cNvGrpSpPr/>
            <p:nvPr/>
          </p:nvGrpSpPr>
          <p:grpSpPr>
            <a:xfrm>
              <a:off x="3888187" y="5292784"/>
              <a:ext cx="729305" cy="832229"/>
              <a:chOff x="10255665" y="4623530"/>
              <a:chExt cx="1780099" cy="2031315"/>
            </a:xfrm>
          </p:grpSpPr>
          <p:sp>
            <p:nvSpPr>
              <p:cNvPr id="30" name="Freeform: Shape 39">
                <a:extLst>
                  <a:ext uri="{FF2B5EF4-FFF2-40B4-BE49-F238E27FC236}">
                    <a16:creationId xmlns:a16="http://schemas.microsoft.com/office/drawing/2014/main" id="{D4CD931C-9AD7-DD19-8206-DEE10672C32B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40">
                <a:extLst>
                  <a:ext uri="{FF2B5EF4-FFF2-40B4-BE49-F238E27FC236}">
                    <a16:creationId xmlns:a16="http://schemas.microsoft.com/office/drawing/2014/main" id="{214BCEA7-26C0-2598-93F2-90930596AE11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996633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41">
                <a:extLst>
                  <a:ext uri="{FF2B5EF4-FFF2-40B4-BE49-F238E27FC236}">
                    <a16:creationId xmlns:a16="http://schemas.microsoft.com/office/drawing/2014/main" id="{6D385751-A217-83ED-DF84-1AFA92369AD0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2">
                <a:extLst>
                  <a:ext uri="{FF2B5EF4-FFF2-40B4-BE49-F238E27FC236}">
                    <a16:creationId xmlns:a16="http://schemas.microsoft.com/office/drawing/2014/main" id="{EB504E5C-12E1-BAB4-A2E7-0AA36EE439D9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43">
              <a:extLst>
                <a:ext uri="{FF2B5EF4-FFF2-40B4-BE49-F238E27FC236}">
                  <a16:creationId xmlns:a16="http://schemas.microsoft.com/office/drawing/2014/main" id="{CF802BD4-E87F-8F23-37B6-E39A24AF082A}"/>
                </a:ext>
              </a:extLst>
            </p:cNvPr>
            <p:cNvGrpSpPr/>
            <p:nvPr/>
          </p:nvGrpSpPr>
          <p:grpSpPr>
            <a:xfrm>
              <a:off x="1849553" y="5268032"/>
              <a:ext cx="726395" cy="856981"/>
              <a:chOff x="5466309" y="4387710"/>
              <a:chExt cx="1891355" cy="2231371"/>
            </a:xfrm>
          </p:grpSpPr>
          <p:sp>
            <p:nvSpPr>
              <p:cNvPr id="35" name="Freeform: Shape 44">
                <a:extLst>
                  <a:ext uri="{FF2B5EF4-FFF2-40B4-BE49-F238E27FC236}">
                    <a16:creationId xmlns:a16="http://schemas.microsoft.com/office/drawing/2014/main" id="{7D0A6867-FDCA-31FC-7FF6-33D336DD5698}"/>
                  </a:ext>
                </a:extLst>
              </p:cNvPr>
              <p:cNvSpPr/>
              <p:nvPr/>
            </p:nvSpPr>
            <p:spPr>
              <a:xfrm>
                <a:off x="5466309" y="4853337"/>
                <a:ext cx="1891355" cy="1762532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45">
                <a:extLst>
                  <a:ext uri="{FF2B5EF4-FFF2-40B4-BE49-F238E27FC236}">
                    <a16:creationId xmlns:a16="http://schemas.microsoft.com/office/drawing/2014/main" id="{BAF09FFD-3EF3-129A-67A1-C020EAFE8650}"/>
                  </a:ext>
                </a:extLst>
              </p:cNvPr>
              <p:cNvSpPr/>
              <p:nvPr/>
            </p:nvSpPr>
            <p:spPr>
              <a:xfrm>
                <a:off x="5560012" y="6133067"/>
                <a:ext cx="1709832" cy="486014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6">
                <a:extLst>
                  <a:ext uri="{FF2B5EF4-FFF2-40B4-BE49-F238E27FC236}">
                    <a16:creationId xmlns:a16="http://schemas.microsoft.com/office/drawing/2014/main" id="{595B8B60-5043-E518-924D-FA734A1E32C3}"/>
                  </a:ext>
                </a:extLst>
              </p:cNvPr>
              <p:cNvSpPr/>
              <p:nvPr/>
            </p:nvSpPr>
            <p:spPr>
              <a:xfrm>
                <a:off x="5729457" y="4387710"/>
                <a:ext cx="1399486" cy="2020178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89">
              <a:extLst>
                <a:ext uri="{FF2B5EF4-FFF2-40B4-BE49-F238E27FC236}">
                  <a16:creationId xmlns:a16="http://schemas.microsoft.com/office/drawing/2014/main" id="{63A3E1B2-A563-2415-B514-E6C770CD6753}"/>
                </a:ext>
              </a:extLst>
            </p:cNvPr>
            <p:cNvGrpSpPr/>
            <p:nvPr/>
          </p:nvGrpSpPr>
          <p:grpSpPr>
            <a:xfrm>
              <a:off x="7942743" y="5263274"/>
              <a:ext cx="820366" cy="861739"/>
              <a:chOff x="8529977" y="2354573"/>
              <a:chExt cx="1686834" cy="1771904"/>
            </a:xfrm>
          </p:grpSpPr>
          <p:sp>
            <p:nvSpPr>
              <p:cNvPr id="39" name="Graphic 57">
                <a:extLst>
                  <a:ext uri="{FF2B5EF4-FFF2-40B4-BE49-F238E27FC236}">
                    <a16:creationId xmlns:a16="http://schemas.microsoft.com/office/drawing/2014/main" id="{119A1207-778A-C5DD-56C5-7B36DB65ED6B}"/>
                  </a:ext>
                </a:extLst>
              </p:cNvPr>
              <p:cNvSpPr/>
              <p:nvPr/>
            </p:nvSpPr>
            <p:spPr>
              <a:xfrm>
                <a:off x="8529977" y="3693238"/>
                <a:ext cx="1686834" cy="433096"/>
              </a:xfrm>
              <a:custGeom>
                <a:avLst/>
                <a:gdLst>
                  <a:gd name="connsiteX0" fmla="*/ 2918363 w 2919613"/>
                  <a:gd name="connsiteY0" fmla="*/ 714582 h 749613"/>
                  <a:gd name="connsiteX1" fmla="*/ 2906392 w 2919613"/>
                  <a:gd name="connsiteY1" fmla="*/ 642691 h 749613"/>
                  <a:gd name="connsiteX2" fmla="*/ 2487525 w 2919613"/>
                  <a:gd name="connsiteY2" fmla="*/ 179697 h 749613"/>
                  <a:gd name="connsiteX3" fmla="*/ 1925895 w 2919613"/>
                  <a:gd name="connsiteY3" fmla="*/ 128 h 749613"/>
                  <a:gd name="connsiteX4" fmla="*/ 1448127 w 2919613"/>
                  <a:gd name="connsiteY4" fmla="*/ 205550 h 749613"/>
                  <a:gd name="connsiteX5" fmla="*/ 989972 w 2919613"/>
                  <a:gd name="connsiteY5" fmla="*/ 0 h 749613"/>
                  <a:gd name="connsiteX6" fmla="*/ 444262 w 2919613"/>
                  <a:gd name="connsiteY6" fmla="*/ 175558 h 749613"/>
                  <a:gd name="connsiteX7" fmla="*/ 189809 w 2919613"/>
                  <a:gd name="connsiteY7" fmla="*/ 311763 h 749613"/>
                  <a:gd name="connsiteX8" fmla="*/ 2662 w 2919613"/>
                  <a:gd name="connsiteY8" fmla="*/ 700765 h 749613"/>
                  <a:gd name="connsiteX9" fmla="*/ 45007 w 2919613"/>
                  <a:gd name="connsiteY9" fmla="*/ 749223 h 749613"/>
                  <a:gd name="connsiteX10" fmla="*/ 2889135 w 2919613"/>
                  <a:gd name="connsiteY10" fmla="*/ 749604 h 749613"/>
                  <a:gd name="connsiteX11" fmla="*/ 2918363 w 2919613"/>
                  <a:gd name="connsiteY11" fmla="*/ 714582 h 74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613" h="749613">
                    <a:moveTo>
                      <a:pt x="2918363" y="714582"/>
                    </a:moveTo>
                    <a:cubicBezTo>
                      <a:pt x="2913906" y="690703"/>
                      <a:pt x="2911295" y="666507"/>
                      <a:pt x="2906392" y="642691"/>
                    </a:cubicBezTo>
                    <a:cubicBezTo>
                      <a:pt x="2858189" y="405877"/>
                      <a:pt x="2721474" y="248022"/>
                      <a:pt x="2487525" y="179697"/>
                    </a:cubicBezTo>
                    <a:cubicBezTo>
                      <a:pt x="2298724" y="124616"/>
                      <a:pt x="2113105" y="59984"/>
                      <a:pt x="1925895" y="128"/>
                    </a:cubicBezTo>
                    <a:cubicBezTo>
                      <a:pt x="1916725" y="2293"/>
                      <a:pt x="1452776" y="198927"/>
                      <a:pt x="1448127" y="205550"/>
                    </a:cubicBezTo>
                    <a:cubicBezTo>
                      <a:pt x="1448127" y="205550"/>
                      <a:pt x="1001753" y="-318"/>
                      <a:pt x="989972" y="0"/>
                    </a:cubicBezTo>
                    <a:cubicBezTo>
                      <a:pt x="969023" y="7260"/>
                      <a:pt x="606192" y="127482"/>
                      <a:pt x="444262" y="175558"/>
                    </a:cubicBezTo>
                    <a:cubicBezTo>
                      <a:pt x="349128" y="203766"/>
                      <a:pt x="262846" y="243819"/>
                      <a:pt x="189809" y="311763"/>
                    </a:cubicBezTo>
                    <a:cubicBezTo>
                      <a:pt x="76528" y="417211"/>
                      <a:pt x="21447" y="550233"/>
                      <a:pt x="2662" y="700765"/>
                    </a:cubicBezTo>
                    <a:cubicBezTo>
                      <a:pt x="-3387" y="749159"/>
                      <a:pt x="-2814" y="749223"/>
                      <a:pt x="45007" y="749223"/>
                    </a:cubicBezTo>
                    <a:cubicBezTo>
                      <a:pt x="439358" y="749287"/>
                      <a:pt x="2814888" y="748522"/>
                      <a:pt x="2889135" y="749604"/>
                    </a:cubicBezTo>
                    <a:cubicBezTo>
                      <a:pt x="2915879" y="749987"/>
                      <a:pt x="2922820" y="738588"/>
                      <a:pt x="2918363" y="714582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57">
                <a:extLst>
                  <a:ext uri="{FF2B5EF4-FFF2-40B4-BE49-F238E27FC236}">
                    <a16:creationId xmlns:a16="http://schemas.microsoft.com/office/drawing/2014/main" id="{EEA1C039-2665-3B3C-EF09-B2DF2BC8BE17}"/>
                  </a:ext>
                </a:extLst>
              </p:cNvPr>
              <p:cNvSpPr/>
              <p:nvPr/>
            </p:nvSpPr>
            <p:spPr>
              <a:xfrm>
                <a:off x="8877235" y="2678682"/>
                <a:ext cx="983852" cy="1055510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57">
                <a:extLst>
                  <a:ext uri="{FF2B5EF4-FFF2-40B4-BE49-F238E27FC236}">
                    <a16:creationId xmlns:a16="http://schemas.microsoft.com/office/drawing/2014/main" id="{8CE6E00A-06B7-AC6E-E78D-EE3F3836C46E}"/>
                  </a:ext>
                </a:extLst>
              </p:cNvPr>
              <p:cNvSpPr/>
              <p:nvPr/>
            </p:nvSpPr>
            <p:spPr>
              <a:xfrm>
                <a:off x="8900140" y="2354573"/>
                <a:ext cx="941670" cy="741381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57">
                <a:extLst>
                  <a:ext uri="{FF2B5EF4-FFF2-40B4-BE49-F238E27FC236}">
                    <a16:creationId xmlns:a16="http://schemas.microsoft.com/office/drawing/2014/main" id="{4A0D3A5F-6959-6A9D-D9E5-011621DA459A}"/>
                  </a:ext>
                </a:extLst>
              </p:cNvPr>
              <p:cNvSpPr/>
              <p:nvPr/>
            </p:nvSpPr>
            <p:spPr>
              <a:xfrm>
                <a:off x="9239538" y="3732189"/>
                <a:ext cx="258927" cy="394288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157" h="682443">
                    <a:moveTo>
                      <a:pt x="0" y="681998"/>
                    </a:moveTo>
                    <a:cubicBezTo>
                      <a:pt x="10634" y="619467"/>
                      <a:pt x="86664" y="398762"/>
                      <a:pt x="104175" y="341262"/>
                    </a:cubicBezTo>
                    <a:cubicBezTo>
                      <a:pt x="105385" y="337251"/>
                      <a:pt x="129200" y="284781"/>
                      <a:pt x="131811" y="282361"/>
                    </a:cubicBezTo>
                    <a:cubicBezTo>
                      <a:pt x="155690" y="261666"/>
                      <a:pt x="118503" y="239061"/>
                      <a:pt x="100609" y="202192"/>
                    </a:cubicBezTo>
                    <a:cubicBezTo>
                      <a:pt x="95133" y="190858"/>
                      <a:pt x="86600" y="170672"/>
                      <a:pt x="81888" y="158956"/>
                    </a:cubicBezTo>
                    <a:cubicBezTo>
                      <a:pt x="110543" y="123933"/>
                      <a:pt x="188993" y="24088"/>
                      <a:pt x="208923" y="209"/>
                    </a:cubicBezTo>
                    <a:cubicBezTo>
                      <a:pt x="234458" y="-1192"/>
                      <a:pt x="229682" y="4985"/>
                      <a:pt x="249040" y="2947"/>
                    </a:cubicBezTo>
                    <a:cubicBezTo>
                      <a:pt x="258337" y="3711"/>
                      <a:pt x="356144" y="126353"/>
                      <a:pt x="379259" y="161885"/>
                    </a:cubicBezTo>
                    <a:cubicBezTo>
                      <a:pt x="361175" y="204484"/>
                      <a:pt x="355826" y="229191"/>
                      <a:pt x="324561" y="264978"/>
                    </a:cubicBezTo>
                    <a:cubicBezTo>
                      <a:pt x="320422" y="269753"/>
                      <a:pt x="315073" y="273319"/>
                      <a:pt x="320867" y="280706"/>
                    </a:cubicBezTo>
                    <a:cubicBezTo>
                      <a:pt x="355062" y="323688"/>
                      <a:pt x="448094" y="676267"/>
                      <a:pt x="448158" y="682443"/>
                    </a:cubicBezTo>
                    <a:cubicBezTo>
                      <a:pt x="298835" y="682316"/>
                      <a:pt x="149449" y="682188"/>
                      <a:pt x="0" y="681998"/>
                    </a:cubicBez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57">
                <a:extLst>
                  <a:ext uri="{FF2B5EF4-FFF2-40B4-BE49-F238E27FC236}">
                    <a16:creationId xmlns:a16="http://schemas.microsoft.com/office/drawing/2014/main" id="{BE0137C2-D0A5-CC44-E616-2C2D4407DF8E}"/>
                  </a:ext>
                </a:extLst>
              </p:cNvPr>
              <p:cNvSpPr/>
              <p:nvPr/>
            </p:nvSpPr>
            <p:spPr>
              <a:xfrm>
                <a:off x="9100099" y="3641568"/>
                <a:ext cx="266549" cy="24757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57">
                <a:extLst>
                  <a:ext uri="{FF2B5EF4-FFF2-40B4-BE49-F238E27FC236}">
                    <a16:creationId xmlns:a16="http://schemas.microsoft.com/office/drawing/2014/main" id="{123BF564-1F28-A532-4C46-5793214228E8}"/>
                  </a:ext>
                </a:extLst>
              </p:cNvPr>
              <p:cNvSpPr/>
              <p:nvPr/>
            </p:nvSpPr>
            <p:spPr>
              <a:xfrm>
                <a:off x="9378969" y="3641568"/>
                <a:ext cx="266549" cy="24757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88">
              <a:extLst>
                <a:ext uri="{FF2B5EF4-FFF2-40B4-BE49-F238E27FC236}">
                  <a16:creationId xmlns:a16="http://schemas.microsoft.com/office/drawing/2014/main" id="{431C5599-D69E-4664-F60D-18DFD5E38EB0}"/>
                </a:ext>
              </a:extLst>
            </p:cNvPr>
            <p:cNvGrpSpPr/>
            <p:nvPr/>
          </p:nvGrpSpPr>
          <p:grpSpPr>
            <a:xfrm>
              <a:off x="5929731" y="5271018"/>
              <a:ext cx="700773" cy="853995"/>
              <a:chOff x="6897268" y="2370124"/>
              <a:chExt cx="1440927" cy="1755981"/>
            </a:xfrm>
          </p:grpSpPr>
          <p:sp>
            <p:nvSpPr>
              <p:cNvPr id="46" name="Graphic 57">
                <a:extLst>
                  <a:ext uri="{FF2B5EF4-FFF2-40B4-BE49-F238E27FC236}">
                    <a16:creationId xmlns:a16="http://schemas.microsoft.com/office/drawing/2014/main" id="{AB98DDBF-3864-6774-D5F6-B6D3B02DB066}"/>
                  </a:ext>
                </a:extLst>
              </p:cNvPr>
              <p:cNvSpPr/>
              <p:nvPr/>
            </p:nvSpPr>
            <p:spPr>
              <a:xfrm>
                <a:off x="7015881" y="2370124"/>
                <a:ext cx="1206139" cy="1486510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57">
                <a:extLst>
                  <a:ext uri="{FF2B5EF4-FFF2-40B4-BE49-F238E27FC236}">
                    <a16:creationId xmlns:a16="http://schemas.microsoft.com/office/drawing/2014/main" id="{55420133-5F56-73B7-2743-314371E1FB0D}"/>
                  </a:ext>
                </a:extLst>
              </p:cNvPr>
              <p:cNvSpPr/>
              <p:nvPr/>
            </p:nvSpPr>
            <p:spPr>
              <a:xfrm>
                <a:off x="7537195" y="3861222"/>
                <a:ext cx="24281" cy="27519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57">
                <a:extLst>
                  <a:ext uri="{FF2B5EF4-FFF2-40B4-BE49-F238E27FC236}">
                    <a16:creationId xmlns:a16="http://schemas.microsoft.com/office/drawing/2014/main" id="{6FCB85AC-8251-6A68-EA22-02EDB6435E89}"/>
                  </a:ext>
                </a:extLst>
              </p:cNvPr>
              <p:cNvSpPr/>
              <p:nvPr/>
            </p:nvSpPr>
            <p:spPr>
              <a:xfrm>
                <a:off x="6897268" y="3651174"/>
                <a:ext cx="1440927" cy="474931"/>
              </a:xfrm>
              <a:custGeom>
                <a:avLst/>
                <a:gdLst>
                  <a:gd name="connsiteX0" fmla="*/ 2493783 w 2493991"/>
                  <a:gd name="connsiteY0" fmla="*/ 798978 h 822022"/>
                  <a:gd name="connsiteX1" fmla="*/ 2378400 w 2493991"/>
                  <a:gd name="connsiteY1" fmla="*/ 453786 h 822022"/>
                  <a:gd name="connsiteX2" fmla="*/ 2119745 w 2493991"/>
                  <a:gd name="connsiteY2" fmla="*/ 263265 h 822022"/>
                  <a:gd name="connsiteX3" fmla="*/ 1818744 w 2493991"/>
                  <a:gd name="connsiteY3" fmla="*/ 170488 h 822022"/>
                  <a:gd name="connsiteX4" fmla="*/ 1573715 w 2493991"/>
                  <a:gd name="connsiteY4" fmla="*/ 91656 h 822022"/>
                  <a:gd name="connsiteX5" fmla="*/ 1559325 w 2493991"/>
                  <a:gd name="connsiteY5" fmla="*/ 83314 h 822022"/>
                  <a:gd name="connsiteX6" fmla="*/ 1521182 w 2493991"/>
                  <a:gd name="connsiteY6" fmla="*/ 19828 h 822022"/>
                  <a:gd name="connsiteX7" fmla="*/ 1500933 w 2493991"/>
                  <a:gd name="connsiteY7" fmla="*/ 1298 h 822022"/>
                  <a:gd name="connsiteX8" fmla="*/ 989544 w 2493991"/>
                  <a:gd name="connsiteY8" fmla="*/ 2572 h 822022"/>
                  <a:gd name="connsiteX9" fmla="*/ 972351 w 2493991"/>
                  <a:gd name="connsiteY9" fmla="*/ 23903 h 822022"/>
                  <a:gd name="connsiteX10" fmla="*/ 906637 w 2493991"/>
                  <a:gd name="connsiteY10" fmla="*/ 95285 h 822022"/>
                  <a:gd name="connsiteX11" fmla="*/ 881802 w 2493991"/>
                  <a:gd name="connsiteY11" fmla="*/ 104263 h 822022"/>
                  <a:gd name="connsiteX12" fmla="*/ 502925 w 2493991"/>
                  <a:gd name="connsiteY12" fmla="*/ 225186 h 822022"/>
                  <a:gd name="connsiteX13" fmla="*/ 205490 w 2493991"/>
                  <a:gd name="connsiteY13" fmla="*/ 354705 h 822022"/>
                  <a:gd name="connsiteX14" fmla="*/ 198995 w 2493991"/>
                  <a:gd name="connsiteY14" fmla="*/ 364256 h 822022"/>
                  <a:gd name="connsiteX15" fmla="*/ 198995 w 2493991"/>
                  <a:gd name="connsiteY15" fmla="*/ 364256 h 822022"/>
                  <a:gd name="connsiteX16" fmla="*/ 8792 w 2493991"/>
                  <a:gd name="connsiteY16" fmla="*/ 741542 h 822022"/>
                  <a:gd name="connsiteX17" fmla="*/ 7455 w 2493991"/>
                  <a:gd name="connsiteY17" fmla="*/ 817126 h 822022"/>
                  <a:gd name="connsiteX18" fmla="*/ 7455 w 2493991"/>
                  <a:gd name="connsiteY18" fmla="*/ 817126 h 822022"/>
                  <a:gd name="connsiteX19" fmla="*/ 44642 w 2493991"/>
                  <a:gd name="connsiteY19" fmla="*/ 821138 h 822022"/>
                  <a:gd name="connsiteX20" fmla="*/ 1498386 w 2493991"/>
                  <a:gd name="connsiteY20" fmla="*/ 821329 h 822022"/>
                  <a:gd name="connsiteX21" fmla="*/ 2449591 w 2493991"/>
                  <a:gd name="connsiteY21" fmla="*/ 821329 h 822022"/>
                  <a:gd name="connsiteX22" fmla="*/ 2475062 w 2493991"/>
                  <a:gd name="connsiteY22" fmla="*/ 821138 h 822022"/>
                  <a:gd name="connsiteX23" fmla="*/ 2493783 w 2493991"/>
                  <a:gd name="connsiteY23" fmla="*/ 798978 h 82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93991" h="822022">
                    <a:moveTo>
                      <a:pt x="2493783" y="798978"/>
                    </a:moveTo>
                    <a:cubicBezTo>
                      <a:pt x="2482321" y="674809"/>
                      <a:pt x="2451756" y="557324"/>
                      <a:pt x="2378400" y="453786"/>
                    </a:cubicBezTo>
                    <a:cubicBezTo>
                      <a:pt x="2313132" y="361709"/>
                      <a:pt x="2224939" y="301025"/>
                      <a:pt x="2119745" y="263265"/>
                    </a:cubicBezTo>
                    <a:cubicBezTo>
                      <a:pt x="2019390" y="232381"/>
                      <a:pt x="1918908" y="202008"/>
                      <a:pt x="1818744" y="170488"/>
                    </a:cubicBezTo>
                    <a:cubicBezTo>
                      <a:pt x="1736919" y="144698"/>
                      <a:pt x="1653566" y="123494"/>
                      <a:pt x="1573715" y="91656"/>
                    </a:cubicBezTo>
                    <a:cubicBezTo>
                      <a:pt x="1567539" y="88854"/>
                      <a:pt x="1563081" y="88026"/>
                      <a:pt x="1559325" y="83314"/>
                    </a:cubicBezTo>
                    <a:cubicBezTo>
                      <a:pt x="1544679" y="61473"/>
                      <a:pt x="1529460" y="45681"/>
                      <a:pt x="1521182" y="19828"/>
                    </a:cubicBezTo>
                    <a:cubicBezTo>
                      <a:pt x="1518189" y="10468"/>
                      <a:pt x="1510930" y="3845"/>
                      <a:pt x="1500933" y="1298"/>
                    </a:cubicBezTo>
                    <a:cubicBezTo>
                      <a:pt x="1424839" y="88"/>
                      <a:pt x="1001961" y="-1376"/>
                      <a:pt x="989544" y="2572"/>
                    </a:cubicBezTo>
                    <a:cubicBezTo>
                      <a:pt x="979355" y="6138"/>
                      <a:pt x="974962" y="14734"/>
                      <a:pt x="972351" y="23903"/>
                    </a:cubicBezTo>
                    <a:cubicBezTo>
                      <a:pt x="961972" y="59626"/>
                      <a:pt x="939494" y="80576"/>
                      <a:pt x="906637" y="95285"/>
                    </a:cubicBezTo>
                    <a:cubicBezTo>
                      <a:pt x="898995" y="98724"/>
                      <a:pt x="892882" y="100443"/>
                      <a:pt x="881802" y="104263"/>
                    </a:cubicBezTo>
                    <a:cubicBezTo>
                      <a:pt x="755531" y="144571"/>
                      <a:pt x="629323" y="185197"/>
                      <a:pt x="502925" y="225186"/>
                    </a:cubicBezTo>
                    <a:cubicBezTo>
                      <a:pt x="399196" y="257980"/>
                      <a:pt x="291518" y="281540"/>
                      <a:pt x="205490" y="354705"/>
                    </a:cubicBezTo>
                    <a:cubicBezTo>
                      <a:pt x="203325" y="357889"/>
                      <a:pt x="201160" y="361072"/>
                      <a:pt x="198995" y="364256"/>
                    </a:cubicBezTo>
                    <a:lnTo>
                      <a:pt x="198995" y="364256"/>
                    </a:lnTo>
                    <a:cubicBezTo>
                      <a:pt x="83358" y="463720"/>
                      <a:pt x="30952" y="595340"/>
                      <a:pt x="8792" y="741542"/>
                    </a:cubicBezTo>
                    <a:cubicBezTo>
                      <a:pt x="5099" y="766121"/>
                      <a:pt x="-8209" y="791783"/>
                      <a:pt x="7455" y="817126"/>
                    </a:cubicBezTo>
                    <a:cubicBezTo>
                      <a:pt x="7455" y="817126"/>
                      <a:pt x="7455" y="817126"/>
                      <a:pt x="7455" y="817126"/>
                    </a:cubicBezTo>
                    <a:cubicBezTo>
                      <a:pt x="19108" y="824831"/>
                      <a:pt x="32225" y="821138"/>
                      <a:pt x="44642" y="821138"/>
                    </a:cubicBezTo>
                    <a:cubicBezTo>
                      <a:pt x="529224" y="821329"/>
                      <a:pt x="1013804" y="821329"/>
                      <a:pt x="1498386" y="821329"/>
                    </a:cubicBezTo>
                    <a:cubicBezTo>
                      <a:pt x="1815433" y="821329"/>
                      <a:pt x="2132544" y="821329"/>
                      <a:pt x="2449591" y="821329"/>
                    </a:cubicBezTo>
                    <a:cubicBezTo>
                      <a:pt x="2458060" y="821329"/>
                      <a:pt x="2466593" y="821520"/>
                      <a:pt x="2475062" y="821138"/>
                    </a:cubicBezTo>
                    <a:cubicBezTo>
                      <a:pt x="2489007" y="820565"/>
                      <a:pt x="2495247" y="814643"/>
                      <a:pt x="2493783" y="798978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57">
                <a:extLst>
                  <a:ext uri="{FF2B5EF4-FFF2-40B4-BE49-F238E27FC236}">
                    <a16:creationId xmlns:a16="http://schemas.microsoft.com/office/drawing/2014/main" id="{4B583E64-9B4B-E3B5-757B-28952ECA49FC}"/>
                  </a:ext>
                </a:extLst>
              </p:cNvPr>
              <p:cNvSpPr/>
              <p:nvPr/>
            </p:nvSpPr>
            <p:spPr>
              <a:xfrm>
                <a:off x="7463284" y="3623632"/>
                <a:ext cx="309918" cy="502157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57">
                <a:extLst>
                  <a:ext uri="{FF2B5EF4-FFF2-40B4-BE49-F238E27FC236}">
                    <a16:creationId xmlns:a16="http://schemas.microsoft.com/office/drawing/2014/main" id="{53E234E9-3BA6-8D98-7FD0-E2ADECA06613}"/>
                  </a:ext>
                </a:extLst>
              </p:cNvPr>
              <p:cNvSpPr/>
              <p:nvPr/>
            </p:nvSpPr>
            <p:spPr>
              <a:xfrm>
                <a:off x="7119420" y="2692687"/>
                <a:ext cx="996163" cy="943904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57">
                <a:extLst>
                  <a:ext uri="{FF2B5EF4-FFF2-40B4-BE49-F238E27FC236}">
                    <a16:creationId xmlns:a16="http://schemas.microsoft.com/office/drawing/2014/main" id="{DC1DEBA8-4848-05FB-CAA3-B931700C459B}"/>
                  </a:ext>
                </a:extLst>
              </p:cNvPr>
              <p:cNvSpPr/>
              <p:nvPr/>
            </p:nvSpPr>
            <p:spPr>
              <a:xfrm>
                <a:off x="7174539" y="2457776"/>
                <a:ext cx="891339" cy="496648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38">
              <a:extLst>
                <a:ext uri="{FF2B5EF4-FFF2-40B4-BE49-F238E27FC236}">
                  <a16:creationId xmlns:a16="http://schemas.microsoft.com/office/drawing/2014/main" id="{8F7BAA63-8309-BA10-FEF3-F91080BE6099}"/>
                </a:ext>
              </a:extLst>
            </p:cNvPr>
            <p:cNvGrpSpPr/>
            <p:nvPr/>
          </p:nvGrpSpPr>
          <p:grpSpPr>
            <a:xfrm>
              <a:off x="10075347" y="5292784"/>
              <a:ext cx="729305" cy="832229"/>
              <a:chOff x="10255665" y="4623530"/>
              <a:chExt cx="1780099" cy="2031315"/>
            </a:xfrm>
          </p:grpSpPr>
          <p:sp>
            <p:nvSpPr>
              <p:cNvPr id="66" name="Freeform: Shape 39">
                <a:extLst>
                  <a:ext uri="{FF2B5EF4-FFF2-40B4-BE49-F238E27FC236}">
                    <a16:creationId xmlns:a16="http://schemas.microsoft.com/office/drawing/2014/main" id="{9F204755-4592-80F1-A11D-7C01C1AEE54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40">
                <a:extLst>
                  <a:ext uri="{FF2B5EF4-FFF2-40B4-BE49-F238E27FC236}">
                    <a16:creationId xmlns:a16="http://schemas.microsoft.com/office/drawing/2014/main" id="{0501072B-0575-31A2-9583-22CBE9ED1682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41">
                <a:extLst>
                  <a:ext uri="{FF2B5EF4-FFF2-40B4-BE49-F238E27FC236}">
                    <a16:creationId xmlns:a16="http://schemas.microsoft.com/office/drawing/2014/main" id="{B651C082-6755-E469-B719-C26A0C8F907E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69" name="Freeform: Shape 42">
                <a:extLst>
                  <a:ext uri="{FF2B5EF4-FFF2-40B4-BE49-F238E27FC236}">
                    <a16:creationId xmlns:a16="http://schemas.microsoft.com/office/drawing/2014/main" id="{120FCB38-E731-7D73-A80A-963A8E129F41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1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7D64CC4-5483-C620-88E6-C9F69B32F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000" y="1530220"/>
            <a:ext cx="6479339" cy="4740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B2002-0614-D4F3-EDA8-C25DE1CB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 anchor="t">
            <a:normAutofit/>
          </a:bodyPr>
          <a:lstStyle/>
          <a:p>
            <a:r>
              <a:rPr lang="en-AU"/>
              <a:t>Primary curriculum update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55C7062-4E9E-6D19-699E-B5B3A2D7B776}"/>
              </a:ext>
            </a:extLst>
          </p:cNvPr>
          <p:cNvSpPr txBox="1">
            <a:spLocks/>
          </p:cNvSpPr>
          <p:nvPr/>
        </p:nvSpPr>
        <p:spPr>
          <a:xfrm>
            <a:off x="360000" y="948336"/>
            <a:ext cx="6588125" cy="310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AU" dirty="0">
                <a:solidFill>
                  <a:schemeClr val="accent2"/>
                </a:solidFill>
              </a:rPr>
              <a:t>New resources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B42A914-B954-F399-BC8E-10A12370ED9A}"/>
              </a:ext>
            </a:extLst>
          </p:cNvPr>
          <p:cNvSpPr/>
          <p:nvPr/>
        </p:nvSpPr>
        <p:spPr>
          <a:xfrm>
            <a:off x="360000" y="1538145"/>
            <a:ext cx="6460678" cy="20191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Aft>
                <a:spcPts val="500"/>
              </a:spcAft>
            </a:pPr>
            <a:r>
              <a:rPr lang="en-AU" spc="-50" dirty="0">
                <a:solidFill>
                  <a:schemeClr val="accent1"/>
                </a:solidFill>
              </a:rPr>
              <a:t>Download the following resources for the 3-6 component of the K-10 English and mathematics syllabuses. These include scope and sequences and syllabus mapping tools to support Stage 2, Stage 3 and multi-age are now available:</a:t>
            </a:r>
            <a:endParaRPr lang="en-US" spc="-5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EB224F-1C35-58BF-0F3A-C715CCAA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118" y="3787646"/>
            <a:ext cx="5171628" cy="1193929"/>
          </a:xfrm>
        </p:spPr>
        <p:txBody>
          <a:bodyPr vert="horz" lIns="0" tIns="0" rIns="0" bIns="0" numCol="1" rtlCol="0">
            <a:noAutofit/>
          </a:bodyPr>
          <a:lstStyle/>
          <a:p>
            <a:pPr marL="465455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hlinkClick r:id="rId3"/>
              </a:rPr>
              <a:t>English 3-6 scope and sequences</a:t>
            </a:r>
            <a:endParaRPr lang="en-AU" dirty="0"/>
          </a:p>
          <a:p>
            <a:pPr marL="465455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English 3-6 syllabus mapping tools </a:t>
            </a:r>
            <a:endParaRPr lang="en-US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9782A289-E777-DBEC-A881-4371955AA388}"/>
              </a:ext>
            </a:extLst>
          </p:cNvPr>
          <p:cNvSpPr txBox="1">
            <a:spLocks/>
          </p:cNvSpPr>
          <p:nvPr/>
        </p:nvSpPr>
        <p:spPr>
          <a:xfrm>
            <a:off x="1487118" y="4964319"/>
            <a:ext cx="5171628" cy="1306828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455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hlinkClick r:id="rId5"/>
              </a:rPr>
              <a:t>mathematics 3-6 scope and sequences</a:t>
            </a:r>
            <a:endParaRPr lang="en-AU" dirty="0"/>
          </a:p>
          <a:p>
            <a:pPr marL="465455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hlinkClick r:id="rId6"/>
              </a:rPr>
              <a:t>mathematics 3-6 syllabus mapping tools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ADF28D4-EED5-28BC-E4E8-6AEF4660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3392" y="2337544"/>
            <a:ext cx="3228617" cy="24811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B04A07-034B-BFCE-A98B-6D5CA241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708" y="3841685"/>
            <a:ext cx="914400" cy="914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A7154E-08C6-9C1A-6E28-14AA7517D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9708" y="5040519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F14F-2871-811C-83A8-A9929054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 marL="0" marR="0" lvl="0" indent="0" defTabSz="457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1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301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6ABC-9E22-7A0B-62D2-893494BE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Primary curriculum update (2)</a:t>
            </a:r>
          </a:p>
        </p:txBody>
      </p:sp>
      <p:grpSp>
        <p:nvGrpSpPr>
          <p:cNvPr id="23" name="Group 22" descr="Keep an eye out for the following 3-6 English and mathematics resources due to be published later in Term 3 (W9 &amp; 10):&#10;- Sample units to support teaching in Term 1, 2024 &#10;-">
            <a:extLst>
              <a:ext uri="{FF2B5EF4-FFF2-40B4-BE49-F238E27FC236}">
                <a16:creationId xmlns:a16="http://schemas.microsoft.com/office/drawing/2014/main" id="{0200A6A9-3CFF-9039-4D13-DC6C289393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403962" y="1805178"/>
            <a:ext cx="8954052" cy="2160332"/>
            <a:chOff x="1712550" y="1744824"/>
            <a:chExt cx="8547825" cy="2062322"/>
          </a:xfrm>
        </p:grpSpPr>
        <p:sp>
          <p:nvSpPr>
            <p:cNvPr id="3" name="Rectangle 2" descr="Keep an eye out for the following 3-6 English and mathematics resources due to be published later in Term 3 (W9 &amp; 10):&#10;Sample units to support teaching in Term 1, 2024 &#10;&#10;">
              <a:extLst>
                <a:ext uri="{FF2B5EF4-FFF2-40B4-BE49-F238E27FC236}">
                  <a16:creationId xmlns:a16="http://schemas.microsoft.com/office/drawing/2014/main" id="{E03A3F22-4B84-190D-6BB0-0F9B2E885E6B}"/>
                </a:ext>
              </a:extLst>
            </p:cNvPr>
            <p:cNvSpPr/>
            <p:nvPr/>
          </p:nvSpPr>
          <p:spPr>
            <a:xfrm>
              <a:off x="1712550" y="1744824"/>
              <a:ext cx="8547825" cy="1029996"/>
            </a:xfrm>
            <a:prstGeom prst="rect">
              <a:avLst/>
            </a:prstGeom>
            <a:solidFill>
              <a:schemeClr val="accent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500"/>
                </a:spcAft>
              </a:pPr>
              <a:r>
                <a:rPr lang="en-AU" b="1" dirty="0">
                  <a:solidFill>
                    <a:schemeClr val="accent1"/>
                  </a:solidFill>
                  <a:latin typeface="+mj-lt"/>
                </a:rPr>
                <a:t>Keep an eye out for the following 3-6 English and mathematics resources due to be published later in Term 3 (W9 &amp; 10):</a:t>
              </a: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DB29F894-F80E-22E8-33D3-7341A7B7AB2C}"/>
                </a:ext>
              </a:extLst>
            </p:cNvPr>
            <p:cNvSpPr/>
            <p:nvPr/>
          </p:nvSpPr>
          <p:spPr>
            <a:xfrm rot="10800000">
              <a:off x="5514975" y="2801368"/>
              <a:ext cx="942975" cy="3147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ABF37B-EC9B-D1ED-F8E8-AA6779BF29CF}"/>
                </a:ext>
              </a:extLst>
            </p:cNvPr>
            <p:cNvGrpSpPr/>
            <p:nvPr/>
          </p:nvGrpSpPr>
          <p:grpSpPr>
            <a:xfrm>
              <a:off x="1712550" y="3095945"/>
              <a:ext cx="8547825" cy="711201"/>
              <a:chOff x="1712550" y="2638745"/>
              <a:chExt cx="8547825" cy="711201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A5FFD09F-97CE-8EC5-9ECC-3EB02E62F9ED}"/>
                  </a:ext>
                </a:extLst>
              </p:cNvPr>
              <p:cNvSpPr/>
              <p:nvPr/>
            </p:nvSpPr>
            <p:spPr>
              <a:xfrm>
                <a:off x="1712550" y="2638745"/>
                <a:ext cx="4164375" cy="71120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 anchorCtr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705" lvl="4">
                  <a:spcAft>
                    <a:spcPts val="500"/>
                  </a:spcAft>
                </a:pPr>
                <a:r>
                  <a:rPr lang="en-AU" sz="1600" dirty="0">
                    <a:solidFill>
                      <a:schemeClr val="accent1"/>
                    </a:solidFill>
                  </a:rPr>
                  <a:t>Sample units to support teaching in Term 1, 2024 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85F2ECF-DF8E-D3AC-98DF-B01ABC107A51}"/>
                  </a:ext>
                </a:extLst>
              </p:cNvPr>
              <p:cNvSpPr/>
              <p:nvPr/>
            </p:nvSpPr>
            <p:spPr>
              <a:xfrm>
                <a:off x="6096000" y="2638745"/>
                <a:ext cx="4164375" cy="71120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 anchorCtr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705" lvl="4">
                  <a:spcAft>
                    <a:spcPts val="500"/>
                  </a:spcAft>
                </a:pPr>
                <a:r>
                  <a:rPr lang="en-AU" sz="1600" dirty="0">
                    <a:solidFill>
                      <a:schemeClr val="accent1"/>
                    </a:solidFill>
                  </a:rPr>
                  <a:t>3 microlearning modules </a:t>
                </a:r>
                <a:br>
                  <a:rPr lang="en-AU" sz="1600" dirty="0">
                    <a:solidFill>
                      <a:schemeClr val="accent1"/>
                    </a:solidFill>
                  </a:rPr>
                </a:br>
                <a:r>
                  <a:rPr lang="en-AU" sz="1600" dirty="0">
                    <a:solidFill>
                      <a:schemeClr val="accent1"/>
                    </a:solidFill>
                  </a:rPr>
                  <a:t>(2 x mathematics and 1 x English) </a:t>
                </a:r>
              </a:p>
            </p:txBody>
          </p:sp>
        </p:grpSp>
      </p:grpSp>
      <p:grpSp>
        <p:nvGrpSpPr>
          <p:cNvPr id="22" name="Group 21" descr="Check out the planning, programming and assessing languages K-6 webpage for sample units for the languages below (if your school runs a language program): Arabic (ES1)&#10;Greek (S1)&#10;Hindi (S2)&#10;Italian (S3)">
            <a:extLst>
              <a:ext uri="{FF2B5EF4-FFF2-40B4-BE49-F238E27FC236}">
                <a16:creationId xmlns:a16="http://schemas.microsoft.com/office/drawing/2014/main" id="{55E7F108-84DD-9113-0B33-3C702B4EA84C}"/>
              </a:ext>
            </a:extLst>
          </p:cNvPr>
          <p:cNvGrpSpPr/>
          <p:nvPr/>
        </p:nvGrpSpPr>
        <p:grpSpPr>
          <a:xfrm>
            <a:off x="1403962" y="4354411"/>
            <a:ext cx="8945925" cy="1607850"/>
            <a:chOff x="1403962" y="4354411"/>
            <a:chExt cx="8945925" cy="1607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6CDD72-FB1A-F4BB-531E-6A7973BF3571}"/>
                </a:ext>
              </a:extLst>
            </p:cNvPr>
            <p:cNvSpPr/>
            <p:nvPr/>
          </p:nvSpPr>
          <p:spPr>
            <a:xfrm>
              <a:off x="1403962" y="4354411"/>
              <a:ext cx="8945925" cy="16078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180000" rIns="91440" bIns="45720" rtlCol="0" anchor="t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  <a:spcAft>
                  <a:spcPts val="500"/>
                </a:spcAft>
              </a:pPr>
              <a:r>
                <a:rPr lang="en-AU" dirty="0">
                  <a:solidFill>
                    <a:schemeClr val="accent1"/>
                  </a:solidFill>
                </a:rPr>
                <a:t>Check out the </a:t>
              </a:r>
              <a:r>
                <a:rPr lang="en-AU" dirty="0">
                  <a:solidFill>
                    <a:schemeClr val="accent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planning, programming and assessing languages K-6 webpage</a:t>
              </a:r>
              <a:r>
                <a:rPr lang="en-AU" dirty="0">
                  <a:solidFill>
                    <a:schemeClr val="accent1"/>
                  </a:solidFill>
                </a:rPr>
                <a:t> for sample units for the languages below (if your school runs a language program):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8A542E1-E3AA-FE9F-15EE-A600551BCA54}"/>
                </a:ext>
              </a:extLst>
            </p:cNvPr>
            <p:cNvGrpSpPr/>
            <p:nvPr/>
          </p:nvGrpSpPr>
          <p:grpSpPr>
            <a:xfrm>
              <a:off x="1919660" y="5348701"/>
              <a:ext cx="7914528" cy="400110"/>
              <a:chOff x="1983399" y="5663026"/>
              <a:chExt cx="7914528" cy="400110"/>
            </a:xfrm>
          </p:grpSpPr>
          <p:sp>
            <p:nvSpPr>
              <p:cNvPr id="14" name="TextBox 13" descr="Download with solid fill">
                <a:extLst>
                  <a:ext uri="{FF2B5EF4-FFF2-40B4-BE49-F238E27FC236}">
                    <a16:creationId xmlns:a16="http://schemas.microsoft.com/office/drawing/2014/main" id="{723170DA-AD98-329F-4350-8F86E9E3B406}"/>
                  </a:ext>
                </a:extLst>
              </p:cNvPr>
              <p:cNvSpPr txBox="1"/>
              <p:nvPr/>
            </p:nvSpPr>
            <p:spPr>
              <a:xfrm>
                <a:off x="1983399" y="5663026"/>
                <a:ext cx="1704748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t" anchorCtr="1">
                <a:spAutoFit/>
              </a:bodyPr>
              <a:lstStyle/>
              <a:p>
                <a:pPr algn="ctr">
                  <a:spcAft>
                    <a:spcPts val="2000"/>
                  </a:spcAft>
                </a:pPr>
                <a:r>
                  <a:rPr lang="en-AU" sz="2000" dirty="0">
                    <a:solidFill>
                      <a:schemeClr val="bg1"/>
                    </a:solidFill>
                  </a:rPr>
                  <a:t>Arabic (ES1)</a:t>
                </a:r>
                <a:r>
                  <a:rPr lang="en-AU" sz="2000" dirty="0">
                    <a:solidFill>
                      <a:schemeClr val="bg1"/>
                    </a:solidFill>
                    <a:latin typeface="Levitation" panose="02000500000000000000" pitchFamily="2" charset="0"/>
                  </a:rPr>
                  <a:t> </a:t>
                </a:r>
                <a:endParaRPr lang="en-AU" sz="2000" dirty="0">
                  <a:solidFill>
                    <a:schemeClr val="bg1"/>
                  </a:solidFill>
                  <a:latin typeface="Levitation" panose="02000500000000000000" pitchFamily="2" charset="0"/>
                  <a:ea typeface="Arial"/>
                </a:endParaRPr>
              </a:p>
            </p:txBody>
          </p:sp>
          <p:sp>
            <p:nvSpPr>
              <p:cNvPr id="15" name="TextBox 14" descr="Download with solid fill">
                <a:extLst>
                  <a:ext uri="{FF2B5EF4-FFF2-40B4-BE49-F238E27FC236}">
                    <a16:creationId xmlns:a16="http://schemas.microsoft.com/office/drawing/2014/main" id="{CC59B4D3-48C0-9A69-DA16-72E7604E0BA0}"/>
                  </a:ext>
                </a:extLst>
              </p:cNvPr>
              <p:cNvSpPr txBox="1"/>
              <p:nvPr/>
            </p:nvSpPr>
            <p:spPr>
              <a:xfrm>
                <a:off x="4053326" y="5663026"/>
                <a:ext cx="1704748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t" anchorCtr="1">
                <a:spAutoFit/>
              </a:bodyPr>
              <a:lstStyle/>
              <a:p>
                <a:pPr algn="ctr">
                  <a:spcAft>
                    <a:spcPts val="2000"/>
                  </a:spcAft>
                </a:pPr>
                <a:r>
                  <a:rPr lang="en-AU" sz="2000" dirty="0">
                    <a:solidFill>
                      <a:schemeClr val="bg1"/>
                    </a:solidFill>
                  </a:rPr>
                  <a:t>Greek (S1)</a:t>
                </a:r>
                <a:endParaRPr lang="en-AU" sz="2000" dirty="0">
                  <a:solidFill>
                    <a:schemeClr val="bg1"/>
                  </a:solidFill>
                  <a:latin typeface="Levitation" panose="02000500000000000000" pitchFamily="2" charset="0"/>
                  <a:ea typeface="Arial"/>
                </a:endParaRPr>
              </a:p>
            </p:txBody>
          </p:sp>
          <p:sp>
            <p:nvSpPr>
              <p:cNvPr id="16" name="TextBox 15" descr="Download with solid fill">
                <a:extLst>
                  <a:ext uri="{FF2B5EF4-FFF2-40B4-BE49-F238E27FC236}">
                    <a16:creationId xmlns:a16="http://schemas.microsoft.com/office/drawing/2014/main" id="{8A4F6A32-F251-2AAF-67F6-A157F56E86A1}"/>
                  </a:ext>
                </a:extLst>
              </p:cNvPr>
              <p:cNvSpPr txBox="1"/>
              <p:nvPr/>
            </p:nvSpPr>
            <p:spPr>
              <a:xfrm>
                <a:off x="6123253" y="5663026"/>
                <a:ext cx="1704748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t" anchorCtr="1">
                <a:spAutoFit/>
              </a:bodyPr>
              <a:lstStyle/>
              <a:p>
                <a:pPr algn="ctr">
                  <a:spcAft>
                    <a:spcPts val="2000"/>
                  </a:spcAft>
                </a:pPr>
                <a:r>
                  <a:rPr lang="en-AU" sz="2000" dirty="0">
                    <a:solidFill>
                      <a:schemeClr val="bg1"/>
                    </a:solidFill>
                  </a:rPr>
                  <a:t>Hindi (S2)</a:t>
                </a:r>
                <a:endParaRPr lang="en-AU" sz="2000" dirty="0">
                  <a:solidFill>
                    <a:schemeClr val="bg1"/>
                  </a:solidFill>
                  <a:latin typeface="Levitation" panose="02000500000000000000" pitchFamily="2" charset="0"/>
                  <a:ea typeface="Arial"/>
                </a:endParaRPr>
              </a:p>
            </p:txBody>
          </p:sp>
          <p:sp>
            <p:nvSpPr>
              <p:cNvPr id="17" name="TextBox 16" descr="Download with solid fill">
                <a:extLst>
                  <a:ext uri="{FF2B5EF4-FFF2-40B4-BE49-F238E27FC236}">
                    <a16:creationId xmlns:a16="http://schemas.microsoft.com/office/drawing/2014/main" id="{24BBAB1A-482D-E43C-7A4F-99E0FF17B8C7}"/>
                  </a:ext>
                </a:extLst>
              </p:cNvPr>
              <p:cNvSpPr txBox="1"/>
              <p:nvPr/>
            </p:nvSpPr>
            <p:spPr>
              <a:xfrm>
                <a:off x="8193179" y="5663026"/>
                <a:ext cx="1704748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t" anchorCtr="1">
                <a:spAutoFit/>
              </a:bodyPr>
              <a:lstStyle/>
              <a:p>
                <a:pPr algn="ctr">
                  <a:spcAft>
                    <a:spcPts val="2000"/>
                  </a:spcAft>
                </a:pPr>
                <a:r>
                  <a:rPr lang="en-AU" sz="2000" dirty="0">
                    <a:solidFill>
                      <a:schemeClr val="bg1"/>
                    </a:solidFill>
                  </a:rPr>
                  <a:t>Italian (S3)</a:t>
                </a:r>
                <a:endParaRPr lang="en-AU" sz="2000" dirty="0">
                  <a:solidFill>
                    <a:schemeClr val="bg1"/>
                  </a:solidFill>
                  <a:latin typeface="Levitation" panose="02000500000000000000" pitchFamily="2" charset="0"/>
                  <a:ea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5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2002-0614-D4F3-EDA8-C25DE1CB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/>
              <a:t>Secondary curriculum update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D9DA2E7-ED4C-1F82-790F-37A67E2B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1255" y="1271650"/>
            <a:ext cx="583571" cy="5835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038512-85A3-2583-E924-7B6940D19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111" y="2184904"/>
            <a:ext cx="3147860" cy="50636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 descr="Download with solid fill">
            <a:extLst>
              <a:ext uri="{FF2B5EF4-FFF2-40B4-BE49-F238E27FC236}">
                <a16:creationId xmlns:a16="http://schemas.microsoft.com/office/drawing/2014/main" id="{1B299E10-8A52-2FC5-E575-6EF8C7664A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00667" y="1856628"/>
            <a:ext cx="170474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AU" sz="2000" spc="-50" dirty="0">
                <a:solidFill>
                  <a:schemeClr val="bg1"/>
                </a:solidFill>
                <a:latin typeface="Public Sans Black" pitchFamily="2" charset="0"/>
              </a:rPr>
              <a:t>DOWNLOAD</a:t>
            </a:r>
            <a:r>
              <a:rPr lang="en-AU" sz="2000" dirty="0">
                <a:solidFill>
                  <a:schemeClr val="bg1"/>
                </a:solidFill>
                <a:latin typeface="Levitation" panose="02000500000000000000" pitchFamily="2" charset="0"/>
              </a:rPr>
              <a:t> </a:t>
            </a:r>
            <a:endParaRPr lang="en-AU" sz="2000" dirty="0">
              <a:solidFill>
                <a:schemeClr val="bg1"/>
              </a:solidFill>
              <a:latin typeface="Levitation" panose="02000500000000000000" pitchFamily="2" charset="0"/>
              <a:ea typeface="Arial"/>
            </a:endParaRPr>
          </a:p>
        </p:txBody>
      </p:sp>
      <p:sp>
        <p:nvSpPr>
          <p:cNvPr id="3" name="Text Placeholder 2" descr="Download with solid fill">
            <a:extLst>
              <a:ext uri="{FF2B5EF4-FFF2-40B4-BE49-F238E27FC236}">
                <a16:creationId xmlns:a16="http://schemas.microsoft.com/office/drawing/2014/main" id="{ED47CBB8-5272-6B7E-BF40-BFE4DB12B3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833" y="2456853"/>
            <a:ext cx="2784416" cy="3938509"/>
          </a:xfrm>
        </p:spPr>
        <p:txBody>
          <a:bodyPr/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AU" sz="1600" spc="-50" dirty="0">
                <a:solidFill>
                  <a:srgbClr val="22272B"/>
                </a:solidFill>
                <a:latin typeface="Public Sans"/>
                <a:cs typeface="Calibri"/>
                <a:hlinkClick r:id="rId5"/>
              </a:rPr>
              <a:t>Health and Movement Science 11-12 scope and sequences</a:t>
            </a:r>
            <a:endParaRPr lang="en-AU" sz="1600" spc="-50" dirty="0">
              <a:solidFill>
                <a:srgbClr val="22272B"/>
              </a:solidFill>
              <a:latin typeface="Public Sans Light"/>
              <a:cs typeface="Arial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AU" sz="1600" spc="-50" dirty="0"/>
              <a:t>Schools can plan and prepare to teach the new syllabuses in 2023 and 2024. Schools will start teaching the new syllabuses from 2025.</a:t>
            </a:r>
            <a:endParaRPr lang="en-US" sz="1600" spc="-50" dirty="0"/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AU" sz="1600" spc="-50" dirty="0"/>
              <a:t>Health and Movement Science 11–12 will be examined in the HSC for the first time in 2026.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6342865-01A1-6E31-C927-F3AC057D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5516" y="1153016"/>
            <a:ext cx="718089" cy="71808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4EF62B-B361-B852-36A2-E531C4026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0631" y="2184904"/>
            <a:ext cx="3147860" cy="50636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6E224-BE5A-96B0-41EE-9017CE19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0651" y="1856628"/>
            <a:ext cx="1667821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AU" sz="2000" spc="-50" dirty="0">
                <a:solidFill>
                  <a:schemeClr val="bg1"/>
                </a:solidFill>
                <a:latin typeface="Public Sans Black" pitchFamily="2" charset="0"/>
                <a:ea typeface="Arial"/>
              </a:rPr>
              <a:t>REGISTER</a:t>
            </a:r>
            <a:endParaRPr lang="en-AU" sz="2600" dirty="0">
              <a:solidFill>
                <a:schemeClr val="bg1"/>
              </a:solidFill>
              <a:latin typeface="Levitation" panose="02000500000000000000" pitchFamily="2" charset="0"/>
              <a:ea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E6CAD9-BF4E-FE45-332E-60A2ACA1783F}"/>
              </a:ext>
            </a:extLst>
          </p:cNvPr>
          <p:cNvSpPr txBox="1">
            <a:spLocks/>
          </p:cNvSpPr>
          <p:nvPr/>
        </p:nvSpPr>
        <p:spPr>
          <a:xfrm>
            <a:off x="4079533" y="2500069"/>
            <a:ext cx="2511767" cy="4097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>
              <a:lnSpc>
                <a:spcPts val="1800"/>
              </a:lnSpc>
              <a:spcAft>
                <a:spcPts val="1600"/>
              </a:spcAft>
              <a:buNone/>
            </a:pPr>
            <a:r>
              <a:rPr lang="en-AU" sz="1600" spc="-50" dirty="0">
                <a:solidFill>
                  <a:srgbClr val="22272B"/>
                </a:solidFill>
                <a:latin typeface="Public Sans Light"/>
                <a:cs typeface="Arial"/>
              </a:rPr>
              <a:t>to attend the Mathematics Head Teacher Conference (9 – 10 November 2023).</a:t>
            </a:r>
          </a:p>
          <a:p>
            <a:pPr lvl="3" indent="0">
              <a:lnSpc>
                <a:spcPts val="1800"/>
              </a:lnSpc>
              <a:spcAft>
                <a:spcPts val="1600"/>
              </a:spcAft>
              <a:buNone/>
            </a:pPr>
            <a:r>
              <a:rPr lang="en-AU" sz="1600" spc="-50" dirty="0">
                <a:solidFill>
                  <a:srgbClr val="22272B"/>
                </a:solidFill>
                <a:latin typeface="Public Sans Light"/>
                <a:cs typeface="Arial"/>
              </a:rPr>
              <a:t>Attendees can expect keynote speeches from leading researchers and teacher-educators, interactive workshops run by curriculum experts, and panel discussions with experienced Head Teachers.</a:t>
            </a:r>
          </a:p>
          <a:p>
            <a:pPr lvl="3" indent="0">
              <a:lnSpc>
                <a:spcPts val="1800"/>
              </a:lnSpc>
              <a:spcAft>
                <a:spcPts val="1600"/>
              </a:spcAft>
              <a:buNone/>
            </a:pPr>
            <a:r>
              <a:rPr lang="en-AU" sz="1600" b="1" spc="-50" dirty="0">
                <a:solidFill>
                  <a:srgbClr val="22272B"/>
                </a:solidFill>
                <a:latin typeface="Public Sans Light"/>
                <a:cs typeface="Arial"/>
              </a:rPr>
              <a:t>Register</a:t>
            </a:r>
            <a:r>
              <a:rPr lang="en-AU" sz="1600" spc="-50" dirty="0">
                <a:solidFill>
                  <a:srgbClr val="22272B"/>
                </a:solidFill>
                <a:latin typeface="Public Sans Light"/>
                <a:cs typeface="Arial"/>
              </a:rPr>
              <a:t> </a:t>
            </a:r>
            <a:r>
              <a:rPr lang="en-AU" sz="1600" b="1" spc="-50" dirty="0">
                <a:solidFill>
                  <a:srgbClr val="22272B"/>
                </a:solidFill>
                <a:latin typeface="Public Sans Light"/>
                <a:cs typeface="Arial"/>
              </a:rPr>
              <a:t>now</a:t>
            </a:r>
            <a:br>
              <a:rPr lang="en-AU" sz="1600" spc="-50" dirty="0">
                <a:solidFill>
                  <a:srgbClr val="22272B"/>
                </a:solidFill>
                <a:latin typeface="Public Sans Light"/>
                <a:cs typeface="Arial"/>
              </a:rPr>
            </a:br>
            <a:r>
              <a:rPr lang="en-AU" sz="1600" spc="-50" dirty="0">
                <a:solidFill>
                  <a:srgbClr val="22272B"/>
                </a:solidFill>
                <a:latin typeface="Public Sans Light"/>
                <a:cs typeface="Arial"/>
                <a:hlinkClick r:id="rId8"/>
              </a:rPr>
              <a:t>https://regodirect.com.au/headteachermathsconference</a:t>
            </a:r>
            <a:endParaRPr lang="en-AU" sz="1600" spc="-50" dirty="0">
              <a:solidFill>
                <a:srgbClr val="22272B"/>
              </a:solidFill>
              <a:latin typeface="Public Sans Light"/>
              <a:cs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64C434-F035-60BA-59C0-0FBE5A7EE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1868" y="3060441"/>
            <a:ext cx="4892050" cy="29645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F14F-2871-811C-83A8-A9929054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t">
            <a:normAutofit/>
          </a:bodyPr>
          <a:lstStyle/>
          <a:p>
            <a:pPr marL="0" marR="0" lvl="0" indent="0" defTabSz="457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17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003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6ABC-9E22-7A0B-62D2-893494BE5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360" y="369888"/>
            <a:ext cx="9600678" cy="612775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  <a:latin typeface="Public Sans" pitchFamily="2" charset="0"/>
              </a:rPr>
              <a:t>Secondary curriculum update (2)</a:t>
            </a:r>
          </a:p>
        </p:txBody>
      </p:sp>
      <p:grpSp>
        <p:nvGrpSpPr>
          <p:cNvPr id="10" name="Group 9" descr="Download the following resources for secondary syllabuses due to be implemented in 2024:">
            <a:extLst>
              <a:ext uri="{FF2B5EF4-FFF2-40B4-BE49-F238E27FC236}">
                <a16:creationId xmlns:a16="http://schemas.microsoft.com/office/drawing/2014/main" id="{9CD3C620-6BA4-2856-63E3-F80E7EAF47A7}"/>
              </a:ext>
            </a:extLst>
          </p:cNvPr>
          <p:cNvGrpSpPr/>
          <p:nvPr/>
        </p:nvGrpSpPr>
        <p:grpSpPr>
          <a:xfrm>
            <a:off x="241640" y="1463069"/>
            <a:ext cx="11721760" cy="633681"/>
            <a:chOff x="241640" y="1463069"/>
            <a:chExt cx="11766858" cy="633681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79301A5-EECD-738C-8A9A-41930233F5C6}"/>
                </a:ext>
              </a:extLst>
            </p:cNvPr>
            <p:cNvSpPr/>
            <p:nvPr/>
          </p:nvSpPr>
          <p:spPr>
            <a:xfrm>
              <a:off x="241642" y="1463069"/>
              <a:ext cx="11766856" cy="47506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r>
                <a:rPr lang="en-AU" sz="1800" b="1" dirty="0">
                  <a:solidFill>
                    <a:schemeClr val="bg1"/>
                  </a:solidFill>
                  <a:latin typeface="+mj-lt"/>
                </a:rPr>
                <a:t>Download the following resources for secondary syllabuses due to be implemented in 2024:</a:t>
              </a: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79FBC41-4014-CA57-B326-29C22B2C0CA4}"/>
                </a:ext>
              </a:extLst>
            </p:cNvPr>
            <p:cNvSpPr/>
            <p:nvPr/>
          </p:nvSpPr>
          <p:spPr>
            <a:xfrm flipH="1" flipV="1">
              <a:off x="241640" y="1938132"/>
              <a:ext cx="236720" cy="158618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A5FFD09F-97CE-8EC5-9ECC-3EB02E62F9ED}"/>
              </a:ext>
            </a:extLst>
          </p:cNvPr>
          <p:cNvSpPr/>
          <p:nvPr/>
        </p:nvSpPr>
        <p:spPr>
          <a:xfrm>
            <a:off x="478360" y="1707503"/>
            <a:ext cx="1431478" cy="354407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dirty="0">
                <a:solidFill>
                  <a:schemeClr val="accent1"/>
                </a:solidFill>
                <a:latin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7-10</a:t>
            </a:r>
            <a:r>
              <a:rPr lang="en-AU" sz="1600" dirty="0">
                <a:solidFill>
                  <a:schemeClr val="accent1"/>
                </a:solidFill>
                <a:latin typeface="Public Sans"/>
              </a:rPr>
              <a:t> programs of learning, teacher resources and support materials.</a:t>
            </a: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2AE0E09E-7A86-1C79-C2F0-054BC62945C3}"/>
              </a:ext>
            </a:extLst>
          </p:cNvPr>
          <p:cNvSpPr/>
          <p:nvPr/>
        </p:nvSpPr>
        <p:spPr>
          <a:xfrm>
            <a:off x="2114327" y="1707503"/>
            <a:ext cx="1431478" cy="3544077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dirty="0">
                <a:solidFill>
                  <a:schemeClr val="accent1"/>
                </a:solidFill>
                <a:latin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 languages K-10</a:t>
            </a:r>
            <a:r>
              <a:rPr lang="en-AU" sz="1600" dirty="0">
                <a:solidFill>
                  <a:schemeClr val="accent1"/>
                </a:solidFill>
                <a:latin typeface="Public Sans"/>
              </a:rPr>
              <a:t> micro</a:t>
            </a:r>
            <a:br>
              <a:rPr lang="en-AU" sz="1600" dirty="0">
                <a:solidFill>
                  <a:schemeClr val="accent1"/>
                </a:solidFill>
                <a:latin typeface="Public Sans"/>
              </a:rPr>
            </a:br>
            <a:r>
              <a:rPr lang="en-AU" sz="1600" dirty="0">
                <a:solidFill>
                  <a:schemeClr val="accent1"/>
                </a:solidFill>
                <a:latin typeface="Public Sans"/>
              </a:rPr>
              <a:t>learning.</a:t>
            </a:r>
          </a:p>
        </p:txBody>
      </p:sp>
      <p:sp>
        <p:nvSpPr>
          <p:cNvPr id="63" name="Rectangle: Diagonal Corners Rounded 62">
            <a:extLst>
              <a:ext uri="{FF2B5EF4-FFF2-40B4-BE49-F238E27FC236}">
                <a16:creationId xmlns:a16="http://schemas.microsoft.com/office/drawing/2014/main" id="{83F115AF-708E-CE00-FFB8-4B104CC453FB}"/>
              </a:ext>
            </a:extLst>
          </p:cNvPr>
          <p:cNvSpPr/>
          <p:nvPr/>
        </p:nvSpPr>
        <p:spPr>
          <a:xfrm>
            <a:off x="3750294" y="1707503"/>
            <a:ext cx="1431478" cy="3544077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spc="-100" dirty="0">
                <a:solidFill>
                  <a:schemeClr val="accent1"/>
                </a:solidFill>
                <a:latin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Mathematics 7-10</a:t>
            </a:r>
            <a:r>
              <a:rPr lang="en-AU" sz="1600" spc="-100" dirty="0">
                <a:solidFill>
                  <a:schemeClr val="accent1"/>
                </a:solidFill>
                <a:latin typeface="Public Sans"/>
              </a:rPr>
              <a:t> units of learning, teacher resources and support materials</a:t>
            </a:r>
          </a:p>
        </p:txBody>
      </p:sp>
      <p:sp>
        <p:nvSpPr>
          <p:cNvPr id="64" name="Rectangle: Diagonal Corners Rounded 63">
            <a:extLst>
              <a:ext uri="{FF2B5EF4-FFF2-40B4-BE49-F238E27FC236}">
                <a16:creationId xmlns:a16="http://schemas.microsoft.com/office/drawing/2014/main" id="{726D618A-5E0B-8AFA-6CB7-99C66B1D78AD}"/>
              </a:ext>
            </a:extLst>
          </p:cNvPr>
          <p:cNvSpPr/>
          <p:nvPr/>
        </p:nvSpPr>
        <p:spPr>
          <a:xfrm>
            <a:off x="5386261" y="1707503"/>
            <a:ext cx="1431478" cy="3544077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spc="-50" dirty="0">
                <a:solidFill>
                  <a:schemeClr val="accent1"/>
                </a:solidFill>
                <a:latin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Geography 11-12</a:t>
            </a:r>
            <a:r>
              <a:rPr lang="en-AU" sz="1600" spc="-50" dirty="0">
                <a:solidFill>
                  <a:schemeClr val="accent1"/>
                </a:solidFill>
                <a:latin typeface="Public Sans"/>
              </a:rPr>
              <a:t> programs of learning, learning sequences, teacher resources and support materials</a:t>
            </a:r>
          </a:p>
        </p:txBody>
      </p:sp>
      <p:sp>
        <p:nvSpPr>
          <p:cNvPr id="65" name="Rectangle: Diagonal Corners Rounded 64">
            <a:extLst>
              <a:ext uri="{FF2B5EF4-FFF2-40B4-BE49-F238E27FC236}">
                <a16:creationId xmlns:a16="http://schemas.microsoft.com/office/drawing/2014/main" id="{BA2126E2-240A-3104-031B-33B1F2FF5824}"/>
              </a:ext>
            </a:extLst>
          </p:cNvPr>
          <p:cNvSpPr/>
          <p:nvPr/>
        </p:nvSpPr>
        <p:spPr>
          <a:xfrm>
            <a:off x="7022228" y="1707503"/>
            <a:ext cx="1431478" cy="3544077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spc="-50" dirty="0">
                <a:solidFill>
                  <a:schemeClr val="accent1"/>
                </a:solidFill>
                <a:latin typeface="Public Sans"/>
                <a:cs typeface="Calibri"/>
              </a:rPr>
              <a:t>Department approved elective courses – additional </a:t>
            </a:r>
            <a:r>
              <a:rPr lang="en-AU" sz="1600" u="sng" spc="-50" dirty="0" err="1">
                <a:solidFill>
                  <a:schemeClr val="accent1"/>
                </a:solidFill>
                <a:latin typeface="Public Sans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iSTEM</a:t>
            </a:r>
            <a:r>
              <a:rPr lang="en-AU" sz="1600" spc="-50" dirty="0">
                <a:solidFill>
                  <a:schemeClr val="accent1"/>
                </a:solidFill>
                <a:latin typeface="Public Sans"/>
                <a:cs typeface="Calibri"/>
              </a:rPr>
              <a:t> resources</a:t>
            </a:r>
          </a:p>
        </p:txBody>
      </p:sp>
      <p:sp>
        <p:nvSpPr>
          <p:cNvPr id="66" name="Rectangle: Diagonal Corners Rounded 65">
            <a:extLst>
              <a:ext uri="{FF2B5EF4-FFF2-40B4-BE49-F238E27FC236}">
                <a16:creationId xmlns:a16="http://schemas.microsoft.com/office/drawing/2014/main" id="{1FBD56A3-DC6D-09CF-2230-38B06A7D48EB}"/>
              </a:ext>
            </a:extLst>
          </p:cNvPr>
          <p:cNvSpPr/>
          <p:nvPr/>
        </p:nvSpPr>
        <p:spPr>
          <a:xfrm>
            <a:off x="8658195" y="1707503"/>
            <a:ext cx="1431478" cy="3544077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dirty="0">
                <a:solidFill>
                  <a:schemeClr val="accent1"/>
                </a:solidFill>
                <a:latin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Enterprise Computing 11-12</a:t>
            </a:r>
            <a:r>
              <a:rPr lang="en-AU" sz="1600" dirty="0">
                <a:solidFill>
                  <a:schemeClr val="accent1"/>
                </a:solidFill>
                <a:latin typeface="Public Sans"/>
              </a:rPr>
              <a:t> programs of learning, teacher resources and support materials</a:t>
            </a:r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415F601A-2A61-4DCF-37DE-EC0C41099059}"/>
              </a:ext>
            </a:extLst>
          </p:cNvPr>
          <p:cNvSpPr/>
          <p:nvPr/>
        </p:nvSpPr>
        <p:spPr>
          <a:xfrm>
            <a:off x="10294162" y="1707503"/>
            <a:ext cx="1431478" cy="3544077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0000" rIns="9144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AU" sz="1600" spc="-50" dirty="0">
                <a:solidFill>
                  <a:schemeClr val="accent1"/>
                </a:solidFill>
                <a:latin typeface="Public Sans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Engineering 11-12</a:t>
            </a:r>
            <a:r>
              <a:rPr lang="en-AU" sz="1600" spc="-50" dirty="0">
                <a:solidFill>
                  <a:schemeClr val="accent1"/>
                </a:solidFill>
                <a:latin typeface="Public Sans"/>
                <a:cs typeface="Calibri"/>
              </a:rPr>
              <a:t> </a:t>
            </a:r>
            <a:br>
              <a:rPr lang="en-AU" sz="1600" spc="-50" dirty="0">
                <a:solidFill>
                  <a:schemeClr val="accent1"/>
                </a:solidFill>
                <a:latin typeface="Public Sans"/>
                <a:cs typeface="Calibri"/>
              </a:rPr>
            </a:br>
            <a:r>
              <a:rPr lang="en-AU" sz="1600" spc="-50" dirty="0">
                <a:solidFill>
                  <a:schemeClr val="accent1"/>
                </a:solidFill>
                <a:latin typeface="Public Sans"/>
                <a:cs typeface="Calibri"/>
              </a:rPr>
              <a:t>programs of learning, teacher resources and support materials</a:t>
            </a:r>
            <a:endParaRPr lang="en-AU" sz="1600" spc="-5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CDD72-FB1A-F4BB-531E-6A7973BF3571}"/>
              </a:ext>
            </a:extLst>
          </p:cNvPr>
          <p:cNvSpPr/>
          <p:nvPr/>
        </p:nvSpPr>
        <p:spPr>
          <a:xfrm>
            <a:off x="0" y="5560530"/>
            <a:ext cx="12192000" cy="8402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Regular </a:t>
            </a:r>
            <a:r>
              <a:rPr lang="en-US" b="1" dirty="0">
                <a:solidFill>
                  <a:schemeClr val="tx1"/>
                </a:solidFill>
                <a:latin typeface="+mj-lt"/>
                <a:hlinkClick r:id="rId9"/>
              </a:rPr>
              <a:t>Statewide staffroom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events for new syllabuses are available for teachers and leaders.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9545-BBF8-4236-D3E7-427E2175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02A7BB-B33C-53A1-3B03-F000B3F27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598" y="1455292"/>
            <a:ext cx="11721760" cy="633681"/>
            <a:chOff x="241640" y="1463069"/>
            <a:chExt cx="11766858" cy="633681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94B756B1-208B-525C-FACB-683780E818D1}"/>
                </a:ext>
              </a:extLst>
            </p:cNvPr>
            <p:cNvSpPr/>
            <p:nvPr/>
          </p:nvSpPr>
          <p:spPr>
            <a:xfrm>
              <a:off x="241642" y="1463069"/>
              <a:ext cx="11766856" cy="47506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r>
                <a:rPr lang="en-AU" sz="1800" b="1" dirty="0">
                  <a:solidFill>
                    <a:schemeClr val="bg1"/>
                  </a:solidFill>
                  <a:latin typeface="+mj-lt"/>
                </a:rPr>
                <a:t>Download the following resources for secondary syllabuses due to be implemented in 2024: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AA3997B-AC3E-C180-7412-58407754E295}"/>
                </a:ext>
              </a:extLst>
            </p:cNvPr>
            <p:cNvSpPr/>
            <p:nvPr/>
          </p:nvSpPr>
          <p:spPr>
            <a:xfrm flipH="1" flipV="1">
              <a:off x="241640" y="1938132"/>
              <a:ext cx="236720" cy="158618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550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6ABC-9E22-7A0B-62D2-893494BE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ublic Sans" pitchFamily="2" charset="0"/>
              </a:rPr>
              <a:t>Curriculum implementation 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DAB33-BC5D-6167-1278-AC1A98B2FA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Illustrations of practice and case studies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430DB4-9C87-EC4A-4039-3941B26D8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000" y="1632377"/>
            <a:ext cx="3530424" cy="450024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0A3C4F-7F2B-135D-DDDF-BC02D14E7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3029" y="1632377"/>
            <a:ext cx="7738971" cy="450024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CD10E9-F35B-0117-7741-75FFB1AB6C7C}"/>
              </a:ext>
            </a:extLst>
          </p:cNvPr>
          <p:cNvSpPr txBox="1">
            <a:spLocks/>
          </p:cNvSpPr>
          <p:nvPr/>
        </p:nvSpPr>
        <p:spPr>
          <a:xfrm>
            <a:off x="625729" y="2588738"/>
            <a:ext cx="2998967" cy="32867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>
              <a:buNone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</a:rPr>
              <a:t>Read </a:t>
            </a:r>
            <a:r>
              <a:rPr lang="en-AU" dirty="0">
                <a:solidFill>
                  <a:schemeClr val="accent2"/>
                </a:solidFill>
                <a:latin typeface="Public Sans Ligh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CESE’s curriculum implementation case studies</a:t>
            </a:r>
            <a:r>
              <a:rPr lang="en-AU" dirty="0">
                <a:solidFill>
                  <a:schemeClr val="accent2"/>
                </a:solidFill>
                <a:latin typeface="Public Sans Light"/>
                <a:cs typeface="Arial"/>
              </a:rPr>
              <a:t> </a:t>
            </a: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</a:rPr>
              <a:t>to see how early adopter schools have engaged with the new syllabuses and approached curriculum implementation in their context.    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6FB896-545D-661E-5924-25B173B8A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8256" y="4974613"/>
            <a:ext cx="857718" cy="857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AA3E16-3759-DBD6-29C2-B82109123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729" y="1942340"/>
            <a:ext cx="613112" cy="6131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9B7A-8708-7EE0-059B-7346F7AE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191" y="1971126"/>
            <a:ext cx="6932646" cy="3822745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AU" sz="1800" dirty="0">
                <a:solidFill>
                  <a:srgbClr val="22272B"/>
                </a:solidFill>
                <a:latin typeface="Public Sans Light"/>
                <a:cs typeface="Arial"/>
              </a:rPr>
              <a:t>Engage with the following illustration of practice videos to see how other schools are preparing for curriculum implementation.</a:t>
            </a:r>
          </a:p>
          <a:p>
            <a:pPr marL="348905" lvl="4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  <a:hlinkClick r:id="rId8"/>
              </a:rPr>
              <a:t>Effective preparation for curriculum implementation</a:t>
            </a:r>
            <a:endParaRPr lang="en-AU" dirty="0">
              <a:solidFill>
                <a:srgbClr val="22272B"/>
              </a:solidFill>
              <a:latin typeface="Public Sans Light"/>
              <a:cs typeface="Arial"/>
            </a:endParaRPr>
          </a:p>
          <a:p>
            <a:pPr marL="348905" lvl="4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  <a:hlinkClick r:id="rId9"/>
              </a:rPr>
              <a:t>What are Curriculum Reform Communities?</a:t>
            </a:r>
            <a:endParaRPr lang="en-AU" dirty="0">
              <a:solidFill>
                <a:srgbClr val="22272B"/>
              </a:solidFill>
              <a:latin typeface="Public Sans Light"/>
              <a:cs typeface="Arial"/>
            </a:endParaRPr>
          </a:p>
          <a:p>
            <a:pPr marL="348905" lvl="4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  <a:hlinkClick r:id="rId10"/>
              </a:rPr>
              <a:t>Curriculum planning for every student </a:t>
            </a:r>
            <a:endParaRPr lang="en-AU" dirty="0">
              <a:solidFill>
                <a:srgbClr val="22272B"/>
              </a:solidFill>
              <a:latin typeface="Public Sans Light"/>
              <a:cs typeface="Arial"/>
            </a:endParaRPr>
          </a:p>
          <a:p>
            <a:pPr marL="348905" lvl="4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</a:rPr>
              <a:t>Engage phase</a:t>
            </a:r>
          </a:p>
          <a:p>
            <a:pPr marL="348905" lvl="4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</a:rPr>
              <a:t>Enact phase</a:t>
            </a:r>
          </a:p>
          <a:p>
            <a:pPr marL="348905" lvl="4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2272B"/>
                </a:solidFill>
                <a:latin typeface="Public Sans Light"/>
                <a:cs typeface="Arial"/>
              </a:rPr>
              <a:t>Lessons learnt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9545-BBF8-4236-D3E7-427E2175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09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969A-E8CA-C9E6-C361-76A3C302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65381"/>
          </a:xfrm>
        </p:spPr>
        <p:txBody>
          <a:bodyPr/>
          <a:lstStyle/>
          <a:p>
            <a:r>
              <a:rPr lang="en-AU" dirty="0">
                <a:latin typeface="Public Sans"/>
              </a:rPr>
              <a:t>Leading effective curriculum implementation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BADECA-1A05-E235-B8C4-BA2A432CD73C}"/>
              </a:ext>
            </a:extLst>
          </p:cNvPr>
          <p:cNvSpPr txBox="1">
            <a:spLocks/>
          </p:cNvSpPr>
          <p:nvPr/>
        </p:nvSpPr>
        <p:spPr>
          <a:xfrm>
            <a:off x="377695" y="946468"/>
            <a:ext cx="11484000" cy="421532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accent2"/>
                </a:solidFill>
                <a:latin typeface="+mj-lt"/>
              </a:rPr>
              <a:t>Middle leader professional learning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7" name="Group 6" descr="Module 6: Embedding curriculum change to drive school improvement&#10;&#10;- Monday 16 October, 3:45pm – 4:45pm (Term 4, Week 2)&#10;- Tuesday 17 October, 3:45pm – 4:45pm (Term 4, Week 2)">
            <a:extLst>
              <a:ext uri="{FF2B5EF4-FFF2-40B4-BE49-F238E27FC236}">
                <a16:creationId xmlns:a16="http://schemas.microsoft.com/office/drawing/2014/main" id="{B17792C9-790F-9F1F-F318-DCAF9A65F044}"/>
              </a:ext>
            </a:extLst>
          </p:cNvPr>
          <p:cNvGrpSpPr/>
          <p:nvPr/>
        </p:nvGrpSpPr>
        <p:grpSpPr>
          <a:xfrm>
            <a:off x="360000" y="1909905"/>
            <a:ext cx="11214070" cy="1519095"/>
            <a:chOff x="360000" y="1909905"/>
            <a:chExt cx="11214070" cy="1519095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773B815F-3CF5-902A-3900-5735164F7F37}"/>
                </a:ext>
              </a:extLst>
            </p:cNvPr>
            <p:cNvSpPr>
              <a:spLocks/>
            </p:cNvSpPr>
            <p:nvPr/>
          </p:nvSpPr>
          <p:spPr>
            <a:xfrm>
              <a:off x="4456658" y="2028709"/>
              <a:ext cx="7105719" cy="555235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1"/>
            <a:lstStyle/>
            <a:p>
              <a:pPr>
                <a:lnSpc>
                  <a:spcPct val="150000"/>
                </a:lnSpc>
              </a:pPr>
              <a:r>
                <a:rPr lang="en-US" kern="1200" dirty="0">
                  <a:solidFill>
                    <a:schemeClr val="accent1"/>
                  </a:solidFill>
                </a:rPr>
                <a:t>Monday </a:t>
              </a:r>
              <a:r>
                <a:rPr lang="en-US" dirty="0">
                  <a:solidFill>
                    <a:schemeClr val="accent1"/>
                  </a:solidFill>
                </a:rPr>
                <a:t>16 October</a:t>
              </a:r>
              <a:r>
                <a:rPr lang="en-US" kern="1200" dirty="0">
                  <a:solidFill>
                    <a:schemeClr val="accent1"/>
                  </a:solidFill>
                </a:rPr>
                <a:t>, </a:t>
              </a:r>
              <a:r>
                <a:rPr lang="en-US" dirty="0">
                  <a:solidFill>
                    <a:schemeClr val="accent1"/>
                  </a:solidFill>
                </a:rPr>
                <a:t>3:45pm – 4:45pm </a:t>
              </a:r>
              <a:r>
                <a:rPr lang="en-US" kern="1200" dirty="0">
                  <a:solidFill>
                    <a:schemeClr val="accent1"/>
                  </a:solidFill>
                </a:rPr>
                <a:t>(Term </a:t>
              </a:r>
              <a:r>
                <a:rPr lang="en-US" dirty="0">
                  <a:solidFill>
                    <a:schemeClr val="accent1"/>
                  </a:solidFill>
                </a:rPr>
                <a:t>4</a:t>
              </a:r>
              <a:r>
                <a:rPr lang="en-US" kern="1200" dirty="0">
                  <a:solidFill>
                    <a:schemeClr val="accent1"/>
                  </a:solidFill>
                </a:rPr>
                <a:t>, Week </a:t>
              </a:r>
              <a:r>
                <a:rPr lang="en-US" dirty="0">
                  <a:solidFill>
                    <a:schemeClr val="accent1"/>
                  </a:solidFill>
                </a:rPr>
                <a:t>2</a:t>
              </a:r>
              <a:r>
                <a:rPr lang="en-US" kern="1200" dirty="0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38DA7A7-1C50-FC04-2F49-41B0ED600A52}"/>
                </a:ext>
              </a:extLst>
            </p:cNvPr>
            <p:cNvSpPr>
              <a:spLocks/>
            </p:cNvSpPr>
            <p:nvPr/>
          </p:nvSpPr>
          <p:spPr>
            <a:xfrm>
              <a:off x="4438962" y="2789475"/>
              <a:ext cx="7135108" cy="555235"/>
            </a:xfrm>
            <a:prstGeom prst="chevr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1"/>
            <a:lstStyle/>
            <a:p>
              <a:pPr>
                <a:lnSpc>
                  <a:spcPct val="150000"/>
                </a:lnSpc>
              </a:pPr>
              <a:r>
                <a:rPr lang="en-US" kern="1200" dirty="0">
                  <a:solidFill>
                    <a:schemeClr val="accent1"/>
                  </a:solidFill>
                </a:rPr>
                <a:t>Tuesday </a:t>
              </a:r>
              <a:r>
                <a:rPr lang="en-US" dirty="0">
                  <a:solidFill>
                    <a:schemeClr val="accent1"/>
                  </a:solidFill>
                </a:rPr>
                <a:t>17 October</a:t>
              </a:r>
              <a:r>
                <a:rPr lang="en-US" kern="1200" dirty="0">
                  <a:solidFill>
                    <a:schemeClr val="accent1"/>
                  </a:solidFill>
                </a:rPr>
                <a:t>, </a:t>
              </a:r>
              <a:r>
                <a:rPr lang="en-US" dirty="0">
                  <a:solidFill>
                    <a:schemeClr val="accent1"/>
                  </a:solidFill>
                </a:rPr>
                <a:t>3:45pm – 4:45pm </a:t>
              </a:r>
              <a:r>
                <a:rPr lang="en-US" kern="1200" dirty="0">
                  <a:solidFill>
                    <a:schemeClr val="accent1"/>
                  </a:solidFill>
                </a:rPr>
                <a:t>(Term </a:t>
              </a:r>
              <a:r>
                <a:rPr lang="en-US" dirty="0">
                  <a:solidFill>
                    <a:schemeClr val="accent1"/>
                  </a:solidFill>
                </a:rPr>
                <a:t>4</a:t>
              </a:r>
              <a:r>
                <a:rPr lang="en-US" kern="1200" dirty="0">
                  <a:solidFill>
                    <a:schemeClr val="accent1"/>
                  </a:solidFill>
                </a:rPr>
                <a:t>, Week </a:t>
              </a:r>
              <a:r>
                <a:rPr lang="en-US" dirty="0">
                  <a:solidFill>
                    <a:schemeClr val="accent1"/>
                  </a:solidFill>
                </a:rPr>
                <a:t>2</a:t>
              </a:r>
              <a:r>
                <a:rPr lang="en-US" kern="1200" dirty="0">
                  <a:solidFill>
                    <a:schemeClr val="accent1"/>
                  </a:solidFill>
                </a:rPr>
                <a:t>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8ABB1-E415-38CC-CFAD-120D6E396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000" y="1909905"/>
              <a:ext cx="4665453" cy="1519095"/>
            </a:xfrm>
            <a:custGeom>
              <a:avLst/>
              <a:gdLst>
                <a:gd name="connsiteX0" fmla="*/ 446183 w 4395830"/>
                <a:gd name="connsiteY0" fmla="*/ 393222 h 1431304"/>
                <a:gd name="connsiteX1" fmla="*/ 123753 w 4395830"/>
                <a:gd name="connsiteY1" fmla="*/ 715652 h 1431304"/>
                <a:gd name="connsiteX2" fmla="*/ 446183 w 4395830"/>
                <a:gd name="connsiteY2" fmla="*/ 1038082 h 1431304"/>
                <a:gd name="connsiteX3" fmla="*/ 768613 w 4395830"/>
                <a:gd name="connsiteY3" fmla="*/ 715652 h 1431304"/>
                <a:gd name="connsiteX4" fmla="*/ 446183 w 4395830"/>
                <a:gd name="connsiteY4" fmla="*/ 393222 h 1431304"/>
                <a:gd name="connsiteX5" fmla="*/ 1987651 w 4395830"/>
                <a:gd name="connsiteY5" fmla="*/ 0 h 1431304"/>
                <a:gd name="connsiteX6" fmla="*/ 3680178 w 4395830"/>
                <a:gd name="connsiteY6" fmla="*/ 0 h 1431304"/>
                <a:gd name="connsiteX7" fmla="*/ 4395830 w 4395830"/>
                <a:gd name="connsiteY7" fmla="*/ 715652 h 1431304"/>
                <a:gd name="connsiteX8" fmla="*/ 3680178 w 4395830"/>
                <a:gd name="connsiteY8" fmla="*/ 1431304 h 1431304"/>
                <a:gd name="connsiteX9" fmla="*/ 1987651 w 4395830"/>
                <a:gd name="connsiteY9" fmla="*/ 1431304 h 1431304"/>
                <a:gd name="connsiteX10" fmla="*/ 1328239 w 4395830"/>
                <a:gd name="connsiteY10" fmla="*/ 994216 h 1431304"/>
                <a:gd name="connsiteX11" fmla="*/ 1294775 w 4395830"/>
                <a:gd name="connsiteY11" fmla="*/ 886414 h 1431304"/>
                <a:gd name="connsiteX12" fmla="*/ 858207 w 4395830"/>
                <a:gd name="connsiteY12" fmla="*/ 886414 h 1431304"/>
                <a:gd name="connsiteX13" fmla="*/ 857303 w 4395830"/>
                <a:gd name="connsiteY13" fmla="*/ 889327 h 1431304"/>
                <a:gd name="connsiteX14" fmla="*/ 446183 w 4395830"/>
                <a:gd name="connsiteY14" fmla="*/ 1161835 h 1431304"/>
                <a:gd name="connsiteX15" fmla="*/ 0 w 4395830"/>
                <a:gd name="connsiteY15" fmla="*/ 715652 h 1431304"/>
                <a:gd name="connsiteX16" fmla="*/ 446183 w 4395830"/>
                <a:gd name="connsiteY16" fmla="*/ 269469 h 1431304"/>
                <a:gd name="connsiteX17" fmla="*/ 857303 w 4395830"/>
                <a:gd name="connsiteY17" fmla="*/ 541978 h 1431304"/>
                <a:gd name="connsiteX18" fmla="*/ 858207 w 4395830"/>
                <a:gd name="connsiteY18" fmla="*/ 544891 h 1431304"/>
                <a:gd name="connsiteX19" fmla="*/ 1294775 w 4395830"/>
                <a:gd name="connsiteY19" fmla="*/ 544891 h 1431304"/>
                <a:gd name="connsiteX20" fmla="*/ 1328239 w 4395830"/>
                <a:gd name="connsiteY20" fmla="*/ 437088 h 1431304"/>
                <a:gd name="connsiteX21" fmla="*/ 1987651 w 4395830"/>
                <a:gd name="connsiteY21" fmla="*/ 0 h 14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5830" h="1431304">
                  <a:moveTo>
                    <a:pt x="446183" y="393222"/>
                  </a:moveTo>
                  <a:cubicBezTo>
                    <a:pt x="268110" y="393222"/>
                    <a:pt x="123753" y="537579"/>
                    <a:pt x="123753" y="715652"/>
                  </a:cubicBezTo>
                  <a:cubicBezTo>
                    <a:pt x="123753" y="893725"/>
                    <a:pt x="268110" y="1038082"/>
                    <a:pt x="446183" y="1038082"/>
                  </a:cubicBezTo>
                  <a:cubicBezTo>
                    <a:pt x="624256" y="1038082"/>
                    <a:pt x="768613" y="893725"/>
                    <a:pt x="768613" y="715652"/>
                  </a:cubicBezTo>
                  <a:cubicBezTo>
                    <a:pt x="768613" y="537579"/>
                    <a:pt x="624256" y="393222"/>
                    <a:pt x="446183" y="393222"/>
                  </a:cubicBezTo>
                  <a:close/>
                  <a:moveTo>
                    <a:pt x="1987651" y="0"/>
                  </a:moveTo>
                  <a:lnTo>
                    <a:pt x="3680178" y="0"/>
                  </a:lnTo>
                  <a:cubicBezTo>
                    <a:pt x="4075422" y="0"/>
                    <a:pt x="4395830" y="320408"/>
                    <a:pt x="4395830" y="715652"/>
                  </a:cubicBezTo>
                  <a:cubicBezTo>
                    <a:pt x="4395830" y="1110896"/>
                    <a:pt x="4075422" y="1431304"/>
                    <a:pt x="3680178" y="1431304"/>
                  </a:cubicBezTo>
                  <a:lnTo>
                    <a:pt x="1987651" y="1431304"/>
                  </a:lnTo>
                  <a:cubicBezTo>
                    <a:pt x="1691218" y="1431304"/>
                    <a:pt x="1436880" y="1251075"/>
                    <a:pt x="1328239" y="994216"/>
                  </a:cubicBezTo>
                  <a:lnTo>
                    <a:pt x="1294775" y="886414"/>
                  </a:lnTo>
                  <a:lnTo>
                    <a:pt x="858207" y="886414"/>
                  </a:lnTo>
                  <a:lnTo>
                    <a:pt x="857303" y="889327"/>
                  </a:lnTo>
                  <a:cubicBezTo>
                    <a:pt x="789568" y="1049468"/>
                    <a:pt x="630998" y="1161835"/>
                    <a:pt x="446183" y="1161835"/>
                  </a:cubicBezTo>
                  <a:cubicBezTo>
                    <a:pt x="199763" y="1161835"/>
                    <a:pt x="0" y="962072"/>
                    <a:pt x="0" y="715652"/>
                  </a:cubicBezTo>
                  <a:cubicBezTo>
                    <a:pt x="0" y="469232"/>
                    <a:pt x="199763" y="269469"/>
                    <a:pt x="446183" y="269469"/>
                  </a:cubicBezTo>
                  <a:cubicBezTo>
                    <a:pt x="630998" y="269469"/>
                    <a:pt x="789568" y="381836"/>
                    <a:pt x="857303" y="541978"/>
                  </a:cubicBezTo>
                  <a:lnTo>
                    <a:pt x="858207" y="544891"/>
                  </a:lnTo>
                  <a:lnTo>
                    <a:pt x="1294775" y="544891"/>
                  </a:lnTo>
                  <a:lnTo>
                    <a:pt x="1328239" y="437088"/>
                  </a:lnTo>
                  <a:cubicBezTo>
                    <a:pt x="1436880" y="180230"/>
                    <a:pt x="1691218" y="0"/>
                    <a:pt x="1987651" y="0"/>
                  </a:cubicBez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89B26F-30D7-584A-E1EF-804CC7FE044E}"/>
                </a:ext>
              </a:extLst>
            </p:cNvPr>
            <p:cNvSpPr txBox="1"/>
            <p:nvPr/>
          </p:nvSpPr>
          <p:spPr>
            <a:xfrm>
              <a:off x="1971426" y="2169661"/>
              <a:ext cx="3054027" cy="1027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500"/>
                </a:spcAft>
              </a:pPr>
              <a:r>
                <a:rPr lang="en-AU" b="1" dirty="0">
                  <a:solidFill>
                    <a:schemeClr val="accent1"/>
                  </a:solidFill>
                </a:rPr>
                <a:t>Module 6: </a:t>
              </a:r>
              <a:r>
                <a:rPr lang="en-US" b="1" dirty="0">
                  <a:solidFill>
                    <a:schemeClr val="accent1"/>
                  </a:solidFill>
                </a:rPr>
                <a:t>Embedding curriculum change to drive school improvement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FB8466-2553-0A21-A52B-BF053241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49065" y="2576665"/>
              <a:ext cx="523819" cy="462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500"/>
                </a:spcAft>
              </a:pPr>
              <a:r>
                <a:rPr lang="en-AU" sz="4400" b="1" dirty="0">
                  <a:solidFill>
                    <a:schemeClr val="accent4">
                      <a:lumMod val="90000"/>
                    </a:schemeClr>
                  </a:solidFill>
                  <a:latin typeface="Public Sans Bold" pitchFamily="2" charset="0"/>
                </a:rPr>
                <a:t>6</a:t>
              </a:r>
              <a:endParaRPr lang="en-AU" sz="4400" dirty="0">
                <a:solidFill>
                  <a:schemeClr val="accent4">
                    <a:lumMod val="90000"/>
                  </a:schemeClr>
                </a:solidFill>
                <a:latin typeface="Public Sans Bold" pitchFamily="2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2986CA74-B565-FD39-BF5B-7A1D9FAA0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675" y="357381"/>
            <a:ext cx="768226" cy="7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 descr="This course helped me lead a whole-school review of our assessment and reporting practices. The templates were a great resource in leading professional discussions and helped with directed questions and focus areas.&#10;&#10;">
            <a:extLst>
              <a:ext uri="{FF2B5EF4-FFF2-40B4-BE49-F238E27FC236}">
                <a16:creationId xmlns:a16="http://schemas.microsoft.com/office/drawing/2014/main" id="{5C2CD69A-62DB-7F4E-A682-7F0F3FEAB7B4}"/>
              </a:ext>
            </a:extLst>
          </p:cNvPr>
          <p:cNvGrpSpPr/>
          <p:nvPr/>
        </p:nvGrpSpPr>
        <p:grpSpPr>
          <a:xfrm>
            <a:off x="215375" y="3688756"/>
            <a:ext cx="4212000" cy="2412000"/>
            <a:chOff x="3244404" y="3701263"/>
            <a:chExt cx="3881534" cy="2412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7D4C80-5890-1872-D685-D7CD4A8EA432}"/>
                </a:ext>
              </a:extLst>
            </p:cNvPr>
            <p:cNvSpPr>
              <a:spLocks/>
            </p:cNvSpPr>
            <p:nvPr/>
          </p:nvSpPr>
          <p:spPr>
            <a:xfrm>
              <a:off x="3244404" y="3701263"/>
              <a:ext cx="3881534" cy="24120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1"/>
            <a:lstStyle/>
            <a:p>
              <a:pPr>
                <a:lnSpc>
                  <a:spcPts val="2500"/>
                </a:lnSpc>
                <a:spcAft>
                  <a:spcPts val="1500"/>
                </a:spcAft>
              </a:pPr>
              <a:endParaRPr lang="en-AU" sz="16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Speech Bubble: Rectangle with Corners Rounded 5" descr="This course helped me lead a whole-school review of our assessment and reporting practices. The templates were a great resource in leading professional discussions and helped with directed questions and focus areas.&#10;">
              <a:extLst>
                <a:ext uri="{FF2B5EF4-FFF2-40B4-BE49-F238E27FC236}">
                  <a16:creationId xmlns:a16="http://schemas.microsoft.com/office/drawing/2014/main" id="{E405EE53-CD1F-45B8-5729-CA1BFFF555AE}"/>
                </a:ext>
              </a:extLst>
            </p:cNvPr>
            <p:cNvSpPr/>
            <p:nvPr/>
          </p:nvSpPr>
          <p:spPr>
            <a:xfrm>
              <a:off x="3626151" y="3933961"/>
              <a:ext cx="3395470" cy="1485093"/>
            </a:xfrm>
            <a:prstGeom prst="wedgeRoundRectCallout">
              <a:avLst>
                <a:gd name="adj1" fmla="val 34866"/>
                <a:gd name="adj2" fmla="val 63631"/>
                <a:gd name="adj3" fmla="val 1666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Aft>
                  <a:spcPts val="1200"/>
                </a:spcAft>
              </a:pPr>
              <a:r>
                <a:rPr lang="en-US" sz="1400" i="1" dirty="0">
                  <a:solidFill>
                    <a:schemeClr val="accent1"/>
                  </a:solidFill>
                  <a:latin typeface="+mj-lt"/>
                </a:rPr>
                <a:t>This course helped me lead a whole-school review of our assessment and reporting practices. The templates were a great resource in leading professional discussions and helped with directed questions and focus areas.</a:t>
              </a:r>
              <a:endParaRPr lang="en-US" sz="1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78701F-1FF1-646F-67D6-6E7A65EBFF4F}"/>
                </a:ext>
              </a:extLst>
            </p:cNvPr>
            <p:cNvSpPr txBox="1"/>
            <p:nvPr/>
          </p:nvSpPr>
          <p:spPr>
            <a:xfrm>
              <a:off x="3557430" y="5634533"/>
              <a:ext cx="2936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+mj-lt"/>
                </a:rPr>
                <a:t>LECI participant, Module 4, 2023</a:t>
              </a:r>
              <a:endParaRPr lang="en-AU" sz="1400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Graphic 10" descr="Male profile with solid fill">
              <a:extLst>
                <a:ext uri="{FF2B5EF4-FFF2-40B4-BE49-F238E27FC236}">
                  <a16:creationId xmlns:a16="http://schemas.microsoft.com/office/drawing/2014/main" id="{EB5CC210-5C98-9D29-F545-9C47634F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9885" y="5393087"/>
              <a:ext cx="621186" cy="621186"/>
            </a:xfrm>
            <a:prstGeom prst="rect">
              <a:avLst/>
            </a:prstGeom>
          </p:spPr>
        </p:pic>
        <p:sp>
          <p:nvSpPr>
            <p:cNvPr id="13" name="Rectangle 12" descr="This course helped me lead a whole-school review of our assessment and reporting practices. The templates were a great resource in leading professional discussions and helped with directed questions and focus areas.&#10;">
              <a:extLst>
                <a:ext uri="{FF2B5EF4-FFF2-40B4-BE49-F238E27FC236}">
                  <a16:creationId xmlns:a16="http://schemas.microsoft.com/office/drawing/2014/main" id="{D243045F-BBBB-1036-D707-C77508E509D3}"/>
                </a:ext>
              </a:extLst>
            </p:cNvPr>
            <p:cNvSpPr/>
            <p:nvPr/>
          </p:nvSpPr>
          <p:spPr>
            <a:xfrm>
              <a:off x="3272174" y="4018666"/>
              <a:ext cx="707953" cy="575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Aft>
                  <a:spcPts val="1200"/>
                </a:spcAft>
              </a:pPr>
              <a:r>
                <a:rPr lang="en-US" sz="7200" i="1" dirty="0">
                  <a:solidFill>
                    <a:schemeClr val="accent1"/>
                  </a:solidFill>
                  <a:latin typeface="+mj-lt"/>
                </a:rPr>
                <a:t>“</a:t>
              </a:r>
              <a:endParaRPr lang="en-US" sz="7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" name="Rectangle 14" descr="This course helped me lead a whole-school review of our assessment and reporting practices. The templates were a great resource in leading professional discussions and helped with directed questions and focus areas.&#10;">
              <a:extLst>
                <a:ext uri="{FF2B5EF4-FFF2-40B4-BE49-F238E27FC236}">
                  <a16:creationId xmlns:a16="http://schemas.microsoft.com/office/drawing/2014/main" id="{636EBFBE-B078-3A1C-A147-027881C58BB3}"/>
                </a:ext>
              </a:extLst>
            </p:cNvPr>
            <p:cNvSpPr/>
            <p:nvPr/>
          </p:nvSpPr>
          <p:spPr>
            <a:xfrm rot="10800000">
              <a:off x="5557490" y="4725029"/>
              <a:ext cx="707953" cy="575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Aft>
                  <a:spcPts val="1200"/>
                </a:spcAft>
              </a:pPr>
              <a:r>
                <a:rPr lang="en-US" sz="7200" i="1" dirty="0">
                  <a:solidFill>
                    <a:schemeClr val="accent1"/>
                  </a:solidFill>
                  <a:latin typeface="+mj-lt"/>
                </a:rPr>
                <a:t>“</a:t>
              </a:r>
              <a:endParaRPr lang="en-US" sz="7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5FFB94-3B03-9F5C-9D08-C6AC5C559AD0}"/>
              </a:ext>
            </a:extLst>
          </p:cNvPr>
          <p:cNvSpPr>
            <a:spLocks/>
          </p:cNvSpPr>
          <p:nvPr/>
        </p:nvSpPr>
        <p:spPr>
          <a:xfrm>
            <a:off x="4683966" y="3699527"/>
            <a:ext cx="6878411" cy="2412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 anchorCtr="1"/>
          <a:lstStyle/>
          <a:p>
            <a:r>
              <a:rPr lang="en-US" sz="1400" dirty="0">
                <a:solidFill>
                  <a:schemeClr val="accent1"/>
                </a:solidFill>
              </a:rPr>
              <a:t>Module 5 – Using data to effectively evaluated the curriculum was held in Week 7, Term 3.  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'Meet the experts' session with Viviane Robinson was also held in Term 3, Week 8, Term 3.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The recording of previous sessions can be accessed in the LECI Teams space. To find out more access the </a:t>
            </a:r>
            <a:r>
              <a:rPr lang="en-US" sz="1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LECI professional learning webpage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8975D-7A4C-5AAA-07BE-7FBFBF822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949039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  -  Read-Only" id="{5F0C83F1-0873-46AE-927C-702937B2931A}" vid="{38F5C4A1-B054-4DF0-87EC-53FB93C6E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763d47-3c66-4c58-9425-1477fd3ccd1e">
      <Terms xmlns="http://schemas.microsoft.com/office/infopath/2007/PartnerControls"/>
    </lcf76f155ced4ddcb4097134ff3c332f>
    <Projectleadreview xmlns="7e763d47-3c66-4c58-9425-1477fd3ccd1e" xsi:nil="true"/>
    <Workstreamleadendorsement xmlns="7e763d47-3c66-4c58-9425-1477fd3ccd1e" xsi:nil="true"/>
    <Digitalsupport xmlns="7e763d47-3c66-4c58-9425-1477fd3ccd1e" xsi:nil="true"/>
    <TaxCatchAll xmlns="60129b06-f64b-40a8-96e2-c5b2f86112b1" xsi:nil="true"/>
    <Writingpod xmlns="7e763d47-3c66-4c58-9425-1477fd3ccd1e">
      <UserInfo>
        <DisplayName/>
        <AccountId xsi:nil="true"/>
        <AccountType/>
      </UserInfo>
    </Writingpod>
    <FeedbackfromNSWMS xmlns="7e763d47-3c66-4c58-9425-1477fd3ccd1e" xsi:nil="true"/>
    <Resourcedrop xmlns="7e763d47-3c66-4c58-9425-1477fd3ccd1e" xsi:nil="true"/>
    <Designanddevelopment xmlns="7e763d47-3c66-4c58-9425-1477fd3ccd1e" xsi:nil="true"/>
    <StoredinTRIM xmlns="7e763d47-3c66-4c58-9425-1477fd3ccd1e" xsi:nil="true"/>
    <Contentediting xmlns="7e763d47-3c66-4c58-9425-1477fd3ccd1e" xsi:nil="true"/>
    <Published xmlns="7e763d47-3c66-4c58-9425-1477fd3cc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50904603AA64982DCAA86C5CFC06E" ma:contentTypeVersion="29" ma:contentTypeDescription="Create a new document." ma:contentTypeScope="" ma:versionID="0fc6a102da4d77c0b10173b0b26d75a6">
  <xsd:schema xmlns:xsd="http://www.w3.org/2001/XMLSchema" xmlns:xs="http://www.w3.org/2001/XMLSchema" xmlns:p="http://schemas.microsoft.com/office/2006/metadata/properties" xmlns:ns2="7e763d47-3c66-4c58-9425-1477fd3ccd1e" xmlns:ns3="60129b06-f64b-40a8-96e2-c5b2f86112b1" targetNamespace="http://schemas.microsoft.com/office/2006/metadata/properties" ma:root="true" ma:fieldsID="c35daca135dca9aff6274a6e357b630b" ns2:_="" ns3:_="">
    <xsd:import namespace="7e763d47-3c66-4c58-9425-1477fd3ccd1e"/>
    <xsd:import namespace="60129b06-f64b-40a8-96e2-c5b2f8611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Writingpod" minOccurs="0"/>
                <xsd:element ref="ns2:Designanddevelopment" minOccurs="0"/>
                <xsd:element ref="ns2:FeedbackfromNSWMS" minOccurs="0"/>
                <xsd:element ref="ns2:Contentediting" minOccurs="0"/>
                <xsd:element ref="ns2:Projectleadreview" minOccurs="0"/>
                <xsd:element ref="ns2:Workstreamleadendorsement" minOccurs="0"/>
                <xsd:element ref="ns2:Digitalsupport" minOccurs="0"/>
                <xsd:element ref="ns2:StoredinTRIM" minOccurs="0"/>
                <xsd:element ref="ns2:Published" minOccurs="0"/>
                <xsd:element ref="ns2:Resourcedrop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3d47-3c66-4c58-9425-1477fd3cc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Writingpod" ma:index="20" nillable="true" ma:displayName="Writing pod" ma:format="Dropdown" ma:list="UserInfo" ma:SharePointGroup="0" ma:internalName="Writingpo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signanddevelopment" ma:index="21" nillable="true" ma:displayName="Design and development" ma:format="Dropdown" ma:internalName="Designanddevelopment">
      <xsd:simpleType>
        <xsd:restriction base="dms:Choice">
          <xsd:enumeration value="Not yet started"/>
          <xsd:enumeration value="In progress"/>
          <xsd:enumeration value="Complete"/>
        </xsd:restriction>
      </xsd:simpleType>
    </xsd:element>
    <xsd:element name="FeedbackfromNSWMS" ma:index="22" nillable="true" ma:displayName="Feedback from NSWMS" ma:description="Have leaders Michelle and Ayesha provided input?" ma:format="Dropdown" ma:internalName="FeedbackfromNSWMS">
      <xsd:simpleType>
        <xsd:restriction base="dms:Choice">
          <xsd:enumeration value="Not yet requested"/>
          <xsd:enumeration value="Request submitted"/>
          <xsd:enumeration value="Feedback received"/>
        </xsd:restriction>
      </xsd:simpleType>
    </xsd:element>
    <xsd:element name="Contentediting" ma:index="23" nillable="true" ma:displayName="Content editing" ma:description="Has unit content been edited by Senior Editor (R. Kilroy)?" ma:format="Dropdown" ma:internalName="Contentediting">
      <xsd:simpleType>
        <xsd:restriction base="dms:Choice">
          <xsd:enumeration value="Not yet requested"/>
          <xsd:enumeration value="Request submitted"/>
          <xsd:enumeration value="Editing complete"/>
        </xsd:restriction>
      </xsd:simpleType>
    </xsd:element>
    <xsd:element name="Projectleadreview" ma:index="24" nillable="true" ma:displayName="Project lead review" ma:description="Have project leads (H. Laverick and R. Cheal) reviewed the unit?" ma:format="Dropdown" ma:internalName="Projectleadreview">
      <xsd:simpleType>
        <xsd:restriction base="dms:Choice">
          <xsd:enumeration value="Not yet requested"/>
          <xsd:enumeration value="Request submitted"/>
          <xsd:enumeration value="Review complete"/>
        </xsd:restriction>
      </xsd:simpleType>
    </xsd:element>
    <xsd:element name="Workstreamleadendorsement" ma:index="25" nillable="true" ma:displayName="Workstream lead endorsement" ma:description="Has J. Hoffman endorsed the unit?" ma:format="Dropdown" ma:internalName="Workstreamleadendorsement">
      <xsd:simpleType>
        <xsd:restriction base="dms:Choice">
          <xsd:enumeration value="Not yet submitted"/>
          <xsd:enumeration value="Request submitted"/>
          <xsd:enumeration value="Endorsement complete"/>
        </xsd:restriction>
      </xsd:simpleType>
    </xsd:element>
    <xsd:element name="Digitalsupport" ma:index="26" nillable="true" ma:displayName="Digital support" ma:format="Dropdown" ma:internalName="Digitalsupport">
      <xsd:simpleType>
        <xsd:restriction base="dms:Choice">
          <xsd:enumeration value="Not yet submitted"/>
          <xsd:enumeration value="Request submitted (by project manager)"/>
          <xsd:enumeration value="Digital support complete"/>
        </xsd:restriction>
      </xsd:simpleType>
    </xsd:element>
    <xsd:element name="StoredinTRIM" ma:index="27" nillable="true" ma:displayName="Stored in TRIM" ma:format="Dropdown" ma:internalName="StoredinTRIM">
      <xsd:simpleType>
        <xsd:restriction base="dms:Choice">
          <xsd:enumeration value="Yes"/>
          <xsd:enumeration value="No"/>
        </xsd:restriction>
      </xsd:simpleType>
    </xsd:element>
    <xsd:element name="Published" ma:index="28" nillable="true" ma:displayName="Published" ma:format="Dropdown" ma:internalName="Published">
      <xsd:simpleType>
        <xsd:restriction base="dms:Choice">
          <xsd:enumeration value="Yes"/>
          <xsd:enumeration value="No"/>
        </xsd:restriction>
      </xsd:simpleType>
    </xsd:element>
    <xsd:element name="Resourcedrop" ma:index="29" nillable="true" ma:displayName="Drop week" ma:format="Dropdown" ma:internalName="Resourcedrop">
      <xsd:simpleType>
        <xsd:restriction base="dms:Choice">
          <xsd:enumeration value="T1, W1"/>
          <xsd:enumeration value="T1, W3"/>
          <xsd:enumeration value="T1, W7"/>
          <xsd:enumeration value="T1, W10"/>
          <xsd:enumeration value="T2, W1"/>
          <xsd:enumeration value="T2, W3"/>
          <xsd:enumeration value="T2, W7"/>
          <xsd:enumeration value="T2, W10"/>
          <xsd:enumeration value="T3, W1"/>
          <xsd:enumeration value="T3, W3"/>
          <xsd:enumeration value="T3, W7"/>
          <xsd:enumeration value="T3, W10"/>
          <xsd:enumeration value="T4, W1"/>
          <xsd:enumeration value="T4, W3"/>
          <xsd:enumeration value="T4, W7"/>
          <xsd:enumeration value="T4, W10"/>
        </xsd:restriction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29b06-f64b-40a8-96e2-c5b2f8611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d14652b1-c484-4c0c-a021-a754efd78e11}" ma:internalName="TaxCatchAll" ma:showField="CatchAllData" ma:web="60129b06-f64b-40a8-96e2-c5b2f8611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7FAB9-82B1-4D1F-90AA-DF954EE00E26}">
  <ds:schemaRefs>
    <ds:schemaRef ds:uri="60129b06-f64b-40a8-96e2-c5b2f86112b1"/>
    <ds:schemaRef ds:uri="7e763d47-3c66-4c58-9425-1477fd3ccd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A228B4-C4E2-429C-A9A1-3AFF2377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B51A8-EDF2-4B40-8E45-92A65FB9EFD6}">
  <ds:schemaRefs>
    <ds:schemaRef ds:uri="60129b06-f64b-40a8-96e2-c5b2f86112b1"/>
    <ds:schemaRef ds:uri="7e763d47-3c66-4c58-9425-1477fd3ccd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1710</Words>
  <Application>Microsoft Office PowerPoint</Application>
  <PresentationFormat>Widescreen</PresentationFormat>
  <Paragraphs>196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Levitation</vt:lpstr>
      <vt:lpstr>Montserrat SemiBold</vt:lpstr>
      <vt:lpstr>Public Sans</vt:lpstr>
      <vt:lpstr>Public Sans Black</vt:lpstr>
      <vt:lpstr>Public Sans Bold</vt:lpstr>
      <vt:lpstr>Public Sans Light</vt:lpstr>
      <vt:lpstr>Public Sans SemiBold</vt:lpstr>
      <vt:lpstr>Segoe UI</vt:lpstr>
      <vt:lpstr>Times New Roman</vt:lpstr>
      <vt:lpstr>NSWG Corporate</vt:lpstr>
      <vt:lpstr>Curriculum Reform update – DELs and principals</vt:lpstr>
      <vt:lpstr>Acknowledgement of Country</vt:lpstr>
      <vt:lpstr>Summary</vt:lpstr>
      <vt:lpstr>Primary curriculum update</vt:lpstr>
      <vt:lpstr>Primary curriculum update (2)</vt:lpstr>
      <vt:lpstr>Secondary curriculum update</vt:lpstr>
      <vt:lpstr>Secondary curriculum update (2)</vt:lpstr>
      <vt:lpstr>Curriculum implementation </vt:lpstr>
      <vt:lpstr>Leading effective curriculum implementation</vt:lpstr>
      <vt:lpstr>School planning for curriculum implementation</vt:lpstr>
      <vt:lpstr>NESA update</vt:lpstr>
      <vt:lpstr>Curriculum Reform Communities (CRC)</vt:lpstr>
      <vt:lpstr>Literacy and numeracy (1)</vt:lpstr>
      <vt:lpstr>Literacy and numeracy (2)</vt:lpstr>
      <vt:lpstr>Secondary Professional Learning – Model of support</vt:lpstr>
      <vt:lpstr>Head teachers and teachers working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curriculum-reform-update-term-3-week-3</dc:title>
  <dc:creator>NSW Department of Education</dc:creator>
  <dcterms:created xsi:type="dcterms:W3CDTF">2023-08-02T23:25:57Z</dcterms:created>
  <dcterms:modified xsi:type="dcterms:W3CDTF">2023-09-08T00:17:32Z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2023-08-02T23:26:04Z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13c48c52-9c20-4528-bb8a-5ac66da46738</vt:lpwstr>
  </property>
  <property fmtid="{D5CDD505-2E9C-101B-9397-08002B2CF9AE}" pid="8" name="MSIP_Label_b603dfd7-d93a-4381-a340-2995d8282205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0x01010028550904603AA64982DCAA86C5CFC06E</vt:lpwstr>
  </property>
</Properties>
</file>