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703" r:id="rId5"/>
  </p:sldMasterIdLst>
  <p:notesMasterIdLst>
    <p:notesMasterId r:id="rId15"/>
  </p:notesMasterIdLst>
  <p:handoutMasterIdLst>
    <p:handoutMasterId r:id="rId16"/>
  </p:handoutMasterIdLst>
  <p:sldIdLst>
    <p:sldId id="335" r:id="rId6"/>
    <p:sldId id="366" r:id="rId7"/>
    <p:sldId id="364" r:id="rId8"/>
    <p:sldId id="350" r:id="rId9"/>
    <p:sldId id="384" r:id="rId10"/>
    <p:sldId id="385" r:id="rId11"/>
    <p:sldId id="387" r:id="rId12"/>
    <p:sldId id="388" r:id="rId13"/>
    <p:sldId id="297" r:id="rId14"/>
  </p:sldIdLst>
  <p:sldSz cx="12192000" cy="6858000"/>
  <p:notesSz cx="9144000" cy="6858000"/>
  <p:custDataLst>
    <p:tags r:id="rId17"/>
  </p:custDataLst>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ole of the ARCO" id="{1165592B-D1AE-EE48-AEB4-F19515D86DC8}">
          <p14:sldIdLst>
            <p14:sldId id="335"/>
            <p14:sldId id="366"/>
            <p14:sldId id="364"/>
            <p14:sldId id="350"/>
            <p14:sldId id="384"/>
            <p14:sldId id="385"/>
            <p14:sldId id="387"/>
            <p14:sldId id="388"/>
            <p14:sldId id="297"/>
          </p14:sldIdLst>
        </p14:section>
      </p14:sectionLst>
    </p:ext>
    <p:ext uri="{EFAFB233-063F-42B5-8137-9DF3F51BA10A}">
      <p15:sldGuideLst xmlns:p15="http://schemas.microsoft.com/office/powerpoint/2012/main">
        <p15:guide id="1" orient="horz" pos="1842" userDrawn="1">
          <p15:clr>
            <a:srgbClr val="A4A3A4"/>
          </p15:clr>
        </p15:guide>
        <p15:guide id="2" orient="horz" pos="3294" userDrawn="1">
          <p15:clr>
            <a:srgbClr val="A4A3A4"/>
          </p15:clr>
        </p15:guide>
        <p15:guide id="3" orient="horz" pos="2228" userDrawn="1">
          <p15:clr>
            <a:srgbClr val="A4A3A4"/>
          </p15:clr>
        </p15:guide>
        <p15:guide id="4" orient="horz" pos="2614" userDrawn="1">
          <p15:clr>
            <a:srgbClr val="A4A3A4"/>
          </p15:clr>
        </p15:guide>
        <p15:guide id="5" pos="3812" userDrawn="1">
          <p15:clr>
            <a:srgbClr val="A4A3A4"/>
          </p15:clr>
        </p15:guide>
        <p15:guide id="6" orient="horz" pos="1570" userDrawn="1">
          <p15:clr>
            <a:srgbClr val="A4A3A4"/>
          </p15:clr>
        </p15:guide>
        <p15:guide id="7" orient="horz" pos="1616" userDrawn="1">
          <p15:clr>
            <a:srgbClr val="A4A3A4"/>
          </p15:clr>
        </p15:guide>
        <p15:guide id="8" pos="1323" userDrawn="1">
          <p15:clr>
            <a:srgbClr val="A4A3A4"/>
          </p15:clr>
        </p15:guide>
        <p15:guide id="9" pos="3386" userDrawn="1">
          <p15:clr>
            <a:srgbClr val="A4A3A4"/>
          </p15:clr>
        </p15:guide>
        <p15:guide id="10" pos="236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4" name="Kristy Jones" initials="KJ" lastIdx="8" clrIdx="1">
    <p:extLst>
      <p:ext uri="{19B8F6BF-5375-455C-9EA6-DF929625EA0E}">
        <p15:presenceInfo xmlns:p15="http://schemas.microsoft.com/office/powerpoint/2012/main" userId="Kristy Jones" providerId="None"/>
      </p:ext>
    </p:extLst>
  </p:cmAuthor>
  <p:cmAuthor id="5" name="Tony Jabbour" initials="TJ [2]" lastIdx="1" clrIdx="2">
    <p:extLst>
      <p:ext uri="{19B8F6BF-5375-455C-9EA6-DF929625EA0E}">
        <p15:presenceInfo xmlns:p15="http://schemas.microsoft.com/office/powerpoint/2012/main" userId="S::tony.jabbour8@det.nsw.edu.au::a994b54b-b35d-44e2-9a1c-db0626c0d942" providerId="AD"/>
      </p:ext>
    </p:extLst>
  </p:cmAuthor>
  <p:cmAuthor id="6" name="Tony Jabbour" initials="TJ" lastIdx="11" clrIdx="3">
    <p:extLst>
      <p:ext uri="{19B8F6BF-5375-455C-9EA6-DF929625EA0E}">
        <p15:presenceInfo xmlns:p15="http://schemas.microsoft.com/office/powerpoint/2012/main" userId="S-1-5-21-2977299124-1876462163-2290217735-94655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BA6"/>
    <a:srgbClr val="B5C3D7"/>
    <a:srgbClr val="041D42"/>
    <a:srgbClr val="041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3609" autoAdjust="0"/>
  </p:normalViewPr>
  <p:slideViewPr>
    <p:cSldViewPr snapToGrid="0">
      <p:cViewPr varScale="1">
        <p:scale>
          <a:sx n="64" d="100"/>
          <a:sy n="64" d="100"/>
        </p:scale>
        <p:origin x="900" y="39"/>
      </p:cViewPr>
      <p:guideLst>
        <p:guide orient="horz" pos="1842"/>
        <p:guide orient="horz" pos="3294"/>
        <p:guide orient="horz" pos="2228"/>
        <p:guide orient="horz" pos="2614"/>
        <p:guide pos="3812"/>
        <p:guide orient="horz" pos="1570"/>
        <p:guide orient="horz" pos="1616"/>
        <p:guide pos="1323"/>
        <p:guide pos="3386"/>
        <p:guide pos="2366"/>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06" d="100"/>
          <a:sy n="106" d="100"/>
        </p:scale>
        <p:origin x="1008" y="3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Montserrat Light" pitchFamily="2" charset="77"/>
                <a:ea typeface="+mn-ea"/>
                <a:cs typeface="+mn-cs"/>
              </a:defRPr>
            </a:pPr>
            <a:r>
              <a:rPr lang="en-AU" b="0">
                <a:latin typeface="+mn-lt"/>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Montserrat Light" pitchFamily="2" charset="77"/>
              <a:ea typeface="+mn-ea"/>
              <a:cs typeface="+mn-cs"/>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444778728"/>
        <c:axId val="444779120"/>
      </c:barChart>
      <c:catAx>
        <c:axId val="444778728"/>
        <c:scaling>
          <c:orientation val="minMax"/>
        </c:scaling>
        <c:delete val="1"/>
        <c:axPos val="b"/>
        <c:numFmt formatCode="General" sourceLinked="1"/>
        <c:majorTickMark val="none"/>
        <c:minorTickMark val="none"/>
        <c:tickLblPos val="nextTo"/>
        <c:crossAx val="444779120"/>
        <c:crosses val="autoZero"/>
        <c:auto val="1"/>
        <c:lblAlgn val="ctr"/>
        <c:lblOffset val="100"/>
        <c:noMultiLvlLbl val="0"/>
      </c:catAx>
      <c:valAx>
        <c:axId val="44477912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444778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0" i="0" kern="1200" spc="0" baseline="0">
                <a:solidFill>
                  <a:srgbClr val="19233E"/>
                </a:solidFill>
                <a:effectLst/>
                <a:latin typeface="+mn-lt"/>
              </a:rPr>
              <a:t>Chart Title</a:t>
            </a:r>
            <a:endParaRPr lang="en-AU" sz="1600" b="0">
              <a:effectLst/>
              <a:latin typeface="+mn-lt"/>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solidFill>
                <a:schemeClr val="accent5"/>
              </a:solidFill>
              <a:ln w="19050">
                <a:noFill/>
              </a:ln>
              <a:effectLst/>
            </c:spPr>
            <c:extLst>
              <c:ext xmlns:c16="http://schemas.microsoft.com/office/drawing/2014/chart" uri="{C3380CC4-5D6E-409C-BE32-E72D297353CC}">
                <c16:uniqueId val="{00000001-3507-4096-88DB-1BE9AAD60A27}"/>
              </c:ext>
            </c:extLst>
          </c:dPt>
          <c:dPt>
            <c:idx val="1"/>
            <c:bubble3D val="0"/>
            <c:spPr>
              <a:solidFill>
                <a:schemeClr val="accent2"/>
              </a:solidFill>
              <a:ln w="19050">
                <a:noFill/>
              </a:ln>
              <a:effectLst/>
            </c:spPr>
            <c:extLst>
              <c:ext xmlns:c16="http://schemas.microsoft.com/office/drawing/2014/chart" uri="{C3380CC4-5D6E-409C-BE32-E72D297353CC}">
                <c16:uniqueId val="{00000003-3507-4096-88DB-1BE9AAD60A27}"/>
              </c:ext>
            </c:extLst>
          </c:dPt>
          <c:dPt>
            <c:idx val="2"/>
            <c:bubble3D val="0"/>
            <c:spPr>
              <a:solidFill>
                <a:schemeClr val="accent3"/>
              </a:solidFill>
              <a:ln w="19050">
                <a:noFill/>
              </a:ln>
              <a:effectLst/>
            </c:spPr>
            <c:extLst>
              <c:ext xmlns:c16="http://schemas.microsoft.com/office/drawing/2014/chart" uri="{C3380CC4-5D6E-409C-BE32-E72D297353CC}">
                <c16:uniqueId val="{00000005-3507-4096-88DB-1BE9AAD60A27}"/>
              </c:ext>
            </c:extLst>
          </c:dPt>
          <c:dPt>
            <c:idx val="3"/>
            <c:bubble3D val="0"/>
            <c:spPr>
              <a:solidFill>
                <a:schemeClr val="accent6"/>
              </a:solid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a:t>, </a:t>
                    </a:r>
                    <a:fld id="{4B725BE5-439E-48A7-81A4-165608449EA8}" type="VALUE">
                      <a:rPr lang="en-US" baseline="0"/>
                      <a:pPr/>
                      <a:t>[VALUE]</a:t>
                    </a:fld>
                    <a:endParaRPr lang="en-US" baseline="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11/16/2022</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16/11/2022</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nsw.gov.au/about-us/strategies-and-reports/our-reconciliation-action-plan/acknowledgement-of-country"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education.nsw.gov.au/content/dam/main-education/rap-hub/59588_RAP_Printable_A5_-_3.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cove.video/3bBAQn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tion.nsw.gov.au/about-us/rights-and-accountability/complaints-compliments-and-suggestions/help-with-making-a-complai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AU" sz="1100" dirty="0"/>
          </a:p>
          <a:p>
            <a:pPr>
              <a:spcAft>
                <a:spcPts val="600"/>
              </a:spcAft>
            </a:pPr>
            <a:endParaRPr lang="en-AU" sz="1100" dirty="0"/>
          </a:p>
        </p:txBody>
      </p:sp>
      <p:sp>
        <p:nvSpPr>
          <p:cNvPr id="4" name="Slide Number Placeholder 3"/>
          <p:cNvSpPr>
            <a:spLocks noGrp="1"/>
          </p:cNvSpPr>
          <p:nvPr>
            <p:ph type="sldNum" sz="quarter" idx="5"/>
          </p:nvPr>
        </p:nvSpPr>
        <p:spPr/>
        <p:txBody>
          <a:bodyPr/>
          <a:lstStyle/>
          <a:p>
            <a:fld id="{D09C5488-DD16-4714-9519-7BE21BA11D4E}" type="slidenum">
              <a:rPr lang="en-AU" smtClean="0"/>
              <a:t>1</a:t>
            </a:fld>
            <a:endParaRPr lang="en-AU"/>
          </a:p>
        </p:txBody>
      </p:sp>
    </p:spTree>
    <p:extLst>
      <p:ext uri="{BB962C8B-B14F-4D97-AF65-F5344CB8AC3E}">
        <p14:creationId xmlns:p14="http://schemas.microsoft.com/office/powerpoint/2010/main" val="17720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adapt this slide and content to reflect your local context. You may wish to insert an introduction slide for yourself.</a:t>
            </a:r>
          </a:p>
          <a:p>
            <a:endParaRPr lang="en-AU" dirty="0"/>
          </a:p>
          <a:p>
            <a:r>
              <a:rPr lang="en-AU" dirty="0"/>
              <a:t>We acknowledge the traditional custodians of the lands and waterways where we work and live. We celebrate the First Peoples' unique cultural and spiritual relationship to Country and acknowledge the significance of Aboriginal cultures in Australia.</a:t>
            </a:r>
          </a:p>
          <a:p>
            <a:endParaRPr lang="en-AU" dirty="0"/>
          </a:p>
          <a:p>
            <a:r>
              <a:rPr lang="en-AU" sz="1100" dirty="0">
                <a:hlinkClick r:id="rId3"/>
              </a:rPr>
              <a:t>https://education.nsw.gov.au/about-us/strategies-and-reports/our-reconciliation-action-plan/acknowledgement-of-country</a:t>
            </a:r>
            <a:r>
              <a:rPr lang="en-AU" sz="1100" dirty="0"/>
              <a:t> </a:t>
            </a:r>
          </a:p>
          <a:p>
            <a:r>
              <a:rPr lang="en-AU" sz="1100" dirty="0"/>
              <a:t>   </a:t>
            </a:r>
          </a:p>
          <a:p>
            <a:r>
              <a:rPr lang="en-AU" sz="1100" dirty="0">
                <a:hlinkClick r:id="rId4"/>
              </a:rPr>
              <a:t>https://education.nsw.gov.au/content/dam/main-education/rap-hub/59588_RAP_Printable_A5_-_3.pdf</a:t>
            </a:r>
            <a:r>
              <a:rPr lang="en-AU" sz="1100" dirty="0"/>
              <a:t> </a:t>
            </a:r>
          </a:p>
          <a:p>
            <a:r>
              <a:rPr lang="en-AU" dirty="0"/>
              <a:t>     </a:t>
            </a:r>
          </a:p>
        </p:txBody>
      </p:sp>
      <p:sp>
        <p:nvSpPr>
          <p:cNvPr id="4" name="Slide Number Placeholder 3"/>
          <p:cNvSpPr>
            <a:spLocks noGrp="1"/>
          </p:cNvSpPr>
          <p:nvPr>
            <p:ph type="sldNum" sz="quarter" idx="5"/>
          </p:nvPr>
        </p:nvSpPr>
        <p:spPr/>
        <p:txBody>
          <a:bodyPr/>
          <a:lstStyle/>
          <a:p>
            <a:fld id="{D09C5488-DD16-4714-9519-7BE21BA11D4E}" type="slidenum">
              <a:rPr lang="en-AU" smtClean="0"/>
              <a:t>2</a:t>
            </a:fld>
            <a:endParaRPr lang="en-AU"/>
          </a:p>
        </p:txBody>
      </p:sp>
    </p:spTree>
    <p:extLst>
      <p:ext uri="{BB962C8B-B14F-4D97-AF65-F5344CB8AC3E}">
        <p14:creationId xmlns:p14="http://schemas.microsoft.com/office/powerpoint/2010/main" val="143565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mn-lt"/>
                <a:ea typeface="+mn-ea"/>
                <a:cs typeface="+mn-cs"/>
              </a:rPr>
              <a:t>Depending on the size of the school and the needs of the school community, the principal may decide to nominate several ARCOs.</a:t>
            </a:r>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263091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2593394"/>
          </a:xfrm>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100" dirty="0"/>
              <a:t>Before playing video (2:10min) you may wish to share:</a:t>
            </a:r>
          </a:p>
          <a:p>
            <a:endParaRPr lang="en-AU" sz="1100" b="0" i="0" kern="1200" dirty="0">
              <a:solidFill>
                <a:schemeClr val="tx1"/>
              </a:solidFill>
              <a:effectLst/>
              <a:latin typeface="+mn-lt"/>
              <a:ea typeface="+mn-ea"/>
              <a:cs typeface="+mn-cs"/>
            </a:endParaRPr>
          </a:p>
          <a:p>
            <a:r>
              <a:rPr lang="en-AU" sz="1100" b="0" i="0" kern="1200" dirty="0">
                <a:solidFill>
                  <a:schemeClr val="tx1"/>
                </a:solidFill>
                <a:effectLst/>
                <a:latin typeface="+mn-lt"/>
                <a:ea typeface="+mn-ea"/>
                <a:cs typeface="+mn-cs"/>
              </a:rPr>
              <a:t>The Anti-Racism Contact Officer (ARCO) is a teacher or executive member of staff who has been nominated by the principal to support anti-racism education in the school. </a:t>
            </a:r>
          </a:p>
          <a:p>
            <a:r>
              <a:rPr lang="en-AU" sz="1100" kern="1200" dirty="0">
                <a:solidFill>
                  <a:schemeClr val="tx1"/>
                </a:solidFill>
                <a:effectLst/>
                <a:latin typeface="+mn-lt"/>
                <a:ea typeface="+mn-ea"/>
                <a:cs typeface="+mn-cs"/>
              </a:rPr>
              <a:t>It is important that all members of the school community know who the ARCO is and what they do.</a:t>
            </a:r>
          </a:p>
          <a:p>
            <a:endParaRPr lang="en-AU" sz="1100" dirty="0"/>
          </a:p>
          <a:p>
            <a:r>
              <a:rPr lang="en-AU" sz="1100" dirty="0"/>
              <a:t>NB. Video available with closed </a:t>
            </a:r>
            <a:r>
              <a:rPr lang="en-AU" sz="1100" b="0" dirty="0"/>
              <a:t>captions at </a:t>
            </a:r>
            <a:r>
              <a:rPr lang="en-AU" sz="1200" b="0" u="sng" kern="1200" dirty="0">
                <a:solidFill>
                  <a:schemeClr val="tx1"/>
                </a:solidFill>
                <a:effectLst/>
                <a:latin typeface="+mn-lt"/>
                <a:ea typeface="+mn-ea"/>
                <a:cs typeface="+mn-cs"/>
                <a:hlinkClick r:id="rId3"/>
              </a:rPr>
              <a:t>https://bcove.video/3bBAQnh</a:t>
            </a:r>
            <a:endParaRPr lang="en-AU" sz="1100" b="0" dirty="0"/>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275193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2176935"/>
          </a:xfrm>
        </p:spPr>
        <p:txBody>
          <a:bodyPr/>
          <a:lstStyle/>
          <a:p>
            <a:r>
              <a:rPr lang="en-AU" sz="1100" dirty="0"/>
              <a:t>Adapt information to suit your school context.</a:t>
            </a:r>
          </a:p>
          <a:p>
            <a:r>
              <a:rPr lang="en-AU" sz="1100" dirty="0"/>
              <a:t>Do you have any whole school initiatives or professional learning planned?</a:t>
            </a:r>
          </a:p>
          <a:p>
            <a:r>
              <a:rPr lang="en-AU" sz="1100" dirty="0"/>
              <a:t>Are staff aware of the anti-racism education webpages, the statewide staffroom, and professional learning options?</a:t>
            </a:r>
          </a:p>
          <a:p>
            <a:endParaRPr lang="en-AU" sz="1100" dirty="0"/>
          </a:p>
          <a:p>
            <a:r>
              <a:rPr lang="en-AU" sz="1100" dirty="0"/>
              <a:t>Teachers - </a:t>
            </a:r>
            <a:r>
              <a:rPr lang="en-AU" sz="1100" u="sng" dirty="0"/>
              <a:t>https://education.nsw.gov.au/teaching-and-learning/curriculum/multicultural-education/anti-racism-education/teachers</a:t>
            </a:r>
          </a:p>
          <a:p>
            <a:endParaRPr lang="en-AU" sz="1100" dirty="0"/>
          </a:p>
          <a:p>
            <a:r>
              <a:rPr lang="en-AU" sz="1100" dirty="0"/>
              <a:t>Professional Support - </a:t>
            </a:r>
            <a:r>
              <a:rPr lang="en-AU" sz="1100" u="sng" dirty="0"/>
              <a:t>https://education.nsw.gov.au/teaching-and-learning/curriculum/multicultural-education/anti-racism-education/professional-learning-and-resources</a:t>
            </a:r>
            <a:endParaRPr lang="en-AU" u="sng" dirty="0"/>
          </a:p>
          <a:p>
            <a:endParaRPr lang="en-AU" dirty="0"/>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23327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2176935"/>
          </a:xfrm>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100" dirty="0"/>
              <a:t>Adapt information to suit your school context.</a:t>
            </a:r>
          </a:p>
          <a:p>
            <a:r>
              <a:rPr lang="en-AU" sz="1100" dirty="0"/>
              <a:t>All staff should appropriately respond to incidents of racism between students. It is usually appropriate for classroom teachers to deal with incidents and alert the ARCO that it has occurred. At other times, they may ask the ARCO to assist with the incident.</a:t>
            </a:r>
          </a:p>
          <a:p>
            <a:endParaRPr lang="en-AU" sz="1100" dirty="0"/>
          </a:p>
          <a:p>
            <a:r>
              <a:rPr lang="en-AU" sz="1100" dirty="0"/>
              <a:t>What does this look like in our school?</a:t>
            </a:r>
          </a:p>
          <a:p>
            <a:endParaRPr lang="en-AU" sz="1100" dirty="0"/>
          </a:p>
          <a:p>
            <a:r>
              <a:rPr lang="en-AU" sz="1100" dirty="0"/>
              <a:t>What is restorative practice? - </a:t>
            </a:r>
            <a:r>
              <a:rPr lang="en-AU" sz="1100" u="sng" dirty="0">
                <a:solidFill>
                  <a:srgbClr val="0070C0"/>
                </a:solidFill>
              </a:rPr>
              <a:t>https://education.nsw.gov.au/student-wellbeing/attendance-behaviour-and-engagement/behaviour-support-toolkit/support-for-teachers/restorative-practices/restorative-practices</a:t>
            </a:r>
          </a:p>
          <a:p>
            <a:endParaRPr lang="en-AU" sz="1100"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2518957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2176935"/>
          </a:xfrm>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100" dirty="0"/>
              <a:t>Adapt information to suit your school context.</a:t>
            </a:r>
          </a:p>
          <a:p>
            <a:r>
              <a:rPr lang="en-AU" sz="1100" dirty="0"/>
              <a:t>Any student, parent, departmental employee or community member who has experienced racism may make a complaint. Complaints of racism can be made to any departmental employee. </a:t>
            </a:r>
          </a:p>
          <a:p>
            <a:endParaRPr lang="en-AU" sz="1100" dirty="0"/>
          </a:p>
          <a:p>
            <a:pPr marL="0" marR="0" lvl="0" indent="0" algn="l" defTabSz="914347" rtl="0" eaLnBrk="1" fontAlgn="auto" latinLnBrk="0" hangingPunct="1">
              <a:lnSpc>
                <a:spcPct val="100000"/>
              </a:lnSpc>
              <a:spcBef>
                <a:spcPts val="0"/>
              </a:spcBef>
              <a:spcAft>
                <a:spcPts val="0"/>
              </a:spcAft>
              <a:buClrTx/>
              <a:buSzTx/>
              <a:buFontTx/>
              <a:buNone/>
              <a:tabLst/>
              <a:defRPr/>
            </a:pPr>
            <a:r>
              <a:rPr lang="en-AU" sz="1100" dirty="0"/>
              <a:t>Some complainants may prefer to speak with someone they know, however they should be advised that the ARCO is available to assist them if needed. The ARCO does not manage complaints involving staff or community members. </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sz="1100" dirty="0"/>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Onsite, online or telephone interpreting and translation services may need to be arranged for meetings or interviews.</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The ARCO has training in the complaints handling process, and can support people through this process.</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sz="1100" dirty="0"/>
          </a:p>
          <a:p>
            <a:r>
              <a:rPr lang="en-AU" sz="1100" u="none" kern="1200" dirty="0">
                <a:solidFill>
                  <a:schemeClr val="tx1"/>
                </a:solidFill>
                <a:effectLst/>
                <a:latin typeface="+mn-lt"/>
                <a:ea typeface="+mn-ea"/>
                <a:cs typeface="+mn-cs"/>
              </a:rPr>
              <a:t>Complaints Handling Policy - </a:t>
            </a:r>
            <a:r>
              <a:rPr lang="en-AU" sz="1200" u="sng" kern="1200" dirty="0">
                <a:solidFill>
                  <a:schemeClr val="tx1"/>
                </a:solidFill>
                <a:effectLst/>
                <a:latin typeface="+mn-lt"/>
                <a:ea typeface="+mn-ea"/>
                <a:cs typeface="+mn-cs"/>
              </a:rPr>
              <a:t>https://education.nsw.gov.au/policy-library/policies/pd-2002-0051</a:t>
            </a:r>
          </a:p>
          <a:p>
            <a:endParaRPr lang="en-AU" sz="1200" u="sng" kern="1200" dirty="0">
              <a:solidFill>
                <a:schemeClr val="tx1"/>
              </a:solidFill>
              <a:effectLst/>
              <a:latin typeface="+mn-lt"/>
              <a:ea typeface="+mn-ea"/>
              <a:cs typeface="+mn-cs"/>
              <a:hlinkClick r:id="rId3"/>
            </a:endParaRPr>
          </a:p>
          <a:p>
            <a:r>
              <a:rPr lang="en-AU" sz="1200" b="0" i="0" kern="1200" dirty="0">
                <a:solidFill>
                  <a:schemeClr val="tx1"/>
                </a:solidFill>
                <a:effectLst/>
                <a:latin typeface="+mn-lt"/>
                <a:ea typeface="+mn-ea"/>
                <a:cs typeface="+mn-cs"/>
              </a:rPr>
              <a:t>Support with making a complaint </a:t>
            </a:r>
            <a:r>
              <a:rPr lang="en-AU" sz="1200" u="none" kern="1200" dirty="0">
                <a:solidFill>
                  <a:schemeClr val="tx1"/>
                </a:solidFill>
                <a:effectLst/>
                <a:latin typeface="+mn-lt"/>
                <a:ea typeface="+mn-ea"/>
                <a:cs typeface="+mn-cs"/>
              </a:rPr>
              <a:t>- </a:t>
            </a:r>
            <a:r>
              <a:rPr lang="en-AU" sz="1200" u="sng" kern="1200" dirty="0">
                <a:solidFill>
                  <a:schemeClr val="tx1"/>
                </a:solidFill>
                <a:effectLst/>
                <a:latin typeface="+mn-lt"/>
                <a:ea typeface="+mn-ea"/>
                <a:cs typeface="+mn-cs"/>
              </a:rPr>
              <a:t>https://education.nsw.gov.au/about-us/rights-and-accountability/complaints-compliments-and-suggestions/help-with-making-a-complaint</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sz="1200" u="sng" kern="1200" dirty="0">
              <a:solidFill>
                <a:schemeClr val="tx1"/>
              </a:solidFill>
              <a:effectLst/>
              <a:latin typeface="+mn-lt"/>
              <a:ea typeface="+mn-ea"/>
              <a:cs typeface="+mn-cs"/>
            </a:endParaRPr>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Information for Aboriginal families about the complaint process - </a:t>
            </a:r>
            <a:r>
              <a:rPr lang="en-AU" sz="1200" u="sng" kern="1200" dirty="0">
                <a:solidFill>
                  <a:schemeClr val="tx1"/>
                </a:solidFill>
                <a:effectLst/>
                <a:latin typeface="+mn-lt"/>
                <a:ea typeface="+mn-ea"/>
                <a:cs typeface="+mn-cs"/>
              </a:rPr>
              <a:t>https://education.nsw.gov.au/content/dam/main-education/epac/media/documents/Information_for_Aboriginal_Families_about_making_a_complaint.pdf</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Translated information - </a:t>
            </a:r>
            <a:r>
              <a:rPr lang="en-AU" sz="1200" b="0" i="0" u="sng" strike="noStrike" kern="1200" dirty="0">
                <a:solidFill>
                  <a:schemeClr val="tx1"/>
                </a:solidFill>
                <a:effectLst/>
                <a:latin typeface="+mn-lt"/>
                <a:ea typeface="+mn-ea"/>
                <a:cs typeface="+mn-cs"/>
              </a:rPr>
              <a:t>https://education.nsw.gov.au/public-schools/going-to-a-public-school/translated-documents/making-a-complaint-about-our-schools </a:t>
            </a:r>
            <a:endParaRPr lang="en-AU" sz="1100" u="sng" dirty="0"/>
          </a:p>
          <a:p>
            <a:endParaRPr lang="en-AU" sz="1100" dirty="0"/>
          </a:p>
          <a:p>
            <a:endParaRPr lang="en-AU" sz="1100" dirty="0"/>
          </a:p>
          <a:p>
            <a:endParaRPr lang="en-AU" sz="1100" dirty="0"/>
          </a:p>
          <a:p>
            <a:endParaRPr lang="en-AU" sz="1100"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37474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2176935"/>
          </a:xfrm>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dirty="0"/>
              <a:t>Adapt information to suit your school context.</a:t>
            </a:r>
          </a:p>
          <a:p>
            <a:r>
              <a:rPr lang="en-AU" dirty="0"/>
              <a:t>How would you like staff to notify you of incidents of racism? (</a:t>
            </a:r>
            <a:r>
              <a:rPr lang="en-AU" dirty="0" err="1"/>
              <a:t>eg.</a:t>
            </a:r>
            <a:r>
              <a:rPr lang="en-AU" dirty="0"/>
              <a:t> email, via an electronic school management system such as </a:t>
            </a:r>
            <a:r>
              <a:rPr lang="en-AU" dirty="0" err="1"/>
              <a:t>Sentral</a:t>
            </a:r>
            <a:r>
              <a:rPr lang="en-AU" dirty="0"/>
              <a:t>)</a:t>
            </a:r>
          </a:p>
          <a:p>
            <a:r>
              <a:rPr lang="en-AU" dirty="0"/>
              <a:t>Are there any current issues that you would like staff to be particularly aware of?</a:t>
            </a:r>
          </a:p>
        </p:txBody>
      </p:sp>
      <p:sp>
        <p:nvSpPr>
          <p:cNvPr id="4" name="Slide Number Placeholder 3"/>
          <p:cNvSpPr>
            <a:spLocks noGrp="1"/>
          </p:cNvSpPr>
          <p:nvPr>
            <p:ph type="sldNum" sz="quarter" idx="5"/>
          </p:nvPr>
        </p:nvSpPr>
        <p:spPr/>
        <p:txBody>
          <a:bodyPr/>
          <a:lstStyle/>
          <a:p>
            <a:fld id="{D09C5488-DD16-4714-9519-7BE21BA11D4E}" type="slidenum">
              <a:rPr lang="en-AU" smtClean="0"/>
              <a:t>8</a:t>
            </a:fld>
            <a:endParaRPr lang="en-AU"/>
          </a:p>
        </p:txBody>
      </p:sp>
    </p:spTree>
    <p:extLst>
      <p:ext uri="{BB962C8B-B14F-4D97-AF65-F5344CB8AC3E}">
        <p14:creationId xmlns:p14="http://schemas.microsoft.com/office/powerpoint/2010/main" val="277463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dirty="0"/>
              <a:t>Adapt information to suit your school context.</a:t>
            </a:r>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Anti-racism education is everybody’s responsibility, and if you are interested in finding out more, here are some resource links.</a:t>
            </a: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3939701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
        <p:nvSpPr>
          <p:cNvPr id="4" name="Text Placeholder 3"/>
          <p:cNvSpPr>
            <a:spLocks noGrp="1"/>
          </p:cNvSpPr>
          <p:nvPr>
            <p:ph type="body" sz="quarter" idx="19"/>
          </p:nvPr>
        </p:nvSpPr>
        <p:spPr>
          <a:xfrm>
            <a:off x="337062" y="1989138"/>
            <a:ext cx="11531881" cy="409055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326860" y="1266324"/>
            <a:ext cx="8754995" cy="573335"/>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327109" y="759531"/>
            <a:ext cx="8958934" cy="498470"/>
          </a:xfrm>
        </p:spPr>
        <p:txBody>
          <a:bodyPr>
            <a:noAutofit/>
          </a:bodyPr>
          <a:lstStyle>
            <a:lvl1pPr>
              <a:defRPr>
                <a:solidFill>
                  <a:schemeClr val="tx2"/>
                </a:solidFill>
              </a:defRPr>
            </a:lvl1pPr>
          </a:lstStyle>
          <a:p>
            <a:r>
              <a:rPr lang="en-US"/>
              <a:t>Agenda slide</a:t>
            </a:r>
            <a:endParaRPr lang="en-AU"/>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tx2"/>
                </a:solidFill>
                <a:latin typeface="Montserrat SemiBold" pitchFamily="2" charset="77"/>
              </a:rPr>
              <a:t>NSW Department of Education</a:t>
            </a:r>
          </a:p>
        </p:txBody>
      </p:sp>
      <p:pic>
        <p:nvPicPr>
          <p:cNvPr id="11" name="Picture 10"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3627" y="6076592"/>
            <a:ext cx="540000" cy="589738"/>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34962" y="1989138"/>
            <a:ext cx="11485563"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1" y="1300834"/>
            <a:ext cx="1148480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334952" y="779117"/>
            <a:ext cx="11478677"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
        <p:nvSpPr>
          <p:cNvPr id="2" name="TextBox 1">
            <a:extLst>
              <a:ext uri="{FF2B5EF4-FFF2-40B4-BE49-F238E27FC236}">
                <a16:creationId xmlns:a16="http://schemas.microsoft.com/office/drawing/2014/main" id="{E7071F07-F06E-2849-8B89-3514EDBF9E12}"/>
              </a:ext>
            </a:extLst>
          </p:cNvPr>
          <p:cNvSpPr txBox="1"/>
          <p:nvPr userDrawn="1"/>
        </p:nvSpPr>
        <p:spPr>
          <a:xfrm>
            <a:off x="11472672" y="6303264"/>
            <a:ext cx="0" cy="0"/>
          </a:xfrm>
          <a:prstGeom prst="rect">
            <a:avLst/>
          </a:prstGeom>
          <a:noFill/>
        </p:spPr>
        <p:txBody>
          <a:bodyPr wrap="none" lIns="0" tIns="0" rIns="0" bIns="0" rtlCol="0">
            <a:noAutofit/>
          </a:bodyPr>
          <a:lstStyle/>
          <a:p>
            <a:pPr algn="l"/>
            <a:endParaRPr lang="en-US" sz="1400" err="1"/>
          </a:p>
        </p:txBody>
      </p:sp>
      <p:sp>
        <p:nvSpPr>
          <p:cNvPr id="4" name="TextBox 3">
            <a:extLst>
              <a:ext uri="{FF2B5EF4-FFF2-40B4-BE49-F238E27FC236}">
                <a16:creationId xmlns:a16="http://schemas.microsoft.com/office/drawing/2014/main" id="{2DCE057A-CC61-F24B-BE7D-4167C765EE07}"/>
              </a:ext>
            </a:extLst>
          </p:cNvPr>
          <p:cNvSpPr txBox="1"/>
          <p:nvPr userDrawn="1"/>
        </p:nvSpPr>
        <p:spPr>
          <a:xfrm>
            <a:off x="1255776" y="426720"/>
            <a:ext cx="0" cy="0"/>
          </a:xfrm>
          <a:prstGeom prst="rect">
            <a:avLst/>
          </a:prstGeom>
          <a:noFill/>
        </p:spPr>
        <p:txBody>
          <a:bodyPr wrap="none" lIns="0" tIns="0" rIns="0" bIns="0" rtlCol="0">
            <a:noAutofit/>
          </a:bodyPr>
          <a:lstStyle/>
          <a:p>
            <a:pPr algn="l"/>
            <a:endParaRPr lang="en-US" sz="1400" err="1"/>
          </a:p>
        </p:txBody>
      </p:sp>
      <p:sp>
        <p:nvSpPr>
          <p:cNvPr id="5" name="TextBox 4">
            <a:extLst>
              <a:ext uri="{FF2B5EF4-FFF2-40B4-BE49-F238E27FC236}">
                <a16:creationId xmlns:a16="http://schemas.microsoft.com/office/drawing/2014/main" id="{B75554E1-F1CE-644B-8B7C-7617C8C65A82}"/>
              </a:ext>
            </a:extLst>
          </p:cNvPr>
          <p:cNvSpPr txBox="1"/>
          <p:nvPr userDrawn="1"/>
        </p:nvSpPr>
        <p:spPr>
          <a:xfrm>
            <a:off x="329184" y="438912"/>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solidFill>
          <a:schemeClr val="bg1"/>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3"/>
          <a:stretch/>
        </p:blipFill>
        <p:spPr>
          <a:xfrm>
            <a:off x="1" y="0"/>
            <a:ext cx="11141476" cy="6858000"/>
          </a:xfrm>
          <a:prstGeom prst="rect">
            <a:avLst/>
          </a:prstGeom>
        </p:spPr>
      </p:pic>
      <p:sp>
        <p:nvSpPr>
          <p:cNvPr id="4" name="Text Placeholder 3"/>
          <p:cNvSpPr>
            <a:spLocks noGrp="1"/>
          </p:cNvSpPr>
          <p:nvPr>
            <p:ph type="body" sz="quarter" idx="16"/>
          </p:nvPr>
        </p:nvSpPr>
        <p:spPr>
          <a:xfrm>
            <a:off x="337062" y="1989138"/>
            <a:ext cx="11482699" cy="41106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28" name="Group 27">
            <a:extLst>
              <a:ext uri="{FF2B5EF4-FFF2-40B4-BE49-F238E27FC236}">
                <a16:creationId xmlns:a16="http://schemas.microsoft.com/office/drawing/2014/main" id="{29C2C0D5-A346-2643-9D8C-8C22D5D50C6E}"/>
              </a:ext>
            </a:extLst>
          </p:cNvPr>
          <p:cNvGrpSpPr/>
          <p:nvPr userDrawn="1"/>
        </p:nvGrpSpPr>
        <p:grpSpPr>
          <a:xfrm>
            <a:off x="337062" y="365496"/>
            <a:ext cx="2576121" cy="184666"/>
            <a:chOff x="446350" y="402893"/>
            <a:chExt cx="2780477" cy="203560"/>
          </a:xfrm>
        </p:grpSpPr>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4AE827-7224-224D-825A-55775AA3B745}"/>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a:solidFill>
                    <a:schemeClr val="tx2"/>
                  </a:solidFill>
                  <a:latin typeface="Montserrat SemiBold" pitchFamily="2" charset="77"/>
                </a:rPr>
                <a:t>NSW Department of Education</a:t>
              </a:r>
            </a:p>
          </p:txBody>
        </p:sp>
      </p:grpSp>
      <p:sp>
        <p:nvSpPr>
          <p:cNvPr id="10" name="Title Placeholder 1"/>
          <p:cNvSpPr>
            <a:spLocks noGrp="1"/>
          </p:cNvSpPr>
          <p:nvPr>
            <p:ph type="title"/>
          </p:nvPr>
        </p:nvSpPr>
        <p:spPr>
          <a:xfrm>
            <a:off x="337366" y="779117"/>
            <a:ext cx="11476263" cy="498470"/>
          </a:xfrm>
          <a:prstGeom prst="rect">
            <a:avLst/>
          </a:prstGeom>
        </p:spPr>
        <p:txBody>
          <a:bodyPr vert="horz" wrap="square" lIns="0" tIns="0" rIns="0" bIns="0" rtlCol="0" anchor="ctr">
            <a:noAutofit/>
          </a:bodyPr>
          <a:lstStyle/>
          <a:p>
            <a:r>
              <a:rPr lang="en-US"/>
              <a:t>Click to edit Master title style</a:t>
            </a:r>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7376" y="1300834"/>
            <a:ext cx="11482386"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2"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6096000" y="1989138"/>
            <a:ext cx="5707063"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334963" y="1989138"/>
            <a:ext cx="5559425"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Placeholder 1"/>
          <p:cNvSpPr>
            <a:spLocks noGrp="1"/>
          </p:cNvSpPr>
          <p:nvPr>
            <p:ph type="title"/>
          </p:nvPr>
        </p:nvSpPr>
        <p:spPr>
          <a:xfrm>
            <a:off x="355491" y="779117"/>
            <a:ext cx="11458138" cy="498470"/>
          </a:xfrm>
          <a:prstGeom prst="rect">
            <a:avLst/>
          </a:prstGeom>
        </p:spPr>
        <p:txBody>
          <a:bodyPr vert="horz" wrap="square" lIns="0" tIns="0" rIns="0" bIns="0" rtlCol="0" anchor="ctr">
            <a:noAutofit/>
          </a:bodyPr>
          <a:lstStyle/>
          <a:p>
            <a:r>
              <a:rPr lang="en-US"/>
              <a:t>Click to edit Master title style</a:t>
            </a:r>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55511" y="1300834"/>
            <a:ext cx="1146425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430668191"/>
              </p:ext>
            </p:extLst>
          </p:nvPr>
        </p:nvGraphicFramePr>
        <p:xfrm>
          <a:off x="5182466" y="1997878"/>
          <a:ext cx="6735498" cy="407583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334962" y="1989138"/>
            <a:ext cx="4573467"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Placeholder 1"/>
          <p:cNvSpPr>
            <a:spLocks noGrp="1"/>
          </p:cNvSpPr>
          <p:nvPr>
            <p:ph type="title"/>
          </p:nvPr>
        </p:nvSpPr>
        <p:spPr>
          <a:xfrm>
            <a:off x="316229" y="779117"/>
            <a:ext cx="11497400" cy="498470"/>
          </a:xfrm>
          <a:prstGeom prst="rect">
            <a:avLst/>
          </a:prstGeom>
        </p:spPr>
        <p:txBody>
          <a:bodyPr vert="horz" wrap="square" lIns="0" tIns="0" rIns="0" bIns="0" rtlCol="0" anchor="ctr">
            <a:noAutofit/>
          </a:bodyPr>
          <a:lstStyle/>
          <a:p>
            <a:r>
              <a:rPr lang="en-US"/>
              <a:t>Click to edit Master title style</a:t>
            </a:r>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16229" y="1300834"/>
            <a:ext cx="11503533"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1998723499"/>
              </p:ext>
            </p:extLst>
          </p:nvPr>
        </p:nvGraphicFramePr>
        <p:xfrm>
          <a:off x="6201810" y="1989138"/>
          <a:ext cx="5569982" cy="409055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334962" y="1989138"/>
            <a:ext cx="5550933"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800"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5951538" y="1989138"/>
            <a:ext cx="5868987" cy="4123485"/>
          </a:xfrm>
        </p:spPr>
        <p:txBody>
          <a:bodyPr>
            <a:normAutofit/>
          </a:bodyPr>
          <a:lstStyle>
            <a:lvl1pPr marL="0" indent="0">
              <a:buNone/>
              <a:defRPr sz="1800"/>
            </a:lvl1pPr>
          </a:lstStyle>
          <a:p>
            <a:r>
              <a:rPr lang="en-US"/>
              <a:t>Click icon to add picture</a:t>
            </a:r>
            <a:endParaRPr lang="en-AU"/>
          </a:p>
        </p:txBody>
      </p:sp>
      <p:sp>
        <p:nvSpPr>
          <p:cNvPr id="3" name="Text Placeholder 2"/>
          <p:cNvSpPr>
            <a:spLocks noGrp="1"/>
          </p:cNvSpPr>
          <p:nvPr>
            <p:ph type="body" sz="quarter" idx="16"/>
          </p:nvPr>
        </p:nvSpPr>
        <p:spPr>
          <a:xfrm>
            <a:off x="334962" y="1989138"/>
            <a:ext cx="5392737" cy="41234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369867"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5780088" y="1989138"/>
            <a:ext cx="5964237" cy="4157227"/>
          </a:xfrm>
        </p:spPr>
        <p:txBody>
          <a:bodyPr>
            <a:normAutofit/>
          </a:bodyPr>
          <a:lstStyle>
            <a:lvl1pPr marL="0" indent="0">
              <a:buNone/>
              <a:defRPr sz="1800"/>
            </a:lvl1pPr>
          </a:lstStyle>
          <a:p>
            <a:r>
              <a:rPr lang="en-US"/>
              <a:t>Click icon to add table</a:t>
            </a:r>
            <a:endParaRPr lang="en-AU"/>
          </a:p>
        </p:txBody>
      </p:sp>
      <p:sp>
        <p:nvSpPr>
          <p:cNvPr id="4" name="Text Placeholder 3"/>
          <p:cNvSpPr>
            <a:spLocks noGrp="1"/>
          </p:cNvSpPr>
          <p:nvPr>
            <p:ph type="body" sz="quarter" idx="17"/>
          </p:nvPr>
        </p:nvSpPr>
        <p:spPr>
          <a:xfrm>
            <a:off x="334963" y="1989138"/>
            <a:ext cx="5211822"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5796951" y="1989138"/>
            <a:ext cx="5753700" cy="4084574"/>
          </a:xfrm>
        </p:spPr>
        <p:txBody>
          <a:bodyPr>
            <a:normAutofit/>
          </a:bodyPr>
          <a:lstStyle>
            <a:lvl1pPr marL="0" indent="0">
              <a:buNone/>
              <a:defRPr sz="1800">
                <a:solidFill>
                  <a:schemeClr val="tx2"/>
                </a:solidFill>
              </a:defRPr>
            </a:lvl1pPr>
          </a:lstStyle>
          <a:p>
            <a:r>
              <a:rPr lang="en-US"/>
              <a:t>Click icon to add chart</a:t>
            </a:r>
            <a:endParaRPr lang="en-AU"/>
          </a:p>
        </p:txBody>
      </p:sp>
      <p:sp>
        <p:nvSpPr>
          <p:cNvPr id="4" name="Text Placeholder 3"/>
          <p:cNvSpPr>
            <a:spLocks noGrp="1"/>
          </p:cNvSpPr>
          <p:nvPr>
            <p:ph type="body" sz="quarter" idx="17"/>
          </p:nvPr>
        </p:nvSpPr>
        <p:spPr>
          <a:xfrm>
            <a:off x="334963" y="1989138"/>
            <a:ext cx="5211822"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2F1FE39-C0F2-944E-ADC2-E08B6382AD50}"/>
              </a:ext>
            </a:extLst>
          </p:cNvPr>
          <p:cNvSpPr>
            <a:spLocks noGrp="1"/>
          </p:cNvSpPr>
          <p:nvPr>
            <p:ph type="pic" sz="quarter" idx="33"/>
          </p:nvPr>
        </p:nvSpPr>
        <p:spPr>
          <a:xfrm>
            <a:off x="315912" y="1838658"/>
            <a:ext cx="2628000" cy="1882442"/>
          </a:xfrm>
          <a:noFill/>
        </p:spPr>
        <p:txBody>
          <a:bodyPr anchor="ctr" anchorCtr="1"/>
          <a:lstStyle>
            <a:lvl1pPr>
              <a:defRPr>
                <a:solidFill>
                  <a:schemeClr val="tx1">
                    <a:alpha val="50000"/>
                  </a:schemeClr>
                </a:solidFill>
              </a:defRPr>
            </a:lvl1pPr>
          </a:lstStyle>
          <a:p>
            <a:r>
              <a:rPr lang="en-US"/>
              <a:t>Click icon to add picture</a:t>
            </a:r>
          </a:p>
        </p:txBody>
      </p:sp>
      <p:sp>
        <p:nvSpPr>
          <p:cNvPr id="9" name="Picture Placeholder 3">
            <a:extLst>
              <a:ext uri="{FF2B5EF4-FFF2-40B4-BE49-F238E27FC236}">
                <a16:creationId xmlns:a16="http://schemas.microsoft.com/office/drawing/2014/main" id="{010EADF1-D8D0-154F-9B7E-17D789EB038B}"/>
              </a:ext>
            </a:extLst>
          </p:cNvPr>
          <p:cNvSpPr>
            <a:spLocks noGrp="1"/>
          </p:cNvSpPr>
          <p:nvPr>
            <p:ph type="pic" sz="quarter" idx="34"/>
          </p:nvPr>
        </p:nvSpPr>
        <p:spPr>
          <a:xfrm>
            <a:off x="9200773" y="1861904"/>
            <a:ext cx="2628000" cy="1859195"/>
          </a:xfrm>
          <a:noFill/>
        </p:spPr>
        <p:txBody>
          <a:bodyPr anchor="ctr" anchorCtr="1"/>
          <a:lstStyle>
            <a:lvl1pPr>
              <a:defRPr>
                <a:solidFill>
                  <a:schemeClr val="tx1">
                    <a:alpha val="50000"/>
                  </a:schemeClr>
                </a:solidFill>
              </a:defRPr>
            </a:lvl1pPr>
          </a:lstStyle>
          <a:p>
            <a:r>
              <a:rPr lang="en-US"/>
              <a:t>Click icon to add picture</a:t>
            </a:r>
          </a:p>
        </p:txBody>
      </p:sp>
      <p:sp>
        <p:nvSpPr>
          <p:cNvPr id="10" name="Picture Placeholder 3">
            <a:extLst>
              <a:ext uri="{FF2B5EF4-FFF2-40B4-BE49-F238E27FC236}">
                <a16:creationId xmlns:a16="http://schemas.microsoft.com/office/drawing/2014/main" id="{775B559C-3FE4-814B-B5AA-D677CF7850F4}"/>
              </a:ext>
            </a:extLst>
          </p:cNvPr>
          <p:cNvSpPr>
            <a:spLocks noGrp="1"/>
          </p:cNvSpPr>
          <p:nvPr>
            <p:ph type="pic" sz="quarter" idx="35"/>
          </p:nvPr>
        </p:nvSpPr>
        <p:spPr>
          <a:xfrm>
            <a:off x="6239152" y="1838658"/>
            <a:ext cx="2628000" cy="1882442"/>
          </a:xfrm>
          <a:noFill/>
        </p:spPr>
        <p:txBody>
          <a:bodyPr anchor="ctr" anchorCtr="1"/>
          <a:lstStyle>
            <a:lvl1pPr>
              <a:defRPr>
                <a:solidFill>
                  <a:schemeClr val="tx1">
                    <a:alpha val="50000"/>
                  </a:schemeClr>
                </a:solidFill>
              </a:defRPr>
            </a:lvl1pPr>
          </a:lstStyle>
          <a:p>
            <a:r>
              <a:rPr lang="en-US"/>
              <a:t>Click icon to add picture</a:t>
            </a:r>
          </a:p>
        </p:txBody>
      </p:sp>
      <p:sp>
        <p:nvSpPr>
          <p:cNvPr id="11" name="Picture Placeholder 3">
            <a:extLst>
              <a:ext uri="{FF2B5EF4-FFF2-40B4-BE49-F238E27FC236}">
                <a16:creationId xmlns:a16="http://schemas.microsoft.com/office/drawing/2014/main" id="{3F2AA6B3-A7A7-124A-84B4-677FC0B30967}"/>
              </a:ext>
            </a:extLst>
          </p:cNvPr>
          <p:cNvSpPr>
            <a:spLocks noGrp="1"/>
          </p:cNvSpPr>
          <p:nvPr>
            <p:ph type="pic" sz="quarter" idx="36"/>
          </p:nvPr>
        </p:nvSpPr>
        <p:spPr>
          <a:xfrm>
            <a:off x="3277532" y="1838658"/>
            <a:ext cx="2628000" cy="1882442"/>
          </a:xfrm>
          <a:noFill/>
        </p:spPr>
        <p:txBody>
          <a:bodyPr anchor="ctr" anchorCtr="1"/>
          <a:lstStyle>
            <a:lvl1pPr>
              <a:defRPr>
                <a:solidFill>
                  <a:schemeClr val="tx1">
                    <a:alpha val="50000"/>
                  </a:schemeClr>
                </a:solidFill>
              </a:defRPr>
            </a:lvl1pPr>
          </a:lstStyle>
          <a:p>
            <a:r>
              <a:rPr lang="en-US"/>
              <a:t>Click icon to add picture</a:t>
            </a:r>
          </a:p>
        </p:txBody>
      </p:sp>
      <p:sp>
        <p:nvSpPr>
          <p:cNvPr id="17"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8"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20" name="Text Placeholder 19"/>
          <p:cNvSpPr>
            <a:spLocks noGrp="1"/>
          </p:cNvSpPr>
          <p:nvPr>
            <p:ph type="body" sz="quarter" idx="37"/>
          </p:nvPr>
        </p:nvSpPr>
        <p:spPr>
          <a:xfrm>
            <a:off x="315913" y="3913188"/>
            <a:ext cx="2627312"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1"/>
          <p:cNvSpPr>
            <a:spLocks noGrp="1"/>
          </p:cNvSpPr>
          <p:nvPr>
            <p:ph type="body" sz="quarter" idx="38"/>
          </p:nvPr>
        </p:nvSpPr>
        <p:spPr>
          <a:xfrm>
            <a:off x="3243263" y="3913188"/>
            <a:ext cx="2740025"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3"/>
          <p:cNvSpPr>
            <a:spLocks noGrp="1"/>
          </p:cNvSpPr>
          <p:nvPr>
            <p:ph type="body" sz="quarter" idx="39"/>
          </p:nvPr>
        </p:nvSpPr>
        <p:spPr>
          <a:xfrm>
            <a:off x="6238875" y="3913188"/>
            <a:ext cx="2628900"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5"/>
          <p:cNvSpPr>
            <a:spLocks noGrp="1"/>
          </p:cNvSpPr>
          <p:nvPr>
            <p:ph type="body" sz="quarter" idx="40"/>
          </p:nvPr>
        </p:nvSpPr>
        <p:spPr>
          <a:xfrm>
            <a:off x="9201150" y="3913188"/>
            <a:ext cx="2627313"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12145710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1262" y="5844922"/>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6228758" y="3160988"/>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6228760" y="1935814"/>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sp>
        <p:nvSpPr>
          <p:cNvPr id="4" name="Oval 3" descr="Students at a computer" title="Students"/>
          <p:cNvSpPr/>
          <p:nvPr userDrawn="1"/>
        </p:nvSpPr>
        <p:spPr>
          <a:xfrm>
            <a:off x="409292" y="594400"/>
            <a:ext cx="5588592" cy="558859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bg1"/>
                </a:solidFill>
                <a:latin typeface="Montserrat SemiBold" pitchFamily="2" charset="77"/>
              </a:rPr>
              <a:t>NSW Department of Education</a:t>
            </a:r>
          </a:p>
        </p:txBody>
      </p:sp>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_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433FA-A0DA-DD42-9E03-3B90BA7103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3" name="Rectangle 22">
            <a:extLst>
              <a:ext uri="{FF2B5EF4-FFF2-40B4-BE49-F238E27FC236}">
                <a16:creationId xmlns:a16="http://schemas.microsoft.com/office/drawing/2014/main" id="{4DE785FE-D7FE-2B48-A77F-DD621B376B99}"/>
              </a:ext>
            </a:extLst>
          </p:cNvPr>
          <p:cNvSpPr/>
          <p:nvPr userDrawn="1"/>
        </p:nvSpPr>
        <p:spPr>
          <a:xfrm>
            <a:off x="0" y="1816608"/>
            <a:ext cx="12191999" cy="5041391"/>
          </a:xfrm>
          <a:prstGeom prst="rect">
            <a:avLst/>
          </a:prstGeom>
          <a:gradFill flip="none" rotWithShape="1">
            <a:gsLst>
              <a:gs pos="30000">
                <a:schemeClr val="tx2">
                  <a:alpha val="80000"/>
                </a:schemeClr>
              </a:gs>
              <a:gs pos="55000">
                <a:schemeClr val="tx2">
                  <a:alpha val="50336"/>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solidFill>
                <a:schemeClr val="tx2"/>
              </a:solidFill>
            </a:endParaRPr>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4704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2" y="6478687"/>
            <a:ext cx="1463542"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pic>
        <p:nvPicPr>
          <p:cNvPr id="11" name="Graphic 10">
            <a:extLst>
              <a:ext uri="{FF2B5EF4-FFF2-40B4-BE49-F238E27FC236}">
                <a16:creationId xmlns:a16="http://schemas.microsoft.com/office/drawing/2014/main" id="{B0236CFE-E4AC-AE4C-B3DA-3BE4FD1C14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30600" y="5937303"/>
            <a:ext cx="670169" cy="706559"/>
          </a:xfrm>
          <a:prstGeom prst="rect">
            <a:avLst/>
          </a:prstGeom>
        </p:spPr>
      </p:pic>
    </p:spTree>
    <p:extLst>
      <p:ext uri="{BB962C8B-B14F-4D97-AF65-F5344CB8AC3E}">
        <p14:creationId xmlns:p14="http://schemas.microsoft.com/office/powerpoint/2010/main" val="317626389"/>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706C55-147B-D045-ADF2-C3678A0E76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5" name="Rectangle 14">
            <a:extLst>
              <a:ext uri="{FF2B5EF4-FFF2-40B4-BE49-F238E27FC236}">
                <a16:creationId xmlns:a16="http://schemas.microsoft.com/office/drawing/2014/main" id="{EB02BD45-FDC9-6C41-BB3F-180AC04A3BD3}"/>
              </a:ext>
            </a:extLst>
          </p:cNvPr>
          <p:cNvSpPr/>
          <p:nvPr userDrawn="1"/>
        </p:nvSpPr>
        <p:spPr>
          <a:xfrm>
            <a:off x="0" y="1816608"/>
            <a:ext cx="12191999" cy="5041391"/>
          </a:xfrm>
          <a:prstGeom prst="rect">
            <a:avLst/>
          </a:prstGeom>
          <a:gradFill flip="none" rotWithShape="1">
            <a:gsLst>
              <a:gs pos="30000">
                <a:schemeClr val="tx2">
                  <a:alpha val="80000"/>
                </a:schemeClr>
              </a:gs>
              <a:gs pos="55000">
                <a:schemeClr val="tx2">
                  <a:alpha val="50336"/>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solidFill>
                <a:schemeClr val="tx2"/>
              </a:solidFill>
            </a:endParaRPr>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4704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2" y="6478687"/>
            <a:ext cx="1429879"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pic>
        <p:nvPicPr>
          <p:cNvPr id="9" name="Graphic 8">
            <a:extLst>
              <a:ext uri="{FF2B5EF4-FFF2-40B4-BE49-F238E27FC236}">
                <a16:creationId xmlns:a16="http://schemas.microsoft.com/office/drawing/2014/main" id="{91316E01-94B6-B34E-81D7-0CABDDD872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30600" y="5937303"/>
            <a:ext cx="670169" cy="706559"/>
          </a:xfrm>
          <a:prstGeom prst="rect">
            <a:avLst/>
          </a:prstGeom>
        </p:spPr>
      </p:pic>
    </p:spTree>
    <p:extLst>
      <p:ext uri="{BB962C8B-B14F-4D97-AF65-F5344CB8AC3E}">
        <p14:creationId xmlns:p14="http://schemas.microsoft.com/office/powerpoint/2010/main" val="2674202751"/>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076FA-33F5-9A47-8604-7FDD0329A9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4B0DD62-EA8D-584D-8228-BA59E87C46A6}"/>
              </a:ext>
            </a:extLst>
          </p:cNvPr>
          <p:cNvSpPr/>
          <p:nvPr userDrawn="1"/>
        </p:nvSpPr>
        <p:spPr>
          <a:xfrm>
            <a:off x="0" y="1816608"/>
            <a:ext cx="12191999" cy="5041391"/>
          </a:xfrm>
          <a:prstGeom prst="rect">
            <a:avLst/>
          </a:prstGeom>
          <a:gradFill flip="none" rotWithShape="1">
            <a:gsLst>
              <a:gs pos="30000">
                <a:schemeClr val="tx2">
                  <a:alpha val="80000"/>
                </a:schemeClr>
              </a:gs>
              <a:gs pos="55000">
                <a:schemeClr val="tx2">
                  <a:alpha val="50336"/>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solidFill>
                <a:schemeClr val="tx2"/>
              </a:solidFill>
            </a:endParaRPr>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4704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2" y="6478687"/>
            <a:ext cx="1429879"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pic>
        <p:nvPicPr>
          <p:cNvPr id="9" name="Graphic 8">
            <a:extLst>
              <a:ext uri="{FF2B5EF4-FFF2-40B4-BE49-F238E27FC236}">
                <a16:creationId xmlns:a16="http://schemas.microsoft.com/office/drawing/2014/main" id="{7B079650-1393-1A4F-B006-F0FCB36F11A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30600" y="5937303"/>
            <a:ext cx="670169" cy="706559"/>
          </a:xfrm>
          <a:prstGeom prst="rect">
            <a:avLst/>
          </a:prstGeom>
        </p:spPr>
      </p:pic>
    </p:spTree>
    <p:extLst>
      <p:ext uri="{BB962C8B-B14F-4D97-AF65-F5344CB8AC3E}">
        <p14:creationId xmlns:p14="http://schemas.microsoft.com/office/powerpoint/2010/main" val="143968876"/>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_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D5873-DF0C-5740-A036-DA359295B0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3" name="Rectangle 12">
            <a:extLst>
              <a:ext uri="{FF2B5EF4-FFF2-40B4-BE49-F238E27FC236}">
                <a16:creationId xmlns:a16="http://schemas.microsoft.com/office/drawing/2014/main" id="{34B0DD62-EA8D-584D-8228-BA59E87C46A6}"/>
              </a:ext>
            </a:extLst>
          </p:cNvPr>
          <p:cNvSpPr/>
          <p:nvPr userDrawn="1"/>
        </p:nvSpPr>
        <p:spPr>
          <a:xfrm>
            <a:off x="0" y="1816608"/>
            <a:ext cx="12191999" cy="5041391"/>
          </a:xfrm>
          <a:prstGeom prst="rect">
            <a:avLst/>
          </a:prstGeom>
          <a:gradFill flip="none" rotWithShape="1">
            <a:gsLst>
              <a:gs pos="30000">
                <a:schemeClr val="tx2">
                  <a:alpha val="80000"/>
                </a:schemeClr>
              </a:gs>
              <a:gs pos="55000">
                <a:schemeClr val="tx2">
                  <a:alpha val="50336"/>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solidFill>
                <a:schemeClr val="tx2"/>
              </a:solidFill>
            </a:endParaRPr>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4704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2" y="6478687"/>
            <a:ext cx="1429879"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pic>
        <p:nvPicPr>
          <p:cNvPr id="9" name="Graphic 8">
            <a:extLst>
              <a:ext uri="{FF2B5EF4-FFF2-40B4-BE49-F238E27FC236}">
                <a16:creationId xmlns:a16="http://schemas.microsoft.com/office/drawing/2014/main" id="{B549DDB4-CE05-1D4B-80E3-A3A55683650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30600" y="5937303"/>
            <a:ext cx="670169" cy="706559"/>
          </a:xfrm>
          <a:prstGeom prst="rect">
            <a:avLst/>
          </a:prstGeom>
        </p:spPr>
      </p:pic>
    </p:spTree>
    <p:extLst>
      <p:ext uri="{BB962C8B-B14F-4D97-AF65-F5344CB8AC3E}">
        <p14:creationId xmlns:p14="http://schemas.microsoft.com/office/powerpoint/2010/main" val="2545895299"/>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_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BB7AE-830A-5C41-936D-AB29E3356C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3" name="Rectangle 12">
            <a:extLst>
              <a:ext uri="{FF2B5EF4-FFF2-40B4-BE49-F238E27FC236}">
                <a16:creationId xmlns:a16="http://schemas.microsoft.com/office/drawing/2014/main" id="{34B0DD62-EA8D-584D-8228-BA59E87C46A6}"/>
              </a:ext>
            </a:extLst>
          </p:cNvPr>
          <p:cNvSpPr/>
          <p:nvPr userDrawn="1"/>
        </p:nvSpPr>
        <p:spPr>
          <a:xfrm>
            <a:off x="0" y="1816608"/>
            <a:ext cx="12191999" cy="5041391"/>
          </a:xfrm>
          <a:prstGeom prst="rect">
            <a:avLst/>
          </a:prstGeom>
          <a:gradFill flip="none" rotWithShape="1">
            <a:gsLst>
              <a:gs pos="30000">
                <a:schemeClr val="tx2">
                  <a:alpha val="80000"/>
                </a:schemeClr>
              </a:gs>
              <a:gs pos="55000">
                <a:schemeClr val="tx2">
                  <a:alpha val="50336"/>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solidFill>
                <a:schemeClr val="tx2"/>
              </a:solidFill>
            </a:endParaRPr>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4704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2" y="6478687"/>
            <a:ext cx="1429879"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pic>
        <p:nvPicPr>
          <p:cNvPr id="9" name="Graphic 8">
            <a:extLst>
              <a:ext uri="{FF2B5EF4-FFF2-40B4-BE49-F238E27FC236}">
                <a16:creationId xmlns:a16="http://schemas.microsoft.com/office/drawing/2014/main" id="{223EEB22-0B91-A14B-AD7F-BC7804860BC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30600" y="5937303"/>
            <a:ext cx="670169" cy="706559"/>
          </a:xfrm>
          <a:prstGeom prst="rect">
            <a:avLst/>
          </a:prstGeom>
        </p:spPr>
      </p:pic>
    </p:spTree>
    <p:extLst>
      <p:ext uri="{BB962C8B-B14F-4D97-AF65-F5344CB8AC3E}">
        <p14:creationId xmlns:p14="http://schemas.microsoft.com/office/powerpoint/2010/main" val="3599309854"/>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_Templa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4943A-DDC8-4A45-9C6A-1B4D3557F998}"/>
              </a:ext>
            </a:extLst>
          </p:cNvPr>
          <p:cNvSpPr/>
          <p:nvPr userDrawn="1"/>
        </p:nvSpPr>
        <p:spPr>
          <a:xfrm>
            <a:off x="1" y="0"/>
            <a:ext cx="12191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2" name="Picture Placeholder 3">
            <a:extLst>
              <a:ext uri="{FF2B5EF4-FFF2-40B4-BE49-F238E27FC236}">
                <a16:creationId xmlns:a16="http://schemas.microsoft.com/office/drawing/2014/main" id="{AAF49BF1-9019-794A-9030-807D0E18AC80}"/>
              </a:ext>
            </a:extLst>
          </p:cNvPr>
          <p:cNvSpPr>
            <a:spLocks noGrp="1"/>
          </p:cNvSpPr>
          <p:nvPr>
            <p:ph type="pic" sz="quarter" idx="36" hasCustomPrompt="1"/>
          </p:nvPr>
        </p:nvSpPr>
        <p:spPr>
          <a:xfrm>
            <a:off x="0" y="0"/>
            <a:ext cx="12192000" cy="6858000"/>
          </a:xfrm>
          <a:noFill/>
        </p:spPr>
        <p:txBody>
          <a:bodyPr anchor="ctr" anchorCtr="1"/>
          <a:lstStyle>
            <a:lvl1pPr marL="285750" indent="-285750">
              <a:buFont typeface="Arial" panose="020B0604020202020204" pitchFamily="34" charset="0"/>
              <a:buChar char="•"/>
              <a:defRPr>
                <a:solidFill>
                  <a:schemeClr val="tx1">
                    <a:alpha val="50000"/>
                  </a:schemeClr>
                </a:solidFill>
              </a:defRPr>
            </a:lvl1pPr>
          </a:lstStyle>
          <a:p>
            <a:r>
              <a:rPr lang="en-US" dirty="0"/>
              <a:t>Click icon to add picture </a:t>
            </a:r>
          </a:p>
          <a:p>
            <a:r>
              <a:rPr lang="en-US" dirty="0"/>
              <a:t>Place image to the bottom layer</a:t>
            </a:r>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0" y="1816608"/>
            <a:ext cx="12191999" cy="5041391"/>
          </a:xfrm>
          <a:prstGeom prst="rect">
            <a:avLst/>
          </a:prstGeom>
          <a:gradFill flip="none" rotWithShape="1">
            <a:gsLst>
              <a:gs pos="30000">
                <a:schemeClr val="tx2">
                  <a:alpha val="80000"/>
                </a:schemeClr>
              </a:gs>
              <a:gs pos="55000">
                <a:schemeClr val="tx2">
                  <a:alpha val="50336"/>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solidFill>
                <a:schemeClr val="tx2"/>
              </a:solidFill>
            </a:endParaRPr>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Tree>
    <p:extLst>
      <p:ext uri="{BB962C8B-B14F-4D97-AF65-F5344CB8AC3E}">
        <p14:creationId xmlns:p14="http://schemas.microsoft.com/office/powerpoint/2010/main" val="1367662953"/>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_Graphic">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4943A-DDC8-4A45-9C6A-1B4D3557F998}"/>
              </a:ext>
            </a:extLst>
          </p:cNvPr>
          <p:cNvSpPr/>
          <p:nvPr userDrawn="1"/>
        </p:nvSpPr>
        <p:spPr>
          <a:xfrm>
            <a:off x="1" y="0"/>
            <a:ext cx="121919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4704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2" y="6478687"/>
            <a:ext cx="1429879"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sp>
        <p:nvSpPr>
          <p:cNvPr id="3" name="Oval 2">
            <a:extLst>
              <a:ext uri="{FF2B5EF4-FFF2-40B4-BE49-F238E27FC236}">
                <a16:creationId xmlns:a16="http://schemas.microsoft.com/office/drawing/2014/main" id="{FFAC3198-B463-4B42-A3DF-0172F6D911E4}"/>
              </a:ext>
            </a:extLst>
          </p:cNvPr>
          <p:cNvSpPr/>
          <p:nvPr userDrawn="1"/>
        </p:nvSpPr>
        <p:spPr>
          <a:xfrm>
            <a:off x="-1047077" y="-4057863"/>
            <a:ext cx="7143077" cy="7143077"/>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2" name="Oval 11">
            <a:extLst>
              <a:ext uri="{FF2B5EF4-FFF2-40B4-BE49-F238E27FC236}">
                <a16:creationId xmlns:a16="http://schemas.microsoft.com/office/drawing/2014/main" id="{BC671F39-5E2E-9C4F-84E2-A8C700DCE9C2}"/>
              </a:ext>
            </a:extLst>
          </p:cNvPr>
          <p:cNvSpPr/>
          <p:nvPr userDrawn="1"/>
        </p:nvSpPr>
        <p:spPr>
          <a:xfrm>
            <a:off x="6534365" y="534219"/>
            <a:ext cx="3075571" cy="3075571"/>
          </a:xfrm>
          <a:prstGeom prst="ellipse">
            <a:avLst/>
          </a:prstGeom>
          <a:no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3" name="Oval 12">
            <a:extLst>
              <a:ext uri="{FF2B5EF4-FFF2-40B4-BE49-F238E27FC236}">
                <a16:creationId xmlns:a16="http://schemas.microsoft.com/office/drawing/2014/main" id="{8982592F-89AC-9342-AF08-FC397D11EE3C}"/>
              </a:ext>
            </a:extLst>
          </p:cNvPr>
          <p:cNvSpPr/>
          <p:nvPr userDrawn="1"/>
        </p:nvSpPr>
        <p:spPr>
          <a:xfrm>
            <a:off x="8072151" y="4266657"/>
            <a:ext cx="2023552" cy="2023552"/>
          </a:xfrm>
          <a:prstGeom prst="ellipse">
            <a:avLst/>
          </a:prstGeom>
          <a:noFill/>
          <a:ln w="254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6" name="Oval 15">
            <a:extLst>
              <a:ext uri="{FF2B5EF4-FFF2-40B4-BE49-F238E27FC236}">
                <a16:creationId xmlns:a16="http://schemas.microsoft.com/office/drawing/2014/main" id="{18A49527-97C5-3A41-B9C7-EB3402A74FAB}"/>
              </a:ext>
            </a:extLst>
          </p:cNvPr>
          <p:cNvSpPr/>
          <p:nvPr userDrawn="1"/>
        </p:nvSpPr>
        <p:spPr>
          <a:xfrm>
            <a:off x="6417395" y="6216244"/>
            <a:ext cx="1257726" cy="1257726"/>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pic>
        <p:nvPicPr>
          <p:cNvPr id="18" name="Graphic 17">
            <a:extLst>
              <a:ext uri="{FF2B5EF4-FFF2-40B4-BE49-F238E27FC236}">
                <a16:creationId xmlns:a16="http://schemas.microsoft.com/office/drawing/2014/main" id="{3CCA0D1E-A7E2-2D41-BDD1-03425E88AC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0600" y="5937303"/>
            <a:ext cx="670169" cy="706559"/>
          </a:xfrm>
          <a:prstGeom prst="rect">
            <a:avLst/>
          </a:prstGeom>
        </p:spPr>
      </p:pic>
    </p:spTree>
    <p:extLst>
      <p:ext uri="{BB962C8B-B14F-4D97-AF65-F5344CB8AC3E}">
        <p14:creationId xmlns:p14="http://schemas.microsoft.com/office/powerpoint/2010/main" val="54899462"/>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_Graphic 2">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4943A-DDC8-4A45-9C6A-1B4D3557F998}"/>
              </a:ext>
            </a:extLst>
          </p:cNvPr>
          <p:cNvSpPr/>
          <p:nvPr userDrawn="1"/>
        </p:nvSpPr>
        <p:spPr>
          <a:xfrm>
            <a:off x="1" y="0"/>
            <a:ext cx="12191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2" y="5321644"/>
            <a:ext cx="7664447" cy="931618"/>
          </a:xfrm>
          <a:prstGeom prst="rect">
            <a:avLst/>
          </a:prstGeom>
        </p:spPr>
        <p:txBody>
          <a:bodyPr wrap="square" lIns="0">
            <a:noAutofit/>
          </a:bodyPr>
          <a:lstStyle>
            <a:lvl1pPr marL="0" indent="0">
              <a:buNone/>
              <a:defRPr sz="1600" b="0" i="0">
                <a:solidFill>
                  <a:schemeClr val="tx2"/>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tx2"/>
                </a:solidFill>
                <a:latin typeface="Montserrat" pitchFamily="2" charset="77"/>
              </a:defRPr>
            </a:lvl1pPr>
          </a:lstStyle>
          <a:p>
            <a:r>
              <a:rPr lang="en-US" dirty="0"/>
              <a:t>Presentation title </a:t>
            </a:r>
            <a:br>
              <a:rPr lang="en-US" dirty="0"/>
            </a:br>
            <a:r>
              <a:rPr lang="en-US" dirty="0"/>
              <a:t>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47048"/>
            <a:ext cx="2039020" cy="153888"/>
          </a:xfrm>
          <a:prstGeom prst="rect">
            <a:avLst/>
          </a:prstGeom>
          <a:noFill/>
        </p:spPr>
        <p:txBody>
          <a:bodyPr wrap="none" lIns="0" tIns="0" rIns="0" bIns="0" rtlCol="0">
            <a:spAutoFit/>
          </a:bodyPr>
          <a:lstStyle/>
          <a:p>
            <a:r>
              <a:rPr lang="en-AU" sz="1000" b="0" i="0" dirty="0">
                <a:solidFill>
                  <a:schemeClr val="tx2"/>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2" y="6478687"/>
            <a:ext cx="1429879" cy="153888"/>
          </a:xfrm>
          <a:prstGeom prst="rect">
            <a:avLst/>
          </a:prstGeom>
          <a:noFill/>
        </p:spPr>
        <p:txBody>
          <a:bodyPr wrap="none" lIns="0" tIns="0" rIns="0" bIns="0" rtlCol="0">
            <a:spAutoFit/>
          </a:bodyPr>
          <a:lstStyle/>
          <a:p>
            <a:r>
              <a:rPr lang="en-AU" sz="1000" b="0" i="0" dirty="0" err="1">
                <a:solidFill>
                  <a:schemeClr val="tx2"/>
                </a:solidFill>
                <a:latin typeface="Montserrat Medium" pitchFamily="2" charset="77"/>
              </a:rPr>
              <a:t>education.nsw.gov.au</a:t>
            </a:r>
            <a:endParaRPr lang="en-AU" sz="1000" b="0" i="0" dirty="0">
              <a:solidFill>
                <a:schemeClr val="tx2"/>
              </a:solidFill>
              <a:latin typeface="Montserrat Medium" pitchFamily="2" charset="77"/>
            </a:endParaRPr>
          </a:p>
        </p:txBody>
      </p:sp>
      <p:sp>
        <p:nvSpPr>
          <p:cNvPr id="40" name="Oval 39">
            <a:extLst>
              <a:ext uri="{FF2B5EF4-FFF2-40B4-BE49-F238E27FC236}">
                <a16:creationId xmlns:a16="http://schemas.microsoft.com/office/drawing/2014/main" id="{CBD518CA-4E1B-A04F-9978-3A18B074681D}"/>
              </a:ext>
            </a:extLst>
          </p:cNvPr>
          <p:cNvSpPr/>
          <p:nvPr userDrawn="1"/>
        </p:nvSpPr>
        <p:spPr>
          <a:xfrm>
            <a:off x="3041430" y="-3909043"/>
            <a:ext cx="6346926" cy="6346926"/>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41" name="Oval 40">
            <a:extLst>
              <a:ext uri="{FF2B5EF4-FFF2-40B4-BE49-F238E27FC236}">
                <a16:creationId xmlns:a16="http://schemas.microsoft.com/office/drawing/2014/main" id="{19A06C50-0E37-2345-8EFD-BAF85960271C}"/>
              </a:ext>
            </a:extLst>
          </p:cNvPr>
          <p:cNvSpPr/>
          <p:nvPr userDrawn="1"/>
        </p:nvSpPr>
        <p:spPr>
          <a:xfrm>
            <a:off x="4337270" y="-2613203"/>
            <a:ext cx="3755246" cy="3755246"/>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43" name="Oval 42">
            <a:extLst>
              <a:ext uri="{FF2B5EF4-FFF2-40B4-BE49-F238E27FC236}">
                <a16:creationId xmlns:a16="http://schemas.microsoft.com/office/drawing/2014/main" id="{EDAEC641-6648-6645-93B5-394D8FA871A1}"/>
              </a:ext>
            </a:extLst>
          </p:cNvPr>
          <p:cNvSpPr/>
          <p:nvPr userDrawn="1"/>
        </p:nvSpPr>
        <p:spPr>
          <a:xfrm>
            <a:off x="1937851" y="-5012622"/>
            <a:ext cx="8554084" cy="8554084"/>
          </a:xfrm>
          <a:prstGeom prst="ellipse">
            <a:avLst/>
          </a:prstGeom>
          <a:noFill/>
          <a:ln w="254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44" name="Oval 43">
            <a:extLst>
              <a:ext uri="{FF2B5EF4-FFF2-40B4-BE49-F238E27FC236}">
                <a16:creationId xmlns:a16="http://schemas.microsoft.com/office/drawing/2014/main" id="{711056A4-7BF8-6148-9FE3-6877C3841F31}"/>
              </a:ext>
            </a:extLst>
          </p:cNvPr>
          <p:cNvSpPr/>
          <p:nvPr userDrawn="1"/>
        </p:nvSpPr>
        <p:spPr>
          <a:xfrm>
            <a:off x="8887356" y="3654174"/>
            <a:ext cx="5198174" cy="5198174"/>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45" name="Oval 44">
            <a:extLst>
              <a:ext uri="{FF2B5EF4-FFF2-40B4-BE49-F238E27FC236}">
                <a16:creationId xmlns:a16="http://schemas.microsoft.com/office/drawing/2014/main" id="{248F4F11-5C9E-3B44-9DA2-AA4C5EC988AA}"/>
              </a:ext>
            </a:extLst>
          </p:cNvPr>
          <p:cNvSpPr/>
          <p:nvPr userDrawn="1"/>
        </p:nvSpPr>
        <p:spPr>
          <a:xfrm>
            <a:off x="9948658" y="4715476"/>
            <a:ext cx="3075571" cy="3075571"/>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46" name="Oval 45">
            <a:extLst>
              <a:ext uri="{FF2B5EF4-FFF2-40B4-BE49-F238E27FC236}">
                <a16:creationId xmlns:a16="http://schemas.microsoft.com/office/drawing/2014/main" id="{E16E6510-ABF9-4941-89E2-C8E771B4BD00}"/>
              </a:ext>
            </a:extLst>
          </p:cNvPr>
          <p:cNvSpPr/>
          <p:nvPr userDrawn="1"/>
        </p:nvSpPr>
        <p:spPr>
          <a:xfrm>
            <a:off x="7999409" y="2750335"/>
            <a:ext cx="7005851" cy="7005851"/>
          </a:xfrm>
          <a:prstGeom prst="ellipse">
            <a:avLst/>
          </a:prstGeom>
          <a:noFill/>
          <a:ln w="254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pic>
        <p:nvPicPr>
          <p:cNvPr id="18" name="Graphic 17">
            <a:extLst>
              <a:ext uri="{FF2B5EF4-FFF2-40B4-BE49-F238E27FC236}">
                <a16:creationId xmlns:a16="http://schemas.microsoft.com/office/drawing/2014/main" id="{ABCD00CD-86E9-5E4A-8801-5159552C54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46556" y="5947095"/>
            <a:ext cx="650886" cy="686228"/>
          </a:xfrm>
          <a:prstGeom prst="rect">
            <a:avLst/>
          </a:prstGeom>
        </p:spPr>
      </p:pic>
    </p:spTree>
    <p:extLst>
      <p:ext uri="{BB962C8B-B14F-4D97-AF65-F5344CB8AC3E}">
        <p14:creationId xmlns:p14="http://schemas.microsoft.com/office/powerpoint/2010/main" val="1552585656"/>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_Graphic">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18D12C-6C1E-1B45-9C07-62804BC29799}"/>
              </a:ext>
            </a:extLst>
          </p:cNvPr>
          <p:cNvSpPr/>
          <p:nvPr userDrawn="1"/>
        </p:nvSpPr>
        <p:spPr>
          <a:xfrm>
            <a:off x="8388349" y="0"/>
            <a:ext cx="380365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3" name="Oval 22">
            <a:extLst>
              <a:ext uri="{FF2B5EF4-FFF2-40B4-BE49-F238E27FC236}">
                <a16:creationId xmlns:a16="http://schemas.microsoft.com/office/drawing/2014/main" id="{765E30EB-F038-9847-9E14-6E00B1A2265E}"/>
              </a:ext>
            </a:extLst>
          </p:cNvPr>
          <p:cNvSpPr/>
          <p:nvPr userDrawn="1"/>
        </p:nvSpPr>
        <p:spPr>
          <a:xfrm>
            <a:off x="7233003" y="-1781171"/>
            <a:ext cx="8009812" cy="8009812"/>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4" name="Oval 23">
            <a:extLst>
              <a:ext uri="{FF2B5EF4-FFF2-40B4-BE49-F238E27FC236}">
                <a16:creationId xmlns:a16="http://schemas.microsoft.com/office/drawing/2014/main" id="{579DC81B-7EBB-8542-9535-449ADC492AAD}"/>
              </a:ext>
            </a:extLst>
          </p:cNvPr>
          <p:cNvSpPr/>
          <p:nvPr userDrawn="1"/>
        </p:nvSpPr>
        <p:spPr>
          <a:xfrm>
            <a:off x="9122618" y="826282"/>
            <a:ext cx="4739115" cy="4739115"/>
          </a:xfrm>
          <a:prstGeom prst="ellipse">
            <a:avLst/>
          </a:prstGeom>
          <a:no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5" name="Oval 24">
            <a:extLst>
              <a:ext uri="{FF2B5EF4-FFF2-40B4-BE49-F238E27FC236}">
                <a16:creationId xmlns:a16="http://schemas.microsoft.com/office/drawing/2014/main" id="{6F85E3EF-5C05-D84B-AA65-1D7947951A79}"/>
              </a:ext>
            </a:extLst>
          </p:cNvPr>
          <p:cNvSpPr/>
          <p:nvPr userDrawn="1"/>
        </p:nvSpPr>
        <p:spPr>
          <a:xfrm>
            <a:off x="11237909" y="2459991"/>
            <a:ext cx="1938017" cy="1938017"/>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1" y="0"/>
            <a:ext cx="83883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3" y="3310193"/>
            <a:ext cx="6481762"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1882104"/>
            <a:ext cx="6481762" cy="1107996"/>
          </a:xfrm>
        </p:spPr>
        <p:txBody>
          <a:bodyPr anchor="b">
            <a:noAutofit/>
          </a:bodyPr>
          <a:lstStyle>
            <a:lvl1pPr>
              <a:lnSpc>
                <a:spcPct val="90000"/>
              </a:lnSpc>
              <a:defRPr sz="3600" b="1" i="0">
                <a:solidFill>
                  <a:schemeClr val="bg1"/>
                </a:solidFill>
                <a:latin typeface="Montserrat" pitchFamily="2" charset="77"/>
              </a:defRPr>
            </a:lvl1pPr>
          </a:lstStyle>
          <a:p>
            <a:r>
              <a:rPr lang="en-US" dirty="0"/>
              <a:t>Divider title 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528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3" y="6478687"/>
            <a:ext cx="1429879"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sp>
        <p:nvSpPr>
          <p:cNvPr id="3" name="Text Placeholder 2">
            <a:extLst>
              <a:ext uri="{FF2B5EF4-FFF2-40B4-BE49-F238E27FC236}">
                <a16:creationId xmlns:a16="http://schemas.microsoft.com/office/drawing/2014/main" id="{FB81C325-E2CF-5B41-B0D5-BF287E08B6E8}"/>
              </a:ext>
            </a:extLst>
          </p:cNvPr>
          <p:cNvSpPr>
            <a:spLocks noGrp="1"/>
          </p:cNvSpPr>
          <p:nvPr>
            <p:ph type="body" sz="quarter" idx="16" hasCustomPrompt="1"/>
          </p:nvPr>
        </p:nvSpPr>
        <p:spPr>
          <a:xfrm>
            <a:off x="5554024" y="4956466"/>
            <a:ext cx="2600888" cy="1432221"/>
          </a:xfrm>
        </p:spPr>
        <p:txBody>
          <a:bodyPr anchor="ctr">
            <a:noAutofit/>
          </a:bodyPr>
          <a:lstStyle>
            <a:lvl1pPr marL="0" indent="0" algn="r">
              <a:buNone/>
              <a:defRPr lang="en-US" sz="11500" b="0" i="0" kern="1200" dirty="0">
                <a:solidFill>
                  <a:schemeClr val="bg1"/>
                </a:solidFill>
                <a:latin typeface="Montserrat" pitchFamily="2" charset="77"/>
                <a:ea typeface="+mj-ea"/>
                <a:cs typeface="+mj-cs"/>
              </a:defRPr>
            </a:lvl1pPr>
          </a:lstStyle>
          <a:p>
            <a:pPr lvl="0"/>
            <a:r>
              <a:rPr lang="en-GB" dirty="0"/>
              <a:t>01</a:t>
            </a:r>
            <a:endParaRPr lang="en-US" dirty="0"/>
          </a:p>
        </p:txBody>
      </p:sp>
    </p:spTree>
    <p:extLst>
      <p:ext uri="{BB962C8B-B14F-4D97-AF65-F5344CB8AC3E}">
        <p14:creationId xmlns:p14="http://schemas.microsoft.com/office/powerpoint/2010/main" val="2169832632"/>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Templat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18D12C-6C1E-1B45-9C07-62804BC29799}"/>
              </a:ext>
            </a:extLst>
          </p:cNvPr>
          <p:cNvSpPr/>
          <p:nvPr userDrawn="1"/>
        </p:nvSpPr>
        <p:spPr>
          <a:xfrm>
            <a:off x="8388349" y="0"/>
            <a:ext cx="380365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1" y="0"/>
            <a:ext cx="83883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3" y="3310193"/>
            <a:ext cx="6481762"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1882104"/>
            <a:ext cx="6481762" cy="1107996"/>
          </a:xfrm>
        </p:spPr>
        <p:txBody>
          <a:bodyPr anchor="b">
            <a:noAutofit/>
          </a:bodyPr>
          <a:lstStyle>
            <a:lvl1pPr>
              <a:lnSpc>
                <a:spcPct val="90000"/>
              </a:lnSpc>
              <a:defRPr sz="3600" b="1" i="0">
                <a:solidFill>
                  <a:schemeClr val="bg1"/>
                </a:solidFill>
                <a:latin typeface="Montserrat" pitchFamily="2" charset="77"/>
              </a:defRPr>
            </a:lvl1pPr>
          </a:lstStyle>
          <a:p>
            <a:r>
              <a:rPr lang="en-US" dirty="0"/>
              <a:t>Divider title 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528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3" y="6478687"/>
            <a:ext cx="1429879" cy="153888"/>
          </a:xfrm>
          <a:prstGeom prst="rect">
            <a:avLst/>
          </a:prstGeom>
          <a:noFill/>
        </p:spPr>
        <p:txBody>
          <a:bodyPr wrap="none" lIns="0" tIns="0" rIns="0" bIns="0" rtlCol="0">
            <a:spAutoFit/>
          </a:bodyPr>
          <a:lstStyle/>
          <a:p>
            <a:r>
              <a:rPr lang="en-AU" sz="1000" b="0" i="0" dirty="0" err="1">
                <a:solidFill>
                  <a:schemeClr val="bg1"/>
                </a:solidFill>
                <a:latin typeface="Montserrat Medium" pitchFamily="2" charset="77"/>
              </a:rPr>
              <a:t>education.nsw.gov.au</a:t>
            </a:r>
            <a:endParaRPr lang="en-AU" sz="1000" b="0" i="0" dirty="0">
              <a:solidFill>
                <a:schemeClr val="bg1"/>
              </a:solidFill>
              <a:latin typeface="Montserrat Medium" pitchFamily="2" charset="77"/>
            </a:endParaRPr>
          </a:p>
        </p:txBody>
      </p:sp>
      <p:sp>
        <p:nvSpPr>
          <p:cNvPr id="12" name="Picture Placeholder 3">
            <a:extLst>
              <a:ext uri="{FF2B5EF4-FFF2-40B4-BE49-F238E27FC236}">
                <a16:creationId xmlns:a16="http://schemas.microsoft.com/office/drawing/2014/main" id="{CF979969-4789-0548-A820-8661473D0EB6}"/>
              </a:ext>
            </a:extLst>
          </p:cNvPr>
          <p:cNvSpPr>
            <a:spLocks noGrp="1"/>
          </p:cNvSpPr>
          <p:nvPr>
            <p:ph type="pic" sz="quarter" idx="36"/>
          </p:nvPr>
        </p:nvSpPr>
        <p:spPr>
          <a:xfrm>
            <a:off x="8388345" y="0"/>
            <a:ext cx="3803658" cy="6858000"/>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0" name="Text Placeholder 2">
            <a:extLst>
              <a:ext uri="{FF2B5EF4-FFF2-40B4-BE49-F238E27FC236}">
                <a16:creationId xmlns:a16="http://schemas.microsoft.com/office/drawing/2014/main" id="{B21A5227-3E30-524D-812C-EACC6CFF0365}"/>
              </a:ext>
            </a:extLst>
          </p:cNvPr>
          <p:cNvSpPr>
            <a:spLocks noGrp="1"/>
          </p:cNvSpPr>
          <p:nvPr>
            <p:ph type="body" sz="quarter" idx="16" hasCustomPrompt="1"/>
          </p:nvPr>
        </p:nvSpPr>
        <p:spPr>
          <a:xfrm>
            <a:off x="5554024" y="4956466"/>
            <a:ext cx="2600888" cy="1432221"/>
          </a:xfrm>
        </p:spPr>
        <p:txBody>
          <a:bodyPr anchor="ctr">
            <a:noAutofit/>
          </a:bodyPr>
          <a:lstStyle>
            <a:lvl1pPr marL="0" indent="0" algn="r">
              <a:buNone/>
              <a:defRPr lang="en-US" sz="11500" b="0" i="0" kern="1200" dirty="0">
                <a:solidFill>
                  <a:schemeClr val="bg1"/>
                </a:solidFill>
                <a:latin typeface="Montserrat" pitchFamily="2" charset="77"/>
                <a:ea typeface="+mj-ea"/>
                <a:cs typeface="+mj-cs"/>
              </a:defRPr>
            </a:lvl1pPr>
          </a:lstStyle>
          <a:p>
            <a:pPr lvl="0"/>
            <a:r>
              <a:rPr lang="en-GB" dirty="0"/>
              <a:t>01</a:t>
            </a:r>
            <a:endParaRPr lang="en-US" dirty="0"/>
          </a:p>
        </p:txBody>
      </p:sp>
    </p:spTree>
    <p:extLst>
      <p:ext uri="{BB962C8B-B14F-4D97-AF65-F5344CB8AC3E}">
        <p14:creationId xmlns:p14="http://schemas.microsoft.com/office/powerpoint/2010/main" val="755185924"/>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1262" y="5844922"/>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6228758" y="3160988"/>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6228760" y="1935814"/>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0A1D65FC-D219-204C-AE0A-9EE673E2E2AE}"/>
              </a:ext>
            </a:extLst>
          </p:cNvPr>
          <p:cNvSpPr>
            <a:spLocks noGrp="1"/>
          </p:cNvSpPr>
          <p:nvPr>
            <p:ph type="pic" sz="quarter" idx="16" hasCustomPrompt="1"/>
          </p:nvPr>
        </p:nvSpPr>
        <p:spPr>
          <a:xfrm>
            <a:off x="409292" y="594400"/>
            <a:ext cx="5587200" cy="5587200"/>
          </a:xfrm>
          <a:prstGeom prst="ellipse">
            <a:avLst/>
          </a:prstGeom>
          <a:noFill/>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541990905"/>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_Graphic 2">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18D12C-6C1E-1B45-9C07-62804BC29799}"/>
              </a:ext>
            </a:extLst>
          </p:cNvPr>
          <p:cNvSpPr/>
          <p:nvPr userDrawn="1"/>
        </p:nvSpPr>
        <p:spPr>
          <a:xfrm>
            <a:off x="8388349" y="0"/>
            <a:ext cx="38036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3" name="Oval 22">
            <a:extLst>
              <a:ext uri="{FF2B5EF4-FFF2-40B4-BE49-F238E27FC236}">
                <a16:creationId xmlns:a16="http://schemas.microsoft.com/office/drawing/2014/main" id="{765E30EB-F038-9847-9E14-6E00B1A2265E}"/>
              </a:ext>
            </a:extLst>
          </p:cNvPr>
          <p:cNvSpPr/>
          <p:nvPr userDrawn="1"/>
        </p:nvSpPr>
        <p:spPr>
          <a:xfrm>
            <a:off x="7917162" y="-361162"/>
            <a:ext cx="8009812" cy="8009812"/>
          </a:xfrm>
          <a:prstGeom prst="ellipse">
            <a:avLst/>
          </a:prstGeom>
          <a:noFill/>
          <a:ln w="254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4" name="Oval 23">
            <a:extLst>
              <a:ext uri="{FF2B5EF4-FFF2-40B4-BE49-F238E27FC236}">
                <a16:creationId xmlns:a16="http://schemas.microsoft.com/office/drawing/2014/main" id="{579DC81B-7EBB-8542-9535-449ADC492AAD}"/>
              </a:ext>
            </a:extLst>
          </p:cNvPr>
          <p:cNvSpPr/>
          <p:nvPr userDrawn="1"/>
        </p:nvSpPr>
        <p:spPr>
          <a:xfrm>
            <a:off x="9008831" y="620542"/>
            <a:ext cx="4739115" cy="4739115"/>
          </a:xfrm>
          <a:prstGeom prst="ellipse">
            <a:avLst/>
          </a:prstGeom>
          <a:noFill/>
          <a:ln w="254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5" name="Oval 24">
            <a:extLst>
              <a:ext uri="{FF2B5EF4-FFF2-40B4-BE49-F238E27FC236}">
                <a16:creationId xmlns:a16="http://schemas.microsoft.com/office/drawing/2014/main" id="{6F85E3EF-5C05-D84B-AA65-1D7947951A79}"/>
              </a:ext>
            </a:extLst>
          </p:cNvPr>
          <p:cNvSpPr/>
          <p:nvPr userDrawn="1"/>
        </p:nvSpPr>
        <p:spPr>
          <a:xfrm>
            <a:off x="9883545" y="1590785"/>
            <a:ext cx="1938017" cy="1938017"/>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1" y="0"/>
            <a:ext cx="83883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3" y="3310193"/>
            <a:ext cx="6481762" cy="931618"/>
          </a:xfrm>
          <a:prstGeom prst="rect">
            <a:avLst/>
          </a:prstGeom>
        </p:spPr>
        <p:txBody>
          <a:bodyPr wrap="square" lIns="0">
            <a:noAutofit/>
          </a:bodyPr>
          <a:lstStyle>
            <a:lvl1pPr marL="0" indent="0">
              <a:buNone/>
              <a:defRPr sz="2000" b="0" i="0">
                <a:solidFill>
                  <a:schemeClr val="accent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1882104"/>
            <a:ext cx="6481762" cy="1107996"/>
          </a:xfrm>
        </p:spPr>
        <p:txBody>
          <a:bodyPr anchor="b">
            <a:noAutofit/>
          </a:bodyPr>
          <a:lstStyle>
            <a:lvl1pPr>
              <a:lnSpc>
                <a:spcPct val="90000"/>
              </a:lnSpc>
              <a:defRPr sz="3600" b="1" i="0">
                <a:solidFill>
                  <a:schemeClr val="accent1"/>
                </a:solidFill>
                <a:latin typeface="Montserrat" pitchFamily="2" charset="77"/>
              </a:defRPr>
            </a:lvl1pPr>
          </a:lstStyle>
          <a:p>
            <a:r>
              <a:rPr lang="en-US" dirty="0"/>
              <a:t>Divider title 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5288"/>
            <a:ext cx="2039020" cy="153888"/>
          </a:xfrm>
          <a:prstGeom prst="rect">
            <a:avLst/>
          </a:prstGeom>
          <a:noFill/>
        </p:spPr>
        <p:txBody>
          <a:bodyPr wrap="none" lIns="0" tIns="0" rIns="0" bIns="0" rtlCol="0">
            <a:spAutoFit/>
          </a:bodyPr>
          <a:lstStyle/>
          <a:p>
            <a:r>
              <a:rPr lang="en-AU" sz="1000" b="0" i="0" dirty="0">
                <a:solidFill>
                  <a:schemeClr val="accent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3" y="6478687"/>
            <a:ext cx="1429879" cy="153888"/>
          </a:xfrm>
          <a:prstGeom prst="rect">
            <a:avLst/>
          </a:prstGeom>
          <a:noFill/>
        </p:spPr>
        <p:txBody>
          <a:bodyPr wrap="none" lIns="0" tIns="0" rIns="0" bIns="0" rtlCol="0">
            <a:spAutoFit/>
          </a:bodyPr>
          <a:lstStyle/>
          <a:p>
            <a:r>
              <a:rPr lang="en-AU" sz="1000" b="0" i="0" dirty="0" err="1">
                <a:solidFill>
                  <a:schemeClr val="accent1"/>
                </a:solidFill>
                <a:latin typeface="Montserrat Medium" pitchFamily="2" charset="77"/>
              </a:rPr>
              <a:t>education.nsw.gov.au</a:t>
            </a:r>
            <a:endParaRPr lang="en-AU" sz="1000" b="0" i="0" dirty="0">
              <a:solidFill>
                <a:schemeClr val="accent1"/>
              </a:solidFill>
              <a:latin typeface="Montserrat Medium" pitchFamily="2" charset="77"/>
            </a:endParaRPr>
          </a:p>
        </p:txBody>
      </p:sp>
      <p:sp>
        <p:nvSpPr>
          <p:cNvPr id="12" name="Text Placeholder 2">
            <a:extLst>
              <a:ext uri="{FF2B5EF4-FFF2-40B4-BE49-F238E27FC236}">
                <a16:creationId xmlns:a16="http://schemas.microsoft.com/office/drawing/2014/main" id="{27D05A27-8E37-B54C-AC45-98DEB0375FE3}"/>
              </a:ext>
            </a:extLst>
          </p:cNvPr>
          <p:cNvSpPr>
            <a:spLocks noGrp="1"/>
          </p:cNvSpPr>
          <p:nvPr>
            <p:ph type="body" sz="quarter" idx="16" hasCustomPrompt="1"/>
          </p:nvPr>
        </p:nvSpPr>
        <p:spPr>
          <a:xfrm>
            <a:off x="5554024" y="4956466"/>
            <a:ext cx="2600888" cy="1432221"/>
          </a:xfrm>
        </p:spPr>
        <p:txBody>
          <a:bodyPr anchor="ctr">
            <a:noAutofit/>
          </a:bodyPr>
          <a:lstStyle>
            <a:lvl1pPr marL="0" indent="0" algn="r">
              <a:buNone/>
              <a:defRPr lang="en-US" sz="11500" b="0" i="0" kern="1200" dirty="0">
                <a:solidFill>
                  <a:schemeClr val="tx2"/>
                </a:solidFill>
                <a:latin typeface="Montserrat" pitchFamily="2" charset="77"/>
                <a:ea typeface="+mj-ea"/>
                <a:cs typeface="+mj-cs"/>
              </a:defRPr>
            </a:lvl1pPr>
          </a:lstStyle>
          <a:p>
            <a:pPr lvl="0"/>
            <a:r>
              <a:rPr lang="en-GB" dirty="0"/>
              <a:t>01</a:t>
            </a:r>
            <a:endParaRPr lang="en-US" dirty="0"/>
          </a:p>
        </p:txBody>
      </p:sp>
    </p:spTree>
    <p:extLst>
      <p:ext uri="{BB962C8B-B14F-4D97-AF65-F5344CB8AC3E}">
        <p14:creationId xmlns:p14="http://schemas.microsoft.com/office/powerpoint/2010/main" val="499029911"/>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Template 2">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18D12C-6C1E-1B45-9C07-62804BC29799}"/>
              </a:ext>
            </a:extLst>
          </p:cNvPr>
          <p:cNvSpPr/>
          <p:nvPr userDrawn="1"/>
        </p:nvSpPr>
        <p:spPr>
          <a:xfrm>
            <a:off x="8388349" y="0"/>
            <a:ext cx="38036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1" y="0"/>
            <a:ext cx="83883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3" y="3310193"/>
            <a:ext cx="6481762" cy="931618"/>
          </a:xfrm>
          <a:prstGeom prst="rect">
            <a:avLst/>
          </a:prstGeom>
        </p:spPr>
        <p:txBody>
          <a:bodyPr wrap="square" lIns="0">
            <a:noAutofit/>
          </a:bodyPr>
          <a:lstStyle>
            <a:lvl1pPr marL="0" indent="0">
              <a:buNone/>
              <a:defRPr sz="2000" b="0" i="0">
                <a:solidFill>
                  <a:schemeClr val="accent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1882104"/>
            <a:ext cx="6481762" cy="1107996"/>
          </a:xfrm>
        </p:spPr>
        <p:txBody>
          <a:bodyPr anchor="b">
            <a:noAutofit/>
          </a:bodyPr>
          <a:lstStyle>
            <a:lvl1pPr>
              <a:lnSpc>
                <a:spcPct val="90000"/>
              </a:lnSpc>
              <a:defRPr sz="3600" b="1" i="0">
                <a:solidFill>
                  <a:schemeClr val="accent1"/>
                </a:solidFill>
                <a:latin typeface="Montserrat" pitchFamily="2" charset="77"/>
              </a:defRPr>
            </a:lvl1pPr>
          </a:lstStyle>
          <a:p>
            <a:r>
              <a:rPr lang="en-US" dirty="0"/>
              <a:t>Divider title 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5288"/>
            <a:ext cx="2039020" cy="153888"/>
          </a:xfrm>
          <a:prstGeom prst="rect">
            <a:avLst/>
          </a:prstGeom>
          <a:noFill/>
        </p:spPr>
        <p:txBody>
          <a:bodyPr wrap="none" lIns="0" tIns="0" rIns="0" bIns="0" rtlCol="0">
            <a:spAutoFit/>
          </a:bodyPr>
          <a:lstStyle/>
          <a:p>
            <a:r>
              <a:rPr lang="en-AU" sz="1000" b="0" i="0" dirty="0">
                <a:solidFill>
                  <a:schemeClr val="accent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3" y="6478687"/>
            <a:ext cx="1429879" cy="153888"/>
          </a:xfrm>
          <a:prstGeom prst="rect">
            <a:avLst/>
          </a:prstGeom>
          <a:noFill/>
        </p:spPr>
        <p:txBody>
          <a:bodyPr wrap="none" lIns="0" tIns="0" rIns="0" bIns="0" rtlCol="0">
            <a:spAutoFit/>
          </a:bodyPr>
          <a:lstStyle/>
          <a:p>
            <a:r>
              <a:rPr lang="en-AU" sz="1000" b="0" i="0" dirty="0" err="1">
                <a:solidFill>
                  <a:schemeClr val="accent1"/>
                </a:solidFill>
                <a:latin typeface="Montserrat Medium" pitchFamily="2" charset="77"/>
              </a:rPr>
              <a:t>education.nsw.gov.au</a:t>
            </a:r>
            <a:endParaRPr lang="en-AU" sz="1000" b="0" i="0" dirty="0">
              <a:solidFill>
                <a:schemeClr val="accent1"/>
              </a:solidFill>
              <a:latin typeface="Montserrat Medium" pitchFamily="2" charset="77"/>
            </a:endParaRPr>
          </a:p>
        </p:txBody>
      </p:sp>
      <p:sp>
        <p:nvSpPr>
          <p:cNvPr id="12" name="Picture Placeholder 3">
            <a:extLst>
              <a:ext uri="{FF2B5EF4-FFF2-40B4-BE49-F238E27FC236}">
                <a16:creationId xmlns:a16="http://schemas.microsoft.com/office/drawing/2014/main" id="{1A411382-454D-DC4C-9D52-14222935302C}"/>
              </a:ext>
            </a:extLst>
          </p:cNvPr>
          <p:cNvSpPr>
            <a:spLocks noGrp="1"/>
          </p:cNvSpPr>
          <p:nvPr>
            <p:ph type="pic" sz="quarter" idx="36"/>
          </p:nvPr>
        </p:nvSpPr>
        <p:spPr>
          <a:xfrm>
            <a:off x="8388345" y="0"/>
            <a:ext cx="3803658" cy="6858000"/>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0" name="Text Placeholder 2">
            <a:extLst>
              <a:ext uri="{FF2B5EF4-FFF2-40B4-BE49-F238E27FC236}">
                <a16:creationId xmlns:a16="http://schemas.microsoft.com/office/drawing/2014/main" id="{D0818339-C5B1-D542-ADDE-E59348D33350}"/>
              </a:ext>
            </a:extLst>
          </p:cNvPr>
          <p:cNvSpPr>
            <a:spLocks noGrp="1"/>
          </p:cNvSpPr>
          <p:nvPr>
            <p:ph type="body" sz="quarter" idx="16" hasCustomPrompt="1"/>
          </p:nvPr>
        </p:nvSpPr>
        <p:spPr>
          <a:xfrm>
            <a:off x="5554024" y="4956466"/>
            <a:ext cx="2600888" cy="1432221"/>
          </a:xfrm>
        </p:spPr>
        <p:txBody>
          <a:bodyPr anchor="ctr">
            <a:noAutofit/>
          </a:bodyPr>
          <a:lstStyle>
            <a:lvl1pPr marL="0" indent="0" algn="r">
              <a:buNone/>
              <a:defRPr lang="en-US" sz="11500" b="0" i="0" kern="1200" dirty="0">
                <a:solidFill>
                  <a:schemeClr val="tx2"/>
                </a:solidFill>
                <a:latin typeface="Montserrat" pitchFamily="2" charset="77"/>
                <a:ea typeface="+mj-ea"/>
                <a:cs typeface="+mj-cs"/>
              </a:defRPr>
            </a:lvl1pPr>
          </a:lstStyle>
          <a:p>
            <a:pPr lvl="0"/>
            <a:r>
              <a:rPr lang="en-GB" dirty="0"/>
              <a:t>01</a:t>
            </a:r>
            <a:endParaRPr lang="en-US" dirty="0"/>
          </a:p>
        </p:txBody>
      </p:sp>
    </p:spTree>
    <p:extLst>
      <p:ext uri="{BB962C8B-B14F-4D97-AF65-F5344CB8AC3E}">
        <p14:creationId xmlns:p14="http://schemas.microsoft.com/office/powerpoint/2010/main" val="2974709935"/>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Graphic 3">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18D12C-6C1E-1B45-9C07-62804BC29799}"/>
              </a:ext>
            </a:extLst>
          </p:cNvPr>
          <p:cNvSpPr/>
          <p:nvPr userDrawn="1"/>
        </p:nvSpPr>
        <p:spPr>
          <a:xfrm>
            <a:off x="8388349" y="0"/>
            <a:ext cx="38036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3" name="Oval 22">
            <a:extLst>
              <a:ext uri="{FF2B5EF4-FFF2-40B4-BE49-F238E27FC236}">
                <a16:creationId xmlns:a16="http://schemas.microsoft.com/office/drawing/2014/main" id="{765E30EB-F038-9847-9E14-6E00B1A2265E}"/>
              </a:ext>
            </a:extLst>
          </p:cNvPr>
          <p:cNvSpPr/>
          <p:nvPr userDrawn="1"/>
        </p:nvSpPr>
        <p:spPr>
          <a:xfrm>
            <a:off x="3847225" y="-575906"/>
            <a:ext cx="8009812" cy="8009812"/>
          </a:xfrm>
          <a:prstGeom prst="ellipse">
            <a:avLst/>
          </a:prstGeom>
          <a:no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4" name="Oval 23">
            <a:extLst>
              <a:ext uri="{FF2B5EF4-FFF2-40B4-BE49-F238E27FC236}">
                <a16:creationId xmlns:a16="http://schemas.microsoft.com/office/drawing/2014/main" id="{579DC81B-7EBB-8542-9535-449ADC492AAD}"/>
              </a:ext>
            </a:extLst>
          </p:cNvPr>
          <p:cNvSpPr/>
          <p:nvPr userDrawn="1"/>
        </p:nvSpPr>
        <p:spPr>
          <a:xfrm>
            <a:off x="6353746" y="600241"/>
            <a:ext cx="4739115" cy="4739115"/>
          </a:xfrm>
          <a:prstGeom prst="ellipse">
            <a:avLst/>
          </a:prstGeom>
          <a:noFill/>
          <a:ln w="254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5" name="Oval 24">
            <a:extLst>
              <a:ext uri="{FF2B5EF4-FFF2-40B4-BE49-F238E27FC236}">
                <a16:creationId xmlns:a16="http://schemas.microsoft.com/office/drawing/2014/main" id="{6F85E3EF-5C05-D84B-AA65-1D7947951A79}"/>
              </a:ext>
            </a:extLst>
          </p:cNvPr>
          <p:cNvSpPr/>
          <p:nvPr userDrawn="1"/>
        </p:nvSpPr>
        <p:spPr>
          <a:xfrm>
            <a:off x="7316939" y="2280909"/>
            <a:ext cx="2296182" cy="2296182"/>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1" y="0"/>
            <a:ext cx="838834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3" y="3310193"/>
            <a:ext cx="6481762" cy="931618"/>
          </a:xfrm>
          <a:prstGeom prst="rect">
            <a:avLst/>
          </a:prstGeom>
        </p:spPr>
        <p:txBody>
          <a:bodyPr wrap="square" lIns="0">
            <a:noAutofit/>
          </a:bodyPr>
          <a:lstStyle>
            <a:lvl1pPr marL="0" indent="0">
              <a:buNone/>
              <a:defRPr sz="2000" b="0" i="0">
                <a:solidFill>
                  <a:schemeClr val="accent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1882104"/>
            <a:ext cx="6481762" cy="1107996"/>
          </a:xfrm>
        </p:spPr>
        <p:txBody>
          <a:bodyPr anchor="b">
            <a:noAutofit/>
          </a:bodyPr>
          <a:lstStyle>
            <a:lvl1pPr>
              <a:lnSpc>
                <a:spcPct val="90000"/>
              </a:lnSpc>
              <a:defRPr sz="3600" b="1" i="0">
                <a:solidFill>
                  <a:schemeClr val="accent1"/>
                </a:solidFill>
                <a:latin typeface="Montserrat" pitchFamily="2" charset="77"/>
              </a:defRPr>
            </a:lvl1pPr>
          </a:lstStyle>
          <a:p>
            <a:r>
              <a:rPr lang="en-US" dirty="0"/>
              <a:t>Divider title 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5288"/>
            <a:ext cx="2039020" cy="153888"/>
          </a:xfrm>
          <a:prstGeom prst="rect">
            <a:avLst/>
          </a:prstGeom>
          <a:noFill/>
        </p:spPr>
        <p:txBody>
          <a:bodyPr wrap="none" lIns="0" tIns="0" rIns="0" bIns="0" rtlCol="0">
            <a:spAutoFit/>
          </a:bodyPr>
          <a:lstStyle/>
          <a:p>
            <a:r>
              <a:rPr lang="en-AU" sz="1000" b="0" i="0" dirty="0">
                <a:solidFill>
                  <a:schemeClr val="accent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3" y="6478687"/>
            <a:ext cx="1429879" cy="153888"/>
          </a:xfrm>
          <a:prstGeom prst="rect">
            <a:avLst/>
          </a:prstGeom>
          <a:noFill/>
        </p:spPr>
        <p:txBody>
          <a:bodyPr wrap="none" lIns="0" tIns="0" rIns="0" bIns="0" rtlCol="0">
            <a:spAutoFit/>
          </a:bodyPr>
          <a:lstStyle/>
          <a:p>
            <a:r>
              <a:rPr lang="en-AU" sz="1000" b="0" i="0" dirty="0" err="1">
                <a:solidFill>
                  <a:schemeClr val="accent1"/>
                </a:solidFill>
                <a:latin typeface="Montserrat Medium" pitchFamily="2" charset="77"/>
              </a:rPr>
              <a:t>education.nsw.gov.au</a:t>
            </a:r>
            <a:endParaRPr lang="en-AU" sz="1000" b="0" i="0" dirty="0">
              <a:solidFill>
                <a:schemeClr val="accent1"/>
              </a:solidFill>
              <a:latin typeface="Montserrat Medium" pitchFamily="2" charset="77"/>
            </a:endParaRPr>
          </a:p>
        </p:txBody>
      </p:sp>
      <p:sp>
        <p:nvSpPr>
          <p:cNvPr id="12" name="Text Placeholder 2">
            <a:extLst>
              <a:ext uri="{FF2B5EF4-FFF2-40B4-BE49-F238E27FC236}">
                <a16:creationId xmlns:a16="http://schemas.microsoft.com/office/drawing/2014/main" id="{8CE19353-5EC4-2C45-A313-2CCDC213598C}"/>
              </a:ext>
            </a:extLst>
          </p:cNvPr>
          <p:cNvSpPr>
            <a:spLocks noGrp="1"/>
          </p:cNvSpPr>
          <p:nvPr>
            <p:ph type="body" sz="quarter" idx="16" hasCustomPrompt="1"/>
          </p:nvPr>
        </p:nvSpPr>
        <p:spPr>
          <a:xfrm>
            <a:off x="5554024" y="4956466"/>
            <a:ext cx="2600888" cy="1432221"/>
          </a:xfrm>
        </p:spPr>
        <p:txBody>
          <a:bodyPr anchor="ctr">
            <a:noAutofit/>
          </a:bodyPr>
          <a:lstStyle>
            <a:lvl1pPr marL="0" indent="0" algn="r">
              <a:buNone/>
              <a:defRPr lang="en-US" sz="11500" b="0" i="0" kern="1200" dirty="0">
                <a:solidFill>
                  <a:schemeClr val="tx2"/>
                </a:solidFill>
                <a:latin typeface="Montserrat" pitchFamily="2" charset="77"/>
                <a:ea typeface="+mj-ea"/>
                <a:cs typeface="+mj-cs"/>
              </a:defRPr>
            </a:lvl1pPr>
          </a:lstStyle>
          <a:p>
            <a:pPr lvl="0"/>
            <a:r>
              <a:rPr lang="en-GB" dirty="0"/>
              <a:t>01</a:t>
            </a:r>
            <a:endParaRPr lang="en-US" dirty="0"/>
          </a:p>
        </p:txBody>
      </p:sp>
    </p:spTree>
    <p:extLst>
      <p:ext uri="{BB962C8B-B14F-4D97-AF65-F5344CB8AC3E}">
        <p14:creationId xmlns:p14="http://schemas.microsoft.com/office/powerpoint/2010/main" val="3830538497"/>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Template 3">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18D12C-6C1E-1B45-9C07-62804BC29799}"/>
              </a:ext>
            </a:extLst>
          </p:cNvPr>
          <p:cNvSpPr/>
          <p:nvPr userDrawn="1"/>
        </p:nvSpPr>
        <p:spPr>
          <a:xfrm>
            <a:off x="8388349" y="0"/>
            <a:ext cx="38036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1" y="0"/>
            <a:ext cx="838834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3" y="3310193"/>
            <a:ext cx="6481762" cy="931618"/>
          </a:xfrm>
          <a:prstGeom prst="rect">
            <a:avLst/>
          </a:prstGeom>
        </p:spPr>
        <p:txBody>
          <a:bodyPr wrap="square" lIns="0">
            <a:noAutofit/>
          </a:bodyPr>
          <a:lstStyle>
            <a:lvl1pPr marL="0" indent="0">
              <a:buNone/>
              <a:defRPr sz="2000" b="0" i="0">
                <a:solidFill>
                  <a:schemeClr val="accent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3" y="1882104"/>
            <a:ext cx="6481762" cy="1107996"/>
          </a:xfrm>
        </p:spPr>
        <p:txBody>
          <a:bodyPr anchor="b">
            <a:noAutofit/>
          </a:bodyPr>
          <a:lstStyle>
            <a:lvl1pPr>
              <a:lnSpc>
                <a:spcPct val="90000"/>
              </a:lnSpc>
              <a:defRPr sz="3600" b="1" i="0">
                <a:solidFill>
                  <a:schemeClr val="accent1"/>
                </a:solidFill>
                <a:latin typeface="Montserrat" pitchFamily="2" charset="77"/>
              </a:defRPr>
            </a:lvl1pPr>
          </a:lstStyle>
          <a:p>
            <a:r>
              <a:rPr lang="en-US" dirty="0"/>
              <a:t>Divider title goes here</a:t>
            </a:r>
            <a:endParaRPr lang="en-AU" dirty="0"/>
          </a:p>
        </p:txBody>
      </p:sp>
      <p:sp>
        <p:nvSpPr>
          <p:cNvPr id="20" name="TextBox 19">
            <a:extLst>
              <a:ext uri="{FF2B5EF4-FFF2-40B4-BE49-F238E27FC236}">
                <a16:creationId xmlns:a16="http://schemas.microsoft.com/office/drawing/2014/main" id="{1875D8F5-C831-4AC7-AE09-4DA65EE17051}"/>
              </a:ext>
            </a:extLst>
          </p:cNvPr>
          <p:cNvSpPr txBox="1"/>
          <p:nvPr userDrawn="1"/>
        </p:nvSpPr>
        <p:spPr>
          <a:xfrm>
            <a:off x="334963" y="395288"/>
            <a:ext cx="2039020" cy="153888"/>
          </a:xfrm>
          <a:prstGeom prst="rect">
            <a:avLst/>
          </a:prstGeom>
          <a:noFill/>
        </p:spPr>
        <p:txBody>
          <a:bodyPr wrap="none" lIns="0" tIns="0" rIns="0" bIns="0" rtlCol="0">
            <a:spAutoFit/>
          </a:bodyPr>
          <a:lstStyle/>
          <a:p>
            <a:r>
              <a:rPr lang="en-AU" sz="1000" b="0" i="0" dirty="0">
                <a:solidFill>
                  <a:schemeClr val="accent1"/>
                </a:solidFill>
                <a:latin typeface="Montserrat Medium" pitchFamily="2" charset="77"/>
              </a:rPr>
              <a:t>NSW Department of Education</a:t>
            </a:r>
          </a:p>
        </p:txBody>
      </p:sp>
      <p:sp>
        <p:nvSpPr>
          <p:cNvPr id="14" name="TextBox 13">
            <a:extLst>
              <a:ext uri="{FF2B5EF4-FFF2-40B4-BE49-F238E27FC236}">
                <a16:creationId xmlns:a16="http://schemas.microsoft.com/office/drawing/2014/main" id="{67C02E2A-B625-1844-BED3-E49243A58BAF}"/>
              </a:ext>
            </a:extLst>
          </p:cNvPr>
          <p:cNvSpPr txBox="1"/>
          <p:nvPr userDrawn="1"/>
        </p:nvSpPr>
        <p:spPr>
          <a:xfrm>
            <a:off x="334963" y="6478687"/>
            <a:ext cx="1429879" cy="153888"/>
          </a:xfrm>
          <a:prstGeom prst="rect">
            <a:avLst/>
          </a:prstGeom>
          <a:noFill/>
        </p:spPr>
        <p:txBody>
          <a:bodyPr wrap="none" lIns="0" tIns="0" rIns="0" bIns="0" rtlCol="0">
            <a:spAutoFit/>
          </a:bodyPr>
          <a:lstStyle/>
          <a:p>
            <a:r>
              <a:rPr lang="en-AU" sz="1000" b="0" i="0" dirty="0" err="1">
                <a:solidFill>
                  <a:schemeClr val="accent1"/>
                </a:solidFill>
                <a:latin typeface="Montserrat Medium" pitchFamily="2" charset="77"/>
              </a:rPr>
              <a:t>education.nsw.gov.au</a:t>
            </a:r>
            <a:endParaRPr lang="en-AU" sz="1000" b="0" i="0" dirty="0">
              <a:solidFill>
                <a:schemeClr val="accent1"/>
              </a:solidFill>
              <a:latin typeface="Montserrat Medium" pitchFamily="2" charset="77"/>
            </a:endParaRPr>
          </a:p>
        </p:txBody>
      </p:sp>
      <p:sp>
        <p:nvSpPr>
          <p:cNvPr id="12" name="Picture Placeholder 3">
            <a:extLst>
              <a:ext uri="{FF2B5EF4-FFF2-40B4-BE49-F238E27FC236}">
                <a16:creationId xmlns:a16="http://schemas.microsoft.com/office/drawing/2014/main" id="{5C74DB89-43C2-5A45-9CEE-3819E5CC9246}"/>
              </a:ext>
            </a:extLst>
          </p:cNvPr>
          <p:cNvSpPr>
            <a:spLocks noGrp="1"/>
          </p:cNvSpPr>
          <p:nvPr>
            <p:ph type="pic" sz="quarter" idx="36"/>
          </p:nvPr>
        </p:nvSpPr>
        <p:spPr>
          <a:xfrm>
            <a:off x="8388345" y="0"/>
            <a:ext cx="3803658" cy="6858000"/>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0" name="Text Placeholder 2">
            <a:extLst>
              <a:ext uri="{FF2B5EF4-FFF2-40B4-BE49-F238E27FC236}">
                <a16:creationId xmlns:a16="http://schemas.microsoft.com/office/drawing/2014/main" id="{12522729-1160-EC44-8EC5-CA00E6685DF0}"/>
              </a:ext>
            </a:extLst>
          </p:cNvPr>
          <p:cNvSpPr>
            <a:spLocks noGrp="1"/>
          </p:cNvSpPr>
          <p:nvPr>
            <p:ph type="body" sz="quarter" idx="16" hasCustomPrompt="1"/>
          </p:nvPr>
        </p:nvSpPr>
        <p:spPr>
          <a:xfrm>
            <a:off x="5554024" y="4956466"/>
            <a:ext cx="2600888" cy="1432221"/>
          </a:xfrm>
        </p:spPr>
        <p:txBody>
          <a:bodyPr anchor="ctr">
            <a:noAutofit/>
          </a:bodyPr>
          <a:lstStyle>
            <a:lvl1pPr marL="0" indent="0" algn="r">
              <a:buNone/>
              <a:defRPr lang="en-US" sz="11500" b="0" i="0" kern="1200" dirty="0">
                <a:solidFill>
                  <a:schemeClr val="tx2"/>
                </a:solidFill>
                <a:latin typeface="Montserrat" pitchFamily="2" charset="77"/>
                <a:ea typeface="+mj-ea"/>
                <a:cs typeface="+mj-cs"/>
              </a:defRPr>
            </a:lvl1pPr>
          </a:lstStyle>
          <a:p>
            <a:pPr lvl="0"/>
            <a:r>
              <a:rPr lang="en-GB" dirty="0"/>
              <a:t>01</a:t>
            </a:r>
            <a:endParaRPr lang="en-US" dirty="0"/>
          </a:p>
        </p:txBody>
      </p:sp>
    </p:spTree>
    <p:extLst>
      <p:ext uri="{BB962C8B-B14F-4D97-AF65-F5344CB8AC3E}">
        <p14:creationId xmlns:p14="http://schemas.microsoft.com/office/powerpoint/2010/main" val="1413826018"/>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eature/Intro_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90FE91-1237-9F40-A8F0-ACCAC1F45C80}"/>
              </a:ext>
            </a:extLst>
          </p:cNvPr>
          <p:cNvSpPr>
            <a:spLocks noGrp="1"/>
          </p:cNvSpPr>
          <p:nvPr>
            <p:ph type="ftr" sz="quarter" idx="10"/>
          </p:nvPr>
        </p:nvSpPr>
        <p:spPr>
          <a:xfrm>
            <a:off x="515938" y="6403541"/>
            <a:ext cx="1947639" cy="229034"/>
          </a:xfrm>
        </p:spPr>
        <p:txBody>
          <a:bodyPr/>
          <a:lstStyle/>
          <a:p>
            <a:endParaRPr lang="en-US" dirty="0"/>
          </a:p>
        </p:txBody>
      </p:sp>
      <p:sp>
        <p:nvSpPr>
          <p:cNvPr id="4" name="Slide Number Placeholder 3">
            <a:extLst>
              <a:ext uri="{FF2B5EF4-FFF2-40B4-BE49-F238E27FC236}">
                <a16:creationId xmlns:a16="http://schemas.microsoft.com/office/drawing/2014/main" id="{682A0193-ACBE-DB40-9022-72655DDBC39A}"/>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16" name="Text Placeholder 2078">
            <a:extLst>
              <a:ext uri="{FF2B5EF4-FFF2-40B4-BE49-F238E27FC236}">
                <a16:creationId xmlns:a16="http://schemas.microsoft.com/office/drawing/2014/main" id="{34494007-D283-174D-A1BA-92AA2BBCD0D3}"/>
              </a:ext>
            </a:extLst>
          </p:cNvPr>
          <p:cNvSpPr>
            <a:spLocks noGrp="1"/>
          </p:cNvSpPr>
          <p:nvPr>
            <p:ph type="body" sz="quarter" idx="15" hasCustomPrompt="1"/>
          </p:nvPr>
        </p:nvSpPr>
        <p:spPr>
          <a:xfrm>
            <a:off x="515938" y="1376363"/>
            <a:ext cx="11468100" cy="4223903"/>
          </a:xfrm>
          <a:prstGeom prst="rect">
            <a:avLst/>
          </a:prstGeom>
        </p:spPr>
        <p:txBody>
          <a:bodyPr wrap="square" lIns="0">
            <a:noAutofit/>
          </a:bodyPr>
          <a:lstStyle>
            <a:lvl1pPr marL="0" indent="0">
              <a:buNone/>
              <a:defRPr sz="2400" b="0" i="0">
                <a:solidFill>
                  <a:schemeClr val="tx2"/>
                </a:solidFill>
                <a:latin typeface="Montserrat Medium" pitchFamily="2" charset="77"/>
              </a:defRPr>
            </a:lvl1pPr>
            <a:lvl2pPr marL="0" indent="0">
              <a:buNone/>
              <a:defRPr/>
            </a:lvl2pPr>
          </a:lstStyle>
          <a:p>
            <a:pPr lvl="0"/>
            <a:r>
              <a:rPr lang="en-US" dirty="0"/>
              <a:t>Feature copy</a:t>
            </a:r>
          </a:p>
        </p:txBody>
      </p:sp>
      <p:cxnSp>
        <p:nvCxnSpPr>
          <p:cNvPr id="22" name="Straight Connector 21">
            <a:extLst>
              <a:ext uri="{FF2B5EF4-FFF2-40B4-BE49-F238E27FC236}">
                <a16:creationId xmlns:a16="http://schemas.microsoft.com/office/drawing/2014/main" id="{A25AFC9E-42D8-F04A-A2C1-23285CC49952}"/>
              </a:ext>
            </a:extLst>
          </p:cNvPr>
          <p:cNvCxnSpPr/>
          <p:nvPr userDrawn="1"/>
        </p:nvCxnSpPr>
        <p:spPr>
          <a:xfrm>
            <a:off x="334963" y="395288"/>
            <a:ext cx="0" cy="62372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CBE7137-03D2-7541-A498-BE89A120C2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5838" y="415541"/>
            <a:ext cx="650886" cy="686228"/>
          </a:xfrm>
          <a:prstGeom prst="rect">
            <a:avLst/>
          </a:prstGeom>
        </p:spPr>
      </p:pic>
    </p:spTree>
    <p:extLst>
      <p:ext uri="{BB962C8B-B14F-4D97-AF65-F5344CB8AC3E}">
        <p14:creationId xmlns:p14="http://schemas.microsoft.com/office/powerpoint/2010/main" val="3744448010"/>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eature/Intro_2">
    <p:bg>
      <p:bgPr>
        <a:solidFill>
          <a:schemeClr val="accent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90FE91-1237-9F40-A8F0-ACCAC1F45C80}"/>
              </a:ext>
            </a:extLst>
          </p:cNvPr>
          <p:cNvSpPr>
            <a:spLocks noGrp="1"/>
          </p:cNvSpPr>
          <p:nvPr>
            <p:ph type="ftr" sz="quarter" idx="10"/>
          </p:nvPr>
        </p:nvSpPr>
        <p:spPr>
          <a:xfrm>
            <a:off x="515938" y="6403541"/>
            <a:ext cx="1947639" cy="229034"/>
          </a:xfr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82A0193-ACBE-DB40-9022-72655DDBC39A}"/>
              </a:ext>
            </a:extLst>
          </p:cNvPr>
          <p:cNvSpPr>
            <a:spLocks noGrp="1"/>
          </p:cNvSpPr>
          <p:nvPr>
            <p:ph type="sldNum" sz="quarter" idx="11"/>
          </p:nvPr>
        </p:nvSpPr>
        <p:spPr/>
        <p:txBody>
          <a:bodyPr/>
          <a:lstStyle>
            <a:lvl1pPr>
              <a:defRPr>
                <a:solidFill>
                  <a:schemeClr val="bg1"/>
                </a:solidFill>
              </a:defRPr>
            </a:lvl1pPr>
          </a:lstStyle>
          <a:p>
            <a:fld id="{53F625F3-B677-4D46-AEB5-DC449A9DF797}" type="slidenum">
              <a:rPr lang="en-AU" smtClean="0"/>
              <a:pPr/>
              <a:t>‹#›</a:t>
            </a:fld>
            <a:endParaRPr lang="en-AU" dirty="0"/>
          </a:p>
        </p:txBody>
      </p:sp>
      <p:sp>
        <p:nvSpPr>
          <p:cNvPr id="12" name="Text Placeholder 2078">
            <a:extLst>
              <a:ext uri="{FF2B5EF4-FFF2-40B4-BE49-F238E27FC236}">
                <a16:creationId xmlns:a16="http://schemas.microsoft.com/office/drawing/2014/main" id="{DD4C0052-A002-A048-9311-EE985680380A}"/>
              </a:ext>
            </a:extLst>
          </p:cNvPr>
          <p:cNvSpPr>
            <a:spLocks noGrp="1"/>
          </p:cNvSpPr>
          <p:nvPr>
            <p:ph type="body" sz="quarter" idx="16" hasCustomPrompt="1"/>
          </p:nvPr>
        </p:nvSpPr>
        <p:spPr>
          <a:xfrm>
            <a:off x="515937" y="1376363"/>
            <a:ext cx="11287125" cy="4223903"/>
          </a:xfrm>
          <a:prstGeom prst="rect">
            <a:avLst/>
          </a:prstGeom>
        </p:spPr>
        <p:txBody>
          <a:bodyPr wrap="square" lIns="0">
            <a:noAutofit/>
          </a:bodyPr>
          <a:lstStyle>
            <a:lvl1pPr marL="0" indent="0">
              <a:buNone/>
              <a:defRPr sz="2400" b="0" i="0">
                <a:solidFill>
                  <a:schemeClr val="bg1"/>
                </a:solidFill>
                <a:latin typeface="Montserrat Medium" pitchFamily="2" charset="77"/>
              </a:defRPr>
            </a:lvl1pPr>
            <a:lvl2pPr marL="0" indent="0">
              <a:buNone/>
              <a:defRPr/>
            </a:lvl2pPr>
          </a:lstStyle>
          <a:p>
            <a:pPr lvl="0"/>
            <a:r>
              <a:rPr lang="en-US" dirty="0"/>
              <a:t>Feature copy</a:t>
            </a:r>
          </a:p>
        </p:txBody>
      </p:sp>
      <p:cxnSp>
        <p:nvCxnSpPr>
          <p:cNvPr id="18" name="Straight Connector 17">
            <a:extLst>
              <a:ext uri="{FF2B5EF4-FFF2-40B4-BE49-F238E27FC236}">
                <a16:creationId xmlns:a16="http://schemas.microsoft.com/office/drawing/2014/main" id="{AA16C507-A5BD-034F-B455-0E3C10E5A0AA}"/>
              </a:ext>
            </a:extLst>
          </p:cNvPr>
          <p:cNvCxnSpPr/>
          <p:nvPr userDrawn="1"/>
        </p:nvCxnSpPr>
        <p:spPr>
          <a:xfrm>
            <a:off x="334963" y="395288"/>
            <a:ext cx="0" cy="62372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7CB6AE1-5398-4D45-8CA4-B998326897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86746" y="405374"/>
            <a:ext cx="670169" cy="706559"/>
          </a:xfrm>
          <a:prstGeom prst="rect">
            <a:avLst/>
          </a:prstGeom>
        </p:spPr>
      </p:pic>
    </p:spTree>
    <p:extLst>
      <p:ext uri="{BB962C8B-B14F-4D97-AF65-F5344CB8AC3E}">
        <p14:creationId xmlns:p14="http://schemas.microsoft.com/office/powerpoint/2010/main" val="404204047"/>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mage Bleed Righ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7046913" y="0"/>
            <a:ext cx="51450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 name="Footer Placeholder 1">
            <a:extLst>
              <a:ext uri="{FF2B5EF4-FFF2-40B4-BE49-F238E27FC236}">
                <a16:creationId xmlns:a16="http://schemas.microsoft.com/office/drawing/2014/main" id="{7390FE91-1237-9F40-A8F0-ACCAC1F45C80}"/>
              </a:ext>
            </a:extLst>
          </p:cNvPr>
          <p:cNvSpPr>
            <a:spLocks noGrp="1"/>
          </p:cNvSpPr>
          <p:nvPr>
            <p:ph type="ftr" sz="quarter" idx="10"/>
          </p:nvPr>
        </p:nvSpPr>
        <p:spPr/>
        <p:txBody>
          <a:bodyPr/>
          <a:lstStyle/>
          <a:p>
            <a:endParaRPr lang="en-US" dirty="0"/>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340308" y="910008"/>
            <a:ext cx="5755700"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340556" y="403214"/>
            <a:ext cx="5755443" cy="498470"/>
          </a:xfrm>
        </p:spPr>
        <p:txBody>
          <a:bodyPr>
            <a:noAutofit/>
          </a:bodyPr>
          <a:lstStyle>
            <a:lvl1pPr>
              <a:defRPr b="1" i="0">
                <a:solidFill>
                  <a:schemeClr val="tx2"/>
                </a:solidFill>
                <a:latin typeface="Montserrat" pitchFamily="2" charset="77"/>
              </a:defRPr>
            </a:lvl1pPr>
          </a:lstStyle>
          <a:p>
            <a:r>
              <a:rPr lang="en-US"/>
              <a:t>Click to edit Master title style</a:t>
            </a:r>
            <a:endParaRPr lang="en-AU" dirty="0"/>
          </a:p>
        </p:txBody>
      </p:sp>
      <p:sp>
        <p:nvSpPr>
          <p:cNvPr id="17" name="Text Placeholder 3">
            <a:extLst>
              <a:ext uri="{FF2B5EF4-FFF2-40B4-BE49-F238E27FC236}">
                <a16:creationId xmlns:a16="http://schemas.microsoft.com/office/drawing/2014/main" id="{5D1EEC25-097D-6A44-9355-1DF6F3975589}"/>
              </a:ext>
            </a:extLst>
          </p:cNvPr>
          <p:cNvSpPr>
            <a:spLocks noGrp="1"/>
          </p:cNvSpPr>
          <p:nvPr>
            <p:ph type="body" sz="quarter" idx="17"/>
          </p:nvPr>
        </p:nvSpPr>
        <p:spPr>
          <a:xfrm>
            <a:off x="334963" y="1989138"/>
            <a:ext cx="5761037"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334963" y="6329385"/>
            <a:ext cx="64817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BD061F8-F0BC-FA48-9B20-46F9F91DFE26}"/>
              </a:ext>
            </a:extLst>
          </p:cNvPr>
          <p:cNvSpPr>
            <a:spLocks noGrp="1"/>
          </p:cNvSpPr>
          <p:nvPr>
            <p:ph type="pic" sz="quarter" idx="36"/>
          </p:nvPr>
        </p:nvSpPr>
        <p:spPr>
          <a:xfrm>
            <a:off x="7046904" y="0"/>
            <a:ext cx="5145096" cy="6858000"/>
          </a:xfrm>
          <a:noFill/>
        </p:spPr>
        <p:txBody>
          <a:bodyPr anchor="ctr" anchorCtr="1"/>
          <a:lstStyle>
            <a:lvl1pPr>
              <a:defRPr>
                <a:solidFill>
                  <a:schemeClr val="tx1">
                    <a:alpha val="50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445984453"/>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mage Bleed Lef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9" y="0"/>
            <a:ext cx="51450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1" name="Picture Placeholder 3">
            <a:extLst>
              <a:ext uri="{FF2B5EF4-FFF2-40B4-BE49-F238E27FC236}">
                <a16:creationId xmlns:a16="http://schemas.microsoft.com/office/drawing/2014/main" id="{DBD061F8-F0BC-FA48-9B20-46F9F91DFE26}"/>
              </a:ext>
            </a:extLst>
          </p:cNvPr>
          <p:cNvSpPr>
            <a:spLocks noGrp="1"/>
          </p:cNvSpPr>
          <p:nvPr>
            <p:ph type="pic" sz="quarter" idx="36"/>
          </p:nvPr>
        </p:nvSpPr>
        <p:spPr>
          <a:xfrm>
            <a:off x="0" y="0"/>
            <a:ext cx="5145096" cy="6858000"/>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5624821" y="910008"/>
            <a:ext cx="5225725"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5625071" y="403214"/>
            <a:ext cx="5225492" cy="498470"/>
          </a:xfrm>
        </p:spPr>
        <p:txBody>
          <a:bodyPr>
            <a:noAutofit/>
          </a:bodyPr>
          <a:lstStyle>
            <a:lvl1pPr>
              <a:defRPr b="1" i="0">
                <a:solidFill>
                  <a:schemeClr val="tx2"/>
                </a:solidFill>
                <a:latin typeface="Montserrat" pitchFamily="2" charset="77"/>
              </a:defRPr>
            </a:lvl1pPr>
          </a:lstStyle>
          <a:p>
            <a:r>
              <a:rPr lang="en-US"/>
              <a:t>Click to edit Master title style</a:t>
            </a:r>
            <a:endParaRPr lang="en-AU" dirty="0"/>
          </a:p>
        </p:txBody>
      </p:sp>
      <p:sp>
        <p:nvSpPr>
          <p:cNvPr id="17" name="Text Placeholder 3">
            <a:extLst>
              <a:ext uri="{FF2B5EF4-FFF2-40B4-BE49-F238E27FC236}">
                <a16:creationId xmlns:a16="http://schemas.microsoft.com/office/drawing/2014/main" id="{5D1EEC25-097D-6A44-9355-1DF6F3975589}"/>
              </a:ext>
            </a:extLst>
          </p:cNvPr>
          <p:cNvSpPr>
            <a:spLocks noGrp="1"/>
          </p:cNvSpPr>
          <p:nvPr>
            <p:ph type="body" sz="quarter" idx="17"/>
          </p:nvPr>
        </p:nvSpPr>
        <p:spPr>
          <a:xfrm>
            <a:off x="5619477" y="1989138"/>
            <a:ext cx="6183586"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5619477" y="6329385"/>
            <a:ext cx="618358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3158228-AC18-2E4B-B31E-5F94BE880DA0}"/>
              </a:ext>
            </a:extLst>
          </p:cNvPr>
          <p:cNvSpPr>
            <a:spLocks noGrp="1"/>
          </p:cNvSpPr>
          <p:nvPr>
            <p:ph type="sldNum" sz="quarter" idx="38"/>
          </p:nvPr>
        </p:nvSpPr>
        <p:spPr/>
        <p:txBody>
          <a:bodyPr/>
          <a:lstStyle/>
          <a:p>
            <a:fld id="{53F625F3-B677-4D46-AEB5-DC449A9DF797}" type="slidenum">
              <a:rPr lang="en-AU" smtClean="0"/>
              <a:pPr/>
              <a:t>‹#›</a:t>
            </a:fld>
            <a:endParaRPr lang="en-AU" dirty="0"/>
          </a:p>
        </p:txBody>
      </p:sp>
      <p:pic>
        <p:nvPicPr>
          <p:cNvPr id="11" name="Graphic 10">
            <a:extLst>
              <a:ext uri="{FF2B5EF4-FFF2-40B4-BE49-F238E27FC236}">
                <a16:creationId xmlns:a16="http://schemas.microsoft.com/office/drawing/2014/main" id="{F141A2CB-274D-7F40-844C-EBAA70548F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998558455"/>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963C0D-2243-1641-B867-078DA4B6FDF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A312B13-659F-4847-B121-430FC90D898F}"/>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Rectangle 4">
            <a:extLst>
              <a:ext uri="{FF2B5EF4-FFF2-40B4-BE49-F238E27FC236}">
                <a16:creationId xmlns:a16="http://schemas.microsoft.com/office/drawing/2014/main" id="{E8BA2FEE-ABAE-9441-834B-EB222C2722F6}"/>
              </a:ext>
            </a:extLst>
          </p:cNvPr>
          <p:cNvSpPr/>
          <p:nvPr userDrawn="1"/>
        </p:nvSpPr>
        <p:spPr>
          <a:xfrm>
            <a:off x="1" y="-2"/>
            <a:ext cx="12191999"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6" name="Text Placeholder 3">
            <a:extLst>
              <a:ext uri="{FF2B5EF4-FFF2-40B4-BE49-F238E27FC236}">
                <a16:creationId xmlns:a16="http://schemas.microsoft.com/office/drawing/2014/main" id="{990998ED-EBBC-A342-8570-2A24A86E8AC6}"/>
              </a:ext>
            </a:extLst>
          </p:cNvPr>
          <p:cNvSpPr>
            <a:spLocks noGrp="1"/>
          </p:cNvSpPr>
          <p:nvPr>
            <p:ph type="body" sz="quarter" idx="19"/>
          </p:nvPr>
        </p:nvSpPr>
        <p:spPr>
          <a:xfrm>
            <a:off x="337062" y="1989138"/>
            <a:ext cx="11476565" cy="409055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2078">
            <a:extLst>
              <a:ext uri="{FF2B5EF4-FFF2-40B4-BE49-F238E27FC236}">
                <a16:creationId xmlns:a16="http://schemas.microsoft.com/office/drawing/2014/main" id="{8E8BEAEB-82B3-EB44-BFBE-F7920CD42B8E}"/>
              </a:ext>
            </a:extLst>
          </p:cNvPr>
          <p:cNvSpPr>
            <a:spLocks noGrp="1"/>
          </p:cNvSpPr>
          <p:nvPr>
            <p:ph type="body" sz="quarter" idx="15" hasCustomPrompt="1"/>
          </p:nvPr>
        </p:nvSpPr>
        <p:spPr>
          <a:xfrm>
            <a:off x="340308" y="910008"/>
            <a:ext cx="10508340"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sp>
        <p:nvSpPr>
          <p:cNvPr id="8" name="Title 1">
            <a:extLst>
              <a:ext uri="{FF2B5EF4-FFF2-40B4-BE49-F238E27FC236}">
                <a16:creationId xmlns:a16="http://schemas.microsoft.com/office/drawing/2014/main" id="{49B61B83-F2A7-BA44-A912-7F672D41ADBD}"/>
              </a:ext>
            </a:extLst>
          </p:cNvPr>
          <p:cNvSpPr>
            <a:spLocks noGrp="1"/>
          </p:cNvSpPr>
          <p:nvPr>
            <p:ph type="title" hasCustomPrompt="1"/>
          </p:nvPr>
        </p:nvSpPr>
        <p:spPr>
          <a:xfrm>
            <a:off x="340556" y="403214"/>
            <a:ext cx="10508066" cy="498470"/>
          </a:xfrm>
        </p:spPr>
        <p:txBody>
          <a:bodyPr>
            <a:noAutofit/>
          </a:bodyPr>
          <a:lstStyle>
            <a:lvl1pPr>
              <a:defRPr b="1" i="0">
                <a:solidFill>
                  <a:schemeClr val="tx2"/>
                </a:solidFill>
                <a:latin typeface="Montserrat" pitchFamily="2" charset="77"/>
              </a:defRPr>
            </a:lvl1pPr>
          </a:lstStyle>
          <a:p>
            <a:r>
              <a:rPr lang="en-US" dirty="0"/>
              <a:t>Agenda slide</a:t>
            </a:r>
            <a:endParaRPr lang="en-AU" dirty="0"/>
          </a:p>
        </p:txBody>
      </p:sp>
      <p:pic>
        <p:nvPicPr>
          <p:cNvPr id="12" name="Graphic 11">
            <a:extLst>
              <a:ext uri="{FF2B5EF4-FFF2-40B4-BE49-F238E27FC236}">
                <a16:creationId xmlns:a16="http://schemas.microsoft.com/office/drawing/2014/main" id="{55434940-7894-E341-BDD5-B3680CA114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13161652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5E996A46-A038-9B49-BCCF-3B56EDF4CD08}"/>
              </a:ext>
            </a:extLst>
          </p:cNvPr>
          <p:cNvSpPr>
            <a:spLocks noGrp="1"/>
          </p:cNvSpPr>
          <p:nvPr>
            <p:ph type="body" sz="quarter" idx="16"/>
          </p:nvPr>
        </p:nvSpPr>
        <p:spPr>
          <a:xfrm>
            <a:off x="334962" y="1989138"/>
            <a:ext cx="11485563"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0" name="Graphic 9">
            <a:extLst>
              <a:ext uri="{FF2B5EF4-FFF2-40B4-BE49-F238E27FC236}">
                <a16:creationId xmlns:a16="http://schemas.microsoft.com/office/drawing/2014/main" id="{AF3B38A8-0019-1A4B-BF99-DDE2AD83C8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2581986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04985"/>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8BDC6FB4-C40B-C049-A59D-C409DF192276}"/>
              </a:ext>
            </a:extLst>
          </p:cNvPr>
          <p:cNvSpPr>
            <a:spLocks noGrp="1"/>
          </p:cNvSpPr>
          <p:nvPr>
            <p:ph type="body" sz="quarter" idx="18"/>
          </p:nvPr>
        </p:nvSpPr>
        <p:spPr>
          <a:xfrm>
            <a:off x="6096000" y="1989138"/>
            <a:ext cx="5707063"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3">
            <a:extLst>
              <a:ext uri="{FF2B5EF4-FFF2-40B4-BE49-F238E27FC236}">
                <a16:creationId xmlns:a16="http://schemas.microsoft.com/office/drawing/2014/main" id="{31EAE6E7-19D0-304A-927C-73AFAC3B3891}"/>
              </a:ext>
            </a:extLst>
          </p:cNvPr>
          <p:cNvSpPr>
            <a:spLocks noGrp="1"/>
          </p:cNvSpPr>
          <p:nvPr>
            <p:ph type="body" sz="quarter" idx="17"/>
          </p:nvPr>
        </p:nvSpPr>
        <p:spPr>
          <a:xfrm>
            <a:off x="334963" y="1989138"/>
            <a:ext cx="5559425"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0" name="Graphic 9">
            <a:extLst>
              <a:ext uri="{FF2B5EF4-FFF2-40B4-BE49-F238E27FC236}">
                <a16:creationId xmlns:a16="http://schemas.microsoft.com/office/drawing/2014/main" id="{3C1CC908-6A77-D144-A53A-46E53F7308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203286682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Double Column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92BA1511-BC03-1340-A366-AB5EC6B308E1}"/>
              </a:ext>
            </a:extLst>
          </p:cNvPr>
          <p:cNvSpPr>
            <a:spLocks noGrp="1"/>
          </p:cNvSpPr>
          <p:nvPr>
            <p:ph type="pic" sz="quarter" idx="17"/>
          </p:nvPr>
        </p:nvSpPr>
        <p:spPr>
          <a:xfrm>
            <a:off x="5951538" y="1989138"/>
            <a:ext cx="5868987" cy="4123485"/>
          </a:xfrm>
        </p:spPr>
        <p:txBody>
          <a:bodyPr>
            <a:normAutofit/>
          </a:bodyPr>
          <a:lstStyle>
            <a:lvl1pPr marL="0" indent="0">
              <a:buNone/>
              <a:defRPr sz="1800"/>
            </a:lvl1pPr>
          </a:lstStyle>
          <a:p>
            <a:r>
              <a:rPr lang="en-US"/>
              <a:t>Click icon to add picture</a:t>
            </a:r>
            <a:endParaRPr lang="en-AU"/>
          </a:p>
        </p:txBody>
      </p:sp>
      <p:sp>
        <p:nvSpPr>
          <p:cNvPr id="11" name="Text Placeholder 2">
            <a:extLst>
              <a:ext uri="{FF2B5EF4-FFF2-40B4-BE49-F238E27FC236}">
                <a16:creationId xmlns:a16="http://schemas.microsoft.com/office/drawing/2014/main" id="{C34004FB-FECF-9449-91A7-F251720D0E38}"/>
              </a:ext>
            </a:extLst>
          </p:cNvPr>
          <p:cNvSpPr>
            <a:spLocks noGrp="1"/>
          </p:cNvSpPr>
          <p:nvPr>
            <p:ph type="body" sz="quarter" idx="16"/>
          </p:nvPr>
        </p:nvSpPr>
        <p:spPr>
          <a:xfrm>
            <a:off x="334962" y="1989138"/>
            <a:ext cx="5392737" cy="41234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2" name="Graphic 11">
            <a:extLst>
              <a:ext uri="{FF2B5EF4-FFF2-40B4-BE49-F238E27FC236}">
                <a16:creationId xmlns:a16="http://schemas.microsoft.com/office/drawing/2014/main" id="{00079BD0-8F19-D845-893E-1EF997B1B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154821138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Double Column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able Placeholder 5">
            <a:extLst>
              <a:ext uri="{FF2B5EF4-FFF2-40B4-BE49-F238E27FC236}">
                <a16:creationId xmlns:a16="http://schemas.microsoft.com/office/drawing/2014/main" id="{630FFD3D-2F6D-2340-81B8-6220F710C18C}"/>
              </a:ext>
            </a:extLst>
          </p:cNvPr>
          <p:cNvSpPr>
            <a:spLocks noGrp="1"/>
          </p:cNvSpPr>
          <p:nvPr>
            <p:ph type="tbl" sz="quarter" idx="18"/>
          </p:nvPr>
        </p:nvSpPr>
        <p:spPr>
          <a:xfrm>
            <a:off x="5780088" y="1989138"/>
            <a:ext cx="5964237" cy="4157227"/>
          </a:xfrm>
        </p:spPr>
        <p:txBody>
          <a:bodyPr>
            <a:normAutofit/>
          </a:bodyPr>
          <a:lstStyle>
            <a:lvl1pPr marL="0" indent="0">
              <a:buNone/>
              <a:defRPr sz="1800"/>
            </a:lvl1pPr>
          </a:lstStyle>
          <a:p>
            <a:r>
              <a:rPr lang="en-US"/>
              <a:t>Click icon to add table</a:t>
            </a:r>
            <a:endParaRPr lang="en-AU" dirty="0"/>
          </a:p>
        </p:txBody>
      </p:sp>
      <p:sp>
        <p:nvSpPr>
          <p:cNvPr id="13" name="Text Placeholder 3">
            <a:extLst>
              <a:ext uri="{FF2B5EF4-FFF2-40B4-BE49-F238E27FC236}">
                <a16:creationId xmlns:a16="http://schemas.microsoft.com/office/drawing/2014/main" id="{AA424C2E-BEE5-E446-8E70-7AA3C2ABE68F}"/>
              </a:ext>
            </a:extLst>
          </p:cNvPr>
          <p:cNvSpPr>
            <a:spLocks noGrp="1"/>
          </p:cNvSpPr>
          <p:nvPr>
            <p:ph type="body" sz="quarter" idx="17"/>
          </p:nvPr>
        </p:nvSpPr>
        <p:spPr>
          <a:xfrm>
            <a:off x="334963" y="1989138"/>
            <a:ext cx="5211822"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0" name="Graphic 9">
            <a:extLst>
              <a:ext uri="{FF2B5EF4-FFF2-40B4-BE49-F238E27FC236}">
                <a16:creationId xmlns:a16="http://schemas.microsoft.com/office/drawing/2014/main" id="{6A1C6356-4CB7-5643-8441-14168EDBA6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17155894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Double Column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hart Placeholder 4">
            <a:extLst>
              <a:ext uri="{FF2B5EF4-FFF2-40B4-BE49-F238E27FC236}">
                <a16:creationId xmlns:a16="http://schemas.microsoft.com/office/drawing/2014/main" id="{1168489E-4E24-FC41-86D5-6990AFB4E6E6}"/>
              </a:ext>
            </a:extLst>
          </p:cNvPr>
          <p:cNvSpPr>
            <a:spLocks noGrp="1"/>
          </p:cNvSpPr>
          <p:nvPr>
            <p:ph type="chart" sz="quarter" idx="18"/>
          </p:nvPr>
        </p:nvSpPr>
        <p:spPr>
          <a:xfrm>
            <a:off x="5796951" y="1989138"/>
            <a:ext cx="5753700" cy="4084574"/>
          </a:xfrm>
        </p:spPr>
        <p:txBody>
          <a:bodyPr>
            <a:normAutofit/>
          </a:bodyPr>
          <a:lstStyle>
            <a:lvl1pPr marL="0" indent="0">
              <a:buNone/>
              <a:defRPr sz="1800">
                <a:solidFill>
                  <a:schemeClr val="tx2"/>
                </a:solidFill>
              </a:defRPr>
            </a:lvl1pPr>
          </a:lstStyle>
          <a:p>
            <a:r>
              <a:rPr lang="en-US"/>
              <a:t>Click icon to add chart</a:t>
            </a:r>
            <a:endParaRPr lang="en-AU" dirty="0"/>
          </a:p>
        </p:txBody>
      </p:sp>
      <p:sp>
        <p:nvSpPr>
          <p:cNvPr id="11" name="Text Placeholder 3">
            <a:extLst>
              <a:ext uri="{FF2B5EF4-FFF2-40B4-BE49-F238E27FC236}">
                <a16:creationId xmlns:a16="http://schemas.microsoft.com/office/drawing/2014/main" id="{20E51CB6-9484-A348-B702-390BCA5377E3}"/>
              </a:ext>
            </a:extLst>
          </p:cNvPr>
          <p:cNvSpPr>
            <a:spLocks noGrp="1"/>
          </p:cNvSpPr>
          <p:nvPr>
            <p:ph type="body" sz="quarter" idx="17"/>
          </p:nvPr>
        </p:nvSpPr>
        <p:spPr>
          <a:xfrm>
            <a:off x="334963" y="1989138"/>
            <a:ext cx="5211822"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2" name="Graphic 11">
            <a:extLst>
              <a:ext uri="{FF2B5EF4-FFF2-40B4-BE49-F238E27FC236}">
                <a16:creationId xmlns:a16="http://schemas.microsoft.com/office/drawing/2014/main" id="{23BDEDFB-326F-6C4D-B142-9A7C57EE70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18089126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4 Column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icture Placeholder 3">
            <a:extLst>
              <a:ext uri="{FF2B5EF4-FFF2-40B4-BE49-F238E27FC236}">
                <a16:creationId xmlns:a16="http://schemas.microsoft.com/office/drawing/2014/main" id="{B9701CC9-F5B4-DA4B-9037-06D5275C3F9E}"/>
              </a:ext>
            </a:extLst>
          </p:cNvPr>
          <p:cNvSpPr>
            <a:spLocks noGrp="1"/>
          </p:cNvSpPr>
          <p:nvPr>
            <p:ph type="pic" sz="quarter" idx="33"/>
          </p:nvPr>
        </p:nvSpPr>
        <p:spPr>
          <a:xfrm>
            <a:off x="31591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3" name="Picture Placeholder 3">
            <a:extLst>
              <a:ext uri="{FF2B5EF4-FFF2-40B4-BE49-F238E27FC236}">
                <a16:creationId xmlns:a16="http://schemas.microsoft.com/office/drawing/2014/main" id="{B073E733-2B45-E54B-AF06-22910D64A19E}"/>
              </a:ext>
            </a:extLst>
          </p:cNvPr>
          <p:cNvSpPr>
            <a:spLocks noGrp="1"/>
          </p:cNvSpPr>
          <p:nvPr>
            <p:ph type="pic" sz="quarter" idx="34"/>
          </p:nvPr>
        </p:nvSpPr>
        <p:spPr>
          <a:xfrm>
            <a:off x="9200773" y="1861904"/>
            <a:ext cx="2628000" cy="1859195"/>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9D2F4E1B-8487-1C4B-B203-8860B2BC0C09}"/>
              </a:ext>
            </a:extLst>
          </p:cNvPr>
          <p:cNvSpPr>
            <a:spLocks noGrp="1"/>
          </p:cNvSpPr>
          <p:nvPr>
            <p:ph type="pic" sz="quarter" idx="35"/>
          </p:nvPr>
        </p:nvSpPr>
        <p:spPr>
          <a:xfrm>
            <a:off x="623915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5" name="Picture Placeholder 3">
            <a:extLst>
              <a:ext uri="{FF2B5EF4-FFF2-40B4-BE49-F238E27FC236}">
                <a16:creationId xmlns:a16="http://schemas.microsoft.com/office/drawing/2014/main" id="{FC0AB03C-6F06-334A-A03E-39104191B6DC}"/>
              </a:ext>
            </a:extLst>
          </p:cNvPr>
          <p:cNvSpPr>
            <a:spLocks noGrp="1"/>
          </p:cNvSpPr>
          <p:nvPr>
            <p:ph type="pic" sz="quarter" idx="36"/>
          </p:nvPr>
        </p:nvSpPr>
        <p:spPr>
          <a:xfrm>
            <a:off x="327753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5F8CD75E-586E-2F44-B420-DEF3E78526F6}"/>
              </a:ext>
            </a:extLst>
          </p:cNvPr>
          <p:cNvSpPr>
            <a:spLocks noGrp="1"/>
          </p:cNvSpPr>
          <p:nvPr>
            <p:ph type="body" sz="quarter" idx="37"/>
          </p:nvPr>
        </p:nvSpPr>
        <p:spPr>
          <a:xfrm>
            <a:off x="315913" y="3913188"/>
            <a:ext cx="2627312"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21">
            <a:extLst>
              <a:ext uri="{FF2B5EF4-FFF2-40B4-BE49-F238E27FC236}">
                <a16:creationId xmlns:a16="http://schemas.microsoft.com/office/drawing/2014/main" id="{990CFF73-E66C-654A-A146-9C052D2A8550}"/>
              </a:ext>
            </a:extLst>
          </p:cNvPr>
          <p:cNvSpPr>
            <a:spLocks noGrp="1"/>
          </p:cNvSpPr>
          <p:nvPr>
            <p:ph type="body" sz="quarter" idx="38"/>
          </p:nvPr>
        </p:nvSpPr>
        <p:spPr>
          <a:xfrm>
            <a:off x="3243263" y="3913188"/>
            <a:ext cx="2740025"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 Placeholder 23">
            <a:extLst>
              <a:ext uri="{FF2B5EF4-FFF2-40B4-BE49-F238E27FC236}">
                <a16:creationId xmlns:a16="http://schemas.microsoft.com/office/drawing/2014/main" id="{7D854185-C9C7-BC45-9182-133DA52F8116}"/>
              </a:ext>
            </a:extLst>
          </p:cNvPr>
          <p:cNvSpPr>
            <a:spLocks noGrp="1"/>
          </p:cNvSpPr>
          <p:nvPr>
            <p:ph type="body" sz="quarter" idx="39"/>
          </p:nvPr>
        </p:nvSpPr>
        <p:spPr>
          <a:xfrm>
            <a:off x="6238875" y="3913188"/>
            <a:ext cx="2628900"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Text Placeholder 25">
            <a:extLst>
              <a:ext uri="{FF2B5EF4-FFF2-40B4-BE49-F238E27FC236}">
                <a16:creationId xmlns:a16="http://schemas.microsoft.com/office/drawing/2014/main" id="{FCD530D5-B843-754B-A281-4532B66E1B70}"/>
              </a:ext>
            </a:extLst>
          </p:cNvPr>
          <p:cNvSpPr>
            <a:spLocks noGrp="1"/>
          </p:cNvSpPr>
          <p:nvPr>
            <p:ph type="body" sz="quarter" idx="40"/>
          </p:nvPr>
        </p:nvSpPr>
        <p:spPr>
          <a:xfrm>
            <a:off x="9201150" y="3913188"/>
            <a:ext cx="2627313"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0" name="Graphic 19">
            <a:extLst>
              <a:ext uri="{FF2B5EF4-FFF2-40B4-BE49-F238E27FC236}">
                <a16:creationId xmlns:a16="http://schemas.microsoft.com/office/drawing/2014/main" id="{775106D9-4C3A-C74B-A893-D9B05EBE67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44367066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 Double Column_Feature_1">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7046913" y="0"/>
            <a:ext cx="514508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 name="Footer Placeholder 1">
            <a:extLst>
              <a:ext uri="{FF2B5EF4-FFF2-40B4-BE49-F238E27FC236}">
                <a16:creationId xmlns:a16="http://schemas.microsoft.com/office/drawing/2014/main" id="{7390FE91-1237-9F40-A8F0-ACCAC1F45C80}"/>
              </a:ext>
            </a:extLst>
          </p:cNvPr>
          <p:cNvSpPr>
            <a:spLocks noGrp="1"/>
          </p:cNvSpPr>
          <p:nvPr>
            <p:ph type="ftr" sz="quarter" idx="10"/>
          </p:nvPr>
        </p:nvSpPr>
        <p:spPr/>
        <p:txBody>
          <a:bodyPr/>
          <a:lstStyle/>
          <a:p>
            <a:endParaRPr lang="en-US" dirty="0"/>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340308" y="910008"/>
            <a:ext cx="5755700"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340556" y="403214"/>
            <a:ext cx="5755443" cy="498470"/>
          </a:xfrm>
        </p:spPr>
        <p:txBody>
          <a:bodyPr>
            <a:noAutofit/>
          </a:bodyPr>
          <a:lstStyle>
            <a:lvl1pPr>
              <a:defRPr b="1" i="0">
                <a:solidFill>
                  <a:schemeClr val="tx2"/>
                </a:solidFill>
                <a:latin typeface="Montserrat" pitchFamily="2" charset="77"/>
              </a:defRPr>
            </a:lvl1pPr>
          </a:lstStyle>
          <a:p>
            <a:r>
              <a:rPr lang="en-US"/>
              <a:t>Click to edit Master title style</a:t>
            </a:r>
            <a:endParaRPr lang="en-AU" dirty="0"/>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334963" y="6329385"/>
            <a:ext cx="67119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29EB841F-96EA-0B42-9617-8C00932F9B3D}"/>
              </a:ext>
            </a:extLst>
          </p:cNvPr>
          <p:cNvSpPr>
            <a:spLocks noGrp="1"/>
          </p:cNvSpPr>
          <p:nvPr>
            <p:ph type="body" sz="quarter" idx="18"/>
          </p:nvPr>
        </p:nvSpPr>
        <p:spPr>
          <a:xfrm>
            <a:off x="7492817" y="1989138"/>
            <a:ext cx="4310246" cy="40845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3">
            <a:extLst>
              <a:ext uri="{FF2B5EF4-FFF2-40B4-BE49-F238E27FC236}">
                <a16:creationId xmlns:a16="http://schemas.microsoft.com/office/drawing/2014/main" id="{353B5971-FD50-354D-B963-12D60551D290}"/>
              </a:ext>
            </a:extLst>
          </p:cNvPr>
          <p:cNvSpPr>
            <a:spLocks noGrp="1"/>
          </p:cNvSpPr>
          <p:nvPr>
            <p:ph type="body" sz="quarter" idx="19"/>
          </p:nvPr>
        </p:nvSpPr>
        <p:spPr>
          <a:xfrm>
            <a:off x="334963" y="1989138"/>
            <a:ext cx="6144778"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Slide Number Placeholder 3">
            <a:extLst>
              <a:ext uri="{FF2B5EF4-FFF2-40B4-BE49-F238E27FC236}">
                <a16:creationId xmlns:a16="http://schemas.microsoft.com/office/drawing/2014/main" id="{67FE3095-63F2-5C4E-B12C-DDAD42C80A93}"/>
              </a:ext>
            </a:extLst>
          </p:cNvPr>
          <p:cNvSpPr>
            <a:spLocks noGrp="1"/>
          </p:cNvSpPr>
          <p:nvPr>
            <p:ph type="sldNum" sz="quarter" idx="11"/>
          </p:nvPr>
        </p:nvSpPr>
        <p:spPr>
          <a:xfrm>
            <a:off x="9059863" y="6403541"/>
            <a:ext cx="2743200" cy="229034"/>
          </a:xfrm>
        </p:spPr>
        <p:txBody>
          <a:bodyPr/>
          <a:lstStyle>
            <a:lvl1pPr>
              <a:defRPr>
                <a:solidFill>
                  <a:schemeClr val="bg1"/>
                </a:solidFill>
              </a:defRPr>
            </a:lvl1pPr>
          </a:lstStyle>
          <a:p>
            <a:fld id="{53F625F3-B677-4D46-AEB5-DC449A9DF797}" type="slidenum">
              <a:rPr lang="en-AU" smtClean="0"/>
              <a:pPr/>
              <a:t>‹#›</a:t>
            </a:fld>
            <a:endParaRPr lang="en-AU" dirty="0"/>
          </a:p>
        </p:txBody>
      </p:sp>
      <p:cxnSp>
        <p:nvCxnSpPr>
          <p:cNvPr id="16" name="Straight Connector 15">
            <a:extLst>
              <a:ext uri="{FF2B5EF4-FFF2-40B4-BE49-F238E27FC236}">
                <a16:creationId xmlns:a16="http://schemas.microsoft.com/office/drawing/2014/main" id="{DDBA305A-2D20-F14F-90C1-9E4BEF82EF4E}"/>
              </a:ext>
            </a:extLst>
          </p:cNvPr>
          <p:cNvCxnSpPr>
            <a:cxnSpLocks/>
          </p:cNvCxnSpPr>
          <p:nvPr userDrawn="1"/>
        </p:nvCxnSpPr>
        <p:spPr>
          <a:xfrm>
            <a:off x="7044949" y="6329385"/>
            <a:ext cx="47686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44C7FF16-4E97-9647-9362-B76A39E1F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3627" y="379723"/>
            <a:ext cx="545499" cy="575119"/>
          </a:xfrm>
          <a:prstGeom prst="rect">
            <a:avLst/>
          </a:prstGeom>
        </p:spPr>
      </p:pic>
    </p:spTree>
    <p:extLst>
      <p:ext uri="{BB962C8B-B14F-4D97-AF65-F5344CB8AC3E}">
        <p14:creationId xmlns:p14="http://schemas.microsoft.com/office/powerpoint/2010/main" val="675267587"/>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Double Column_Feature_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7046913" y="0"/>
            <a:ext cx="514508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2" name="Footer Placeholder 1">
            <a:extLst>
              <a:ext uri="{FF2B5EF4-FFF2-40B4-BE49-F238E27FC236}">
                <a16:creationId xmlns:a16="http://schemas.microsoft.com/office/drawing/2014/main" id="{7390FE91-1237-9F40-A8F0-ACCAC1F45C80}"/>
              </a:ext>
            </a:extLst>
          </p:cNvPr>
          <p:cNvSpPr>
            <a:spLocks noGrp="1"/>
          </p:cNvSpPr>
          <p:nvPr>
            <p:ph type="ftr" sz="quarter" idx="10"/>
          </p:nvPr>
        </p:nvSpPr>
        <p:spPr/>
        <p:txBody>
          <a:bodyPr/>
          <a:lstStyle/>
          <a:p>
            <a:endParaRPr lang="en-US" dirty="0"/>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340308" y="910008"/>
            <a:ext cx="5755700"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340556" y="403214"/>
            <a:ext cx="5755443" cy="498470"/>
          </a:xfrm>
        </p:spPr>
        <p:txBody>
          <a:bodyPr>
            <a:noAutofit/>
          </a:bodyPr>
          <a:lstStyle>
            <a:lvl1pPr>
              <a:defRPr b="1" i="0">
                <a:solidFill>
                  <a:schemeClr val="tx2"/>
                </a:solidFill>
                <a:latin typeface="Montserrat" pitchFamily="2" charset="77"/>
              </a:defRPr>
            </a:lvl1pPr>
          </a:lstStyle>
          <a:p>
            <a:r>
              <a:rPr lang="en-US"/>
              <a:t>Click to edit Master title style</a:t>
            </a:r>
            <a:endParaRPr lang="en-AU" dirty="0"/>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334963" y="6329385"/>
            <a:ext cx="11478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29EB841F-96EA-0B42-9617-8C00932F9B3D}"/>
              </a:ext>
            </a:extLst>
          </p:cNvPr>
          <p:cNvSpPr>
            <a:spLocks noGrp="1"/>
          </p:cNvSpPr>
          <p:nvPr>
            <p:ph type="body" sz="quarter" idx="18"/>
          </p:nvPr>
        </p:nvSpPr>
        <p:spPr>
          <a:xfrm>
            <a:off x="7492817" y="1989138"/>
            <a:ext cx="4310246"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3">
            <a:extLst>
              <a:ext uri="{FF2B5EF4-FFF2-40B4-BE49-F238E27FC236}">
                <a16:creationId xmlns:a16="http://schemas.microsoft.com/office/drawing/2014/main" id="{353B5971-FD50-354D-B963-12D60551D290}"/>
              </a:ext>
            </a:extLst>
          </p:cNvPr>
          <p:cNvSpPr>
            <a:spLocks noGrp="1"/>
          </p:cNvSpPr>
          <p:nvPr>
            <p:ph type="body" sz="quarter" idx="19"/>
          </p:nvPr>
        </p:nvSpPr>
        <p:spPr>
          <a:xfrm>
            <a:off x="334963" y="1989138"/>
            <a:ext cx="6144778"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Slide Number Placeholder 3">
            <a:extLst>
              <a:ext uri="{FF2B5EF4-FFF2-40B4-BE49-F238E27FC236}">
                <a16:creationId xmlns:a16="http://schemas.microsoft.com/office/drawing/2014/main" id="{67FE3095-63F2-5C4E-B12C-DDAD42C80A93}"/>
              </a:ext>
            </a:extLst>
          </p:cNvPr>
          <p:cNvSpPr>
            <a:spLocks noGrp="1"/>
          </p:cNvSpPr>
          <p:nvPr>
            <p:ph type="sldNum" sz="quarter" idx="11"/>
          </p:nvPr>
        </p:nvSpPr>
        <p:spPr>
          <a:xfrm>
            <a:off x="9059863" y="6403541"/>
            <a:ext cx="2743200" cy="229034"/>
          </a:xfrm>
        </p:spPr>
        <p:txBody>
          <a:bodyPr/>
          <a:lstStyle/>
          <a:p>
            <a:fld id="{53F625F3-B677-4D46-AEB5-DC449A9DF797}" type="slidenum">
              <a:rPr lang="en-AU" smtClean="0"/>
              <a:pPr/>
              <a:t>‹#›</a:t>
            </a:fld>
            <a:endParaRPr lang="en-AU" dirty="0"/>
          </a:p>
        </p:txBody>
      </p:sp>
      <p:pic>
        <p:nvPicPr>
          <p:cNvPr id="16" name="Graphic 15">
            <a:extLst>
              <a:ext uri="{FF2B5EF4-FFF2-40B4-BE49-F238E27FC236}">
                <a16:creationId xmlns:a16="http://schemas.microsoft.com/office/drawing/2014/main" id="{4E42F02E-B0FD-8F49-A665-EC3DA15A1C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1737380443"/>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B772D80-1099-EF47-B91A-3F19944031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387573979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Title Only No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pic>
        <p:nvPicPr>
          <p:cNvPr id="7" name="Graphic 6">
            <a:extLst>
              <a:ext uri="{FF2B5EF4-FFF2-40B4-BE49-F238E27FC236}">
                <a16:creationId xmlns:a16="http://schemas.microsoft.com/office/drawing/2014/main" id="{7113E85A-2682-224A-8360-943949C7B8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288402461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pic>
        <p:nvPicPr>
          <p:cNvPr id="5" name="Graphic 4">
            <a:extLst>
              <a:ext uri="{FF2B5EF4-FFF2-40B4-BE49-F238E27FC236}">
                <a16:creationId xmlns:a16="http://schemas.microsoft.com/office/drawing/2014/main" id="{ABCC9C19-90A5-1B41-8F4D-56596C66366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33760848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9" name="Oval 8" descr="Student writing at his desk"/>
          <p:cNvSpPr/>
          <p:nvPr userDrawn="1"/>
        </p:nvSpPr>
        <p:spPr>
          <a:xfrm>
            <a:off x="5769864" y="219974"/>
            <a:ext cx="6391656" cy="639165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bg1"/>
                </a:solidFill>
                <a:latin typeface="Montserrat SemiBold" pitchFamily="2" charset="77"/>
              </a:rPr>
              <a:t>NSW Department of Education</a:t>
            </a:r>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CB23E5B4-1C83-A145-8704-1AE518058744}"/>
              </a:ext>
            </a:extLst>
          </p:cNvPr>
          <p:cNvSpPr>
            <a:spLocks noGrp="1"/>
          </p:cNvSpPr>
          <p:nvPr>
            <p:ph type="pic" sz="quarter" idx="16" hasCustomPrompt="1"/>
          </p:nvPr>
        </p:nvSpPr>
        <p:spPr>
          <a:xfrm>
            <a:off x="5767920" y="180779"/>
            <a:ext cx="6393600" cy="6393600"/>
          </a:xfrm>
          <a:prstGeom prst="ellipse">
            <a:avLst/>
          </a:prstGeom>
          <a:noFill/>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1906504355"/>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9" name="Oval 8" descr="Student writing at his desk"/>
          <p:cNvSpPr/>
          <p:nvPr userDrawn="1"/>
        </p:nvSpPr>
        <p:spPr>
          <a:xfrm>
            <a:off x="6793918" y="1384915"/>
            <a:ext cx="4963075" cy="4964400"/>
          </a:xfrm>
          <a:prstGeom prst="ellipse">
            <a:avLst/>
          </a:prstGeom>
          <a:blipFill dpi="0" rotWithShape="1">
            <a:blip r:embed="rId4" cstate="screen">
              <a:extLst>
                <a:ext uri="{28A0092B-C50C-407E-A947-70E740481C1C}">
                  <a14:useLocalDpi xmlns:a14="http://schemas.microsoft.com/office/drawing/2010/main"/>
                </a:ext>
              </a:extLst>
            </a:blip>
            <a:srcRect/>
            <a:stretch>
              <a:fillRect t="1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305003195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tx2"/>
                </a:solidFill>
                <a:latin typeface="Montserrat SemiBold" pitchFamily="2" charset="77"/>
              </a:rPr>
              <a:t>NSW Department of Education</a:t>
            </a:r>
          </a:p>
        </p:txBody>
      </p:sp>
      <p:sp>
        <p:nvSpPr>
          <p:cNvPr id="11" name="Picture Placeholder 4">
            <a:extLst>
              <a:ext uri="{FF2B5EF4-FFF2-40B4-BE49-F238E27FC236}">
                <a16:creationId xmlns:a16="http://schemas.microsoft.com/office/drawing/2014/main" id="{E2F1A7F7-B7FF-3A4A-8369-3192421B34A4}"/>
              </a:ext>
            </a:extLst>
          </p:cNvPr>
          <p:cNvSpPr>
            <a:spLocks noGrp="1"/>
          </p:cNvSpPr>
          <p:nvPr>
            <p:ph type="pic" sz="quarter" idx="16" hasCustomPrompt="1"/>
          </p:nvPr>
        </p:nvSpPr>
        <p:spPr>
          <a:xfrm>
            <a:off x="6792593" y="1384915"/>
            <a:ext cx="4964400" cy="4964400"/>
          </a:xfrm>
          <a:prstGeom prst="ellipse">
            <a:avLst/>
          </a:prstGeom>
          <a:noFill/>
        </p:spPr>
        <p:txBody>
          <a:bodyPr anchor="ctr"/>
          <a:lstStyle>
            <a:lvl1pPr algn="ctr">
              <a:defRPr>
                <a:solidFill>
                  <a:schemeClr val="tx1"/>
                </a:solidFill>
              </a:defRPr>
            </a:lvl1pPr>
          </a:lstStyle>
          <a:p>
            <a:r>
              <a:rPr lang="en-US"/>
              <a:t>Insert Image here</a:t>
            </a:r>
          </a:p>
        </p:txBody>
      </p:sp>
    </p:spTree>
    <p:extLst>
      <p:ext uri="{BB962C8B-B14F-4D97-AF65-F5344CB8AC3E}">
        <p14:creationId xmlns:p14="http://schemas.microsoft.com/office/powerpoint/2010/main" val="1922684643"/>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62039"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766983"/>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2"/>
            </p:custDataLst>
            <p:extLst>
              <p:ext uri="{D42A27DB-BD31-4B8C-83A1-F6EECF244321}">
                <p14:modId xmlns:p14="http://schemas.microsoft.com/office/powerpoint/2010/main" val="10750241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24" imgW="384" imgH="384" progId="TCLayout.ActiveDocument.1">
                  <p:embed/>
                </p:oleObj>
              </mc:Choice>
              <mc:Fallback>
                <p:oleObj name="think-cell Slide" r:id="rId24" imgW="384" imgH="384" progId="TCLayout.ActiveDocument.1">
                  <p:embed/>
                  <p:pic>
                    <p:nvPicPr>
                      <p:cNvPr id="3" name="Object 2" hidden="1"/>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err="1">
              <a:latin typeface="Montserrat SemiBold" panose="00000700000000000000" pitchFamily="2" charset="0"/>
              <a:ea typeface="+mj-ea"/>
              <a:cs typeface="+mj-cs"/>
              <a:sym typeface="Montserrat SemiBold" panose="00000700000000000000" pitchFamily="2" charset="0"/>
            </a:endParaRPr>
          </a:p>
        </p:txBody>
      </p:sp>
      <p:sp>
        <p:nvSpPr>
          <p:cNvPr id="5" name="Slide Number Placeholder 4"/>
          <p:cNvSpPr>
            <a:spLocks noGrp="1"/>
          </p:cNvSpPr>
          <p:nvPr>
            <p:ph type="sldNum" sz="quarter" idx="4"/>
          </p:nvPr>
        </p:nvSpPr>
        <p:spPr>
          <a:xfrm>
            <a:off x="337062" y="6371461"/>
            <a:ext cx="540000" cy="365125"/>
          </a:xfrm>
          <a:prstGeom prst="rect">
            <a:avLst/>
          </a:prstGeom>
        </p:spPr>
        <p:txBody>
          <a:bodyPr vert="horz" lIns="0" tIns="45720" rIns="91440" bIns="45720" rtlCol="0" anchor="ctr"/>
          <a:lstStyle>
            <a:lvl1pPr algn="l">
              <a:defRPr sz="1000">
                <a:solidFill>
                  <a:schemeClr val="tx2"/>
                </a:solidFill>
              </a:defRPr>
            </a:lvl1pPr>
          </a:lstStyle>
          <a:p>
            <a:fld id="{70A22D65-9FDC-489F-B10E-6D0B5D9F1F89}" type="slidenum">
              <a:rPr lang="en-AU" smtClean="0"/>
              <a:pPr/>
              <a:t>‹#›</a:t>
            </a:fld>
            <a:endParaRPr lang="en-AU"/>
          </a:p>
        </p:txBody>
      </p:sp>
      <p:pic>
        <p:nvPicPr>
          <p:cNvPr id="8" name="Picture 7" descr="NSW Government Logo.&#10;"/>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432123" y="6146848"/>
            <a:ext cx="540000" cy="589738"/>
          </a:xfrm>
          <a:prstGeom prst="rect">
            <a:avLst/>
          </a:prstGeom>
        </p:spPr>
      </p:pic>
      <p:sp>
        <p:nvSpPr>
          <p:cNvPr id="4" name="Text Placeholder 3"/>
          <p:cNvSpPr>
            <a:spLocks noGrp="1"/>
          </p:cNvSpPr>
          <p:nvPr>
            <p:ph type="body" idx="1"/>
          </p:nvPr>
        </p:nvSpPr>
        <p:spPr>
          <a:xfrm>
            <a:off x="316228" y="1725254"/>
            <a:ext cx="114973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itle Placeholder 1"/>
          <p:cNvSpPr>
            <a:spLocks noGrp="1"/>
          </p:cNvSpPr>
          <p:nvPr>
            <p:ph type="title"/>
          </p:nvPr>
        </p:nvSpPr>
        <p:spPr>
          <a:xfrm>
            <a:off x="316228" y="779117"/>
            <a:ext cx="11497401" cy="498470"/>
          </a:xfrm>
          <a:prstGeom prst="rect">
            <a:avLst/>
          </a:prstGeom>
        </p:spPr>
        <p:txBody>
          <a:bodyPr vert="horz" wrap="square" lIns="0" tIns="0" rIns="0" bIns="0" rtlCol="0" anchor="ctr">
            <a:noAutofit/>
          </a:bodyPr>
          <a:lstStyle/>
          <a:p>
            <a:r>
              <a:rPr lang="en-US"/>
              <a:t>Click to edit Master title style</a:t>
            </a:r>
          </a:p>
        </p:txBody>
      </p:sp>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p:titleStyle>
    <p:bodyStyle>
      <a:lvl1pPr marL="177800" indent="-177800" algn="l" defTabSz="685798" rtl="0" eaLnBrk="1" latinLnBrk="0" hangingPunct="1">
        <a:lnSpc>
          <a:spcPct val="150000"/>
        </a:lnSpc>
        <a:spcBef>
          <a:spcPts val="0"/>
        </a:spcBef>
        <a:spcAft>
          <a:spcPts val="600"/>
        </a:spcAft>
        <a:buFont typeface="Arial" panose="020B0604020202020204" pitchFamily="34" charset="0"/>
        <a:buChar char="•"/>
        <a:defRPr sz="1800" kern="1200">
          <a:solidFill>
            <a:schemeClr val="tx2"/>
          </a:solidFill>
          <a:latin typeface="Montserrat Medium" pitchFamily="2" charset="77"/>
          <a:ea typeface="+mn-ea"/>
          <a:cs typeface="+mn-cs"/>
        </a:defRPr>
      </a:lvl1pPr>
      <a:lvl2pPr marL="355600" indent="-177800" algn="l" defTabSz="685798" rtl="0" eaLnBrk="1" latinLnBrk="0" hangingPunct="1">
        <a:lnSpc>
          <a:spcPct val="150000"/>
        </a:lnSpc>
        <a:spcBef>
          <a:spcPts val="0"/>
        </a:spcBef>
        <a:spcAft>
          <a:spcPts val="600"/>
        </a:spcAft>
        <a:buClrTx/>
        <a:buFont typeface="Montserrat Medium" panose="00000600000000000000" pitchFamily="2" charset="0"/>
        <a:buChar char="−"/>
        <a:defRPr sz="1600" kern="1200">
          <a:solidFill>
            <a:schemeClr val="tx2"/>
          </a:solidFill>
          <a:latin typeface="Montserrat Medium" pitchFamily="2" charset="77"/>
          <a:ea typeface="+mn-ea"/>
          <a:cs typeface="+mn-cs"/>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Montserrat Medium" pitchFamily="2" charset="77"/>
          <a:ea typeface="+mn-ea"/>
          <a:cs typeface="+mn-cs"/>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mn-lt"/>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8" rtl="0" eaLnBrk="1" latinLnBrk="0" hangingPunct="1">
        <a:defRPr sz="1350" kern="1200">
          <a:solidFill>
            <a:schemeClr val="tx1"/>
          </a:solidFill>
          <a:latin typeface="+mn-lt"/>
          <a:ea typeface="+mn-ea"/>
          <a:cs typeface="+mn-cs"/>
        </a:defRPr>
      </a:lvl1pPr>
      <a:lvl2pPr marL="342899" algn="l" defTabSz="685798" rtl="0" eaLnBrk="1" latinLnBrk="0" hangingPunct="1">
        <a:defRPr sz="1350" kern="1200">
          <a:solidFill>
            <a:schemeClr val="tx1"/>
          </a:solidFill>
          <a:latin typeface="+mn-lt"/>
          <a:ea typeface="+mn-ea"/>
          <a:cs typeface="+mn-cs"/>
        </a:defRPr>
      </a:lvl2pPr>
      <a:lvl3pPr marL="685798" algn="l" defTabSz="685798" rtl="0" eaLnBrk="1" latinLnBrk="0" hangingPunct="1">
        <a:defRPr sz="1350" kern="1200">
          <a:solidFill>
            <a:schemeClr val="tx1"/>
          </a:solidFill>
          <a:latin typeface="+mn-lt"/>
          <a:ea typeface="+mn-ea"/>
          <a:cs typeface="+mn-cs"/>
        </a:defRPr>
      </a:lvl3pPr>
      <a:lvl4pPr marL="1028696" algn="l" defTabSz="685798" rtl="0" eaLnBrk="1" latinLnBrk="0" hangingPunct="1">
        <a:defRPr sz="1350" kern="1200">
          <a:solidFill>
            <a:schemeClr val="tx1"/>
          </a:solidFill>
          <a:latin typeface="+mn-lt"/>
          <a:ea typeface="+mn-ea"/>
          <a:cs typeface="+mn-cs"/>
        </a:defRPr>
      </a:lvl4pPr>
      <a:lvl5pPr marL="1371596" algn="l" defTabSz="685798" rtl="0" eaLnBrk="1" latinLnBrk="0" hangingPunct="1">
        <a:defRPr sz="1350" kern="1200">
          <a:solidFill>
            <a:schemeClr val="tx1"/>
          </a:solidFill>
          <a:latin typeface="+mn-lt"/>
          <a:ea typeface="+mn-ea"/>
          <a:cs typeface="+mn-cs"/>
        </a:defRPr>
      </a:lvl5pPr>
      <a:lvl6pPr marL="1714494" algn="l" defTabSz="685798" rtl="0" eaLnBrk="1" latinLnBrk="0" hangingPunct="1">
        <a:defRPr sz="1350" kern="1200">
          <a:solidFill>
            <a:schemeClr val="tx1"/>
          </a:solidFill>
          <a:latin typeface="+mn-lt"/>
          <a:ea typeface="+mn-ea"/>
          <a:cs typeface="+mn-cs"/>
        </a:defRPr>
      </a:lvl6pPr>
      <a:lvl7pPr marL="2057393" algn="l" defTabSz="685798" rtl="0" eaLnBrk="1" latinLnBrk="0" hangingPunct="1">
        <a:defRPr sz="1350" kern="1200">
          <a:solidFill>
            <a:schemeClr val="tx1"/>
          </a:solidFill>
          <a:latin typeface="+mn-lt"/>
          <a:ea typeface="+mn-ea"/>
          <a:cs typeface="+mn-cs"/>
        </a:defRPr>
      </a:lvl7pPr>
      <a:lvl8pPr marL="2400292" algn="l" defTabSz="685798" rtl="0" eaLnBrk="1" latinLnBrk="0" hangingPunct="1">
        <a:defRPr sz="1350" kern="1200">
          <a:solidFill>
            <a:schemeClr val="tx1"/>
          </a:solidFill>
          <a:latin typeface="+mn-lt"/>
          <a:ea typeface="+mn-ea"/>
          <a:cs typeface="+mn-cs"/>
        </a:defRPr>
      </a:lvl8pPr>
      <a:lvl9pPr marL="2743190" algn="l" defTabSz="68579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211" userDrawn="1">
          <p15:clr>
            <a:srgbClr val="F26B43"/>
          </p15:clr>
        </p15:guide>
        <p15:guide id="20" pos="3840" userDrawn="1">
          <p15:clr>
            <a:srgbClr val="F26B43"/>
          </p15:clr>
        </p15:guide>
        <p15:guide id="21" pos="7435"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844" userDrawn="1">
          <p15:clr>
            <a:srgbClr val="FDE53C"/>
          </p15:clr>
        </p15:guide>
        <p15:guide id="38" pos="1443" userDrawn="1">
          <p15:clr>
            <a:srgbClr val="FDE53C"/>
          </p15:clr>
        </p15:guide>
        <p15:guide id="39" pos="2043" userDrawn="1">
          <p15:clr>
            <a:srgbClr val="FDE53C"/>
          </p15:clr>
        </p15:guide>
        <p15:guide id="40" pos="2641" userDrawn="1">
          <p15:clr>
            <a:srgbClr val="FDE53C"/>
          </p15:clr>
        </p15:guide>
        <p15:guide id="41" pos="3241" userDrawn="1">
          <p15:clr>
            <a:srgbClr val="FDE53C"/>
          </p15:clr>
        </p15:guide>
        <p15:guide id="42" pos="4439" userDrawn="1">
          <p15:clr>
            <a:srgbClr val="FDE53C"/>
          </p15:clr>
        </p15:guide>
        <p15:guide id="43" pos="5039" userDrawn="1">
          <p15:clr>
            <a:srgbClr val="FDE53C"/>
          </p15:clr>
        </p15:guide>
        <p15:guide id="44" pos="5637" userDrawn="1">
          <p15:clr>
            <a:srgbClr val="FDE53C"/>
          </p15:clr>
        </p15:guide>
        <p15:guide id="45" pos="6236" userDrawn="1">
          <p15:clr>
            <a:srgbClr val="FDE53C"/>
          </p15:clr>
        </p15:guide>
        <p15:guide id="46" pos="6835" userDrawn="1">
          <p15:clr>
            <a:srgbClr val="FDE53C"/>
          </p15:clr>
        </p15:guide>
        <p15:guide id="47" orient="horz" pos="1253"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330941A-9A28-5D4D-9DF2-F0183216B618}"/>
              </a:ext>
            </a:extLst>
          </p:cNvPr>
          <p:cNvSpPr/>
          <p:nvPr userDrawn="1"/>
        </p:nvSpPr>
        <p:spPr>
          <a:xfrm>
            <a:off x="1" y="6321860"/>
            <a:ext cx="12191999" cy="5361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err="1"/>
          </a:p>
        </p:txBody>
      </p:sp>
      <p:sp>
        <p:nvSpPr>
          <p:cNvPr id="4" name="Text Placeholder 3"/>
          <p:cNvSpPr>
            <a:spLocks noGrp="1"/>
          </p:cNvSpPr>
          <p:nvPr>
            <p:ph type="body" idx="1"/>
          </p:nvPr>
        </p:nvSpPr>
        <p:spPr>
          <a:xfrm>
            <a:off x="343124" y="1671462"/>
            <a:ext cx="114973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itle Placeholder 1"/>
          <p:cNvSpPr>
            <a:spLocks noGrp="1"/>
          </p:cNvSpPr>
          <p:nvPr>
            <p:ph type="title"/>
          </p:nvPr>
        </p:nvSpPr>
        <p:spPr>
          <a:xfrm>
            <a:off x="343124" y="402012"/>
            <a:ext cx="1149740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1" name="Footer Placeholder 3">
            <a:extLst>
              <a:ext uri="{FF2B5EF4-FFF2-40B4-BE49-F238E27FC236}">
                <a16:creationId xmlns:a16="http://schemas.microsoft.com/office/drawing/2014/main" id="{EB89BBAD-838C-664E-8499-70BB79B7E707}"/>
              </a:ext>
            </a:extLst>
          </p:cNvPr>
          <p:cNvSpPr>
            <a:spLocks noGrp="1"/>
          </p:cNvSpPr>
          <p:nvPr>
            <p:ph type="ftr" sz="quarter" idx="3"/>
          </p:nvPr>
        </p:nvSpPr>
        <p:spPr>
          <a:xfrm>
            <a:off x="343123" y="6403541"/>
            <a:ext cx="1947639" cy="229034"/>
          </a:xfrm>
          <a:prstGeom prst="rect">
            <a:avLst/>
          </a:prstGeom>
        </p:spPr>
        <p:txBody>
          <a:bodyPr vert="horz" lIns="0" tIns="0" rIns="0" bIns="0" rtlCol="0" anchor="b" anchorCtr="0"/>
          <a:lstStyle>
            <a:lvl1pPr algn="l">
              <a:defRPr sz="800" b="0" i="0">
                <a:solidFill>
                  <a:schemeClr val="tx2"/>
                </a:solidFill>
                <a:latin typeface="Montserrat" pitchFamily="2" charset="77"/>
              </a:defRPr>
            </a:lvl1pPr>
          </a:lstStyle>
          <a:p>
            <a:endParaRPr lang="en-US" dirty="0"/>
          </a:p>
        </p:txBody>
      </p:sp>
      <p:sp>
        <p:nvSpPr>
          <p:cNvPr id="2" name="Slide Number Placeholder 1">
            <a:extLst>
              <a:ext uri="{FF2B5EF4-FFF2-40B4-BE49-F238E27FC236}">
                <a16:creationId xmlns:a16="http://schemas.microsoft.com/office/drawing/2014/main" id="{9371BED0-4014-D543-8B7E-00FC3DFDAAF9}"/>
              </a:ext>
            </a:extLst>
          </p:cNvPr>
          <p:cNvSpPr>
            <a:spLocks noGrp="1"/>
          </p:cNvSpPr>
          <p:nvPr>
            <p:ph type="sldNum" sz="quarter" idx="4"/>
          </p:nvPr>
        </p:nvSpPr>
        <p:spPr>
          <a:xfrm>
            <a:off x="9059863" y="6403541"/>
            <a:ext cx="2743200" cy="229034"/>
          </a:xfrm>
          <a:prstGeom prst="rect">
            <a:avLst/>
          </a:prstGeom>
        </p:spPr>
        <p:txBody>
          <a:bodyPr vert="horz" lIns="0" tIns="0" rIns="0" bIns="0" rtlCol="0" anchor="b"/>
          <a:lstStyle>
            <a:lvl1pPr algn="r">
              <a:defRPr lang="en-US" sz="1100" b="1" i="0" kern="1200" smtClean="0">
                <a:solidFill>
                  <a:schemeClr val="tx2"/>
                </a:solidFill>
                <a:latin typeface="Montserrat" pitchFamily="2" charset="77"/>
                <a:ea typeface="+mn-ea"/>
                <a:cs typeface="+mn-cs"/>
              </a:defRPr>
            </a:lvl1pPr>
          </a:lstStyle>
          <a:p>
            <a:fld id="{53F625F3-B677-4D46-AEB5-DC449A9DF797}" type="slidenum">
              <a:rPr lang="en-AU" smtClean="0"/>
              <a:pPr/>
              <a:t>‹#›</a:t>
            </a:fld>
            <a:endParaRPr lang="en-AU" dirty="0"/>
          </a:p>
        </p:txBody>
      </p:sp>
    </p:spTree>
    <p:extLst>
      <p:ext uri="{BB962C8B-B14F-4D97-AF65-F5344CB8AC3E}">
        <p14:creationId xmlns:p14="http://schemas.microsoft.com/office/powerpoint/2010/main" val="14627714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transition>
    <p:fade/>
  </p:transition>
  <p:hf hdr="0" dt="0"/>
  <p:txStyles>
    <p:titleStyle>
      <a:lvl1pPr algn="l" defTabSz="685798" rtl="0" eaLnBrk="1" latinLnBrk="0" hangingPunct="1">
        <a:lnSpc>
          <a:spcPct val="90000"/>
        </a:lnSpc>
        <a:spcBef>
          <a:spcPct val="0"/>
        </a:spcBef>
        <a:buNone/>
        <a:defRPr sz="2800" b="1" i="0" kern="1200">
          <a:solidFill>
            <a:schemeClr val="tx2"/>
          </a:solidFill>
          <a:latin typeface="Montserrat" pitchFamily="2" charset="77"/>
          <a:ea typeface="+mj-ea"/>
          <a:cs typeface="+mj-cs"/>
        </a:defRPr>
      </a:lvl1pPr>
    </p:titleStyle>
    <p:bodyStyle>
      <a:lvl1pPr marL="177800" indent="-177800" algn="l" defTabSz="685798" rtl="0" eaLnBrk="1" latinLnBrk="0" hangingPunct="1">
        <a:lnSpc>
          <a:spcPct val="150000"/>
        </a:lnSpc>
        <a:spcBef>
          <a:spcPts val="0"/>
        </a:spcBef>
        <a:spcAft>
          <a:spcPts val="600"/>
        </a:spcAft>
        <a:buFont typeface="Arial" panose="020B0604020202020204" pitchFamily="34" charset="0"/>
        <a:buChar char="•"/>
        <a:defRPr sz="1800" kern="1200">
          <a:solidFill>
            <a:schemeClr val="tx2"/>
          </a:solidFill>
          <a:latin typeface="Montserrat Medium" pitchFamily="2" charset="77"/>
          <a:ea typeface="+mn-ea"/>
          <a:cs typeface="+mn-cs"/>
        </a:defRPr>
      </a:lvl1pPr>
      <a:lvl2pPr marL="355600" indent="-177800" algn="l" defTabSz="685798" rtl="0" eaLnBrk="1" latinLnBrk="0" hangingPunct="1">
        <a:lnSpc>
          <a:spcPct val="150000"/>
        </a:lnSpc>
        <a:spcBef>
          <a:spcPts val="0"/>
        </a:spcBef>
        <a:spcAft>
          <a:spcPts val="600"/>
        </a:spcAft>
        <a:buClrTx/>
        <a:buFont typeface="Montserrat Medium" panose="00000600000000000000" pitchFamily="2" charset="0"/>
        <a:buChar char="−"/>
        <a:defRPr sz="1600" kern="1200">
          <a:solidFill>
            <a:schemeClr val="tx2"/>
          </a:solidFill>
          <a:latin typeface="Montserrat Medium" pitchFamily="2" charset="77"/>
          <a:ea typeface="+mn-ea"/>
          <a:cs typeface="+mn-cs"/>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Montserrat Medium" pitchFamily="2" charset="77"/>
          <a:ea typeface="+mn-ea"/>
          <a:cs typeface="+mn-cs"/>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mn-lt"/>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8" rtl="0" eaLnBrk="1" latinLnBrk="0" hangingPunct="1">
        <a:defRPr sz="1350" kern="1200">
          <a:solidFill>
            <a:schemeClr val="tx1"/>
          </a:solidFill>
          <a:latin typeface="+mn-lt"/>
          <a:ea typeface="+mn-ea"/>
          <a:cs typeface="+mn-cs"/>
        </a:defRPr>
      </a:lvl1pPr>
      <a:lvl2pPr marL="342899" algn="l" defTabSz="685798" rtl="0" eaLnBrk="1" latinLnBrk="0" hangingPunct="1">
        <a:defRPr sz="1350" kern="1200">
          <a:solidFill>
            <a:schemeClr val="tx1"/>
          </a:solidFill>
          <a:latin typeface="+mn-lt"/>
          <a:ea typeface="+mn-ea"/>
          <a:cs typeface="+mn-cs"/>
        </a:defRPr>
      </a:lvl2pPr>
      <a:lvl3pPr marL="685798" algn="l" defTabSz="685798" rtl="0" eaLnBrk="1" latinLnBrk="0" hangingPunct="1">
        <a:defRPr sz="1350" kern="1200">
          <a:solidFill>
            <a:schemeClr val="tx1"/>
          </a:solidFill>
          <a:latin typeface="+mn-lt"/>
          <a:ea typeface="+mn-ea"/>
          <a:cs typeface="+mn-cs"/>
        </a:defRPr>
      </a:lvl3pPr>
      <a:lvl4pPr marL="1028696" algn="l" defTabSz="685798" rtl="0" eaLnBrk="1" latinLnBrk="0" hangingPunct="1">
        <a:defRPr sz="1350" kern="1200">
          <a:solidFill>
            <a:schemeClr val="tx1"/>
          </a:solidFill>
          <a:latin typeface="+mn-lt"/>
          <a:ea typeface="+mn-ea"/>
          <a:cs typeface="+mn-cs"/>
        </a:defRPr>
      </a:lvl4pPr>
      <a:lvl5pPr marL="1371596" algn="l" defTabSz="685798" rtl="0" eaLnBrk="1" latinLnBrk="0" hangingPunct="1">
        <a:defRPr sz="1350" kern="1200">
          <a:solidFill>
            <a:schemeClr val="tx1"/>
          </a:solidFill>
          <a:latin typeface="+mn-lt"/>
          <a:ea typeface="+mn-ea"/>
          <a:cs typeface="+mn-cs"/>
        </a:defRPr>
      </a:lvl5pPr>
      <a:lvl6pPr marL="1714494" algn="l" defTabSz="685798" rtl="0" eaLnBrk="1" latinLnBrk="0" hangingPunct="1">
        <a:defRPr sz="1350" kern="1200">
          <a:solidFill>
            <a:schemeClr val="tx1"/>
          </a:solidFill>
          <a:latin typeface="+mn-lt"/>
          <a:ea typeface="+mn-ea"/>
          <a:cs typeface="+mn-cs"/>
        </a:defRPr>
      </a:lvl6pPr>
      <a:lvl7pPr marL="2057393" algn="l" defTabSz="685798" rtl="0" eaLnBrk="1" latinLnBrk="0" hangingPunct="1">
        <a:defRPr sz="1350" kern="1200">
          <a:solidFill>
            <a:schemeClr val="tx1"/>
          </a:solidFill>
          <a:latin typeface="+mn-lt"/>
          <a:ea typeface="+mn-ea"/>
          <a:cs typeface="+mn-cs"/>
        </a:defRPr>
      </a:lvl7pPr>
      <a:lvl8pPr marL="2400292" algn="l" defTabSz="685798" rtl="0" eaLnBrk="1" latinLnBrk="0" hangingPunct="1">
        <a:defRPr sz="1350" kern="1200">
          <a:solidFill>
            <a:schemeClr val="tx1"/>
          </a:solidFill>
          <a:latin typeface="+mn-lt"/>
          <a:ea typeface="+mn-ea"/>
          <a:cs typeface="+mn-cs"/>
        </a:defRPr>
      </a:lvl8pPr>
      <a:lvl9pPr marL="2743190" algn="l" defTabSz="68579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211">
          <p15:clr>
            <a:srgbClr val="F26B43"/>
          </p15:clr>
        </p15:guide>
        <p15:guide id="20" pos="3840">
          <p15:clr>
            <a:srgbClr val="F26B43"/>
          </p15:clr>
        </p15:guide>
        <p15:guide id="21" pos="7435">
          <p15:clr>
            <a:srgbClr val="F26B43"/>
          </p15:clr>
        </p15:guide>
        <p15:guide id="22" orient="horz" pos="249">
          <p15:clr>
            <a:srgbClr val="F26B43"/>
          </p15:clr>
        </p15:guide>
        <p15:guide id="23" orient="horz" pos="4178">
          <p15:clr>
            <a:srgbClr val="F26B43"/>
          </p15:clr>
        </p15:guide>
        <p15:guide id="34" orient="horz" pos="527">
          <p15:clr>
            <a:srgbClr val="FBAE40"/>
          </p15:clr>
        </p15:guide>
        <p15:guide id="35" orient="horz" pos="867">
          <p15:clr>
            <a:srgbClr val="FBAE40"/>
          </p15:clr>
        </p15:guide>
        <p15:guide id="36" orient="horz" pos="1049">
          <p15:clr>
            <a:srgbClr val="FBAE40"/>
          </p15:clr>
        </p15:guide>
        <p15:guide id="37" pos="844">
          <p15:clr>
            <a:srgbClr val="FDE53C"/>
          </p15:clr>
        </p15:guide>
        <p15:guide id="38" pos="1443">
          <p15:clr>
            <a:srgbClr val="FDE53C"/>
          </p15:clr>
        </p15:guide>
        <p15:guide id="39" pos="2043">
          <p15:clr>
            <a:srgbClr val="FDE53C"/>
          </p15:clr>
        </p15:guide>
        <p15:guide id="40" pos="2641">
          <p15:clr>
            <a:srgbClr val="FDE53C"/>
          </p15:clr>
        </p15:guide>
        <p15:guide id="41" pos="3241">
          <p15:clr>
            <a:srgbClr val="FDE53C"/>
          </p15:clr>
        </p15:guide>
        <p15:guide id="42" pos="4439">
          <p15:clr>
            <a:srgbClr val="FDE53C"/>
          </p15:clr>
        </p15:guide>
        <p15:guide id="43" pos="5039">
          <p15:clr>
            <a:srgbClr val="FDE53C"/>
          </p15:clr>
        </p15:guide>
        <p15:guide id="44" pos="5637">
          <p15:clr>
            <a:srgbClr val="FDE53C"/>
          </p15:clr>
        </p15:guide>
        <p15:guide id="45" pos="6236">
          <p15:clr>
            <a:srgbClr val="FDE53C"/>
          </p15:clr>
        </p15:guide>
        <p15:guide id="46" pos="6835">
          <p15:clr>
            <a:srgbClr val="FDE53C"/>
          </p15:clr>
        </p15:guide>
        <p15:guide id="47" orient="horz" pos="1253">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hyperlink" Target="https://forms.office.com/Pages/ResponsePage.aspx?id=muagBYpBwUecJZOHJhv5kW-tHlSdXT5Or8Gnok-rhDxUNEQ4VTgxMUdVRDdNWjdJNEhEQU00QjhSVCQlQCN0PWcu" TargetMode="External"/><Relationship Id="rId3" Type="http://schemas.openxmlformats.org/officeDocument/2006/relationships/image" Target="../media/image26.png"/><Relationship Id="rId7" Type="http://schemas.openxmlformats.org/officeDocument/2006/relationships/hyperlink" Target="https://www.racismnoway.com.au/"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education.nsw.gov.au/epac/community-and-consumer-complaints" TargetMode="External"/><Relationship Id="rId5" Type="http://schemas.openxmlformats.org/officeDocument/2006/relationships/hyperlink" Target="https://education.nsw.gov.au/teaching-and-learning/curriculum/multicultural-education/anti-racism-education" TargetMode="External"/><Relationship Id="rId4" Type="http://schemas.openxmlformats.org/officeDocument/2006/relationships/image" Target="../media/image27.svg"/><Relationship Id="rId9" Type="http://schemas.openxmlformats.org/officeDocument/2006/relationships/hyperlink" Target="https://education.nsw.gov.au/content/dam/main-education/policy-library/associated-documents/pd-2005-0235-0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6" imgW="384" imgH="384" progId="TCLayout.ActiveDocument.1">
                  <p:embed/>
                </p:oleObj>
              </mc:Choice>
              <mc:Fallback>
                <p:oleObj name="think-cell Slide" r:id="rId6" imgW="384" imgH="384"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AU" sz="4000">
              <a:latin typeface="Montserrat SemiBold" panose="00000700000000000000" pitchFamily="2" charset="0"/>
              <a:ea typeface="+mj-ea"/>
              <a:cs typeface="+mj-cs"/>
              <a:sym typeface="Montserrat SemiBold" panose="00000700000000000000" pitchFamily="2" charset="0"/>
            </a:endParaRPr>
          </a:p>
        </p:txBody>
      </p:sp>
      <p:sp>
        <p:nvSpPr>
          <p:cNvPr id="2" name="Title 1"/>
          <p:cNvSpPr>
            <a:spLocks noGrp="1"/>
          </p:cNvSpPr>
          <p:nvPr>
            <p:ph type="title"/>
          </p:nvPr>
        </p:nvSpPr>
        <p:spPr>
          <a:xfrm>
            <a:off x="371475" y="2823581"/>
            <a:ext cx="7611730" cy="1107996"/>
          </a:xfrm>
        </p:spPr>
        <p:txBody>
          <a:bodyPr/>
          <a:lstStyle/>
          <a:p>
            <a:r>
              <a:rPr lang="en-AU" dirty="0"/>
              <a:t>Role of the Anti-Racism Contact Officer (ARCO)</a:t>
            </a:r>
          </a:p>
        </p:txBody>
      </p:sp>
    </p:spTree>
    <p:extLst>
      <p:ext uri="{BB962C8B-B14F-4D97-AF65-F5344CB8AC3E}">
        <p14:creationId xmlns:p14="http://schemas.microsoft.com/office/powerpoint/2010/main" val="561232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E434B-2701-4EA8-832C-C15EF1AD3118}"/>
              </a:ext>
            </a:extLst>
          </p:cNvPr>
          <p:cNvSpPr>
            <a:spLocks noGrp="1"/>
          </p:cNvSpPr>
          <p:nvPr>
            <p:ph type="body" sz="quarter" idx="18"/>
          </p:nvPr>
        </p:nvSpPr>
        <p:spPr>
          <a:xfrm>
            <a:off x="326860" y="4625201"/>
            <a:ext cx="2496000" cy="1418204"/>
          </a:xfrm>
        </p:spPr>
        <p:txBody>
          <a:bodyPr>
            <a:normAutofit/>
          </a:bodyPr>
          <a:lstStyle/>
          <a:p>
            <a:pPr marL="0" indent="0" algn="r">
              <a:lnSpc>
                <a:spcPct val="110000"/>
              </a:lnSpc>
              <a:buNone/>
            </a:pPr>
            <a:r>
              <a:rPr lang="en-AU" sz="1200" dirty="0"/>
              <a:t>Artwork by Class 2P (2020) </a:t>
            </a:r>
            <a:r>
              <a:rPr lang="en-AU" sz="1200" dirty="0" err="1"/>
              <a:t>Glendore</a:t>
            </a:r>
            <a:r>
              <a:rPr lang="en-AU" sz="1200" dirty="0"/>
              <a:t> Public School - Awabakal Country</a:t>
            </a:r>
          </a:p>
          <a:p>
            <a:pPr marL="0" indent="0" algn="r">
              <a:lnSpc>
                <a:spcPct val="110000"/>
              </a:lnSpc>
              <a:spcAft>
                <a:spcPts val="0"/>
              </a:spcAft>
              <a:buNone/>
            </a:pPr>
            <a:r>
              <a:rPr lang="en-AU" sz="1200" dirty="0">
                <a:solidFill>
                  <a:srgbClr val="235BA6"/>
                </a:solidFill>
              </a:rPr>
              <a:t>Calendar for Cultural Diversity 2021 – </a:t>
            </a:r>
          </a:p>
          <a:p>
            <a:pPr marL="0" indent="0" algn="r">
              <a:lnSpc>
                <a:spcPct val="110000"/>
              </a:lnSpc>
              <a:buNone/>
            </a:pPr>
            <a:r>
              <a:rPr lang="en-AU" sz="1200" dirty="0">
                <a:solidFill>
                  <a:srgbClr val="235BA6"/>
                </a:solidFill>
              </a:rPr>
              <a:t>Stronger Together</a:t>
            </a:r>
          </a:p>
        </p:txBody>
      </p:sp>
      <p:sp>
        <p:nvSpPr>
          <p:cNvPr id="4" name="Title 3">
            <a:extLst>
              <a:ext uri="{FF2B5EF4-FFF2-40B4-BE49-F238E27FC236}">
                <a16:creationId xmlns:a16="http://schemas.microsoft.com/office/drawing/2014/main" id="{48FE096F-BF40-4B92-9728-3071C1B6C9D3}"/>
              </a:ext>
            </a:extLst>
          </p:cNvPr>
          <p:cNvSpPr>
            <a:spLocks noGrp="1"/>
          </p:cNvSpPr>
          <p:nvPr>
            <p:ph type="title"/>
          </p:nvPr>
        </p:nvSpPr>
        <p:spPr>
          <a:xfrm>
            <a:off x="366931" y="587378"/>
            <a:ext cx="11458138" cy="498470"/>
          </a:xfrm>
        </p:spPr>
        <p:txBody>
          <a:bodyPr/>
          <a:lstStyle/>
          <a:p>
            <a:pPr algn="ctr"/>
            <a:r>
              <a:rPr lang="en-AU" dirty="0"/>
              <a:t>Acknowledgement of Country</a:t>
            </a:r>
          </a:p>
        </p:txBody>
      </p:sp>
      <p:sp>
        <p:nvSpPr>
          <p:cNvPr id="6" name="Footer Placeholder 5">
            <a:extLst>
              <a:ext uri="{FF2B5EF4-FFF2-40B4-BE49-F238E27FC236}">
                <a16:creationId xmlns:a16="http://schemas.microsoft.com/office/drawing/2014/main" id="{E9A0F17D-377F-410A-81CD-7C54D0F819AB}"/>
              </a:ext>
            </a:extLst>
          </p:cNvPr>
          <p:cNvSpPr>
            <a:spLocks noGrp="1"/>
          </p:cNvSpPr>
          <p:nvPr>
            <p:ph type="ftr" sz="quarter" idx="3"/>
          </p:nvPr>
        </p:nvSpPr>
        <p:spPr/>
        <p:txBody>
          <a:bodyPr/>
          <a:lstStyle/>
          <a:p>
            <a:fld id="{5116C895-348D-4FA1-AC3F-6A98EE2CBA64}" type="slidenum">
              <a:rPr lang="en-US" smtClean="0"/>
              <a:pPr/>
              <a:t>2</a:t>
            </a:fld>
            <a:endParaRPr lang="en-US"/>
          </a:p>
        </p:txBody>
      </p:sp>
      <p:pic>
        <p:nvPicPr>
          <p:cNvPr id="3" name="Picture 2">
            <a:extLst>
              <a:ext uri="{FF2B5EF4-FFF2-40B4-BE49-F238E27FC236}">
                <a16:creationId xmlns:a16="http://schemas.microsoft.com/office/drawing/2014/main" id="{4CF1D027-80DD-47AA-8EDF-82D901C87451}"/>
              </a:ext>
            </a:extLst>
          </p:cNvPr>
          <p:cNvPicPr>
            <a:picLocks noChangeAspect="1"/>
          </p:cNvPicPr>
          <p:nvPr/>
        </p:nvPicPr>
        <p:blipFill>
          <a:blip r:embed="rId3"/>
          <a:stretch>
            <a:fillRect/>
          </a:stretch>
        </p:blipFill>
        <p:spPr>
          <a:xfrm rot="16200000">
            <a:off x="3899053" y="350783"/>
            <a:ext cx="4822969" cy="6562275"/>
          </a:xfrm>
          <a:prstGeom prst="rect">
            <a:avLst/>
          </a:prstGeom>
        </p:spPr>
      </p:pic>
    </p:spTree>
    <p:extLst>
      <p:ext uri="{BB962C8B-B14F-4D97-AF65-F5344CB8AC3E}">
        <p14:creationId xmlns:p14="http://schemas.microsoft.com/office/powerpoint/2010/main" val="27431908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2C80C5-B935-4A32-807D-9099994240B8}"/>
              </a:ext>
            </a:extLst>
          </p:cNvPr>
          <p:cNvSpPr>
            <a:spLocks noGrp="1"/>
          </p:cNvSpPr>
          <p:nvPr>
            <p:ph type="title"/>
          </p:nvPr>
        </p:nvSpPr>
        <p:spPr/>
        <p:txBody>
          <a:bodyPr/>
          <a:lstStyle/>
          <a:p>
            <a:r>
              <a:rPr lang="en-AU" dirty="0"/>
              <a:t>Anti-Racism Policy</a:t>
            </a:r>
          </a:p>
        </p:txBody>
      </p:sp>
      <p:sp>
        <p:nvSpPr>
          <p:cNvPr id="2" name="Footer Placeholder 1">
            <a:extLst>
              <a:ext uri="{FF2B5EF4-FFF2-40B4-BE49-F238E27FC236}">
                <a16:creationId xmlns:a16="http://schemas.microsoft.com/office/drawing/2014/main" id="{BBE6FB3E-E96D-4DBB-AD1B-5A69D6885697}"/>
              </a:ext>
            </a:extLst>
          </p:cNvPr>
          <p:cNvSpPr>
            <a:spLocks noGrp="1"/>
          </p:cNvSpPr>
          <p:nvPr>
            <p:ph type="ftr" sz="quarter" idx="10"/>
          </p:nvPr>
        </p:nvSpPr>
        <p:spPr/>
        <p:txBody>
          <a:bodyPr/>
          <a:lstStyle/>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2562"/>
              </a:solidFill>
              <a:effectLst/>
              <a:uLnTx/>
              <a:uFillTx/>
              <a:latin typeface="Montserrat" pitchFamily="2" charset="77"/>
              <a:ea typeface="+mn-ea"/>
              <a:cs typeface="+mn-cs"/>
            </a:endParaRPr>
          </a:p>
        </p:txBody>
      </p:sp>
      <p:sp>
        <p:nvSpPr>
          <p:cNvPr id="3" name="Slide Number Placeholder 2">
            <a:extLst>
              <a:ext uri="{FF2B5EF4-FFF2-40B4-BE49-F238E27FC236}">
                <a16:creationId xmlns:a16="http://schemas.microsoft.com/office/drawing/2014/main" id="{B5763F86-AD2E-4FEE-87F1-09EABBEB15A4}"/>
              </a:ext>
            </a:extLst>
          </p:cNvPr>
          <p:cNvSpPr>
            <a:spLocks noGrp="1"/>
          </p:cNvSpPr>
          <p:nvPr>
            <p:ph type="sldNum" sz="quarter" idx="11"/>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53F625F3-B677-4D46-AEB5-DC449A9DF797}" type="slidenum">
              <a:rPr kumimoji="0" lang="en-AU" sz="1100" b="1" i="0" u="none" strike="noStrike" kern="1200" cap="none" spc="0" normalizeH="0" baseline="0" noProof="0" smtClean="0">
                <a:ln>
                  <a:noFill/>
                </a:ln>
                <a:solidFill>
                  <a:srgbClr val="002562"/>
                </a:solidFill>
                <a:effectLst/>
                <a:uLnTx/>
                <a:uFillTx/>
                <a:latin typeface="Montserrat" pitchFamily="2" charset="77"/>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100" b="1" i="0" u="none" strike="noStrike" kern="1200" cap="none" spc="0" normalizeH="0" baseline="0" noProof="0" dirty="0">
              <a:ln>
                <a:noFill/>
              </a:ln>
              <a:solidFill>
                <a:srgbClr val="002562"/>
              </a:solidFill>
              <a:effectLst/>
              <a:uLnTx/>
              <a:uFillTx/>
              <a:latin typeface="Montserrat" pitchFamily="2" charset="77"/>
              <a:ea typeface="+mn-ea"/>
              <a:cs typeface="+mn-cs"/>
            </a:endParaRPr>
          </a:p>
        </p:txBody>
      </p:sp>
      <p:sp>
        <p:nvSpPr>
          <p:cNvPr id="6" name="Text Placeholder 5">
            <a:extLst>
              <a:ext uri="{FF2B5EF4-FFF2-40B4-BE49-F238E27FC236}">
                <a16:creationId xmlns:a16="http://schemas.microsoft.com/office/drawing/2014/main" id="{753F44AC-154A-4A92-8409-6F55BC3A07AE}"/>
              </a:ext>
            </a:extLst>
          </p:cNvPr>
          <p:cNvSpPr>
            <a:spLocks noGrp="1"/>
          </p:cNvSpPr>
          <p:nvPr>
            <p:ph type="body" sz="quarter" idx="15"/>
          </p:nvPr>
        </p:nvSpPr>
        <p:spPr/>
        <p:txBody>
          <a:bodyPr/>
          <a:lstStyle/>
          <a:p>
            <a:endParaRPr lang="en-AU" dirty="0"/>
          </a:p>
        </p:txBody>
      </p:sp>
      <p:sp>
        <p:nvSpPr>
          <p:cNvPr id="10" name="TextBox 9">
            <a:extLst>
              <a:ext uri="{FF2B5EF4-FFF2-40B4-BE49-F238E27FC236}">
                <a16:creationId xmlns:a16="http://schemas.microsoft.com/office/drawing/2014/main" id="{E1BBAA13-2D65-49D3-A080-78C0843DDB3F}"/>
              </a:ext>
            </a:extLst>
          </p:cNvPr>
          <p:cNvSpPr txBox="1"/>
          <p:nvPr/>
        </p:nvSpPr>
        <p:spPr>
          <a:xfrm>
            <a:off x="5639746" y="2973220"/>
            <a:ext cx="914400" cy="914400"/>
          </a:xfrm>
          <a:prstGeom prst="rect">
            <a:avLst/>
          </a:prstGeom>
          <a:noFill/>
        </p:spPr>
        <p:txBody>
          <a:bodyPr wrap="square" lIns="0" tIns="0" rIns="0" bIns="0" rtlCol="0">
            <a:noAutofit/>
          </a:bodyPr>
          <a:lstStyle/>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err="1">
              <a:ln>
                <a:noFill/>
              </a:ln>
              <a:solidFill>
                <a:srgbClr val="000000"/>
              </a:solidFill>
              <a:effectLst/>
              <a:uLnTx/>
              <a:uFillTx/>
              <a:latin typeface="Montserrat Medium"/>
              <a:ea typeface="+mn-ea"/>
              <a:cs typeface="+mn-cs"/>
            </a:endParaRPr>
          </a:p>
        </p:txBody>
      </p:sp>
      <p:sp>
        <p:nvSpPr>
          <p:cNvPr id="11" name="TextBox 10">
            <a:extLst>
              <a:ext uri="{FF2B5EF4-FFF2-40B4-BE49-F238E27FC236}">
                <a16:creationId xmlns:a16="http://schemas.microsoft.com/office/drawing/2014/main" id="{0C8ABAC4-7B7A-4E8B-9416-002E53A71EDA}"/>
              </a:ext>
            </a:extLst>
          </p:cNvPr>
          <p:cNvSpPr txBox="1"/>
          <p:nvPr/>
        </p:nvSpPr>
        <p:spPr>
          <a:xfrm>
            <a:off x="673022" y="1510838"/>
            <a:ext cx="11259148" cy="3907408"/>
          </a:xfrm>
          <a:prstGeom prst="rect">
            <a:avLst/>
          </a:prstGeom>
          <a:noFill/>
        </p:spPr>
        <p:txBody>
          <a:bodyPr wrap="none" lIns="0" tIns="0" rIns="0" bIns="0" rtlCol="0">
            <a:noAutofit/>
          </a:bodyPr>
          <a:lstStyle/>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Montserrat Medium"/>
              <a:ea typeface="+mn-ea"/>
              <a:cs typeface="+mn-cs"/>
            </a:endParaRPr>
          </a:p>
          <a:p>
            <a:pPr marL="0" marR="0" lvl="0" indent="0" algn="l" defTabSz="457173"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Montserrat Medium"/>
                <a:ea typeface="+mn-ea"/>
                <a:cs typeface="+mn-cs"/>
              </a:rPr>
              <a:t>The policy stipulates that:</a:t>
            </a:r>
          </a:p>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Montserrat Medium"/>
              <a:ea typeface="+mn-ea"/>
              <a:cs typeface="+mn-cs"/>
            </a:endParaRPr>
          </a:p>
          <a:p>
            <a:pPr marL="285750" marR="0" lvl="0" indent="-285750" algn="l" defTabSz="4571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Montserrat Medium"/>
                <a:ea typeface="+mn-ea"/>
                <a:cs typeface="+mn-cs"/>
              </a:rPr>
              <a:t>“All schools are required to have a trained Anti-Racism Contact Officer who assists</a:t>
            </a:r>
          </a:p>
          <a:p>
            <a:pPr marL="0" marR="0" lvl="0" indent="0" algn="l" defTabSz="457173"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Montserrat Medium"/>
                <a:ea typeface="+mn-ea"/>
                <a:cs typeface="+mn-cs"/>
              </a:rPr>
              <a:t> </a:t>
            </a:r>
            <a:r>
              <a:rPr lang="en-AU" dirty="0">
                <a:solidFill>
                  <a:srgbClr val="000000"/>
                </a:solidFill>
                <a:latin typeface="Montserrat Medium"/>
              </a:rPr>
              <a:t>     </a:t>
            </a:r>
            <a:r>
              <a:rPr kumimoji="0" lang="en-AU" sz="1800" b="0" i="0" u="none" strike="noStrike" kern="1200" cap="none" spc="0" normalizeH="0" baseline="0" noProof="0" dirty="0">
                <a:ln>
                  <a:noFill/>
                </a:ln>
                <a:solidFill>
                  <a:srgbClr val="000000"/>
                </a:solidFill>
                <a:effectLst/>
                <a:uLnTx/>
                <a:uFillTx/>
                <a:latin typeface="Montserrat Medium"/>
                <a:ea typeface="+mn-ea"/>
                <a:cs typeface="+mn-cs"/>
              </a:rPr>
              <a:t>the principal to lead </a:t>
            </a:r>
            <a:r>
              <a:rPr kumimoji="0" lang="en-AU" sz="1800" b="0" i="0" u="none" strike="noStrike" kern="1200" cap="none" spc="0" normalizeH="0" baseline="0" noProof="0" dirty="0" err="1">
                <a:ln>
                  <a:noFill/>
                </a:ln>
                <a:solidFill>
                  <a:srgbClr val="000000"/>
                </a:solidFill>
                <a:effectLst/>
                <a:uLnTx/>
                <a:uFillTx/>
                <a:latin typeface="Montserrat Medium"/>
                <a:ea typeface="+mn-ea"/>
                <a:cs typeface="+mn-cs"/>
              </a:rPr>
              <a:t>anti-racism</a:t>
            </a:r>
            <a:r>
              <a:rPr kumimoji="0" lang="en-AU" sz="1800" b="0" i="0" u="none" strike="noStrike" kern="1200" cap="none" spc="0" normalizeH="0" baseline="0" noProof="0" dirty="0">
                <a:ln>
                  <a:noFill/>
                </a:ln>
                <a:solidFill>
                  <a:srgbClr val="000000"/>
                </a:solidFill>
                <a:effectLst/>
                <a:uLnTx/>
                <a:uFillTx/>
                <a:latin typeface="Montserrat Medium"/>
                <a:ea typeface="+mn-ea"/>
                <a:cs typeface="+mn-cs"/>
              </a:rPr>
              <a:t> education and address incidents of racism.”</a:t>
            </a:r>
          </a:p>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Montserrat Medium"/>
              <a:ea typeface="+mn-ea"/>
              <a:cs typeface="+mn-cs"/>
            </a:endParaRPr>
          </a:p>
          <a:p>
            <a:pPr marL="285750" lvl="0" indent="-285750">
              <a:buFont typeface="Arial" panose="020B0604020202020204" pitchFamily="34" charset="0"/>
              <a:buChar char="•"/>
              <a:defRPr/>
            </a:pPr>
            <a:r>
              <a:rPr lang="en-AU" dirty="0">
                <a:solidFill>
                  <a:srgbClr val="000000"/>
                </a:solidFill>
              </a:rPr>
              <a:t>“Eradicating expressions of racism and challenging the attitudes that allow them to emerge </a:t>
            </a:r>
          </a:p>
          <a:p>
            <a:pPr lvl="0">
              <a:defRPr/>
            </a:pPr>
            <a:r>
              <a:rPr lang="en-AU" dirty="0">
                <a:solidFill>
                  <a:srgbClr val="000000"/>
                </a:solidFill>
              </a:rPr>
              <a:t>      is the shared responsibility of all NSW public school staff…”</a:t>
            </a:r>
          </a:p>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Montserrat Medium"/>
              <a:ea typeface="+mn-ea"/>
              <a:cs typeface="+mn-cs"/>
            </a:endParaRPr>
          </a:p>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Montserrat Medium"/>
              <a:ea typeface="+mn-ea"/>
              <a:cs typeface="+mn-cs"/>
            </a:endParaRPr>
          </a:p>
          <a:p>
            <a:pPr marR="0" lvl="0" algn="l" defTabSz="457173" rtl="0" eaLnBrk="1" fontAlgn="auto" latinLnBrk="0" hangingPunct="1">
              <a:lnSpc>
                <a:spcPct val="100000"/>
              </a:lnSpc>
              <a:spcBef>
                <a:spcPts val="0"/>
              </a:spcBef>
              <a:spcAft>
                <a:spcPts val="0"/>
              </a:spcAft>
              <a:buClrTx/>
              <a:buSzTx/>
              <a:tabLst/>
              <a:defRPr/>
            </a:pPr>
            <a:r>
              <a:rPr kumimoji="0" lang="en-AU" sz="1800" b="0" i="0" u="none" strike="noStrike" kern="1200" cap="none" spc="0" normalizeH="0" baseline="0" noProof="0" dirty="0">
                <a:ln>
                  <a:noFill/>
                </a:ln>
                <a:solidFill>
                  <a:srgbClr val="000000"/>
                </a:solidFill>
                <a:effectLst/>
                <a:uLnTx/>
                <a:uFillTx/>
                <a:latin typeface="Montserrat Medium"/>
                <a:ea typeface="+mn-ea"/>
                <a:cs typeface="+mn-cs"/>
              </a:rPr>
              <a:t>      A school may appoint more than one ARCO but there must be at least one trained ARCO</a:t>
            </a:r>
          </a:p>
          <a:p>
            <a:pPr marR="0" lvl="0" algn="l" defTabSz="457173" rtl="0" eaLnBrk="1" fontAlgn="auto" latinLnBrk="0" hangingPunct="1">
              <a:lnSpc>
                <a:spcPct val="100000"/>
              </a:lnSpc>
              <a:spcBef>
                <a:spcPts val="0"/>
              </a:spcBef>
              <a:spcAft>
                <a:spcPts val="0"/>
              </a:spcAft>
              <a:buClrTx/>
              <a:buSzTx/>
              <a:tabLst/>
              <a:defRPr/>
            </a:pPr>
            <a:r>
              <a:rPr lang="en-AU" dirty="0">
                <a:solidFill>
                  <a:srgbClr val="000000"/>
                </a:solidFill>
                <a:latin typeface="Montserrat Medium"/>
              </a:rPr>
              <a:t>     </a:t>
            </a:r>
            <a:r>
              <a:rPr kumimoji="0" lang="en-AU" sz="1800" b="0" i="0" u="none" strike="noStrike" kern="1200" cap="none" spc="0" normalizeH="0" baseline="0" noProof="0" dirty="0">
                <a:ln>
                  <a:noFill/>
                </a:ln>
                <a:solidFill>
                  <a:srgbClr val="000000"/>
                </a:solidFill>
                <a:effectLst/>
                <a:uLnTx/>
                <a:uFillTx/>
                <a:latin typeface="Montserrat Medium"/>
                <a:ea typeface="+mn-ea"/>
                <a:cs typeface="+mn-cs"/>
              </a:rPr>
              <a:t> in each school. </a:t>
            </a:r>
          </a:p>
          <a:p>
            <a:pPr marL="0" marR="0" lvl="0" indent="0" algn="l" defTabSz="457173"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Montserrat Medium"/>
              <a:ea typeface="+mn-ea"/>
              <a:cs typeface="+mn-cs"/>
            </a:endParaRPr>
          </a:p>
        </p:txBody>
      </p:sp>
    </p:spTree>
    <p:extLst>
      <p:ext uri="{BB962C8B-B14F-4D97-AF65-F5344CB8AC3E}">
        <p14:creationId xmlns:p14="http://schemas.microsoft.com/office/powerpoint/2010/main" val="19460326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7AA9489-90E6-4B48-BE19-FFAE10645DD1}"/>
              </a:ext>
            </a:extLst>
          </p:cNvPr>
          <p:cNvSpPr>
            <a:spLocks noGrp="1"/>
          </p:cNvSpPr>
          <p:nvPr>
            <p:ph type="ftr" sz="quarter" idx="3"/>
          </p:nvPr>
        </p:nvSpPr>
        <p:spPr/>
        <p:txBody>
          <a:bodyPr/>
          <a:lstStyle/>
          <a:p>
            <a:fld id="{5116C895-348D-4FA1-AC3F-6A98EE2CBA64}" type="slidenum">
              <a:rPr lang="en-US" smtClean="0"/>
              <a:pPr/>
              <a:t>4</a:t>
            </a:fld>
            <a:endParaRPr lang="en-US"/>
          </a:p>
        </p:txBody>
      </p:sp>
      <p:sp>
        <p:nvSpPr>
          <p:cNvPr id="5" name="Title 4">
            <a:extLst>
              <a:ext uri="{FF2B5EF4-FFF2-40B4-BE49-F238E27FC236}">
                <a16:creationId xmlns:a16="http://schemas.microsoft.com/office/drawing/2014/main" id="{2C14A9BE-F9BA-4732-959F-DE12C87F7015}"/>
              </a:ext>
            </a:extLst>
          </p:cNvPr>
          <p:cNvSpPr>
            <a:spLocks noGrp="1"/>
          </p:cNvSpPr>
          <p:nvPr>
            <p:ph type="title"/>
          </p:nvPr>
        </p:nvSpPr>
        <p:spPr/>
        <p:txBody>
          <a:bodyPr/>
          <a:lstStyle/>
          <a:p>
            <a:r>
              <a:rPr lang="en-AU" dirty="0"/>
              <a:t>Role of the ARCO</a:t>
            </a:r>
          </a:p>
        </p:txBody>
      </p:sp>
      <p:pic>
        <p:nvPicPr>
          <p:cNvPr id="3" name="NSW DoE - Anti Racism - Part 5">
            <a:hlinkClick r:id="" action="ppaction://media"/>
            <a:extLst>
              <a:ext uri="{FF2B5EF4-FFF2-40B4-BE49-F238E27FC236}">
                <a16:creationId xmlns:a16="http://schemas.microsoft.com/office/drawing/2014/main" id="{C836CA4A-E829-460E-B943-31239312A0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718" y="1306512"/>
            <a:ext cx="8894519" cy="5003167"/>
          </a:xfrm>
          <a:prstGeom prst="rect">
            <a:avLst/>
          </a:prstGeom>
        </p:spPr>
      </p:pic>
    </p:spTree>
    <p:extLst>
      <p:ext uri="{BB962C8B-B14F-4D97-AF65-F5344CB8AC3E}">
        <p14:creationId xmlns:p14="http://schemas.microsoft.com/office/powerpoint/2010/main" val="244982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FFC94E-6F11-4103-847D-999FFC829280}"/>
              </a:ext>
            </a:extLst>
          </p:cNvPr>
          <p:cNvSpPr>
            <a:spLocks noGrp="1"/>
          </p:cNvSpPr>
          <p:nvPr>
            <p:ph type="title"/>
          </p:nvPr>
        </p:nvSpPr>
        <p:spPr/>
        <p:txBody>
          <a:bodyPr/>
          <a:lstStyle/>
          <a:p>
            <a:r>
              <a:rPr lang="en-AU" dirty="0"/>
              <a:t>Role of the ARCO</a:t>
            </a:r>
          </a:p>
        </p:txBody>
      </p:sp>
      <p:sp>
        <p:nvSpPr>
          <p:cNvPr id="7" name="Text Placeholder 6">
            <a:extLst>
              <a:ext uri="{FF2B5EF4-FFF2-40B4-BE49-F238E27FC236}">
                <a16:creationId xmlns:a16="http://schemas.microsoft.com/office/drawing/2014/main" id="{981075D6-32B1-415E-BA97-4657EE9E112D}"/>
              </a:ext>
            </a:extLst>
          </p:cNvPr>
          <p:cNvSpPr>
            <a:spLocks noGrp="1"/>
          </p:cNvSpPr>
          <p:nvPr>
            <p:ph type="body" sz="quarter" idx="15"/>
          </p:nvPr>
        </p:nvSpPr>
        <p:spPr>
          <a:xfrm>
            <a:off x="334962" y="1421766"/>
            <a:ext cx="10333037" cy="537824"/>
          </a:xfrm>
        </p:spPr>
        <p:txBody>
          <a:bodyPr/>
          <a:lstStyle/>
          <a:p>
            <a:r>
              <a:rPr lang="en-AU" dirty="0"/>
              <a:t>Promoting </a:t>
            </a:r>
            <a:r>
              <a:rPr lang="en-AU" dirty="0" err="1"/>
              <a:t>anti-racism</a:t>
            </a:r>
            <a:r>
              <a:rPr lang="en-AU" dirty="0"/>
              <a:t> education by:</a:t>
            </a:r>
          </a:p>
        </p:txBody>
      </p:sp>
      <p:sp>
        <p:nvSpPr>
          <p:cNvPr id="8" name="Text Placeholder 7">
            <a:extLst>
              <a:ext uri="{FF2B5EF4-FFF2-40B4-BE49-F238E27FC236}">
                <a16:creationId xmlns:a16="http://schemas.microsoft.com/office/drawing/2014/main" id="{6CFFCC9A-D71D-49AC-9226-D3922CAD9653}"/>
              </a:ext>
            </a:extLst>
          </p:cNvPr>
          <p:cNvSpPr>
            <a:spLocks noGrp="1"/>
          </p:cNvSpPr>
          <p:nvPr>
            <p:ph type="body" sz="quarter" idx="37"/>
          </p:nvPr>
        </p:nvSpPr>
        <p:spPr>
          <a:xfrm>
            <a:off x="326860" y="2031679"/>
            <a:ext cx="10975724" cy="4235771"/>
          </a:xfrm>
        </p:spPr>
        <p:txBody>
          <a:bodyPr>
            <a:noAutofit/>
          </a:bodyPr>
          <a:lstStyle/>
          <a:p>
            <a:pPr lvl="0"/>
            <a:r>
              <a:rPr lang="en-AU" sz="1600" dirty="0">
                <a:solidFill>
                  <a:srgbClr val="041E42"/>
                </a:solidFill>
              </a:rPr>
              <a:t>promoting the role of the ARCO in the school community</a:t>
            </a:r>
          </a:p>
          <a:p>
            <a:r>
              <a:rPr lang="en-AU" sz="1600" dirty="0"/>
              <a:t>providing advice on incorporating whole-school anti-racism education strategies in school planning</a:t>
            </a:r>
          </a:p>
          <a:p>
            <a:r>
              <a:rPr lang="en-AU" sz="1600" dirty="0"/>
              <a:t>facilitating whole school </a:t>
            </a:r>
            <a:r>
              <a:rPr lang="en-AU" sz="1600" dirty="0" err="1"/>
              <a:t>anti-racism</a:t>
            </a:r>
            <a:r>
              <a:rPr lang="en-AU" sz="1600" dirty="0"/>
              <a:t> education initiatives where appropriate and relevant</a:t>
            </a:r>
          </a:p>
          <a:p>
            <a:r>
              <a:rPr lang="en-AU" sz="1600" dirty="0"/>
              <a:t>facilitating professional learning to build awareness of the impact of racism on student learning, wellbeing and social cohesion </a:t>
            </a:r>
          </a:p>
          <a:p>
            <a:r>
              <a:rPr lang="en-AU" sz="1600" dirty="0"/>
              <a:t>helping to build the capacity of students to be upstanders when they experience or witness instances of racism</a:t>
            </a:r>
          </a:p>
          <a:p>
            <a:r>
              <a:rPr lang="en-AU" sz="1600" dirty="0"/>
              <a:t>assisting teachers to access resources which build awareness and understanding of the impacts of racism. </a:t>
            </a:r>
          </a:p>
        </p:txBody>
      </p:sp>
      <p:sp>
        <p:nvSpPr>
          <p:cNvPr id="12" name="Footer Placeholder 11">
            <a:extLst>
              <a:ext uri="{FF2B5EF4-FFF2-40B4-BE49-F238E27FC236}">
                <a16:creationId xmlns:a16="http://schemas.microsoft.com/office/drawing/2014/main" id="{D30FF8B5-AC59-4656-8FE1-5684BAF49F96}"/>
              </a:ext>
            </a:extLst>
          </p:cNvPr>
          <p:cNvSpPr>
            <a:spLocks noGrp="1"/>
          </p:cNvSpPr>
          <p:nvPr>
            <p:ph type="ftr" sz="quarter" idx="3"/>
          </p:nvPr>
        </p:nvSpPr>
        <p:spPr/>
        <p:txBody>
          <a:bodyPr/>
          <a:lstStyle/>
          <a:p>
            <a:fld id="{5116C895-348D-4FA1-AC3F-6A98EE2CBA64}" type="slidenum">
              <a:rPr lang="en-US" smtClean="0"/>
              <a:pPr/>
              <a:t>5</a:t>
            </a:fld>
            <a:endParaRPr lang="en-US"/>
          </a:p>
        </p:txBody>
      </p:sp>
    </p:spTree>
    <p:extLst>
      <p:ext uri="{BB962C8B-B14F-4D97-AF65-F5344CB8AC3E}">
        <p14:creationId xmlns:p14="http://schemas.microsoft.com/office/powerpoint/2010/main" val="35626382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FFC94E-6F11-4103-847D-999FFC829280}"/>
              </a:ext>
            </a:extLst>
          </p:cNvPr>
          <p:cNvSpPr>
            <a:spLocks noGrp="1"/>
          </p:cNvSpPr>
          <p:nvPr>
            <p:ph type="title"/>
          </p:nvPr>
        </p:nvSpPr>
        <p:spPr/>
        <p:txBody>
          <a:bodyPr/>
          <a:lstStyle/>
          <a:p>
            <a:r>
              <a:rPr lang="en-AU" dirty="0"/>
              <a:t>Role of the ARCO</a:t>
            </a:r>
          </a:p>
        </p:txBody>
      </p:sp>
      <p:sp>
        <p:nvSpPr>
          <p:cNvPr id="7" name="Text Placeholder 6">
            <a:extLst>
              <a:ext uri="{FF2B5EF4-FFF2-40B4-BE49-F238E27FC236}">
                <a16:creationId xmlns:a16="http://schemas.microsoft.com/office/drawing/2014/main" id="{981075D6-32B1-415E-BA97-4657EE9E112D}"/>
              </a:ext>
            </a:extLst>
          </p:cNvPr>
          <p:cNvSpPr>
            <a:spLocks noGrp="1"/>
          </p:cNvSpPr>
          <p:nvPr>
            <p:ph type="body" sz="quarter" idx="15"/>
          </p:nvPr>
        </p:nvSpPr>
        <p:spPr>
          <a:xfrm>
            <a:off x="334962" y="1421766"/>
            <a:ext cx="10333037" cy="537824"/>
          </a:xfrm>
        </p:spPr>
        <p:txBody>
          <a:bodyPr/>
          <a:lstStyle/>
          <a:p>
            <a:r>
              <a:rPr lang="en-AU" dirty="0"/>
              <a:t>Supporting the handling of complaints by:</a:t>
            </a:r>
          </a:p>
        </p:txBody>
      </p:sp>
      <p:sp>
        <p:nvSpPr>
          <p:cNvPr id="8" name="Text Placeholder 7">
            <a:extLst>
              <a:ext uri="{FF2B5EF4-FFF2-40B4-BE49-F238E27FC236}">
                <a16:creationId xmlns:a16="http://schemas.microsoft.com/office/drawing/2014/main" id="{6CFFCC9A-D71D-49AC-9226-D3922CAD9653}"/>
              </a:ext>
            </a:extLst>
          </p:cNvPr>
          <p:cNvSpPr>
            <a:spLocks noGrp="1"/>
          </p:cNvSpPr>
          <p:nvPr>
            <p:ph type="body" sz="quarter" idx="37"/>
          </p:nvPr>
        </p:nvSpPr>
        <p:spPr>
          <a:xfrm>
            <a:off x="326860" y="2031679"/>
            <a:ext cx="10038838" cy="4235771"/>
          </a:xfrm>
        </p:spPr>
        <p:txBody>
          <a:bodyPr>
            <a:normAutofit/>
          </a:bodyPr>
          <a:lstStyle/>
          <a:p>
            <a:r>
              <a:rPr lang="en-AU" dirty="0"/>
              <a:t>promoting upstander responses to incidents of racism for staff and students </a:t>
            </a:r>
          </a:p>
          <a:p>
            <a:r>
              <a:rPr lang="en-AU" dirty="0"/>
              <a:t>addressing complaints and incidents of racism involving students through approaches such as restorative practice, which promote respectful behaviours.</a:t>
            </a:r>
          </a:p>
          <a:p>
            <a:r>
              <a:rPr lang="en-AU" dirty="0"/>
              <a:t>managing complaints of racism made by students against other students in accordance with the Behaviour Code for Students and the school’s discipline and wellbeing procedures.</a:t>
            </a:r>
          </a:p>
        </p:txBody>
      </p:sp>
      <p:sp>
        <p:nvSpPr>
          <p:cNvPr id="12" name="Footer Placeholder 11">
            <a:extLst>
              <a:ext uri="{FF2B5EF4-FFF2-40B4-BE49-F238E27FC236}">
                <a16:creationId xmlns:a16="http://schemas.microsoft.com/office/drawing/2014/main" id="{D30FF8B5-AC59-4656-8FE1-5684BAF49F96}"/>
              </a:ext>
            </a:extLst>
          </p:cNvPr>
          <p:cNvSpPr>
            <a:spLocks noGrp="1"/>
          </p:cNvSpPr>
          <p:nvPr>
            <p:ph type="ftr" sz="quarter" idx="3"/>
          </p:nvPr>
        </p:nvSpPr>
        <p:spPr/>
        <p:txBody>
          <a:bodyPr/>
          <a:lstStyle/>
          <a:p>
            <a:fld id="{5116C895-348D-4FA1-AC3F-6A98EE2CBA64}" type="slidenum">
              <a:rPr lang="en-US" smtClean="0"/>
              <a:pPr/>
              <a:t>6</a:t>
            </a:fld>
            <a:endParaRPr lang="en-US"/>
          </a:p>
        </p:txBody>
      </p:sp>
    </p:spTree>
    <p:extLst>
      <p:ext uri="{BB962C8B-B14F-4D97-AF65-F5344CB8AC3E}">
        <p14:creationId xmlns:p14="http://schemas.microsoft.com/office/powerpoint/2010/main" val="358592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FFC94E-6F11-4103-847D-999FFC829280}"/>
              </a:ext>
            </a:extLst>
          </p:cNvPr>
          <p:cNvSpPr>
            <a:spLocks noGrp="1"/>
          </p:cNvSpPr>
          <p:nvPr>
            <p:ph type="title"/>
          </p:nvPr>
        </p:nvSpPr>
        <p:spPr/>
        <p:txBody>
          <a:bodyPr/>
          <a:lstStyle/>
          <a:p>
            <a:r>
              <a:rPr lang="en-AU" dirty="0"/>
              <a:t>Role of the ARCO</a:t>
            </a:r>
          </a:p>
        </p:txBody>
      </p:sp>
      <p:sp>
        <p:nvSpPr>
          <p:cNvPr id="7" name="Text Placeholder 6">
            <a:extLst>
              <a:ext uri="{FF2B5EF4-FFF2-40B4-BE49-F238E27FC236}">
                <a16:creationId xmlns:a16="http://schemas.microsoft.com/office/drawing/2014/main" id="{981075D6-32B1-415E-BA97-4657EE9E112D}"/>
              </a:ext>
            </a:extLst>
          </p:cNvPr>
          <p:cNvSpPr>
            <a:spLocks noGrp="1"/>
          </p:cNvSpPr>
          <p:nvPr>
            <p:ph type="body" sz="quarter" idx="15"/>
          </p:nvPr>
        </p:nvSpPr>
        <p:spPr>
          <a:xfrm>
            <a:off x="334962" y="1421766"/>
            <a:ext cx="10333037" cy="537824"/>
          </a:xfrm>
        </p:spPr>
        <p:txBody>
          <a:bodyPr/>
          <a:lstStyle/>
          <a:p>
            <a:r>
              <a:rPr lang="en-AU" dirty="0"/>
              <a:t>Supporting the handling of complaints by:</a:t>
            </a:r>
          </a:p>
        </p:txBody>
      </p:sp>
      <p:sp>
        <p:nvSpPr>
          <p:cNvPr id="8" name="Text Placeholder 7">
            <a:extLst>
              <a:ext uri="{FF2B5EF4-FFF2-40B4-BE49-F238E27FC236}">
                <a16:creationId xmlns:a16="http://schemas.microsoft.com/office/drawing/2014/main" id="{6CFFCC9A-D71D-49AC-9226-D3922CAD9653}"/>
              </a:ext>
            </a:extLst>
          </p:cNvPr>
          <p:cNvSpPr>
            <a:spLocks noGrp="1"/>
          </p:cNvSpPr>
          <p:nvPr>
            <p:ph type="body" sz="quarter" idx="37"/>
          </p:nvPr>
        </p:nvSpPr>
        <p:spPr>
          <a:xfrm>
            <a:off x="326860" y="2031679"/>
            <a:ext cx="10451068" cy="4414091"/>
          </a:xfrm>
        </p:spPr>
        <p:txBody>
          <a:bodyPr>
            <a:normAutofit/>
          </a:bodyPr>
          <a:lstStyle/>
          <a:p>
            <a:r>
              <a:rPr lang="en-AU" dirty="0"/>
              <a:t>providing advice on the complaints handling process to students, staff and community members </a:t>
            </a:r>
          </a:p>
          <a:p>
            <a:r>
              <a:rPr lang="en-AU" dirty="0"/>
              <a:t>providing impartial support to staff, students and community members who wish to make a complaint of racism, in cases where the complaint involves staff or a community member </a:t>
            </a:r>
          </a:p>
          <a:p>
            <a:r>
              <a:rPr lang="en-AU" dirty="0"/>
              <a:t>assisting the complainant during the complaints handling process </a:t>
            </a:r>
          </a:p>
          <a:p>
            <a:r>
              <a:rPr lang="en-AU" dirty="0"/>
              <a:t>providing advice </a:t>
            </a:r>
            <a:r>
              <a:rPr lang="en-AU" dirty="0">
                <a:solidFill>
                  <a:srgbClr val="041E42"/>
                </a:solidFill>
              </a:rPr>
              <a:t>to the principal and/or nominated complaints manager about</a:t>
            </a:r>
            <a:r>
              <a:rPr lang="en-AU" dirty="0"/>
              <a:t> the impact of racism.</a:t>
            </a:r>
          </a:p>
        </p:txBody>
      </p:sp>
      <p:sp>
        <p:nvSpPr>
          <p:cNvPr id="12" name="Footer Placeholder 11">
            <a:extLst>
              <a:ext uri="{FF2B5EF4-FFF2-40B4-BE49-F238E27FC236}">
                <a16:creationId xmlns:a16="http://schemas.microsoft.com/office/drawing/2014/main" id="{D30FF8B5-AC59-4656-8FE1-5684BAF49F96}"/>
              </a:ext>
            </a:extLst>
          </p:cNvPr>
          <p:cNvSpPr>
            <a:spLocks noGrp="1"/>
          </p:cNvSpPr>
          <p:nvPr>
            <p:ph type="ftr" sz="quarter" idx="3"/>
          </p:nvPr>
        </p:nvSpPr>
        <p:spPr/>
        <p:txBody>
          <a:bodyPr/>
          <a:lstStyle/>
          <a:p>
            <a:fld id="{5116C895-348D-4FA1-AC3F-6A98EE2CBA64}" type="slidenum">
              <a:rPr lang="en-US" smtClean="0"/>
              <a:pPr/>
              <a:t>7</a:t>
            </a:fld>
            <a:endParaRPr lang="en-US"/>
          </a:p>
        </p:txBody>
      </p:sp>
    </p:spTree>
    <p:extLst>
      <p:ext uri="{BB962C8B-B14F-4D97-AF65-F5344CB8AC3E}">
        <p14:creationId xmlns:p14="http://schemas.microsoft.com/office/powerpoint/2010/main" val="13873091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FFC94E-6F11-4103-847D-999FFC829280}"/>
              </a:ext>
            </a:extLst>
          </p:cNvPr>
          <p:cNvSpPr>
            <a:spLocks noGrp="1"/>
          </p:cNvSpPr>
          <p:nvPr>
            <p:ph type="title"/>
          </p:nvPr>
        </p:nvSpPr>
        <p:spPr/>
        <p:txBody>
          <a:bodyPr/>
          <a:lstStyle/>
          <a:p>
            <a:r>
              <a:rPr lang="en-AU" dirty="0"/>
              <a:t>Role of the ARCO</a:t>
            </a:r>
          </a:p>
        </p:txBody>
      </p:sp>
      <p:sp>
        <p:nvSpPr>
          <p:cNvPr id="7" name="Text Placeholder 6">
            <a:extLst>
              <a:ext uri="{FF2B5EF4-FFF2-40B4-BE49-F238E27FC236}">
                <a16:creationId xmlns:a16="http://schemas.microsoft.com/office/drawing/2014/main" id="{981075D6-32B1-415E-BA97-4657EE9E112D}"/>
              </a:ext>
            </a:extLst>
          </p:cNvPr>
          <p:cNvSpPr>
            <a:spLocks noGrp="1"/>
          </p:cNvSpPr>
          <p:nvPr>
            <p:ph type="body" sz="quarter" idx="15"/>
          </p:nvPr>
        </p:nvSpPr>
        <p:spPr>
          <a:xfrm>
            <a:off x="326860" y="1493855"/>
            <a:ext cx="10333037" cy="537824"/>
          </a:xfrm>
        </p:spPr>
        <p:txBody>
          <a:bodyPr/>
          <a:lstStyle/>
          <a:p>
            <a:r>
              <a:rPr lang="en-AU" dirty="0"/>
              <a:t>Monitoring incidents of racism by:</a:t>
            </a:r>
          </a:p>
        </p:txBody>
      </p:sp>
      <p:sp>
        <p:nvSpPr>
          <p:cNvPr id="12" name="Footer Placeholder 11">
            <a:extLst>
              <a:ext uri="{FF2B5EF4-FFF2-40B4-BE49-F238E27FC236}">
                <a16:creationId xmlns:a16="http://schemas.microsoft.com/office/drawing/2014/main" id="{D30FF8B5-AC59-4656-8FE1-5684BAF49F96}"/>
              </a:ext>
            </a:extLst>
          </p:cNvPr>
          <p:cNvSpPr>
            <a:spLocks noGrp="1"/>
          </p:cNvSpPr>
          <p:nvPr>
            <p:ph type="ftr" sz="quarter" idx="3"/>
          </p:nvPr>
        </p:nvSpPr>
        <p:spPr/>
        <p:txBody>
          <a:bodyPr/>
          <a:lstStyle/>
          <a:p>
            <a:fld id="{5116C895-348D-4FA1-AC3F-6A98EE2CBA64}" type="slidenum">
              <a:rPr lang="en-US" smtClean="0"/>
              <a:pPr/>
              <a:t>8</a:t>
            </a:fld>
            <a:endParaRPr lang="en-US"/>
          </a:p>
        </p:txBody>
      </p:sp>
      <p:sp>
        <p:nvSpPr>
          <p:cNvPr id="13" name="Text Placeholder 7">
            <a:extLst>
              <a:ext uri="{FF2B5EF4-FFF2-40B4-BE49-F238E27FC236}">
                <a16:creationId xmlns:a16="http://schemas.microsoft.com/office/drawing/2014/main" id="{3B318C1D-2749-47CF-8BD2-6E7EA6C67A85}"/>
              </a:ext>
            </a:extLst>
          </p:cNvPr>
          <p:cNvSpPr txBox="1">
            <a:spLocks/>
          </p:cNvSpPr>
          <p:nvPr/>
        </p:nvSpPr>
        <p:spPr>
          <a:xfrm>
            <a:off x="326860" y="2031679"/>
            <a:ext cx="10668425" cy="4489042"/>
          </a:xfrm>
          <a:prstGeom prst="rect">
            <a:avLst/>
          </a:prstGeom>
        </p:spPr>
        <p:txBody>
          <a:bodyPr vert="horz" lIns="91440" tIns="45720" rIns="91440" bIns="45720" rtlCol="0">
            <a:noAutofit/>
          </a:bodyPr>
          <a:lstStyle>
            <a:lvl1pPr marL="177800" indent="-177800" algn="l" defTabSz="685798" rtl="0" eaLnBrk="1" latinLnBrk="0" hangingPunct="1">
              <a:lnSpc>
                <a:spcPct val="150000"/>
              </a:lnSpc>
              <a:spcBef>
                <a:spcPts val="0"/>
              </a:spcBef>
              <a:spcAft>
                <a:spcPts val="600"/>
              </a:spcAft>
              <a:buFont typeface="Arial" panose="020B0604020202020204" pitchFamily="34" charset="0"/>
              <a:buChar char="•"/>
              <a:defRPr sz="1800" kern="1200">
                <a:solidFill>
                  <a:schemeClr val="tx2"/>
                </a:solidFill>
                <a:latin typeface="Montserrat Medium" pitchFamily="2" charset="77"/>
                <a:ea typeface="+mn-ea"/>
                <a:cs typeface="+mn-cs"/>
              </a:defRPr>
            </a:lvl1pPr>
            <a:lvl2pPr marL="355600" indent="-177800" algn="l" defTabSz="685798" rtl="0" eaLnBrk="1" latinLnBrk="0" hangingPunct="1">
              <a:lnSpc>
                <a:spcPct val="150000"/>
              </a:lnSpc>
              <a:spcBef>
                <a:spcPts val="0"/>
              </a:spcBef>
              <a:spcAft>
                <a:spcPts val="600"/>
              </a:spcAft>
              <a:buClrTx/>
              <a:buFont typeface="Montserrat Medium" panose="00000600000000000000" pitchFamily="2" charset="0"/>
              <a:buChar char="−"/>
              <a:defRPr sz="1600" kern="1200">
                <a:solidFill>
                  <a:schemeClr val="tx2"/>
                </a:solidFill>
                <a:latin typeface="Montserrat Medium" pitchFamily="2" charset="77"/>
                <a:ea typeface="+mn-ea"/>
                <a:cs typeface="+mn-cs"/>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Montserrat Medium" pitchFamily="2" charset="77"/>
                <a:ea typeface="+mn-ea"/>
                <a:cs typeface="+mn-cs"/>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mn-lt"/>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t>maintaining records of complaints and outcomes, as well as allegations and incidents of racism</a:t>
            </a:r>
          </a:p>
          <a:p>
            <a:r>
              <a:rPr lang="en-AU" dirty="0"/>
              <a:t>working with the senior executive to implement procedures and processes to address instances of racism</a:t>
            </a:r>
          </a:p>
          <a:p>
            <a:r>
              <a:rPr lang="en-AU" dirty="0"/>
              <a:t>identifying which datasets regarding racism should be collected</a:t>
            </a:r>
            <a:r>
              <a:rPr lang="en-AU"/>
              <a:t>, including student feedback to </a:t>
            </a:r>
            <a:r>
              <a:rPr lang="en-AU" dirty="0"/>
              <a:t>gauge the type and prevalence of racism</a:t>
            </a:r>
          </a:p>
          <a:p>
            <a:r>
              <a:rPr lang="en-AU" dirty="0"/>
              <a:t>analysing significant trends in relation to complaints of racism</a:t>
            </a:r>
          </a:p>
          <a:p>
            <a:r>
              <a:rPr lang="en-AU" dirty="0"/>
              <a:t>providing advice to the principal and/or nominated complaints manager regarding the impact of racism in the school.</a:t>
            </a:r>
          </a:p>
        </p:txBody>
      </p:sp>
    </p:spTree>
    <p:extLst>
      <p:ext uri="{BB962C8B-B14F-4D97-AF65-F5344CB8AC3E}">
        <p14:creationId xmlns:p14="http://schemas.microsoft.com/office/powerpoint/2010/main" val="19702572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5116C895-348D-4FA1-AC3F-6A98EE2CBA64}" type="slidenum">
              <a:rPr lang="en-US" smtClean="0"/>
              <a:pPr/>
              <a:t>9</a:t>
            </a:fld>
            <a:endParaRPr lang="en-US"/>
          </a:p>
        </p:txBody>
      </p:sp>
      <p:sp>
        <p:nvSpPr>
          <p:cNvPr id="11" name="Title 10"/>
          <p:cNvSpPr>
            <a:spLocks noGrp="1"/>
          </p:cNvSpPr>
          <p:nvPr>
            <p:ph type="title"/>
          </p:nvPr>
        </p:nvSpPr>
        <p:spPr/>
        <p:txBody>
          <a:bodyPr/>
          <a:lstStyle/>
          <a:p>
            <a:r>
              <a:rPr lang="en-AU" dirty="0"/>
              <a:t>For more information</a:t>
            </a:r>
          </a:p>
        </p:txBody>
      </p:sp>
      <p:sp>
        <p:nvSpPr>
          <p:cNvPr id="5" name="Title 10"/>
          <p:cNvSpPr txBox="1">
            <a:spLocks/>
          </p:cNvSpPr>
          <p:nvPr/>
        </p:nvSpPr>
        <p:spPr>
          <a:xfrm>
            <a:off x="326860" y="1204966"/>
            <a:ext cx="6727361" cy="498470"/>
          </a:xfrm>
          <a:prstGeom prst="rect">
            <a:avLst/>
          </a:prstGeom>
        </p:spPr>
        <p:txBody>
          <a:bodyPr vert="horz" wrap="square" lIns="0" tIns="0" rIns="0" bIns="0" rtlCol="0" anchor="ctr">
            <a:noAutofit/>
          </a:bodyPr>
          <a:lstStyle>
            <a:lvl1pPr algn="l" defTabSz="514337" rtl="0" eaLnBrk="1" latinLnBrk="0" hangingPunct="1">
              <a:lnSpc>
                <a:spcPct val="90000"/>
              </a:lnSpc>
              <a:spcBef>
                <a:spcPct val="0"/>
              </a:spcBef>
              <a:buNone/>
              <a:defRPr sz="2400" b="0" i="0" kern="1200">
                <a:solidFill>
                  <a:schemeClr val="tx2"/>
                </a:solidFill>
                <a:latin typeface="Montserrat SemiBold" panose="00000700000000000000" pitchFamily="2" charset="0"/>
                <a:ea typeface="+mj-ea"/>
                <a:cs typeface="+mj-cs"/>
              </a:defRPr>
            </a:lvl1pPr>
          </a:lstStyle>
          <a:p>
            <a:endParaRPr lang="en-AU" sz="1800" dirty="0"/>
          </a:p>
        </p:txBody>
      </p:sp>
      <p:pic>
        <p:nvPicPr>
          <p:cNvPr id="7" name="Graphic 6" descr="Questions">
            <a:extLst>
              <a:ext uri="{FF2B5EF4-FFF2-40B4-BE49-F238E27FC236}">
                <a16:creationId xmlns:a16="http://schemas.microsoft.com/office/drawing/2014/main" id="{1DF59BCE-3179-4B73-88D9-E3D37398BE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787" y="557488"/>
            <a:ext cx="1793425" cy="1793425"/>
          </a:xfrm>
          <a:prstGeom prst="rect">
            <a:avLst/>
          </a:prstGeom>
        </p:spPr>
      </p:pic>
      <p:sp>
        <p:nvSpPr>
          <p:cNvPr id="8" name="Text Placeholder 2">
            <a:extLst>
              <a:ext uri="{FF2B5EF4-FFF2-40B4-BE49-F238E27FC236}">
                <a16:creationId xmlns:a16="http://schemas.microsoft.com/office/drawing/2014/main" id="{54C2553B-BBBF-4D6E-B11F-84A9ACE9321B}"/>
              </a:ext>
            </a:extLst>
          </p:cNvPr>
          <p:cNvSpPr txBox="1">
            <a:spLocks/>
          </p:cNvSpPr>
          <p:nvPr/>
        </p:nvSpPr>
        <p:spPr>
          <a:xfrm>
            <a:off x="269969" y="1454200"/>
            <a:ext cx="11737151" cy="5306363"/>
          </a:xfrm>
          <a:prstGeom prst="rect">
            <a:avLst/>
          </a:prstGeom>
        </p:spPr>
        <p:txBody>
          <a:bodyPr>
            <a:noAutofit/>
          </a:bodyPr>
          <a:lstStyle>
            <a:lvl1pPr marL="177800" indent="-177800" algn="l" defTabSz="685798" rtl="0" eaLnBrk="1" latinLnBrk="0" hangingPunct="1">
              <a:lnSpc>
                <a:spcPct val="150000"/>
              </a:lnSpc>
              <a:spcBef>
                <a:spcPts val="0"/>
              </a:spcBef>
              <a:spcAft>
                <a:spcPts val="600"/>
              </a:spcAft>
              <a:buFont typeface="Arial" panose="020B0604020202020204" pitchFamily="34" charset="0"/>
              <a:buChar char="•"/>
              <a:defRPr sz="1800" kern="1200">
                <a:solidFill>
                  <a:schemeClr val="tx2"/>
                </a:solidFill>
                <a:latin typeface="Montserrat Medium" pitchFamily="2" charset="77"/>
                <a:ea typeface="+mn-ea"/>
                <a:cs typeface="+mn-cs"/>
              </a:defRPr>
            </a:lvl1pPr>
            <a:lvl2pPr marL="355600" indent="-177800" algn="l" defTabSz="685798" rtl="0" eaLnBrk="1" latinLnBrk="0" hangingPunct="1">
              <a:lnSpc>
                <a:spcPct val="150000"/>
              </a:lnSpc>
              <a:spcBef>
                <a:spcPts val="0"/>
              </a:spcBef>
              <a:spcAft>
                <a:spcPts val="600"/>
              </a:spcAft>
              <a:buClrTx/>
              <a:buFont typeface="Montserrat Medium" panose="00000600000000000000" pitchFamily="2" charset="0"/>
              <a:buChar char="−"/>
              <a:defRPr sz="1600" kern="1200">
                <a:solidFill>
                  <a:schemeClr val="tx2"/>
                </a:solidFill>
                <a:latin typeface="Montserrat Medium" pitchFamily="2" charset="77"/>
                <a:ea typeface="+mn-ea"/>
                <a:cs typeface="+mn-cs"/>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Montserrat Medium" pitchFamily="2" charset="77"/>
                <a:ea typeface="+mn-ea"/>
                <a:cs typeface="+mn-cs"/>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mn-lt"/>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AU" sz="2000" dirty="0">
                <a:solidFill>
                  <a:srgbClr val="19233E"/>
                </a:solidFill>
                <a:hlinkClick r:id="rId5"/>
              </a:rPr>
              <a:t>Anti-racism education</a:t>
            </a:r>
            <a:r>
              <a:rPr lang="en-AU" sz="2000" dirty="0">
                <a:solidFill>
                  <a:srgbClr val="19233E"/>
                </a:solidFill>
              </a:rPr>
              <a:t> web pages:</a:t>
            </a:r>
          </a:p>
          <a:p>
            <a:pPr>
              <a:spcAft>
                <a:spcPts val="300"/>
              </a:spcAft>
            </a:pPr>
            <a:r>
              <a:rPr lang="en-AU" sz="2000" dirty="0">
                <a:solidFill>
                  <a:srgbClr val="19233E"/>
                </a:solidFill>
              </a:rPr>
              <a:t>links to policy, research, resources for teachers </a:t>
            </a:r>
          </a:p>
          <a:p>
            <a:pPr>
              <a:spcAft>
                <a:spcPts val="300"/>
              </a:spcAft>
            </a:pPr>
            <a:r>
              <a:rPr lang="en-AU" sz="2000" dirty="0">
                <a:solidFill>
                  <a:srgbClr val="19233E"/>
                </a:solidFill>
              </a:rPr>
              <a:t>professional learning and resources</a:t>
            </a:r>
          </a:p>
          <a:p>
            <a:pPr marL="0" indent="0">
              <a:spcAft>
                <a:spcPts val="300"/>
              </a:spcAft>
              <a:buNone/>
            </a:pPr>
            <a:r>
              <a:rPr lang="en-AU" sz="2000" dirty="0">
                <a:solidFill>
                  <a:schemeClr val="accent1"/>
                </a:solidFill>
                <a:hlinkClick r:id="rId6">
                  <a:extLst>
                    <a:ext uri="{A12FA001-AC4F-418D-AE19-62706E023703}">
                      <ahyp:hlinkClr xmlns:ahyp="http://schemas.microsoft.com/office/drawing/2018/hyperlinkcolor" val="tx"/>
                    </a:ext>
                  </a:extLst>
                </a:hlinkClick>
              </a:rPr>
              <a:t>School community and consumer complaints (nsw.gov.au)</a:t>
            </a:r>
            <a:endParaRPr lang="en-AU" sz="2000" dirty="0">
              <a:solidFill>
                <a:schemeClr val="accent1"/>
              </a:solidFill>
            </a:endParaRPr>
          </a:p>
          <a:p>
            <a:pPr marL="0" indent="0">
              <a:buFont typeface="Arial" panose="020B0604020202020204" pitchFamily="34" charset="0"/>
              <a:buNone/>
            </a:pPr>
            <a:endParaRPr lang="en-AU" sz="1000" dirty="0">
              <a:solidFill>
                <a:srgbClr val="19233E"/>
              </a:solidFill>
              <a:hlinkClick r:id="rId7"/>
            </a:endParaRPr>
          </a:p>
          <a:p>
            <a:pPr marL="0" indent="0">
              <a:lnSpc>
                <a:spcPct val="100000"/>
              </a:lnSpc>
              <a:buFont typeface="Arial" panose="020B0604020202020204" pitchFamily="34" charset="0"/>
              <a:buNone/>
            </a:pPr>
            <a:r>
              <a:rPr lang="en-AU" sz="2000" dirty="0">
                <a:solidFill>
                  <a:srgbClr val="19233E"/>
                </a:solidFill>
                <a:hlinkClick r:id="rId7"/>
              </a:rPr>
              <a:t>Racism No Way </a:t>
            </a:r>
            <a:r>
              <a:rPr lang="en-AU" sz="2000" dirty="0">
                <a:solidFill>
                  <a:srgbClr val="19233E"/>
                </a:solidFill>
              </a:rPr>
              <a:t>website:</a:t>
            </a:r>
          </a:p>
          <a:p>
            <a:r>
              <a:rPr lang="en-AU" sz="2000" dirty="0">
                <a:solidFill>
                  <a:srgbClr val="19233E"/>
                </a:solidFill>
              </a:rPr>
              <a:t>online resources and teaching materials for Australian schools</a:t>
            </a:r>
            <a:endParaRPr lang="en-AU" sz="2000" dirty="0"/>
          </a:p>
          <a:p>
            <a:pPr marL="0" indent="0">
              <a:lnSpc>
                <a:spcPct val="100000"/>
              </a:lnSpc>
              <a:buFont typeface="Arial" panose="020B0604020202020204" pitchFamily="34" charset="0"/>
              <a:buNone/>
            </a:pPr>
            <a:endParaRPr lang="en-AU" sz="1200" dirty="0">
              <a:solidFill>
                <a:srgbClr val="19233E"/>
              </a:solidFill>
            </a:endParaRPr>
          </a:p>
          <a:p>
            <a:pPr marL="0" indent="0">
              <a:lnSpc>
                <a:spcPct val="100000"/>
              </a:lnSpc>
              <a:buNone/>
            </a:pPr>
            <a:r>
              <a:rPr lang="en-AU" sz="2000" dirty="0">
                <a:solidFill>
                  <a:srgbClr val="19233E"/>
                </a:solidFill>
                <a:hlinkClick r:id="rId8"/>
              </a:rPr>
              <a:t>Anti-racism education statewide staffroom</a:t>
            </a:r>
            <a:r>
              <a:rPr lang="en-AU" sz="2000" dirty="0">
                <a:solidFill>
                  <a:srgbClr val="19233E"/>
                </a:solidFill>
              </a:rPr>
              <a:t> MS Team:</a:t>
            </a:r>
          </a:p>
          <a:p>
            <a:pPr>
              <a:lnSpc>
                <a:spcPct val="100000"/>
              </a:lnSpc>
            </a:pPr>
            <a:r>
              <a:rPr lang="en-AU" sz="2000" dirty="0">
                <a:solidFill>
                  <a:srgbClr val="19233E"/>
                </a:solidFill>
              </a:rPr>
              <a:t>MS Team for collaboration and connection</a:t>
            </a:r>
          </a:p>
          <a:p>
            <a:pPr>
              <a:lnSpc>
                <a:spcPct val="100000"/>
              </a:lnSpc>
            </a:pPr>
            <a:endParaRPr lang="en-AU" sz="2000" dirty="0">
              <a:solidFill>
                <a:srgbClr val="19233E"/>
              </a:solidFill>
            </a:endParaRPr>
          </a:p>
          <a:p>
            <a:pPr>
              <a:lnSpc>
                <a:spcPct val="100000"/>
              </a:lnSpc>
            </a:pPr>
            <a:r>
              <a:rPr lang="en-AU" sz="2000" dirty="0">
                <a:solidFill>
                  <a:srgbClr val="19233E"/>
                </a:solidFill>
                <a:hlinkClick r:id="rId9"/>
              </a:rPr>
              <a:t>Anti-Racism Policy Implementation document</a:t>
            </a:r>
            <a:r>
              <a:rPr lang="en-AU" sz="2000" dirty="0">
                <a:solidFill>
                  <a:srgbClr val="19233E"/>
                </a:solidFill>
              </a:rPr>
              <a:t> </a:t>
            </a:r>
          </a:p>
          <a:p>
            <a:pPr marL="0" indent="0">
              <a:lnSpc>
                <a:spcPct val="100000"/>
              </a:lnSpc>
              <a:buNone/>
            </a:pPr>
            <a:endParaRPr lang="en-AU" sz="2000" dirty="0">
              <a:solidFill>
                <a:srgbClr val="19233E"/>
              </a:solidFill>
            </a:endParaRPr>
          </a:p>
          <a:p>
            <a:pPr marL="0" indent="0">
              <a:lnSpc>
                <a:spcPct val="100000"/>
              </a:lnSpc>
              <a:buNone/>
            </a:pPr>
            <a:endParaRPr lang="en-AU" sz="2000" dirty="0"/>
          </a:p>
        </p:txBody>
      </p:sp>
    </p:spTree>
    <p:extLst>
      <p:ext uri="{BB962C8B-B14F-4D97-AF65-F5344CB8AC3E}">
        <p14:creationId xmlns:p14="http://schemas.microsoft.com/office/powerpoint/2010/main" val="349581881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7AHUEo9RU0AFBznngT3g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km9tDXCEkj5_phQv7sN3Q"/>
</p:tagLst>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Delivery Meeting Prep Template.potx" id="{CE00A450-4D91-4639-A5FD-8AF7CE3C2EFB}" vid="{8AA3BD03-5A78-430E-90B1-E0676305E7A0}"/>
    </a:ext>
  </a:extLst>
</a:theme>
</file>

<file path=ppt/theme/theme2.xml><?xml version="1.0" encoding="utf-8"?>
<a:theme xmlns:a="http://schemas.openxmlformats.org/drawingml/2006/main" name="1_Office Theme">
  <a:themeElements>
    <a:clrScheme name="DoE 2021">
      <a:dk1>
        <a:srgbClr val="000000"/>
      </a:dk1>
      <a:lt1>
        <a:srgbClr val="FFFFFF"/>
      </a:lt1>
      <a:dk2>
        <a:srgbClr val="002562"/>
      </a:dk2>
      <a:lt2>
        <a:srgbClr val="C9EDFC"/>
      </a:lt2>
      <a:accent1>
        <a:srgbClr val="002565"/>
      </a:accent1>
      <a:accent2>
        <a:srgbClr val="3E7EC8"/>
      </a:accent2>
      <a:accent3>
        <a:srgbClr val="6CABE3"/>
      </a:accent3>
      <a:accent4>
        <a:srgbClr val="C9EDFC"/>
      </a:accent4>
      <a:accent5>
        <a:srgbClr val="D6143A"/>
      </a:accent5>
      <a:accent6>
        <a:srgbClr val="FFB7C0"/>
      </a:accent6>
      <a:hlink>
        <a:srgbClr val="417EC8"/>
      </a:hlink>
      <a:folHlink>
        <a:srgbClr val="6CABE3"/>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DoE PPT Template 2021 - Wide Mont" id="{9FA8E7BE-293A-3443-90AD-848FBC39F875}" vid="{C1982A4C-8B0E-0046-93A7-3BD3C18612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ADC3FBE83EBE458172E63A6746D849" ma:contentTypeVersion="14" ma:contentTypeDescription="Create a new document." ma:contentTypeScope="" ma:versionID="8f2e1aedc3317c1880080db507ae5a84">
  <xsd:schema xmlns:xsd="http://www.w3.org/2001/XMLSchema" xmlns:xs="http://www.w3.org/2001/XMLSchema" xmlns:p="http://schemas.microsoft.com/office/2006/metadata/properties" xmlns:ns3="5caf31e4-d781-4999-a175-09d4660ea24a" xmlns:ns4="38b7a185-ff6a-4f4a-9118-b17f293ad96b" targetNamespace="http://schemas.microsoft.com/office/2006/metadata/properties" ma:root="true" ma:fieldsID="7eb892af69bc4d09c573dc43e8037f7c" ns3:_="" ns4:_="">
    <xsd:import namespace="5caf31e4-d781-4999-a175-09d4660ea24a"/>
    <xsd:import namespace="38b7a185-ff6a-4f4a-9118-b17f293ad96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af31e4-d781-4999-a175-09d4660ea2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7a185-ff6a-4f4a-9118-b17f293ad9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4666B-F4BA-48D5-9673-2CA9F130A81F}">
  <ds:schemaRefs>
    <ds:schemaRef ds:uri="5caf31e4-d781-4999-a175-09d4660ea24a"/>
    <ds:schemaRef ds:uri="http://purl.org/dc/dcmitype/"/>
    <ds:schemaRef ds:uri="http://schemas.microsoft.com/office/2006/documentManagement/types"/>
    <ds:schemaRef ds:uri="http://purl.org/dc/elements/1.1/"/>
    <ds:schemaRef ds:uri="http://schemas.microsoft.com/office/2006/metadata/properties"/>
    <ds:schemaRef ds:uri="http://purl.org/dc/terms/"/>
    <ds:schemaRef ds:uri="38b7a185-ff6a-4f4a-9118-b17f293ad96b"/>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F54BADB-8A76-4D08-8ECD-40017B8EAEF9}">
  <ds:schemaRefs>
    <ds:schemaRef ds:uri="http://schemas.microsoft.com/sharepoint/v3/contenttype/forms"/>
  </ds:schemaRefs>
</ds:datastoreItem>
</file>

<file path=customXml/itemProps3.xml><?xml version="1.0" encoding="utf-8"?>
<ds:datastoreItem xmlns:ds="http://schemas.openxmlformats.org/officeDocument/2006/customXml" ds:itemID="{B419A6EB-9ADA-4B7A-B865-F2DE945529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af31e4-d781-4999-a175-09d4660ea24a"/>
    <ds:schemaRef ds:uri="38b7a185-ff6a-4f4a-9118-b17f293ad9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Delivery Meeting Prep Template</Template>
  <TotalTime>17967</TotalTime>
  <Words>1220</Words>
  <Application>Microsoft Office PowerPoint</Application>
  <PresentationFormat>Widescreen</PresentationFormat>
  <Paragraphs>131</Paragraphs>
  <Slides>9</Slides>
  <Notes>9</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9</vt:i4>
      </vt:variant>
    </vt:vector>
  </HeadingPairs>
  <TitlesOfParts>
    <vt:vector size="18" baseType="lpstr">
      <vt:lpstr>Arial</vt:lpstr>
      <vt:lpstr>Calibri</vt:lpstr>
      <vt:lpstr>Courier New</vt:lpstr>
      <vt:lpstr>Montserrat</vt:lpstr>
      <vt:lpstr>Montserrat Medium</vt:lpstr>
      <vt:lpstr>Montserrat SemiBold</vt:lpstr>
      <vt:lpstr>Office Theme</vt:lpstr>
      <vt:lpstr>1_Office Theme</vt:lpstr>
      <vt:lpstr>think-cell Slide</vt:lpstr>
      <vt:lpstr>Role of the Anti-Racism Contact Officer (ARCO)</vt:lpstr>
      <vt:lpstr>Acknowledgement of Country</vt:lpstr>
      <vt:lpstr>Anti-Racism Policy</vt:lpstr>
      <vt:lpstr>Role of the ARCO</vt:lpstr>
      <vt:lpstr>Role of the ARCO</vt:lpstr>
      <vt:lpstr>Role of the ARCO</vt:lpstr>
      <vt:lpstr>Role of the ARCO</vt:lpstr>
      <vt:lpstr>Role of the ARCO</vt:lpstr>
      <vt:lpstr>For more information</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Preparation Slides</dc:title>
  <dc:creator>Tony Jabbour</dc:creator>
  <cp:lastModifiedBy>Katie Cherrington</cp:lastModifiedBy>
  <cp:revision>1030</cp:revision>
  <cp:lastPrinted>2018-09-13T06:50:27Z</cp:lastPrinted>
  <dcterms:created xsi:type="dcterms:W3CDTF">2020-09-23T06:29:00Z</dcterms:created>
  <dcterms:modified xsi:type="dcterms:W3CDTF">2022-11-16T00:33:23Z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0x010100A5ADC3FBE83EBE458172E63A6746D849</vt:lpwstr>
  </property>
</Properties>
</file>