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3" r:id="rId1"/>
  </p:sldMasterIdLst>
  <p:notesMasterIdLst>
    <p:notesMasterId r:id="rId11"/>
  </p:notesMasterIdLst>
  <p:handoutMasterIdLst>
    <p:handoutMasterId r:id="rId12"/>
  </p:handoutMasterIdLst>
  <p:sldIdLst>
    <p:sldId id="325" r:id="rId2"/>
    <p:sldId id="349" r:id="rId3"/>
    <p:sldId id="328" r:id="rId4"/>
    <p:sldId id="342" r:id="rId5"/>
    <p:sldId id="343" r:id="rId6"/>
    <p:sldId id="344" r:id="rId7"/>
    <p:sldId id="345" r:id="rId8"/>
    <p:sldId id="346" r:id="rId9"/>
    <p:sldId id="336" r:id="rId10"/>
  </p:sldIdLst>
  <p:sldSz cx="12192000" cy="6858000"/>
  <p:notesSz cx="9144000" cy="6858000"/>
  <p:defaultTextStyle>
    <a:defPPr>
      <a:defRPr lang="en-US"/>
    </a:defPPr>
    <a:lvl1pPr marL="0" algn="l" defTabSz="457173" rtl="0" eaLnBrk="1" latinLnBrk="0" hangingPunct="1">
      <a:defRPr sz="1800" kern="1200">
        <a:solidFill>
          <a:schemeClr val="tx1"/>
        </a:solidFill>
        <a:latin typeface="+mn-lt"/>
        <a:ea typeface="+mn-ea"/>
        <a:cs typeface="+mn-cs"/>
      </a:defRPr>
    </a:lvl1pPr>
    <a:lvl2pPr marL="457173" algn="l" defTabSz="457173" rtl="0" eaLnBrk="1" latinLnBrk="0" hangingPunct="1">
      <a:defRPr sz="1800" kern="1200">
        <a:solidFill>
          <a:schemeClr val="tx1"/>
        </a:solidFill>
        <a:latin typeface="+mn-lt"/>
        <a:ea typeface="+mn-ea"/>
        <a:cs typeface="+mn-cs"/>
      </a:defRPr>
    </a:lvl2pPr>
    <a:lvl3pPr marL="914347" algn="l" defTabSz="457173" rtl="0" eaLnBrk="1" latinLnBrk="0" hangingPunct="1">
      <a:defRPr sz="1800" kern="1200">
        <a:solidFill>
          <a:schemeClr val="tx1"/>
        </a:solidFill>
        <a:latin typeface="+mn-lt"/>
        <a:ea typeface="+mn-ea"/>
        <a:cs typeface="+mn-cs"/>
      </a:defRPr>
    </a:lvl3pPr>
    <a:lvl4pPr marL="1371520" algn="l" defTabSz="457173" rtl="0" eaLnBrk="1" latinLnBrk="0" hangingPunct="1">
      <a:defRPr sz="1800" kern="1200">
        <a:solidFill>
          <a:schemeClr val="tx1"/>
        </a:solidFill>
        <a:latin typeface="+mn-lt"/>
        <a:ea typeface="+mn-ea"/>
        <a:cs typeface="+mn-cs"/>
      </a:defRPr>
    </a:lvl4pPr>
    <a:lvl5pPr marL="1828694" algn="l" defTabSz="457173" rtl="0" eaLnBrk="1" latinLnBrk="0" hangingPunct="1">
      <a:defRPr sz="1800" kern="1200">
        <a:solidFill>
          <a:schemeClr val="tx1"/>
        </a:solidFill>
        <a:latin typeface="+mn-lt"/>
        <a:ea typeface="+mn-ea"/>
        <a:cs typeface="+mn-cs"/>
      </a:defRPr>
    </a:lvl5pPr>
    <a:lvl6pPr marL="2285866" algn="l" defTabSz="457173" rtl="0" eaLnBrk="1" latinLnBrk="0" hangingPunct="1">
      <a:defRPr sz="1800" kern="1200">
        <a:solidFill>
          <a:schemeClr val="tx1"/>
        </a:solidFill>
        <a:latin typeface="+mn-lt"/>
        <a:ea typeface="+mn-ea"/>
        <a:cs typeface="+mn-cs"/>
      </a:defRPr>
    </a:lvl6pPr>
    <a:lvl7pPr marL="2743041" algn="l" defTabSz="457173" rtl="0" eaLnBrk="1" latinLnBrk="0" hangingPunct="1">
      <a:defRPr sz="1800" kern="1200">
        <a:solidFill>
          <a:schemeClr val="tx1"/>
        </a:solidFill>
        <a:latin typeface="+mn-lt"/>
        <a:ea typeface="+mn-ea"/>
        <a:cs typeface="+mn-cs"/>
      </a:defRPr>
    </a:lvl7pPr>
    <a:lvl8pPr marL="3200214" algn="l" defTabSz="457173" rtl="0" eaLnBrk="1" latinLnBrk="0" hangingPunct="1">
      <a:defRPr sz="1800" kern="1200">
        <a:solidFill>
          <a:schemeClr val="tx1"/>
        </a:solidFill>
        <a:latin typeface="+mn-lt"/>
        <a:ea typeface="+mn-ea"/>
        <a:cs typeface="+mn-cs"/>
      </a:defRPr>
    </a:lvl8pPr>
    <a:lvl9pPr marL="3657388" algn="l" defTabSz="457173"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Presentation" id="{1165592B-D1AE-EE48-AEB4-F19515D86DC8}">
          <p14:sldIdLst>
            <p14:sldId id="325"/>
            <p14:sldId id="349"/>
            <p14:sldId id="328"/>
            <p14:sldId id="342"/>
            <p14:sldId id="343"/>
            <p14:sldId id="344"/>
            <p14:sldId id="345"/>
            <p14:sldId id="346"/>
            <p14:sldId id="336"/>
          </p14:sldIdLst>
        </p14:section>
      </p14:sectionLst>
    </p:ext>
    <p:ext uri="{EFAFB233-063F-42B5-8137-9DF3F51BA10A}">
      <p15:sldGuideLst xmlns:p15="http://schemas.microsoft.com/office/powerpoint/2012/main">
        <p15:guide id="1" orient="horz" pos="1842" userDrawn="1">
          <p15:clr>
            <a:srgbClr val="A4A3A4"/>
          </p15:clr>
        </p15:guide>
        <p15:guide id="2" orient="horz" pos="3294" userDrawn="1">
          <p15:clr>
            <a:srgbClr val="A4A3A4"/>
          </p15:clr>
        </p15:guide>
        <p15:guide id="3" orient="horz" pos="2228" userDrawn="1">
          <p15:clr>
            <a:srgbClr val="A4A3A4"/>
          </p15:clr>
        </p15:guide>
        <p15:guide id="4" orient="horz" pos="2614" userDrawn="1">
          <p15:clr>
            <a:srgbClr val="A4A3A4"/>
          </p15:clr>
        </p15:guide>
        <p15:guide id="5" pos="3812" userDrawn="1">
          <p15:clr>
            <a:srgbClr val="A4A3A4"/>
          </p15:clr>
        </p15:guide>
        <p15:guide id="6" orient="horz" pos="1570" userDrawn="1">
          <p15:clr>
            <a:srgbClr val="A4A3A4"/>
          </p15:clr>
        </p15:guide>
        <p15:guide id="7" orient="horz" pos="1616" userDrawn="1">
          <p15:clr>
            <a:srgbClr val="A4A3A4"/>
          </p15:clr>
        </p15:guide>
        <p15:guide id="8" pos="1300" userDrawn="1">
          <p15:clr>
            <a:srgbClr val="A4A3A4"/>
          </p15:clr>
        </p15:guide>
        <p15:guide id="9" pos="3407" userDrawn="1">
          <p15:clr>
            <a:srgbClr val="A4A3A4"/>
          </p15:clr>
        </p15:guide>
        <p15:guide id="10" pos="2361"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84E49CE-2BCD-8431-0782-D52A02898A5C}" name="Meagan Rodda" initials="MR" userId="S::meagan.rodda@det.nsw.edu.au::efecb8de-290d-42b5-96ee-00df0648c08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7EC8"/>
    <a:srgbClr val="84C241"/>
    <a:srgbClr val="FCD214"/>
    <a:srgbClr val="189ECF"/>
    <a:srgbClr val="041D42"/>
    <a:srgbClr val="041E41"/>
    <a:srgbClr val="235B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120" autoAdjust="0"/>
  </p:normalViewPr>
  <p:slideViewPr>
    <p:cSldViewPr snapToGrid="0">
      <p:cViewPr varScale="1">
        <p:scale>
          <a:sx n="85" d="100"/>
          <a:sy n="85" d="100"/>
        </p:scale>
        <p:origin x="1458" y="42"/>
      </p:cViewPr>
      <p:guideLst>
        <p:guide orient="horz" pos="1842"/>
        <p:guide orient="horz" pos="3294"/>
        <p:guide orient="horz" pos="2228"/>
        <p:guide orient="horz" pos="2614"/>
        <p:guide pos="3812"/>
        <p:guide orient="horz" pos="1570"/>
        <p:guide orient="horz" pos="1616"/>
        <p:guide pos="1300"/>
        <p:guide pos="3407"/>
        <p:guide pos="2361"/>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80013" y="0"/>
            <a:ext cx="3962400" cy="344488"/>
          </a:xfrm>
          <a:prstGeom prst="rect">
            <a:avLst/>
          </a:prstGeom>
        </p:spPr>
        <p:txBody>
          <a:bodyPr vert="horz" lIns="91440" tIns="45720" rIns="91440" bIns="45720" rtlCol="0"/>
          <a:lstStyle>
            <a:lvl1pPr algn="r">
              <a:defRPr sz="1200"/>
            </a:lvl1pPr>
          </a:lstStyle>
          <a:p>
            <a:fld id="{2B186FB7-8198-2C41-9C7F-A67099EBC713}" type="datetimeFigureOut">
              <a:rPr lang="en-US" smtClean="0"/>
              <a:t>4/5/2023</a:t>
            </a:fld>
            <a:endParaRPr lang="en-US"/>
          </a:p>
        </p:txBody>
      </p:sp>
      <p:sp>
        <p:nvSpPr>
          <p:cNvPr id="4" name="Footer Placeholder 3"/>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C9959333-EC29-A740-B340-F32DF9D7D5B5}" type="slidenum">
              <a:rPr lang="en-US" smtClean="0"/>
              <a:t>‹#›</a:t>
            </a:fld>
            <a:endParaRPr lang="en-US"/>
          </a:p>
        </p:txBody>
      </p:sp>
    </p:spTree>
    <p:extLst>
      <p:ext uri="{BB962C8B-B14F-4D97-AF65-F5344CB8AC3E}">
        <p14:creationId xmlns:p14="http://schemas.microsoft.com/office/powerpoint/2010/main" val="8069571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5832F91E-6BD3-4F0D-9CA3-7829EAE64D63}" type="datetimeFigureOut">
              <a:rPr lang="en-AU" smtClean="0"/>
              <a:t>5/04/2023</a:t>
            </a:fld>
            <a:endParaRPr lang="en-AU"/>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D09C5488-DD16-4714-9519-7BE21BA11D4E}" type="slidenum">
              <a:rPr lang="en-AU" smtClean="0"/>
              <a:t>‹#›</a:t>
            </a:fld>
            <a:endParaRPr lang="en-AU"/>
          </a:p>
        </p:txBody>
      </p:sp>
    </p:spTree>
    <p:extLst>
      <p:ext uri="{BB962C8B-B14F-4D97-AF65-F5344CB8AC3E}">
        <p14:creationId xmlns:p14="http://schemas.microsoft.com/office/powerpoint/2010/main" val="2809874824"/>
      </p:ext>
    </p:extLst>
  </p:cSld>
  <p:clrMap bg1="lt1" tx1="dk1" bg2="lt2" tx2="dk2" accent1="accent1" accent2="accent2" accent3="accent3" accent4="accent4" accent5="accent5" accent6="accent6" hlink="hlink" folHlink="folHlink"/>
  <p:notesStyle>
    <a:lvl1pPr marL="0" algn="l" defTabSz="914347" rtl="0" eaLnBrk="1" latinLnBrk="0" hangingPunct="1">
      <a:defRPr sz="1200" kern="1200">
        <a:solidFill>
          <a:schemeClr val="tx1"/>
        </a:solidFill>
        <a:latin typeface="+mn-lt"/>
        <a:ea typeface="+mn-ea"/>
        <a:cs typeface="+mn-cs"/>
      </a:defRPr>
    </a:lvl1pPr>
    <a:lvl2pPr marL="457173" algn="l" defTabSz="914347" rtl="0" eaLnBrk="1" latinLnBrk="0" hangingPunct="1">
      <a:defRPr sz="1200" kern="1200">
        <a:solidFill>
          <a:schemeClr val="tx1"/>
        </a:solidFill>
        <a:latin typeface="+mn-lt"/>
        <a:ea typeface="+mn-ea"/>
        <a:cs typeface="+mn-cs"/>
      </a:defRPr>
    </a:lvl2pPr>
    <a:lvl3pPr marL="914347" algn="l" defTabSz="914347" rtl="0" eaLnBrk="1" latinLnBrk="0" hangingPunct="1">
      <a:defRPr sz="1200" kern="1200">
        <a:solidFill>
          <a:schemeClr val="tx1"/>
        </a:solidFill>
        <a:latin typeface="+mn-lt"/>
        <a:ea typeface="+mn-ea"/>
        <a:cs typeface="+mn-cs"/>
      </a:defRPr>
    </a:lvl3pPr>
    <a:lvl4pPr marL="1371520" algn="l" defTabSz="914347" rtl="0" eaLnBrk="1" latinLnBrk="0" hangingPunct="1">
      <a:defRPr sz="1200" kern="1200">
        <a:solidFill>
          <a:schemeClr val="tx1"/>
        </a:solidFill>
        <a:latin typeface="+mn-lt"/>
        <a:ea typeface="+mn-ea"/>
        <a:cs typeface="+mn-cs"/>
      </a:defRPr>
    </a:lvl4pPr>
    <a:lvl5pPr marL="1828694" algn="l" defTabSz="914347" rtl="0" eaLnBrk="1" latinLnBrk="0" hangingPunct="1">
      <a:defRPr sz="1200" kern="1200">
        <a:solidFill>
          <a:schemeClr val="tx1"/>
        </a:solidFill>
        <a:latin typeface="+mn-lt"/>
        <a:ea typeface="+mn-ea"/>
        <a:cs typeface="+mn-cs"/>
      </a:defRPr>
    </a:lvl5pPr>
    <a:lvl6pPr marL="2285866" algn="l" defTabSz="914347" rtl="0" eaLnBrk="1" latinLnBrk="0" hangingPunct="1">
      <a:defRPr sz="1200" kern="1200">
        <a:solidFill>
          <a:schemeClr val="tx1"/>
        </a:solidFill>
        <a:latin typeface="+mn-lt"/>
        <a:ea typeface="+mn-ea"/>
        <a:cs typeface="+mn-cs"/>
      </a:defRPr>
    </a:lvl6pPr>
    <a:lvl7pPr marL="2743041" algn="l" defTabSz="914347" rtl="0" eaLnBrk="1" latinLnBrk="0" hangingPunct="1">
      <a:defRPr sz="1200" kern="1200">
        <a:solidFill>
          <a:schemeClr val="tx1"/>
        </a:solidFill>
        <a:latin typeface="+mn-lt"/>
        <a:ea typeface="+mn-ea"/>
        <a:cs typeface="+mn-cs"/>
      </a:defRPr>
    </a:lvl7pPr>
    <a:lvl8pPr marL="3200214" algn="l" defTabSz="914347" rtl="0" eaLnBrk="1" latinLnBrk="0" hangingPunct="1">
      <a:defRPr sz="1200" kern="1200">
        <a:solidFill>
          <a:schemeClr val="tx1"/>
        </a:solidFill>
        <a:latin typeface="+mn-lt"/>
        <a:ea typeface="+mn-ea"/>
        <a:cs typeface="+mn-cs"/>
      </a:defRPr>
    </a:lvl8pPr>
    <a:lvl9pPr marL="3657388" algn="l" defTabSz="91434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s://bit.ly/desmossmalleranglesscenario" TargetMode="External"/><Relationship Id="rId3" Type="http://schemas.openxmlformats.org/officeDocument/2006/relationships/hyperlink" Target="https://bit.ly/thinkpairsharestrategy" TargetMode="External"/><Relationship Id="rId7" Type="http://schemas.openxmlformats.org/officeDocument/2006/relationships/hyperlink" Target="https://schoolsnsw.sharepoint.com/sites/CurriculumReview655/Shared%20Documents/Work%20Stream%20-%20Secondary%20PL%20and%20Resources/Project%20-%20Mathematics%207-10/Draft%20documents/Year%209%20units/Unit%202%20-%20Working%20with%20Triangles/bit.ly/desmoslargeranglesscenario"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s://bit.ly/thinkpairsharestrategy" TargetMode="External"/><Relationship Id="rId5" Type="http://schemas.openxmlformats.org/officeDocument/2006/relationships/hyperlink" Target="https://bit.ly/desmossmalleranglesscenario" TargetMode="External"/><Relationship Id="rId4" Type="http://schemas.openxmlformats.org/officeDocument/2006/relationships/hyperlink" Target="https://schoolsnsw.sharepoint.com/sites/CurriculumReview655/Shared%20Documents/Work%20Stream%20-%20Secondary%20PL%20and%20Resources/Project%20-%20Mathematics%207-10/Draft%20documents/Year%209%20units/Unit%202%20-%20Working%20with%20Triangles/bit.ly/desmoslargeranglesscenario"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bit.ly/thinkpairsharestrategy"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s://bit.ly/exitticketstrategy" TargetMode="External"/><Relationship Id="rId4" Type="http://schemas.openxmlformats.org/officeDocument/2006/relationships/hyperlink" Target="https://bit.ly/notesstrategy"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bit.ly/thinkpairsharestrategy"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09C5488-DD16-4714-9519-7BE21BA11D4E}" type="slidenum">
              <a:rPr lang="en-AU" smtClean="0"/>
              <a:t>1</a:t>
            </a:fld>
            <a:endParaRPr lang="en-AU"/>
          </a:p>
        </p:txBody>
      </p:sp>
    </p:spTree>
    <p:extLst>
      <p:ext uri="{BB962C8B-B14F-4D97-AF65-F5344CB8AC3E}">
        <p14:creationId xmlns:p14="http://schemas.microsoft.com/office/powerpoint/2010/main" val="1987623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342900" lvl="0" indent="-342900" fontAlgn="base">
                  <a:lnSpc>
                    <a:spcPct val="115000"/>
                  </a:lnSpc>
                  <a:spcBef>
                    <a:spcPts val="400"/>
                  </a:spcBef>
                  <a:buFont typeface="+mj-lt"/>
                  <a:buAutoNum type="arabicPeriod"/>
                </a:pPr>
                <a:r>
                  <a:rPr lang="en-AU" sz="1800" u="none" strike="noStrike" kern="0" spc="0" dirty="0">
                    <a:solidFill>
                      <a:srgbClr val="000000"/>
                    </a:solidFill>
                    <a:effectLst/>
                    <a:latin typeface="Arial" panose="020B0604020202020204" pitchFamily="34" charset="0"/>
                    <a:ea typeface="Calibri" panose="020F0502020204030204" pitchFamily="34" charset="0"/>
                    <a:cs typeface="Arial" panose="020B0604020202020204" pitchFamily="34" charset="0"/>
                  </a:rPr>
                  <a:t>Review the previous lesson outcome: we discovered that if we find a position where the angle to the top of a tree is </a:t>
                </a:r>
                <a14:m>
                  <m:oMath xmlns:m="http://schemas.openxmlformats.org/officeDocument/2006/math">
                    <m:sSup>
                      <m:sSupPr>
                        <m:ctrlPr>
                          <a:rPr lang="en-AU" sz="1800" i="1" u="none" strike="noStrike" kern="0" spc="0">
                            <a:solidFill>
                              <a:srgbClr val="000000"/>
                            </a:solidFill>
                            <a:effectLst/>
                            <a:latin typeface="Cambria Math" panose="02040503050406030204" pitchFamily="18" charset="0"/>
                            <a:ea typeface="Calibri" panose="020F0502020204030204" pitchFamily="34" charset="0"/>
                            <a:cs typeface="Arial" panose="020B0604020202020204" pitchFamily="34" charset="0"/>
                          </a:rPr>
                        </m:ctrlPr>
                      </m:sSupPr>
                      <m:e>
                        <m:r>
                          <a:rPr lang="en-AU" sz="1800" i="1" u="none" strike="noStrike" kern="0" spc="0">
                            <a:solidFill>
                              <a:srgbClr val="000000"/>
                            </a:solidFill>
                            <a:effectLst/>
                            <a:latin typeface="Cambria Math" panose="02040503050406030204" pitchFamily="18" charset="0"/>
                            <a:ea typeface="Calibri" panose="020F0502020204030204" pitchFamily="34" charset="0"/>
                            <a:cs typeface="Arial" panose="020B0604020202020204" pitchFamily="34" charset="0"/>
                          </a:rPr>
                          <m:t>45</m:t>
                        </m:r>
                      </m:e>
                      <m:sup>
                        <m:r>
                          <a:rPr lang="en-AU" sz="1800" i="1" u="none" strike="noStrike" kern="0" spc="0">
                            <a:solidFill>
                              <a:srgbClr val="000000"/>
                            </a:solidFill>
                            <a:effectLst/>
                            <a:latin typeface="Cambria Math" panose="02040503050406030204" pitchFamily="18" charset="0"/>
                            <a:ea typeface="Calibri" panose="020F0502020204030204" pitchFamily="34" charset="0"/>
                            <a:cs typeface="Arial" panose="020B0604020202020204" pitchFamily="34" charset="0"/>
                          </a:rPr>
                          <m:t>𝑜</m:t>
                        </m:r>
                      </m:sup>
                    </m:sSup>
                  </m:oMath>
                </a14:m>
                <a:r>
                  <a:rPr lang="en-AU" sz="1800" u="none" strike="noStrike" kern="0" spc="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then the height of the tree is equal to the distance to the tree(which we can easily measure). </a:t>
                </a:r>
              </a:p>
              <a:p>
                <a:pPr marL="342900" marR="0" lvl="0" indent="-342900" algn="l" defTabSz="914347" rtl="0" eaLnBrk="1" fontAlgn="base" latinLnBrk="0" hangingPunct="1">
                  <a:lnSpc>
                    <a:spcPct val="115000"/>
                  </a:lnSpc>
                  <a:spcBef>
                    <a:spcPts val="400"/>
                  </a:spcBef>
                  <a:spcAft>
                    <a:spcPts val="0"/>
                  </a:spcAft>
                  <a:buClrTx/>
                  <a:buSzTx/>
                  <a:buFont typeface="+mj-lt"/>
                  <a:buAutoNum type="arabicPeriod"/>
                  <a:tabLst/>
                  <a:defRPr/>
                </a:pPr>
                <a:r>
                  <a:rPr lang="en-AU" sz="1800" u="none" strike="noStrike" kern="0" spc="0" dirty="0">
                    <a:solidFill>
                      <a:srgbClr val="000000"/>
                    </a:solidFill>
                    <a:effectLst/>
                    <a:latin typeface="Arial" panose="020B0604020202020204" pitchFamily="34" charset="0"/>
                    <a:ea typeface="Calibri" panose="020F0502020204030204" pitchFamily="34" charset="0"/>
                    <a:cs typeface="Arial" panose="020B0604020202020204" pitchFamily="34" charset="0"/>
                  </a:rPr>
                  <a:t>Use strategies such as Think, Pair, Share (</a:t>
                </a:r>
                <a:r>
                  <a:rPr lang="en-AU" sz="1800" u="none" strike="noStrike" kern="0" spc="0" dirty="0">
                    <a:solidFill>
                      <a:srgbClr val="2F5496"/>
                    </a:solidFill>
                    <a:effectLst/>
                    <a:latin typeface="Arial" panose="020B0604020202020204" pitchFamily="34" charset="0"/>
                    <a:ea typeface="Calibri" panose="020F0502020204030204" pitchFamily="34" charset="0"/>
                    <a:cs typeface="Times New Roman" panose="02020603050405020304" pitchFamily="18" charset="0"/>
                    <a:hlinkClick r:id="rId3"/>
                  </a:rPr>
                  <a:t>bit.ly/</a:t>
                </a:r>
                <a:r>
                  <a:rPr lang="en-AU" sz="1800" u="none" strike="noStrike" kern="0" spc="0" dirty="0" err="1">
                    <a:solidFill>
                      <a:srgbClr val="2F5496"/>
                    </a:solidFill>
                    <a:effectLst/>
                    <a:latin typeface="Arial" panose="020B0604020202020204" pitchFamily="34" charset="0"/>
                    <a:ea typeface="Calibri" panose="020F0502020204030204" pitchFamily="34" charset="0"/>
                    <a:cs typeface="Times New Roman" panose="02020603050405020304" pitchFamily="18" charset="0"/>
                    <a:hlinkClick r:id="rId3"/>
                  </a:rPr>
                  <a:t>thinkpairsharestrategy</a:t>
                </a:r>
                <a:r>
                  <a:rPr lang="en-AU" sz="1800" u="none" strike="noStrike" kern="0" spc="0" dirty="0">
                    <a:solidFill>
                      <a:srgbClr val="000000"/>
                    </a:solidFill>
                    <a:effectLst/>
                    <a:latin typeface="Arial" panose="020B0604020202020204" pitchFamily="34" charset="0"/>
                    <a:ea typeface="Calibri" panose="020F0502020204030204" pitchFamily="34" charset="0"/>
                    <a:cs typeface="Arial" panose="020B0604020202020204" pitchFamily="34" charset="0"/>
                  </a:rPr>
                  <a:t>) to discuss the question, "what if we can't get back to form a </a:t>
                </a:r>
                <a14:m>
                  <m:oMath xmlns:m="http://schemas.openxmlformats.org/officeDocument/2006/math">
                    <m:sSup>
                      <m:sSupPr>
                        <m:ctrlPr>
                          <a:rPr lang="en-AU" sz="1800" i="1" u="none" strike="noStrike" kern="0" spc="0">
                            <a:solidFill>
                              <a:srgbClr val="000000"/>
                            </a:solidFill>
                            <a:effectLst/>
                            <a:latin typeface="Cambria Math" panose="02040503050406030204" pitchFamily="18" charset="0"/>
                            <a:ea typeface="Calibri" panose="020F0502020204030204" pitchFamily="34" charset="0"/>
                            <a:cs typeface="Arial" panose="020B0604020202020204" pitchFamily="34" charset="0"/>
                          </a:rPr>
                        </m:ctrlPr>
                      </m:sSupPr>
                      <m:e>
                        <m:r>
                          <a:rPr lang="en-AU" sz="1800" i="1" u="none" strike="noStrike" kern="0" spc="0">
                            <a:solidFill>
                              <a:srgbClr val="000000"/>
                            </a:solidFill>
                            <a:effectLst/>
                            <a:latin typeface="Cambria Math" panose="02040503050406030204" pitchFamily="18" charset="0"/>
                            <a:ea typeface="Calibri" panose="020F0502020204030204" pitchFamily="34" charset="0"/>
                            <a:cs typeface="Arial" panose="020B0604020202020204" pitchFamily="34" charset="0"/>
                          </a:rPr>
                          <m:t>45</m:t>
                        </m:r>
                      </m:e>
                      <m:sup>
                        <m:r>
                          <a:rPr lang="en-AU" sz="1800" i="1" u="none" strike="noStrike" kern="0" spc="0">
                            <a:solidFill>
                              <a:srgbClr val="000000"/>
                            </a:solidFill>
                            <a:effectLst/>
                            <a:latin typeface="Cambria Math" panose="02040503050406030204" pitchFamily="18" charset="0"/>
                            <a:ea typeface="Calibri" panose="020F0502020204030204" pitchFamily="34" charset="0"/>
                            <a:cs typeface="Arial" panose="020B0604020202020204" pitchFamily="34" charset="0"/>
                          </a:rPr>
                          <m:t>𝑜</m:t>
                        </m:r>
                      </m:sup>
                    </m:sSup>
                  </m:oMath>
                </a14:m>
                <a:r>
                  <a:rPr lang="en-AU" sz="1800" u="none" strike="noStrike" kern="0" spc="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angle. </a:t>
                </a:r>
                <a:r>
                  <a:rPr lang="en-AU" sz="1800" u="none" strike="noStrike" kern="0" spc="0" dirty="0">
                    <a:solidFill>
                      <a:srgbClr val="000000"/>
                    </a:solidFill>
                    <a:effectLst/>
                    <a:latin typeface="Arial" panose="020B0604020202020204" pitchFamily="34" charset="0"/>
                    <a:ea typeface="Calibri" panose="020F0502020204030204" pitchFamily="34" charset="0"/>
                    <a:cs typeface="Arial" panose="020B0604020202020204" pitchFamily="34" charset="0"/>
                  </a:rPr>
                  <a:t>How could you measure the height in this scenario?"</a:t>
                </a:r>
                <a:br>
                  <a:rPr lang="en-AU" sz="1800" u="none" strike="noStrike" kern="0" spc="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AU" sz="1800" u="none" strike="noStrike" kern="0" spc="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scenario can be displayed in this Desmos graph, Larger angles scenario (</a:t>
                </a:r>
                <a:r>
                  <a:rPr lang="en-AU" sz="1800" u="none" strike="noStrike" kern="0" spc="0" dirty="0">
                    <a:solidFill>
                      <a:srgbClr val="2F5496"/>
                    </a:solidFill>
                    <a:effectLst/>
                    <a:latin typeface="Arial" panose="020B0604020202020204" pitchFamily="34" charset="0"/>
                    <a:ea typeface="Calibri" panose="020F0502020204030204" pitchFamily="34" charset="0"/>
                    <a:cs typeface="Arial" panose="020B0604020202020204" pitchFamily="34" charset="0"/>
                    <a:hlinkClick r:id="rId4" action="ppaction://hlinkfile"/>
                  </a:rPr>
                  <a:t>bit.ly/</a:t>
                </a:r>
                <a:r>
                  <a:rPr lang="en-AU" sz="1800" u="none" strike="noStrike" kern="0" spc="0" dirty="0" err="1">
                    <a:solidFill>
                      <a:srgbClr val="2F5496"/>
                    </a:solidFill>
                    <a:effectLst/>
                    <a:latin typeface="Arial" panose="020B0604020202020204" pitchFamily="34" charset="0"/>
                    <a:ea typeface="Calibri" panose="020F0502020204030204" pitchFamily="34" charset="0"/>
                    <a:cs typeface="Arial" panose="020B0604020202020204" pitchFamily="34" charset="0"/>
                    <a:hlinkClick r:id="rId4" action="ppaction://hlinkfile"/>
                  </a:rPr>
                  <a:t>desmoslargeranglesscenario</a:t>
                </a:r>
                <a:r>
                  <a:rPr lang="en-AU" sz="1800" u="none" strike="noStrike" kern="0" spc="0" dirty="0">
                    <a:solidFill>
                      <a:srgbClr val="000000"/>
                    </a:solidFill>
                    <a:effectLst/>
                    <a:latin typeface="Arial" panose="020B0604020202020204" pitchFamily="34" charset="0"/>
                    <a:ea typeface="Calibri" panose="020F0502020204030204" pitchFamily="34" charset="0"/>
                    <a:cs typeface="Arial" panose="020B0604020202020204" pitchFamily="34" charset="0"/>
                  </a:rPr>
                  <a:t>). Ask students: What happens to the angle as we move closer to the tree? What</a:t>
                </a:r>
                <a:r>
                  <a:rPr lang="en-AU" sz="1800" u="none" strike="noStrike" kern="0" spc="0" baseline="0" dirty="0">
                    <a:solidFill>
                      <a:srgbClr val="000000"/>
                    </a:solidFill>
                    <a:effectLst/>
                    <a:latin typeface="Arial" panose="020B0604020202020204" pitchFamily="34" charset="0"/>
                    <a:ea typeface="Calibri" panose="020F0502020204030204" pitchFamily="34" charset="0"/>
                    <a:cs typeface="Arial" panose="020B0604020202020204" pitchFamily="34" charset="0"/>
                  </a:rPr>
                  <a:t> happens to the ratio of the two sides? </a:t>
                </a:r>
                <a:endParaRPr lang="en-AU" sz="1800" u="none" strike="noStrike" kern="0" spc="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gn="l" defTabSz="914347" rtl="0" eaLnBrk="1" fontAlgn="base" latinLnBrk="0" hangingPunct="1">
                  <a:lnSpc>
                    <a:spcPct val="115000"/>
                  </a:lnSpc>
                  <a:spcBef>
                    <a:spcPts val="400"/>
                  </a:spcBef>
                  <a:spcAft>
                    <a:spcPts val="0"/>
                  </a:spcAft>
                  <a:buClrTx/>
                  <a:buSzTx/>
                  <a:buFont typeface="+mj-lt"/>
                  <a:buAutoNum type="arabicPeriod"/>
                  <a:tabLst/>
                  <a:defRPr/>
                </a:pPr>
                <a:r>
                  <a:rPr lang="en-AU" sz="1800" u="none" strike="noStrike" kern="0" spc="0" dirty="0">
                    <a:solidFill>
                      <a:srgbClr val="000000"/>
                    </a:solidFill>
                    <a:effectLst/>
                    <a:latin typeface="Arial" panose="020B0604020202020204" pitchFamily="34" charset="0"/>
                    <a:ea typeface="Calibri" panose="020F0502020204030204" pitchFamily="34" charset="0"/>
                    <a:cs typeface="Arial" panose="020B0604020202020204" pitchFamily="34" charset="0"/>
                  </a:rPr>
                  <a:t>Similarly, use strategies such as Think, Pair, Share (</a:t>
                </a:r>
                <a:r>
                  <a:rPr lang="en-AU" sz="1800" u="none" strike="noStrike" kern="0" spc="0" dirty="0">
                    <a:solidFill>
                      <a:srgbClr val="2F5496"/>
                    </a:solidFill>
                    <a:effectLst/>
                    <a:latin typeface="Arial" panose="020B0604020202020204" pitchFamily="34" charset="0"/>
                    <a:ea typeface="Calibri" panose="020F0502020204030204" pitchFamily="34" charset="0"/>
                    <a:cs typeface="Times New Roman" panose="02020603050405020304" pitchFamily="18" charset="0"/>
                    <a:hlinkClick r:id="rId3"/>
                  </a:rPr>
                  <a:t>bit.ly/</a:t>
                </a:r>
                <a:r>
                  <a:rPr lang="en-AU" sz="1800" u="none" strike="noStrike" kern="0" spc="0" dirty="0" err="1">
                    <a:solidFill>
                      <a:srgbClr val="2F5496"/>
                    </a:solidFill>
                    <a:effectLst/>
                    <a:latin typeface="Arial" panose="020B0604020202020204" pitchFamily="34" charset="0"/>
                    <a:ea typeface="Calibri" panose="020F0502020204030204" pitchFamily="34" charset="0"/>
                    <a:cs typeface="Times New Roman" panose="02020603050405020304" pitchFamily="18" charset="0"/>
                    <a:hlinkClick r:id="rId3"/>
                  </a:rPr>
                  <a:t>thinkpairsharestrategy</a:t>
                </a:r>
                <a:r>
                  <a:rPr lang="en-AU" sz="1800" u="none" strike="noStrike" kern="0" spc="0" dirty="0">
                    <a:solidFill>
                      <a:srgbClr val="000000"/>
                    </a:solidFill>
                    <a:effectLst/>
                    <a:latin typeface="Arial" panose="020B0604020202020204" pitchFamily="34" charset="0"/>
                    <a:ea typeface="Calibri" panose="020F0502020204030204" pitchFamily="34" charset="0"/>
                    <a:cs typeface="Arial" panose="020B0604020202020204" pitchFamily="34" charset="0"/>
                  </a:rPr>
                  <a:t>) to discuss the question, "what if we can't get close enough to form a </a:t>
                </a:r>
                <a14:m>
                  <m:oMath xmlns:m="http://schemas.openxmlformats.org/officeDocument/2006/math">
                    <m:sSup>
                      <m:sSupPr>
                        <m:ctrlPr>
                          <a:rPr lang="en-AU" sz="1800" i="1" u="none" strike="noStrike" kern="0" spc="0">
                            <a:solidFill>
                              <a:srgbClr val="000000"/>
                            </a:solidFill>
                            <a:effectLst/>
                            <a:latin typeface="Cambria Math" panose="02040503050406030204" pitchFamily="18" charset="0"/>
                            <a:ea typeface="Calibri" panose="020F0502020204030204" pitchFamily="34" charset="0"/>
                            <a:cs typeface="Arial" panose="020B0604020202020204" pitchFamily="34" charset="0"/>
                          </a:rPr>
                        </m:ctrlPr>
                      </m:sSupPr>
                      <m:e>
                        <m:r>
                          <a:rPr lang="en-AU" sz="1800" i="1" u="none" strike="noStrike" kern="0" spc="0">
                            <a:solidFill>
                              <a:srgbClr val="000000"/>
                            </a:solidFill>
                            <a:effectLst/>
                            <a:latin typeface="Cambria Math" panose="02040503050406030204" pitchFamily="18" charset="0"/>
                            <a:ea typeface="Calibri" panose="020F0502020204030204" pitchFamily="34" charset="0"/>
                            <a:cs typeface="Arial" panose="020B0604020202020204" pitchFamily="34" charset="0"/>
                          </a:rPr>
                          <m:t>45</m:t>
                        </m:r>
                      </m:e>
                      <m:sup>
                        <m:r>
                          <a:rPr lang="en-AU" sz="1800" i="1" u="none" strike="noStrike" kern="0" spc="0">
                            <a:solidFill>
                              <a:srgbClr val="000000"/>
                            </a:solidFill>
                            <a:effectLst/>
                            <a:latin typeface="Cambria Math" panose="02040503050406030204" pitchFamily="18" charset="0"/>
                            <a:ea typeface="Calibri" panose="020F0502020204030204" pitchFamily="34" charset="0"/>
                            <a:cs typeface="Arial" panose="020B0604020202020204" pitchFamily="34" charset="0"/>
                          </a:rPr>
                          <m:t>𝑜</m:t>
                        </m:r>
                      </m:sup>
                    </m:sSup>
                  </m:oMath>
                </a14:m>
                <a:r>
                  <a:rPr lang="en-AU" sz="1800" u="none" strike="noStrike" kern="0" spc="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angle. </a:t>
                </a:r>
                <a:r>
                  <a:rPr lang="en-AU" sz="1800" u="none" strike="noStrike" kern="0" spc="0" dirty="0">
                    <a:solidFill>
                      <a:srgbClr val="000000"/>
                    </a:solidFill>
                    <a:effectLst/>
                    <a:latin typeface="Arial" panose="020B0604020202020204" pitchFamily="34" charset="0"/>
                    <a:ea typeface="Calibri" panose="020F0502020204030204" pitchFamily="34" charset="0"/>
                    <a:cs typeface="Arial" panose="020B0604020202020204" pitchFamily="34" charset="0"/>
                  </a:rPr>
                  <a:t>How could you measure the height in this scenario?"</a:t>
                </a:r>
                <a:br>
                  <a:rPr lang="en-AU" sz="1800" u="none" strike="noStrike" kern="0" spc="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AU" sz="1800" u="none" strike="noStrike" kern="0" spc="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scenario can be displayed in this Desmos graph, Smaller angles scenario (</a:t>
                </a:r>
                <a:r>
                  <a:rPr lang="en-AU" sz="1800" u="none" strike="noStrike" kern="0" spc="0" dirty="0">
                    <a:solidFill>
                      <a:srgbClr val="2F5496"/>
                    </a:solidFill>
                    <a:effectLst/>
                    <a:latin typeface="Arial" panose="020B0604020202020204" pitchFamily="34" charset="0"/>
                    <a:ea typeface="Calibri" panose="020F0502020204030204" pitchFamily="34" charset="0"/>
                    <a:cs typeface="Arial" panose="020B0604020202020204" pitchFamily="34" charset="0"/>
                    <a:hlinkClick r:id="rId5"/>
                  </a:rPr>
                  <a:t>bit.ly/</a:t>
                </a:r>
                <a:r>
                  <a:rPr lang="en-AU" sz="1800" u="none" strike="noStrike" kern="0" spc="0" dirty="0" err="1">
                    <a:solidFill>
                      <a:srgbClr val="2F5496"/>
                    </a:solidFill>
                    <a:effectLst/>
                    <a:latin typeface="Arial" panose="020B0604020202020204" pitchFamily="34" charset="0"/>
                    <a:ea typeface="Calibri" panose="020F0502020204030204" pitchFamily="34" charset="0"/>
                    <a:cs typeface="Arial" panose="020B0604020202020204" pitchFamily="34" charset="0"/>
                    <a:hlinkClick r:id="rId5"/>
                  </a:rPr>
                  <a:t>desmossmalleranglesscenario</a:t>
                </a:r>
                <a:r>
                  <a:rPr lang="en-AU" sz="1800" u="none" strike="noStrike" kern="0" spc="0" dirty="0">
                    <a:solidFill>
                      <a:srgbClr val="000000"/>
                    </a:solidFill>
                    <a:effectLst/>
                    <a:latin typeface="Arial" panose="020B0604020202020204" pitchFamily="34" charset="0"/>
                    <a:ea typeface="Calibri" panose="020F0502020204030204" pitchFamily="34" charset="0"/>
                    <a:cs typeface="Arial" panose="020B0604020202020204" pitchFamily="34" charset="0"/>
                  </a:rPr>
                  <a:t>). Ask students: What happens to the angle as we move further from the tree? What</a:t>
                </a:r>
                <a:r>
                  <a:rPr lang="en-AU" sz="1800" u="none" strike="noStrike" kern="0" spc="0" baseline="0" dirty="0">
                    <a:solidFill>
                      <a:srgbClr val="000000"/>
                    </a:solidFill>
                    <a:effectLst/>
                    <a:latin typeface="Arial" panose="020B0604020202020204" pitchFamily="34" charset="0"/>
                    <a:ea typeface="Calibri" panose="020F0502020204030204" pitchFamily="34" charset="0"/>
                    <a:cs typeface="Arial" panose="020B0604020202020204" pitchFamily="34" charset="0"/>
                  </a:rPr>
                  <a:t> happens to the ratio of the two sides? </a:t>
                </a:r>
                <a:endParaRPr lang="en-AU" sz="1800" u="none" strike="noStrike" kern="0" spc="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gn="l" defTabSz="914347" rtl="0" eaLnBrk="1" fontAlgn="base" latinLnBrk="0" hangingPunct="1">
                  <a:lnSpc>
                    <a:spcPct val="115000"/>
                  </a:lnSpc>
                  <a:spcBef>
                    <a:spcPts val="400"/>
                  </a:spcBef>
                  <a:spcAft>
                    <a:spcPts val="0"/>
                  </a:spcAft>
                  <a:buClrTx/>
                  <a:buSzTx/>
                  <a:buFont typeface="+mj-lt"/>
                  <a:buAutoNum type="arabicPeriod"/>
                  <a:tabLst/>
                  <a:defRPr/>
                </a:pPr>
                <a:r>
                  <a:rPr lang="en-AU" sz="1800" u="none" strike="noStrike" kern="0" spc="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Consider finding such a tree or building in the distance, where the building is close and tall enough to be seen, but far enough offsite to not get close to it without leaving school grounds.</a:t>
                </a:r>
                <a:endParaRPr lang="en-AU" sz="1800" u="none" strike="noStrike" kern="0" spc="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fontAlgn="base">
                  <a:lnSpc>
                    <a:spcPct val="115000"/>
                  </a:lnSpc>
                  <a:spcBef>
                    <a:spcPts val="400"/>
                  </a:spcBef>
                  <a:buFont typeface="+mj-lt"/>
                  <a:buAutoNum type="arabicPeriod"/>
                </a:pPr>
                <a:endParaRPr lang="en-AU" sz="1800" u="none" strike="noStrike" kern="0" spc="0" dirty="0">
                  <a:effectLst/>
                  <a:latin typeface="Arial" panose="020B0604020202020204" pitchFamily="34" charset="0"/>
                  <a:ea typeface="Calibri" panose="020F0502020204030204" pitchFamily="34" charset="0"/>
                  <a:cs typeface="Times New Roman" panose="02020603050405020304" pitchFamily="18" charset="0"/>
                </a:endParaRPr>
              </a:p>
            </p:txBody>
          </p:sp>
        </mc:Choice>
        <mc:Fallback xmlns="">
          <p:sp>
            <p:nvSpPr>
              <p:cNvPr id="3" name="Notes Placeholder 2"/>
              <p:cNvSpPr>
                <a:spLocks noGrp="1"/>
              </p:cNvSpPr>
              <p:nvPr>
                <p:ph type="body" idx="1"/>
              </p:nvPr>
            </p:nvSpPr>
            <p:spPr/>
            <p:txBody>
              <a:bodyPr/>
              <a:lstStyle/>
              <a:p>
                <a:pPr marL="342900" lvl="0" indent="-342900" fontAlgn="base">
                  <a:lnSpc>
                    <a:spcPct val="115000"/>
                  </a:lnSpc>
                  <a:spcBef>
                    <a:spcPts val="400"/>
                  </a:spcBef>
                  <a:buFont typeface="+mj-lt"/>
                  <a:buAutoNum type="arabicPeriod"/>
                </a:pPr>
                <a:r>
                  <a:rPr lang="en-AU" sz="1800" u="none" strike="noStrike" kern="0" spc="0" dirty="0">
                    <a:solidFill>
                      <a:srgbClr val="000000"/>
                    </a:solidFill>
                    <a:effectLst/>
                    <a:latin typeface="Arial" panose="020B0604020202020204" pitchFamily="34" charset="0"/>
                    <a:ea typeface="Calibri" panose="020F0502020204030204" pitchFamily="34" charset="0"/>
                    <a:cs typeface="Arial" panose="020B0604020202020204" pitchFamily="34" charset="0"/>
                  </a:rPr>
                  <a:t>Review the previous lesson outcome: we discovered that if we find a position where the angle to the top of a tree is </a:t>
                </a:r>
                <a:r>
                  <a:rPr lang="en-AU" sz="1800" i="0" u="none" strike="noStrike" kern="0" spc="0">
                    <a:solidFill>
                      <a:srgbClr val="000000"/>
                    </a:solidFill>
                    <a:effectLst/>
                    <a:latin typeface="Cambria Math" panose="02040503050406030204" pitchFamily="18" charset="0"/>
                    <a:ea typeface="Calibri" panose="020F0502020204030204" pitchFamily="34" charset="0"/>
                    <a:cs typeface="Arial" panose="020B0604020202020204" pitchFamily="34" charset="0"/>
                  </a:rPr>
                  <a:t>45^𝑜</a:t>
                </a:r>
                <a:r>
                  <a:rPr lang="en-AU" sz="1800" u="none" strike="noStrike" kern="0" spc="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then the height of the tree is equal to the distance to the tree(which we can easily measure). </a:t>
                </a:r>
              </a:p>
              <a:p>
                <a:pPr marL="342900" marR="0" lvl="0" indent="-342900" algn="l" defTabSz="914347" rtl="0" eaLnBrk="1" fontAlgn="base" latinLnBrk="0" hangingPunct="1">
                  <a:lnSpc>
                    <a:spcPct val="115000"/>
                  </a:lnSpc>
                  <a:spcBef>
                    <a:spcPts val="400"/>
                  </a:spcBef>
                  <a:spcAft>
                    <a:spcPts val="0"/>
                  </a:spcAft>
                  <a:buClrTx/>
                  <a:buSzTx/>
                  <a:buFont typeface="+mj-lt"/>
                  <a:buAutoNum type="arabicPeriod"/>
                  <a:tabLst/>
                  <a:defRPr/>
                </a:pPr>
                <a:r>
                  <a:rPr lang="en-AU" sz="1800" u="none" strike="noStrike" kern="0" spc="0" dirty="0">
                    <a:solidFill>
                      <a:srgbClr val="000000"/>
                    </a:solidFill>
                    <a:effectLst/>
                    <a:latin typeface="Arial" panose="020B0604020202020204" pitchFamily="34" charset="0"/>
                    <a:ea typeface="Calibri" panose="020F0502020204030204" pitchFamily="34" charset="0"/>
                    <a:cs typeface="Arial" panose="020B0604020202020204" pitchFamily="34" charset="0"/>
                  </a:rPr>
                  <a:t>Use strategies such as Think, Pair, Share (</a:t>
                </a:r>
                <a:r>
                  <a:rPr lang="en-AU" sz="1800" u="none" strike="noStrike" kern="0" spc="0" dirty="0">
                    <a:solidFill>
                      <a:srgbClr val="2F5496"/>
                    </a:solidFill>
                    <a:effectLst/>
                    <a:latin typeface="Arial" panose="020B0604020202020204" pitchFamily="34" charset="0"/>
                    <a:ea typeface="Calibri" panose="020F0502020204030204" pitchFamily="34" charset="0"/>
                    <a:cs typeface="Times New Roman" panose="02020603050405020304" pitchFamily="18" charset="0"/>
                    <a:hlinkClick r:id="rId6"/>
                  </a:rPr>
                  <a:t>bit.ly/</a:t>
                </a:r>
                <a:r>
                  <a:rPr lang="en-AU" sz="1800" u="none" strike="noStrike" kern="0" spc="0" dirty="0" err="1">
                    <a:solidFill>
                      <a:srgbClr val="2F5496"/>
                    </a:solidFill>
                    <a:effectLst/>
                    <a:latin typeface="Arial" panose="020B0604020202020204" pitchFamily="34" charset="0"/>
                    <a:ea typeface="Calibri" panose="020F0502020204030204" pitchFamily="34" charset="0"/>
                    <a:cs typeface="Times New Roman" panose="02020603050405020304" pitchFamily="18" charset="0"/>
                    <a:hlinkClick r:id="rId6"/>
                  </a:rPr>
                  <a:t>thinkpairsharestrategy</a:t>
                </a:r>
                <a:r>
                  <a:rPr lang="en-AU" sz="1800" u="none" strike="noStrike" kern="0" spc="0" dirty="0">
                    <a:solidFill>
                      <a:srgbClr val="000000"/>
                    </a:solidFill>
                    <a:effectLst/>
                    <a:latin typeface="Arial" panose="020B0604020202020204" pitchFamily="34" charset="0"/>
                    <a:ea typeface="Calibri" panose="020F0502020204030204" pitchFamily="34" charset="0"/>
                    <a:cs typeface="Arial" panose="020B0604020202020204" pitchFamily="34" charset="0"/>
                  </a:rPr>
                  <a:t>) to discuss the question, "what if we can't get back to form a </a:t>
                </a:r>
                <a:r>
                  <a:rPr lang="en-AU" sz="1800" i="0" u="none" strike="noStrike" kern="0" spc="0">
                    <a:solidFill>
                      <a:srgbClr val="000000"/>
                    </a:solidFill>
                    <a:effectLst/>
                    <a:latin typeface="Cambria Math" panose="02040503050406030204" pitchFamily="18" charset="0"/>
                    <a:ea typeface="Calibri" panose="020F0502020204030204" pitchFamily="34" charset="0"/>
                    <a:cs typeface="Arial" panose="020B0604020202020204" pitchFamily="34" charset="0"/>
                  </a:rPr>
                  <a:t>45^𝑜</a:t>
                </a:r>
                <a:r>
                  <a:rPr lang="en-AU" sz="1800" u="none" strike="noStrike" kern="0" spc="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angle. </a:t>
                </a:r>
                <a:r>
                  <a:rPr lang="en-AU" sz="1800" u="none" strike="noStrike" kern="0" spc="0" dirty="0">
                    <a:solidFill>
                      <a:srgbClr val="000000"/>
                    </a:solidFill>
                    <a:effectLst/>
                    <a:latin typeface="Arial" panose="020B0604020202020204" pitchFamily="34" charset="0"/>
                    <a:ea typeface="Calibri" panose="020F0502020204030204" pitchFamily="34" charset="0"/>
                    <a:cs typeface="Arial" panose="020B0604020202020204" pitchFamily="34" charset="0"/>
                  </a:rPr>
                  <a:t>How could you measure the height in this scenario?"</a:t>
                </a:r>
                <a:br>
                  <a:rPr lang="en-AU" sz="1800" u="none" strike="noStrike" kern="0" spc="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AU" sz="1800" u="none" strike="noStrike" kern="0" spc="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scenario can be displayed in this Desmos graph, Larger angles scenario (</a:t>
                </a:r>
                <a:r>
                  <a:rPr lang="en-AU" sz="1800" u="none" strike="noStrike" kern="0" spc="0" dirty="0">
                    <a:solidFill>
                      <a:srgbClr val="2F5496"/>
                    </a:solidFill>
                    <a:effectLst/>
                    <a:latin typeface="Arial" panose="020B0604020202020204" pitchFamily="34" charset="0"/>
                    <a:ea typeface="Calibri" panose="020F0502020204030204" pitchFamily="34" charset="0"/>
                    <a:cs typeface="Arial" panose="020B0604020202020204" pitchFamily="34" charset="0"/>
                    <a:hlinkClick r:id="rId7" action="ppaction://hlinkfile"/>
                  </a:rPr>
                  <a:t>bit.ly/</a:t>
                </a:r>
                <a:r>
                  <a:rPr lang="en-AU" sz="1800" u="none" strike="noStrike" kern="0" spc="0" dirty="0" err="1">
                    <a:solidFill>
                      <a:srgbClr val="2F5496"/>
                    </a:solidFill>
                    <a:effectLst/>
                    <a:latin typeface="Arial" panose="020B0604020202020204" pitchFamily="34" charset="0"/>
                    <a:ea typeface="Calibri" panose="020F0502020204030204" pitchFamily="34" charset="0"/>
                    <a:cs typeface="Arial" panose="020B0604020202020204" pitchFamily="34" charset="0"/>
                    <a:hlinkClick r:id="rId7" action="ppaction://hlinkfile"/>
                  </a:rPr>
                  <a:t>desmoslargeranglesscenario</a:t>
                </a:r>
                <a:r>
                  <a:rPr lang="en-AU" sz="1800" u="none" strike="noStrike" kern="0" spc="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endParaRPr lang="en-AU" sz="1800" u="none" strike="noStrike" kern="0" spc="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gn="l" defTabSz="914347" rtl="0" eaLnBrk="1" fontAlgn="base" latinLnBrk="0" hangingPunct="1">
                  <a:lnSpc>
                    <a:spcPct val="115000"/>
                  </a:lnSpc>
                  <a:spcBef>
                    <a:spcPts val="400"/>
                  </a:spcBef>
                  <a:spcAft>
                    <a:spcPts val="0"/>
                  </a:spcAft>
                  <a:buClrTx/>
                  <a:buSzTx/>
                  <a:buFont typeface="+mj-lt"/>
                  <a:buAutoNum type="arabicPeriod"/>
                  <a:tabLst/>
                  <a:defRPr/>
                </a:pPr>
                <a:r>
                  <a:rPr lang="en-AU" sz="1800" u="none" strike="noStrike" kern="0" spc="0" dirty="0">
                    <a:solidFill>
                      <a:srgbClr val="000000"/>
                    </a:solidFill>
                    <a:effectLst/>
                    <a:latin typeface="Arial" panose="020B0604020202020204" pitchFamily="34" charset="0"/>
                    <a:ea typeface="Calibri" panose="020F0502020204030204" pitchFamily="34" charset="0"/>
                    <a:cs typeface="Arial" panose="020B0604020202020204" pitchFamily="34" charset="0"/>
                  </a:rPr>
                  <a:t>Similarly, use strategies such as Think, Pair, Share (</a:t>
                </a:r>
                <a:r>
                  <a:rPr lang="en-AU" sz="1800" u="none" strike="noStrike" kern="0" spc="0" dirty="0">
                    <a:solidFill>
                      <a:srgbClr val="2F5496"/>
                    </a:solidFill>
                    <a:effectLst/>
                    <a:latin typeface="Arial" panose="020B0604020202020204" pitchFamily="34" charset="0"/>
                    <a:ea typeface="Calibri" panose="020F0502020204030204" pitchFamily="34" charset="0"/>
                    <a:cs typeface="Times New Roman" panose="02020603050405020304" pitchFamily="18" charset="0"/>
                    <a:hlinkClick r:id="rId6"/>
                  </a:rPr>
                  <a:t>bit.ly/</a:t>
                </a:r>
                <a:r>
                  <a:rPr lang="en-AU" sz="1800" u="none" strike="noStrike" kern="0" spc="0" dirty="0" err="1">
                    <a:solidFill>
                      <a:srgbClr val="2F5496"/>
                    </a:solidFill>
                    <a:effectLst/>
                    <a:latin typeface="Arial" panose="020B0604020202020204" pitchFamily="34" charset="0"/>
                    <a:ea typeface="Calibri" panose="020F0502020204030204" pitchFamily="34" charset="0"/>
                    <a:cs typeface="Times New Roman" panose="02020603050405020304" pitchFamily="18" charset="0"/>
                    <a:hlinkClick r:id="rId6"/>
                  </a:rPr>
                  <a:t>thinkpairsharestrategy</a:t>
                </a:r>
                <a:r>
                  <a:rPr lang="en-AU" sz="1800" u="none" strike="noStrike" kern="0" spc="0" dirty="0">
                    <a:solidFill>
                      <a:srgbClr val="000000"/>
                    </a:solidFill>
                    <a:effectLst/>
                    <a:latin typeface="Arial" panose="020B0604020202020204" pitchFamily="34" charset="0"/>
                    <a:ea typeface="Calibri" panose="020F0502020204030204" pitchFamily="34" charset="0"/>
                    <a:cs typeface="Arial" panose="020B0604020202020204" pitchFamily="34" charset="0"/>
                  </a:rPr>
                  <a:t>) to discuss the question, "what if we can't get close enough to form a </a:t>
                </a:r>
                <a:r>
                  <a:rPr lang="en-AU" sz="1800" i="0" u="none" strike="noStrike" kern="0" spc="0">
                    <a:solidFill>
                      <a:srgbClr val="000000"/>
                    </a:solidFill>
                    <a:effectLst/>
                    <a:latin typeface="Cambria Math" panose="02040503050406030204" pitchFamily="18" charset="0"/>
                    <a:ea typeface="Calibri" panose="020F0502020204030204" pitchFamily="34" charset="0"/>
                    <a:cs typeface="Arial" panose="020B0604020202020204" pitchFamily="34" charset="0"/>
                  </a:rPr>
                  <a:t>45^𝑜</a:t>
                </a:r>
                <a:r>
                  <a:rPr lang="en-AU" sz="1800" u="none" strike="noStrike" kern="0" spc="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angle. </a:t>
                </a:r>
                <a:r>
                  <a:rPr lang="en-AU" sz="1800" u="none" strike="noStrike" kern="0" spc="0" dirty="0">
                    <a:solidFill>
                      <a:srgbClr val="000000"/>
                    </a:solidFill>
                    <a:effectLst/>
                    <a:latin typeface="Arial" panose="020B0604020202020204" pitchFamily="34" charset="0"/>
                    <a:ea typeface="Calibri" panose="020F0502020204030204" pitchFamily="34" charset="0"/>
                    <a:cs typeface="Arial" panose="020B0604020202020204" pitchFamily="34" charset="0"/>
                  </a:rPr>
                  <a:t>How could you measure the height in this scenario?"</a:t>
                </a:r>
                <a:br>
                  <a:rPr lang="en-AU" sz="1800" u="none" strike="noStrike" kern="0" spc="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AU" sz="1800" u="none" strike="noStrike" kern="0" spc="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scenario can be displayed in this Desmos graph, Smaller angles scenario (</a:t>
                </a:r>
                <a:r>
                  <a:rPr lang="en-AU" sz="1800" u="none" strike="noStrike" kern="0" spc="0" dirty="0">
                    <a:solidFill>
                      <a:srgbClr val="2F5496"/>
                    </a:solidFill>
                    <a:effectLst/>
                    <a:latin typeface="Arial" panose="020B0604020202020204" pitchFamily="34" charset="0"/>
                    <a:ea typeface="Calibri" panose="020F0502020204030204" pitchFamily="34" charset="0"/>
                    <a:cs typeface="Arial" panose="020B0604020202020204" pitchFamily="34" charset="0"/>
                    <a:hlinkClick r:id="rId8"/>
                  </a:rPr>
                  <a:t>bit.ly/</a:t>
                </a:r>
                <a:r>
                  <a:rPr lang="en-AU" sz="1800" u="none" strike="noStrike" kern="0" spc="0" dirty="0" err="1">
                    <a:solidFill>
                      <a:srgbClr val="2F5496"/>
                    </a:solidFill>
                    <a:effectLst/>
                    <a:latin typeface="Arial" panose="020B0604020202020204" pitchFamily="34" charset="0"/>
                    <a:ea typeface="Calibri" panose="020F0502020204030204" pitchFamily="34" charset="0"/>
                    <a:cs typeface="Arial" panose="020B0604020202020204" pitchFamily="34" charset="0"/>
                    <a:hlinkClick r:id="rId8"/>
                  </a:rPr>
                  <a:t>desmossmalleranglesscenario</a:t>
                </a:r>
                <a:r>
                  <a:rPr lang="en-AU" sz="1800" u="none" strike="noStrike" kern="0" spc="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AU" sz="1800" u="none" strike="noStrike" kern="0" spc="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gn="l" defTabSz="914347" rtl="0" eaLnBrk="1" fontAlgn="base" latinLnBrk="0" hangingPunct="1">
                  <a:lnSpc>
                    <a:spcPct val="115000"/>
                  </a:lnSpc>
                  <a:spcBef>
                    <a:spcPts val="400"/>
                  </a:spcBef>
                  <a:spcAft>
                    <a:spcPts val="0"/>
                  </a:spcAft>
                  <a:buClrTx/>
                  <a:buSzTx/>
                  <a:buFont typeface="+mj-lt"/>
                  <a:buAutoNum type="arabicPeriod"/>
                  <a:tabLst/>
                  <a:defRPr/>
                </a:pPr>
                <a:r>
                  <a:rPr lang="en-AU" sz="1800" u="none" strike="noStrike" kern="0" spc="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Consider finding such a tree or building in the distance, where the building is close and tall enough to be seen, but far enough offsite to not get close to it without leaving school grounds.</a:t>
                </a:r>
                <a:endParaRPr lang="en-AU" sz="1800" u="none" strike="noStrike" kern="0" spc="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fontAlgn="base">
                  <a:lnSpc>
                    <a:spcPct val="115000"/>
                  </a:lnSpc>
                  <a:spcBef>
                    <a:spcPts val="400"/>
                  </a:spcBef>
                  <a:buFont typeface="+mj-lt"/>
                  <a:buAutoNum type="arabicPeriod"/>
                </a:pPr>
                <a:endParaRPr lang="en-AU" sz="1800" u="none" strike="noStrike" kern="0" spc="0" dirty="0">
                  <a:effectLst/>
                  <a:latin typeface="Arial" panose="020B0604020202020204" pitchFamily="34" charset="0"/>
                  <a:ea typeface="Calibri" panose="020F0502020204030204" pitchFamily="34" charset="0"/>
                  <a:cs typeface="Times New Roman" panose="02020603050405020304" pitchFamily="18" charset="0"/>
                </a:endParaRPr>
              </a:p>
            </p:txBody>
          </p:sp>
        </mc:Fallback>
      </mc:AlternateContent>
      <p:sp>
        <p:nvSpPr>
          <p:cNvPr id="4" name="Slide Number Placeholder 3"/>
          <p:cNvSpPr>
            <a:spLocks noGrp="1"/>
          </p:cNvSpPr>
          <p:nvPr>
            <p:ph type="sldNum" sz="quarter" idx="5"/>
          </p:nvPr>
        </p:nvSpPr>
        <p:spPr/>
        <p:txBody>
          <a:bodyPr/>
          <a:lstStyle/>
          <a:p>
            <a:fld id="{D09C5488-DD16-4714-9519-7BE21BA11D4E}" type="slidenum">
              <a:rPr lang="en-AU" smtClean="0"/>
              <a:t>3</a:t>
            </a:fld>
            <a:endParaRPr lang="en-AU"/>
          </a:p>
        </p:txBody>
      </p:sp>
    </p:spTree>
    <p:extLst>
      <p:ext uri="{BB962C8B-B14F-4D97-AF65-F5344CB8AC3E}">
        <p14:creationId xmlns:p14="http://schemas.microsoft.com/office/powerpoint/2010/main" val="2765616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AU" sz="1800" dirty="0">
                    <a:effectLst/>
                    <a:latin typeface="Arial" panose="020B0604020202020204" pitchFamily="34" charset="0"/>
                    <a:ea typeface="Calibri" panose="020F0502020204030204" pitchFamily="34" charset="0"/>
                    <a:cs typeface="Times New Roman" panose="02020603050405020304" pitchFamily="18" charset="0"/>
                  </a:rPr>
                  <a:t>After completing the investigation around </a:t>
                </a:r>
                <a14:m>
                  <m:oMath xmlns:m="http://schemas.openxmlformats.org/officeDocument/2006/math">
                    <m:sSup>
                      <m:sSupPr>
                        <m:ctrlPr>
                          <a:rPr lang="en-AU" sz="1800" b="0"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1800" b="0" i="1" smtClean="0">
                            <a:effectLst/>
                            <a:latin typeface="Cambria Math" panose="02040503050406030204" pitchFamily="18" charset="0"/>
                            <a:ea typeface="Calibri" panose="020F0502020204030204" pitchFamily="34" charset="0"/>
                            <a:cs typeface="Times New Roman" panose="02020603050405020304" pitchFamily="18" charset="0"/>
                          </a:rPr>
                          <m:t>63</m:t>
                        </m:r>
                      </m:e>
                      <m:sup>
                        <m:r>
                          <a:rPr lang="en-AU" sz="1800" b="0" i="1" smtClean="0">
                            <a:effectLst/>
                            <a:latin typeface="Cambria Math" panose="02040503050406030204" pitchFamily="18" charset="0"/>
                            <a:ea typeface="Calibri" panose="020F0502020204030204" pitchFamily="34" charset="0"/>
                            <a:cs typeface="Times New Roman" panose="02020603050405020304" pitchFamily="18" charset="0"/>
                          </a:rPr>
                          <m:t>𝑜</m:t>
                        </m:r>
                      </m:sup>
                    </m:sSup>
                  </m:oMath>
                </a14:m>
                <a:r>
                  <a:rPr lang="en-AU" sz="1800" dirty="0">
                    <a:effectLst/>
                    <a:latin typeface="Arial" panose="020B0604020202020204" pitchFamily="34" charset="0"/>
                    <a:ea typeface="Calibri" panose="020F0502020204030204" pitchFamily="34" charset="0"/>
                    <a:cs typeface="Times New Roman" panose="02020603050405020304" pitchFamily="18" charset="0"/>
                  </a:rPr>
                  <a:t> angles, ask students to predict the height of a tree in the scenario, where we know that we can see the height of the tree at a </a:t>
                </a:r>
                <a14:m>
                  <m:oMath xmlns:m="http://schemas.openxmlformats.org/officeDocument/2006/math">
                    <m:sSup>
                      <m:sSupPr>
                        <m:ctrlPr>
                          <a:rPr lang="en-AU" sz="1800" b="0"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1800" b="0" i="1" smtClean="0">
                            <a:effectLst/>
                            <a:latin typeface="Cambria Math" panose="02040503050406030204" pitchFamily="18" charset="0"/>
                            <a:ea typeface="Calibri" panose="020F0502020204030204" pitchFamily="34" charset="0"/>
                            <a:cs typeface="Times New Roman" panose="02020603050405020304" pitchFamily="18" charset="0"/>
                          </a:rPr>
                          <m:t>63</m:t>
                        </m:r>
                      </m:e>
                      <m:sup>
                        <m:r>
                          <a:rPr lang="en-AU" sz="1800" b="0" i="1" smtClean="0">
                            <a:effectLst/>
                            <a:latin typeface="Cambria Math" panose="02040503050406030204" pitchFamily="18" charset="0"/>
                            <a:ea typeface="Calibri" panose="020F0502020204030204" pitchFamily="34" charset="0"/>
                            <a:cs typeface="Times New Roman" panose="02020603050405020304" pitchFamily="18" charset="0"/>
                          </a:rPr>
                          <m:t>𝑜</m:t>
                        </m:r>
                      </m:sup>
                    </m:sSup>
                  </m:oMath>
                </a14:m>
                <a:r>
                  <a:rPr lang="en-AU" sz="1800" dirty="0">
                    <a:effectLst/>
                    <a:latin typeface="Arial" panose="020B0604020202020204" pitchFamily="34" charset="0"/>
                    <a:ea typeface="Calibri" panose="020F0502020204030204" pitchFamily="34" charset="0"/>
                    <a:cs typeface="Times New Roman" panose="02020603050405020304" pitchFamily="18" charset="0"/>
                  </a:rPr>
                  <a:t> angle, and we have measured the distance to the foot of the tree to be 8m</a:t>
                </a:r>
                <a:endParaRPr lang="en-AU" dirty="0"/>
              </a:p>
            </p:txBody>
          </p:sp>
        </mc:Choice>
        <mc:Fallback xmlns="">
          <p:sp>
            <p:nvSpPr>
              <p:cNvPr id="3" name="Notes Placeholder 2"/>
              <p:cNvSpPr>
                <a:spLocks noGrp="1"/>
              </p:cNvSpPr>
              <p:nvPr>
                <p:ph type="body" idx="1"/>
              </p:nvPr>
            </p:nvSpPr>
            <p:spPr/>
            <p:txBody>
              <a:bodyPr/>
              <a:lstStyle/>
              <a:p>
                <a:r>
                  <a:rPr lang="en-AU" sz="1800" dirty="0">
                    <a:effectLst/>
                    <a:latin typeface="Arial" panose="020B0604020202020204" pitchFamily="34" charset="0"/>
                    <a:ea typeface="Calibri" panose="020F0502020204030204" pitchFamily="34" charset="0"/>
                    <a:cs typeface="Times New Roman" panose="02020603050405020304" pitchFamily="18" charset="0"/>
                  </a:rPr>
                  <a:t>Ask students to predict the height of a tree in the scenario, where we know that we can see the height of the tree at a </a:t>
                </a:r>
                <a:r>
                  <a:rPr lang="en-AU" i="0">
                    <a:effectLst/>
                    <a:latin typeface="Cambria Math" panose="02040503050406030204" pitchFamily="18" charset="0"/>
                  </a:rPr>
                  <a:t>〖</a:t>
                </a:r>
                <a:r>
                  <a:rPr lang="en-AU" sz="1800" i="0">
                    <a:effectLst/>
                    <a:latin typeface="Cambria Math" panose="02040503050406030204" pitchFamily="18" charset="0"/>
                    <a:ea typeface="Calibri" panose="020F0502020204030204" pitchFamily="34" charset="0"/>
                    <a:cs typeface="Times New Roman" panose="02020603050405020304" pitchFamily="18" charset="0"/>
                  </a:rPr>
                  <a:t>63.4〗^𝑜</a:t>
                </a:r>
                <a:r>
                  <a:rPr lang="en-AU" sz="1800" dirty="0">
                    <a:effectLst/>
                    <a:latin typeface="Arial" panose="020B0604020202020204" pitchFamily="34" charset="0"/>
                    <a:ea typeface="Calibri" panose="020F0502020204030204" pitchFamily="34" charset="0"/>
                    <a:cs typeface="Times New Roman" panose="02020603050405020304" pitchFamily="18" charset="0"/>
                  </a:rPr>
                  <a:t> angle, and we have measured the distance to the foot of the tree to be 8m</a:t>
                </a:r>
                <a:endParaRPr lang="en-AU" dirty="0"/>
              </a:p>
            </p:txBody>
          </p:sp>
        </mc:Fallback>
      </mc:AlternateContent>
      <p:sp>
        <p:nvSpPr>
          <p:cNvPr id="4" name="Slide Number Placeholder 3"/>
          <p:cNvSpPr>
            <a:spLocks noGrp="1"/>
          </p:cNvSpPr>
          <p:nvPr>
            <p:ph type="sldNum" sz="quarter" idx="5"/>
          </p:nvPr>
        </p:nvSpPr>
        <p:spPr/>
        <p:txBody>
          <a:bodyPr/>
          <a:lstStyle/>
          <a:p>
            <a:fld id="{D09C5488-DD16-4714-9519-7BE21BA11D4E}" type="slidenum">
              <a:rPr lang="en-AU" smtClean="0"/>
              <a:t>4</a:t>
            </a:fld>
            <a:endParaRPr lang="en-AU"/>
          </a:p>
        </p:txBody>
      </p:sp>
    </p:spTree>
    <p:extLst>
      <p:ext uri="{BB962C8B-B14F-4D97-AF65-F5344CB8AC3E}">
        <p14:creationId xmlns:p14="http://schemas.microsoft.com/office/powerpoint/2010/main" val="2162612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347" rtl="0" eaLnBrk="1" fontAlgn="auto" latinLnBrk="0" hangingPunct="1">
              <a:lnSpc>
                <a:spcPct val="100000"/>
              </a:lnSpc>
              <a:spcBef>
                <a:spcPts val="0"/>
              </a:spcBef>
              <a:spcAft>
                <a:spcPts val="0"/>
              </a:spcAft>
              <a:buClrTx/>
              <a:buSzTx/>
              <a:buFontTx/>
              <a:buNone/>
              <a:tabLst/>
              <a:defRPr/>
            </a:pPr>
            <a:r>
              <a:rPr lang="en-AU" sz="1800" dirty="0">
                <a:effectLst/>
                <a:latin typeface="Arial" panose="020B0604020202020204" pitchFamily="34" charset="0"/>
                <a:ea typeface="Calibri" panose="020F0502020204030204" pitchFamily="34" charset="0"/>
              </a:rPr>
              <a:t>Students repeat this process of drawing right angles measured to a specific ratio, and record the measured angle in the table below</a:t>
            </a:r>
            <a:r>
              <a:rPr lang="en-AU" sz="1800" dirty="0">
                <a:effectLst/>
                <a:latin typeface="Arial" panose="020B0604020202020204" pitchFamily="34" charset="0"/>
                <a:ea typeface="Calibri" panose="020F0502020204030204" pitchFamily="34" charset="0"/>
                <a:cs typeface="Times New Roman" panose="02020603050405020304" pitchFamily="18" charset="0"/>
              </a:rPr>
              <a:t> </a:t>
            </a:r>
            <a:r>
              <a:rPr lang="en-AU" sz="1800" dirty="0">
                <a:effectLst/>
                <a:latin typeface="Arial" panose="020B0604020202020204" pitchFamily="34" charset="0"/>
                <a:ea typeface="Calibri" panose="020F0502020204030204" pitchFamily="34" charset="0"/>
              </a:rPr>
              <a:t>. </a:t>
            </a:r>
            <a:endParaRPr lang="en-AU" dirty="0"/>
          </a:p>
        </p:txBody>
      </p:sp>
      <p:sp>
        <p:nvSpPr>
          <p:cNvPr id="4" name="Slide Number Placeholder 3"/>
          <p:cNvSpPr>
            <a:spLocks noGrp="1"/>
          </p:cNvSpPr>
          <p:nvPr>
            <p:ph type="sldNum" sz="quarter" idx="5"/>
          </p:nvPr>
        </p:nvSpPr>
        <p:spPr/>
        <p:txBody>
          <a:bodyPr/>
          <a:lstStyle/>
          <a:p>
            <a:fld id="{D09C5488-DD16-4714-9519-7BE21BA11D4E}" type="slidenum">
              <a:rPr lang="en-AU" smtClean="0"/>
              <a:t>5</a:t>
            </a:fld>
            <a:endParaRPr lang="en-AU"/>
          </a:p>
        </p:txBody>
      </p:sp>
    </p:spTree>
    <p:extLst>
      <p:ext uri="{BB962C8B-B14F-4D97-AF65-F5344CB8AC3E}">
        <p14:creationId xmlns:p14="http://schemas.microsoft.com/office/powerpoint/2010/main" val="1996356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800" dirty="0">
                <a:effectLst/>
                <a:latin typeface="Arial" panose="020B0604020202020204" pitchFamily="34" charset="0"/>
                <a:ea typeface="Calibri" panose="020F0502020204030204" pitchFamily="34" charset="0"/>
              </a:rPr>
              <a:t>Challenge students to use their table to predict the heights of the two trees shown </a:t>
            </a:r>
            <a:endParaRPr lang="en-AU" dirty="0"/>
          </a:p>
        </p:txBody>
      </p:sp>
      <p:sp>
        <p:nvSpPr>
          <p:cNvPr id="4" name="Slide Number Placeholder 3"/>
          <p:cNvSpPr>
            <a:spLocks noGrp="1"/>
          </p:cNvSpPr>
          <p:nvPr>
            <p:ph type="sldNum" sz="quarter" idx="5"/>
          </p:nvPr>
        </p:nvSpPr>
        <p:spPr/>
        <p:txBody>
          <a:bodyPr/>
          <a:lstStyle/>
          <a:p>
            <a:fld id="{D09C5488-DD16-4714-9519-7BE21BA11D4E}" type="slidenum">
              <a:rPr lang="en-AU" smtClean="0"/>
              <a:t>6</a:t>
            </a:fld>
            <a:endParaRPr lang="en-AU"/>
          </a:p>
        </p:txBody>
      </p:sp>
    </p:spTree>
    <p:extLst>
      <p:ext uri="{BB962C8B-B14F-4D97-AF65-F5344CB8AC3E}">
        <p14:creationId xmlns:p14="http://schemas.microsoft.com/office/powerpoint/2010/main" val="2581593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fontAlgn="base">
              <a:lnSpc>
                <a:spcPct val="115000"/>
              </a:lnSpc>
              <a:spcBef>
                <a:spcPts val="400"/>
              </a:spcBef>
              <a:buFont typeface="+mj-lt"/>
              <a:buNone/>
            </a:pPr>
            <a:r>
              <a:rPr lang="en-AU" sz="1200" u="none" strike="noStrike" kern="0" spc="0" dirty="0">
                <a:effectLst/>
                <a:latin typeface="Arial" panose="020B0604020202020204" pitchFamily="34" charset="0"/>
                <a:ea typeface="Calibri" panose="020F0502020204030204" pitchFamily="34" charset="0"/>
                <a:cs typeface="Times New Roman" panose="02020603050405020304" pitchFamily="18" charset="0"/>
              </a:rPr>
              <a:t>1. Students to engage in a think, pair, share (</a:t>
            </a:r>
            <a:r>
              <a:rPr lang="en-AU" sz="1200" u="none" strike="noStrike" kern="0" spc="0" dirty="0">
                <a:solidFill>
                  <a:srgbClr val="2F5496"/>
                </a:solidFill>
                <a:effectLst/>
                <a:latin typeface="Arial" panose="020B0604020202020204" pitchFamily="34" charset="0"/>
                <a:ea typeface="Calibri" panose="020F0502020204030204" pitchFamily="34" charset="0"/>
                <a:cs typeface="Arial" panose="020B0604020202020204" pitchFamily="34" charset="0"/>
                <a:hlinkClick r:id="rId3"/>
              </a:rPr>
              <a:t>bit.ly/</a:t>
            </a:r>
            <a:r>
              <a:rPr lang="en-AU" sz="1200" u="none" strike="noStrike" kern="0" spc="0" dirty="0" err="1">
                <a:solidFill>
                  <a:srgbClr val="2F5496"/>
                </a:solidFill>
                <a:effectLst/>
                <a:latin typeface="Arial" panose="020B0604020202020204" pitchFamily="34" charset="0"/>
                <a:ea typeface="Calibri" panose="020F0502020204030204" pitchFamily="34" charset="0"/>
                <a:cs typeface="Arial" panose="020B0604020202020204" pitchFamily="34" charset="0"/>
                <a:hlinkClick r:id="rId3"/>
              </a:rPr>
              <a:t>thinkpairsharestrategy</a:t>
            </a:r>
            <a:r>
              <a:rPr lang="en-AU" sz="1200" u="none" strike="noStrike" kern="0" spc="0" dirty="0">
                <a:effectLst/>
                <a:latin typeface="Arial" panose="020B0604020202020204" pitchFamily="34" charset="0"/>
                <a:ea typeface="Calibri" panose="020F0502020204030204" pitchFamily="34" charset="0"/>
                <a:cs typeface="Times New Roman" panose="02020603050405020304" pitchFamily="18" charset="0"/>
              </a:rPr>
              <a:t>) to consider what they have just found in the table from Appendix B. </a:t>
            </a:r>
          </a:p>
          <a:p>
            <a:pPr>
              <a:lnSpc>
                <a:spcPct val="115000"/>
              </a:lnSpc>
              <a:spcBef>
                <a:spcPts val="1200"/>
              </a:spcBef>
            </a:pPr>
            <a:r>
              <a:rPr lang="en-AU" sz="1200" dirty="0">
                <a:effectLst/>
                <a:latin typeface="Arial" panose="020B0604020202020204" pitchFamily="34" charset="0"/>
                <a:ea typeface="Calibri" panose="020F0502020204030204" pitchFamily="34" charset="0"/>
              </a:rPr>
              <a:t>Take this opportunity to question students on whether the ratios will be the same without the right angle.</a:t>
            </a:r>
          </a:p>
          <a:p>
            <a:pPr>
              <a:lnSpc>
                <a:spcPct val="115000"/>
              </a:lnSpc>
              <a:spcBef>
                <a:spcPts val="1200"/>
              </a:spcBef>
            </a:pPr>
            <a:r>
              <a:rPr lang="en-AU" sz="1200" u="none" strike="noStrike" kern="0" spc="0" dirty="0">
                <a:effectLst/>
                <a:latin typeface="Arial" panose="020B0604020202020204" pitchFamily="34" charset="0"/>
                <a:ea typeface="Calibri" panose="020F0502020204030204" pitchFamily="34" charset="0"/>
                <a:cs typeface="Times New Roman" panose="02020603050405020304" pitchFamily="18" charset="0"/>
              </a:rPr>
              <a:t>2. Teacher to lead a discussion around significant conclusions from this investigation:</a:t>
            </a:r>
          </a:p>
          <a:p>
            <a:pPr marL="742950" lvl="1" indent="-285750">
              <a:lnSpc>
                <a:spcPct val="125000"/>
              </a:lnSpc>
              <a:spcBef>
                <a:spcPts val="200"/>
              </a:spcBef>
              <a:buFont typeface="Courier New" panose="02070309020205020404" pitchFamily="49" charset="0"/>
              <a:buChar char="o"/>
            </a:pPr>
            <a:r>
              <a:rPr lang="en-AU" sz="1200" dirty="0">
                <a:effectLst/>
                <a:latin typeface="Arial" panose="020B0604020202020204" pitchFamily="34" charset="0"/>
                <a:ea typeface="SimSun" panose="02010600030101010101" pitchFamily="2" charset="-122"/>
                <a:cs typeface="Times New Roman" panose="02020603050405020304" pitchFamily="18" charset="0"/>
              </a:rPr>
              <a:t>in every right-angled triangle with a given angle, the two sides that form the right angle will have a constant ratio.</a:t>
            </a:r>
          </a:p>
          <a:p>
            <a:pPr marL="742950" lvl="1" indent="-285750">
              <a:lnSpc>
                <a:spcPct val="125000"/>
              </a:lnSpc>
              <a:buFont typeface="Courier New" panose="02070309020205020404" pitchFamily="49" charset="0"/>
              <a:buChar char="o"/>
            </a:pPr>
            <a:r>
              <a:rPr lang="en-AU" sz="1200" dirty="0">
                <a:effectLst/>
                <a:latin typeface="Arial" panose="020B0604020202020204" pitchFamily="34" charset="0"/>
                <a:ea typeface="SimSun" panose="02010600030101010101" pitchFamily="2" charset="-122"/>
                <a:cs typeface="Times New Roman" panose="02020603050405020304" pitchFamily="18" charset="0"/>
              </a:rPr>
              <a:t>we can use these ratios to find the heights of objects where we know the angle.</a:t>
            </a:r>
          </a:p>
          <a:p>
            <a:pPr marL="0" lvl="0" indent="0" fontAlgn="base">
              <a:lnSpc>
                <a:spcPct val="115000"/>
              </a:lnSpc>
              <a:spcBef>
                <a:spcPts val="400"/>
              </a:spcBef>
              <a:buFont typeface="+mj-lt"/>
              <a:buNone/>
            </a:pPr>
            <a:r>
              <a:rPr lang="en-AU" sz="1200" u="none" strike="noStrike" kern="0" spc="0" dirty="0">
                <a:effectLst/>
                <a:latin typeface="Arial" panose="020B0604020202020204" pitchFamily="34" charset="0"/>
                <a:ea typeface="Calibri" panose="020F0502020204030204" pitchFamily="34" charset="0"/>
                <a:cs typeface="Times New Roman" panose="02020603050405020304" pitchFamily="18" charset="0"/>
              </a:rPr>
              <a:t>3. Have students write notes to their future self (</a:t>
            </a:r>
            <a:r>
              <a:rPr lang="en-AU" sz="1200" u="none" strike="noStrike" kern="0" spc="0" dirty="0">
                <a:solidFill>
                  <a:srgbClr val="2F5496"/>
                </a:solidFill>
                <a:effectLst/>
                <a:latin typeface="Arial" panose="020B0604020202020204" pitchFamily="34" charset="0"/>
                <a:ea typeface="Calibri" panose="020F0502020204030204" pitchFamily="34" charset="0"/>
                <a:cs typeface="Arial" panose="020B0604020202020204" pitchFamily="34" charset="0"/>
                <a:hlinkClick r:id="rId4"/>
              </a:rPr>
              <a:t>bit.ly/</a:t>
            </a:r>
            <a:r>
              <a:rPr lang="en-AU" sz="1200" u="none" strike="noStrike" kern="0" spc="0" dirty="0" err="1">
                <a:solidFill>
                  <a:srgbClr val="2F5496"/>
                </a:solidFill>
                <a:effectLst/>
                <a:latin typeface="Arial" panose="020B0604020202020204" pitchFamily="34" charset="0"/>
                <a:ea typeface="Calibri" panose="020F0502020204030204" pitchFamily="34" charset="0"/>
                <a:cs typeface="Arial" panose="020B0604020202020204" pitchFamily="34" charset="0"/>
                <a:hlinkClick r:id="rId4"/>
              </a:rPr>
              <a:t>notesstrategy</a:t>
            </a:r>
            <a:r>
              <a:rPr lang="en-AU" sz="1200" u="none" strike="noStrike" kern="0" spc="0" dirty="0">
                <a:effectLst/>
                <a:latin typeface="Arial" panose="020B0604020202020204" pitchFamily="34" charset="0"/>
                <a:ea typeface="Calibri" panose="020F0502020204030204" pitchFamily="34" charset="0"/>
                <a:cs typeface="Times New Roman" panose="02020603050405020304" pitchFamily="18" charset="0"/>
              </a:rPr>
              <a:t>) about these conclusions. </a:t>
            </a:r>
          </a:p>
          <a:p>
            <a:pPr marL="0" lvl="0" indent="0" fontAlgn="base">
              <a:lnSpc>
                <a:spcPct val="115000"/>
              </a:lnSpc>
              <a:spcBef>
                <a:spcPts val="400"/>
              </a:spcBef>
              <a:buFont typeface="+mj-lt"/>
              <a:buNone/>
            </a:pPr>
            <a:r>
              <a:rPr lang="en-AU" sz="1200" u="none" strike="noStrike" kern="0" spc="0">
                <a:effectLst/>
                <a:latin typeface="Arial" panose="020B0604020202020204" pitchFamily="34" charset="0"/>
                <a:ea typeface="Calibri" panose="020F0502020204030204" pitchFamily="34" charset="0"/>
                <a:cs typeface="Times New Roman" panose="02020603050405020304" pitchFamily="18" charset="0"/>
              </a:rPr>
              <a:t>4. Students </a:t>
            </a:r>
            <a:r>
              <a:rPr lang="en-AU" sz="1200" u="none" strike="noStrike" kern="0" spc="0" dirty="0">
                <a:effectLst/>
                <a:latin typeface="Arial" panose="020B0604020202020204" pitchFamily="34" charset="0"/>
                <a:ea typeface="Calibri" panose="020F0502020204030204" pitchFamily="34" charset="0"/>
                <a:cs typeface="Times New Roman" panose="02020603050405020304" pitchFamily="18" charset="0"/>
              </a:rPr>
              <a:t>complete exit ticket (</a:t>
            </a:r>
            <a:r>
              <a:rPr lang="en-AU" sz="1200" u="none" strike="noStrike" kern="0" spc="0" dirty="0">
                <a:solidFill>
                  <a:srgbClr val="2F5496"/>
                </a:solidFill>
                <a:effectLst/>
                <a:latin typeface="Arial" panose="020B0604020202020204" pitchFamily="34" charset="0"/>
                <a:ea typeface="Calibri" panose="020F0502020204030204" pitchFamily="34" charset="0"/>
                <a:cs typeface="Times New Roman" panose="02020603050405020304" pitchFamily="18" charset="0"/>
                <a:hlinkClick r:id="rId5"/>
              </a:rPr>
              <a:t>bit.ly/</a:t>
            </a:r>
            <a:r>
              <a:rPr lang="en-AU" sz="1200" u="none" strike="noStrike" kern="0" spc="0" dirty="0" err="1">
                <a:solidFill>
                  <a:srgbClr val="2F5496"/>
                </a:solidFill>
                <a:effectLst/>
                <a:latin typeface="Arial" panose="020B0604020202020204" pitchFamily="34" charset="0"/>
                <a:ea typeface="Calibri" panose="020F0502020204030204" pitchFamily="34" charset="0"/>
                <a:cs typeface="Times New Roman" panose="02020603050405020304" pitchFamily="18" charset="0"/>
                <a:hlinkClick r:id="rId5"/>
              </a:rPr>
              <a:t>exitticketstrategy</a:t>
            </a:r>
            <a:r>
              <a:rPr lang="en-AU" sz="1200" u="none" strike="noStrike" kern="0" spc="0" dirty="0">
                <a:effectLst/>
                <a:latin typeface="Arial" panose="020B0604020202020204" pitchFamily="34" charset="0"/>
                <a:ea typeface="Calibri" panose="020F0502020204030204" pitchFamily="34" charset="0"/>
                <a:cs typeface="Times New Roman" panose="02020603050405020304" pitchFamily="18" charset="0"/>
              </a:rPr>
              <a:t>). </a:t>
            </a:r>
          </a:p>
        </p:txBody>
      </p:sp>
      <p:sp>
        <p:nvSpPr>
          <p:cNvPr id="4" name="Slide Number Placeholder 3"/>
          <p:cNvSpPr>
            <a:spLocks noGrp="1"/>
          </p:cNvSpPr>
          <p:nvPr>
            <p:ph type="sldNum" sz="quarter" idx="5"/>
          </p:nvPr>
        </p:nvSpPr>
        <p:spPr/>
        <p:txBody>
          <a:bodyPr/>
          <a:lstStyle/>
          <a:p>
            <a:fld id="{D09C5488-DD16-4714-9519-7BE21BA11D4E}" type="slidenum">
              <a:rPr lang="en-AU" smtClean="0"/>
              <a:t>7</a:t>
            </a:fld>
            <a:endParaRPr lang="en-AU"/>
          </a:p>
        </p:txBody>
      </p:sp>
    </p:spTree>
    <p:extLst>
      <p:ext uri="{BB962C8B-B14F-4D97-AF65-F5344CB8AC3E}">
        <p14:creationId xmlns:p14="http://schemas.microsoft.com/office/powerpoint/2010/main" val="3533007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800" dirty="0">
                <a:effectLst/>
                <a:latin typeface="Arial" panose="020B0604020202020204" pitchFamily="34" charset="0"/>
                <a:ea typeface="Calibri" panose="020F0502020204030204" pitchFamily="34" charset="0"/>
                <a:cs typeface="Times New Roman" panose="02020603050405020304" pitchFamily="18" charset="0"/>
              </a:rPr>
              <a:t>Students to engage in a Think, Pair, Share (</a:t>
            </a:r>
            <a:r>
              <a:rPr lang="en-AU" sz="1800" u="sng" dirty="0">
                <a:solidFill>
                  <a:srgbClr val="2F5496"/>
                </a:solidFill>
                <a:effectLst/>
                <a:latin typeface="Arial" panose="020B0604020202020204" pitchFamily="34" charset="0"/>
                <a:ea typeface="Calibri" panose="020F0502020204030204" pitchFamily="34" charset="0"/>
                <a:cs typeface="Times New Roman" panose="02020603050405020304" pitchFamily="18" charset="0"/>
                <a:hlinkClick r:id="rId3"/>
              </a:rPr>
              <a:t>bit.ly/</a:t>
            </a:r>
            <a:r>
              <a:rPr lang="en-AU" sz="1800" u="sng" dirty="0" err="1">
                <a:solidFill>
                  <a:srgbClr val="2F5496"/>
                </a:solidFill>
                <a:effectLst/>
                <a:latin typeface="Arial" panose="020B0604020202020204" pitchFamily="34" charset="0"/>
                <a:ea typeface="Calibri" panose="020F0502020204030204" pitchFamily="34" charset="0"/>
                <a:cs typeface="Times New Roman" panose="02020603050405020304" pitchFamily="18" charset="0"/>
                <a:hlinkClick r:id="rId3"/>
              </a:rPr>
              <a:t>thinkpairsharestrategy</a:t>
            </a:r>
            <a:r>
              <a:rPr lang="en-AU" sz="1800" dirty="0">
                <a:effectLst/>
                <a:latin typeface="Arial" panose="020B0604020202020204" pitchFamily="34" charset="0"/>
                <a:ea typeface="Calibri" panose="020F0502020204030204" pitchFamily="34" charset="0"/>
                <a:cs typeface="Times New Roman" panose="02020603050405020304" pitchFamily="18" charset="0"/>
              </a:rPr>
              <a:t>), considering the question "how can you tell that these triangles are similar?“</a:t>
            </a:r>
          </a:p>
          <a:p>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p>
            <a:r>
              <a:rPr lang="en-AU" sz="1800" dirty="0">
                <a:effectLst/>
                <a:latin typeface="Arial" panose="020B0604020202020204" pitchFamily="34" charset="0"/>
                <a:ea typeface="Calibri" panose="020F0502020204030204" pitchFamily="34" charset="0"/>
                <a:cs typeface="Times New Roman" panose="02020603050405020304" pitchFamily="18" charset="0"/>
              </a:rPr>
              <a:t>Lead a discussion connecting this conclusion of similarity to the previous topic regarding similar figures, and the minimum requirements for two triangles to be similar</a:t>
            </a:r>
            <a:endParaRPr lang="en-AU" dirty="0"/>
          </a:p>
        </p:txBody>
      </p:sp>
      <p:sp>
        <p:nvSpPr>
          <p:cNvPr id="4" name="Slide Number Placeholder 3"/>
          <p:cNvSpPr>
            <a:spLocks noGrp="1"/>
          </p:cNvSpPr>
          <p:nvPr>
            <p:ph type="sldNum" sz="quarter" idx="5"/>
          </p:nvPr>
        </p:nvSpPr>
        <p:spPr/>
        <p:txBody>
          <a:bodyPr/>
          <a:lstStyle/>
          <a:p>
            <a:fld id="{D09C5488-DD16-4714-9519-7BE21BA11D4E}" type="slidenum">
              <a:rPr lang="en-AU" smtClean="0"/>
              <a:t>8</a:t>
            </a:fld>
            <a:endParaRPr lang="en-AU"/>
          </a:p>
        </p:txBody>
      </p:sp>
    </p:spTree>
    <p:extLst>
      <p:ext uri="{BB962C8B-B14F-4D97-AF65-F5344CB8AC3E}">
        <p14:creationId xmlns:p14="http://schemas.microsoft.com/office/powerpoint/2010/main" val="13342690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4572000"/>
            <a:ext cx="3599999" cy="792000"/>
          </a:xfrm>
        </p:spPr>
        <p:txBody>
          <a:bodyPr/>
          <a:lstStyle>
            <a:lvl1pPr>
              <a:defRPr sz="1800">
                <a:solidFill>
                  <a:schemeClr val="accent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72000" cy="1080000"/>
          </a:xfrm>
        </p:spPr>
        <p:txBody>
          <a:bodyPr>
            <a:noAutofit/>
          </a:bodyPr>
          <a:lstStyle>
            <a:lvl1pP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Tree>
    <p:extLst>
      <p:ext uri="{BB962C8B-B14F-4D97-AF65-F5344CB8AC3E}">
        <p14:creationId xmlns:p14="http://schemas.microsoft.com/office/powerpoint/2010/main" val="255941709"/>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40000" y="4320000"/>
            <a:ext cx="10080000" cy="1224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accent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5760000"/>
            <a:ext cx="10079997"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802576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Divider 2_Image">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40000" y="4320000"/>
            <a:ext cx="6343602" cy="1224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accent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1" y="5760000"/>
            <a:ext cx="6343602"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a:p>
        </p:txBody>
      </p:sp>
    </p:spTree>
    <p:extLst>
      <p:ext uri="{BB962C8B-B14F-4D97-AF65-F5344CB8AC3E}">
        <p14:creationId xmlns:p14="http://schemas.microsoft.com/office/powerpoint/2010/main" val="27576664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Divider 2_Image">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40000" y="4320000"/>
            <a:ext cx="6343602" cy="1224000"/>
          </a:xfrm>
          <a:ln>
            <a:noFill/>
          </a:ln>
        </p:spPr>
        <p:txBody>
          <a:bodyPr anchor="t">
            <a:noAutofit/>
          </a:bodyPr>
          <a:lstStyle>
            <a:lvl1pPr algn="l">
              <a:lnSpc>
                <a:spcPct val="90000"/>
              </a:lnSpc>
              <a:defRPr sz="4800">
                <a:solidFill>
                  <a:schemeClr val="bg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1" y="5760000"/>
            <a:ext cx="6343602" cy="720000"/>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lvl1pPr>
              <a:defRPr>
                <a:solidFill>
                  <a:schemeClr val="bg1"/>
                </a:solidFill>
              </a:defRPr>
            </a:lvl1pPr>
          </a:lstStyle>
          <a:p>
            <a:r>
              <a:rPr lang="en-US"/>
              <a:t>Click icon to add picture</a:t>
            </a:r>
            <a:endParaRPr lang="en-AU"/>
          </a:p>
        </p:txBody>
      </p:sp>
      <p:pic>
        <p:nvPicPr>
          <p:cNvPr id="6" name="Picture 5">
            <a:extLst>
              <a:ext uri="{FF2B5EF4-FFF2-40B4-BE49-F238E27FC236}">
                <a16:creationId xmlns:a16="http://schemas.microsoft.com/office/drawing/2014/main" id="{1A97EB2D-0002-4493-AE06-E07C299221D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82350" y="360000"/>
            <a:ext cx="678225" cy="715199"/>
          </a:xfrm>
          <a:prstGeom prst="rect">
            <a:avLst/>
          </a:prstGeom>
        </p:spPr>
      </p:pic>
    </p:spTree>
    <p:extLst>
      <p:ext uri="{BB962C8B-B14F-4D97-AF65-F5344CB8AC3E}">
        <p14:creationId xmlns:p14="http://schemas.microsoft.com/office/powerpoint/2010/main" val="30949591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s 1">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1" name="Text Placeholder 10">
            <a:extLst>
              <a:ext uri="{FF2B5EF4-FFF2-40B4-BE49-F238E27FC236}">
                <a16:creationId xmlns:a16="http://schemas.microsoft.com/office/drawing/2014/main" id="{9A3EA2A1-9A76-4DF1-8B35-8460D1ED5121}"/>
              </a:ext>
            </a:extLst>
          </p:cNvPr>
          <p:cNvSpPr>
            <a:spLocks noGrp="1"/>
          </p:cNvSpPr>
          <p:nvPr>
            <p:ph type="body" sz="quarter" idx="19"/>
          </p:nvPr>
        </p:nvSpPr>
        <p:spPr>
          <a:xfrm>
            <a:off x="347663"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Text Placeholder 10">
            <a:extLst>
              <a:ext uri="{FF2B5EF4-FFF2-40B4-BE49-F238E27FC236}">
                <a16:creationId xmlns:a16="http://schemas.microsoft.com/office/drawing/2014/main" id="{396D79FC-4511-46DC-8B32-AE6BB47494DD}"/>
              </a:ext>
            </a:extLst>
          </p:cNvPr>
          <p:cNvSpPr>
            <a:spLocks noGrp="1"/>
          </p:cNvSpPr>
          <p:nvPr>
            <p:ph type="body" sz="quarter" idx="20"/>
          </p:nvPr>
        </p:nvSpPr>
        <p:spPr>
          <a:xfrm>
            <a:off x="6227764"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Text Placeholder 10">
            <a:extLst>
              <a:ext uri="{FF2B5EF4-FFF2-40B4-BE49-F238E27FC236}">
                <a16:creationId xmlns:a16="http://schemas.microsoft.com/office/drawing/2014/main" id="{94DABD93-F5E5-4624-A12D-1CB78E87878C}"/>
              </a:ext>
            </a:extLst>
          </p:cNvPr>
          <p:cNvSpPr>
            <a:spLocks noGrp="1"/>
          </p:cNvSpPr>
          <p:nvPr>
            <p:ph type="body" sz="quarter" idx="21"/>
          </p:nvPr>
        </p:nvSpPr>
        <p:spPr>
          <a:xfrm>
            <a:off x="6227764" y="4248000"/>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4" name="Text Placeholder 10">
            <a:extLst>
              <a:ext uri="{FF2B5EF4-FFF2-40B4-BE49-F238E27FC236}">
                <a16:creationId xmlns:a16="http://schemas.microsoft.com/office/drawing/2014/main" id="{DF5F6401-A683-4E5C-B19F-60C8A58C2D35}"/>
              </a:ext>
            </a:extLst>
          </p:cNvPr>
          <p:cNvSpPr>
            <a:spLocks noGrp="1"/>
          </p:cNvSpPr>
          <p:nvPr>
            <p:ph type="body" sz="quarter" idx="22"/>
          </p:nvPr>
        </p:nvSpPr>
        <p:spPr>
          <a:xfrm>
            <a:off x="347663" y="4257900"/>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0930409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ntents 1">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3"/>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C2D0BD54-7D0B-4891-A21E-B22F9DA5CCA4}"/>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1" name="Text Placeholder 10">
            <a:extLst>
              <a:ext uri="{FF2B5EF4-FFF2-40B4-BE49-F238E27FC236}">
                <a16:creationId xmlns:a16="http://schemas.microsoft.com/office/drawing/2014/main" id="{10FE7487-16E1-4608-9554-0EFBC927D0F7}"/>
              </a:ext>
            </a:extLst>
          </p:cNvPr>
          <p:cNvSpPr>
            <a:spLocks noGrp="1"/>
          </p:cNvSpPr>
          <p:nvPr>
            <p:ph type="body" sz="quarter" idx="19"/>
          </p:nvPr>
        </p:nvSpPr>
        <p:spPr>
          <a:xfrm>
            <a:off x="347663"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Text Placeholder 10">
            <a:extLst>
              <a:ext uri="{FF2B5EF4-FFF2-40B4-BE49-F238E27FC236}">
                <a16:creationId xmlns:a16="http://schemas.microsoft.com/office/drawing/2014/main" id="{52C16B6B-1D72-4FE8-B3CC-6616A1E2AF10}"/>
              </a:ext>
            </a:extLst>
          </p:cNvPr>
          <p:cNvSpPr>
            <a:spLocks noGrp="1"/>
          </p:cNvSpPr>
          <p:nvPr>
            <p:ph type="body" sz="quarter" idx="20"/>
          </p:nvPr>
        </p:nvSpPr>
        <p:spPr>
          <a:xfrm>
            <a:off x="6227764"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Text Placeholder 10">
            <a:extLst>
              <a:ext uri="{FF2B5EF4-FFF2-40B4-BE49-F238E27FC236}">
                <a16:creationId xmlns:a16="http://schemas.microsoft.com/office/drawing/2014/main" id="{95EB5E74-9FC4-4E25-B983-367B78B1663A}"/>
              </a:ext>
            </a:extLst>
          </p:cNvPr>
          <p:cNvSpPr>
            <a:spLocks noGrp="1"/>
          </p:cNvSpPr>
          <p:nvPr>
            <p:ph type="body" sz="quarter" idx="21"/>
          </p:nvPr>
        </p:nvSpPr>
        <p:spPr>
          <a:xfrm>
            <a:off x="6227764" y="4256584"/>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4" name="Text Placeholder 10">
            <a:extLst>
              <a:ext uri="{FF2B5EF4-FFF2-40B4-BE49-F238E27FC236}">
                <a16:creationId xmlns:a16="http://schemas.microsoft.com/office/drawing/2014/main" id="{E54B5F10-5A3E-4704-87D5-2CB8D15F46B2}"/>
              </a:ext>
            </a:extLst>
          </p:cNvPr>
          <p:cNvSpPr>
            <a:spLocks noGrp="1"/>
          </p:cNvSpPr>
          <p:nvPr>
            <p:ph type="body" sz="quarter" idx="22"/>
          </p:nvPr>
        </p:nvSpPr>
        <p:spPr>
          <a:xfrm>
            <a:off x="347663" y="4256584"/>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26197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s 2">
    <p:spTree>
      <p:nvGrpSpPr>
        <p:cNvPr id="1" name=""/>
        <p:cNvGrpSpPr/>
        <p:nvPr/>
      </p:nvGrpSpPr>
      <p:grpSpPr>
        <a:xfrm>
          <a:off x="0" y="0"/>
          <a:ext cx="0" cy="0"/>
          <a:chOff x="0" y="0"/>
          <a:chExt cx="0" cy="0"/>
        </a:xfrm>
      </p:grpSpPr>
      <p:sp>
        <p:nvSpPr>
          <p:cNvPr id="10" name="Table Placeholder 9">
            <a:extLst>
              <a:ext uri="{FF2B5EF4-FFF2-40B4-BE49-F238E27FC236}">
                <a16:creationId xmlns:a16="http://schemas.microsoft.com/office/drawing/2014/main" id="{F8D9268B-FAD5-4A3C-B190-A50230A1D12D}"/>
              </a:ext>
            </a:extLst>
          </p:cNvPr>
          <p:cNvSpPr>
            <a:spLocks noGrp="1"/>
          </p:cNvSpPr>
          <p:nvPr>
            <p:ph type="tbl" sz="quarter" idx="13"/>
          </p:nvPr>
        </p:nvSpPr>
        <p:spPr>
          <a:xfrm>
            <a:off x="360362" y="1620000"/>
            <a:ext cx="5616000" cy="4680000"/>
          </a:xfrm>
        </p:spPr>
        <p:txBody>
          <a:bodyPr/>
          <a:lstStyle>
            <a:lvl1pPr>
              <a:defRPr>
                <a:latin typeface="+mn-lt"/>
              </a:defRPr>
            </a:lvl1pPr>
          </a:lstStyle>
          <a:p>
            <a:r>
              <a:rPr lang="en-US"/>
              <a:t>Click icon to add table</a:t>
            </a:r>
            <a:endParaRPr lang="en-AU"/>
          </a:p>
        </p:txBody>
      </p:sp>
      <p:sp>
        <p:nvSpPr>
          <p:cNvPr id="2" name="Table Placeholder 9">
            <a:extLst>
              <a:ext uri="{FF2B5EF4-FFF2-40B4-BE49-F238E27FC236}">
                <a16:creationId xmlns:a16="http://schemas.microsoft.com/office/drawing/2014/main" id="{92BD0FCE-0804-4AAE-615C-566A4F2FAFEF}"/>
              </a:ext>
            </a:extLst>
          </p:cNvPr>
          <p:cNvSpPr>
            <a:spLocks noGrp="1"/>
          </p:cNvSpPr>
          <p:nvPr>
            <p:ph type="tbl" sz="quarter" idx="15"/>
          </p:nvPr>
        </p:nvSpPr>
        <p:spPr>
          <a:xfrm>
            <a:off x="6228000" y="1620000"/>
            <a:ext cx="5616000" cy="4680000"/>
          </a:xfrm>
        </p:spPr>
        <p:txBody>
          <a:bodyPr/>
          <a:lstStyle>
            <a:lvl1pPr>
              <a:defRPr>
                <a:latin typeface="+mn-lt"/>
              </a:defRPr>
            </a:lvl1pPr>
          </a:lstStyle>
          <a:p>
            <a:r>
              <a:rPr lang="en-US"/>
              <a:t>Click icon to add table</a:t>
            </a:r>
            <a:endParaRPr lang="en-AU"/>
          </a:p>
        </p:txBody>
      </p:sp>
      <p:sp>
        <p:nvSpPr>
          <p:cNvPr id="4" name="Slide Number Placeholder 3">
            <a:extLst>
              <a:ext uri="{FF2B5EF4-FFF2-40B4-BE49-F238E27FC236}">
                <a16:creationId xmlns:a16="http://schemas.microsoft.com/office/drawing/2014/main" id="{119A8057-F61F-CB11-BD7F-686904EB0E67}"/>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6" name="Title 3">
            <a:extLst>
              <a:ext uri="{FF2B5EF4-FFF2-40B4-BE49-F238E27FC236}">
                <a16:creationId xmlns:a16="http://schemas.microsoft.com/office/drawing/2014/main" id="{28C0AB9A-5EB0-4C01-AB6A-268E21FF2C2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8" name="Text Placeholder 10">
            <a:extLst>
              <a:ext uri="{FF2B5EF4-FFF2-40B4-BE49-F238E27FC236}">
                <a16:creationId xmlns:a16="http://schemas.microsoft.com/office/drawing/2014/main" id="{57511D4D-B7CF-4565-A769-9BC0C0A0A228}"/>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733290961"/>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60000" y="1620000"/>
            <a:ext cx="11484000" cy="4536000"/>
          </a:xfrm>
        </p:spPr>
        <p:txBody>
          <a:bodyPr/>
          <a:lstStyle>
            <a:lvl1pPr>
              <a:lnSpc>
                <a:spcPct val="150000"/>
              </a:lnSpc>
              <a:defRPr>
                <a:latin typeface="+mn-lt"/>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500567989"/>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Content_no Lin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mn-lt"/>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6" name="Title 3">
            <a:extLst>
              <a:ext uri="{FF2B5EF4-FFF2-40B4-BE49-F238E27FC236}">
                <a16:creationId xmlns:a16="http://schemas.microsoft.com/office/drawing/2014/main" id="{77CB3A0F-511B-451A-8458-A90B8C25FB2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8" name="Text Placeholder 10">
            <a:extLst>
              <a:ext uri="{FF2B5EF4-FFF2-40B4-BE49-F238E27FC236}">
                <a16:creationId xmlns:a16="http://schemas.microsoft.com/office/drawing/2014/main" id="{B0454035-2B61-4AA5-B92D-AE7B4F8DA6A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669277213"/>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2 Column Content">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60000" y="1800000"/>
            <a:ext cx="11473200" cy="4351339"/>
          </a:xfrm>
        </p:spPr>
        <p:txBody>
          <a:bodyPr numCol="1" spcCol="180000"/>
          <a:lstStyle>
            <a:lvl1pPr algn="l">
              <a:defRPr sz="2200"/>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9" name="Straight Connector 8">
            <a:extLst>
              <a:ext uri="{FF2B5EF4-FFF2-40B4-BE49-F238E27FC236}">
                <a16:creationId xmlns:a16="http://schemas.microsoft.com/office/drawing/2014/main" id="{13DA8821-872D-DA98-FD86-2667B05FAE90}"/>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p:nvPr>
        </p:nvSpPr>
        <p:spPr>
          <a:xfrm>
            <a:off x="360000" y="360000"/>
            <a:ext cx="10080000" cy="618075"/>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2E4530E4-39F1-41F1-B2DC-30ACB1CA595C}"/>
              </a:ext>
            </a:extLst>
          </p:cNvPr>
          <p:cNvSpPr>
            <a:spLocks noGrp="1"/>
          </p:cNvSpPr>
          <p:nvPr>
            <p:ph type="body" sz="quarter" idx="18" hasCustomPrompt="1"/>
          </p:nvPr>
        </p:nvSpPr>
        <p:spPr>
          <a:xfrm>
            <a:off x="360000" y="11021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928433508"/>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and 2 Column Content_no Line">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000" y="1800000"/>
            <a:ext cx="11473200" cy="4351339"/>
          </a:xfrm>
        </p:spPr>
        <p:txBody>
          <a:bodyPr numCol="2" spcCol="180000"/>
          <a:lstStyle>
            <a:lvl1pPr>
              <a:defRPr sz="2200"/>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6" name="Title 3">
            <a:extLst>
              <a:ext uri="{FF2B5EF4-FFF2-40B4-BE49-F238E27FC236}">
                <a16:creationId xmlns:a16="http://schemas.microsoft.com/office/drawing/2014/main" id="{03CD5AEC-C258-42AE-85FE-5BEE6B15C14B}"/>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8" name="Text Placeholder 10">
            <a:extLst>
              <a:ext uri="{FF2B5EF4-FFF2-40B4-BE49-F238E27FC236}">
                <a16:creationId xmlns:a16="http://schemas.microsoft.com/office/drawing/2014/main" id="{16A8778F-1369-47FD-AB66-0F42629BE00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858988055"/>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accent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2">
                  <a:lumMod val="40000"/>
                  <a:lumOff val="60000"/>
                </a:schemeClr>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288000"/>
          </a:xfrm>
        </p:spPr>
        <p:txBody>
          <a:bodyPr>
            <a:noAutofit/>
          </a:bodyPr>
          <a:lstStyle>
            <a:lvl1pPr>
              <a:spcAft>
                <a:spcPts val="0"/>
              </a:spcAft>
              <a:defRPr sz="1800" b="1">
                <a:solidFill>
                  <a:schemeClr val="bg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4572000"/>
            <a:ext cx="3599999" cy="792000"/>
          </a:xfrm>
        </p:spPr>
        <p:txBody>
          <a:bodyPr/>
          <a:lstStyle>
            <a:lvl1pPr>
              <a:defRPr sz="1800">
                <a:solidFill>
                  <a:schemeClr val="bg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72000" cy="1080000"/>
          </a:xfrm>
        </p:spPr>
        <p:txBody>
          <a:bodyPr>
            <a:noAutofit/>
          </a:bodyPr>
          <a:lstStyle>
            <a:lvl1pPr>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Tree>
    <p:extLst>
      <p:ext uri="{BB962C8B-B14F-4D97-AF65-F5344CB8AC3E}">
        <p14:creationId xmlns:p14="http://schemas.microsoft.com/office/powerpoint/2010/main" val="3332841259"/>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Text box and 2 Column Content box">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216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A728366C-8E0F-43D3-99CB-DE12D7F372E5}"/>
              </a:ext>
            </a:extLst>
          </p:cNvPr>
          <p:cNvSpPr>
            <a:spLocks noGrp="1"/>
          </p:cNvSpPr>
          <p:nvPr>
            <p:ph type="body" sz="quarter" idx="13"/>
          </p:nvPr>
        </p:nvSpPr>
        <p:spPr>
          <a:xfrm>
            <a:off x="360000" y="2339999"/>
            <a:ext cx="4680000" cy="396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3" name="Content Placeholder 2"/>
          <p:cNvSpPr>
            <a:spLocks noGrp="1"/>
          </p:cNvSpPr>
          <p:nvPr>
            <p:ph idx="1"/>
          </p:nvPr>
        </p:nvSpPr>
        <p:spPr>
          <a:xfrm>
            <a:off x="5220000" y="2339999"/>
            <a:ext cx="6624000" cy="3960000"/>
          </a:xfrm>
        </p:spPr>
        <p:txBody>
          <a:bodyPr numCol="2" spcCol="180000"/>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CF044F22-50EB-721D-DCB8-73255FFA7E27}"/>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F677D244-6A00-4BD3-ACE8-5EC2A13CC5A8}"/>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0B01DC35-DB3A-4874-A68A-863609323324}"/>
              </a:ext>
            </a:extLst>
          </p:cNvPr>
          <p:cNvSpPr>
            <a:spLocks noGrp="1"/>
          </p:cNvSpPr>
          <p:nvPr>
            <p:ph type="body" sz="quarter" idx="18" hasCustomPrompt="1"/>
          </p:nvPr>
        </p:nvSpPr>
        <p:spPr>
          <a:xfrm>
            <a:off x="360000" y="158072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7288501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itle, Text box and 2 Column Content box_no Line">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A728366C-8E0F-43D3-99CB-DE12D7F372E5}"/>
              </a:ext>
            </a:extLst>
          </p:cNvPr>
          <p:cNvSpPr>
            <a:spLocks noGrp="1"/>
          </p:cNvSpPr>
          <p:nvPr>
            <p:ph type="body" sz="quarter" idx="13"/>
          </p:nvPr>
        </p:nvSpPr>
        <p:spPr>
          <a:xfrm>
            <a:off x="360000" y="1800225"/>
            <a:ext cx="4680000" cy="44997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3" name="Content Placeholder 2"/>
          <p:cNvSpPr>
            <a:spLocks noGrp="1"/>
          </p:cNvSpPr>
          <p:nvPr>
            <p:ph idx="1"/>
          </p:nvPr>
        </p:nvSpPr>
        <p:spPr>
          <a:xfrm>
            <a:off x="5220000" y="1800225"/>
            <a:ext cx="6624000" cy="4499774"/>
          </a:xfrm>
        </p:spPr>
        <p:txBody>
          <a:bodyPr numCol="2" spcCol="180000"/>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CF044F22-50EB-721D-DCB8-73255FFA7E27}"/>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5A0FCAAA-70E2-4960-89F7-E534C412DC9B}"/>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7" name="Text Placeholder 10">
            <a:extLst>
              <a:ext uri="{FF2B5EF4-FFF2-40B4-BE49-F238E27FC236}">
                <a16:creationId xmlns:a16="http://schemas.microsoft.com/office/drawing/2014/main" id="{2916A36C-ED56-48CD-A0DE-B0EE6F84BBF3}"/>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4544492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mage, pullout text and captio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7997" cy="4140000"/>
          </a:xfrm>
        </p:spPr>
        <p:txBody>
          <a:bodyPr>
            <a:noAutofit/>
          </a:bodyPr>
          <a:lstStyle>
            <a:lvl1pPr>
              <a:defRPr sz="3600">
                <a:solidFill>
                  <a:srgbClr val="146CFD"/>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6" cy="360000"/>
          </a:xfrm>
        </p:spPr>
        <p:txBody>
          <a:bodyPr anchor="b">
            <a:noAutofit/>
          </a:bodyPr>
          <a:lstStyle>
            <a:lvl1pPr>
              <a:defRPr sz="1400">
                <a:latin typeface="+mn-lt"/>
              </a:defRPr>
            </a:lvl1pPr>
          </a:lstStyle>
          <a:p>
            <a:pPr lvl="0"/>
            <a:r>
              <a:rPr lang="en-US"/>
              <a:t>Caption</a:t>
            </a:r>
            <a:endParaRPr lang="en-AU"/>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9173538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Image, pullout text and captio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557775"/>
          </a:xfrm>
        </p:spPr>
        <p:txBody>
          <a:bodyPr/>
          <a:lstStyle>
            <a:lvl1pPr>
              <a:defRPr>
                <a:solidFill>
                  <a:schemeClr val="accent1"/>
                </a:solidFill>
              </a:defRPr>
            </a:lvl1pPr>
          </a:lstStyle>
          <a:p>
            <a:r>
              <a:rPr lang="en-US"/>
              <a:t>Click to edit Master title </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7997"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6" cy="360000"/>
          </a:xfrm>
        </p:spPr>
        <p:txBody>
          <a:bodyPr anchor="b">
            <a:noAutofit/>
          </a:bodyPr>
          <a:lstStyle>
            <a:lvl1pPr>
              <a:defRPr sz="1400">
                <a:latin typeface="+mn-lt"/>
              </a:defRPr>
            </a:lvl1pPr>
          </a:lstStyle>
          <a:p>
            <a:pPr lvl="0"/>
            <a:r>
              <a:rPr lang="en-US"/>
              <a:t>Caption</a:t>
            </a:r>
            <a:endParaRPr lang="en-AU"/>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3" name="Text Placeholder 10">
            <a:extLst>
              <a:ext uri="{FF2B5EF4-FFF2-40B4-BE49-F238E27FC236}">
                <a16:creationId xmlns:a16="http://schemas.microsoft.com/office/drawing/2014/main" id="{F53278F0-7E0D-358C-94A1-DAA4B70E2D01}"/>
              </a:ext>
            </a:extLst>
          </p:cNvPr>
          <p:cNvSpPr>
            <a:spLocks noGrp="1"/>
          </p:cNvSpPr>
          <p:nvPr>
            <p:ph type="body" sz="quarter" idx="18" hasCustomPrompt="1"/>
          </p:nvPr>
        </p:nvSpPr>
        <p:spPr>
          <a:xfrm>
            <a:off x="5400000" y="1168289"/>
            <a:ext cx="5400000" cy="317611"/>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9114561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Image, pullout text and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E143F9-7EC0-4AAA-8FBE-0E958CF620A6}"/>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33400" y="639000"/>
            <a:ext cx="5040000" cy="6858000"/>
          </a:xfrm>
        </p:spPr>
        <p:txBody>
          <a:bodyPr/>
          <a:lstStyle/>
          <a:p>
            <a:r>
              <a:rPr lang="en-US"/>
              <a:t>Click icon to add picture</a:t>
            </a:r>
            <a:endParaRPr lang="en-AU"/>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4" name="Text Placeholder 3">
            <a:extLst>
              <a:ext uri="{FF2B5EF4-FFF2-40B4-BE49-F238E27FC236}">
                <a16:creationId xmlns:a16="http://schemas.microsoft.com/office/drawing/2014/main" id="{186DFE73-8EDC-49F9-98CE-69EE49E53679}"/>
              </a:ext>
            </a:extLst>
          </p:cNvPr>
          <p:cNvSpPr>
            <a:spLocks noGrp="1"/>
          </p:cNvSpPr>
          <p:nvPr>
            <p:ph type="body" sz="quarter" idx="17"/>
          </p:nvPr>
        </p:nvSpPr>
        <p:spPr>
          <a:xfrm>
            <a:off x="5400675" y="1800000"/>
            <a:ext cx="6407150" cy="453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1313364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_Image, pullout text and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E143F9-7EC0-4AAA-8FBE-0E958CF620A6}"/>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4" name="Text Placeholder 3">
            <a:extLst>
              <a:ext uri="{FF2B5EF4-FFF2-40B4-BE49-F238E27FC236}">
                <a16:creationId xmlns:a16="http://schemas.microsoft.com/office/drawing/2014/main" id="{186DFE73-8EDC-49F9-98CE-69EE49E53679}"/>
              </a:ext>
            </a:extLst>
          </p:cNvPr>
          <p:cNvSpPr>
            <a:spLocks noGrp="1"/>
          </p:cNvSpPr>
          <p:nvPr>
            <p:ph type="body" sz="quarter" idx="17"/>
          </p:nvPr>
        </p:nvSpPr>
        <p:spPr>
          <a:xfrm>
            <a:off x="5400675" y="1800000"/>
            <a:ext cx="6407150" cy="453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63672467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Feature 2 colum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B89783-DDB0-BFFC-2FB9-979DE48DC2EC}"/>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pic>
        <p:nvPicPr>
          <p:cNvPr id="12" name="Picture 11" descr="NSW Government logo">
            <a:extLst>
              <a:ext uri="{FF2B5EF4-FFF2-40B4-BE49-F238E27FC236}">
                <a16:creationId xmlns:a16="http://schemas.microsoft.com/office/drawing/2014/main" id="{5FC5D3ED-061A-37F0-98B5-C39727FE191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14" name="Content Placeholder 3">
            <a:extLst>
              <a:ext uri="{FF2B5EF4-FFF2-40B4-BE49-F238E27FC236}">
                <a16:creationId xmlns:a16="http://schemas.microsoft.com/office/drawing/2014/main" id="{80EA86DC-5E49-961E-593B-0DE205CE08E7}"/>
              </a:ext>
            </a:extLst>
          </p:cNvPr>
          <p:cNvSpPr>
            <a:spLocks noGrp="1"/>
          </p:cNvSpPr>
          <p:nvPr>
            <p:ph sz="half" idx="2"/>
          </p:nvPr>
        </p:nvSpPr>
        <p:spPr>
          <a:xfrm>
            <a:off x="7417612" y="1800000"/>
            <a:ext cx="4426387" cy="4536000"/>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15E2CE7-BAAF-4A0F-BCDC-D1B8B984B089}"/>
              </a:ext>
            </a:extLst>
          </p:cNvPr>
          <p:cNvSpPr>
            <a:spLocks noGrp="1"/>
          </p:cNvSpPr>
          <p:nvPr>
            <p:ph type="body" sz="quarter" idx="17"/>
          </p:nvPr>
        </p:nvSpPr>
        <p:spPr>
          <a:xfrm>
            <a:off x="360363" y="1800001"/>
            <a:ext cx="6588125" cy="4535712"/>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Title 3">
            <a:extLst>
              <a:ext uri="{FF2B5EF4-FFF2-40B4-BE49-F238E27FC236}">
                <a16:creationId xmlns:a16="http://schemas.microsoft.com/office/drawing/2014/main" id="{6E72A7D1-A5EB-4D09-AD47-B0A275B76352}"/>
              </a:ext>
            </a:extLst>
          </p:cNvPr>
          <p:cNvSpPr>
            <a:spLocks noGrp="1"/>
          </p:cNvSpPr>
          <p:nvPr>
            <p:ph type="title"/>
          </p:nvPr>
        </p:nvSpPr>
        <p:spPr>
          <a:xfrm>
            <a:off x="360000" y="360000"/>
            <a:ext cx="6588488" cy="545601"/>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B7B9D695-CA75-41BE-8E93-58026D8541AA}"/>
              </a:ext>
            </a:extLst>
          </p:cNvPr>
          <p:cNvSpPr>
            <a:spLocks noGrp="1"/>
          </p:cNvSpPr>
          <p:nvPr>
            <p:ph type="body" sz="quarter" idx="18" hasCustomPrompt="1"/>
          </p:nvPr>
        </p:nvSpPr>
        <p:spPr>
          <a:xfrm>
            <a:off x="360000" y="948336"/>
            <a:ext cx="6588125"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79271407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Feature 2 colum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B89783-DDB0-BFFC-2FB9-979DE48DC2EC}"/>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pic>
        <p:nvPicPr>
          <p:cNvPr id="12" name="Picture 11" descr="NSW Government logo">
            <a:extLst>
              <a:ext uri="{FF2B5EF4-FFF2-40B4-BE49-F238E27FC236}">
                <a16:creationId xmlns:a16="http://schemas.microsoft.com/office/drawing/2014/main" id="{5FC5D3ED-061A-37F0-98B5-C39727FE191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14" name="Content Placeholder 3">
            <a:extLst>
              <a:ext uri="{FF2B5EF4-FFF2-40B4-BE49-F238E27FC236}">
                <a16:creationId xmlns:a16="http://schemas.microsoft.com/office/drawing/2014/main" id="{80EA86DC-5E49-961E-593B-0DE205CE08E7}"/>
              </a:ext>
            </a:extLst>
          </p:cNvPr>
          <p:cNvSpPr>
            <a:spLocks noGrp="1"/>
          </p:cNvSpPr>
          <p:nvPr>
            <p:ph sz="half" idx="2"/>
          </p:nvPr>
        </p:nvSpPr>
        <p:spPr>
          <a:xfrm>
            <a:off x="7417612" y="1800000"/>
            <a:ext cx="4426387" cy="453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2">
            <a:extLst>
              <a:ext uri="{FF2B5EF4-FFF2-40B4-BE49-F238E27FC236}">
                <a16:creationId xmlns:a16="http://schemas.microsoft.com/office/drawing/2014/main" id="{1CB43674-C40D-7D08-3098-549DEE754BFD}"/>
              </a:ext>
            </a:extLst>
          </p:cNvPr>
          <p:cNvSpPr>
            <a:spLocks noGrp="1"/>
          </p:cNvSpPr>
          <p:nvPr>
            <p:ph idx="1"/>
          </p:nvPr>
        </p:nvSpPr>
        <p:spPr>
          <a:xfrm>
            <a:off x="360000" y="1800000"/>
            <a:ext cx="6587996" cy="4536000"/>
          </a:xfrm>
        </p:spPr>
        <p:txBody>
          <a:bodyPr numCol="1" spcCol="180000"/>
          <a:lstStyle>
            <a:lvl1pPr>
              <a:defRPr sz="2200"/>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3">
            <a:extLst>
              <a:ext uri="{FF2B5EF4-FFF2-40B4-BE49-F238E27FC236}">
                <a16:creationId xmlns:a16="http://schemas.microsoft.com/office/drawing/2014/main" id="{288B2F92-9E9A-44B6-B1AC-D5D3E091E305}"/>
              </a:ext>
            </a:extLst>
          </p:cNvPr>
          <p:cNvSpPr>
            <a:spLocks noGrp="1"/>
          </p:cNvSpPr>
          <p:nvPr>
            <p:ph type="title"/>
          </p:nvPr>
        </p:nvSpPr>
        <p:spPr>
          <a:xfrm>
            <a:off x="360000" y="360000"/>
            <a:ext cx="6587995" cy="545601"/>
          </a:xfrm>
        </p:spPr>
        <p:txBody>
          <a:bodyPr/>
          <a:lstStyle>
            <a:lvl1pPr>
              <a:defRPr>
                <a:solidFill>
                  <a:schemeClr val="accent1"/>
                </a:solidFill>
              </a:defRPr>
            </a:lvl1pPr>
          </a:lstStyle>
          <a:p>
            <a:r>
              <a:rPr lang="en-US"/>
              <a:t>Click to edit Master title style</a:t>
            </a:r>
            <a:endParaRPr lang="en-AU"/>
          </a:p>
        </p:txBody>
      </p:sp>
      <p:sp>
        <p:nvSpPr>
          <p:cNvPr id="10" name="Text Placeholder 10">
            <a:extLst>
              <a:ext uri="{FF2B5EF4-FFF2-40B4-BE49-F238E27FC236}">
                <a16:creationId xmlns:a16="http://schemas.microsoft.com/office/drawing/2014/main" id="{EC2837A2-1CBF-4261-8400-72B50306E678}"/>
              </a:ext>
            </a:extLst>
          </p:cNvPr>
          <p:cNvSpPr>
            <a:spLocks noGrp="1"/>
          </p:cNvSpPr>
          <p:nvPr>
            <p:ph type="body" sz="quarter" idx="18" hasCustomPrompt="1"/>
          </p:nvPr>
        </p:nvSpPr>
        <p:spPr>
          <a:xfrm>
            <a:off x="360000" y="948336"/>
            <a:ext cx="6588125"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349870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507154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_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bg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bg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solidFill>
                  <a:schemeClr val="bg1"/>
                </a:solidFill>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lvl1pPr>
              <a:defRPr>
                <a:solidFill>
                  <a:schemeClr val="bg1"/>
                </a:solidFill>
              </a:defRPr>
            </a:lvl1pPr>
          </a:lstStyle>
          <a:p>
            <a:fld id="{10A01DC5-1685-4615-8240-15192985C6A2}" type="slidenum">
              <a:rPr lang="en-AU" smtClean="0"/>
              <a:pPr/>
              <a:t>‹#›</a:t>
            </a:fld>
            <a:endParaRPr lang="en-AU"/>
          </a:p>
        </p:txBody>
      </p:sp>
      <p:pic>
        <p:nvPicPr>
          <p:cNvPr id="3" name="Picture 2">
            <a:extLst>
              <a:ext uri="{FF2B5EF4-FFF2-40B4-BE49-F238E27FC236}">
                <a16:creationId xmlns:a16="http://schemas.microsoft.com/office/drawing/2014/main" id="{CBCAB367-DE01-40E9-A368-655F816DA3C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90327" y="348916"/>
            <a:ext cx="653673" cy="689309"/>
          </a:xfrm>
          <a:prstGeom prst="rect">
            <a:avLst/>
          </a:prstGeom>
        </p:spPr>
      </p:pic>
    </p:spTree>
    <p:extLst>
      <p:ext uri="{BB962C8B-B14F-4D97-AF65-F5344CB8AC3E}">
        <p14:creationId xmlns:p14="http://schemas.microsoft.com/office/powerpoint/2010/main" val="1877650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6" name="Rectangle 5">
            <a:extLst>
              <a:ext uri="{FF2B5EF4-FFF2-40B4-BE49-F238E27FC236}">
                <a16:creationId xmlns:a16="http://schemas.microsoft.com/office/drawing/2014/main" id="{8B441F1C-5173-8DB5-B1C6-8E93B9C835DC}"/>
              </a:ext>
              <a:ext uri="{C183D7F6-B498-43B3-948B-1728B52AA6E4}">
                <adec:decorative xmlns:adec="http://schemas.microsoft.com/office/drawing/2017/decorative" val="1"/>
              </a:ext>
            </a:extLst>
          </p:cNvPr>
          <p:cNvSpPr/>
          <p:nvPr userDrawn="1"/>
        </p:nvSpPr>
        <p:spPr>
          <a:xfrm>
            <a:off x="-2" y="-5532"/>
            <a:ext cx="12192001" cy="22201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1648741"/>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293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2205288"/>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2385288"/>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2385288"/>
            <a:ext cx="3600000"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2673288"/>
            <a:ext cx="3599999" cy="792000"/>
          </a:xfrm>
        </p:spPr>
        <p:txBody>
          <a:bodyPr/>
          <a:lstStyle>
            <a:lvl1pPr>
              <a:defRPr sz="1800">
                <a:solidFill>
                  <a:schemeClr val="accent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2205288"/>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2385288"/>
            <a:ext cx="2772000" cy="287999"/>
          </a:xfrm>
        </p:spPr>
        <p:txBody>
          <a:bodyPr>
            <a:noAutofit/>
          </a:bodyPr>
          <a:lstStyle>
            <a:lvl1pP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3042575"/>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059119"/>
            <a:ext cx="630000" cy="684882"/>
          </a:xfrm>
          <a:prstGeom prst="rect">
            <a:avLst/>
          </a:prstGeom>
        </p:spPr>
      </p:pic>
      <p:sp>
        <p:nvSpPr>
          <p:cNvPr id="3" name="Picture Placeholder 4">
            <a:extLst>
              <a:ext uri="{FF2B5EF4-FFF2-40B4-BE49-F238E27FC236}">
                <a16:creationId xmlns:a16="http://schemas.microsoft.com/office/drawing/2014/main" id="{CE3745DC-AC8E-A131-2A57-EFBCFFD5CE06}"/>
              </a:ext>
              <a:ext uri="{C183D7F6-B498-43B3-948B-1728B52AA6E4}">
                <adec:decorative xmlns:adec="http://schemas.microsoft.com/office/drawing/2017/decorative" val="1"/>
              </a:ext>
            </a:extLst>
          </p:cNvPr>
          <p:cNvSpPr>
            <a:spLocks noGrp="1"/>
          </p:cNvSpPr>
          <p:nvPr>
            <p:ph type="pic" sz="quarter" idx="13"/>
          </p:nvPr>
        </p:nvSpPr>
        <p:spPr>
          <a:xfrm>
            <a:off x="0" y="3924000"/>
            <a:ext cx="12192000" cy="2934000"/>
          </a:xfrm>
        </p:spPr>
        <p:txBody>
          <a:bodyPr/>
          <a:lstStyle/>
          <a:p>
            <a:r>
              <a:rPr lang="en-US"/>
              <a:t>Click icon to add picture</a:t>
            </a:r>
            <a:endParaRPr lang="en-AU"/>
          </a:p>
        </p:txBody>
      </p:sp>
    </p:spTree>
    <p:extLst>
      <p:ext uri="{BB962C8B-B14F-4D97-AF65-F5344CB8AC3E}">
        <p14:creationId xmlns:p14="http://schemas.microsoft.com/office/powerpoint/2010/main" val="4047515505"/>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360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3489BCDB-A0CC-B54C-ECE2-9EFE4F58BD01}"/>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B68A74C7-627F-C434-F744-29348409A7CB}"/>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12" name="Title 3">
            <a:extLst>
              <a:ext uri="{FF2B5EF4-FFF2-40B4-BE49-F238E27FC236}">
                <a16:creationId xmlns:a16="http://schemas.microsoft.com/office/drawing/2014/main" id="{CB7A21B1-08A4-421B-AA52-B0854A5F5781}"/>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188840D4-8AFA-479E-9A68-568C2F149974}"/>
              </a:ext>
            </a:extLst>
          </p:cNvPr>
          <p:cNvSpPr>
            <a:spLocks noGrp="1"/>
          </p:cNvSpPr>
          <p:nvPr>
            <p:ph type="body" sz="quarter" idx="18" hasCustomPrompt="1"/>
          </p:nvPr>
        </p:nvSpPr>
        <p:spPr>
          <a:xfrm>
            <a:off x="360000" y="105088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8181970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Two Content_no Lin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0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B68A74C7-627F-C434-F744-29348409A7CB}"/>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7" name="Title 3">
            <a:extLst>
              <a:ext uri="{FF2B5EF4-FFF2-40B4-BE49-F238E27FC236}">
                <a16:creationId xmlns:a16="http://schemas.microsoft.com/office/drawing/2014/main" id="{E70140A7-B494-4ADF-8485-E52C7306BAA8}"/>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9" name="Text Placeholder 10">
            <a:extLst>
              <a:ext uri="{FF2B5EF4-FFF2-40B4-BE49-F238E27FC236}">
                <a16:creationId xmlns:a16="http://schemas.microsoft.com/office/drawing/2014/main" id="{C94CF964-0D7A-4F66-8FE1-E2E50D870BE0}"/>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8119349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wo Content lower">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216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360000" y="2340000"/>
            <a:ext cx="5616000" cy="378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2340000"/>
            <a:ext cx="5616000" cy="378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4C0B6C8A-6222-B0CE-D530-EA6C14EF245A}"/>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E65E7C93-68FA-7ED1-D25E-41125776BC41}"/>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E86C865E-A068-4FBE-B21E-C9D861952ED4}"/>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a:p>
        </p:txBody>
      </p:sp>
      <p:sp>
        <p:nvSpPr>
          <p:cNvPr id="12" name="Text Placeholder 10">
            <a:extLst>
              <a:ext uri="{FF2B5EF4-FFF2-40B4-BE49-F238E27FC236}">
                <a16:creationId xmlns:a16="http://schemas.microsoft.com/office/drawing/2014/main" id="{BE794027-C1B1-4CB9-8AFE-582EC29DB3F4}"/>
              </a:ext>
            </a:extLst>
          </p:cNvPr>
          <p:cNvSpPr>
            <a:spLocks noGrp="1"/>
          </p:cNvSpPr>
          <p:nvPr>
            <p:ph type="body" sz="quarter" idx="18" hasCustomPrompt="1"/>
          </p:nvPr>
        </p:nvSpPr>
        <p:spPr>
          <a:xfrm>
            <a:off x="360000" y="1623457"/>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5503788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Two Content lower_no Lin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0000" y="1809750"/>
            <a:ext cx="5616000" cy="431025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9750"/>
            <a:ext cx="5616000" cy="431025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E65E7C93-68FA-7ED1-D25E-41125776BC41}"/>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7" name="Title 3">
            <a:extLst>
              <a:ext uri="{FF2B5EF4-FFF2-40B4-BE49-F238E27FC236}">
                <a16:creationId xmlns:a16="http://schemas.microsoft.com/office/drawing/2014/main" id="{7753531B-D8A9-4B37-924D-FCDE48E22787}"/>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9" name="Text Placeholder 10">
            <a:extLst>
              <a:ext uri="{FF2B5EF4-FFF2-40B4-BE49-F238E27FC236}">
                <a16:creationId xmlns:a16="http://schemas.microsoft.com/office/drawing/2014/main" id="{4EE53A05-3D7E-4414-B822-57F7C3CD674C}"/>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16330416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ubheading box with three column text box and image box">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p:nvPr userDrawn="1"/>
        </p:nvCxnSpPr>
        <p:spPr>
          <a:xfrm>
            <a:off x="360000" y="2160000"/>
            <a:ext cx="11484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b="1">
                <a:solidFill>
                  <a:schemeClr val="accent1"/>
                </a:solidFill>
              </a:defRPr>
            </a:lvl1pPr>
          </a:lstStyle>
          <a:p>
            <a:pPr lvl="0"/>
            <a:r>
              <a:rPr lang="en-US"/>
              <a:t>Subheading</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0"/>
            <a:ext cx="8532000" cy="2699999"/>
          </a:xfrm>
        </p:spPr>
        <p:txBody>
          <a:bodyPr numCol="3" spcCol="180000"/>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accent1"/>
                </a:solidFill>
              </a:defRPr>
            </a:lvl1pPr>
          </a:lstStyle>
          <a:p>
            <a:r>
              <a:rPr lang="en-US"/>
              <a:t>Click icon to add picture</a:t>
            </a:r>
            <a:endParaRPr lang="en-AU"/>
          </a:p>
        </p:txBody>
      </p:sp>
      <p:sp>
        <p:nvSpPr>
          <p:cNvPr id="6" name="Slide Number Placeholder 5">
            <a:extLst>
              <a:ext uri="{FF2B5EF4-FFF2-40B4-BE49-F238E27FC236}">
                <a16:creationId xmlns:a16="http://schemas.microsoft.com/office/drawing/2014/main" id="{BD8289E0-5097-5F11-B9C6-5305FA6340F4}"/>
              </a:ext>
            </a:extLst>
          </p:cNvPr>
          <p:cNvSpPr>
            <a:spLocks noGrp="1"/>
          </p:cNvSpPr>
          <p:nvPr>
            <p:ph type="sldNum" sz="quarter" idx="16"/>
          </p:nvPr>
        </p:nvSpPr>
        <p:spPr/>
        <p:txBody>
          <a:bodyPr/>
          <a:lstStyle>
            <a:lvl1pPr>
              <a:defRPr>
                <a:solidFill>
                  <a:schemeClr val="accent1"/>
                </a:solidFill>
              </a:defRPr>
            </a:lvl1p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14599791-EF19-4673-AA81-5D6FF85F2016}"/>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a:p>
        </p:txBody>
      </p:sp>
      <p:sp>
        <p:nvSpPr>
          <p:cNvPr id="12" name="Text Placeholder 10">
            <a:extLst>
              <a:ext uri="{FF2B5EF4-FFF2-40B4-BE49-F238E27FC236}">
                <a16:creationId xmlns:a16="http://schemas.microsoft.com/office/drawing/2014/main" id="{DE07C0E9-CC6F-48B9-A5AB-2914FBDFD3B0}"/>
              </a:ext>
            </a:extLst>
          </p:cNvPr>
          <p:cNvSpPr>
            <a:spLocks noGrp="1"/>
          </p:cNvSpPr>
          <p:nvPr>
            <p:ph type="body" sz="quarter" idx="18" hasCustomPrompt="1"/>
          </p:nvPr>
        </p:nvSpPr>
        <p:spPr>
          <a:xfrm>
            <a:off x="360000" y="1589275"/>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7919975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Subheading box with three column text box and image box_no Line">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b="1">
                <a:solidFill>
                  <a:schemeClr val="accent1"/>
                </a:solidFill>
              </a:defRPr>
            </a:lvl1pPr>
          </a:lstStyle>
          <a:p>
            <a:pPr lvl="0"/>
            <a:r>
              <a:rPr lang="en-US"/>
              <a:t>Subheading</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0"/>
            <a:ext cx="8532000" cy="2699999"/>
          </a:xfrm>
        </p:spPr>
        <p:txBody>
          <a:bodyPr numCol="3" spcCol="180000"/>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accent1"/>
                </a:solidFill>
              </a:defRPr>
            </a:lvl1pPr>
          </a:lstStyle>
          <a:p>
            <a:r>
              <a:rPr lang="en-US"/>
              <a:t>Click icon to add picture</a:t>
            </a:r>
            <a:endParaRPr lang="en-AU"/>
          </a:p>
        </p:txBody>
      </p:sp>
      <p:sp>
        <p:nvSpPr>
          <p:cNvPr id="6" name="Slide Number Placeholder 5">
            <a:extLst>
              <a:ext uri="{FF2B5EF4-FFF2-40B4-BE49-F238E27FC236}">
                <a16:creationId xmlns:a16="http://schemas.microsoft.com/office/drawing/2014/main" id="{BD8289E0-5097-5F11-B9C6-5305FA6340F4}"/>
              </a:ext>
            </a:extLst>
          </p:cNvPr>
          <p:cNvSpPr>
            <a:spLocks noGrp="1"/>
          </p:cNvSpPr>
          <p:nvPr>
            <p:ph type="sldNum" sz="quarter" idx="16"/>
          </p:nvPr>
        </p:nvSpPr>
        <p:spPr/>
        <p:txBody>
          <a:bodyPr/>
          <a:lstStyle>
            <a:lvl1pPr>
              <a:defRPr>
                <a:solidFill>
                  <a:schemeClr val="accent1"/>
                </a:solidFill>
              </a:defRPr>
            </a:lvl1pPr>
          </a:lstStyle>
          <a:p>
            <a:fld id="{10A01DC5-1685-4615-8240-15192985C6A2}" type="slidenum">
              <a:rPr lang="en-AU" smtClean="0"/>
              <a:pPr/>
              <a:t>‹#›</a:t>
            </a:fld>
            <a:endParaRPr lang="en-AU"/>
          </a:p>
        </p:txBody>
      </p:sp>
      <p:sp>
        <p:nvSpPr>
          <p:cNvPr id="7" name="Title 3">
            <a:extLst>
              <a:ext uri="{FF2B5EF4-FFF2-40B4-BE49-F238E27FC236}">
                <a16:creationId xmlns:a16="http://schemas.microsoft.com/office/drawing/2014/main" id="{9FF4BC1C-28FA-438D-B02E-F022AA594BC4}"/>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a:p>
        </p:txBody>
      </p:sp>
      <p:sp>
        <p:nvSpPr>
          <p:cNvPr id="9" name="Text Placeholder 10">
            <a:extLst>
              <a:ext uri="{FF2B5EF4-FFF2-40B4-BE49-F238E27FC236}">
                <a16:creationId xmlns:a16="http://schemas.microsoft.com/office/drawing/2014/main" id="{60FD63DB-4575-4B45-9A01-C99009246C7B}"/>
              </a:ext>
            </a:extLst>
          </p:cNvPr>
          <p:cNvSpPr>
            <a:spLocks noGrp="1"/>
          </p:cNvSpPr>
          <p:nvPr>
            <p:ph type="body" sz="quarter" idx="18" hasCustomPrompt="1"/>
          </p:nvPr>
        </p:nvSpPr>
        <p:spPr>
          <a:xfrm>
            <a:off x="360000" y="1546545"/>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7226010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Image with caption at right over text box">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0AA01239-4425-4D06-9E14-E14F3426FB3F}"/>
              </a:ext>
              <a:ext uri="{C183D7F6-B498-43B3-948B-1728B52AA6E4}">
                <adec:decorative xmlns:adec="http://schemas.microsoft.com/office/drawing/2017/decorative" val="1"/>
              </a:ext>
            </a:extLst>
          </p:cNvPr>
          <p:cNvSpPr>
            <a:spLocks noGrp="1"/>
          </p:cNvSpPr>
          <p:nvPr>
            <p:ph type="pic" sz="quarter" idx="15"/>
          </p:nvPr>
        </p:nvSpPr>
        <p:spPr>
          <a:xfrm>
            <a:off x="0" y="1548000"/>
            <a:ext cx="5976000" cy="4680000"/>
          </a:xfrm>
        </p:spPr>
        <p:txBody>
          <a:bodyPr/>
          <a:lstStyle/>
          <a:p>
            <a:r>
              <a:rPr lang="en-US"/>
              <a:t>Click icon to add picture</a:t>
            </a:r>
            <a:endParaRPr lang="en-AU"/>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6192000" y="1548000"/>
            <a:ext cx="568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6192000" y="1728000"/>
            <a:ext cx="5688000" cy="900000"/>
          </a:xfrm>
        </p:spPr>
        <p:txBody>
          <a:bodyPr>
            <a:noAutofit/>
          </a:bodyPr>
          <a:lstStyle>
            <a:lvl1pPr>
              <a:defRPr sz="1400">
                <a:latin typeface="+mn-lt"/>
              </a:defRPr>
            </a:lvl1pPr>
          </a:lstStyle>
          <a:p>
            <a:pPr lvl="0"/>
            <a:r>
              <a:rPr lang="en-US"/>
              <a:t>Caption</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6192000" y="2771999"/>
            <a:ext cx="5688000" cy="3240000"/>
          </a:xfrm>
        </p:spPr>
        <p:txBody>
          <a:bodyPr numCol="2" spcCol="180000"/>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cxnSp>
        <p:nvCxnSpPr>
          <p:cNvPr id="15" name="Straight Connector 14">
            <a:extLst>
              <a:ext uri="{FF2B5EF4-FFF2-40B4-BE49-F238E27FC236}">
                <a16:creationId xmlns:a16="http://schemas.microsoft.com/office/drawing/2014/main" id="{D55E9072-3A33-4C6D-A549-4A012107B65C}"/>
              </a:ext>
              <a:ext uri="{C183D7F6-B498-43B3-948B-1728B52AA6E4}">
                <adec:decorative xmlns:adec="http://schemas.microsoft.com/office/drawing/2017/decorative" val="1"/>
              </a:ext>
            </a:extLst>
          </p:cNvPr>
          <p:cNvCxnSpPr>
            <a:cxnSpLocks/>
          </p:cNvCxnSpPr>
          <p:nvPr userDrawn="1"/>
        </p:nvCxnSpPr>
        <p:spPr>
          <a:xfrm>
            <a:off x="6192000" y="6228000"/>
            <a:ext cx="56880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C6C6E195-08D8-B578-8FC3-04019FAB2860}"/>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EFC25D5C-75DB-4279-AC00-2D320745128E}"/>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14" name="Text Placeholder 10">
            <a:extLst>
              <a:ext uri="{FF2B5EF4-FFF2-40B4-BE49-F238E27FC236}">
                <a16:creationId xmlns:a16="http://schemas.microsoft.com/office/drawing/2014/main" id="{D9046FC8-7C55-4C92-84EC-77EF486F475B}"/>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27392541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Large quote">
    <p:spTree>
      <p:nvGrpSpPr>
        <p:cNvPr id="1" name=""/>
        <p:cNvGrpSpPr/>
        <p:nvPr/>
      </p:nvGrpSpPr>
      <p:grpSpPr>
        <a:xfrm>
          <a:off x="0" y="0"/>
          <a:ext cx="0" cy="0"/>
          <a:chOff x="0" y="0"/>
          <a:chExt cx="0" cy="0"/>
        </a:xfrm>
      </p:grpSpPr>
      <p:sp>
        <p:nvSpPr>
          <p:cNvPr id="2" name="Title 1"/>
          <p:cNvSpPr>
            <a:spLocks noGrp="1"/>
          </p:cNvSpPr>
          <p:nvPr>
            <p:ph type="title"/>
          </p:nvPr>
        </p:nvSpPr>
        <p:spPr>
          <a:xfrm>
            <a:off x="360000" y="359998"/>
            <a:ext cx="2520000" cy="5976002"/>
          </a:xfrm>
        </p:spPr>
        <p:txBody>
          <a:bodyPr>
            <a:noAutofit/>
          </a:bodyPr>
          <a:lstStyle>
            <a:lvl1pPr>
              <a:defRPr sz="1800">
                <a:latin typeface="+mj-lt"/>
              </a:defRPr>
            </a:lvl1pPr>
          </a:lstStyle>
          <a:p>
            <a:r>
              <a:rPr lang="en-US"/>
              <a:t>Click to edit Master title style</a:t>
            </a:r>
          </a:p>
        </p:txBody>
      </p:sp>
      <p:cxnSp>
        <p:nvCxnSpPr>
          <p:cNvPr id="12" name="Straight Connector 11">
            <a:extLst>
              <a:ext uri="{FF2B5EF4-FFF2-40B4-BE49-F238E27FC236}">
                <a16:creationId xmlns:a16="http://schemas.microsoft.com/office/drawing/2014/main" id="{80B8F80F-22E3-47D7-8D99-80BFFDFB35CD}"/>
              </a:ext>
              <a:ext uri="{C183D7F6-B498-43B3-948B-1728B52AA6E4}">
                <adec:decorative xmlns:adec="http://schemas.microsoft.com/office/drawing/2017/decorative" val="1"/>
              </a:ext>
            </a:extLst>
          </p:cNvPr>
          <p:cNvCxnSpPr>
            <a:cxnSpLocks/>
          </p:cNvCxnSpPr>
          <p:nvPr userDrawn="1"/>
        </p:nvCxnSpPr>
        <p:spPr>
          <a:xfrm>
            <a:off x="3096000" y="360000"/>
            <a:ext cx="0" cy="5976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312002" y="360000"/>
            <a:ext cx="7560000" cy="5976000"/>
          </a:xfrm>
        </p:spPr>
        <p:txBody>
          <a:bodyPr numCol="1" spcCol="180000"/>
          <a:lstStyle>
            <a:lvl1pPr>
              <a:defRPr sz="3600">
                <a:solidFill>
                  <a:schemeClr val="accent1"/>
                </a:solidFill>
              </a:defRPr>
            </a:lvl1pPr>
            <a:lvl2pPr>
              <a:defRPr sz="1800">
                <a:latin typeface="+mn-lt"/>
              </a:defRPr>
            </a:lvl2pPr>
          </a:lstStyle>
          <a:p>
            <a:pPr lvl="0"/>
            <a:r>
              <a:rPr lang="en-US"/>
              <a:t>Click to edit Master text styles</a:t>
            </a:r>
          </a:p>
          <a:p>
            <a:pPr lvl="1"/>
            <a:r>
              <a:rPr lang="en-US"/>
              <a:t>Second level</a:t>
            </a:r>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141922850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2 column text above graphic">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4" name="Text Placeholder 3">
            <a:extLst>
              <a:ext uri="{FF2B5EF4-FFF2-40B4-BE49-F238E27FC236}">
                <a16:creationId xmlns:a16="http://schemas.microsoft.com/office/drawing/2014/main" id="{45FF91FD-74CC-081D-89EB-09C2A0ACEDA6}"/>
              </a:ext>
            </a:extLst>
          </p:cNvPr>
          <p:cNvSpPr>
            <a:spLocks noGrp="1"/>
          </p:cNvSpPr>
          <p:nvPr>
            <p:ph type="body" sz="quarter" idx="19"/>
          </p:nvPr>
        </p:nvSpPr>
        <p:spPr>
          <a:xfrm>
            <a:off x="359998" y="1818975"/>
            <a:ext cx="11496675" cy="4210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65647133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_2 column text above graphic">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4" name="Text Placeholder 3">
            <a:extLst>
              <a:ext uri="{FF2B5EF4-FFF2-40B4-BE49-F238E27FC236}">
                <a16:creationId xmlns:a16="http://schemas.microsoft.com/office/drawing/2014/main" id="{45FF91FD-74CC-081D-89EB-09C2A0ACEDA6}"/>
              </a:ext>
            </a:extLst>
          </p:cNvPr>
          <p:cNvSpPr>
            <a:spLocks noGrp="1"/>
          </p:cNvSpPr>
          <p:nvPr>
            <p:ph type="body" sz="quarter" idx="19"/>
          </p:nvPr>
        </p:nvSpPr>
        <p:spPr>
          <a:xfrm>
            <a:off x="359998" y="1818975"/>
            <a:ext cx="11496675" cy="4210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504802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D08CF-2518-2327-406C-6026029FD05B}"/>
              </a:ext>
              <a:ext uri="{C183D7F6-B498-43B3-948B-1728B52AA6E4}">
                <adec:decorative xmlns:adec="http://schemas.microsoft.com/office/drawing/2017/decorative" val="1"/>
              </a:ext>
            </a:extLst>
          </p:cNvPr>
          <p:cNvSpPr/>
          <p:nvPr userDrawn="1"/>
        </p:nvSpPr>
        <p:spPr>
          <a:xfrm>
            <a:off x="3060000" y="0"/>
            <a:ext cx="7776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mj-lt"/>
            </a:endParaRPr>
          </a:p>
        </p:txBody>
      </p:sp>
      <p:cxnSp>
        <p:nvCxnSpPr>
          <p:cNvPr id="11" name="Straight Connector 10">
            <a:extLst>
              <a:ext uri="{FF2B5EF4-FFF2-40B4-BE49-F238E27FC236}">
                <a16:creationId xmlns:a16="http://schemas.microsoft.com/office/drawing/2014/main" id="{167B4648-D1B6-2648-37DC-35CC3262B2EE}"/>
              </a:ext>
              <a:ext uri="{C183D7F6-B498-43B3-948B-1728B52AA6E4}">
                <adec:decorative xmlns:adec="http://schemas.microsoft.com/office/drawing/2017/decorative" val="1"/>
              </a:ext>
            </a:extLst>
          </p:cNvPr>
          <p:cNvCxnSpPr>
            <a:cxnSpLocks/>
          </p:cNvCxnSpPr>
          <p:nvPr userDrawn="1"/>
        </p:nvCxnSpPr>
        <p:spPr>
          <a:xfrm>
            <a:off x="3420000" y="360000"/>
            <a:ext cx="0" cy="6192773"/>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A6070B46-EC77-177A-DA25-5155F929B19D}"/>
              </a:ext>
            </a:extLst>
          </p:cNvPr>
          <p:cNvSpPr>
            <a:spLocks noGrp="1"/>
          </p:cNvSpPr>
          <p:nvPr>
            <p:ph type="ctrTitle" hasCustomPrompt="1"/>
          </p:nvPr>
        </p:nvSpPr>
        <p:spPr>
          <a:xfrm>
            <a:off x="3599997" y="1259999"/>
            <a:ext cx="6948000" cy="2700000"/>
          </a:xfrm>
          <a:ln>
            <a:noFill/>
          </a:ln>
        </p:spPr>
        <p:txBody>
          <a:bodyPr anchor="t">
            <a:noAutofit/>
          </a:bodyPr>
          <a:lstStyle>
            <a:lvl1pPr algn="l">
              <a:lnSpc>
                <a:spcPct val="90000"/>
              </a:lnSpc>
              <a:defRPr sz="4800">
                <a:solidFill>
                  <a:schemeClr val="bg1"/>
                </a:solidFill>
                <a:latin typeface="+mj-lt"/>
              </a:defRPr>
            </a:lvl1pPr>
          </a:lstStyle>
          <a:p>
            <a:r>
              <a:rPr lang="en-US"/>
              <a:t>Presentation title</a:t>
            </a:r>
          </a:p>
        </p:txBody>
      </p:sp>
      <p:sp>
        <p:nvSpPr>
          <p:cNvPr id="3" name="Footer Placeholder 2">
            <a:extLst>
              <a:ext uri="{FF2B5EF4-FFF2-40B4-BE49-F238E27FC236}">
                <a16:creationId xmlns:a16="http://schemas.microsoft.com/office/drawing/2014/main" id="{6E1481CC-14AE-44A2-E62B-3050FD80215A}"/>
              </a:ext>
              <a:ext uri="{C183D7F6-B498-43B3-948B-1728B52AA6E4}">
                <adec:decorative xmlns:adec="http://schemas.microsoft.com/office/drawing/2017/decorative" val="1"/>
              </a:ext>
            </a:extLst>
          </p:cNvPr>
          <p:cNvSpPr>
            <a:spLocks noGrp="1"/>
          </p:cNvSpPr>
          <p:nvPr>
            <p:ph type="ftr" sz="quarter" idx="10"/>
          </p:nvPr>
        </p:nvSpPr>
        <p:spPr>
          <a:xfrm>
            <a:off x="3599997" y="360000"/>
            <a:ext cx="3599996" cy="684000"/>
          </a:xfrm>
          <a:prstGeom prst="rect">
            <a:avLst/>
          </a:prstGeom>
        </p:spPr>
        <p:txBody>
          <a:bodyPr lIns="0" tIns="0" rIns="0" bIns="0">
            <a:noAutofit/>
          </a:bodyPr>
          <a:lstStyle>
            <a:lvl1pPr>
              <a:defRPr sz="1400">
                <a:solidFill>
                  <a:schemeClr val="bg1"/>
                </a:solidFill>
                <a:latin typeface="Public Sans" pitchFamily="2" charset="0"/>
              </a:defRPr>
            </a:lvl1pPr>
          </a:lstStyle>
          <a:p>
            <a:r>
              <a:rPr lang="en-US"/>
              <a:t>NSW Department of Education</a:t>
            </a:r>
            <a:endParaRPr lang="en-AU"/>
          </a:p>
        </p:txBody>
      </p:sp>
      <p:sp>
        <p:nvSpPr>
          <p:cNvPr id="8" name="Text Placeholder 10">
            <a:extLst>
              <a:ext uri="{FF2B5EF4-FFF2-40B4-BE49-F238E27FC236}">
                <a16:creationId xmlns:a16="http://schemas.microsoft.com/office/drawing/2014/main" id="{55A48081-2B8F-CBA5-A4D1-4D0CEEEDB3CA}"/>
              </a:ext>
            </a:extLst>
          </p:cNvPr>
          <p:cNvSpPr>
            <a:spLocks noGrp="1"/>
          </p:cNvSpPr>
          <p:nvPr>
            <p:ph type="body" sz="quarter" idx="14" hasCustomPrompt="1"/>
          </p:nvPr>
        </p:nvSpPr>
        <p:spPr>
          <a:xfrm>
            <a:off x="3599997" y="4248000"/>
            <a:ext cx="6947996" cy="1152000"/>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9" name="Text Placeholder 14">
            <a:extLst>
              <a:ext uri="{FF2B5EF4-FFF2-40B4-BE49-F238E27FC236}">
                <a16:creationId xmlns:a16="http://schemas.microsoft.com/office/drawing/2014/main" id="{AEED1A4F-C99E-03ED-E8E3-C614DDDC05BB}"/>
              </a:ext>
            </a:extLst>
          </p:cNvPr>
          <p:cNvSpPr>
            <a:spLocks noGrp="1"/>
          </p:cNvSpPr>
          <p:nvPr>
            <p:ph type="body" sz="quarter" idx="11" hasCustomPrompt="1"/>
          </p:nvPr>
        </p:nvSpPr>
        <p:spPr>
          <a:xfrm>
            <a:off x="3599997" y="5832773"/>
            <a:ext cx="3600000" cy="396000"/>
          </a:xfrm>
        </p:spPr>
        <p:txBody>
          <a:bodyPr anchor="b" anchorCtr="0">
            <a:noAutofit/>
          </a:bodyPr>
          <a:lstStyle>
            <a:lvl1pPr>
              <a:lnSpc>
                <a:spcPct val="100000"/>
              </a:lnSpc>
              <a:spcAft>
                <a:spcPts val="0"/>
              </a:spcAft>
              <a:defRPr sz="1800" b="1">
                <a:solidFill>
                  <a:schemeClr val="bg1"/>
                </a:solidFill>
                <a:latin typeface="+mn-lt"/>
              </a:defRPr>
            </a:lvl1pPr>
            <a:lvl2pPr>
              <a:lnSpc>
                <a:spcPct val="100000"/>
              </a:lnSpc>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2" name="Text Placeholder 7">
            <a:extLst>
              <a:ext uri="{FF2B5EF4-FFF2-40B4-BE49-F238E27FC236}">
                <a16:creationId xmlns:a16="http://schemas.microsoft.com/office/drawing/2014/main" id="{60E763D3-A13C-06E4-9014-2E3B13407800}"/>
              </a:ext>
            </a:extLst>
          </p:cNvPr>
          <p:cNvSpPr>
            <a:spLocks noGrp="1"/>
          </p:cNvSpPr>
          <p:nvPr>
            <p:ph type="body" sz="quarter" idx="16" hasCustomPrompt="1"/>
          </p:nvPr>
        </p:nvSpPr>
        <p:spPr>
          <a:xfrm>
            <a:off x="3600000" y="6264773"/>
            <a:ext cx="3599999" cy="288000"/>
          </a:xfrm>
        </p:spPr>
        <p:txBody>
          <a:bodyPr anchor="b" anchorCtr="0"/>
          <a:lstStyle>
            <a:lvl1pPr>
              <a:defRPr sz="1800">
                <a:solidFill>
                  <a:schemeClr val="bg1"/>
                </a:solidFill>
              </a:defRPr>
            </a:lvl1pPr>
          </a:lstStyle>
          <a:p>
            <a:pPr lvl="0"/>
            <a:r>
              <a:rPr lang="en-US"/>
              <a:t>Presenter title</a:t>
            </a:r>
            <a:endParaRPr lang="en-AU"/>
          </a:p>
        </p:txBody>
      </p:sp>
      <p:sp>
        <p:nvSpPr>
          <p:cNvPr id="10" name="Text Placeholder 14">
            <a:extLst>
              <a:ext uri="{FF2B5EF4-FFF2-40B4-BE49-F238E27FC236}">
                <a16:creationId xmlns:a16="http://schemas.microsoft.com/office/drawing/2014/main" id="{37F13F42-B330-47E5-3F90-36734EC08976}"/>
              </a:ext>
            </a:extLst>
          </p:cNvPr>
          <p:cNvSpPr>
            <a:spLocks noGrp="1"/>
          </p:cNvSpPr>
          <p:nvPr>
            <p:ph type="body" sz="quarter" idx="12" hasCustomPrompt="1"/>
          </p:nvPr>
        </p:nvSpPr>
        <p:spPr>
          <a:xfrm>
            <a:off x="7847995" y="5832773"/>
            <a:ext cx="2700000" cy="720000"/>
          </a:xfrm>
        </p:spPr>
        <p:txBody>
          <a:bodyPr anchor="b">
            <a:noAutofit/>
          </a:bodyPr>
          <a:lstStyle>
            <a:lvl1pPr algn="r">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DAEA5A75-B013-2CCC-2269-682E37F0B276}"/>
              </a:ext>
              <a:ext uri="{C183D7F6-B498-43B3-948B-1728B52AA6E4}">
                <adec:decorative xmlns:adec="http://schemas.microsoft.com/office/drawing/2017/decorative" val="1"/>
              </a:ext>
            </a:extLst>
          </p:cNvPr>
          <p:cNvSpPr>
            <a:spLocks noGrp="1"/>
          </p:cNvSpPr>
          <p:nvPr>
            <p:ph type="pic" sz="quarter" idx="13"/>
          </p:nvPr>
        </p:nvSpPr>
        <p:spPr>
          <a:xfrm>
            <a:off x="0" y="0"/>
            <a:ext cx="3060000" cy="6858000"/>
          </a:xfrm>
        </p:spPr>
        <p:txBody>
          <a:bodyPr/>
          <a:lstStyle/>
          <a:p>
            <a:r>
              <a:rPr lang="en-US"/>
              <a:t>Click icon to add picture</a:t>
            </a:r>
            <a:endParaRPr lang="en-AU"/>
          </a:p>
        </p:txBody>
      </p:sp>
    </p:spTree>
    <p:extLst>
      <p:ext uri="{BB962C8B-B14F-4D97-AF65-F5344CB8AC3E}">
        <p14:creationId xmlns:p14="http://schemas.microsoft.com/office/powerpoint/2010/main" val="136420733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2 column text above graphic">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a:t>Click icon to add picture</a:t>
            </a:r>
            <a:endParaRPr lang="en-AU"/>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9" name="Title 3">
            <a:extLst>
              <a:ext uri="{FF2B5EF4-FFF2-40B4-BE49-F238E27FC236}">
                <a16:creationId xmlns:a16="http://schemas.microsoft.com/office/drawing/2014/main" id="{05BC5410-7E55-4593-BA28-5E8E6B37DC5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CCAC8508-E60B-446A-8E8E-4CDD0947B710}"/>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18753066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Image with two multi-content boxes">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9E937FAD-09C4-B9AC-E0F8-D88B1E980AFF}"/>
              </a:ext>
              <a:ext uri="{C183D7F6-B498-43B3-948B-1728B52AA6E4}">
                <adec:decorative xmlns:adec="http://schemas.microsoft.com/office/drawing/2017/decorative" val="1"/>
              </a:ext>
            </a:extLst>
          </p:cNvPr>
          <p:cNvCxnSpPr>
            <a:cxnSpLocks/>
          </p:cNvCxnSpPr>
          <p:nvPr userDrawn="1"/>
        </p:nvCxnSpPr>
        <p:spPr>
          <a:xfrm>
            <a:off x="360000" y="360000"/>
            <a:ext cx="0" cy="597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Picture Placeholder 14">
            <a:extLst>
              <a:ext uri="{FF2B5EF4-FFF2-40B4-BE49-F238E27FC236}">
                <a16:creationId xmlns:a16="http://schemas.microsoft.com/office/drawing/2014/main" id="{A1EC6F40-A8A0-4128-90D0-E467B30278DC}"/>
              </a:ext>
              <a:ext uri="{C183D7F6-B498-43B3-948B-1728B52AA6E4}">
                <adec:decorative xmlns:adec="http://schemas.microsoft.com/office/drawing/2017/decorative" val="1"/>
              </a:ext>
            </a:extLst>
          </p:cNvPr>
          <p:cNvSpPr>
            <a:spLocks noGrp="1"/>
          </p:cNvSpPr>
          <p:nvPr>
            <p:ph type="pic" sz="quarter" idx="13"/>
          </p:nvPr>
        </p:nvSpPr>
        <p:spPr>
          <a:xfrm>
            <a:off x="539750" y="1728788"/>
            <a:ext cx="6229350" cy="4607212"/>
          </a:xfrm>
        </p:spPr>
        <p:txBody>
          <a:bodyPr/>
          <a:lstStyle/>
          <a:p>
            <a:r>
              <a:rPr lang="en-US"/>
              <a:t>Click icon to add picture</a:t>
            </a:r>
            <a:endParaRPr lang="en-AU"/>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6948000" y="1728000"/>
            <a:ext cx="0" cy="460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7127999" y="1727999"/>
            <a:ext cx="4715997" cy="205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28000" y="3924000"/>
            <a:ext cx="4715996" cy="205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2">
            <a:extLst>
              <a:ext uri="{FF2B5EF4-FFF2-40B4-BE49-F238E27FC236}">
                <a16:creationId xmlns:a16="http://schemas.microsoft.com/office/drawing/2014/main" id="{0EAFF04E-EED2-4901-9136-39CEC8DFA263}"/>
              </a:ext>
            </a:extLst>
          </p:cNvPr>
          <p:cNvSpPr>
            <a:spLocks noGrp="1"/>
          </p:cNvSpPr>
          <p:nvPr>
            <p:ph type="body" sz="quarter" idx="14" hasCustomPrompt="1"/>
          </p:nvPr>
        </p:nvSpPr>
        <p:spPr>
          <a:xfrm>
            <a:off x="7127998" y="6048000"/>
            <a:ext cx="4716000" cy="288000"/>
          </a:xfrm>
        </p:spPr>
        <p:txBody>
          <a:bodyPr anchor="b" anchorCtr="0">
            <a:normAutofit/>
          </a:bodyPr>
          <a:lstStyle>
            <a:lvl1pPr>
              <a:defRPr sz="1000">
                <a:latin typeface="+mn-lt"/>
              </a:defRPr>
            </a:lvl1pPr>
          </a:lstStyle>
          <a:p>
            <a:pPr lvl="0"/>
            <a:r>
              <a:rPr lang="en-US"/>
              <a:t>Caption</a:t>
            </a:r>
            <a:endParaRPr lang="en-AU"/>
          </a:p>
        </p:txBody>
      </p:sp>
      <p:sp>
        <p:nvSpPr>
          <p:cNvPr id="6" name="Slide Number Placeholder 5">
            <a:extLst>
              <a:ext uri="{FF2B5EF4-FFF2-40B4-BE49-F238E27FC236}">
                <a16:creationId xmlns:a16="http://schemas.microsoft.com/office/drawing/2014/main" id="{AD7D6739-5371-B762-58B3-DA849DE6A79E}"/>
              </a:ext>
            </a:extLst>
          </p:cNvPr>
          <p:cNvSpPr>
            <a:spLocks noGrp="1"/>
          </p:cNvSpPr>
          <p:nvPr>
            <p:ph type="sldNum" sz="quarter" idx="15"/>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79691CFB-7E44-4ABC-B663-13EAB9E121E0}"/>
              </a:ext>
            </a:extLst>
          </p:cNvPr>
          <p:cNvSpPr>
            <a:spLocks noGrp="1"/>
          </p:cNvSpPr>
          <p:nvPr>
            <p:ph type="title"/>
          </p:nvPr>
        </p:nvSpPr>
        <p:spPr>
          <a:xfrm>
            <a:off x="539748" y="360000"/>
            <a:ext cx="9900251" cy="545601"/>
          </a:xfrm>
        </p:spPr>
        <p:txBody>
          <a:bodyPr/>
          <a:lstStyle>
            <a:lvl1pPr>
              <a:defRPr>
                <a:solidFill>
                  <a:schemeClr val="accent1"/>
                </a:solidFill>
              </a:defRPr>
            </a:lvl1pPr>
          </a:lstStyle>
          <a:p>
            <a:r>
              <a:rPr lang="en-US"/>
              <a:t>Click to edit Master title style</a:t>
            </a:r>
            <a:endParaRPr lang="en-AU"/>
          </a:p>
        </p:txBody>
      </p:sp>
      <p:sp>
        <p:nvSpPr>
          <p:cNvPr id="13" name="Text Placeholder 10">
            <a:extLst>
              <a:ext uri="{FF2B5EF4-FFF2-40B4-BE49-F238E27FC236}">
                <a16:creationId xmlns:a16="http://schemas.microsoft.com/office/drawing/2014/main" id="{91B4D21B-6662-499E-B4B3-F33ABC0C0C36}"/>
              </a:ext>
            </a:extLst>
          </p:cNvPr>
          <p:cNvSpPr>
            <a:spLocks noGrp="1"/>
          </p:cNvSpPr>
          <p:nvPr>
            <p:ph type="body" sz="quarter" idx="18" hasCustomPrompt="1"/>
          </p:nvPr>
        </p:nvSpPr>
        <p:spPr>
          <a:xfrm>
            <a:off x="539748" y="1016704"/>
            <a:ext cx="9900252"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46430176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2 charts with supporting text">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36E96714-DAB5-89E1-9A49-F9D9F3DE01D0}"/>
              </a:ext>
              <a:ext uri="{C183D7F6-B498-43B3-948B-1728B52AA6E4}">
                <adec:decorative xmlns:adec="http://schemas.microsoft.com/office/drawing/2017/decorative" val="1"/>
              </a:ext>
            </a:extLst>
          </p:cNvPr>
          <p:cNvCxnSpPr/>
          <p:nvPr userDrawn="1"/>
        </p:nvCxnSpPr>
        <p:spPr>
          <a:xfrm>
            <a:off x="360000" y="360000"/>
            <a:ext cx="0" cy="597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hart Placeholder 11">
            <a:extLst>
              <a:ext uri="{FF2B5EF4-FFF2-40B4-BE49-F238E27FC236}">
                <a16:creationId xmlns:a16="http://schemas.microsoft.com/office/drawing/2014/main" id="{D7E1CAC4-88FF-4E85-8A37-9D1F4A8514EE}"/>
              </a:ext>
            </a:extLst>
          </p:cNvPr>
          <p:cNvSpPr>
            <a:spLocks noGrp="1"/>
          </p:cNvSpPr>
          <p:nvPr>
            <p:ph type="chart" sz="quarter" idx="15"/>
          </p:nvPr>
        </p:nvSpPr>
        <p:spPr>
          <a:xfrm>
            <a:off x="539750" y="1547999"/>
            <a:ext cx="7560000" cy="3888000"/>
          </a:xfrm>
        </p:spPr>
        <p:txBody>
          <a:bodyPr/>
          <a:lstStyle/>
          <a:p>
            <a:r>
              <a:rPr lang="en-US"/>
              <a:t>Click icon to add chart</a:t>
            </a:r>
            <a:endParaRPr lang="en-AU"/>
          </a:p>
        </p:txBody>
      </p:sp>
      <p:sp>
        <p:nvSpPr>
          <p:cNvPr id="20" name="Text Placeholder 19">
            <a:extLst>
              <a:ext uri="{FF2B5EF4-FFF2-40B4-BE49-F238E27FC236}">
                <a16:creationId xmlns:a16="http://schemas.microsoft.com/office/drawing/2014/main" id="{CD3768AF-49AB-464E-9DF6-68376B8AC32E}"/>
              </a:ext>
            </a:extLst>
          </p:cNvPr>
          <p:cNvSpPr>
            <a:spLocks noGrp="1"/>
          </p:cNvSpPr>
          <p:nvPr>
            <p:ph type="body" sz="quarter" idx="17"/>
          </p:nvPr>
        </p:nvSpPr>
        <p:spPr>
          <a:xfrm>
            <a:off x="539750" y="5544000"/>
            <a:ext cx="7560000" cy="792000"/>
          </a:xfrm>
        </p:spPr>
        <p:txBody>
          <a:bodyPr>
            <a:noAutofit/>
          </a:bodyPr>
          <a:lstStyle>
            <a:lvl1pPr>
              <a:lnSpc>
                <a:spcPct val="100000"/>
              </a:lnSpc>
              <a:spcAft>
                <a:spcPts val="0"/>
              </a:spcAft>
              <a:defRPr sz="1800" b="1">
                <a:latin typeface="+mn-lt"/>
              </a:defRPr>
            </a:lvl1pPr>
            <a:lvl2pPr>
              <a:lnSpc>
                <a:spcPct val="100000"/>
              </a:lnSpc>
              <a:spcAft>
                <a:spcPts val="0"/>
              </a:spcAft>
              <a:defRPr sz="1800" b="0">
                <a:latin typeface="+mn-lt"/>
              </a:defRPr>
            </a:lvl2pPr>
            <a:lvl3pPr>
              <a:defRPr sz="1200"/>
            </a:lvl3pPr>
            <a:lvl4pPr>
              <a:defRPr sz="1200"/>
            </a:lvl4pPr>
            <a:lvl5pPr>
              <a:defRPr sz="1200"/>
            </a:lvl5pPr>
          </a:lstStyle>
          <a:p>
            <a:pPr lvl="0"/>
            <a:r>
              <a:rPr lang="en-US"/>
              <a:t>Click to edit Master text styles</a:t>
            </a:r>
          </a:p>
          <a:p>
            <a:pPr lvl="1"/>
            <a:r>
              <a:rPr lang="en-US"/>
              <a:t>Second level</a:t>
            </a:r>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8928000" y="3276000"/>
            <a:ext cx="0" cy="306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Chart Placeholder 17">
            <a:extLst>
              <a:ext uri="{FF2B5EF4-FFF2-40B4-BE49-F238E27FC236}">
                <a16:creationId xmlns:a16="http://schemas.microsoft.com/office/drawing/2014/main" id="{0F4F51DE-C82F-4C69-9901-7D4EF2CBE8D4}"/>
              </a:ext>
            </a:extLst>
          </p:cNvPr>
          <p:cNvSpPr>
            <a:spLocks noGrp="1"/>
          </p:cNvSpPr>
          <p:nvPr>
            <p:ph type="chart" sz="quarter" idx="16"/>
          </p:nvPr>
        </p:nvSpPr>
        <p:spPr>
          <a:xfrm>
            <a:off x="9108000" y="3276000"/>
            <a:ext cx="2736000" cy="2159999"/>
          </a:xfrm>
        </p:spPr>
        <p:txBody>
          <a:bodyPr/>
          <a:lstStyle/>
          <a:p>
            <a:r>
              <a:rPr lang="en-US"/>
              <a:t>Click icon to add chart</a:t>
            </a:r>
            <a:endParaRPr lang="en-AU"/>
          </a:p>
        </p:txBody>
      </p:sp>
      <p:sp>
        <p:nvSpPr>
          <p:cNvPr id="21" name="Text Placeholder 19">
            <a:extLst>
              <a:ext uri="{FF2B5EF4-FFF2-40B4-BE49-F238E27FC236}">
                <a16:creationId xmlns:a16="http://schemas.microsoft.com/office/drawing/2014/main" id="{2A94C0C8-30F5-4B00-BC99-C6DFC381A6C9}"/>
              </a:ext>
            </a:extLst>
          </p:cNvPr>
          <p:cNvSpPr>
            <a:spLocks noGrp="1"/>
          </p:cNvSpPr>
          <p:nvPr>
            <p:ph type="body" sz="quarter" idx="18" hasCustomPrompt="1"/>
          </p:nvPr>
        </p:nvSpPr>
        <p:spPr>
          <a:xfrm>
            <a:off x="9108000" y="5544000"/>
            <a:ext cx="2735999" cy="792000"/>
          </a:xfrm>
        </p:spPr>
        <p:txBody>
          <a:bodyPr>
            <a:noAutofit/>
          </a:bodyPr>
          <a:lstStyle>
            <a:lvl1pPr>
              <a:lnSpc>
                <a:spcPct val="100000"/>
              </a:lnSpc>
              <a:spcAft>
                <a:spcPts val="0"/>
              </a:spcAft>
              <a:defRPr sz="1800" b="1">
                <a:latin typeface="+mn-lt"/>
              </a:defRPr>
            </a:lvl1pPr>
            <a:lvl2pPr>
              <a:lnSpc>
                <a:spcPct val="100000"/>
              </a:lnSpc>
              <a:spcAft>
                <a:spcPts val="0"/>
              </a:spcAft>
              <a:defRPr sz="1800" b="0">
                <a:latin typeface="+mn-lt"/>
              </a:defRPr>
            </a:lvl2pPr>
            <a:lvl3pPr>
              <a:defRPr sz="1200"/>
            </a:lvl3pPr>
            <a:lvl4pPr>
              <a:defRPr sz="1200"/>
            </a:lvl4pPr>
            <a:lvl5pPr>
              <a:defRPr sz="1200"/>
            </a:lvl5pPr>
          </a:lstStyle>
          <a:p>
            <a:pPr lvl="0"/>
            <a:r>
              <a:rPr lang="en-US"/>
              <a:t>Click to edit text styles</a:t>
            </a:r>
          </a:p>
          <a:p>
            <a:pPr lvl="1"/>
            <a:r>
              <a:rPr lang="en-US"/>
              <a:t>Second level</a:t>
            </a:r>
          </a:p>
        </p:txBody>
      </p:sp>
      <p:sp>
        <p:nvSpPr>
          <p:cNvPr id="4" name="Slide Number Placeholder 3">
            <a:extLst>
              <a:ext uri="{FF2B5EF4-FFF2-40B4-BE49-F238E27FC236}">
                <a16:creationId xmlns:a16="http://schemas.microsoft.com/office/drawing/2014/main" id="{22B538D5-1269-AD49-5ECE-E3F740C2007D}"/>
              </a:ext>
            </a:extLst>
          </p:cNvPr>
          <p:cNvSpPr>
            <a:spLocks noGrp="1"/>
          </p:cNvSpPr>
          <p:nvPr>
            <p:ph type="sldNum" sz="quarter" idx="19"/>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10741BC9-5810-4402-AD5B-2DD451F81539}"/>
              </a:ext>
            </a:extLst>
          </p:cNvPr>
          <p:cNvSpPr>
            <a:spLocks noGrp="1"/>
          </p:cNvSpPr>
          <p:nvPr>
            <p:ph type="title"/>
          </p:nvPr>
        </p:nvSpPr>
        <p:spPr>
          <a:xfrm>
            <a:off x="539750" y="360000"/>
            <a:ext cx="9900250" cy="545601"/>
          </a:xfrm>
        </p:spPr>
        <p:txBody>
          <a:bodyPr/>
          <a:lstStyle>
            <a:lvl1pPr>
              <a:defRPr>
                <a:solidFill>
                  <a:schemeClr val="accent1"/>
                </a:solidFill>
              </a:defRPr>
            </a:lvl1pPr>
          </a:lstStyle>
          <a:p>
            <a:r>
              <a:rPr lang="en-US"/>
              <a:t>Click to edit Master title style</a:t>
            </a:r>
            <a:endParaRPr lang="en-AU"/>
          </a:p>
        </p:txBody>
      </p:sp>
      <p:sp>
        <p:nvSpPr>
          <p:cNvPr id="14" name="Text Placeholder 10">
            <a:extLst>
              <a:ext uri="{FF2B5EF4-FFF2-40B4-BE49-F238E27FC236}">
                <a16:creationId xmlns:a16="http://schemas.microsoft.com/office/drawing/2014/main" id="{26173B19-BDA0-4232-B1D7-D85D6B594E60}"/>
              </a:ext>
            </a:extLst>
          </p:cNvPr>
          <p:cNvSpPr>
            <a:spLocks noGrp="1"/>
          </p:cNvSpPr>
          <p:nvPr>
            <p:ph type="body" sz="quarter" idx="20" hasCustomPrompt="1"/>
          </p:nvPr>
        </p:nvSpPr>
        <p:spPr>
          <a:xfrm>
            <a:off x="539750" y="1016704"/>
            <a:ext cx="990025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36444965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E70612CD-1BF1-42B5-8546-A674A0B86640}"/>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360000"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359999" y="2340000"/>
            <a:ext cx="5400000" cy="3780000"/>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8000"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08000" y="2340000"/>
            <a:ext cx="5400000" cy="3780000"/>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D1BAADAD-B302-2C54-28BE-DE627A1513A5}"/>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8CC0920B-AC4B-0EAF-B89F-B7D59046919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F2CB1FCA-D1E5-416B-B1F2-710F1C82DC16}"/>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14" name="Text Placeholder 10">
            <a:extLst>
              <a:ext uri="{FF2B5EF4-FFF2-40B4-BE49-F238E27FC236}">
                <a16:creationId xmlns:a16="http://schemas.microsoft.com/office/drawing/2014/main" id="{04324E8E-03E6-4838-9622-D9823630F780}"/>
              </a:ext>
            </a:extLst>
          </p:cNvPr>
          <p:cNvSpPr>
            <a:spLocks noGrp="1"/>
          </p:cNvSpPr>
          <p:nvPr>
            <p:ph type="body" sz="quarter" idx="18" hasCustomPrompt="1"/>
          </p:nvPr>
        </p:nvSpPr>
        <p:spPr>
          <a:xfrm>
            <a:off x="360000" y="105088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51429058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44123646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200008808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ontent Double Column_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23056-E44C-AF43-A422-C82DD035EF01}"/>
              </a:ext>
            </a:extLst>
          </p:cNvPr>
          <p:cNvSpPr>
            <a:spLocks noGrp="1"/>
          </p:cNvSpPr>
          <p:nvPr>
            <p:ph type="title"/>
          </p:nvPr>
        </p:nvSpPr>
        <p:spPr>
          <a:xfrm>
            <a:off x="343125" y="402012"/>
            <a:ext cx="10629676" cy="498470"/>
          </a:xfrm>
        </p:spPr>
        <p:txBody>
          <a:bodyPr/>
          <a:lstStyle>
            <a:lvl1pPr>
              <a:defRPr>
                <a:solidFill>
                  <a:schemeClr val="tx2"/>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Footer Placeholder 2">
            <a:extLst>
              <a:ext uri="{FF2B5EF4-FFF2-40B4-BE49-F238E27FC236}">
                <a16:creationId xmlns:a16="http://schemas.microsoft.com/office/drawing/2014/main" id="{5C701063-BE19-724C-91DD-C5F4B7488FA3}"/>
              </a:ext>
            </a:extLst>
          </p:cNvPr>
          <p:cNvSpPr>
            <a:spLocks noGrp="1"/>
          </p:cNvSpPr>
          <p:nvPr>
            <p:ph type="ftr" sz="quarter" idx="10"/>
          </p:nvPr>
        </p:nvSpPr>
        <p:spPr/>
        <p:txBody>
          <a:bodyPr/>
          <a:lstStyle/>
          <a:p>
            <a:endParaRPr lang="en-US"/>
          </a:p>
        </p:txBody>
      </p:sp>
      <p:sp>
        <p:nvSpPr>
          <p:cNvPr id="4" name="Slide Number Placeholder 3">
            <a:extLst>
              <a:ext uri="{FF2B5EF4-FFF2-40B4-BE49-F238E27FC236}">
                <a16:creationId xmlns:a16="http://schemas.microsoft.com/office/drawing/2014/main" id="{196E156F-4B4A-874F-AEE2-940A34FF45A4}"/>
              </a:ext>
            </a:extLst>
          </p:cNvPr>
          <p:cNvSpPr>
            <a:spLocks noGrp="1"/>
          </p:cNvSpPr>
          <p:nvPr>
            <p:ph type="sldNum" sz="quarter" idx="11"/>
          </p:nvPr>
        </p:nvSpPr>
        <p:spPr/>
        <p:txBody>
          <a:bodyPr/>
          <a:lstStyle/>
          <a:p>
            <a:fld id="{53F625F3-B677-4D46-AEB5-DC449A9DF797}" type="slidenum">
              <a:rPr lang="en-AU" smtClean="0"/>
              <a:pPr/>
              <a:t>‹#›</a:t>
            </a:fld>
            <a:endParaRPr lang="en-AU"/>
          </a:p>
        </p:txBody>
      </p:sp>
      <p:sp>
        <p:nvSpPr>
          <p:cNvPr id="5" name="Text Placeholder 2078">
            <a:extLst>
              <a:ext uri="{FF2B5EF4-FFF2-40B4-BE49-F238E27FC236}">
                <a16:creationId xmlns:a16="http://schemas.microsoft.com/office/drawing/2014/main" id="{0C286ABD-2EA9-E445-A9AD-2AD792A0E003}"/>
              </a:ext>
            </a:extLst>
          </p:cNvPr>
          <p:cNvSpPr>
            <a:spLocks noGrp="1"/>
          </p:cNvSpPr>
          <p:nvPr>
            <p:ph type="body" sz="quarter" idx="15" hasCustomPrompt="1"/>
          </p:nvPr>
        </p:nvSpPr>
        <p:spPr>
          <a:xfrm>
            <a:off x="340307" y="910008"/>
            <a:ext cx="10632493" cy="466356"/>
          </a:xfrm>
          <a:prstGeom prst="rect">
            <a:avLst/>
          </a:prstGeom>
        </p:spPr>
        <p:txBody>
          <a:bodyPr wrap="square" lIns="0">
            <a:noAutofit/>
          </a:bodyPr>
          <a:lstStyle>
            <a:lvl1pPr marL="0" indent="0">
              <a:buNone/>
              <a:defRPr sz="1800" b="0" i="0">
                <a:solidFill>
                  <a:schemeClr val="accent2"/>
                </a:solidFill>
                <a:latin typeface="Arial" panose="020B0604020202020204" pitchFamily="34" charset="0"/>
                <a:cs typeface="Arial" panose="020B0604020202020204" pitchFamily="34" charset="0"/>
              </a:defRPr>
            </a:lvl1pPr>
            <a:lvl2pPr marL="0" indent="0">
              <a:buNone/>
              <a:defRPr/>
            </a:lvl2pPr>
          </a:lstStyle>
          <a:p>
            <a:pPr lvl="0"/>
            <a:r>
              <a:rPr lang="en-US"/>
              <a:t>Subtitle goes here</a:t>
            </a:r>
          </a:p>
        </p:txBody>
      </p:sp>
      <p:cxnSp>
        <p:nvCxnSpPr>
          <p:cNvPr id="7" name="Straight Connector 6">
            <a:extLst>
              <a:ext uri="{FF2B5EF4-FFF2-40B4-BE49-F238E27FC236}">
                <a16:creationId xmlns:a16="http://schemas.microsoft.com/office/drawing/2014/main" id="{B47D4F20-168E-1D45-8475-BC928E86208C}"/>
              </a:ext>
            </a:extLst>
          </p:cNvPr>
          <p:cNvCxnSpPr>
            <a:cxnSpLocks/>
          </p:cNvCxnSpPr>
          <p:nvPr userDrawn="1"/>
        </p:nvCxnSpPr>
        <p:spPr>
          <a:xfrm>
            <a:off x="334963" y="1665287"/>
            <a:ext cx="114681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Picture Placeholder 3">
            <a:extLst>
              <a:ext uri="{FF2B5EF4-FFF2-40B4-BE49-F238E27FC236}">
                <a16:creationId xmlns:a16="http://schemas.microsoft.com/office/drawing/2014/main" id="{92BA1511-BC03-1340-A366-AB5EC6B308E1}"/>
              </a:ext>
            </a:extLst>
          </p:cNvPr>
          <p:cNvSpPr>
            <a:spLocks noGrp="1"/>
          </p:cNvSpPr>
          <p:nvPr>
            <p:ph type="pic" sz="quarter" idx="17"/>
          </p:nvPr>
        </p:nvSpPr>
        <p:spPr>
          <a:xfrm>
            <a:off x="5951538" y="1989138"/>
            <a:ext cx="5868987" cy="4123485"/>
          </a:xfrm>
        </p:spPr>
        <p:txBody>
          <a:bodyPr>
            <a:normAutofit/>
          </a:bodyPr>
          <a:lstStyle>
            <a:lvl1pPr marL="0" indent="0">
              <a:buNone/>
              <a:defRPr sz="1800"/>
            </a:lvl1pPr>
          </a:lstStyle>
          <a:p>
            <a:r>
              <a:rPr lang="en-US"/>
              <a:t>Click icon to add picture</a:t>
            </a:r>
            <a:endParaRPr lang="en-AU"/>
          </a:p>
        </p:txBody>
      </p:sp>
      <p:sp>
        <p:nvSpPr>
          <p:cNvPr id="11" name="Text Placeholder 2">
            <a:extLst>
              <a:ext uri="{FF2B5EF4-FFF2-40B4-BE49-F238E27FC236}">
                <a16:creationId xmlns:a16="http://schemas.microsoft.com/office/drawing/2014/main" id="{C34004FB-FECF-9449-91A7-F251720D0E38}"/>
              </a:ext>
            </a:extLst>
          </p:cNvPr>
          <p:cNvSpPr>
            <a:spLocks noGrp="1"/>
          </p:cNvSpPr>
          <p:nvPr>
            <p:ph type="body" sz="quarter" idx="16"/>
          </p:nvPr>
        </p:nvSpPr>
        <p:spPr>
          <a:xfrm>
            <a:off x="334962" y="1989138"/>
            <a:ext cx="5392737" cy="41234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12" name="Graphic 11">
            <a:extLst>
              <a:ext uri="{FF2B5EF4-FFF2-40B4-BE49-F238E27FC236}">
                <a16:creationId xmlns:a16="http://schemas.microsoft.com/office/drawing/2014/main" id="{00079BD0-8F19-D845-893E-1EF997B1BF5A}"/>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292918" y="383757"/>
            <a:ext cx="504501" cy="531895"/>
          </a:xfrm>
          <a:prstGeom prst="rect">
            <a:avLst/>
          </a:prstGeom>
        </p:spPr>
      </p:pic>
    </p:spTree>
    <p:extLst>
      <p:ext uri="{BB962C8B-B14F-4D97-AF65-F5344CB8AC3E}">
        <p14:creationId xmlns:p14="http://schemas.microsoft.com/office/powerpoint/2010/main" val="4235286301"/>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ver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D08CF-2518-2327-406C-6026029FD05B}"/>
              </a:ext>
              <a:ext uri="{C183D7F6-B498-43B3-948B-1728B52AA6E4}">
                <adec:decorative xmlns:adec="http://schemas.microsoft.com/office/drawing/2017/decorative" val="1"/>
              </a:ext>
            </a:extLst>
          </p:cNvPr>
          <p:cNvSpPr/>
          <p:nvPr userDrawn="1"/>
        </p:nvSpPr>
        <p:spPr>
          <a:xfrm>
            <a:off x="3060000" y="0"/>
            <a:ext cx="7776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mj-lt"/>
            </a:endParaRPr>
          </a:p>
        </p:txBody>
      </p:sp>
      <p:cxnSp>
        <p:nvCxnSpPr>
          <p:cNvPr id="11" name="Straight Connector 10">
            <a:extLst>
              <a:ext uri="{FF2B5EF4-FFF2-40B4-BE49-F238E27FC236}">
                <a16:creationId xmlns:a16="http://schemas.microsoft.com/office/drawing/2014/main" id="{167B4648-D1B6-2648-37DC-35CC3262B2EE}"/>
              </a:ext>
              <a:ext uri="{C183D7F6-B498-43B3-948B-1728B52AA6E4}">
                <adec:decorative xmlns:adec="http://schemas.microsoft.com/office/drawing/2017/decorative" val="1"/>
              </a:ext>
            </a:extLst>
          </p:cNvPr>
          <p:cNvCxnSpPr>
            <a:cxnSpLocks/>
          </p:cNvCxnSpPr>
          <p:nvPr userDrawn="1"/>
        </p:nvCxnSpPr>
        <p:spPr>
          <a:xfrm>
            <a:off x="3420000" y="360000"/>
            <a:ext cx="0" cy="6192773"/>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A6070B46-EC77-177A-DA25-5155F929B19D}"/>
              </a:ext>
            </a:extLst>
          </p:cNvPr>
          <p:cNvSpPr>
            <a:spLocks noGrp="1"/>
          </p:cNvSpPr>
          <p:nvPr>
            <p:ph type="ctrTitle" hasCustomPrompt="1"/>
          </p:nvPr>
        </p:nvSpPr>
        <p:spPr>
          <a:xfrm>
            <a:off x="3599997" y="1259999"/>
            <a:ext cx="6948000" cy="2700000"/>
          </a:xfrm>
          <a:ln>
            <a:noFill/>
          </a:ln>
        </p:spPr>
        <p:txBody>
          <a:bodyPr anchor="t">
            <a:noAutofit/>
          </a:bodyPr>
          <a:lstStyle>
            <a:lvl1pPr algn="l">
              <a:lnSpc>
                <a:spcPct val="90000"/>
              </a:lnSpc>
              <a:defRPr sz="4800">
                <a:solidFill>
                  <a:schemeClr val="accent1"/>
                </a:solidFill>
                <a:latin typeface="+mj-lt"/>
              </a:defRPr>
            </a:lvl1pPr>
          </a:lstStyle>
          <a:p>
            <a:r>
              <a:rPr lang="en-US"/>
              <a:t>Presentation title</a:t>
            </a:r>
          </a:p>
        </p:txBody>
      </p:sp>
      <p:sp>
        <p:nvSpPr>
          <p:cNvPr id="3" name="Footer Placeholder 2">
            <a:extLst>
              <a:ext uri="{FF2B5EF4-FFF2-40B4-BE49-F238E27FC236}">
                <a16:creationId xmlns:a16="http://schemas.microsoft.com/office/drawing/2014/main" id="{6E1481CC-14AE-44A2-E62B-3050FD80215A}"/>
              </a:ext>
              <a:ext uri="{C183D7F6-B498-43B3-948B-1728B52AA6E4}">
                <adec:decorative xmlns:adec="http://schemas.microsoft.com/office/drawing/2017/decorative" val="1"/>
              </a:ext>
            </a:extLst>
          </p:cNvPr>
          <p:cNvSpPr>
            <a:spLocks noGrp="1"/>
          </p:cNvSpPr>
          <p:nvPr>
            <p:ph type="ftr" sz="quarter" idx="10"/>
          </p:nvPr>
        </p:nvSpPr>
        <p:spPr>
          <a:xfrm>
            <a:off x="3599997" y="360000"/>
            <a:ext cx="3599996" cy="684000"/>
          </a:xfrm>
          <a:prstGeom prst="rect">
            <a:avLst/>
          </a:prstGeom>
        </p:spPr>
        <p:txBody>
          <a:bodyPr lIns="0" tIns="0" rIns="0" bIns="0">
            <a:noAutofit/>
          </a:bodyPr>
          <a:lstStyle>
            <a:lvl1pPr>
              <a:defRPr sz="1400">
                <a:solidFill>
                  <a:schemeClr val="accent1"/>
                </a:solidFill>
                <a:latin typeface="Public Sans" pitchFamily="2" charset="0"/>
              </a:defRPr>
            </a:lvl1pPr>
          </a:lstStyle>
          <a:p>
            <a:r>
              <a:rPr lang="en-US"/>
              <a:t>NSW Department of Education</a:t>
            </a:r>
            <a:endParaRPr lang="en-AU"/>
          </a:p>
        </p:txBody>
      </p:sp>
      <p:sp>
        <p:nvSpPr>
          <p:cNvPr id="8" name="Text Placeholder 10">
            <a:extLst>
              <a:ext uri="{FF2B5EF4-FFF2-40B4-BE49-F238E27FC236}">
                <a16:creationId xmlns:a16="http://schemas.microsoft.com/office/drawing/2014/main" id="{55A48081-2B8F-CBA5-A4D1-4D0CEEEDB3CA}"/>
              </a:ext>
            </a:extLst>
          </p:cNvPr>
          <p:cNvSpPr>
            <a:spLocks noGrp="1"/>
          </p:cNvSpPr>
          <p:nvPr>
            <p:ph type="body" sz="quarter" idx="14" hasCustomPrompt="1"/>
          </p:nvPr>
        </p:nvSpPr>
        <p:spPr>
          <a:xfrm>
            <a:off x="3599997" y="4248000"/>
            <a:ext cx="6947996" cy="1152000"/>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9" name="Text Placeholder 14">
            <a:extLst>
              <a:ext uri="{FF2B5EF4-FFF2-40B4-BE49-F238E27FC236}">
                <a16:creationId xmlns:a16="http://schemas.microsoft.com/office/drawing/2014/main" id="{AEED1A4F-C99E-03ED-E8E3-C614DDDC05BB}"/>
              </a:ext>
            </a:extLst>
          </p:cNvPr>
          <p:cNvSpPr>
            <a:spLocks noGrp="1"/>
          </p:cNvSpPr>
          <p:nvPr>
            <p:ph type="body" sz="quarter" idx="11" hasCustomPrompt="1"/>
          </p:nvPr>
        </p:nvSpPr>
        <p:spPr>
          <a:xfrm>
            <a:off x="3599997" y="5832773"/>
            <a:ext cx="3600000" cy="396000"/>
          </a:xfrm>
        </p:spPr>
        <p:txBody>
          <a:bodyPr anchor="b" anchorCtr="0">
            <a:noAutofit/>
          </a:bodyPr>
          <a:lstStyle>
            <a:lvl1pPr>
              <a:lnSpc>
                <a:spcPct val="100000"/>
              </a:lnSpc>
              <a:spcAft>
                <a:spcPts val="0"/>
              </a:spcAft>
              <a:defRPr sz="1800" b="1">
                <a:solidFill>
                  <a:schemeClr val="accent1"/>
                </a:solidFill>
                <a:latin typeface="+mn-lt"/>
              </a:defRPr>
            </a:lvl1pPr>
            <a:lvl2pPr>
              <a:lnSpc>
                <a:spcPct val="100000"/>
              </a:lnSpc>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2" name="Text Placeholder 7">
            <a:extLst>
              <a:ext uri="{FF2B5EF4-FFF2-40B4-BE49-F238E27FC236}">
                <a16:creationId xmlns:a16="http://schemas.microsoft.com/office/drawing/2014/main" id="{60E763D3-A13C-06E4-9014-2E3B13407800}"/>
              </a:ext>
            </a:extLst>
          </p:cNvPr>
          <p:cNvSpPr>
            <a:spLocks noGrp="1"/>
          </p:cNvSpPr>
          <p:nvPr>
            <p:ph type="body" sz="quarter" idx="16" hasCustomPrompt="1"/>
          </p:nvPr>
        </p:nvSpPr>
        <p:spPr>
          <a:xfrm>
            <a:off x="3600000" y="6264773"/>
            <a:ext cx="3599999" cy="288000"/>
          </a:xfrm>
        </p:spPr>
        <p:txBody>
          <a:bodyPr anchor="b" anchorCtr="0"/>
          <a:lstStyle>
            <a:lvl1pPr>
              <a:defRPr sz="1800">
                <a:solidFill>
                  <a:schemeClr val="accent1"/>
                </a:solidFill>
              </a:defRPr>
            </a:lvl1pPr>
          </a:lstStyle>
          <a:p>
            <a:pPr lvl="0"/>
            <a:r>
              <a:rPr lang="en-US"/>
              <a:t>Presenter title</a:t>
            </a:r>
            <a:endParaRPr lang="en-AU"/>
          </a:p>
        </p:txBody>
      </p:sp>
      <p:sp>
        <p:nvSpPr>
          <p:cNvPr id="10" name="Text Placeholder 14">
            <a:extLst>
              <a:ext uri="{FF2B5EF4-FFF2-40B4-BE49-F238E27FC236}">
                <a16:creationId xmlns:a16="http://schemas.microsoft.com/office/drawing/2014/main" id="{37F13F42-B330-47E5-3F90-36734EC08976}"/>
              </a:ext>
            </a:extLst>
          </p:cNvPr>
          <p:cNvSpPr>
            <a:spLocks noGrp="1"/>
          </p:cNvSpPr>
          <p:nvPr>
            <p:ph type="body" sz="quarter" idx="12" hasCustomPrompt="1"/>
          </p:nvPr>
        </p:nvSpPr>
        <p:spPr>
          <a:xfrm>
            <a:off x="7847995" y="5832773"/>
            <a:ext cx="2700000" cy="720000"/>
          </a:xfrm>
        </p:spPr>
        <p:txBody>
          <a:bodyPr anchor="b">
            <a:noAutofit/>
          </a:bodyPr>
          <a:lstStyle>
            <a:lvl1pPr algn="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DAEA5A75-B013-2CCC-2269-682E37F0B276}"/>
              </a:ext>
              <a:ext uri="{C183D7F6-B498-43B3-948B-1728B52AA6E4}">
                <adec:decorative xmlns:adec="http://schemas.microsoft.com/office/drawing/2017/decorative" val="1"/>
              </a:ext>
            </a:extLst>
          </p:cNvPr>
          <p:cNvSpPr>
            <a:spLocks noGrp="1"/>
          </p:cNvSpPr>
          <p:nvPr>
            <p:ph type="pic" sz="quarter" idx="13"/>
          </p:nvPr>
        </p:nvSpPr>
        <p:spPr>
          <a:xfrm>
            <a:off x="0" y="0"/>
            <a:ext cx="3060000" cy="6858000"/>
          </a:xfrm>
        </p:spPr>
        <p:txBody>
          <a:bodyPr/>
          <a:lstStyle/>
          <a:p>
            <a:r>
              <a:rPr lang="en-US"/>
              <a:t>Click icon to add picture</a:t>
            </a:r>
            <a:endParaRPr lang="en-AU"/>
          </a:p>
        </p:txBody>
      </p:sp>
    </p:spTree>
    <p:extLst>
      <p:ext uri="{BB962C8B-B14F-4D97-AF65-F5344CB8AC3E}">
        <p14:creationId xmlns:p14="http://schemas.microsoft.com/office/powerpoint/2010/main" val="3449918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5040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360000" y="359998"/>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360001" y="1044000"/>
            <a:ext cx="4500000" cy="2520000"/>
          </a:xfrm>
          <a:ln>
            <a:noFill/>
          </a:ln>
        </p:spPr>
        <p:txBody>
          <a:bodyPr anchor="b">
            <a:noAutofit/>
          </a:bodyPr>
          <a:lstStyle>
            <a:lvl1pPr algn="l">
              <a:lnSpc>
                <a:spcPct val="90000"/>
              </a:lnSpc>
              <a:defRPr sz="4800">
                <a:solidFill>
                  <a:schemeClr val="accent1"/>
                </a:solidFill>
                <a:latin typeface="+mj-lt"/>
              </a:defRPr>
            </a:lvl1pPr>
          </a:lstStyle>
          <a:p>
            <a:r>
              <a:rPr lang="en-US"/>
              <a:t>Presentation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1" y="3707999"/>
            <a:ext cx="4500000"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6" name="Text Placeholder 14">
            <a:extLst>
              <a:ext uri="{FF2B5EF4-FFF2-40B4-BE49-F238E27FC236}">
                <a16:creationId xmlns:a16="http://schemas.microsoft.com/office/drawing/2014/main" id="{CBD988A2-69DC-6498-35F1-5A52AD30CEAC}"/>
              </a:ext>
            </a:extLst>
          </p:cNvPr>
          <p:cNvSpPr>
            <a:spLocks noGrp="1"/>
          </p:cNvSpPr>
          <p:nvPr>
            <p:ph type="body" sz="quarter" idx="14" hasCustomPrompt="1"/>
          </p:nvPr>
        </p:nvSpPr>
        <p:spPr>
          <a:xfrm>
            <a:off x="359997" y="5039998"/>
            <a:ext cx="4499999"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F1B4A246-8750-3B76-6335-2AB142573783}"/>
              </a:ext>
            </a:extLst>
          </p:cNvPr>
          <p:cNvSpPr>
            <a:spLocks noGrp="1"/>
          </p:cNvSpPr>
          <p:nvPr>
            <p:ph type="body" sz="quarter" idx="16" hasCustomPrompt="1"/>
          </p:nvPr>
        </p:nvSpPr>
        <p:spPr>
          <a:xfrm>
            <a:off x="359997" y="5327998"/>
            <a:ext cx="4499999" cy="792000"/>
          </a:xfrm>
        </p:spPr>
        <p:txBody>
          <a:bodyPr/>
          <a:lstStyle>
            <a:lvl1pPr>
              <a:defRPr sz="1800">
                <a:solidFill>
                  <a:schemeClr val="accent1"/>
                </a:solidFill>
              </a:defRPr>
            </a:lvl1pPr>
          </a:lstStyle>
          <a:p>
            <a:pPr lvl="0"/>
            <a:r>
              <a:rPr lang="en-US"/>
              <a:t>Presenter title</a:t>
            </a:r>
            <a:endParaRPr lang="en-AU"/>
          </a:p>
        </p:txBody>
      </p: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359999" y="6192000"/>
            <a:ext cx="4499999" cy="360000"/>
          </a:xfrm>
        </p:spPr>
        <p:txBody>
          <a:bodyPr anchor="b" anchorCtr="0">
            <a:noAutofit/>
          </a:bodyPr>
          <a:lstStyle>
            <a:lvl1pPr algn="l">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5040000" y="0"/>
            <a:ext cx="2880000" cy="6858000"/>
          </a:xfrm>
        </p:spPr>
        <p:txBody>
          <a:bodyPr/>
          <a:lstStyle/>
          <a:p>
            <a:r>
              <a:rPr lang="en-US"/>
              <a:t>Click icon to add picture</a:t>
            </a:r>
            <a:endParaRPr lang="en-AU"/>
          </a:p>
        </p:txBody>
      </p:sp>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7919999" y="0"/>
            <a:ext cx="26518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Tree>
    <p:extLst>
      <p:ext uri="{BB962C8B-B14F-4D97-AF65-F5344CB8AC3E}">
        <p14:creationId xmlns:p14="http://schemas.microsoft.com/office/powerpoint/2010/main" val="1547849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539999" y="359998"/>
            <a:ext cx="6192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39999" y="1044000"/>
            <a:ext cx="6191997" cy="2520000"/>
          </a:xfrm>
          <a:ln>
            <a:noFill/>
          </a:ln>
        </p:spPr>
        <p:txBody>
          <a:bodyPr anchor="b">
            <a:noAutofit/>
          </a:bodyPr>
          <a:lstStyle>
            <a:lvl1pPr algn="l">
              <a:lnSpc>
                <a:spcPct val="90000"/>
              </a:lnSpc>
              <a:defRPr sz="4800">
                <a:solidFill>
                  <a:schemeClr val="accent1"/>
                </a:solidFill>
                <a:latin typeface="+mj-lt"/>
              </a:defRPr>
            </a:lvl1pPr>
          </a:lstStyle>
          <a:p>
            <a:r>
              <a:rPr lang="en-US"/>
              <a:t>Presentation </a:t>
            </a:r>
            <a:br>
              <a:rPr lang="en-US"/>
            </a:br>
            <a:r>
              <a:rPr lang="en-US"/>
              <a:t>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08000"/>
            <a:ext cx="6191996"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8" name="Text Placeholder 14">
            <a:extLst>
              <a:ext uri="{FF2B5EF4-FFF2-40B4-BE49-F238E27FC236}">
                <a16:creationId xmlns:a16="http://schemas.microsoft.com/office/drawing/2014/main" id="{5FC58E93-7580-E9FF-6148-0F5E545477CE}"/>
              </a:ext>
            </a:extLst>
          </p:cNvPr>
          <p:cNvSpPr>
            <a:spLocks noGrp="1"/>
          </p:cNvSpPr>
          <p:nvPr>
            <p:ph type="body" sz="quarter" idx="16" hasCustomPrompt="1"/>
          </p:nvPr>
        </p:nvSpPr>
        <p:spPr>
          <a:xfrm>
            <a:off x="540000" y="5039998"/>
            <a:ext cx="6191993"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3" name="Text Placeholder 7">
            <a:extLst>
              <a:ext uri="{FF2B5EF4-FFF2-40B4-BE49-F238E27FC236}">
                <a16:creationId xmlns:a16="http://schemas.microsoft.com/office/drawing/2014/main" id="{1F0629B0-A42C-4FB6-B454-03D8AB00E863}"/>
              </a:ext>
            </a:extLst>
          </p:cNvPr>
          <p:cNvSpPr>
            <a:spLocks noGrp="1"/>
          </p:cNvSpPr>
          <p:nvPr>
            <p:ph type="body" sz="quarter" idx="14" hasCustomPrompt="1"/>
          </p:nvPr>
        </p:nvSpPr>
        <p:spPr>
          <a:xfrm>
            <a:off x="540000" y="5327998"/>
            <a:ext cx="6191989" cy="792000"/>
          </a:xfrm>
        </p:spPr>
        <p:txBody>
          <a:bodyPr/>
          <a:lstStyle>
            <a:lvl1pPr>
              <a:defRPr sz="1800">
                <a:solidFill>
                  <a:schemeClr val="accent1"/>
                </a:solidFill>
              </a:defRPr>
            </a:lvl1pPr>
          </a:lstStyle>
          <a:p>
            <a:pPr lvl="0"/>
            <a:r>
              <a:rPr lang="en-US"/>
              <a:t>Presenter title</a:t>
            </a:r>
            <a:endParaRPr lang="en-AU"/>
          </a:p>
        </p:txBody>
      </p:sp>
      <p:sp>
        <p:nvSpPr>
          <p:cNvPr id="7" name="Text Placeholder 14">
            <a:extLst>
              <a:ext uri="{FF2B5EF4-FFF2-40B4-BE49-F238E27FC236}">
                <a16:creationId xmlns:a16="http://schemas.microsoft.com/office/drawing/2014/main" id="{FC583E1C-2B14-0034-2E56-1DF5C19C56FD}"/>
              </a:ext>
            </a:extLst>
          </p:cNvPr>
          <p:cNvSpPr>
            <a:spLocks noGrp="1"/>
          </p:cNvSpPr>
          <p:nvPr>
            <p:ph type="body" sz="quarter" idx="15" hasCustomPrompt="1"/>
          </p:nvPr>
        </p:nvSpPr>
        <p:spPr>
          <a:xfrm>
            <a:off x="540000" y="6192000"/>
            <a:ext cx="6191993" cy="360000"/>
          </a:xfrm>
        </p:spPr>
        <p:txBody>
          <a:bodyPr anchor="b" anchorCtr="0">
            <a:noAutofit/>
          </a:bodyPr>
          <a:lstStyle>
            <a:lvl1pPr algn="l">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a:p>
        </p:txBody>
      </p:sp>
    </p:spTree>
    <p:extLst>
      <p:ext uri="{BB962C8B-B14F-4D97-AF65-F5344CB8AC3E}">
        <p14:creationId xmlns:p14="http://schemas.microsoft.com/office/powerpoint/2010/main" val="1255036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539999" y="359998"/>
            <a:ext cx="6192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39999" y="1044000"/>
            <a:ext cx="6191997" cy="2520000"/>
          </a:xfrm>
          <a:ln>
            <a:noFill/>
          </a:ln>
        </p:spPr>
        <p:txBody>
          <a:bodyPr anchor="b">
            <a:noAutofit/>
          </a:bodyPr>
          <a:lstStyle>
            <a:lvl1pPr algn="l">
              <a:lnSpc>
                <a:spcPct val="90000"/>
              </a:lnSpc>
              <a:defRPr sz="4800">
                <a:solidFill>
                  <a:schemeClr val="bg1"/>
                </a:solidFill>
                <a:latin typeface="+mj-lt"/>
              </a:defRPr>
            </a:lvl1pPr>
          </a:lstStyle>
          <a:p>
            <a:r>
              <a:rPr lang="en-US"/>
              <a:t>Presentation </a:t>
            </a:r>
            <a:br>
              <a:rPr lang="en-US"/>
            </a:br>
            <a:r>
              <a:rPr lang="en-US"/>
              <a:t>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08000"/>
            <a:ext cx="6191996"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8" name="Text Placeholder 14">
            <a:extLst>
              <a:ext uri="{FF2B5EF4-FFF2-40B4-BE49-F238E27FC236}">
                <a16:creationId xmlns:a16="http://schemas.microsoft.com/office/drawing/2014/main" id="{5FC58E93-7580-E9FF-6148-0F5E545477CE}"/>
              </a:ext>
            </a:extLst>
          </p:cNvPr>
          <p:cNvSpPr>
            <a:spLocks noGrp="1"/>
          </p:cNvSpPr>
          <p:nvPr>
            <p:ph type="body" sz="quarter" idx="16" hasCustomPrompt="1"/>
          </p:nvPr>
        </p:nvSpPr>
        <p:spPr>
          <a:xfrm>
            <a:off x="540000" y="5039998"/>
            <a:ext cx="6191993" cy="288000"/>
          </a:xfrm>
        </p:spPr>
        <p:txBody>
          <a:bodyPr>
            <a:noAutofit/>
          </a:bodyPr>
          <a:lstStyle>
            <a:lvl1pPr>
              <a:spcAft>
                <a:spcPts val="0"/>
              </a:spcAft>
              <a:defRPr sz="1800" b="1">
                <a:solidFill>
                  <a:schemeClr val="bg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3" name="Text Placeholder 7">
            <a:extLst>
              <a:ext uri="{FF2B5EF4-FFF2-40B4-BE49-F238E27FC236}">
                <a16:creationId xmlns:a16="http://schemas.microsoft.com/office/drawing/2014/main" id="{1F0629B0-A42C-4FB6-B454-03D8AB00E863}"/>
              </a:ext>
            </a:extLst>
          </p:cNvPr>
          <p:cNvSpPr>
            <a:spLocks noGrp="1"/>
          </p:cNvSpPr>
          <p:nvPr>
            <p:ph type="body" sz="quarter" idx="14" hasCustomPrompt="1"/>
          </p:nvPr>
        </p:nvSpPr>
        <p:spPr>
          <a:xfrm>
            <a:off x="540000" y="5327998"/>
            <a:ext cx="6191989" cy="792000"/>
          </a:xfrm>
        </p:spPr>
        <p:txBody>
          <a:bodyPr/>
          <a:lstStyle>
            <a:lvl1pPr>
              <a:defRPr sz="1800">
                <a:solidFill>
                  <a:schemeClr val="bg1"/>
                </a:solidFill>
              </a:defRPr>
            </a:lvl1pPr>
          </a:lstStyle>
          <a:p>
            <a:pPr lvl="0"/>
            <a:r>
              <a:rPr lang="en-US"/>
              <a:t>Presenter title</a:t>
            </a:r>
            <a:endParaRPr lang="en-AU"/>
          </a:p>
        </p:txBody>
      </p:sp>
      <p:sp>
        <p:nvSpPr>
          <p:cNvPr id="7" name="Text Placeholder 14">
            <a:extLst>
              <a:ext uri="{FF2B5EF4-FFF2-40B4-BE49-F238E27FC236}">
                <a16:creationId xmlns:a16="http://schemas.microsoft.com/office/drawing/2014/main" id="{FC583E1C-2B14-0034-2E56-1DF5C19C56FD}"/>
              </a:ext>
            </a:extLst>
          </p:cNvPr>
          <p:cNvSpPr>
            <a:spLocks noGrp="1"/>
          </p:cNvSpPr>
          <p:nvPr>
            <p:ph type="body" sz="quarter" idx="15" hasCustomPrompt="1"/>
          </p:nvPr>
        </p:nvSpPr>
        <p:spPr>
          <a:xfrm>
            <a:off x="540000" y="6192000"/>
            <a:ext cx="6191993" cy="360000"/>
          </a:xfrm>
        </p:spPr>
        <p:txBody>
          <a:bodyPr anchor="b" anchorCtr="0">
            <a:noAutofit/>
          </a:bodyPr>
          <a:lstStyle>
            <a:lvl1pPr algn="l">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a:p>
        </p:txBody>
      </p:sp>
    </p:spTree>
    <p:extLst>
      <p:ext uri="{BB962C8B-B14F-4D97-AF65-F5344CB8AC3E}">
        <p14:creationId xmlns:p14="http://schemas.microsoft.com/office/powerpoint/2010/main" val="1130950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360000" y="360000"/>
            <a:ext cx="4500000" cy="684000"/>
          </a:xfrm>
          <a:prstGeom prst="rect">
            <a:avLst/>
          </a:prstGeom>
        </p:spPr>
        <p:txBody>
          <a:bodyPr vert="horz" lIns="0" tIns="0" rIns="0" bIns="0" rtlCol="0" anchor="t">
            <a:noAutofit/>
          </a:bodyPr>
          <a:lstStyle>
            <a:lvl1pPr algn="l">
              <a:defRPr sz="1400">
                <a:solidFill>
                  <a:schemeClr val="tx1"/>
                </a:solidFill>
                <a:latin typeface="Public Sans" pitchFamily="2" charset="0"/>
              </a:defRPr>
            </a:lvl1pPr>
          </a:lstStyle>
          <a:p>
            <a:r>
              <a:rPr lang="en-US"/>
              <a:t>NSW Department of Education</a:t>
            </a:r>
            <a:endParaRPr lang="en-AU"/>
          </a:p>
        </p:txBody>
      </p:sp>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1548000"/>
            <a:ext cx="12192001" cy="180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0" y="3348000"/>
            <a:ext cx="12192001" cy="3510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hasCustomPrompt="1"/>
          </p:nvPr>
        </p:nvSpPr>
        <p:spPr>
          <a:xfrm>
            <a:off x="360000" y="3600000"/>
            <a:ext cx="7200000" cy="2520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59999" y="1908000"/>
            <a:ext cx="7200000" cy="1080000"/>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5" name="Text Placeholder 4">
            <a:extLst>
              <a:ext uri="{FF2B5EF4-FFF2-40B4-BE49-F238E27FC236}">
                <a16:creationId xmlns:a16="http://schemas.microsoft.com/office/drawing/2014/main" id="{38EDD08B-0E5C-4DF0-9C56-CC522D170EAA}"/>
              </a:ext>
            </a:extLst>
          </p:cNvPr>
          <p:cNvSpPr>
            <a:spLocks noGrp="1"/>
          </p:cNvSpPr>
          <p:nvPr>
            <p:ph type="body" sz="quarter" idx="11" hasCustomPrompt="1"/>
          </p:nvPr>
        </p:nvSpPr>
        <p:spPr>
          <a:xfrm>
            <a:off x="8952000" y="3978000"/>
            <a:ext cx="2880000" cy="2880000"/>
          </a:xfrm>
        </p:spPr>
        <p:txBody>
          <a:bodyPr anchor="b">
            <a:noAutofit/>
          </a:bodyPr>
          <a:lstStyle>
            <a:lvl1pPr algn="r">
              <a:lnSpc>
                <a:spcPct val="80000"/>
              </a:lnSpc>
              <a:spcAft>
                <a:spcPts val="0"/>
              </a:spcAft>
              <a:defRPr sz="19000">
                <a:solidFill>
                  <a:schemeClr val="accent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Tree>
    <p:extLst>
      <p:ext uri="{BB962C8B-B14F-4D97-AF65-F5344CB8AC3E}">
        <p14:creationId xmlns:p14="http://schemas.microsoft.com/office/powerpoint/2010/main" val="332248821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image" Target="../media/image1.png"/><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p>
        </p:txBody>
      </p:sp>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48"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2095000487"/>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 id="2147483760" r:id="rId17"/>
    <p:sldLayoutId id="2147483761" r:id="rId18"/>
    <p:sldLayoutId id="2147483762" r:id="rId19"/>
    <p:sldLayoutId id="2147483763" r:id="rId20"/>
    <p:sldLayoutId id="2147483764" r:id="rId21"/>
    <p:sldLayoutId id="2147483765" r:id="rId22"/>
    <p:sldLayoutId id="2147483766" r:id="rId23"/>
    <p:sldLayoutId id="2147483767" r:id="rId24"/>
    <p:sldLayoutId id="2147483768" r:id="rId25"/>
    <p:sldLayoutId id="2147483769" r:id="rId26"/>
    <p:sldLayoutId id="2147483770" r:id="rId27"/>
    <p:sldLayoutId id="2147483771" r:id="rId28"/>
    <p:sldLayoutId id="2147483772" r:id="rId29"/>
    <p:sldLayoutId id="2147483773" r:id="rId30"/>
    <p:sldLayoutId id="2147483774" r:id="rId31"/>
    <p:sldLayoutId id="2147483775" r:id="rId32"/>
    <p:sldLayoutId id="2147483776" r:id="rId33"/>
    <p:sldLayoutId id="2147483777" r:id="rId34"/>
    <p:sldLayoutId id="2147483778" r:id="rId35"/>
    <p:sldLayoutId id="2147483779" r:id="rId36"/>
    <p:sldLayoutId id="2147483780" r:id="rId37"/>
    <p:sldLayoutId id="2147483781" r:id="rId38"/>
    <p:sldLayoutId id="2147483782" r:id="rId39"/>
    <p:sldLayoutId id="2147483783" r:id="rId40"/>
    <p:sldLayoutId id="2147483784" r:id="rId41"/>
    <p:sldLayoutId id="2147483785" r:id="rId42"/>
    <p:sldLayoutId id="2147483786" r:id="rId43"/>
    <p:sldLayoutId id="2147483787" r:id="rId44"/>
    <p:sldLayoutId id="2147483788" r:id="rId45"/>
    <p:sldLayoutId id="2147483789" r:id="rId46"/>
  </p:sldLayoutIdLst>
  <p:hf hd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0.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30.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6B2403B-3D00-6C48-9C04-C5FE8C187D84}"/>
              </a:ext>
            </a:extLst>
          </p:cNvPr>
          <p:cNvSpPr>
            <a:spLocks noGrp="1"/>
          </p:cNvSpPr>
          <p:nvPr>
            <p:ph type="ctrTitle"/>
          </p:nvPr>
        </p:nvSpPr>
        <p:spPr>
          <a:xfrm>
            <a:off x="359998" y="2880000"/>
            <a:ext cx="11484001" cy="1080000"/>
          </a:xfrm>
        </p:spPr>
        <p:txBody>
          <a:bodyPr/>
          <a:lstStyle/>
          <a:p>
            <a:r>
              <a:rPr lang="en-US" dirty="0"/>
              <a:t>Larger and smaller angles</a:t>
            </a:r>
          </a:p>
        </p:txBody>
      </p:sp>
      <p:sp>
        <p:nvSpPr>
          <p:cNvPr id="2" name="Text Placeholder 1">
            <a:extLst>
              <a:ext uri="{FF2B5EF4-FFF2-40B4-BE49-F238E27FC236}">
                <a16:creationId xmlns:a16="http://schemas.microsoft.com/office/drawing/2014/main" id="{E4AE27A0-1CE4-2D49-A917-980DC55DBA2E}"/>
              </a:ext>
            </a:extLst>
          </p:cNvPr>
          <p:cNvSpPr>
            <a:spLocks noGrp="1"/>
          </p:cNvSpPr>
          <p:nvPr>
            <p:ph type="body" sz="quarter" idx="10"/>
          </p:nvPr>
        </p:nvSpPr>
        <p:spPr>
          <a:xfrm>
            <a:off x="360000" y="4140000"/>
            <a:ext cx="2700000" cy="1080000"/>
          </a:xfrm>
        </p:spPr>
        <p:txBody>
          <a:bodyPr/>
          <a:lstStyle/>
          <a:p>
            <a:r>
              <a:rPr lang="en-US" dirty="0"/>
              <a:t>Explicit teaching</a:t>
            </a:r>
          </a:p>
        </p:txBody>
      </p:sp>
    </p:spTree>
    <p:extLst>
      <p:ext uri="{BB962C8B-B14F-4D97-AF65-F5344CB8AC3E}">
        <p14:creationId xmlns:p14="http://schemas.microsoft.com/office/powerpoint/2010/main" val="647142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1CC71-BEF5-A833-6873-D80E358FBF1A}"/>
              </a:ext>
            </a:extLst>
          </p:cNvPr>
          <p:cNvSpPr>
            <a:spLocks noGrp="1"/>
          </p:cNvSpPr>
          <p:nvPr>
            <p:ph type="title"/>
          </p:nvPr>
        </p:nvSpPr>
        <p:spPr/>
        <p:txBody>
          <a:bodyPr/>
          <a:lstStyle/>
          <a:p>
            <a:r>
              <a:rPr lang="en-AU" dirty="0"/>
              <a:t>Larger and smaller angles – part 1</a:t>
            </a:r>
          </a:p>
        </p:txBody>
      </p:sp>
      <p:sp>
        <p:nvSpPr>
          <p:cNvPr id="5" name="Text Placeholder 4">
            <a:extLst>
              <a:ext uri="{FF2B5EF4-FFF2-40B4-BE49-F238E27FC236}">
                <a16:creationId xmlns:a16="http://schemas.microsoft.com/office/drawing/2014/main" id="{25586A86-9C76-F8AA-8AAC-02F41E0C5DA3}"/>
              </a:ext>
            </a:extLst>
          </p:cNvPr>
          <p:cNvSpPr>
            <a:spLocks noGrp="1"/>
          </p:cNvSpPr>
          <p:nvPr>
            <p:ph type="body" sz="quarter" idx="18"/>
          </p:nvPr>
        </p:nvSpPr>
        <p:spPr/>
        <p:txBody>
          <a:bodyPr/>
          <a:lstStyle/>
          <a:p>
            <a:r>
              <a:rPr lang="en-AU" dirty="0"/>
              <a:t>Visible learning</a:t>
            </a:r>
          </a:p>
        </p:txBody>
      </p:sp>
      <p:sp>
        <p:nvSpPr>
          <p:cNvPr id="6" name="Text Placeholder 5">
            <a:extLst>
              <a:ext uri="{FF2B5EF4-FFF2-40B4-BE49-F238E27FC236}">
                <a16:creationId xmlns:a16="http://schemas.microsoft.com/office/drawing/2014/main" id="{B952C598-7CA8-A899-A9EC-D8382240FDA4}"/>
              </a:ext>
            </a:extLst>
          </p:cNvPr>
          <p:cNvSpPr>
            <a:spLocks noGrp="1"/>
          </p:cNvSpPr>
          <p:nvPr>
            <p:ph type="body" sz="quarter" idx="19"/>
          </p:nvPr>
        </p:nvSpPr>
        <p:spPr/>
        <p:txBody>
          <a:bodyPr/>
          <a:lstStyle/>
          <a:p>
            <a:pPr marL="0" lvl="2" indent="0">
              <a:spcBef>
                <a:spcPts val="1200"/>
              </a:spcBef>
              <a:spcAft>
                <a:spcPts val="1000"/>
              </a:spcAft>
              <a:buNone/>
            </a:pPr>
            <a:r>
              <a:rPr lang="en-AU" sz="2000" b="1" dirty="0">
                <a:effectLst/>
                <a:ea typeface="SimSun" panose="02010600030101010101" pitchFamily="2" charset="-122"/>
              </a:rPr>
              <a:t>Learning intentions</a:t>
            </a:r>
          </a:p>
          <a:p>
            <a:pPr marL="342900" lvl="0" indent="-342900">
              <a:spcBef>
                <a:spcPts val="400"/>
              </a:spcBef>
              <a:buFont typeface="Symbol" panose="05050102010706020507" pitchFamily="18" charset="2"/>
              <a:buChar char=""/>
              <a:tabLst>
                <a:tab pos="228600" algn="l"/>
                <a:tab pos="414020" algn="l"/>
              </a:tabLst>
            </a:pPr>
            <a:r>
              <a:rPr lang="en-AU" sz="1800" dirty="0">
                <a:effectLst/>
                <a:ea typeface="Calibri" panose="020F0502020204030204" pitchFamily="34" charset="0"/>
                <a:cs typeface="Times New Roman" panose="02020603050405020304" pitchFamily="18" charset="0"/>
              </a:rPr>
              <a:t>To be able to explain that the ratio between sides of a right-angled triangle remains the same if the angle is the same, regardless of size.</a:t>
            </a:r>
          </a:p>
          <a:p>
            <a:pPr marL="342900" lvl="0" indent="-342900">
              <a:spcBef>
                <a:spcPts val="400"/>
              </a:spcBef>
              <a:buFont typeface="Symbol" panose="05050102010706020507" pitchFamily="18" charset="2"/>
              <a:buChar char=""/>
              <a:tabLst>
                <a:tab pos="228600" algn="l"/>
                <a:tab pos="414020" algn="l"/>
              </a:tabLst>
            </a:pPr>
            <a:r>
              <a:rPr lang="en-AU" sz="1800" dirty="0">
                <a:effectLst/>
                <a:ea typeface="Calibri" panose="020F0502020204030204" pitchFamily="34" charset="0"/>
                <a:cs typeface="Times New Roman" panose="02020603050405020304" pitchFamily="18" charset="0"/>
              </a:rPr>
              <a:t>To be able to use ratios to find the heights of objects. </a:t>
            </a:r>
          </a:p>
          <a:p>
            <a:pPr marL="0" lvl="2" indent="0">
              <a:spcBef>
                <a:spcPts val="1200"/>
              </a:spcBef>
              <a:spcAft>
                <a:spcPts val="1000"/>
              </a:spcAft>
              <a:buNone/>
            </a:pPr>
            <a:r>
              <a:rPr lang="en-AU" sz="2000" b="1" dirty="0">
                <a:effectLst/>
                <a:ea typeface="SimSun" panose="02010600030101010101" pitchFamily="2" charset="-122"/>
              </a:rPr>
              <a:t>Success criteria</a:t>
            </a:r>
          </a:p>
          <a:p>
            <a:pPr marL="342900" lvl="0" indent="-342900">
              <a:spcBef>
                <a:spcPts val="400"/>
              </a:spcBef>
              <a:buFont typeface="Symbol" panose="05050102010706020507" pitchFamily="18" charset="2"/>
              <a:buChar char=""/>
              <a:tabLst>
                <a:tab pos="228600" algn="l"/>
                <a:tab pos="414020" algn="l"/>
              </a:tabLst>
            </a:pPr>
            <a:r>
              <a:rPr lang="en-AU" sz="1800" dirty="0">
                <a:effectLst/>
                <a:ea typeface="Calibri" panose="020F0502020204030204" pitchFamily="34" charset="0"/>
                <a:cs typeface="Times New Roman" panose="02020603050405020304" pitchFamily="18" charset="0"/>
              </a:rPr>
              <a:t>I can use a clinometer to find positions that give desired angles towards tall objects.</a:t>
            </a:r>
          </a:p>
          <a:p>
            <a:pPr marL="342900" lvl="0" indent="-342900">
              <a:spcBef>
                <a:spcPts val="400"/>
              </a:spcBef>
              <a:buFont typeface="Symbol" panose="05050102010706020507" pitchFamily="18" charset="2"/>
              <a:buChar char=""/>
              <a:tabLst>
                <a:tab pos="228600" algn="l"/>
                <a:tab pos="414020" algn="l"/>
              </a:tabLst>
            </a:pPr>
            <a:r>
              <a:rPr lang="en-AU" sz="1800" dirty="0">
                <a:effectLst/>
                <a:ea typeface="Calibri" panose="020F0502020204030204" pitchFamily="34" charset="0"/>
                <a:cs typeface="Times New Roman" panose="02020603050405020304" pitchFamily="18" charset="0"/>
              </a:rPr>
              <a:t>I can use ratios in right-angled triangles to predict the heights of objects.</a:t>
            </a:r>
          </a:p>
        </p:txBody>
      </p:sp>
    </p:spTree>
    <p:extLst>
      <p:ext uri="{BB962C8B-B14F-4D97-AF65-F5344CB8AC3E}">
        <p14:creationId xmlns:p14="http://schemas.microsoft.com/office/powerpoint/2010/main" val="3005048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3CC01-BC6D-249F-D3B5-5B6405380837}"/>
              </a:ext>
            </a:extLst>
          </p:cNvPr>
          <p:cNvSpPr>
            <a:spLocks noGrp="1"/>
          </p:cNvSpPr>
          <p:nvPr>
            <p:ph type="title"/>
          </p:nvPr>
        </p:nvSpPr>
        <p:spPr/>
        <p:txBody>
          <a:bodyPr wrap="square" anchor="ctr">
            <a:normAutofit/>
          </a:bodyPr>
          <a:lstStyle/>
          <a:p>
            <a:r>
              <a:rPr lang="en-AU" dirty="0"/>
              <a:t>Larger and smaller angles – part 2</a:t>
            </a:r>
          </a:p>
        </p:txBody>
      </p:sp>
      <p:sp>
        <p:nvSpPr>
          <p:cNvPr id="20" name="Text Placeholder 4">
            <a:extLst>
              <a:ext uri="{FF2B5EF4-FFF2-40B4-BE49-F238E27FC236}">
                <a16:creationId xmlns:a16="http://schemas.microsoft.com/office/drawing/2014/main" id="{520D5A6A-DE8C-7141-8E42-B37885B77A21}"/>
              </a:ext>
            </a:extLst>
          </p:cNvPr>
          <p:cNvSpPr>
            <a:spLocks noGrp="1"/>
          </p:cNvSpPr>
          <p:nvPr>
            <p:ph type="body" sz="quarter" idx="18"/>
          </p:nvPr>
        </p:nvSpPr>
        <p:spPr/>
        <p:txBody>
          <a:bodyPr>
            <a:noAutofit/>
          </a:bodyPr>
          <a:lstStyle/>
          <a:p>
            <a:r>
              <a:rPr lang="en-US" dirty="0"/>
              <a:t>Launch</a:t>
            </a:r>
          </a:p>
        </p:txBody>
      </p:sp>
      <mc:AlternateContent xmlns:mc="http://schemas.openxmlformats.org/markup-compatibility/2006" xmlns:a14="http://schemas.microsoft.com/office/drawing/2010/main">
        <mc:Choice Requires="a14">
          <p:sp>
            <p:nvSpPr>
              <p:cNvPr id="5" name="Text Placeholder 4">
                <a:extLst>
                  <a:ext uri="{FF2B5EF4-FFF2-40B4-BE49-F238E27FC236}">
                    <a16:creationId xmlns:a16="http://schemas.microsoft.com/office/drawing/2014/main" id="{36CBD41B-3A3A-B0EF-B5AA-F5E19CE4E351}"/>
                  </a:ext>
                </a:extLst>
              </p:cNvPr>
              <p:cNvSpPr>
                <a:spLocks noGrp="1"/>
              </p:cNvSpPr>
              <p:nvPr>
                <p:ph type="body" sz="quarter" idx="13"/>
              </p:nvPr>
            </p:nvSpPr>
            <p:spPr>
              <a:xfrm>
                <a:off x="359999" y="2339999"/>
                <a:ext cx="4850519" cy="3960000"/>
              </a:xfrm>
            </p:spPr>
            <p:txBody>
              <a:bodyPr vert="horz" wrap="square" lIns="0" tIns="45720" rIns="91440" bIns="45720" rtlCol="0">
                <a:noAutofit/>
              </a:bodyPr>
              <a:lstStyle/>
              <a:p>
                <a:pPr marL="342900" lvl="0" indent="-342900">
                  <a:spcBef>
                    <a:spcPts val="400"/>
                  </a:spcBef>
                  <a:buFont typeface="Symbol" panose="05050102010706020507" pitchFamily="18" charset="2"/>
                  <a:buChar char=""/>
                  <a:tabLst>
                    <a:tab pos="228600" algn="l"/>
                    <a:tab pos="414020" algn="l"/>
                  </a:tabLst>
                </a:pPr>
                <a:r>
                  <a:rPr lang="en-AU" sz="1800" dirty="0">
                    <a:effectLst/>
                  </a:rPr>
                  <a:t>What if we can’t get back far enough to form a </a:t>
                </a:r>
                <a14:m>
                  <m:oMath xmlns:m="http://schemas.openxmlformats.org/officeDocument/2006/math">
                    <m:r>
                      <a:rPr lang="en-AU" sz="1800" b="0" i="1" smtClean="0">
                        <a:effectLst/>
                        <a:latin typeface="Cambria Math" panose="02040503050406030204" pitchFamily="18" charset="0"/>
                      </a:rPr>
                      <m:t>45°</m:t>
                    </m:r>
                  </m:oMath>
                </a14:m>
                <a:r>
                  <a:rPr lang="en-AU" sz="1800" dirty="0">
                    <a:effectLst/>
                  </a:rPr>
                  <a:t> angle?</a:t>
                </a:r>
              </a:p>
              <a:p>
                <a:pPr marL="342900" lvl="0" indent="-342900">
                  <a:spcBef>
                    <a:spcPts val="400"/>
                  </a:spcBef>
                  <a:buFont typeface="Symbol" panose="05050102010706020507" pitchFamily="18" charset="2"/>
                  <a:buChar char=""/>
                  <a:tabLst>
                    <a:tab pos="228600" algn="l"/>
                    <a:tab pos="414020" algn="l"/>
                  </a:tabLst>
                </a:pPr>
                <a:r>
                  <a:rPr lang="en-AU" sz="1800" dirty="0"/>
                  <a:t>How could we measure the height in this scenario?</a:t>
                </a:r>
                <a:endParaRPr lang="en-AU" sz="1800" dirty="0">
                  <a:effectLst/>
                </a:endParaRPr>
              </a:p>
              <a:p>
                <a:pPr marL="342900" lvl="0" indent="-342900">
                  <a:spcBef>
                    <a:spcPts val="400"/>
                  </a:spcBef>
                  <a:buFont typeface="Symbol" panose="05050102010706020507" pitchFamily="18" charset="2"/>
                  <a:buChar char=""/>
                  <a:tabLst>
                    <a:tab pos="228600" algn="l"/>
                    <a:tab pos="414020" algn="l"/>
                  </a:tabLst>
                </a:pPr>
                <a:r>
                  <a:rPr lang="en-AU" sz="1800" dirty="0"/>
                  <a:t>What if we can’t get close enough to form a </a:t>
                </a:r>
                <a14:m>
                  <m:oMath xmlns:m="http://schemas.openxmlformats.org/officeDocument/2006/math">
                    <m:r>
                      <a:rPr lang="en-AU" sz="1800" b="0" i="1" smtClean="0">
                        <a:latin typeface="Cambria Math" panose="02040503050406030204" pitchFamily="18" charset="0"/>
                      </a:rPr>
                      <m:t>45°</m:t>
                    </m:r>
                  </m:oMath>
                </a14:m>
                <a:r>
                  <a:rPr lang="en-AU" sz="1800" dirty="0">
                    <a:effectLst/>
                  </a:rPr>
                  <a:t> angle?</a:t>
                </a:r>
              </a:p>
              <a:p>
                <a:pPr marL="342900" lvl="0" indent="-342900">
                  <a:spcBef>
                    <a:spcPts val="400"/>
                  </a:spcBef>
                  <a:buFont typeface="Symbol" panose="05050102010706020507" pitchFamily="18" charset="2"/>
                  <a:buChar char=""/>
                  <a:tabLst>
                    <a:tab pos="228600" algn="l"/>
                    <a:tab pos="414020" algn="l"/>
                  </a:tabLst>
                </a:pPr>
                <a:r>
                  <a:rPr lang="en-AU" sz="1800" dirty="0"/>
                  <a:t>How could we measure the height in this scenario?</a:t>
                </a:r>
              </a:p>
              <a:p>
                <a:pPr marL="342900" lvl="0" indent="-342900">
                  <a:spcBef>
                    <a:spcPts val="400"/>
                  </a:spcBef>
                  <a:buFont typeface="Symbol" panose="05050102010706020507" pitchFamily="18" charset="2"/>
                  <a:buChar char=""/>
                  <a:tabLst>
                    <a:tab pos="228600" algn="l"/>
                    <a:tab pos="414020" algn="l"/>
                  </a:tabLst>
                </a:pPr>
                <a:endParaRPr lang="en-AU" sz="1800" dirty="0">
                  <a:effectLst/>
                </a:endParaRPr>
              </a:p>
              <a:p>
                <a:endParaRPr lang="en-US" sz="1800" dirty="0"/>
              </a:p>
            </p:txBody>
          </p:sp>
        </mc:Choice>
        <mc:Fallback xmlns="">
          <p:sp>
            <p:nvSpPr>
              <p:cNvPr id="5" name="Text Placeholder 4">
                <a:extLst>
                  <a:ext uri="{FF2B5EF4-FFF2-40B4-BE49-F238E27FC236}">
                    <a16:creationId xmlns:a16="http://schemas.microsoft.com/office/drawing/2014/main" id="{36CBD41B-3A3A-B0EF-B5AA-F5E19CE4E351}"/>
                  </a:ext>
                </a:extLst>
              </p:cNvPr>
              <p:cNvSpPr>
                <a:spLocks noGrp="1" noRot="1" noChangeAspect="1" noMove="1" noResize="1" noEditPoints="1" noAdjustHandles="1" noChangeArrowheads="1" noChangeShapeType="1" noTextEdit="1"/>
              </p:cNvSpPr>
              <p:nvPr>
                <p:ph type="body" sz="quarter" idx="13"/>
              </p:nvPr>
            </p:nvSpPr>
            <p:spPr>
              <a:xfrm>
                <a:off x="359999" y="2339999"/>
                <a:ext cx="4850519" cy="3960000"/>
              </a:xfrm>
              <a:blipFill>
                <a:blip r:embed="rId3"/>
                <a:stretch>
                  <a:fillRect l="-2889" r="-251" b="-2311"/>
                </a:stretch>
              </a:blipFill>
            </p:spPr>
            <p:txBody>
              <a:bodyPr/>
              <a:lstStyle/>
              <a:p>
                <a:r>
                  <a:rPr lang="en-AU">
                    <a:noFill/>
                  </a:rPr>
                  <a:t> </a:t>
                </a:r>
              </a:p>
            </p:txBody>
          </p:sp>
        </mc:Fallback>
      </mc:AlternateContent>
      <p:pic>
        <p:nvPicPr>
          <p:cNvPr id="3" name="Picture 2" descr="A tree, with a person standing on the ground next to it. A line is drawn from the person to the top of the tree which makes an angle of 45 degrees with the ground. ">
            <a:extLst>
              <a:ext uri="{FF2B5EF4-FFF2-40B4-BE49-F238E27FC236}">
                <a16:creationId xmlns:a16="http://schemas.microsoft.com/office/drawing/2014/main" id="{58E9DD91-A6C1-D14F-205B-1DEC4D6ABE6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6480000" y="2339999"/>
            <a:ext cx="4850520" cy="4123485"/>
          </a:xfrm>
          <a:prstGeom prst="rect">
            <a:avLst/>
          </a:prstGeom>
          <a:noFill/>
          <a:ln>
            <a:noFill/>
          </a:ln>
        </p:spPr>
      </p:pic>
      <p:sp>
        <p:nvSpPr>
          <p:cNvPr id="4" name="Thought Bubble: Cloud 3">
            <a:extLst>
              <a:ext uri="{FF2B5EF4-FFF2-40B4-BE49-F238E27FC236}">
                <a16:creationId xmlns:a16="http://schemas.microsoft.com/office/drawing/2014/main" id="{43C4E752-A326-C2D2-58C0-29BCD1B20708}"/>
              </a:ext>
            </a:extLst>
          </p:cNvPr>
          <p:cNvSpPr/>
          <p:nvPr/>
        </p:nvSpPr>
        <p:spPr>
          <a:xfrm>
            <a:off x="5574171" y="1358895"/>
            <a:ext cx="2633657" cy="1512952"/>
          </a:xfrm>
          <a:prstGeom prst="cloudCallout">
            <a:avLst>
              <a:gd name="adj1" fmla="val -44237"/>
              <a:gd name="adj2" fmla="val 59325"/>
            </a:avLst>
          </a:prstGeom>
          <a:solidFill>
            <a:srgbClr val="3E7E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Think pair share</a:t>
            </a:r>
          </a:p>
        </p:txBody>
      </p:sp>
      <p:sp>
        <p:nvSpPr>
          <p:cNvPr id="27" name="Slide Number Placeholder 3">
            <a:extLst>
              <a:ext uri="{FF2B5EF4-FFF2-40B4-BE49-F238E27FC236}">
                <a16:creationId xmlns:a16="http://schemas.microsoft.com/office/drawing/2014/main" id="{2A754D39-E0AD-6E34-FF34-718EF9B0FA9E}"/>
              </a:ext>
              <a:ext uri="{C183D7F6-B498-43B3-948B-1728B52AA6E4}">
                <adec:decorative xmlns:adec="http://schemas.microsoft.com/office/drawing/2017/decorative" val="1"/>
              </a:ext>
            </a:extLst>
          </p:cNvPr>
          <p:cNvSpPr>
            <a:spLocks noGrp="1"/>
          </p:cNvSpPr>
          <p:nvPr>
            <p:ph type="sldNum" sz="quarter" idx="14"/>
          </p:nvPr>
        </p:nvSpPr>
        <p:spPr/>
        <p:txBody>
          <a:bodyPr/>
          <a:lstStyle/>
          <a:p>
            <a:pPr>
              <a:spcAft>
                <a:spcPts val="600"/>
              </a:spcAft>
            </a:pPr>
            <a:fld id="{53F625F3-B677-4D46-AEB5-DC449A9DF797}" type="slidenum">
              <a:rPr lang="en-AU" smtClean="0"/>
              <a:pPr>
                <a:spcAft>
                  <a:spcPts val="600"/>
                </a:spcAft>
              </a:pPr>
              <a:t>3</a:t>
            </a:fld>
            <a:endParaRPr lang="en-AU"/>
          </a:p>
        </p:txBody>
      </p:sp>
    </p:spTree>
    <p:extLst>
      <p:ext uri="{BB962C8B-B14F-4D97-AF65-F5344CB8AC3E}">
        <p14:creationId xmlns:p14="http://schemas.microsoft.com/office/powerpoint/2010/main" val="31150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4440BEA6-ED27-E921-DC70-D230849A59FF}"/>
              </a:ext>
            </a:extLst>
          </p:cNvPr>
          <p:cNvSpPr>
            <a:spLocks noGrp="1"/>
          </p:cNvSpPr>
          <p:nvPr>
            <p:ph type="title"/>
          </p:nvPr>
        </p:nvSpPr>
        <p:spPr/>
        <p:txBody>
          <a:bodyPr/>
          <a:lstStyle/>
          <a:p>
            <a:r>
              <a:rPr lang="en-AU" dirty="0"/>
              <a:t>Larger and smaller angles – part 3</a:t>
            </a:r>
            <a:endParaRPr lang="en-US" dirty="0"/>
          </a:p>
        </p:txBody>
      </p:sp>
      <p:sp>
        <p:nvSpPr>
          <p:cNvPr id="19" name="Text Placeholder 6">
            <a:extLst>
              <a:ext uri="{FF2B5EF4-FFF2-40B4-BE49-F238E27FC236}">
                <a16:creationId xmlns:a16="http://schemas.microsoft.com/office/drawing/2014/main" id="{D2B8D659-377C-CECF-C0BE-9540A3B3B52F}"/>
              </a:ext>
            </a:extLst>
          </p:cNvPr>
          <p:cNvSpPr>
            <a:spLocks noGrp="1"/>
          </p:cNvSpPr>
          <p:nvPr>
            <p:ph type="body" sz="quarter" idx="18"/>
          </p:nvPr>
        </p:nvSpPr>
        <p:spPr/>
        <p:txBody>
          <a:bodyPr/>
          <a:lstStyle/>
          <a:p>
            <a:r>
              <a:rPr lang="en-US" dirty="0"/>
              <a:t>Explore</a:t>
            </a:r>
          </a:p>
        </p:txBody>
      </p:sp>
      <p:sp>
        <p:nvSpPr>
          <p:cNvPr id="17" name="Text Placeholder 4">
            <a:extLst>
              <a:ext uri="{FF2B5EF4-FFF2-40B4-BE49-F238E27FC236}">
                <a16:creationId xmlns:a16="http://schemas.microsoft.com/office/drawing/2014/main" id="{D48E8665-023E-C908-F85B-EF5D67525181}"/>
              </a:ext>
            </a:extLst>
          </p:cNvPr>
          <p:cNvSpPr>
            <a:spLocks noGrp="1"/>
          </p:cNvSpPr>
          <p:nvPr>
            <p:ph type="body" sz="quarter" idx="13"/>
          </p:nvPr>
        </p:nvSpPr>
        <p:spPr/>
        <p:txBody>
          <a:bodyPr/>
          <a:lstStyle/>
          <a:p>
            <a:pPr marL="285750" indent="-285750">
              <a:buFont typeface="Arial" panose="020B0604020202020204" pitchFamily="34" charset="0"/>
              <a:buChar char="•"/>
            </a:pPr>
            <a:r>
              <a:rPr lang="en-US" sz="1800" dirty="0"/>
              <a:t>Predict the height of the tree. </a:t>
            </a:r>
          </a:p>
          <a:p>
            <a:pPr marL="285750" indent="-285750">
              <a:buFont typeface="Arial" panose="020B0604020202020204" pitchFamily="34" charset="0"/>
              <a:buChar char="•"/>
            </a:pPr>
            <a:r>
              <a:rPr lang="en-US" sz="1800" dirty="0"/>
              <a:t>How do you know?</a:t>
            </a:r>
          </a:p>
        </p:txBody>
      </p:sp>
      <p:pic>
        <p:nvPicPr>
          <p:cNvPr id="2" name="Picture 1" descr="A wall, with a person standing to the right of it and a tree to the right of the person. The person is 8m from the base of the tree. A line is drawn from the person to the top of the tree, the angle between this line and the ground is 63 degrees. ">
            <a:extLst>
              <a:ext uri="{FF2B5EF4-FFF2-40B4-BE49-F238E27FC236}">
                <a16:creationId xmlns:a16="http://schemas.microsoft.com/office/drawing/2014/main" id="{CC1E1A74-E79A-F125-8A6A-A6B132417531}"/>
              </a:ext>
            </a:extLst>
          </p:cNvPr>
          <p:cNvPicPr>
            <a:picLocks noChangeAspect="1"/>
          </p:cNvPicPr>
          <p:nvPr/>
        </p:nvPicPr>
        <p:blipFill>
          <a:blip r:embed="rId3"/>
          <a:stretch>
            <a:fillRect/>
          </a:stretch>
        </p:blipFill>
        <p:spPr>
          <a:xfrm>
            <a:off x="6480000" y="2340000"/>
            <a:ext cx="5191290" cy="4401000"/>
          </a:xfrm>
          <a:prstGeom prst="rect">
            <a:avLst/>
          </a:prstGeom>
        </p:spPr>
      </p:pic>
      <p:sp>
        <p:nvSpPr>
          <p:cNvPr id="4" name="Slide Number Placeholder 3">
            <a:extLst>
              <a:ext uri="{FF2B5EF4-FFF2-40B4-BE49-F238E27FC236}">
                <a16:creationId xmlns:a16="http://schemas.microsoft.com/office/drawing/2014/main" id="{21A36C1C-0535-9CC5-217F-C197B876511C}"/>
              </a:ext>
              <a:ext uri="{C183D7F6-B498-43B3-948B-1728B52AA6E4}">
                <adec:decorative xmlns:adec="http://schemas.microsoft.com/office/drawing/2017/decorative" val="1"/>
              </a:ext>
            </a:extLst>
          </p:cNvPr>
          <p:cNvSpPr>
            <a:spLocks noGrp="1"/>
          </p:cNvSpPr>
          <p:nvPr>
            <p:ph type="sldNum" sz="quarter" idx="14"/>
          </p:nvPr>
        </p:nvSpPr>
        <p:spPr/>
        <p:txBody>
          <a:bodyPr anchor="b">
            <a:normAutofit lnSpcReduction="10000"/>
          </a:bodyPr>
          <a:lstStyle/>
          <a:p>
            <a:pPr>
              <a:spcAft>
                <a:spcPts val="600"/>
              </a:spcAft>
            </a:pPr>
            <a:fld id="{53F625F3-B677-4D46-AEB5-DC449A9DF797}" type="slidenum">
              <a:rPr lang="en-AU" smtClean="0"/>
              <a:pPr>
                <a:spcAft>
                  <a:spcPts val="600"/>
                </a:spcAft>
              </a:pPr>
              <a:t>4</a:t>
            </a:fld>
            <a:endParaRPr lang="en-AU"/>
          </a:p>
        </p:txBody>
      </p:sp>
    </p:spTree>
    <p:extLst>
      <p:ext uri="{BB962C8B-B14F-4D97-AF65-F5344CB8AC3E}">
        <p14:creationId xmlns:p14="http://schemas.microsoft.com/office/powerpoint/2010/main" val="472954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41D37691-B809-E998-D3E8-D3BDA3AB893D}"/>
              </a:ext>
            </a:extLst>
          </p:cNvPr>
          <p:cNvSpPr>
            <a:spLocks noGrp="1"/>
          </p:cNvSpPr>
          <p:nvPr>
            <p:ph type="title"/>
          </p:nvPr>
        </p:nvSpPr>
        <p:spPr/>
        <p:txBody>
          <a:bodyPr/>
          <a:lstStyle/>
          <a:p>
            <a:r>
              <a:rPr lang="en-AU" dirty="0"/>
              <a:t>Larger and smaller angles – part 4</a:t>
            </a:r>
            <a:endParaRPr lang="en-US" dirty="0"/>
          </a:p>
        </p:txBody>
      </p:sp>
      <p:sp>
        <p:nvSpPr>
          <p:cNvPr id="17" name="Text Placeholder 4">
            <a:extLst>
              <a:ext uri="{FF2B5EF4-FFF2-40B4-BE49-F238E27FC236}">
                <a16:creationId xmlns:a16="http://schemas.microsoft.com/office/drawing/2014/main" id="{706EB2AB-41F4-2F07-DA2B-6AB7CDBAB294}"/>
              </a:ext>
            </a:extLst>
          </p:cNvPr>
          <p:cNvSpPr>
            <a:spLocks noGrp="1"/>
          </p:cNvSpPr>
          <p:nvPr>
            <p:ph type="body" sz="quarter" idx="18"/>
          </p:nvPr>
        </p:nvSpPr>
        <p:spPr/>
        <p:txBody>
          <a:bodyPr/>
          <a:lstStyle/>
          <a:p>
            <a:r>
              <a:rPr lang="en-US" dirty="0"/>
              <a:t>Explore</a:t>
            </a:r>
          </a:p>
        </p:txBody>
      </p:sp>
      <mc:AlternateContent xmlns:mc="http://schemas.openxmlformats.org/markup-compatibility/2006" xmlns:a14="http://schemas.microsoft.com/office/drawing/2010/main">
        <mc:Choice Requires="a14">
          <p:graphicFrame>
            <p:nvGraphicFramePr>
              <p:cNvPr id="8" name="Table 7">
                <a:extLst>
                  <a:ext uri="{FF2B5EF4-FFF2-40B4-BE49-F238E27FC236}">
                    <a16:creationId xmlns:a16="http://schemas.microsoft.com/office/drawing/2014/main" id="{0D21B6DB-D40F-D5A0-FE52-1A9C58BD464C}"/>
                  </a:ext>
                </a:extLst>
              </p:cNvPr>
              <p:cNvGraphicFramePr>
                <a:graphicFrameLocks noGrp="1"/>
              </p:cNvGraphicFramePr>
              <p:nvPr>
                <p:extLst>
                  <p:ext uri="{D42A27DB-BD31-4B8C-83A1-F6EECF244321}">
                    <p14:modId xmlns:p14="http://schemas.microsoft.com/office/powerpoint/2010/main" val="773015304"/>
                  </p:ext>
                </p:extLst>
              </p:nvPr>
            </p:nvGraphicFramePr>
            <p:xfrm>
              <a:off x="928915" y="1580792"/>
              <a:ext cx="10334170" cy="4470358"/>
            </p:xfrm>
            <a:graphic>
              <a:graphicData uri="http://schemas.openxmlformats.org/drawingml/2006/table">
                <a:tbl>
                  <a:tblPr firstRow="1" firstCol="1" bandRow="1">
                    <a:tableStyleId>{3B4B98B0-60AC-42C2-AFA5-B58CD77FA1E5}</a:tableStyleId>
                  </a:tblPr>
                  <a:tblGrid>
                    <a:gridCol w="2818471">
                      <a:extLst>
                        <a:ext uri="{9D8B030D-6E8A-4147-A177-3AD203B41FA5}">
                          <a16:colId xmlns:a16="http://schemas.microsoft.com/office/drawing/2014/main" val="2753771048"/>
                        </a:ext>
                      </a:extLst>
                    </a:gridCol>
                    <a:gridCol w="1296730">
                      <a:extLst>
                        <a:ext uri="{9D8B030D-6E8A-4147-A177-3AD203B41FA5}">
                          <a16:colId xmlns:a16="http://schemas.microsoft.com/office/drawing/2014/main" val="2268159217"/>
                        </a:ext>
                      </a:extLst>
                    </a:gridCol>
                    <a:gridCol w="1296730">
                      <a:extLst>
                        <a:ext uri="{9D8B030D-6E8A-4147-A177-3AD203B41FA5}">
                          <a16:colId xmlns:a16="http://schemas.microsoft.com/office/drawing/2014/main" val="3341490576"/>
                        </a:ext>
                      </a:extLst>
                    </a:gridCol>
                    <a:gridCol w="1919105">
                      <a:extLst>
                        <a:ext uri="{9D8B030D-6E8A-4147-A177-3AD203B41FA5}">
                          <a16:colId xmlns:a16="http://schemas.microsoft.com/office/drawing/2014/main" val="349453117"/>
                        </a:ext>
                      </a:extLst>
                    </a:gridCol>
                    <a:gridCol w="3003134">
                      <a:extLst>
                        <a:ext uri="{9D8B030D-6E8A-4147-A177-3AD203B41FA5}">
                          <a16:colId xmlns:a16="http://schemas.microsoft.com/office/drawing/2014/main" val="2426490276"/>
                        </a:ext>
                      </a:extLst>
                    </a:gridCol>
                  </a:tblGrid>
                  <a:tr h="699888">
                    <a:tc>
                      <a:txBody>
                        <a:bodyPr/>
                        <a:lstStyle/>
                        <a:p>
                          <a:pPr algn="ctr" fontAlgn="base">
                            <a:lnSpc>
                              <a:spcPct val="115000"/>
                            </a:lnSpc>
                            <a:spcBef>
                              <a:spcPts val="1200"/>
                            </a:spcBef>
                          </a:pPr>
                          <a:r>
                            <a:rPr lang="en-AU" sz="1800" dirty="0">
                              <a:effectLst/>
                            </a:rPr>
                            <a:t>Height to base ratio</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dirty="0">
                              <a:effectLst/>
                            </a:rPr>
                            <a:t>Height</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dirty="0">
                              <a:effectLst/>
                            </a:rPr>
                            <a:t>Base</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dirty="0">
                              <a:effectLst/>
                            </a:rPr>
                            <a:t>Approximate angle</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dirty="0">
                              <a:effectLst/>
                            </a:rPr>
                            <a:t>Test: Does the angle always cause this ratio?</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748841657"/>
                      </a:ext>
                    </a:extLst>
                  </a:tr>
                  <a:tr h="364046">
                    <a:tc>
                      <a:txBody>
                        <a:bodyPr/>
                        <a:lstStyle/>
                        <a:p>
                          <a:pPr algn="ctr" fontAlgn="base">
                            <a:lnSpc>
                              <a:spcPct val="115000"/>
                            </a:lnSpc>
                            <a:spcBef>
                              <a:spcPts val="1200"/>
                            </a:spcBef>
                          </a:pPr>
                          <a:r>
                            <a:rPr lang="en-AU" sz="1800" dirty="0">
                              <a:effectLst/>
                            </a:rPr>
                            <a:t>1:1</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dirty="0" err="1">
                              <a:effectLst/>
                            </a:rPr>
                            <a:t>eg</a:t>
                          </a:r>
                          <a:r>
                            <a:rPr lang="en-AU" sz="1800" dirty="0">
                              <a:effectLst/>
                            </a:rPr>
                            <a:t> 4 cm</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dirty="0" err="1">
                              <a:effectLst/>
                            </a:rPr>
                            <a:t>eg</a:t>
                          </a:r>
                          <a:r>
                            <a:rPr lang="en-AU" sz="1800" dirty="0">
                              <a:effectLst/>
                            </a:rPr>
                            <a:t> 4 cm</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14:m>
                            <m:oMathPara xmlns:m="http://schemas.openxmlformats.org/officeDocument/2006/math">
                              <m:oMathParaPr>
                                <m:jc m:val="centerGroup"/>
                              </m:oMathParaPr>
                              <m:oMath xmlns:m="http://schemas.openxmlformats.org/officeDocument/2006/math">
                                <m:sSup>
                                  <m:sSupPr>
                                    <m:ctrlPr>
                                      <a:rPr lang="en-AU" sz="1800" i="1">
                                        <a:effectLst/>
                                        <a:latin typeface="Cambria Math" panose="02040503050406030204" pitchFamily="18" charset="0"/>
                                      </a:rPr>
                                    </m:ctrlPr>
                                  </m:sSupPr>
                                  <m:e>
                                    <m:r>
                                      <a:rPr lang="en-AU" sz="1800">
                                        <a:effectLst/>
                                        <a:latin typeface="Cambria Math" panose="02040503050406030204" pitchFamily="18" charset="0"/>
                                      </a:rPr>
                                      <m:t>45</m:t>
                                    </m:r>
                                  </m:e>
                                  <m:sup>
                                    <m:r>
                                      <a:rPr lang="en-AU" sz="1800">
                                        <a:effectLst/>
                                        <a:latin typeface="Cambria Math" panose="02040503050406030204" pitchFamily="18" charset="0"/>
                                      </a:rPr>
                                      <m:t>𝑜</m:t>
                                    </m:r>
                                  </m:sup>
                                </m:sSup>
                              </m:oMath>
                            </m:oMathPara>
                          </a14:m>
                          <a:endParaRPr lang="en-AU" sz="1800" dirty="0">
                            <a:effectLst/>
                            <a:latin typeface="+mn-lt"/>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dirty="0">
                              <a:effectLst/>
                            </a:rPr>
                            <a:t>Yes</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754514601"/>
                      </a:ext>
                    </a:extLst>
                  </a:tr>
                  <a:tr h="364046">
                    <a:tc>
                      <a:txBody>
                        <a:bodyPr/>
                        <a:lstStyle/>
                        <a:p>
                          <a:pPr algn="ctr" fontAlgn="base">
                            <a:lnSpc>
                              <a:spcPct val="115000"/>
                            </a:lnSpc>
                            <a:spcBef>
                              <a:spcPts val="1200"/>
                            </a:spcBef>
                          </a:pPr>
                          <a:r>
                            <a:rPr lang="en-AU" sz="1800" dirty="0">
                              <a:effectLst/>
                            </a:rPr>
                            <a:t>2:1</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dirty="0" err="1">
                              <a:effectLst/>
                            </a:rPr>
                            <a:t>eg</a:t>
                          </a:r>
                          <a:r>
                            <a:rPr lang="en-AU" sz="1800" dirty="0">
                              <a:effectLst/>
                            </a:rPr>
                            <a:t> 6 cm</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dirty="0" err="1">
                              <a:effectLst/>
                            </a:rPr>
                            <a:t>eg</a:t>
                          </a:r>
                          <a:r>
                            <a:rPr lang="en-AU" sz="1800" dirty="0">
                              <a:effectLst/>
                            </a:rPr>
                            <a:t> 3 cm</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14:m>
                            <m:oMathPara xmlns:m="http://schemas.openxmlformats.org/officeDocument/2006/math">
                              <m:oMathParaPr>
                                <m:jc m:val="centerGroup"/>
                              </m:oMathParaPr>
                              <m:oMath xmlns:m="http://schemas.openxmlformats.org/officeDocument/2006/math">
                                <m:sSup>
                                  <m:sSupPr>
                                    <m:ctrlPr>
                                      <a:rPr lang="en-AU" sz="1800" i="1">
                                        <a:effectLst/>
                                        <a:latin typeface="Cambria Math" panose="02040503050406030204" pitchFamily="18" charset="0"/>
                                      </a:rPr>
                                    </m:ctrlPr>
                                  </m:sSupPr>
                                  <m:e>
                                    <m:r>
                                      <a:rPr lang="en-AU" sz="1800">
                                        <a:effectLst/>
                                        <a:latin typeface="Cambria Math" panose="02040503050406030204" pitchFamily="18" charset="0"/>
                                      </a:rPr>
                                      <m:t>63</m:t>
                                    </m:r>
                                  </m:e>
                                  <m:sup>
                                    <m:r>
                                      <a:rPr lang="en-AU" sz="1800">
                                        <a:effectLst/>
                                        <a:latin typeface="Cambria Math" panose="02040503050406030204" pitchFamily="18" charset="0"/>
                                      </a:rPr>
                                      <m:t>𝑜</m:t>
                                    </m:r>
                                  </m:sup>
                                </m:sSup>
                              </m:oMath>
                            </m:oMathPara>
                          </a14:m>
                          <a:endParaRPr lang="en-AU" sz="1800" dirty="0">
                            <a:effectLst/>
                            <a:latin typeface="+mn-lt"/>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dirty="0">
                              <a:effectLst/>
                            </a:rPr>
                            <a:t>Yes</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26999381"/>
                      </a:ext>
                    </a:extLst>
                  </a:tr>
                  <a:tr h="338042">
                    <a:tc>
                      <a:txBody>
                        <a:bodyPr/>
                        <a:lstStyle/>
                        <a:p>
                          <a:pPr algn="ctr" fontAlgn="base">
                            <a:lnSpc>
                              <a:spcPct val="115000"/>
                            </a:lnSpc>
                            <a:spcBef>
                              <a:spcPts val="1200"/>
                            </a:spcBef>
                          </a:pPr>
                          <a:r>
                            <a:rPr lang="en-AU" sz="1800" dirty="0">
                              <a:effectLst/>
                            </a:rPr>
                            <a:t>3:1</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dirty="0">
                              <a:effectLst/>
                            </a:rPr>
                            <a:t> </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789009062"/>
                      </a:ext>
                    </a:extLst>
                  </a:tr>
                  <a:tr h="338042">
                    <a:tc>
                      <a:txBody>
                        <a:bodyPr/>
                        <a:lstStyle/>
                        <a:p>
                          <a:pPr algn="ctr" fontAlgn="base">
                            <a:lnSpc>
                              <a:spcPct val="115000"/>
                            </a:lnSpc>
                            <a:spcBef>
                              <a:spcPts val="1200"/>
                            </a:spcBef>
                          </a:pPr>
                          <a:r>
                            <a:rPr lang="en-AU" sz="1800" dirty="0">
                              <a:effectLst/>
                            </a:rPr>
                            <a:t>4:1</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dirty="0">
                              <a:effectLst/>
                            </a:rPr>
                            <a:t> </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765153925"/>
                      </a:ext>
                    </a:extLst>
                  </a:tr>
                  <a:tr h="338042">
                    <a:tc>
                      <a:txBody>
                        <a:bodyPr/>
                        <a:lstStyle/>
                        <a:p>
                          <a:pPr algn="ctr" fontAlgn="base">
                            <a:lnSpc>
                              <a:spcPct val="115000"/>
                            </a:lnSpc>
                            <a:spcBef>
                              <a:spcPts val="1200"/>
                            </a:spcBef>
                          </a:pPr>
                          <a:r>
                            <a:rPr lang="en-AU" sz="1800" dirty="0">
                              <a:effectLst/>
                            </a:rPr>
                            <a:t>5:1</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655208817"/>
                      </a:ext>
                    </a:extLst>
                  </a:tr>
                  <a:tr h="338042">
                    <a:tc>
                      <a:txBody>
                        <a:bodyPr/>
                        <a:lstStyle/>
                        <a:p>
                          <a:pPr algn="ctr" fontAlgn="base">
                            <a:lnSpc>
                              <a:spcPct val="115000"/>
                            </a:lnSpc>
                            <a:spcBef>
                              <a:spcPts val="1200"/>
                            </a:spcBef>
                          </a:pPr>
                          <a:r>
                            <a:rPr lang="en-AU" sz="1800" dirty="0">
                              <a:effectLst/>
                            </a:rPr>
                            <a:t>10:1</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048745607"/>
                      </a:ext>
                    </a:extLst>
                  </a:tr>
                  <a:tr h="338042">
                    <a:tc>
                      <a:txBody>
                        <a:bodyPr/>
                        <a:lstStyle/>
                        <a:p>
                          <a:pPr algn="ctr" fontAlgn="base">
                            <a:lnSpc>
                              <a:spcPct val="115000"/>
                            </a:lnSpc>
                            <a:spcBef>
                              <a:spcPts val="1200"/>
                            </a:spcBef>
                          </a:pPr>
                          <a:r>
                            <a:rPr lang="en-AU" sz="1800" dirty="0">
                              <a:effectLst/>
                            </a:rPr>
                            <a:t>1:2</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142142745"/>
                      </a:ext>
                    </a:extLst>
                  </a:tr>
                  <a:tr h="338042">
                    <a:tc>
                      <a:txBody>
                        <a:bodyPr/>
                        <a:lstStyle/>
                        <a:p>
                          <a:pPr algn="ctr" fontAlgn="base">
                            <a:lnSpc>
                              <a:spcPct val="115000"/>
                            </a:lnSpc>
                            <a:spcBef>
                              <a:spcPts val="1200"/>
                            </a:spcBef>
                          </a:pPr>
                          <a:r>
                            <a:rPr lang="en-AU" sz="1800" dirty="0">
                              <a:effectLst/>
                            </a:rPr>
                            <a:t>1:3</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150753580"/>
                      </a:ext>
                    </a:extLst>
                  </a:tr>
                  <a:tr h="338042">
                    <a:tc>
                      <a:txBody>
                        <a:bodyPr/>
                        <a:lstStyle/>
                        <a:p>
                          <a:pPr algn="ctr" fontAlgn="base">
                            <a:lnSpc>
                              <a:spcPct val="115000"/>
                            </a:lnSpc>
                            <a:spcBef>
                              <a:spcPts val="1200"/>
                            </a:spcBef>
                          </a:pPr>
                          <a:r>
                            <a:rPr lang="en-AU" sz="1800" dirty="0">
                              <a:effectLst/>
                            </a:rPr>
                            <a:t>1:4</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dirty="0">
                              <a:effectLst/>
                            </a:rPr>
                            <a:t> </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579891398"/>
                      </a:ext>
                    </a:extLst>
                  </a:tr>
                  <a:tr h="338042">
                    <a:tc>
                      <a:txBody>
                        <a:bodyPr/>
                        <a:lstStyle/>
                        <a:p>
                          <a:pPr algn="ctr" fontAlgn="base">
                            <a:lnSpc>
                              <a:spcPct val="115000"/>
                            </a:lnSpc>
                            <a:spcBef>
                              <a:spcPts val="1200"/>
                            </a:spcBef>
                          </a:pPr>
                          <a:r>
                            <a:rPr lang="en-AU" sz="1800" dirty="0">
                              <a:effectLst/>
                            </a:rPr>
                            <a:t>1:5</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313688659"/>
                      </a:ext>
                    </a:extLst>
                  </a:tr>
                  <a:tr h="338042">
                    <a:tc>
                      <a:txBody>
                        <a:bodyPr/>
                        <a:lstStyle/>
                        <a:p>
                          <a:pPr algn="ctr" fontAlgn="base">
                            <a:lnSpc>
                              <a:spcPct val="115000"/>
                            </a:lnSpc>
                            <a:spcBef>
                              <a:spcPts val="1200"/>
                            </a:spcBef>
                          </a:pPr>
                          <a:r>
                            <a:rPr lang="en-AU" sz="1800" dirty="0">
                              <a:effectLst/>
                            </a:rPr>
                            <a:t>1:10</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dirty="0">
                              <a:effectLst/>
                            </a:rPr>
                            <a:t> </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808831163"/>
                      </a:ext>
                    </a:extLst>
                  </a:tr>
                </a:tbl>
              </a:graphicData>
            </a:graphic>
          </p:graphicFrame>
        </mc:Choice>
        <mc:Fallback xmlns="">
          <p:graphicFrame>
            <p:nvGraphicFramePr>
              <p:cNvPr id="8" name="Table 7">
                <a:extLst>
                  <a:ext uri="{FF2B5EF4-FFF2-40B4-BE49-F238E27FC236}">
                    <a16:creationId xmlns:a16="http://schemas.microsoft.com/office/drawing/2014/main" id="{0D21B6DB-D40F-D5A0-FE52-1A9C58BD464C}"/>
                  </a:ext>
                </a:extLst>
              </p:cNvPr>
              <p:cNvGraphicFramePr>
                <a:graphicFrameLocks noGrp="1"/>
              </p:cNvGraphicFramePr>
              <p:nvPr>
                <p:extLst>
                  <p:ext uri="{D42A27DB-BD31-4B8C-83A1-F6EECF244321}">
                    <p14:modId xmlns:p14="http://schemas.microsoft.com/office/powerpoint/2010/main" val="773015304"/>
                  </p:ext>
                </p:extLst>
              </p:nvPr>
            </p:nvGraphicFramePr>
            <p:xfrm>
              <a:off x="928915" y="1580792"/>
              <a:ext cx="10334170" cy="4470358"/>
            </p:xfrm>
            <a:graphic>
              <a:graphicData uri="http://schemas.openxmlformats.org/drawingml/2006/table">
                <a:tbl>
                  <a:tblPr firstRow="1" firstCol="1" bandRow="1">
                    <a:tableStyleId>{3B4B98B0-60AC-42C2-AFA5-B58CD77FA1E5}</a:tableStyleId>
                  </a:tblPr>
                  <a:tblGrid>
                    <a:gridCol w="2818471">
                      <a:extLst>
                        <a:ext uri="{9D8B030D-6E8A-4147-A177-3AD203B41FA5}">
                          <a16:colId xmlns:a16="http://schemas.microsoft.com/office/drawing/2014/main" val="2753771048"/>
                        </a:ext>
                      </a:extLst>
                    </a:gridCol>
                    <a:gridCol w="1296730">
                      <a:extLst>
                        <a:ext uri="{9D8B030D-6E8A-4147-A177-3AD203B41FA5}">
                          <a16:colId xmlns:a16="http://schemas.microsoft.com/office/drawing/2014/main" val="2268159217"/>
                        </a:ext>
                      </a:extLst>
                    </a:gridCol>
                    <a:gridCol w="1296730">
                      <a:extLst>
                        <a:ext uri="{9D8B030D-6E8A-4147-A177-3AD203B41FA5}">
                          <a16:colId xmlns:a16="http://schemas.microsoft.com/office/drawing/2014/main" val="3341490576"/>
                        </a:ext>
                      </a:extLst>
                    </a:gridCol>
                    <a:gridCol w="1919105">
                      <a:extLst>
                        <a:ext uri="{9D8B030D-6E8A-4147-A177-3AD203B41FA5}">
                          <a16:colId xmlns:a16="http://schemas.microsoft.com/office/drawing/2014/main" val="349453117"/>
                        </a:ext>
                      </a:extLst>
                    </a:gridCol>
                    <a:gridCol w="3003134">
                      <a:extLst>
                        <a:ext uri="{9D8B030D-6E8A-4147-A177-3AD203B41FA5}">
                          <a16:colId xmlns:a16="http://schemas.microsoft.com/office/drawing/2014/main" val="2426490276"/>
                        </a:ext>
                      </a:extLst>
                    </a:gridCol>
                  </a:tblGrid>
                  <a:tr h="699888">
                    <a:tc>
                      <a:txBody>
                        <a:bodyPr/>
                        <a:lstStyle/>
                        <a:p>
                          <a:pPr algn="ctr" fontAlgn="base">
                            <a:lnSpc>
                              <a:spcPct val="115000"/>
                            </a:lnSpc>
                            <a:spcBef>
                              <a:spcPts val="1200"/>
                            </a:spcBef>
                          </a:pPr>
                          <a:r>
                            <a:rPr lang="en-AU" sz="1800" dirty="0">
                              <a:effectLst/>
                            </a:rPr>
                            <a:t>Height to base ratio</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dirty="0">
                              <a:effectLst/>
                            </a:rPr>
                            <a:t>Height</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dirty="0">
                              <a:effectLst/>
                            </a:rPr>
                            <a:t>Base</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dirty="0">
                              <a:effectLst/>
                            </a:rPr>
                            <a:t>Approximate angle</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dirty="0">
                              <a:effectLst/>
                            </a:rPr>
                            <a:t>Test: Does the angle always cause this ratio?</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748841657"/>
                      </a:ext>
                    </a:extLst>
                  </a:tr>
                  <a:tr h="364046">
                    <a:tc>
                      <a:txBody>
                        <a:bodyPr/>
                        <a:lstStyle/>
                        <a:p>
                          <a:pPr algn="ctr" fontAlgn="base">
                            <a:lnSpc>
                              <a:spcPct val="115000"/>
                            </a:lnSpc>
                            <a:spcBef>
                              <a:spcPts val="1200"/>
                            </a:spcBef>
                          </a:pPr>
                          <a:r>
                            <a:rPr lang="en-AU" sz="1800" dirty="0">
                              <a:effectLst/>
                            </a:rPr>
                            <a:t>1:1</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dirty="0" err="1">
                              <a:effectLst/>
                            </a:rPr>
                            <a:t>eg</a:t>
                          </a:r>
                          <a:r>
                            <a:rPr lang="en-AU" sz="1800" dirty="0">
                              <a:effectLst/>
                            </a:rPr>
                            <a:t> 4 cm</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dirty="0" err="1">
                              <a:effectLst/>
                            </a:rPr>
                            <a:t>eg</a:t>
                          </a:r>
                          <a:r>
                            <a:rPr lang="en-AU" sz="1800" dirty="0">
                              <a:effectLst/>
                            </a:rPr>
                            <a:t> 4 cm</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endParaRPr lang="en-US"/>
                        </a:p>
                      </a:txBody>
                      <a:tcPr marL="0" marR="0" marT="0" marB="0" anchor="ctr">
                        <a:blipFill>
                          <a:blip r:embed="rId3"/>
                          <a:stretch>
                            <a:fillRect l="-281905" t="-193333" r="-156825" b="-965000"/>
                          </a:stretch>
                        </a:blipFill>
                      </a:tcPr>
                    </a:tc>
                    <a:tc>
                      <a:txBody>
                        <a:bodyPr/>
                        <a:lstStyle/>
                        <a:p>
                          <a:pPr algn="ctr" fontAlgn="base">
                            <a:lnSpc>
                              <a:spcPct val="115000"/>
                            </a:lnSpc>
                            <a:spcBef>
                              <a:spcPts val="1200"/>
                            </a:spcBef>
                          </a:pPr>
                          <a:r>
                            <a:rPr lang="en-AU" sz="1800" dirty="0">
                              <a:effectLst/>
                            </a:rPr>
                            <a:t>Yes</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754514601"/>
                      </a:ext>
                    </a:extLst>
                  </a:tr>
                  <a:tr h="364046">
                    <a:tc>
                      <a:txBody>
                        <a:bodyPr/>
                        <a:lstStyle/>
                        <a:p>
                          <a:pPr algn="ctr" fontAlgn="base">
                            <a:lnSpc>
                              <a:spcPct val="115000"/>
                            </a:lnSpc>
                            <a:spcBef>
                              <a:spcPts val="1200"/>
                            </a:spcBef>
                          </a:pPr>
                          <a:r>
                            <a:rPr lang="en-AU" sz="1800" dirty="0">
                              <a:effectLst/>
                            </a:rPr>
                            <a:t>2:1</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dirty="0" err="1">
                              <a:effectLst/>
                            </a:rPr>
                            <a:t>eg</a:t>
                          </a:r>
                          <a:r>
                            <a:rPr lang="en-AU" sz="1800" dirty="0">
                              <a:effectLst/>
                            </a:rPr>
                            <a:t> 6 cm</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dirty="0" err="1">
                              <a:effectLst/>
                            </a:rPr>
                            <a:t>eg</a:t>
                          </a:r>
                          <a:r>
                            <a:rPr lang="en-AU" sz="1800" dirty="0">
                              <a:effectLst/>
                            </a:rPr>
                            <a:t> 3 cm</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endParaRPr lang="en-US"/>
                        </a:p>
                      </a:txBody>
                      <a:tcPr marL="0" marR="0" marT="0" marB="0" anchor="ctr">
                        <a:blipFill>
                          <a:blip r:embed="rId3"/>
                          <a:stretch>
                            <a:fillRect l="-281905" t="-298305" r="-156825" b="-881356"/>
                          </a:stretch>
                        </a:blipFill>
                      </a:tcPr>
                    </a:tc>
                    <a:tc>
                      <a:txBody>
                        <a:bodyPr/>
                        <a:lstStyle/>
                        <a:p>
                          <a:pPr algn="ctr" fontAlgn="base">
                            <a:lnSpc>
                              <a:spcPct val="115000"/>
                            </a:lnSpc>
                            <a:spcBef>
                              <a:spcPts val="1200"/>
                            </a:spcBef>
                          </a:pPr>
                          <a:r>
                            <a:rPr lang="en-AU" sz="1800" dirty="0">
                              <a:effectLst/>
                            </a:rPr>
                            <a:t>Yes</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26999381"/>
                      </a:ext>
                    </a:extLst>
                  </a:tr>
                  <a:tr h="338042">
                    <a:tc>
                      <a:txBody>
                        <a:bodyPr/>
                        <a:lstStyle/>
                        <a:p>
                          <a:pPr algn="ctr" fontAlgn="base">
                            <a:lnSpc>
                              <a:spcPct val="115000"/>
                            </a:lnSpc>
                            <a:spcBef>
                              <a:spcPts val="1200"/>
                            </a:spcBef>
                          </a:pPr>
                          <a:r>
                            <a:rPr lang="en-AU" sz="1800" dirty="0">
                              <a:effectLst/>
                            </a:rPr>
                            <a:t>3:1</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dirty="0">
                              <a:effectLst/>
                            </a:rPr>
                            <a:t> </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789009062"/>
                      </a:ext>
                    </a:extLst>
                  </a:tr>
                  <a:tr h="338042">
                    <a:tc>
                      <a:txBody>
                        <a:bodyPr/>
                        <a:lstStyle/>
                        <a:p>
                          <a:pPr algn="ctr" fontAlgn="base">
                            <a:lnSpc>
                              <a:spcPct val="115000"/>
                            </a:lnSpc>
                            <a:spcBef>
                              <a:spcPts val="1200"/>
                            </a:spcBef>
                          </a:pPr>
                          <a:r>
                            <a:rPr lang="en-AU" sz="1800" dirty="0">
                              <a:effectLst/>
                            </a:rPr>
                            <a:t>4:1</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dirty="0">
                              <a:effectLst/>
                            </a:rPr>
                            <a:t> </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765153925"/>
                      </a:ext>
                    </a:extLst>
                  </a:tr>
                  <a:tr h="338042">
                    <a:tc>
                      <a:txBody>
                        <a:bodyPr/>
                        <a:lstStyle/>
                        <a:p>
                          <a:pPr algn="ctr" fontAlgn="base">
                            <a:lnSpc>
                              <a:spcPct val="115000"/>
                            </a:lnSpc>
                            <a:spcBef>
                              <a:spcPts val="1200"/>
                            </a:spcBef>
                          </a:pPr>
                          <a:r>
                            <a:rPr lang="en-AU" sz="1800" dirty="0">
                              <a:effectLst/>
                            </a:rPr>
                            <a:t>5:1</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655208817"/>
                      </a:ext>
                    </a:extLst>
                  </a:tr>
                  <a:tr h="338042">
                    <a:tc>
                      <a:txBody>
                        <a:bodyPr/>
                        <a:lstStyle/>
                        <a:p>
                          <a:pPr algn="ctr" fontAlgn="base">
                            <a:lnSpc>
                              <a:spcPct val="115000"/>
                            </a:lnSpc>
                            <a:spcBef>
                              <a:spcPts val="1200"/>
                            </a:spcBef>
                          </a:pPr>
                          <a:r>
                            <a:rPr lang="en-AU" sz="1800" dirty="0">
                              <a:effectLst/>
                            </a:rPr>
                            <a:t>10:1</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048745607"/>
                      </a:ext>
                    </a:extLst>
                  </a:tr>
                  <a:tr h="338042">
                    <a:tc>
                      <a:txBody>
                        <a:bodyPr/>
                        <a:lstStyle/>
                        <a:p>
                          <a:pPr algn="ctr" fontAlgn="base">
                            <a:lnSpc>
                              <a:spcPct val="115000"/>
                            </a:lnSpc>
                            <a:spcBef>
                              <a:spcPts val="1200"/>
                            </a:spcBef>
                          </a:pPr>
                          <a:r>
                            <a:rPr lang="en-AU" sz="1800" dirty="0">
                              <a:effectLst/>
                            </a:rPr>
                            <a:t>1:2</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142142745"/>
                      </a:ext>
                    </a:extLst>
                  </a:tr>
                  <a:tr h="338042">
                    <a:tc>
                      <a:txBody>
                        <a:bodyPr/>
                        <a:lstStyle/>
                        <a:p>
                          <a:pPr algn="ctr" fontAlgn="base">
                            <a:lnSpc>
                              <a:spcPct val="115000"/>
                            </a:lnSpc>
                            <a:spcBef>
                              <a:spcPts val="1200"/>
                            </a:spcBef>
                          </a:pPr>
                          <a:r>
                            <a:rPr lang="en-AU" sz="1800" dirty="0">
                              <a:effectLst/>
                            </a:rPr>
                            <a:t>1:3</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150753580"/>
                      </a:ext>
                    </a:extLst>
                  </a:tr>
                  <a:tr h="338042">
                    <a:tc>
                      <a:txBody>
                        <a:bodyPr/>
                        <a:lstStyle/>
                        <a:p>
                          <a:pPr algn="ctr" fontAlgn="base">
                            <a:lnSpc>
                              <a:spcPct val="115000"/>
                            </a:lnSpc>
                            <a:spcBef>
                              <a:spcPts val="1200"/>
                            </a:spcBef>
                          </a:pPr>
                          <a:r>
                            <a:rPr lang="en-AU" sz="1800" dirty="0">
                              <a:effectLst/>
                            </a:rPr>
                            <a:t>1:4</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dirty="0">
                              <a:effectLst/>
                            </a:rPr>
                            <a:t> </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579891398"/>
                      </a:ext>
                    </a:extLst>
                  </a:tr>
                  <a:tr h="338042">
                    <a:tc>
                      <a:txBody>
                        <a:bodyPr/>
                        <a:lstStyle/>
                        <a:p>
                          <a:pPr algn="ctr" fontAlgn="base">
                            <a:lnSpc>
                              <a:spcPct val="115000"/>
                            </a:lnSpc>
                            <a:spcBef>
                              <a:spcPts val="1200"/>
                            </a:spcBef>
                          </a:pPr>
                          <a:r>
                            <a:rPr lang="en-AU" sz="1800" dirty="0">
                              <a:effectLst/>
                            </a:rPr>
                            <a:t>1:5</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313688659"/>
                      </a:ext>
                    </a:extLst>
                  </a:tr>
                  <a:tr h="338042">
                    <a:tc>
                      <a:txBody>
                        <a:bodyPr/>
                        <a:lstStyle/>
                        <a:p>
                          <a:pPr algn="ctr" fontAlgn="base">
                            <a:lnSpc>
                              <a:spcPct val="115000"/>
                            </a:lnSpc>
                            <a:spcBef>
                              <a:spcPts val="1200"/>
                            </a:spcBef>
                          </a:pPr>
                          <a:r>
                            <a:rPr lang="en-AU" sz="1800" dirty="0">
                              <a:effectLst/>
                            </a:rPr>
                            <a:t>1:10</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a:effectLst/>
                            </a:rPr>
                            <a:t> </a:t>
                          </a:r>
                          <a:endParaRPr lang="en-AU" sz="18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Bef>
                              <a:spcPts val="1200"/>
                            </a:spcBef>
                          </a:pPr>
                          <a:r>
                            <a:rPr lang="en-AU" sz="1800" dirty="0">
                              <a:effectLst/>
                            </a:rPr>
                            <a:t> </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808831163"/>
                      </a:ext>
                    </a:extLst>
                  </a:tr>
                </a:tbl>
              </a:graphicData>
            </a:graphic>
          </p:graphicFrame>
        </mc:Fallback>
      </mc:AlternateContent>
      <p:sp>
        <p:nvSpPr>
          <p:cNvPr id="4" name="Slide Number Placeholder 3">
            <a:extLst>
              <a:ext uri="{FF2B5EF4-FFF2-40B4-BE49-F238E27FC236}">
                <a16:creationId xmlns:a16="http://schemas.microsoft.com/office/drawing/2014/main" id="{0ECC6FF5-90E3-6B5F-3CAB-C50104A81230}"/>
              </a:ext>
              <a:ext uri="{C183D7F6-B498-43B3-948B-1728B52AA6E4}">
                <adec:decorative xmlns:adec="http://schemas.microsoft.com/office/drawing/2017/decorative" val="1"/>
              </a:ext>
            </a:extLst>
          </p:cNvPr>
          <p:cNvSpPr>
            <a:spLocks noGrp="1"/>
          </p:cNvSpPr>
          <p:nvPr>
            <p:ph type="sldNum" sz="quarter" idx="10"/>
          </p:nvPr>
        </p:nvSpPr>
        <p:spPr/>
        <p:txBody>
          <a:bodyPr anchor="b">
            <a:normAutofit lnSpcReduction="10000"/>
          </a:bodyPr>
          <a:lstStyle/>
          <a:p>
            <a:pPr>
              <a:spcAft>
                <a:spcPts val="600"/>
              </a:spcAft>
            </a:pPr>
            <a:fld id="{53F625F3-B677-4D46-AEB5-DC449A9DF797}" type="slidenum">
              <a:rPr lang="en-AU" smtClean="0"/>
              <a:pPr>
                <a:spcAft>
                  <a:spcPts val="600"/>
                </a:spcAft>
              </a:pPr>
              <a:t>5</a:t>
            </a:fld>
            <a:endParaRPr lang="en-AU"/>
          </a:p>
        </p:txBody>
      </p:sp>
    </p:spTree>
    <p:extLst>
      <p:ext uri="{BB962C8B-B14F-4D97-AF65-F5344CB8AC3E}">
        <p14:creationId xmlns:p14="http://schemas.microsoft.com/office/powerpoint/2010/main" val="2347747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3F35B-BE90-7A4A-988B-0ACA0EB152CD}"/>
              </a:ext>
            </a:extLst>
          </p:cNvPr>
          <p:cNvSpPr>
            <a:spLocks noGrp="1"/>
          </p:cNvSpPr>
          <p:nvPr>
            <p:ph type="title"/>
          </p:nvPr>
        </p:nvSpPr>
        <p:spPr/>
        <p:txBody>
          <a:bodyPr/>
          <a:lstStyle/>
          <a:p>
            <a:r>
              <a:rPr lang="en-AU" dirty="0"/>
              <a:t>Larger and smaller angles – part 5</a:t>
            </a:r>
          </a:p>
        </p:txBody>
      </p:sp>
      <p:sp>
        <p:nvSpPr>
          <p:cNvPr id="5" name="Text Placeholder 4">
            <a:extLst>
              <a:ext uri="{FF2B5EF4-FFF2-40B4-BE49-F238E27FC236}">
                <a16:creationId xmlns:a16="http://schemas.microsoft.com/office/drawing/2014/main" id="{86AAD6FF-314A-E1E7-BCB9-6ED972294BF3}"/>
              </a:ext>
            </a:extLst>
          </p:cNvPr>
          <p:cNvSpPr>
            <a:spLocks noGrp="1"/>
          </p:cNvSpPr>
          <p:nvPr>
            <p:ph type="body" sz="quarter" idx="18"/>
          </p:nvPr>
        </p:nvSpPr>
        <p:spPr/>
        <p:txBody>
          <a:bodyPr/>
          <a:lstStyle/>
          <a:p>
            <a:r>
              <a:rPr lang="en-AU" dirty="0"/>
              <a:t>Explore</a:t>
            </a:r>
          </a:p>
        </p:txBody>
      </p:sp>
      <p:sp>
        <p:nvSpPr>
          <p:cNvPr id="7" name="Text Placeholder 6">
            <a:extLst>
              <a:ext uri="{FF2B5EF4-FFF2-40B4-BE49-F238E27FC236}">
                <a16:creationId xmlns:a16="http://schemas.microsoft.com/office/drawing/2014/main" id="{25C9EB9A-6E5F-A4D6-FBA0-FF537D76DC8F}"/>
              </a:ext>
            </a:extLst>
          </p:cNvPr>
          <p:cNvSpPr>
            <a:spLocks noGrp="1"/>
          </p:cNvSpPr>
          <p:nvPr>
            <p:ph sz="half" idx="1"/>
          </p:nvPr>
        </p:nvSpPr>
        <p:spPr>
          <a:xfrm>
            <a:off x="360000" y="1800000"/>
            <a:ext cx="5616000" cy="564752"/>
          </a:xfrm>
        </p:spPr>
        <p:txBody>
          <a:bodyPr/>
          <a:lstStyle/>
          <a:p>
            <a:pPr marL="342900" indent="-342900">
              <a:buFont typeface="Arial" panose="020B0604020202020204" pitchFamily="34" charset="0"/>
              <a:buChar char="•"/>
            </a:pPr>
            <a:r>
              <a:rPr lang="en-AU" sz="1800" dirty="0"/>
              <a:t>Predict the heights of the two trees shown.</a:t>
            </a:r>
          </a:p>
        </p:txBody>
      </p:sp>
      <p:pic>
        <p:nvPicPr>
          <p:cNvPr id="9" name="Picture 8" descr="A point plotted on the ground to the far left, on the ground on the far right is a road with a tree to the right of it. The distance along the ground from the point to the base of the tree is labelled as 150m. There is a line drawn from the point to the top of the tree, the angle between this line and the ground is 5.7 degrees. ">
            <a:extLst>
              <a:ext uri="{FF2B5EF4-FFF2-40B4-BE49-F238E27FC236}">
                <a16:creationId xmlns:a16="http://schemas.microsoft.com/office/drawing/2014/main" id="{4A514D08-EE72-26E0-BB58-E69795F76C49}"/>
              </a:ext>
            </a:extLst>
          </p:cNvPr>
          <p:cNvPicPr>
            <a:picLocks noChangeAspect="1"/>
          </p:cNvPicPr>
          <p:nvPr/>
        </p:nvPicPr>
        <p:blipFill>
          <a:blip r:embed="rId3"/>
          <a:stretch>
            <a:fillRect/>
          </a:stretch>
        </p:blipFill>
        <p:spPr>
          <a:xfrm>
            <a:off x="360000" y="5029249"/>
            <a:ext cx="5834097" cy="1157140"/>
          </a:xfrm>
          <a:prstGeom prst="rect">
            <a:avLst/>
          </a:prstGeom>
        </p:spPr>
      </p:pic>
      <p:pic>
        <p:nvPicPr>
          <p:cNvPr id="8" name="Picture 7" descr="A wall, with a person standing to the right of it and a tree to the right of the person. The person is 8m from the base of the tree. A line is drawn from the person to the top of the tree, the angle between this line and the ground is 78.7 degrees.">
            <a:extLst>
              <a:ext uri="{FF2B5EF4-FFF2-40B4-BE49-F238E27FC236}">
                <a16:creationId xmlns:a16="http://schemas.microsoft.com/office/drawing/2014/main" id="{5A13E2F0-9D8E-9E6E-DDED-D1B7A4B3F49C}"/>
              </a:ext>
            </a:extLst>
          </p:cNvPr>
          <p:cNvPicPr>
            <a:picLocks noChangeAspect="1"/>
          </p:cNvPicPr>
          <p:nvPr/>
        </p:nvPicPr>
        <p:blipFill>
          <a:blip r:embed="rId4"/>
          <a:stretch>
            <a:fillRect/>
          </a:stretch>
        </p:blipFill>
        <p:spPr>
          <a:xfrm>
            <a:off x="6917232" y="1696430"/>
            <a:ext cx="4914768" cy="4489959"/>
          </a:xfrm>
          <a:prstGeom prst="rect">
            <a:avLst/>
          </a:prstGeom>
        </p:spPr>
      </p:pic>
      <p:sp>
        <p:nvSpPr>
          <p:cNvPr id="4" name="Slide Number Placeholder 3">
            <a:extLst>
              <a:ext uri="{FF2B5EF4-FFF2-40B4-BE49-F238E27FC236}">
                <a16:creationId xmlns:a16="http://schemas.microsoft.com/office/drawing/2014/main" id="{906D28B0-2542-D503-1B77-60D4959715BA}"/>
              </a:ext>
              <a:ext uri="{C183D7F6-B498-43B3-948B-1728B52AA6E4}">
                <adec:decorative xmlns:adec="http://schemas.microsoft.com/office/drawing/2017/decorative" val="1"/>
              </a:ext>
            </a:extLst>
          </p:cNvPr>
          <p:cNvSpPr>
            <a:spLocks noGrp="1"/>
          </p:cNvSpPr>
          <p:nvPr>
            <p:ph type="sldNum" sz="quarter" idx="10"/>
          </p:nvPr>
        </p:nvSpPr>
        <p:spPr/>
        <p:txBody>
          <a:bodyPr/>
          <a:lstStyle/>
          <a:p>
            <a:fld id="{53F625F3-B677-4D46-AEB5-DC449A9DF797}" type="slidenum">
              <a:rPr lang="en-AU" smtClean="0"/>
              <a:pPr/>
              <a:t>6</a:t>
            </a:fld>
            <a:endParaRPr lang="en-AU"/>
          </a:p>
        </p:txBody>
      </p:sp>
    </p:spTree>
    <p:extLst>
      <p:ext uri="{BB962C8B-B14F-4D97-AF65-F5344CB8AC3E}">
        <p14:creationId xmlns:p14="http://schemas.microsoft.com/office/powerpoint/2010/main" val="2232166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1392D-4350-D71E-765B-3F48126E7320}"/>
              </a:ext>
            </a:extLst>
          </p:cNvPr>
          <p:cNvSpPr>
            <a:spLocks noGrp="1"/>
          </p:cNvSpPr>
          <p:nvPr>
            <p:ph type="title"/>
          </p:nvPr>
        </p:nvSpPr>
        <p:spPr/>
        <p:txBody>
          <a:bodyPr/>
          <a:lstStyle/>
          <a:p>
            <a:r>
              <a:rPr lang="en-AU" dirty="0"/>
              <a:t>Larger and smaller angles – part 6</a:t>
            </a:r>
          </a:p>
        </p:txBody>
      </p:sp>
      <p:sp>
        <p:nvSpPr>
          <p:cNvPr id="7" name="Text Placeholder 6">
            <a:extLst>
              <a:ext uri="{FF2B5EF4-FFF2-40B4-BE49-F238E27FC236}">
                <a16:creationId xmlns:a16="http://schemas.microsoft.com/office/drawing/2014/main" id="{011AEA86-B2A6-2D9F-6812-34833C8B4C60}"/>
              </a:ext>
            </a:extLst>
          </p:cNvPr>
          <p:cNvSpPr>
            <a:spLocks noGrp="1"/>
          </p:cNvSpPr>
          <p:nvPr>
            <p:ph type="body" sz="quarter" idx="18"/>
          </p:nvPr>
        </p:nvSpPr>
        <p:spPr/>
        <p:txBody>
          <a:bodyPr/>
          <a:lstStyle/>
          <a:p>
            <a:r>
              <a:rPr lang="en-AU" dirty="0"/>
              <a:t>Summarise – Exit ticket</a:t>
            </a:r>
          </a:p>
        </p:txBody>
      </p:sp>
      <p:sp>
        <p:nvSpPr>
          <p:cNvPr id="5" name="Text Placeholder 4">
            <a:extLst>
              <a:ext uri="{FF2B5EF4-FFF2-40B4-BE49-F238E27FC236}">
                <a16:creationId xmlns:a16="http://schemas.microsoft.com/office/drawing/2014/main" id="{E581CCC3-D0B1-02F0-533A-15B7A4680EEA}"/>
              </a:ext>
            </a:extLst>
          </p:cNvPr>
          <p:cNvSpPr>
            <a:spLocks noGrp="1"/>
          </p:cNvSpPr>
          <p:nvPr>
            <p:ph type="body" sz="quarter" idx="13"/>
          </p:nvPr>
        </p:nvSpPr>
        <p:spPr/>
        <p:txBody>
          <a:bodyPr/>
          <a:lstStyle/>
          <a:p>
            <a:pPr marL="342900" indent="-342900">
              <a:buFont typeface="Arial" panose="020B0604020202020204" pitchFamily="34" charset="0"/>
              <a:buChar char="•"/>
            </a:pPr>
            <a:r>
              <a:rPr lang="en-AU" sz="1800" dirty="0"/>
              <a:t>How tall is the tree?</a:t>
            </a:r>
          </a:p>
          <a:p>
            <a:pPr marL="342900" indent="-342900">
              <a:buFont typeface="Arial" panose="020B0604020202020204" pitchFamily="34" charset="0"/>
              <a:buChar char="•"/>
            </a:pPr>
            <a:r>
              <a:rPr lang="en-AU" sz="1800" dirty="0"/>
              <a:t>How do you know?</a:t>
            </a:r>
          </a:p>
        </p:txBody>
      </p:sp>
      <p:pic>
        <p:nvPicPr>
          <p:cNvPr id="9" name="Picture 8" descr="A person standing on the ground to the left of a tree. A line is drawn from the base of the tree to the person and labelled, 22 metres. A line is drawn from the person to the top of the tree, the angle between this line and the ground is labelled as 63 degrees. ">
            <a:extLst>
              <a:ext uri="{FF2B5EF4-FFF2-40B4-BE49-F238E27FC236}">
                <a16:creationId xmlns:a16="http://schemas.microsoft.com/office/drawing/2014/main" id="{3E4A072A-BE3A-4973-A369-18CA54158444}"/>
              </a:ext>
            </a:extLst>
          </p:cNvPr>
          <p:cNvPicPr/>
          <p:nvPr/>
        </p:nvPicPr>
        <p:blipFill>
          <a:blip r:embed="rId3"/>
          <a:stretch>
            <a:fillRect/>
          </a:stretch>
        </p:blipFill>
        <p:spPr>
          <a:xfrm>
            <a:off x="7038796" y="2270964"/>
            <a:ext cx="3401204" cy="4335036"/>
          </a:xfrm>
          <a:prstGeom prst="rect">
            <a:avLst/>
          </a:prstGeom>
        </p:spPr>
      </p:pic>
      <p:sp>
        <p:nvSpPr>
          <p:cNvPr id="4" name="Slide Number Placeholder 3">
            <a:extLst>
              <a:ext uri="{FF2B5EF4-FFF2-40B4-BE49-F238E27FC236}">
                <a16:creationId xmlns:a16="http://schemas.microsoft.com/office/drawing/2014/main" id="{258A8E68-16C2-36C3-BD71-10D1AB66926B}"/>
              </a:ext>
              <a:ext uri="{C183D7F6-B498-43B3-948B-1728B52AA6E4}">
                <adec:decorative xmlns:adec="http://schemas.microsoft.com/office/drawing/2017/decorative" val="1"/>
              </a:ext>
            </a:extLst>
          </p:cNvPr>
          <p:cNvSpPr>
            <a:spLocks noGrp="1"/>
          </p:cNvSpPr>
          <p:nvPr>
            <p:ph type="sldNum" sz="quarter" idx="14"/>
          </p:nvPr>
        </p:nvSpPr>
        <p:spPr/>
        <p:txBody>
          <a:bodyPr/>
          <a:lstStyle/>
          <a:p>
            <a:fld id="{53F625F3-B677-4D46-AEB5-DC449A9DF797}" type="slidenum">
              <a:rPr lang="en-AU" smtClean="0"/>
              <a:pPr/>
              <a:t>7</a:t>
            </a:fld>
            <a:endParaRPr lang="en-AU"/>
          </a:p>
        </p:txBody>
      </p:sp>
    </p:spTree>
    <p:extLst>
      <p:ext uri="{BB962C8B-B14F-4D97-AF65-F5344CB8AC3E}">
        <p14:creationId xmlns:p14="http://schemas.microsoft.com/office/powerpoint/2010/main" val="1326425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6CA885B4-7AA3-5446-D386-07872F1258B4}"/>
              </a:ext>
            </a:extLst>
          </p:cNvPr>
          <p:cNvSpPr>
            <a:spLocks noGrp="1"/>
          </p:cNvSpPr>
          <p:nvPr>
            <p:ph type="title"/>
          </p:nvPr>
        </p:nvSpPr>
        <p:spPr/>
        <p:txBody>
          <a:bodyPr/>
          <a:lstStyle/>
          <a:p>
            <a:r>
              <a:rPr lang="en-AU" dirty="0"/>
              <a:t>Larger and smaller angles – part 7</a:t>
            </a:r>
            <a:endParaRPr lang="en-US" dirty="0"/>
          </a:p>
        </p:txBody>
      </p:sp>
      <p:sp>
        <p:nvSpPr>
          <p:cNvPr id="19" name="Text Placeholder 6">
            <a:extLst>
              <a:ext uri="{FF2B5EF4-FFF2-40B4-BE49-F238E27FC236}">
                <a16:creationId xmlns:a16="http://schemas.microsoft.com/office/drawing/2014/main" id="{1E59BD92-FD26-5AE4-2D50-67D755A6BF37}"/>
              </a:ext>
            </a:extLst>
          </p:cNvPr>
          <p:cNvSpPr>
            <a:spLocks noGrp="1"/>
          </p:cNvSpPr>
          <p:nvPr>
            <p:ph type="body" sz="quarter" idx="18"/>
          </p:nvPr>
        </p:nvSpPr>
        <p:spPr/>
        <p:txBody>
          <a:bodyPr/>
          <a:lstStyle/>
          <a:p>
            <a:r>
              <a:rPr lang="en-US" dirty="0" err="1"/>
              <a:t>Summarise</a:t>
            </a:r>
            <a:endParaRPr lang="en-US" dirty="0"/>
          </a:p>
        </p:txBody>
      </p:sp>
      <p:sp>
        <p:nvSpPr>
          <p:cNvPr id="17" name="Text Placeholder 4">
            <a:extLst>
              <a:ext uri="{FF2B5EF4-FFF2-40B4-BE49-F238E27FC236}">
                <a16:creationId xmlns:a16="http://schemas.microsoft.com/office/drawing/2014/main" id="{03BDDEBD-1EF9-4554-AFF0-DFECC4715BB8}"/>
              </a:ext>
            </a:extLst>
          </p:cNvPr>
          <p:cNvSpPr>
            <a:spLocks noGrp="1"/>
          </p:cNvSpPr>
          <p:nvPr>
            <p:ph type="body" sz="quarter" idx="13"/>
          </p:nvPr>
        </p:nvSpPr>
        <p:spPr>
          <a:xfrm>
            <a:off x="360000" y="2339999"/>
            <a:ext cx="5137286" cy="3960000"/>
          </a:xfrm>
        </p:spPr>
        <p:txBody>
          <a:bodyPr/>
          <a:lstStyle/>
          <a:p>
            <a:pPr marL="342900" indent="-342900">
              <a:buFont typeface="Arial" panose="020B0604020202020204" pitchFamily="34" charset="0"/>
              <a:buChar char="•"/>
            </a:pPr>
            <a:r>
              <a:rPr lang="en-AU" sz="1800" dirty="0">
                <a:effectLst/>
                <a:ea typeface="Calibri" panose="020F0502020204030204" pitchFamily="34" charset="0"/>
                <a:cs typeface="Times New Roman" panose="02020603050405020304" pitchFamily="18" charset="0"/>
              </a:rPr>
              <a:t>How do you know that these triangles are similar?</a:t>
            </a:r>
            <a:endParaRPr lang="en-US" sz="1800" dirty="0"/>
          </a:p>
          <a:p>
            <a:pPr marL="342900" indent="-342900">
              <a:buFont typeface="Arial" panose="020B0604020202020204" pitchFamily="34" charset="0"/>
              <a:buChar char="•"/>
            </a:pPr>
            <a:endParaRPr lang="en-US" sz="1800" dirty="0"/>
          </a:p>
        </p:txBody>
      </p:sp>
      <p:pic>
        <p:nvPicPr>
          <p:cNvPr id="8" name="Picture 7" descr="Two right angled triangles drawn side by side, the smaller one is on the left. The smaller triangle is labelled, ABC, with AC the horizontal side and BC the vertical side. AC is labelled as 2 and BC as 4. Angle BAC is labelled as 63 degrees. The larger triangle is labelled, DEF, with DF the horizontal side and EF the vertical side. DF is labelled as 4 and EF as 8. Angle EDF is labelled as 63 degrees. ">
            <a:extLst>
              <a:ext uri="{FF2B5EF4-FFF2-40B4-BE49-F238E27FC236}">
                <a16:creationId xmlns:a16="http://schemas.microsoft.com/office/drawing/2014/main" id="{4641FD1A-EC41-4E36-9881-406FB1C3FFA9}"/>
              </a:ext>
            </a:extLst>
          </p:cNvPr>
          <p:cNvPicPr>
            <a:picLocks noChangeAspect="1"/>
          </p:cNvPicPr>
          <p:nvPr/>
        </p:nvPicPr>
        <p:blipFill>
          <a:blip r:embed="rId3"/>
          <a:stretch>
            <a:fillRect/>
          </a:stretch>
        </p:blipFill>
        <p:spPr>
          <a:xfrm>
            <a:off x="6778854" y="2283328"/>
            <a:ext cx="4183060" cy="4214671"/>
          </a:xfrm>
          <a:prstGeom prst="rect">
            <a:avLst/>
          </a:prstGeom>
          <a:noFill/>
        </p:spPr>
      </p:pic>
      <p:sp>
        <p:nvSpPr>
          <p:cNvPr id="4" name="Slide Number Placeholder 3">
            <a:extLst>
              <a:ext uri="{FF2B5EF4-FFF2-40B4-BE49-F238E27FC236}">
                <a16:creationId xmlns:a16="http://schemas.microsoft.com/office/drawing/2014/main" id="{0F8AA981-848F-B042-7B1D-4C0C460CEBCE}"/>
              </a:ext>
              <a:ext uri="{C183D7F6-B498-43B3-948B-1728B52AA6E4}">
                <adec:decorative xmlns:adec="http://schemas.microsoft.com/office/drawing/2017/decorative" val="1"/>
              </a:ext>
            </a:extLst>
          </p:cNvPr>
          <p:cNvSpPr>
            <a:spLocks noGrp="1"/>
          </p:cNvSpPr>
          <p:nvPr>
            <p:ph type="sldNum" sz="quarter" idx="14"/>
          </p:nvPr>
        </p:nvSpPr>
        <p:spPr/>
        <p:txBody>
          <a:bodyPr anchor="b">
            <a:normAutofit lnSpcReduction="10000"/>
          </a:bodyPr>
          <a:lstStyle/>
          <a:p>
            <a:pPr>
              <a:spcAft>
                <a:spcPts val="600"/>
              </a:spcAft>
            </a:pPr>
            <a:fld id="{53F625F3-B677-4D46-AEB5-DC449A9DF797}" type="slidenum">
              <a:rPr lang="en-AU" smtClean="0"/>
              <a:pPr>
                <a:spcAft>
                  <a:spcPts val="600"/>
                </a:spcAft>
              </a:pPr>
              <a:t>8</a:t>
            </a:fld>
            <a:endParaRPr lang="en-AU"/>
          </a:p>
        </p:txBody>
      </p:sp>
    </p:spTree>
    <p:extLst>
      <p:ext uri="{BB962C8B-B14F-4D97-AF65-F5344CB8AC3E}">
        <p14:creationId xmlns:p14="http://schemas.microsoft.com/office/powerpoint/2010/main" val="3565237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D201DFD-4672-433C-9F3E-8635A161011F}"/>
              </a:ext>
            </a:extLst>
          </p:cNvPr>
          <p:cNvSpPr>
            <a:spLocks noGrp="1"/>
          </p:cNvSpPr>
          <p:nvPr>
            <p:ph type="title"/>
          </p:nvPr>
        </p:nvSpPr>
        <p:spPr>
          <a:xfrm>
            <a:off x="359998" y="982800"/>
            <a:ext cx="10260002" cy="522000"/>
          </a:xfrm>
        </p:spPr>
        <p:txBody>
          <a:bodyPr/>
          <a:lstStyle/>
          <a:p>
            <a:r>
              <a:rPr lang="en-AU" dirty="0"/>
              <a:t>Success criteria</a:t>
            </a:r>
          </a:p>
        </p:txBody>
      </p:sp>
      <p:sp>
        <p:nvSpPr>
          <p:cNvPr id="4" name="Text Placeholder 3">
            <a:extLst>
              <a:ext uri="{FF2B5EF4-FFF2-40B4-BE49-F238E27FC236}">
                <a16:creationId xmlns:a16="http://schemas.microsoft.com/office/drawing/2014/main" id="{2E2DC6D2-7072-48A7-C405-F2B5B8BA1377}"/>
              </a:ext>
            </a:extLst>
          </p:cNvPr>
          <p:cNvSpPr>
            <a:spLocks noGrp="1"/>
          </p:cNvSpPr>
          <p:nvPr>
            <p:ph type="body" sz="quarter" idx="19"/>
          </p:nvPr>
        </p:nvSpPr>
        <p:spPr>
          <a:xfrm>
            <a:off x="359998" y="1980000"/>
            <a:ext cx="11496675" cy="4210050"/>
          </a:xfrm>
        </p:spPr>
        <p:txBody>
          <a:bodyPr/>
          <a:lstStyle/>
          <a:p>
            <a:pPr marL="342900" lvl="0" indent="-342900">
              <a:spcBef>
                <a:spcPts val="400"/>
              </a:spcBef>
              <a:buFont typeface="Symbol" panose="05050102010706020507" pitchFamily="18" charset="2"/>
              <a:buChar char=""/>
              <a:tabLst>
                <a:tab pos="228600" algn="l"/>
                <a:tab pos="414020" algn="l"/>
              </a:tabLst>
            </a:pPr>
            <a:r>
              <a:rPr lang="en-AU" sz="1800" dirty="0">
                <a:effectLst/>
                <a:ea typeface="Calibri" panose="020F0502020204030204" pitchFamily="34" charset="0"/>
                <a:cs typeface="Times New Roman" panose="02020603050405020304" pitchFamily="18" charset="0"/>
              </a:rPr>
              <a:t>I can use a clinometer to find positions that give desired angles towards tall objects.</a:t>
            </a:r>
          </a:p>
          <a:p>
            <a:pPr marL="342900" lvl="0" indent="-342900">
              <a:spcBef>
                <a:spcPts val="400"/>
              </a:spcBef>
              <a:buFont typeface="Symbol" panose="05050102010706020507" pitchFamily="18" charset="2"/>
              <a:buChar char=""/>
              <a:tabLst>
                <a:tab pos="228600" algn="l"/>
                <a:tab pos="414020" algn="l"/>
              </a:tabLst>
            </a:pPr>
            <a:r>
              <a:rPr lang="en-AU" sz="1800" dirty="0">
                <a:effectLst/>
                <a:ea typeface="Calibri" panose="020F0502020204030204" pitchFamily="34" charset="0"/>
                <a:cs typeface="Times New Roman" panose="02020603050405020304" pitchFamily="18" charset="0"/>
              </a:rPr>
              <a:t>I can use ratios in right-angled triangles to predict the heights of objects.</a:t>
            </a:r>
          </a:p>
          <a:p>
            <a:endParaRPr lang="en-AU" sz="1800" dirty="0"/>
          </a:p>
          <a:p>
            <a:endParaRPr lang="en-AU" sz="1800" dirty="0"/>
          </a:p>
        </p:txBody>
      </p:sp>
    </p:spTree>
    <p:extLst>
      <p:ext uri="{BB962C8B-B14F-4D97-AF65-F5344CB8AC3E}">
        <p14:creationId xmlns:p14="http://schemas.microsoft.com/office/powerpoint/2010/main" val="3306191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SWG Corporate">
  <a:themeElements>
    <a:clrScheme name="Custom 1">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NSW Gov PP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draft-updated-template.potx" id="{CFB5B524-3546-40BF-AADD-32F92B0624E1}" vid="{4DE3A013-8EF5-4F08-AE49-9E37C639DA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920</Words>
  <Application>Microsoft Office PowerPoint</Application>
  <PresentationFormat>Widescreen</PresentationFormat>
  <Paragraphs>126</Paragraphs>
  <Slides>9</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Calibri</vt:lpstr>
      <vt:lpstr>Cambria Math</vt:lpstr>
      <vt:lpstr>Courier New</vt:lpstr>
      <vt:lpstr>Public Sans</vt:lpstr>
      <vt:lpstr>Public Sans Light</vt:lpstr>
      <vt:lpstr>Symbol</vt:lpstr>
      <vt:lpstr>Times New Roman</vt:lpstr>
      <vt:lpstr>NSWG Corporate</vt:lpstr>
      <vt:lpstr>Larger and smaller angles</vt:lpstr>
      <vt:lpstr>Larger and smaller angles – part 1</vt:lpstr>
      <vt:lpstr>Larger and smaller angles – part 2</vt:lpstr>
      <vt:lpstr>Larger and smaller angles – part 3</vt:lpstr>
      <vt:lpstr>Larger and smaller angles – part 4</vt:lpstr>
      <vt:lpstr>Larger and smaller angles – part 5</vt:lpstr>
      <vt:lpstr>Larger and smaller angles – part 6</vt:lpstr>
      <vt:lpstr>Larger and smaller angles – part 7</vt:lpstr>
      <vt:lpstr>Success criteria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Maths – S5 – U2 – L2 – larger and smaller angles</dc:title>
  <dc:creator>NSW Department of Education</dc:creator>
  <dcterms:created xsi:type="dcterms:W3CDTF">2023-04-05T03:51:22Z</dcterms:created>
  <dcterms:modified xsi:type="dcterms:W3CDTF">2023-04-05T03:52:06Z</dcterms:modified>
</cp:coreProperties>
</file>