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3" r:id="rId1"/>
  </p:sldMasterIdLst>
  <p:notesMasterIdLst>
    <p:notesMasterId r:id="rId10"/>
  </p:notesMasterIdLst>
  <p:handoutMasterIdLst>
    <p:handoutMasterId r:id="rId11"/>
  </p:handoutMasterIdLst>
  <p:sldIdLst>
    <p:sldId id="325" r:id="rId2"/>
    <p:sldId id="360" r:id="rId3"/>
    <p:sldId id="344" r:id="rId4"/>
    <p:sldId id="385" r:id="rId5"/>
    <p:sldId id="390" r:id="rId6"/>
    <p:sldId id="387" r:id="rId7"/>
    <p:sldId id="388" r:id="rId8"/>
    <p:sldId id="336" r:id="rId9"/>
  </p:sldIdLst>
  <p:sldSz cx="12192000" cy="6858000"/>
  <p:notesSz cx="9144000" cy="6858000"/>
  <p:defaultTextStyle>
    <a:defPPr>
      <a:defRPr lang="en-US"/>
    </a:defPPr>
    <a:lvl1pPr marL="0" algn="l" defTabSz="4571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3" algn="l" defTabSz="4571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47" algn="l" defTabSz="4571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20" algn="l" defTabSz="4571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94" algn="l" defTabSz="4571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66" algn="l" defTabSz="4571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41" algn="l" defTabSz="4571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14" algn="l" defTabSz="4571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88" algn="l" defTabSz="4571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ain Presentation" id="{1165592B-D1AE-EE48-AEB4-F19515D86DC8}">
          <p14:sldIdLst>
            <p14:sldId id="325"/>
            <p14:sldId id="360"/>
            <p14:sldId id="344"/>
            <p14:sldId id="385"/>
            <p14:sldId id="390"/>
            <p14:sldId id="387"/>
            <p14:sldId id="388"/>
            <p14:sldId id="33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842" userDrawn="1">
          <p15:clr>
            <a:srgbClr val="A4A3A4"/>
          </p15:clr>
        </p15:guide>
        <p15:guide id="2" orient="horz" pos="3294" userDrawn="1">
          <p15:clr>
            <a:srgbClr val="A4A3A4"/>
          </p15:clr>
        </p15:guide>
        <p15:guide id="3" orient="horz" pos="2228" userDrawn="1">
          <p15:clr>
            <a:srgbClr val="A4A3A4"/>
          </p15:clr>
        </p15:guide>
        <p15:guide id="4" orient="horz" pos="2614" userDrawn="1">
          <p15:clr>
            <a:srgbClr val="A4A3A4"/>
          </p15:clr>
        </p15:guide>
        <p15:guide id="5" pos="3812" userDrawn="1">
          <p15:clr>
            <a:srgbClr val="A4A3A4"/>
          </p15:clr>
        </p15:guide>
        <p15:guide id="6" orient="horz" pos="1570" userDrawn="1">
          <p15:clr>
            <a:srgbClr val="A4A3A4"/>
          </p15:clr>
        </p15:guide>
        <p15:guide id="7" orient="horz" pos="1616" userDrawn="1">
          <p15:clr>
            <a:srgbClr val="A4A3A4"/>
          </p15:clr>
        </p15:guide>
        <p15:guide id="8" pos="1300" userDrawn="1">
          <p15:clr>
            <a:srgbClr val="A4A3A4"/>
          </p15:clr>
        </p15:guide>
        <p15:guide id="9" pos="3407" userDrawn="1">
          <p15:clr>
            <a:srgbClr val="A4A3A4"/>
          </p15:clr>
        </p15:guide>
        <p15:guide id="10" pos="236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217C917-583C-E77D-B579-6E8946FFDC11}" name="Sam Houda" initials="SH" userId="S::samantha.houda1@det.nsw.edu.au::8177d86a-8cc2-4537-942b-686d9dda63ce" providerId="AD"/>
  <p188:author id="{C461638E-F1F5-7186-9758-0B4A52497F93}" name="Meagan Rodda" initials="MR" userId="S::Meagan.Rodda@det.nsw.edu.au::efecb8de-290d-42b5-96ee-00df0648c086" providerId="AD"/>
  <p188:author id="{D84E49CE-2BCD-8431-0782-D52A02898A5C}" name="Meagan Rodda" initials="MR" userId="S::meagan.rodda@det.nsw.edu.au::efecb8de-290d-42b5-96ee-00df0648c086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C241"/>
    <a:srgbClr val="FCD214"/>
    <a:srgbClr val="189ECF"/>
    <a:srgbClr val="041D42"/>
    <a:srgbClr val="041E41"/>
    <a:srgbClr val="235B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DC9E69-59F7-C3B6-E4B9-B920859FEDFA}" v="9" dt="2023-03-08T22:02:35.270"/>
  </p1510:revLst>
</p1510:revInfo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41"/>
    <p:restoredTop sz="80976" autoAdjust="0"/>
  </p:normalViewPr>
  <p:slideViewPr>
    <p:cSldViewPr snapToGrid="0">
      <p:cViewPr varScale="1">
        <p:scale>
          <a:sx n="83" d="100"/>
          <a:sy n="83" d="100"/>
        </p:scale>
        <p:origin x="1596" y="36"/>
      </p:cViewPr>
      <p:guideLst>
        <p:guide orient="horz" pos="1842"/>
        <p:guide orient="horz" pos="3294"/>
        <p:guide orient="horz" pos="2228"/>
        <p:guide orient="horz" pos="2614"/>
        <p:guide pos="3812"/>
        <p:guide orient="horz" pos="1570"/>
        <p:guide orient="horz" pos="1616"/>
        <p:guide pos="1300"/>
        <p:guide pos="3407"/>
        <p:guide pos="236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8/10/relationships/authors" Target="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186FB7-8198-2C41-9C7F-A67099EBC713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959333-EC29-A740-B340-F32DF9D7D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9571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32F91E-6BD3-4F0D-9CA3-7829EAE64D63}" type="datetimeFigureOut">
              <a:rPr lang="en-AU" smtClean="0"/>
              <a:t>5/04/2023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9C5488-DD16-4714-9519-7BE21BA11D4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09874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3" algn="l" defTabSz="9143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47" algn="l" defTabSz="9143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20" algn="l" defTabSz="9143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94" algn="l" defTabSz="9143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66" algn="l" defTabSz="9143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41" algn="l" defTabSz="9143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14" algn="l" defTabSz="9143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88" algn="l" defTabSz="9143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Presentation to accompany Stage 5 – unit 1 – lesson 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9C5488-DD16-4714-9519-7BE21BA11D4E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87623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-AU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Players take turns in joining dots (vertices) according to simple rules, until one player cannot make a move.</a:t>
            </a:r>
          </a:p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-AU" sz="1600" dirty="0">
                <a:solidFill>
                  <a:srgbClr val="041F42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Setup</a:t>
            </a:r>
            <a:r>
              <a:rPr lang="en-AU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342900" lvl="0" indent="-342900">
              <a:lnSpc>
                <a:spcPct val="115000"/>
              </a:lnSpc>
              <a:spcBef>
                <a:spcPts val="400"/>
              </a:spcBef>
              <a:buFont typeface="Symbol" panose="05050102010706020507" pitchFamily="18" charset="2"/>
              <a:buChar char=""/>
              <a:tabLst>
                <a:tab pos="414020" algn="l"/>
              </a:tabLst>
            </a:pPr>
            <a:r>
              <a:rPr lang="en-AU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 this game, students will play in pairs.</a:t>
            </a:r>
          </a:p>
          <a:p>
            <a:pPr marL="342900" lvl="0" indent="-342900">
              <a:lnSpc>
                <a:spcPct val="115000"/>
              </a:lnSpc>
              <a:spcBef>
                <a:spcPts val="400"/>
              </a:spcBef>
              <a:buFont typeface="Symbol" panose="05050102010706020507" pitchFamily="18" charset="2"/>
              <a:buChar char=""/>
              <a:tabLst>
                <a:tab pos="414020" algn="l"/>
              </a:tabLst>
            </a:pPr>
            <a:r>
              <a:rPr lang="en-AU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They will need whiteboards and markers or paper and pens.</a:t>
            </a:r>
          </a:p>
          <a:p>
            <a:pPr marL="342900" lvl="0" indent="-342900">
              <a:lnSpc>
                <a:spcPct val="115000"/>
              </a:lnSpc>
              <a:spcBef>
                <a:spcPts val="400"/>
              </a:spcBef>
              <a:buFont typeface="Symbol" panose="05050102010706020507" pitchFamily="18" charset="2"/>
              <a:buChar char=""/>
              <a:tabLst>
                <a:tab pos="414020" algn="l"/>
              </a:tabLst>
            </a:pPr>
            <a:r>
              <a:rPr lang="en-AU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You can display Figure 1 to show an example game </a:t>
            </a:r>
          </a:p>
          <a:p>
            <a:pPr marL="2057400" lvl="4" indent="-228600">
              <a:lnSpc>
                <a:spcPct val="115000"/>
              </a:lnSpc>
              <a:spcBef>
                <a:spcPts val="1200"/>
              </a:spcBef>
              <a:buFont typeface="Arial" panose="020B0604020202020204" pitchFamily="34" charset="0"/>
              <a:buChar char=""/>
            </a:pPr>
            <a:r>
              <a:rPr lang="en-AU" sz="1600" b="1" dirty="0">
                <a:solidFill>
                  <a:srgbClr val="041F42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How to play:</a:t>
            </a:r>
          </a:p>
          <a:p>
            <a:pPr marL="342900" lvl="0" indent="-342900" fontAlgn="base">
              <a:lnSpc>
                <a:spcPct val="115000"/>
              </a:lnSpc>
              <a:spcBef>
                <a:spcPts val="400"/>
              </a:spcBef>
              <a:buFont typeface="+mj-lt"/>
              <a:buAutoNum type="arabicPeriod"/>
            </a:pPr>
            <a:r>
              <a:rPr lang="en-AU" sz="1200" u="none" strike="noStrike" kern="0" spc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Start by drawing two vertices (dots) on a piece of paper.</a:t>
            </a:r>
          </a:p>
          <a:p>
            <a:pPr marL="342900" lvl="0" indent="-342900" fontAlgn="base">
              <a:lnSpc>
                <a:spcPct val="115000"/>
              </a:lnSpc>
              <a:spcBef>
                <a:spcPts val="400"/>
              </a:spcBef>
              <a:buFont typeface="+mj-lt"/>
              <a:buAutoNum type="arabicPeriod"/>
            </a:pPr>
            <a:r>
              <a:rPr lang="en-AU" sz="1200" u="none" strike="noStrike" kern="0" spc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Players then take turns to make a move, by drawing an edge (line) that connects two vertices, and then adding a new vertex (dot) on their edge. </a:t>
            </a:r>
          </a:p>
          <a:p>
            <a:pPr marL="342900" lvl="0" indent="-342900" fontAlgn="base">
              <a:lnSpc>
                <a:spcPct val="115000"/>
              </a:lnSpc>
              <a:spcBef>
                <a:spcPts val="400"/>
              </a:spcBef>
              <a:buFont typeface="+mj-lt"/>
              <a:buAutoNum type="arabicPeriod"/>
            </a:pPr>
            <a:r>
              <a:rPr lang="en-AU" sz="1200" u="none" strike="noStrike" kern="0" spc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When making a move, players must adhere to the following rules:</a:t>
            </a:r>
          </a:p>
          <a:p>
            <a:pPr marL="742950" lvl="1" indent="-285750">
              <a:lnSpc>
                <a:spcPct val="125000"/>
              </a:lnSpc>
              <a:spcBef>
                <a:spcPts val="200"/>
              </a:spcBef>
              <a:buFont typeface="Courier New" panose="02070309020205020404" pitchFamily="49" charset="0"/>
              <a:buChar char="o"/>
            </a:pPr>
            <a:r>
              <a:rPr lang="en-AU" sz="12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Your edge cannot cross another edge or pass through a vertex. </a:t>
            </a:r>
          </a:p>
          <a:p>
            <a:pPr marL="742950" lvl="1" indent="-285750">
              <a:lnSpc>
                <a:spcPct val="125000"/>
              </a:lnSpc>
              <a:buFont typeface="Courier New" panose="02070309020205020404" pitchFamily="49" charset="0"/>
              <a:buChar char="o"/>
            </a:pPr>
            <a:r>
              <a:rPr lang="en-AU" sz="12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Your edge can start at a vertex and return to the same vertex.</a:t>
            </a:r>
          </a:p>
          <a:p>
            <a:pPr marL="742950" lvl="1" indent="-285750">
              <a:lnSpc>
                <a:spcPct val="125000"/>
              </a:lnSpc>
              <a:buFont typeface="Courier New" panose="02070309020205020404" pitchFamily="49" charset="0"/>
              <a:buChar char="o"/>
            </a:pPr>
            <a:r>
              <a:rPr lang="en-AU" sz="12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A vertex can have at most three edges emerging from it. If an edge loops back to the same vertex, this counts as two edges. </a:t>
            </a:r>
          </a:p>
          <a:p>
            <a:pPr marL="742950" lvl="1" indent="-285750">
              <a:lnSpc>
                <a:spcPct val="125000"/>
              </a:lnSpc>
              <a:buFont typeface="Courier New" panose="02070309020205020404" pitchFamily="49" charset="0"/>
              <a:buChar char="o"/>
            </a:pPr>
            <a:r>
              <a:rPr lang="en-AU" sz="12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The game is over when there are no moves a player can make. </a:t>
            </a:r>
          </a:p>
          <a:p>
            <a:pPr marL="742950" lvl="1" indent="-285750">
              <a:lnSpc>
                <a:spcPct val="125000"/>
              </a:lnSpc>
              <a:buFont typeface="Courier New" panose="02070309020205020404" pitchFamily="49" charset="0"/>
              <a:buChar char="o"/>
            </a:pPr>
            <a:r>
              <a:rPr lang="en-AU" sz="12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The winner is the last player to successfully add an edge. </a:t>
            </a:r>
          </a:p>
          <a:p>
            <a:pPr marL="342900" lvl="0" indent="-342900" fontAlgn="base">
              <a:lnSpc>
                <a:spcPct val="115000"/>
              </a:lnSpc>
              <a:spcBef>
                <a:spcPts val="400"/>
              </a:spcBef>
              <a:buFont typeface="+mj-lt"/>
              <a:buAutoNum type="arabicPeriod"/>
            </a:pPr>
            <a:endParaRPr lang="en-AU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9C5488-DD16-4714-9519-7BE21BA11D4E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3945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 fontAlgn="base">
              <a:lnSpc>
                <a:spcPct val="115000"/>
              </a:lnSpc>
              <a:spcBef>
                <a:spcPts val="400"/>
              </a:spcBef>
              <a:buFont typeface="+mj-lt"/>
              <a:buAutoNum type="arabicPeriod"/>
            </a:pPr>
            <a:r>
              <a:rPr lang="en-AU" sz="1800" u="none" strike="noStrike" kern="0" spc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Ask students to look for similarities and differences between the two games.</a:t>
            </a:r>
            <a:br>
              <a:rPr lang="en-AU" sz="1800" u="none" strike="noStrike" kern="0" spc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1800" u="none" strike="noStrike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Students should discover that the games are identical. </a:t>
            </a:r>
            <a:endParaRPr lang="en-AU" sz="1800" u="none" strike="noStrike" kern="0" spc="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fontAlgn="base">
              <a:lnSpc>
                <a:spcPct val="115000"/>
              </a:lnSpc>
              <a:spcBef>
                <a:spcPts val="400"/>
              </a:spcBef>
              <a:buFont typeface="+mj-lt"/>
              <a:buAutoNum type="arabicPeriod"/>
            </a:pPr>
            <a:r>
              <a:rPr lang="en-US" sz="1800" u="none" strike="noStrike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Explain that students have created a network diagram. </a:t>
            </a:r>
            <a:endParaRPr lang="en-AU" sz="1800" u="none" strike="noStrike" kern="0" spc="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fontAlgn="base">
              <a:lnSpc>
                <a:spcPct val="115000"/>
              </a:lnSpc>
              <a:spcBef>
                <a:spcPts val="400"/>
              </a:spcBef>
              <a:buFont typeface="+mj-lt"/>
              <a:buAutoNum type="arabicPeriod"/>
            </a:pPr>
            <a:r>
              <a:rPr lang="en-US" sz="1800" u="none" strike="noStrike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Highlight that network diagrams are about connections, where the lengths of the edges are unimportant.  </a:t>
            </a:r>
            <a:endParaRPr lang="en-AU" sz="1800" u="none" strike="noStrike" kern="0" spc="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Bef>
                <a:spcPts val="1200"/>
              </a:spcBef>
            </a:pPr>
            <a:endParaRPr lang="en-AU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9C5488-DD16-4714-9519-7BE21BA11D4E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334608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 fontAlgn="base">
              <a:lnSpc>
                <a:spcPct val="115000"/>
              </a:lnSpc>
              <a:spcBef>
                <a:spcPts val="400"/>
              </a:spcBef>
              <a:buFont typeface="+mj-lt"/>
              <a:buAutoNum type="arabicPeriod"/>
            </a:pPr>
            <a:r>
              <a:rPr lang="en-AU" sz="1800" u="none" strike="noStrike" kern="0" spc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Print and distribute Appendix A.</a:t>
            </a:r>
          </a:p>
          <a:p>
            <a:pPr marL="342900" lvl="0" indent="-342900" fontAlgn="base">
              <a:lnSpc>
                <a:spcPct val="115000"/>
              </a:lnSpc>
              <a:spcBef>
                <a:spcPts val="400"/>
              </a:spcBef>
              <a:buFont typeface="+mj-lt"/>
              <a:buAutoNum type="arabicPeriod"/>
            </a:pPr>
            <a:r>
              <a:rPr lang="en-AU" sz="1800" u="none" strike="noStrike" kern="0" spc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Upon completing the student facing task, have students add up their total travel times and compare with a partner.</a:t>
            </a:r>
          </a:p>
          <a:p>
            <a:pPr marL="342900" lvl="0" indent="-342900" fontAlgn="base">
              <a:lnSpc>
                <a:spcPct val="115000"/>
              </a:lnSpc>
              <a:spcBef>
                <a:spcPts val="400"/>
              </a:spcBef>
              <a:buFont typeface="+mj-lt"/>
              <a:buAutoNum type="arabicPeriod"/>
            </a:pPr>
            <a:r>
              <a:rPr lang="en-AU" sz="1800" u="none" strike="noStrike" kern="0" spc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List all total times on the board and have the students with the fastest times share their first several moves.</a:t>
            </a:r>
          </a:p>
          <a:p>
            <a:pPr marL="342900" lvl="0" indent="-342900" fontAlgn="base">
              <a:lnSpc>
                <a:spcPct val="115000"/>
              </a:lnSpc>
              <a:spcBef>
                <a:spcPts val="400"/>
              </a:spcBef>
              <a:buFont typeface="+mj-lt"/>
              <a:buAutoNum type="arabicPeriod"/>
            </a:pPr>
            <a:r>
              <a:rPr lang="en-AU" sz="1800" u="none" strike="noStrike" kern="0" spc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Encourage students to look for similarities in the fastest strategies.</a:t>
            </a:r>
          </a:p>
          <a:p>
            <a:pPr marL="342900" lvl="0" indent="-342900" fontAlgn="base">
              <a:lnSpc>
                <a:spcPct val="115000"/>
              </a:lnSpc>
              <a:spcBef>
                <a:spcPts val="400"/>
              </a:spcBef>
              <a:buFont typeface="+mj-lt"/>
              <a:buAutoNum type="arabicPeriod"/>
            </a:pPr>
            <a:r>
              <a:rPr lang="en-AU" sz="1800" u="none" strike="noStrike" kern="0" spc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Ask students to consider if they could have used distances instead of time for this activity?</a:t>
            </a:r>
            <a:br>
              <a:rPr lang="en-AU" sz="1800" u="none" strike="noStrike" kern="0" spc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AU" sz="1800" u="none" strike="noStrike" kern="0" spc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Use this question to conclude that maps and networks serve unique purposes.</a:t>
            </a:r>
          </a:p>
          <a:p>
            <a:pPr marL="342900" lvl="0" indent="-342900" fontAlgn="base">
              <a:lnSpc>
                <a:spcPct val="115000"/>
              </a:lnSpc>
              <a:spcBef>
                <a:spcPts val="400"/>
              </a:spcBef>
              <a:buFont typeface="+mj-lt"/>
              <a:buAutoNum type="arabicPeriod"/>
            </a:pPr>
            <a:endParaRPr lang="en-AU" sz="1800" u="none" strike="noStrike" kern="0" spc="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fontAlgn="base">
              <a:lnSpc>
                <a:spcPct val="115000"/>
              </a:lnSpc>
              <a:spcBef>
                <a:spcPts val="400"/>
              </a:spcBef>
              <a:buFont typeface="+mj-lt"/>
              <a:buAutoNum type="arabicPeriod"/>
            </a:pPr>
            <a:endParaRPr lang="en-AU" sz="1800" u="none" strike="noStrike" kern="0" spc="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9C5488-DD16-4714-9519-7BE21BA11D4E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75029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9C5488-DD16-4714-9519-7BE21BA11D4E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57728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7A2D9F-61E4-43DD-AEE4-7DB03212C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12192001" cy="392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9998" y="360000"/>
            <a:ext cx="11484001" cy="2520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C1630E-75DD-4988-B412-5BC99B5B5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924000"/>
            <a:ext cx="12192001" cy="156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accent3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9B807B7-CC07-4C79-849F-41D584D6B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4104000"/>
            <a:ext cx="8532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4284000"/>
            <a:ext cx="2700000" cy="108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r>
              <a:rPr lang="en-AU"/>
              <a:t>Subtitle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9280053-307C-4D8A-BF45-7B6743FA55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54400" y="4284000"/>
            <a:ext cx="3600000" cy="288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>
                <a:solidFill>
                  <a:schemeClr val="accent1"/>
                </a:solidFill>
                <a:latin typeface="+mn-lt"/>
              </a:defRPr>
            </a:lvl1pPr>
            <a:lvl2pPr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D3A2FD3-519F-2044-B746-41CDD99A2A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4399" y="4572000"/>
            <a:ext cx="3599999" cy="79200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B400A8E-928A-43DB-8723-796D9A555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072000" y="4104000"/>
            <a:ext cx="2772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0B9A9D47-05D2-409D-A941-8374F9F8E2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72000" y="4284000"/>
            <a:ext cx="2772000" cy="1080000"/>
          </a:xfrm>
        </p:spPr>
        <p:txBody>
          <a:bodyPr>
            <a:noAutofit/>
          </a:bodyPr>
          <a:lstStyle>
            <a:lvl1pPr>
              <a:defRPr sz="1800" b="0">
                <a:solidFill>
                  <a:schemeClr val="accent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r>
              <a:rPr lang="en-AU"/>
              <a:t>00 Month 20YY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D96E34DF-3C26-CCBC-435C-CF0218F67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5867118"/>
            <a:ext cx="4500000" cy="68488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pic>
        <p:nvPicPr>
          <p:cNvPr id="5" name="Picture 4" descr="NSW Government logo">
            <a:extLst>
              <a:ext uri="{FF2B5EF4-FFF2-40B4-BE49-F238E27FC236}">
                <a16:creationId xmlns:a16="http://schemas.microsoft.com/office/drawing/2014/main" id="{1275AC60-D9B4-4746-B3F7-C112360E69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4000" y="5867118"/>
            <a:ext cx="630000" cy="68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8399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1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C261660-AF47-818D-7C30-D254D989CA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619200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C49F10D-4964-4C13-BDFD-A70181383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0" y="360000"/>
            <a:ext cx="4500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4320000"/>
            <a:ext cx="10080000" cy="1224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Divider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EDD08B-0E5C-4DF0-9C56-CC522D170EA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1368311"/>
            <a:ext cx="2880000" cy="2880000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spcAft>
                <a:spcPts val="0"/>
              </a:spcAft>
              <a:defRPr sz="19000">
                <a:solidFill>
                  <a:schemeClr val="accent2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5760000"/>
            <a:ext cx="10079997" cy="72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1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754584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der 2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C261660-AF47-818D-7C30-D254D989CA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619200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C49F10D-4964-4C13-BDFD-A70181383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0" y="360000"/>
            <a:ext cx="4500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4320000"/>
            <a:ext cx="6343602" cy="1224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Divider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EDD08B-0E5C-4DF0-9C56-CC522D170EA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1368311"/>
            <a:ext cx="2880000" cy="2880000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spcAft>
                <a:spcPts val="0"/>
              </a:spcAft>
              <a:defRPr sz="19000">
                <a:solidFill>
                  <a:schemeClr val="accent2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1" y="5760000"/>
            <a:ext cx="6343602" cy="72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1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CD048189-D626-F31B-A3F0-9BF80BDFD4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28000" y="0"/>
            <a:ext cx="3708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22561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vider 2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C261660-AF47-818D-7C30-D254D989CA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619200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C49F10D-4964-4C13-BDFD-A70181383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0" y="360000"/>
            <a:ext cx="4500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bg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4320000"/>
            <a:ext cx="6343602" cy="1224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Divider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EDD08B-0E5C-4DF0-9C56-CC522D170EA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1368311"/>
            <a:ext cx="2880000" cy="2880000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spcAft>
                <a:spcPts val="0"/>
              </a:spcAft>
              <a:defRPr sz="19000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1" y="5760000"/>
            <a:ext cx="6343602" cy="72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CD048189-D626-F31B-A3F0-9BF80BDFD4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28000" y="0"/>
            <a:ext cx="3708000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97EB2D-0002-4493-AE06-E07C299221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2350" y="360000"/>
            <a:ext cx="678225" cy="71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550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60001"/>
            <a:ext cx="10080000" cy="548704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03A8E2-73B2-4BCE-A537-BD98BFA4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620000"/>
            <a:ext cx="12192000" cy="523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577C0E-B1B9-7F5F-3A8D-575B8D4B55B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1879F4BE-E182-4B87-821C-1C8EF66674C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016704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A3EA2A1-9A76-4DF1-8B35-8460D1ED51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47663" y="1908001"/>
            <a:ext cx="5616575" cy="2160762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396D79FC-4511-46DC-8B32-AE6BB47494D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27764" y="1908001"/>
            <a:ext cx="5616575" cy="2160762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94DABD93-F5E5-4624-A12D-1CB78E87878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27764" y="4248000"/>
            <a:ext cx="5616575" cy="2160762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DF5F6401-A683-4E5C-B19F-60C8A58C2D3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47663" y="4257900"/>
            <a:ext cx="5616575" cy="2160762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0729586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60001"/>
            <a:ext cx="10080000" cy="548703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03A8E2-73B2-4BCE-A537-BD98BFA4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620000"/>
            <a:ext cx="12192000" cy="523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577C0E-B1B9-7F5F-3A8D-575B8D4B55B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C2D0BD54-7D0B-4891-A21E-B22F9DA5CCA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016704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0FE7487-16E1-4608-9554-0EFBC927D0F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47663" y="1908001"/>
            <a:ext cx="5616575" cy="2160762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2C16B6B-1D72-4FE8-B3CC-6616A1E2AF1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27764" y="1908001"/>
            <a:ext cx="5616575" cy="2160762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95EB5E74-9FC4-4E25-B983-367B78B1663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27764" y="4256584"/>
            <a:ext cx="5616575" cy="2160762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E54B5F10-5A3E-4704-87D5-2CB8D15F46B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47663" y="4256584"/>
            <a:ext cx="5616575" cy="2160762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3919711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able Placeholder 9">
            <a:extLst>
              <a:ext uri="{FF2B5EF4-FFF2-40B4-BE49-F238E27FC236}">
                <a16:creationId xmlns:a16="http://schemas.microsoft.com/office/drawing/2014/main" id="{F8D9268B-FAD5-4A3C-B190-A50230A1D12D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360362" y="1620000"/>
            <a:ext cx="5616000" cy="4680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table</a:t>
            </a:r>
            <a:endParaRPr lang="en-AU"/>
          </a:p>
        </p:txBody>
      </p:sp>
      <p:sp>
        <p:nvSpPr>
          <p:cNvPr id="2" name="Table Placeholder 9">
            <a:extLst>
              <a:ext uri="{FF2B5EF4-FFF2-40B4-BE49-F238E27FC236}">
                <a16:creationId xmlns:a16="http://schemas.microsoft.com/office/drawing/2014/main" id="{92BD0FCE-0804-4AAE-615C-566A4F2FAFEF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6228000" y="1620000"/>
            <a:ext cx="5616000" cy="4680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table</a:t>
            </a:r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9A8057-F61F-CB11-BD7F-686904EB0E6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28C0AB9A-5EB0-4C01-AB6A-268E21FF2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57511D4D-B7CF-4565-A769-9BC0C0A0A22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016704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7709363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24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5257F9B-C715-D998-280B-B0490FAB9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136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620000"/>
            <a:ext cx="11484000" cy="4536000"/>
          </a:xfrm>
        </p:spPr>
        <p:txBody>
          <a:bodyPr/>
          <a:lstStyle>
            <a:lvl1pPr>
              <a:lnSpc>
                <a:spcPct val="150000"/>
              </a:lnSpc>
              <a:defRPr>
                <a:latin typeface="+mn-lt"/>
              </a:defRPr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1C68106-4483-643D-2F20-EDD5AEDB96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300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B0793B-9A9E-76CD-2FEC-E2CDF54AF0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CAACF727-AE7E-47EA-8835-DCF4CB035EC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82520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7525386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24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_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B0793B-9A9E-76CD-2FEC-E2CDF54AF0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77CB3A0F-511B-451A-8458-A90B8C25F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B0454035-2B61-4AA5-B92D-AE7B4F8DA6A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82520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1875744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24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154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800000"/>
            <a:ext cx="11473200" cy="4351339"/>
          </a:xfrm>
        </p:spPr>
        <p:txBody>
          <a:bodyPr numCol="1" spcCol="180000"/>
          <a:lstStyle>
            <a:lvl1pPr algn="l">
              <a:defRPr sz="22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3DA8821-872D-DA98-FD86-2667B05FA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300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B646BC-5BB3-E31B-1A9E-AD82558D7F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2245FC77-E959-4B3D-936D-71858DF4D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61807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E4530E4-39F1-41F1-B2DC-30ACB1CA595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102164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7160860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24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2 Column Content_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800000"/>
            <a:ext cx="11473200" cy="4351339"/>
          </a:xfrm>
        </p:spPr>
        <p:txBody>
          <a:bodyPr numCol="2" spcCol="180000"/>
          <a:lstStyle>
            <a:lvl1pPr>
              <a:defRPr sz="2200"/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B646BC-5BB3-E31B-1A9E-AD82558D7F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03CD5AEC-C258-42AE-85FE-5BEE6B15C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6A8778F-1369-47FD-AB66-0F42629BE00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82520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9151148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24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7A2D9F-61E4-43DD-AEE4-7DB03212C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12192001" cy="392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9998" y="360000"/>
            <a:ext cx="11484001" cy="2520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C1630E-75DD-4988-B412-5BC99B5B5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924000"/>
            <a:ext cx="12192001" cy="156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9B807B7-CC07-4C79-849F-41D584D6B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4104000"/>
            <a:ext cx="85320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4284000"/>
            <a:ext cx="2700000" cy="108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r>
              <a:rPr lang="en-AU"/>
              <a:t>Subtitle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9280053-307C-4D8A-BF45-7B6743FA55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54400" y="4284000"/>
            <a:ext cx="3600000" cy="288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>
                <a:solidFill>
                  <a:schemeClr val="bg1"/>
                </a:solidFill>
                <a:latin typeface="+mn-lt"/>
              </a:defRPr>
            </a:lvl1pPr>
            <a:lvl2pPr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D3A2FD3-519F-2044-B746-41CDD99A2A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4399" y="4572000"/>
            <a:ext cx="3599999" cy="792000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B400A8E-928A-43DB-8723-796D9A555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072000" y="4104000"/>
            <a:ext cx="27720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0B9A9D47-05D2-409D-A941-8374F9F8E2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72000" y="4284000"/>
            <a:ext cx="2772000" cy="1080000"/>
          </a:xfrm>
        </p:spPr>
        <p:txBody>
          <a:bodyPr>
            <a:noAutofit/>
          </a:bodyPr>
          <a:lstStyle>
            <a:lvl1pPr>
              <a:defRPr sz="1800" b="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r>
              <a:rPr lang="en-AU"/>
              <a:t>00 Month 20YY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D96E34DF-3C26-CCBC-435C-CF0218F67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5867118"/>
            <a:ext cx="4500000" cy="68488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pic>
        <p:nvPicPr>
          <p:cNvPr id="5" name="Picture 4" descr="NSW Government logo">
            <a:extLst>
              <a:ext uri="{FF2B5EF4-FFF2-40B4-BE49-F238E27FC236}">
                <a16:creationId xmlns:a16="http://schemas.microsoft.com/office/drawing/2014/main" id="{1275AC60-D9B4-4746-B3F7-C112360E69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4000" y="5867118"/>
            <a:ext cx="630000" cy="68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2427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1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box and 2 Column Conten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2160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728366C-8E0F-43D3-99CB-DE12D7F372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2339999"/>
            <a:ext cx="4680000" cy="396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0000" y="2339999"/>
            <a:ext cx="6624000" cy="3960000"/>
          </a:xfrm>
        </p:spPr>
        <p:txBody>
          <a:bodyPr numCol="2" spcCol="180000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044F22-50EB-721D-DCB8-73255FFA7E2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677D244-6A00-4BD3-ACE8-5EC2A13CC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100273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B01DC35-DB3A-4874-A68A-86360932332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580728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0939838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Text box and 2 Column Content box_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728366C-8E0F-43D3-99CB-DE12D7F372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1800225"/>
            <a:ext cx="4680000" cy="44997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0000" y="1800225"/>
            <a:ext cx="6624000" cy="4499774"/>
          </a:xfrm>
        </p:spPr>
        <p:txBody>
          <a:bodyPr numCol="2" spcCol="180000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044F22-50EB-721D-DCB8-73255FFA7E2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5A0FCAAA-70E2-4960-89F7-E534C412D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2916A36C-ED56-48CD-A0DE-B0EE6F84BBF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82520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7003805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, pullout text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16D7771-B92C-4B57-B3D3-8B15F5B96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040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B6F15D0-AE99-5E95-E10F-E84166809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0" y="360000"/>
            <a:ext cx="5400000" cy="1008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220000" y="1800000"/>
            <a:ext cx="0" cy="453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FAB4FCE-5DFB-4423-ADC8-E6C79ABBED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00000" y="1800225"/>
            <a:ext cx="6407997" cy="4140000"/>
          </a:xfrm>
        </p:spPr>
        <p:txBody>
          <a:bodyPr>
            <a:noAutofit/>
          </a:bodyPr>
          <a:lstStyle>
            <a:lvl1pPr>
              <a:defRPr sz="3600">
                <a:solidFill>
                  <a:srgbClr val="146CFD"/>
                </a:solidFill>
                <a:latin typeface="+mn-lt"/>
              </a:defRPr>
            </a:lvl1pPr>
            <a:lvl2pPr>
              <a:defRPr sz="1800">
                <a:solidFill>
                  <a:schemeClr val="tx1"/>
                </a:solidFill>
                <a:latin typeface="+mn-lt"/>
              </a:defRPr>
            </a:lvl2pPr>
            <a:lvl3pPr>
              <a:defRPr sz="3600">
                <a:solidFill>
                  <a:schemeClr val="bg2"/>
                </a:solidFill>
                <a:latin typeface="+mn-lt"/>
              </a:defRPr>
            </a:lvl3pPr>
            <a:lvl4pPr>
              <a:defRPr sz="3600">
                <a:solidFill>
                  <a:schemeClr val="bg2"/>
                </a:solidFill>
                <a:latin typeface="+mn-lt"/>
              </a:defRPr>
            </a:lvl4pPr>
            <a:lvl5pPr>
              <a:defRPr sz="36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18B06DF-F3D5-44F7-AB62-30A2ED1F4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0" y="5976000"/>
            <a:ext cx="6407996" cy="360000"/>
          </a:xfrm>
        </p:spPr>
        <p:txBody>
          <a:bodyPr anchor="b">
            <a:noAutofit/>
          </a:bodyPr>
          <a:lstStyle>
            <a:lvl1pPr>
              <a:defRPr sz="1400">
                <a:latin typeface="+mn-lt"/>
              </a:defRPr>
            </a:lvl1pPr>
          </a:lstStyle>
          <a:p>
            <a:pPr lvl="0"/>
            <a:r>
              <a:rPr lang="en-US"/>
              <a:t>Caption</a:t>
            </a:r>
            <a:endParaRPr lang="en-AU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28877F-C33A-D522-FD46-F348296ACE0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477943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, pullout text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16D7771-B92C-4B57-B3D3-8B15F5B96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040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B6F15D0-AE99-5E95-E10F-E84166809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0" y="360000"/>
            <a:ext cx="5400000" cy="55777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220000" y="1800000"/>
            <a:ext cx="0" cy="453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FAB4FCE-5DFB-4423-ADC8-E6C79ABBED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00000" y="1800225"/>
            <a:ext cx="6407997" cy="4140000"/>
          </a:xfrm>
        </p:spPr>
        <p:txBody>
          <a:bodyPr>
            <a:noAutofit/>
          </a:bodyPr>
          <a:lstStyle>
            <a:lvl1pPr>
              <a:defRPr sz="1800">
                <a:solidFill>
                  <a:schemeClr val="tx1"/>
                </a:solidFill>
                <a:latin typeface="+mn-lt"/>
              </a:defRPr>
            </a:lvl1pPr>
            <a:lvl2pPr>
              <a:defRPr sz="1800">
                <a:solidFill>
                  <a:schemeClr val="tx1"/>
                </a:solidFill>
                <a:latin typeface="+mn-lt"/>
              </a:defRPr>
            </a:lvl2pPr>
            <a:lvl3pPr>
              <a:defRPr sz="3600">
                <a:solidFill>
                  <a:schemeClr val="bg2"/>
                </a:solidFill>
                <a:latin typeface="+mn-lt"/>
              </a:defRPr>
            </a:lvl3pPr>
            <a:lvl4pPr>
              <a:defRPr sz="3600">
                <a:solidFill>
                  <a:schemeClr val="bg2"/>
                </a:solidFill>
                <a:latin typeface="+mn-lt"/>
              </a:defRPr>
            </a:lvl4pPr>
            <a:lvl5pPr>
              <a:defRPr sz="36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18B06DF-F3D5-44F7-AB62-30A2ED1F4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0" y="5976000"/>
            <a:ext cx="6407996" cy="360000"/>
          </a:xfrm>
        </p:spPr>
        <p:txBody>
          <a:bodyPr anchor="b">
            <a:noAutofit/>
          </a:bodyPr>
          <a:lstStyle>
            <a:lvl1pPr>
              <a:defRPr sz="1400">
                <a:latin typeface="+mn-lt"/>
              </a:defRPr>
            </a:lvl1pPr>
          </a:lstStyle>
          <a:p>
            <a:pPr lvl="0"/>
            <a:r>
              <a:rPr lang="en-US"/>
              <a:t>Caption</a:t>
            </a:r>
            <a:endParaRPr lang="en-AU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28877F-C33A-D522-FD46-F348296ACE0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F53278F0-7E0D-358C-94A1-DAA4B70E2D0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00000" y="1168289"/>
            <a:ext cx="5400000" cy="317611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1731146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, pullout text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1E143F9-7EC0-4AAA-8FBE-0E958CF620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503999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" pitchFamily="2" charset="0"/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16D7771-B92C-4B57-B3D3-8B15F5B96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533400" y="639000"/>
            <a:ext cx="5040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B6F15D0-AE99-5E95-E10F-E84166809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0" y="360000"/>
            <a:ext cx="5400000" cy="1008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28877F-C33A-D522-FD46-F348296ACE0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6DFE73-8EDC-49F9-98CE-69EE49E5367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400675" y="1800000"/>
            <a:ext cx="6407150" cy="453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28675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, pullout text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1E143F9-7EC0-4AAA-8FBE-0E958CF620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5039999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" pitchFamily="2" charset="0"/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16D7771-B92C-4B57-B3D3-8B15F5B96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040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B6F15D0-AE99-5E95-E10F-E84166809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0" y="360000"/>
            <a:ext cx="5400000" cy="1008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28877F-C33A-D522-FD46-F348296ACE0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6DFE73-8EDC-49F9-98CE-69EE49E5367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400675" y="1800000"/>
            <a:ext cx="6407150" cy="453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307260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eature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8B89783-DDB0-BFFC-2FB9-979DE48DC2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152001" y="0"/>
            <a:ext cx="503999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28877F-C33A-D522-FD46-F348296ACE0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pic>
        <p:nvPicPr>
          <p:cNvPr id="12" name="Picture 11" descr="NSW Government logo">
            <a:extLst>
              <a:ext uri="{FF2B5EF4-FFF2-40B4-BE49-F238E27FC236}">
                <a16:creationId xmlns:a16="http://schemas.microsoft.com/office/drawing/2014/main" id="{5FC5D3ED-061A-37F0-98B5-C39727FE19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4000" y="360321"/>
            <a:ext cx="630000" cy="684882"/>
          </a:xfrm>
          <a:prstGeom prst="rect">
            <a:avLst/>
          </a:prstGeom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80EA86DC-5E49-961E-593B-0DE205CE08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17612" y="1800000"/>
            <a:ext cx="4426387" cy="453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5E2CE7-BAAF-4A0F-BCDC-D1B8B984B08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60363" y="1800001"/>
            <a:ext cx="6588125" cy="4535712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6E72A7D1-A5EB-4D09-AD47-B0A275B76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6588488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7B9D695-CA75-41BE-8E93-58026D8541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48336"/>
            <a:ext cx="6588125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4440772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eature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8B89783-DDB0-BFFC-2FB9-979DE48DC2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152001" y="0"/>
            <a:ext cx="503999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28877F-C33A-D522-FD46-F348296ACE0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pic>
        <p:nvPicPr>
          <p:cNvPr id="12" name="Picture 11" descr="NSW Government logo">
            <a:extLst>
              <a:ext uri="{FF2B5EF4-FFF2-40B4-BE49-F238E27FC236}">
                <a16:creationId xmlns:a16="http://schemas.microsoft.com/office/drawing/2014/main" id="{5FC5D3ED-061A-37F0-98B5-C39727FE19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4000" y="360321"/>
            <a:ext cx="630000" cy="684882"/>
          </a:xfrm>
          <a:prstGeom prst="rect">
            <a:avLst/>
          </a:prstGeom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80EA86DC-5E49-961E-593B-0DE205CE08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17612" y="1800000"/>
            <a:ext cx="4426387" cy="453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1CB43674-C40D-7D08-3098-549DEE754B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800000"/>
            <a:ext cx="6587996" cy="4536000"/>
          </a:xfrm>
        </p:spPr>
        <p:txBody>
          <a:bodyPr numCol="1" spcCol="180000"/>
          <a:lstStyle>
            <a:lvl1pPr>
              <a:defRPr sz="2200"/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288B2F92-9E9A-44B6-B1AC-D5D3E091E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6587995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EC2837A2-1CBF-4261-8400-72B50306E67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48336"/>
            <a:ext cx="6588125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1933288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 of Count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A0CE222A-58C3-0A08-99DB-534710A0C2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" y="6350"/>
            <a:ext cx="5029200" cy="68453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B6F15D0-AE99-5E95-E10F-E84166809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0" y="360000"/>
            <a:ext cx="5400000" cy="1008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5220000" y="1800000"/>
            <a:ext cx="0" cy="453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FAB4FCE-5DFB-4423-ADC8-E6C79ABBED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00000" y="1800225"/>
            <a:ext cx="6408000" cy="4140000"/>
          </a:xfrm>
        </p:spPr>
        <p:txBody>
          <a:bodyPr>
            <a:noAutofit/>
          </a:bodyPr>
          <a:lstStyle>
            <a:lvl1pPr>
              <a:defRPr sz="1800">
                <a:solidFill>
                  <a:schemeClr val="tx1"/>
                </a:solidFill>
                <a:latin typeface="+mn-lt"/>
              </a:defRPr>
            </a:lvl1pPr>
            <a:lvl2pPr>
              <a:defRPr sz="1800">
                <a:solidFill>
                  <a:schemeClr val="tx1"/>
                </a:solidFill>
                <a:latin typeface="+mn-lt"/>
              </a:defRPr>
            </a:lvl2pPr>
            <a:lvl3pPr>
              <a:defRPr sz="3600">
                <a:solidFill>
                  <a:schemeClr val="bg2"/>
                </a:solidFill>
                <a:latin typeface="+mn-lt"/>
              </a:defRPr>
            </a:lvl3pPr>
            <a:lvl4pPr>
              <a:defRPr sz="3600">
                <a:solidFill>
                  <a:schemeClr val="bg2"/>
                </a:solidFill>
                <a:latin typeface="+mn-lt"/>
              </a:defRPr>
            </a:lvl4pPr>
            <a:lvl5pPr>
              <a:defRPr sz="36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16D7771-B92C-4B57-B3D3-8B15F5B96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5400" y="0"/>
            <a:ext cx="5040000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18B06DF-F3D5-44F7-AB62-30A2ED1F4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0" y="5976000"/>
            <a:ext cx="6407999" cy="360000"/>
          </a:xfrm>
        </p:spPr>
        <p:txBody>
          <a:bodyPr anchor="b">
            <a:noAutofit/>
          </a:bodyPr>
          <a:lstStyle>
            <a:lvl1pPr>
              <a:defRPr sz="1400">
                <a:latin typeface="+mn-lt"/>
              </a:defRPr>
            </a:lvl1pPr>
          </a:lstStyle>
          <a:p>
            <a:pPr lvl="0"/>
            <a:r>
              <a:rPr lang="en-US"/>
              <a:t>Caption</a:t>
            </a:r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1D6039-007D-7CE1-2455-85685924710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06744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cknowledgement of Count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A0CE222A-58C3-0A08-99DB-534710A0C2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" y="6350"/>
            <a:ext cx="5029200" cy="68453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B6F15D0-AE99-5E95-E10F-E84166809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0" y="360000"/>
            <a:ext cx="5400000" cy="100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5220000" y="1800000"/>
            <a:ext cx="0" cy="4536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FAB4FCE-5DFB-4423-ADC8-E6C79ABBED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00000" y="1800225"/>
            <a:ext cx="6408000" cy="4140000"/>
          </a:xfrm>
        </p:spPr>
        <p:txBody>
          <a:bodyPr>
            <a:noAutofit/>
          </a:bodyPr>
          <a:lstStyle>
            <a:lvl1pPr>
              <a:defRPr sz="1800">
                <a:solidFill>
                  <a:schemeClr val="bg1"/>
                </a:solidFill>
                <a:latin typeface="+mn-lt"/>
              </a:defRPr>
            </a:lvl1pPr>
            <a:lvl2pPr>
              <a:defRPr sz="1800">
                <a:solidFill>
                  <a:schemeClr val="tx1"/>
                </a:solidFill>
                <a:latin typeface="+mn-lt"/>
              </a:defRPr>
            </a:lvl2pPr>
            <a:lvl3pPr>
              <a:defRPr sz="3600">
                <a:solidFill>
                  <a:schemeClr val="bg2"/>
                </a:solidFill>
                <a:latin typeface="+mn-lt"/>
              </a:defRPr>
            </a:lvl3pPr>
            <a:lvl4pPr>
              <a:defRPr sz="3600">
                <a:solidFill>
                  <a:schemeClr val="bg2"/>
                </a:solidFill>
                <a:latin typeface="+mn-lt"/>
              </a:defRPr>
            </a:lvl4pPr>
            <a:lvl5pPr>
              <a:defRPr sz="36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16D7771-B92C-4B57-B3D3-8B15F5B96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5400" y="0"/>
            <a:ext cx="5040000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18B06DF-F3D5-44F7-AB62-30A2ED1F4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0" y="5976000"/>
            <a:ext cx="6407999" cy="360000"/>
          </a:xfrm>
        </p:spPr>
        <p:txBody>
          <a:bodyPr anchor="b">
            <a:noAutofit/>
          </a:bodyPr>
          <a:lstStyle>
            <a:lvl1pPr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Caption</a:t>
            </a:r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1D6039-007D-7CE1-2455-85685924710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CAB367-DE01-40E9-A368-655F816DA3C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0327" y="348916"/>
            <a:ext cx="653673" cy="689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393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7A2D9F-61E4-43DD-AEE4-7DB03212C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12192001" cy="392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441F1C-5173-8DB5-B1C6-8E93B9C835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" y="-5532"/>
            <a:ext cx="12192001" cy="22201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9998" y="360000"/>
            <a:ext cx="11484001" cy="1648741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C1630E-75DD-4988-B412-5BC99B5B5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924000"/>
            <a:ext cx="12192001" cy="2934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accent3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9B807B7-CC07-4C79-849F-41D584D6B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2205288"/>
            <a:ext cx="8532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2385288"/>
            <a:ext cx="2700000" cy="108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r>
              <a:rPr lang="en-AU"/>
              <a:t>Subtitle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9280053-307C-4D8A-BF45-7B6743FA55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54400" y="2385288"/>
            <a:ext cx="3600000" cy="288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>
                <a:solidFill>
                  <a:schemeClr val="accent1"/>
                </a:solidFill>
                <a:latin typeface="+mn-lt"/>
              </a:defRPr>
            </a:lvl1pPr>
            <a:lvl2pPr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D3A2FD3-519F-2044-B746-41CDD99A2A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4399" y="2673288"/>
            <a:ext cx="3599999" cy="79200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B400A8E-928A-43DB-8723-796D9A555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072000" y="2205288"/>
            <a:ext cx="2772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0B9A9D47-05D2-409D-A941-8374F9F8E2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72000" y="2385288"/>
            <a:ext cx="2772000" cy="287999"/>
          </a:xfrm>
        </p:spPr>
        <p:txBody>
          <a:bodyPr>
            <a:noAutofit/>
          </a:bodyPr>
          <a:lstStyle>
            <a:lvl1pPr>
              <a:defRPr sz="1800" b="0">
                <a:solidFill>
                  <a:schemeClr val="accent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r>
              <a:rPr lang="en-AU"/>
              <a:t>00 Month 20YY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D96E34DF-3C26-CCBC-435C-CF0218F67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3042575"/>
            <a:ext cx="4500000" cy="68488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pic>
        <p:nvPicPr>
          <p:cNvPr id="5" name="Picture 4" descr="NSW Government logo">
            <a:extLst>
              <a:ext uri="{FF2B5EF4-FFF2-40B4-BE49-F238E27FC236}">
                <a16:creationId xmlns:a16="http://schemas.microsoft.com/office/drawing/2014/main" id="{1275AC60-D9B4-4746-B3F7-C112360E69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4000" y="3059119"/>
            <a:ext cx="630000" cy="684882"/>
          </a:xfrm>
          <a:prstGeom prst="rect">
            <a:avLst/>
          </a:prstGeom>
        </p:spPr>
      </p:pic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CE3745DC-AC8E-A131-2A57-EFBCFFD5C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3924000"/>
            <a:ext cx="12192000" cy="293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340770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1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7CC562-144A-4EC8-A68D-03DE6177D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154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1800000"/>
            <a:ext cx="5616000" cy="432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8000" y="1800000"/>
            <a:ext cx="5616000" cy="432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489BCDB-A0CC-B54C-ECE2-9EFE4F58BD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300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8A74C7-627F-C434-F744-29348409A7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CB7A21B1-08A4-421B-AA52-B0854A5F5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88840D4-8AFA-479E-9A68-568C2F14997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050888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9422147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_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1800000"/>
            <a:ext cx="5616000" cy="432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8000" y="1800000"/>
            <a:ext cx="5616000" cy="432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8A74C7-627F-C434-F744-29348409A7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E70140A7-B494-4ADF-8485-E52C7306B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C94CF964-0D7A-4F66-8FE1-E2E50D870B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82520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9079153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ow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7CC562-144A-4EC8-A68D-03DE6177D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2160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2340000"/>
            <a:ext cx="5616000" cy="37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8000" y="2340000"/>
            <a:ext cx="5616000" cy="37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C0B6C8A-6222-B0CE-D530-EA6C14EF2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300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5E7C93-68FA-7ED1-D25E-41125776BC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E86C865E-A068-4FBE-B21E-C9D861952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100273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BE794027-C1B1-4CB9-8AFE-582EC29DB3F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623457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962128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 lower_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1809750"/>
            <a:ext cx="5616000" cy="4310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8000" y="1809750"/>
            <a:ext cx="5616000" cy="4310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5E7C93-68FA-7ED1-D25E-41125776BC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7753531B-D8A9-4B37-924D-FCDE48E22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4EE53A05-3D7E-4414-B822-57F7C3CD674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82520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2393149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ing box with three column text box and imag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7CC562-144A-4EC8-A68D-03DE6177D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2160000"/>
            <a:ext cx="1148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652EAB0-9BF3-42B8-9260-854C74B776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363" y="2340000"/>
            <a:ext cx="8532000" cy="1116002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Subheading</a:t>
            </a:r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CA03EB-CF3D-4096-8D64-2420CB9A07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363" y="3600000"/>
            <a:ext cx="8532000" cy="2699999"/>
          </a:xfrm>
        </p:spPr>
        <p:txBody>
          <a:bodyPr numCol="3" spcCol="180000"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815A714-98D5-4052-AB2F-14DD929CCC2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72000" y="2340000"/>
            <a:ext cx="2736000" cy="396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8289E0-5097-5F11-B9C6-5305FA6340F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14599791-EF19-4673-AA81-5D6FF85F2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100273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DE07C0E9-CC6F-48B9-A5AB-2914FBDFD3B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589275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0447807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ubheading box with three column text box and image box_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652EAB0-9BF3-42B8-9260-854C74B776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363" y="2340000"/>
            <a:ext cx="8532000" cy="1116002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Subheading</a:t>
            </a:r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CA03EB-CF3D-4096-8D64-2420CB9A07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363" y="3600000"/>
            <a:ext cx="8532000" cy="2699999"/>
          </a:xfrm>
        </p:spPr>
        <p:txBody>
          <a:bodyPr numCol="3" spcCol="180000"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815A714-98D5-4052-AB2F-14DD929CCC2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72000" y="2340000"/>
            <a:ext cx="2736000" cy="396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8289E0-5097-5F11-B9C6-5305FA6340F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9FF4BC1C-28FA-438D-B02E-F022AA594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100273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60FD63DB-4575-4B45-9A01-C99009246C7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546545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3966861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caption at right over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AA01239-4425-4D06-9E14-E14F3426F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548000"/>
            <a:ext cx="5976000" cy="468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7CC562-144A-4EC8-A68D-03DE6177D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192000" y="1548000"/>
            <a:ext cx="56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652EAB0-9BF3-42B8-9260-854C74B776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92000" y="1728000"/>
            <a:ext cx="5688000" cy="900000"/>
          </a:xfrm>
        </p:spPr>
        <p:txBody>
          <a:bodyPr>
            <a:noAutofit/>
          </a:bodyPr>
          <a:lstStyle>
            <a:lvl1pPr>
              <a:defRPr sz="1400">
                <a:latin typeface="+mn-lt"/>
              </a:defRPr>
            </a:lvl1pPr>
          </a:lstStyle>
          <a:p>
            <a:pPr lvl="0"/>
            <a:r>
              <a:rPr lang="en-US"/>
              <a:t>Caption</a:t>
            </a:r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CA03EB-CF3D-4096-8D64-2420CB9A07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92000" y="2771999"/>
            <a:ext cx="5688000" cy="3240000"/>
          </a:xfrm>
        </p:spPr>
        <p:txBody>
          <a:bodyPr numCol="2" spcCol="180000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55E9072-3A33-4C6D-A549-4A012107B6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192000" y="6228000"/>
            <a:ext cx="568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C6E195-08D8-B578-8FC3-04019FAB286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EFC25D5C-75DB-4279-AC00-2D3207451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D9046FC8-7C55-4C92-84EC-77EF486F475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82520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5612531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59998"/>
            <a:ext cx="2520000" cy="5976002"/>
          </a:xfrm>
        </p:spPr>
        <p:txBody>
          <a:bodyPr>
            <a:noAutofit/>
          </a:bodyPr>
          <a:lstStyle>
            <a:lvl1pPr>
              <a:defRPr sz="18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0B8F80F-22E3-47D7-8D99-80BFFDFB35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096000" y="360000"/>
            <a:ext cx="0" cy="597600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CA03EB-CF3D-4096-8D64-2420CB9A07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12002" y="360000"/>
            <a:ext cx="7560000" cy="5976000"/>
          </a:xfrm>
        </p:spPr>
        <p:txBody>
          <a:bodyPr numCol="1" spcCol="180000"/>
          <a:lstStyle>
            <a:lvl1pPr>
              <a:defRPr sz="3600">
                <a:solidFill>
                  <a:schemeClr val="accent1"/>
                </a:solidFill>
              </a:defRPr>
            </a:lvl1pPr>
            <a:lvl2pPr>
              <a:defRPr sz="1800">
                <a:latin typeface="+mn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017258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umn text abov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165CECD-C00D-4560-9C97-AE28A85358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620000"/>
            <a:ext cx="12192000" cy="523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17468B5-9304-8780-B3F7-E48A7589BD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22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/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4B69FB63-5913-44B0-9BCA-4B6E66CE4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8" y="360000"/>
            <a:ext cx="10260002" cy="522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A905C52-CF4B-447B-B93D-A86FD20940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016704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FF91FD-74CC-081D-89EB-09C2A0ACEDA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59998" y="1818975"/>
            <a:ext cx="11496675" cy="4210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340094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2 column text abov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165CECD-C00D-4560-9C97-AE28A85358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620000"/>
            <a:ext cx="12192000" cy="523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17468B5-9304-8780-B3F7-E48A7589BD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22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/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4B69FB63-5913-44B0-9BCA-4B6E66CE4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8" y="360000"/>
            <a:ext cx="10260002" cy="522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A905C52-CF4B-447B-B93D-A86FD20940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016704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FF91FD-74CC-081D-89EB-09C2A0ACEDA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59998" y="1818975"/>
            <a:ext cx="11496675" cy="4210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42713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FED08CF-2518-2327-406C-6026029FD0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60000" y="0"/>
            <a:ext cx="777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67B4648-D1B6-2648-37DC-35CC3262B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420000" y="360000"/>
            <a:ext cx="0" cy="6192773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A6070B46-EC77-177A-DA25-5155F929B19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99997" y="1259999"/>
            <a:ext cx="6948000" cy="2700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1481CC-14AE-44A2-E62B-3050FD802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599997" y="360000"/>
            <a:ext cx="3599996" cy="684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400">
                <a:solidFill>
                  <a:schemeClr val="bg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55A48081-2B8F-CBA5-A4D1-4D0CEEEDB3C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99997" y="4248000"/>
            <a:ext cx="6947996" cy="1152000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AEED1A4F-C99E-03ED-E8E3-C614DDDC05B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99997" y="5832773"/>
            <a:ext cx="3600000" cy="396000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b="1">
                <a:solidFill>
                  <a:schemeClr val="bg1"/>
                </a:solidFill>
                <a:latin typeface="+mn-lt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60E763D3-A13C-06E4-9014-2E3B1340780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00000" y="6264773"/>
            <a:ext cx="3599999" cy="288000"/>
          </a:xfrm>
        </p:spPr>
        <p:txBody>
          <a:bodyPr anchor="b" anchorCtr="0"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37F13F42-B330-47E5-3F90-36734EC0897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47995" y="5832773"/>
            <a:ext cx="2700000" cy="720000"/>
          </a:xfrm>
        </p:spPr>
        <p:txBody>
          <a:bodyPr anchor="b">
            <a:noAutofit/>
          </a:bodyPr>
          <a:lstStyle>
            <a:lvl1pPr algn="r">
              <a:defRPr sz="1800" b="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00 Month YY20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AEA5A75-B013-2CCC-2269-682E37F0B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060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825769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 column text abov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AB6FE45-2247-43AE-AFB0-3C1EC574D8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9998" y="1909282"/>
            <a:ext cx="11483999" cy="421071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17468B5-9304-8780-B3F7-E48A7589BD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22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/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05BC5410-7E55-4593-BA28-5E8E6B37D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CAC8508-E60B-446A-8E8E-4CDD0947B71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016704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8908155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wo multi-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E937FAD-09C4-B9AC-E0F8-D88B1E980A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597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A1EC6F40-A8A0-4128-90D0-E467B3027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9750" y="1728788"/>
            <a:ext cx="6229350" cy="460721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2CE467A-6B5B-43F6-973F-5169158567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948000" y="1728000"/>
            <a:ext cx="0" cy="460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27999" y="1727999"/>
            <a:ext cx="4715997" cy="205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8000" y="3924000"/>
            <a:ext cx="4715996" cy="205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0EAFF04E-EED2-4901-9136-39CEC8DFA2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27998" y="6048000"/>
            <a:ext cx="4716000" cy="288000"/>
          </a:xfrm>
        </p:spPr>
        <p:txBody>
          <a:bodyPr anchor="b" anchorCtr="0">
            <a:normAutofit/>
          </a:bodyPr>
          <a:lstStyle>
            <a:lvl1pPr>
              <a:defRPr sz="1000">
                <a:latin typeface="+mn-lt"/>
              </a:defRPr>
            </a:lvl1pPr>
          </a:lstStyle>
          <a:p>
            <a:pPr lvl="0"/>
            <a:r>
              <a:rPr lang="en-US"/>
              <a:t>Caption</a:t>
            </a: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7D6739-5371-B762-58B3-DA849DE6A79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79691CFB-7E44-4ABC-B663-13EAB9E12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48" y="360000"/>
            <a:ext cx="9900251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91B4D21B-6662-499E-B4B3-F33ABC0C0C3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9748" y="1016704"/>
            <a:ext cx="9900252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0450390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harts with supportin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6E96714-DAB5-89E1-9A49-F9D9F3DE01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360000"/>
            <a:ext cx="0" cy="597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hart Placeholder 11">
            <a:extLst>
              <a:ext uri="{FF2B5EF4-FFF2-40B4-BE49-F238E27FC236}">
                <a16:creationId xmlns:a16="http://schemas.microsoft.com/office/drawing/2014/main" id="{D7E1CAC4-88FF-4E85-8A37-9D1F4A8514EE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539750" y="1547999"/>
            <a:ext cx="7560000" cy="3888000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AU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CD3768AF-49AB-464E-9DF6-68376B8AC32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39750" y="5544000"/>
            <a:ext cx="7560000" cy="792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b="1">
                <a:latin typeface="+mn-lt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800" b="0">
                <a:latin typeface="+mn-lt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2CE467A-6B5B-43F6-973F-5169158567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28000" y="3276000"/>
            <a:ext cx="0" cy="306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hart Placeholder 17">
            <a:extLst>
              <a:ext uri="{FF2B5EF4-FFF2-40B4-BE49-F238E27FC236}">
                <a16:creationId xmlns:a16="http://schemas.microsoft.com/office/drawing/2014/main" id="{0F4F51DE-C82F-4C69-9901-7D4EF2CBE8D4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9108000" y="3276000"/>
            <a:ext cx="2736000" cy="2159999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AU"/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2A94C0C8-30F5-4B00-BC99-C6DFC381A6C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08000" y="5544000"/>
            <a:ext cx="2735999" cy="792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b="1">
                <a:latin typeface="+mn-lt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800" b="0">
                <a:latin typeface="+mn-lt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B538D5-1269-AD49-5ECE-E3F740C2007D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10741BC9-5810-4402-AD5B-2DD451F81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360000"/>
            <a:ext cx="990025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26173B19-BDA0-4232-B1D7-D85D6B594E6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39750" y="1016704"/>
            <a:ext cx="990025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0724060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70612CD-1BF1-42B5-8546-A674A0B866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154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800000"/>
            <a:ext cx="5400000" cy="540000"/>
          </a:xfrm>
        </p:spPr>
        <p:txBody>
          <a:bodyPr anchor="t">
            <a:noAutofit/>
          </a:bodyPr>
          <a:lstStyle>
            <a:lvl1pPr marL="0" indent="0">
              <a:buNone/>
              <a:defRPr sz="20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9999" y="2340000"/>
            <a:ext cx="5400000" cy="378000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8000" y="1800000"/>
            <a:ext cx="5400000" cy="540000"/>
          </a:xfrm>
        </p:spPr>
        <p:txBody>
          <a:bodyPr anchor="t">
            <a:noAutofit/>
          </a:bodyPr>
          <a:lstStyle>
            <a:lvl1pPr marL="0" indent="0">
              <a:buNone/>
              <a:defRPr sz="20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08000" y="2340000"/>
            <a:ext cx="5400000" cy="378000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BAADAD-B302-2C54-28BE-DE627A1513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22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C0920B-AC4B-0EAF-B89F-B7D5904691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F2CB1FCA-D1E5-416B-B1F2-710F1C82D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04324E8E-03E6-4838-9622-D9823630F78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050888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8551329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CF8C2E4-E0FA-4F11-9270-098EDFE8B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C65DF8EF-3190-4490-9931-2111E922931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82520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1008311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1425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FED08CF-2518-2327-406C-6026029FD0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60000" y="0"/>
            <a:ext cx="7776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67B4648-D1B6-2648-37DC-35CC3262B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420000" y="360000"/>
            <a:ext cx="0" cy="6192773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A6070B46-EC77-177A-DA25-5155F929B19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99997" y="1259999"/>
            <a:ext cx="6948000" cy="2700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1481CC-14AE-44A2-E62B-3050FD802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599997" y="360000"/>
            <a:ext cx="3599996" cy="684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55A48081-2B8F-CBA5-A4D1-4D0CEEEDB3C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99997" y="4248000"/>
            <a:ext cx="6947996" cy="1152000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AEED1A4F-C99E-03ED-E8E3-C614DDDC05B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99997" y="5832773"/>
            <a:ext cx="3600000" cy="396000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b="1">
                <a:solidFill>
                  <a:schemeClr val="accent1"/>
                </a:solidFill>
                <a:latin typeface="+mn-lt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60E763D3-A13C-06E4-9014-2E3B1340780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00000" y="6264773"/>
            <a:ext cx="3599999" cy="288000"/>
          </a:xfrm>
        </p:spPr>
        <p:txBody>
          <a:bodyPr anchor="b" anchorCtr="0"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37F13F42-B330-47E5-3F90-36734EC0897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47995" y="5832773"/>
            <a:ext cx="2700000" cy="720000"/>
          </a:xfrm>
        </p:spPr>
        <p:txBody>
          <a:bodyPr anchor="b">
            <a:noAutofit/>
          </a:bodyPr>
          <a:lstStyle>
            <a:lvl1pPr algn="r">
              <a:defRPr sz="1800" b="0">
                <a:solidFill>
                  <a:schemeClr val="accent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00 Month YY20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AEA5A75-B013-2CCC-2269-682E37F0B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060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10245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7A2D9F-61E4-43DD-AEE4-7DB03212C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5040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" pitchFamily="2" charset="0"/>
            </a:endParaRPr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E3775B0C-7FFD-4E7F-AC26-D5F1E787B1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359998"/>
            <a:ext cx="4500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1" y="1044000"/>
            <a:ext cx="4500000" cy="2520000"/>
          </a:xfrm>
          <a:ln>
            <a:noFill/>
          </a:ln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1" y="3707999"/>
            <a:ext cx="4500000" cy="1188000"/>
          </a:xfrm>
        </p:spPr>
        <p:txBody>
          <a:bodyPr anchor="t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CBD988A2-69DC-6498-35F1-5A52AD30CEA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9997" y="5039998"/>
            <a:ext cx="4499999" cy="288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>
                <a:solidFill>
                  <a:schemeClr val="accent1"/>
                </a:solidFill>
                <a:latin typeface="+mn-lt"/>
              </a:defRPr>
            </a:lvl1pPr>
            <a:lvl2pPr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1B4A246-8750-3B76-6335-2AB14257378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9997" y="5327998"/>
            <a:ext cx="4499999" cy="79200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0B9A9D47-05D2-409D-A941-8374F9F8E2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9999" y="6192000"/>
            <a:ext cx="4499999" cy="360000"/>
          </a:xfrm>
        </p:spPr>
        <p:txBody>
          <a:bodyPr anchor="b" anchorCtr="0">
            <a:noAutofit/>
          </a:bodyPr>
          <a:lstStyle>
            <a:lvl1pPr algn="l">
              <a:defRPr sz="1800" b="0">
                <a:solidFill>
                  <a:schemeClr val="accent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00 Month YY20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7081598-8EF9-4067-828C-DA3306F3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40000" y="0"/>
            <a:ext cx="2880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646A5C8-9FAD-4A32-B2BD-9D5DD5101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919999" y="0"/>
            <a:ext cx="265187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842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646A5C8-9FAD-4A32-B2BD-9D5DD5101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7128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" pitchFamily="2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283C022-C11C-47A8-B2C6-38BBC7F57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619200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E3775B0C-7FFD-4E7F-AC26-D5F1E787B1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9999" y="359998"/>
            <a:ext cx="6192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999" y="1044000"/>
            <a:ext cx="6191997" cy="2520000"/>
          </a:xfrm>
          <a:ln>
            <a:noFill/>
          </a:ln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Presentation </a:t>
            </a:r>
            <a:br>
              <a:rPr lang="en-US"/>
            </a:br>
            <a:r>
              <a:rPr lang="en-US"/>
              <a:t>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3708000"/>
            <a:ext cx="6191996" cy="1188000"/>
          </a:xfrm>
        </p:spPr>
        <p:txBody>
          <a:bodyPr anchor="t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5FC58E93-7580-E9FF-6148-0F5E545477C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5039998"/>
            <a:ext cx="6191993" cy="288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>
                <a:solidFill>
                  <a:schemeClr val="accent1"/>
                </a:solidFill>
                <a:latin typeface="+mn-lt"/>
              </a:defRPr>
            </a:lvl1pPr>
            <a:lvl2pPr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1F0629B0-A42C-4FB6-B454-03D8AB00E8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0000" y="5327998"/>
            <a:ext cx="6191989" cy="79200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FC583E1C-2B14-0034-2E56-1DF5C19C56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" y="6192000"/>
            <a:ext cx="6191993" cy="360000"/>
          </a:xfrm>
        </p:spPr>
        <p:txBody>
          <a:bodyPr anchor="b" anchorCtr="0">
            <a:noAutofit/>
          </a:bodyPr>
          <a:lstStyle>
            <a:lvl1pPr algn="l">
              <a:defRPr sz="1800" b="0">
                <a:solidFill>
                  <a:schemeClr val="accent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00 Month YY20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7081598-8EF9-4067-828C-DA3306F3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28000" y="0"/>
            <a:ext cx="3708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14478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646A5C8-9FAD-4A32-B2BD-9D5DD5101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7128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" pitchFamily="2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283C022-C11C-47A8-B2C6-38BBC7F57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619200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E3775B0C-7FFD-4E7F-AC26-D5F1E787B1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9999" y="359998"/>
            <a:ext cx="6192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bg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999" y="1044000"/>
            <a:ext cx="6191997" cy="2520000"/>
          </a:xfrm>
          <a:ln>
            <a:noFill/>
          </a:ln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Presentation </a:t>
            </a:r>
            <a:br>
              <a:rPr lang="en-US"/>
            </a:br>
            <a:r>
              <a:rPr lang="en-US"/>
              <a:t>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3708000"/>
            <a:ext cx="6191996" cy="1188000"/>
          </a:xfrm>
        </p:spPr>
        <p:txBody>
          <a:bodyPr anchor="t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5FC58E93-7580-E9FF-6148-0F5E545477C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5039998"/>
            <a:ext cx="6191993" cy="288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>
                <a:solidFill>
                  <a:schemeClr val="bg1"/>
                </a:solidFill>
                <a:latin typeface="+mn-lt"/>
              </a:defRPr>
            </a:lvl1pPr>
            <a:lvl2pPr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1F0629B0-A42C-4FB6-B454-03D8AB00E8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0000" y="5327998"/>
            <a:ext cx="6191989" cy="792000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FC583E1C-2B14-0034-2E56-1DF5C19C56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" y="6192000"/>
            <a:ext cx="6191993" cy="360000"/>
          </a:xfrm>
        </p:spPr>
        <p:txBody>
          <a:bodyPr anchor="b" anchorCtr="0">
            <a:noAutofit/>
          </a:bodyPr>
          <a:lstStyle>
            <a:lvl1pPr algn="l">
              <a:defRPr sz="1800" b="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00 Month YY20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7081598-8EF9-4067-828C-DA3306F3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28000" y="0"/>
            <a:ext cx="3708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09007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C49F10D-4964-4C13-BDFD-A70181383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360000"/>
            <a:ext cx="4500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tx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7A2D9F-61E4-43DD-AEE4-7DB03212C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548000"/>
            <a:ext cx="12192001" cy="180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C1630E-75DD-4988-B412-5BC99B5B5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348000"/>
            <a:ext cx="12192001" cy="351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3600000"/>
            <a:ext cx="7200000" cy="2520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Divider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9999" y="1908000"/>
            <a:ext cx="7200000" cy="108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EDD08B-0E5C-4DF0-9C56-CC522D170EA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52000" y="3978000"/>
            <a:ext cx="2880000" cy="2880000"/>
          </a:xfrm>
        </p:spPr>
        <p:txBody>
          <a:bodyPr anchor="b">
            <a:noAutofit/>
          </a:bodyPr>
          <a:lstStyle>
            <a:lvl1pPr algn="r">
              <a:lnSpc>
                <a:spcPct val="80000"/>
              </a:lnSpc>
              <a:spcAft>
                <a:spcPts val="0"/>
              </a:spcAft>
              <a:defRPr sz="19000">
                <a:solidFill>
                  <a:schemeClr val="accent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1236540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1008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8" name="Picture 7" descr="NSW Government logo">
            <a:extLst>
              <a:ext uri="{FF2B5EF4-FFF2-40B4-BE49-F238E27FC236}">
                <a16:creationId xmlns:a16="http://schemas.microsoft.com/office/drawing/2014/main" id="{CCBF5FED-71CD-4122-8BE4-CA4C03A99224}"/>
              </a:ext>
            </a:extLst>
          </p:cNvPr>
          <p:cNvPicPr>
            <a:picLocks noChangeAspect="1"/>
          </p:cNvPicPr>
          <p:nvPr userDrawn="1"/>
        </p:nvPicPr>
        <p:blipFill>
          <a:blip r:embed="rId4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4000" y="360321"/>
            <a:ext cx="630000" cy="68488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620000"/>
            <a:ext cx="11484000" cy="453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24000" y="6516000"/>
            <a:ext cx="720000" cy="180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41243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  <p:sldLayoutId id="2147483760" r:id="rId17"/>
    <p:sldLayoutId id="2147483761" r:id="rId18"/>
    <p:sldLayoutId id="2147483762" r:id="rId19"/>
    <p:sldLayoutId id="2147483763" r:id="rId20"/>
    <p:sldLayoutId id="2147483764" r:id="rId21"/>
    <p:sldLayoutId id="2147483765" r:id="rId22"/>
    <p:sldLayoutId id="2147483766" r:id="rId23"/>
    <p:sldLayoutId id="2147483767" r:id="rId24"/>
    <p:sldLayoutId id="2147483768" r:id="rId25"/>
    <p:sldLayoutId id="2147483769" r:id="rId26"/>
    <p:sldLayoutId id="2147483770" r:id="rId27"/>
    <p:sldLayoutId id="2147483771" r:id="rId28"/>
    <p:sldLayoutId id="2147483772" r:id="rId29"/>
    <p:sldLayoutId id="2147483773" r:id="rId30"/>
    <p:sldLayoutId id="2147483774" r:id="rId31"/>
    <p:sldLayoutId id="2147483775" r:id="rId32"/>
    <p:sldLayoutId id="2147483776" r:id="rId33"/>
    <p:sldLayoutId id="2147483777" r:id="rId34"/>
    <p:sldLayoutId id="2147483778" r:id="rId35"/>
    <p:sldLayoutId id="2147483779" r:id="rId36"/>
    <p:sldLayoutId id="2147483780" r:id="rId37"/>
    <p:sldLayoutId id="2147483781" r:id="rId38"/>
    <p:sldLayoutId id="2147483782" r:id="rId39"/>
    <p:sldLayoutId id="2147483783" r:id="rId40"/>
    <p:sldLayoutId id="2147483784" r:id="rId41"/>
    <p:sldLayoutId id="2147483785" r:id="rId42"/>
    <p:sldLayoutId id="2147483786" r:id="rId43"/>
    <p:sldLayoutId id="2147483787" r:id="rId44"/>
    <p:sldLayoutId id="2147483788" r:id="rId45"/>
  </p:sldLayoutIdLst>
  <p:hf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15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377" rtl="0" eaLnBrk="1" latinLnBrk="0" hangingPunct="1">
        <a:lnSpc>
          <a:spcPct val="15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377" rtl="0" eaLnBrk="1" latinLnBrk="0" hangingPunct="1">
        <a:lnSpc>
          <a:spcPct val="15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-180000" algn="l" defTabSz="914377" rtl="0" eaLnBrk="1" latinLnBrk="0" hangingPunct="1">
        <a:lnSpc>
          <a:spcPct val="15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377" rtl="0" eaLnBrk="1" latinLnBrk="0" hangingPunct="1">
        <a:lnSpc>
          <a:spcPct val="150000"/>
        </a:lnSpc>
        <a:spcBef>
          <a:spcPts val="0"/>
        </a:spcBef>
        <a:spcAft>
          <a:spcPts val="600"/>
        </a:spcAft>
        <a:buFont typeface="Times New Roman" panose="02020603050405020304" pitchFamily="18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6B2403B-3D00-6C48-9C04-C5FE8C187D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3999" y="2948278"/>
            <a:ext cx="11484001" cy="763524"/>
          </a:xfrm>
        </p:spPr>
        <p:txBody>
          <a:bodyPr/>
          <a:lstStyle/>
          <a:p>
            <a:r>
              <a:rPr lang="en-US" dirty="0"/>
              <a:t>Comparing representations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AE27A0-1CE4-2D49-A917-980DC55DBA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3999" y="4212081"/>
            <a:ext cx="2700000" cy="1080000"/>
          </a:xfrm>
        </p:spPr>
        <p:txBody>
          <a:bodyPr/>
          <a:lstStyle/>
          <a:p>
            <a:r>
              <a:rPr lang="en-US" dirty="0"/>
              <a:t>Explicit teaching</a:t>
            </a:r>
          </a:p>
        </p:txBody>
      </p:sp>
    </p:spTree>
    <p:extLst>
      <p:ext uri="{BB962C8B-B14F-4D97-AF65-F5344CB8AC3E}">
        <p14:creationId xmlns:p14="http://schemas.microsoft.com/office/powerpoint/2010/main" val="647142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5E164A6-5D9D-473A-BBF6-A449A38FD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8" y="900000"/>
            <a:ext cx="10260002" cy="522000"/>
          </a:xfrm>
        </p:spPr>
        <p:txBody>
          <a:bodyPr/>
          <a:lstStyle/>
          <a:p>
            <a:r>
              <a:rPr lang="en-AU" dirty="0"/>
              <a:t>Visible learning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CB02EEF-F178-6D09-2F7D-F0F69B27332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59998" y="1800000"/>
            <a:ext cx="11496675" cy="4210050"/>
          </a:xfrm>
        </p:spPr>
        <p:txBody>
          <a:bodyPr/>
          <a:lstStyle/>
          <a:p>
            <a:pPr marL="50800" lvl="2">
              <a:spcBef>
                <a:spcPts val="1200"/>
              </a:spcBef>
              <a:spcAft>
                <a:spcPts val="1000"/>
              </a:spcAft>
              <a:buNone/>
            </a:pPr>
            <a:r>
              <a:rPr lang="en-AU" b="1" dirty="0">
                <a:effectLst/>
                <a:latin typeface="+mj-lt"/>
                <a:ea typeface="SimSun" panose="02010600030101010101" pitchFamily="2" charset="-122"/>
              </a:rPr>
              <a:t>Learning intentions</a:t>
            </a:r>
          </a:p>
          <a:p>
            <a:pPr marL="342900" lvl="0" indent="-342900">
              <a:spcBef>
                <a:spcPts val="400"/>
              </a:spcBef>
              <a:buFont typeface="Symbol" panose="05050102010706020507" pitchFamily="18" charset="2"/>
              <a:buChar char=""/>
              <a:tabLst>
                <a:tab pos="228600" algn="l"/>
                <a:tab pos="414020" algn="l"/>
              </a:tabLst>
            </a:pPr>
            <a:r>
              <a:rPr lang="en-AU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To recognise the similarities and differences between networks and maps.</a:t>
            </a:r>
          </a:p>
          <a:p>
            <a:pPr marL="9525" lvl="2">
              <a:spcBef>
                <a:spcPts val="1200"/>
              </a:spcBef>
              <a:spcAft>
                <a:spcPts val="1000"/>
              </a:spcAft>
              <a:buNone/>
            </a:pPr>
            <a:r>
              <a:rPr lang="en-AU" b="1" dirty="0">
                <a:latin typeface="+mj-lt"/>
                <a:ea typeface="SimSun" panose="02010600030101010101" pitchFamily="2" charset="-122"/>
              </a:rPr>
              <a:t>Success criteria</a:t>
            </a:r>
          </a:p>
          <a:p>
            <a:pPr marL="342900" lvl="0" indent="-342900">
              <a:spcBef>
                <a:spcPts val="400"/>
              </a:spcBef>
              <a:buFont typeface="Symbol" panose="05050102010706020507" pitchFamily="18" charset="2"/>
              <a:buChar char=""/>
              <a:tabLst>
                <a:tab pos="228600" algn="l"/>
                <a:tab pos="414020" algn="l"/>
              </a:tabLst>
            </a:pPr>
            <a:r>
              <a:rPr lang="en-AU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I can explain the similarities and differences between networks and maps.</a:t>
            </a:r>
          </a:p>
          <a:p>
            <a:pPr marL="342900" lvl="0" indent="-342900">
              <a:spcBef>
                <a:spcPts val="400"/>
              </a:spcBef>
              <a:buFont typeface="Symbol" panose="05050102010706020507" pitchFamily="18" charset="2"/>
              <a:buChar char=""/>
              <a:tabLst>
                <a:tab pos="228600" algn="l"/>
                <a:tab pos="414020" algn="l"/>
              </a:tabLst>
            </a:pPr>
            <a:r>
              <a:rPr lang="en-AU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I can use network diagrams to solve problems.</a:t>
            </a:r>
          </a:p>
          <a:p>
            <a:pPr lvl="0">
              <a:spcBef>
                <a:spcPts val="400"/>
              </a:spcBef>
              <a:buSzPts val="1200"/>
              <a:tabLst>
                <a:tab pos="414020" algn="l"/>
              </a:tabLst>
            </a:pPr>
            <a:endParaRPr lang="en-AU" sz="18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891644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5E164A6-5D9D-473A-BBF6-A449A38FD8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Launch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6F9655-CE0E-4532-B7E8-F7F8C23CDC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>
                <a:solidFill>
                  <a:schemeClr val="accent3"/>
                </a:solidFill>
              </a:rPr>
              <a:t>Sprouts</a:t>
            </a:r>
          </a:p>
        </p:txBody>
      </p:sp>
    </p:spTree>
    <p:extLst>
      <p:ext uri="{BB962C8B-B14F-4D97-AF65-F5344CB8AC3E}">
        <p14:creationId xmlns:p14="http://schemas.microsoft.com/office/powerpoint/2010/main" val="2977119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B72EE69-283D-464C-BC3C-12766F819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ctr">
            <a:normAutofit/>
          </a:bodyPr>
          <a:lstStyle/>
          <a:p>
            <a:r>
              <a:rPr lang="en-AU" dirty="0"/>
              <a:t>Sprouts – part 1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825CC3-D2D2-468F-92C6-33AEA897EE3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0000" y="900000"/>
            <a:ext cx="10080000" cy="310015"/>
          </a:xfrm>
        </p:spPr>
        <p:txBody>
          <a:bodyPr wrap="square">
            <a:noAutofit/>
          </a:bodyPr>
          <a:lstStyle/>
          <a:p>
            <a:r>
              <a:rPr lang="en-AU" sz="1800" dirty="0"/>
              <a:t>Launch</a:t>
            </a:r>
          </a:p>
        </p:txBody>
      </p:sp>
      <p:pic>
        <p:nvPicPr>
          <p:cNvPr id="7" name="Picture 6" descr="An example of the first 5 steps in a game of sprouts">
            <a:extLst>
              <a:ext uri="{FF2B5EF4-FFF2-40B4-BE49-F238E27FC236}">
                <a16:creationId xmlns:a16="http://schemas.microsoft.com/office/drawing/2014/main" id="{A8DECCA1-4797-F9C1-FEB6-D4FD9939B8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0248" y="2602760"/>
            <a:ext cx="9611504" cy="214245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2F34AB1-475D-4764-A9DD-63A9822D57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anchor="b">
            <a:normAutofit lnSpcReduction="10000"/>
          </a:bodyPr>
          <a:lstStyle/>
          <a:p>
            <a:pPr>
              <a:spcAft>
                <a:spcPts val="600"/>
              </a:spcAft>
            </a:pPr>
            <a:fld id="{53F625F3-B677-4D46-AEB5-DC449A9DF797}" type="slidenum">
              <a:rPr lang="en-AU" smtClean="0"/>
              <a:pPr>
                <a:spcAft>
                  <a:spcPts val="600"/>
                </a:spcAft>
              </a:pPr>
              <a:t>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55329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B72EE69-283D-464C-BC3C-12766F819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ctr">
            <a:normAutofit/>
          </a:bodyPr>
          <a:lstStyle/>
          <a:p>
            <a:r>
              <a:rPr lang="en-AU" dirty="0"/>
              <a:t>Sprouts – part 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825CC3-D2D2-468F-92C6-33AEA897EE3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0000" y="900000"/>
            <a:ext cx="10080000" cy="310015"/>
          </a:xfrm>
        </p:spPr>
        <p:txBody>
          <a:bodyPr wrap="square">
            <a:noAutofit/>
          </a:bodyPr>
          <a:lstStyle/>
          <a:p>
            <a:r>
              <a:rPr lang="en-AU" sz="1800" dirty="0"/>
              <a:t>Launch</a:t>
            </a:r>
          </a:p>
        </p:txBody>
      </p:sp>
      <p:grpSp>
        <p:nvGrpSpPr>
          <p:cNvPr id="7" name="Group 6" descr="The first 4 moves in a second example of a game of sprouts">
            <a:extLst>
              <a:ext uri="{FF2B5EF4-FFF2-40B4-BE49-F238E27FC236}">
                <a16:creationId xmlns:a16="http://schemas.microsoft.com/office/drawing/2014/main" id="{0066A73C-F65D-67D1-465A-B7562CBD459E}"/>
              </a:ext>
            </a:extLst>
          </p:cNvPr>
          <p:cNvGrpSpPr/>
          <p:nvPr/>
        </p:nvGrpSpPr>
        <p:grpSpPr>
          <a:xfrm>
            <a:off x="2092790" y="1989138"/>
            <a:ext cx="7921549" cy="3886342"/>
            <a:chOff x="2092790" y="1989138"/>
            <a:chExt cx="7921549" cy="3886342"/>
          </a:xfrm>
        </p:grpSpPr>
        <p:pic>
          <p:nvPicPr>
            <p:cNvPr id="4" name="Picture 3" descr="The first 4 moves in a second example of a game of sprouts">
              <a:extLst>
                <a:ext uri="{FF2B5EF4-FFF2-40B4-BE49-F238E27FC236}">
                  <a16:creationId xmlns:a16="http://schemas.microsoft.com/office/drawing/2014/main" id="{1791AA1B-3C27-721F-F05F-8EF70EEC2E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5441"/>
            <a:stretch/>
          </p:blipFill>
          <p:spPr bwMode="auto">
            <a:xfrm>
              <a:off x="2135225" y="1989138"/>
              <a:ext cx="7879114" cy="1910699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" name="Picture 7" descr="The first 4 moves in a second example of a game of sprouts">
              <a:extLst>
                <a:ext uri="{FF2B5EF4-FFF2-40B4-BE49-F238E27FC236}">
                  <a16:creationId xmlns:a16="http://schemas.microsoft.com/office/drawing/2014/main" id="{F93056E2-DA6B-7B9F-C3DA-496DD4F82B8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92790" y="3955998"/>
              <a:ext cx="7921549" cy="1919482"/>
            </a:xfrm>
            <a:prstGeom prst="rect">
              <a:avLst/>
            </a:prstGeom>
          </p:spPr>
        </p:pic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2F34AB1-475D-4764-A9DD-63A9822D57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anchor="b">
            <a:normAutofit lnSpcReduction="10000"/>
          </a:bodyPr>
          <a:lstStyle/>
          <a:p>
            <a:pPr>
              <a:spcAft>
                <a:spcPts val="600"/>
              </a:spcAft>
            </a:pPr>
            <a:fld id="{53F625F3-B677-4D46-AEB5-DC449A9DF797}" type="slidenum">
              <a:rPr lang="en-AU" smtClean="0"/>
              <a:pPr>
                <a:spcAft>
                  <a:spcPts val="600"/>
                </a:spcAft>
              </a:pPr>
              <a:t>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89595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5E164A6-5D9D-473A-BBF6-A449A38FD8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Apply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6F9655-CE0E-4532-B7E8-F7F8C23CDC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>
                <a:solidFill>
                  <a:schemeClr val="accent3"/>
                </a:solidFill>
              </a:rPr>
              <a:t>Planning job site visits</a:t>
            </a:r>
          </a:p>
        </p:txBody>
      </p:sp>
    </p:spTree>
    <p:extLst>
      <p:ext uri="{BB962C8B-B14F-4D97-AF65-F5344CB8AC3E}">
        <p14:creationId xmlns:p14="http://schemas.microsoft.com/office/powerpoint/2010/main" val="4278473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B72EE69-283D-464C-BC3C-12766F819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ctr">
            <a:normAutofit/>
          </a:bodyPr>
          <a:lstStyle/>
          <a:p>
            <a:r>
              <a:rPr lang="en-AU" dirty="0"/>
              <a:t>Planning job site visits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825CC3-D2D2-468F-92C6-33AEA897EE3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0000" y="900000"/>
            <a:ext cx="10080000" cy="310015"/>
          </a:xfrm>
        </p:spPr>
        <p:txBody>
          <a:bodyPr wrap="square">
            <a:noAutofit/>
          </a:bodyPr>
          <a:lstStyle/>
          <a:p>
            <a:r>
              <a:rPr lang="en-AU" sz="1800" dirty="0"/>
              <a:t>Apply</a:t>
            </a:r>
          </a:p>
        </p:txBody>
      </p:sp>
      <p:pic>
        <p:nvPicPr>
          <p:cNvPr id="8" name="Picture 7" descr="A map of Sydney with Mount Druitt, Cabramatta, Merrylands, Lidcombe, Strathfield, Marourbra, Ryde, Castle Hill, Bella Vista and Manly marked. These suburbs are all connected with straight lines.">
            <a:extLst>
              <a:ext uri="{FF2B5EF4-FFF2-40B4-BE49-F238E27FC236}">
                <a16:creationId xmlns:a16="http://schemas.microsoft.com/office/drawing/2014/main" id="{8CA037B7-1184-7FED-37C1-270B9D0EF1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9616" y="1773609"/>
            <a:ext cx="6512768" cy="426770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2F34AB1-475D-4764-A9DD-63A9822D57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anchor="b">
            <a:normAutofit lnSpcReduction="10000"/>
          </a:bodyPr>
          <a:lstStyle/>
          <a:p>
            <a:pPr>
              <a:spcAft>
                <a:spcPts val="600"/>
              </a:spcAft>
            </a:pPr>
            <a:fld id="{53F625F3-B677-4D46-AEB5-DC449A9DF797}" type="slidenum">
              <a:rPr lang="en-AU" smtClean="0"/>
              <a:pPr>
                <a:spcAft>
                  <a:spcPts val="600"/>
                </a:spcAft>
              </a:pPr>
              <a:t>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90443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D201DFD-4672-433C-9F3E-8635A1610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8" y="900000"/>
            <a:ext cx="10260002" cy="522000"/>
          </a:xfrm>
        </p:spPr>
        <p:txBody>
          <a:bodyPr/>
          <a:lstStyle/>
          <a:p>
            <a:r>
              <a:rPr lang="en-AU" dirty="0"/>
              <a:t>Success criteria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4B2A37-2B44-1992-786D-7ACA3B7FDB1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59998" y="1800000"/>
            <a:ext cx="11496675" cy="4210050"/>
          </a:xfrm>
        </p:spPr>
        <p:txBody>
          <a:bodyPr/>
          <a:lstStyle/>
          <a:p>
            <a:pPr marL="342900" lvl="0" indent="-342900">
              <a:spcBef>
                <a:spcPts val="400"/>
              </a:spcBef>
              <a:buFont typeface="Symbol" panose="05050102010706020507" pitchFamily="18" charset="2"/>
              <a:buChar char=""/>
              <a:tabLst>
                <a:tab pos="228600" algn="l"/>
                <a:tab pos="414020" algn="l"/>
              </a:tabLst>
            </a:pPr>
            <a:r>
              <a:rPr lang="en-AU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I can explain the similarities and differences between networks and maps.</a:t>
            </a:r>
          </a:p>
          <a:p>
            <a:pPr marL="342900" lvl="0" indent="-342900">
              <a:spcBef>
                <a:spcPts val="400"/>
              </a:spcBef>
              <a:buFont typeface="Symbol" panose="05050102010706020507" pitchFamily="18" charset="2"/>
              <a:buChar char=""/>
              <a:tabLst>
                <a:tab pos="228600" algn="l"/>
                <a:tab pos="414020" algn="l"/>
              </a:tabLst>
            </a:pPr>
            <a:r>
              <a:rPr lang="en-AU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I can use network diagrams to solve problems.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30619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NSWG Corporate">
  <a:themeElements>
    <a:clrScheme name="Custom 1">
      <a:dk1>
        <a:srgbClr val="22272B"/>
      </a:dk1>
      <a:lt1>
        <a:srgbClr val="FFFFFF"/>
      </a:lt1>
      <a:dk2>
        <a:srgbClr val="D7153A"/>
      </a:dk2>
      <a:lt2>
        <a:srgbClr val="EBEBEB"/>
      </a:lt2>
      <a:accent1>
        <a:srgbClr val="002664"/>
      </a:accent1>
      <a:accent2>
        <a:srgbClr val="146CFD"/>
      </a:accent2>
      <a:accent3>
        <a:srgbClr val="8CE0FF"/>
      </a:accent3>
      <a:accent4>
        <a:srgbClr val="CBEDFD"/>
      </a:accent4>
      <a:accent5>
        <a:srgbClr val="495054"/>
      </a:accent5>
      <a:accent6>
        <a:srgbClr val="FFE6EA"/>
      </a:accent6>
      <a:hlink>
        <a:srgbClr val="146CFD"/>
      </a:hlink>
      <a:folHlink>
        <a:srgbClr val="146CFD"/>
      </a:folHlink>
    </a:clrScheme>
    <a:fontScheme name="NSW Gov PPT">
      <a:majorFont>
        <a:latin typeface="Public Sans"/>
        <a:ea typeface=""/>
        <a:cs typeface=""/>
      </a:majorFont>
      <a:minorFont>
        <a:latin typeface="Public Sans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noAutofit/>
      </a:bodyPr>
      <a:lstStyle>
        <a:defPPr algn="l">
          <a:defRPr sz="18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draft-updated-template.potx" id="{CFB5B524-3546-40BF-AADD-32F92B0624E1}" vid="{4DE3A013-8EF5-4F08-AE49-9E37C639DA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445</Words>
  <Application>Microsoft Office PowerPoint</Application>
  <PresentationFormat>Widescreen</PresentationFormat>
  <Paragraphs>52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Courier New</vt:lpstr>
      <vt:lpstr>Public Sans</vt:lpstr>
      <vt:lpstr>Public Sans Light</vt:lpstr>
      <vt:lpstr>Symbol</vt:lpstr>
      <vt:lpstr>Times New Roman</vt:lpstr>
      <vt:lpstr>NSWG Corporate</vt:lpstr>
      <vt:lpstr>Comparing representations</vt:lpstr>
      <vt:lpstr>Visible learning</vt:lpstr>
      <vt:lpstr>Launch</vt:lpstr>
      <vt:lpstr>Sprouts – part 1</vt:lpstr>
      <vt:lpstr>Sprouts – part 2</vt:lpstr>
      <vt:lpstr>Apply</vt:lpstr>
      <vt:lpstr>Planning job site visits</vt:lpstr>
      <vt:lpstr>Success criteria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Maths – S5 – U1 – L0 – comparing representations</dc:title>
  <dc:creator>NSW Department of Education</dc:creator>
  <dcterms:created xsi:type="dcterms:W3CDTF">2023-04-05T03:45:13Z</dcterms:created>
  <dcterms:modified xsi:type="dcterms:W3CDTF">2023-04-05T03:45:43Z</dcterms:modified>
</cp:coreProperties>
</file>