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4"/>
  </p:sldMasterIdLst>
  <p:notesMasterIdLst>
    <p:notesMasterId r:id="rId18"/>
  </p:notesMasterIdLst>
  <p:handoutMasterIdLst>
    <p:handoutMasterId r:id="rId19"/>
  </p:handoutMasterIdLst>
  <p:sldIdLst>
    <p:sldId id="285" r:id="rId5"/>
    <p:sldId id="266" r:id="rId6"/>
    <p:sldId id="262" r:id="rId7"/>
    <p:sldId id="283" r:id="rId8"/>
    <p:sldId id="268" r:id="rId9"/>
    <p:sldId id="269" r:id="rId10"/>
    <p:sldId id="270" r:id="rId11"/>
    <p:sldId id="275" r:id="rId12"/>
    <p:sldId id="276" r:id="rId13"/>
    <p:sldId id="278" r:id="rId14"/>
    <p:sldId id="280" r:id="rId15"/>
    <p:sldId id="281" r:id="rId16"/>
    <p:sldId id="282" r:id="rId17"/>
  </p:sldIdLst>
  <p:sldSz cx="9906000" cy="6858000" type="A4"/>
  <p:notesSz cx="9939338" cy="68072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ster Slides" id="{1165592B-D1AE-EE48-AEB4-F19515D86DC8}">
          <p14:sldIdLst>
            <p14:sldId id="285"/>
            <p14:sldId id="266"/>
            <p14:sldId id="262"/>
            <p14:sldId id="283"/>
            <p14:sldId id="268"/>
            <p14:sldId id="269"/>
            <p14:sldId id="270"/>
            <p14:sldId id="275"/>
            <p14:sldId id="276"/>
            <p14:sldId id="278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80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614" userDrawn="1">
          <p15:clr>
            <a:srgbClr val="A4A3A4"/>
          </p15:clr>
        </p15:guide>
        <p15:guide id="5" pos="3097" userDrawn="1">
          <p15:clr>
            <a:srgbClr val="A4A3A4"/>
          </p15:clr>
        </p15:guide>
        <p15:guide id="6" orient="horz" pos="1579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056" userDrawn="1">
          <p15:clr>
            <a:srgbClr val="A4A3A4"/>
          </p15:clr>
        </p15:guide>
        <p15:guide id="9" pos="2767" userDrawn="1">
          <p15:clr>
            <a:srgbClr val="A4A3A4"/>
          </p15:clr>
        </p15:guide>
        <p15:guide id="10" pos="19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7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41"/>
    <a:srgbClr val="235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62" y="96"/>
      </p:cViewPr>
      <p:guideLst>
        <p:guide orient="horz" pos="1842"/>
        <p:guide orient="horz" pos="3280"/>
        <p:guide orient="horz" pos="2228"/>
        <p:guide orient="horz" pos="2614"/>
        <p:guide pos="3097"/>
        <p:guide orient="horz" pos="1579"/>
        <p:guide orient="horz" pos="1616"/>
        <p:guide pos="1056"/>
        <p:guide pos="2767"/>
        <p:guide pos="191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567" y="0"/>
            <a:ext cx="4307046" cy="3419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2CE32-41A4-497B-B0DB-067A0D30FF08}" type="datetimeFigureOut">
              <a:rPr lang="en-AU" smtClean="0"/>
              <a:t>21/08/2020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567" y="6465265"/>
            <a:ext cx="4307046" cy="341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D325-BE79-47BF-BDDD-0030E65019A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080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6" cy="3415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21/08/2020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75965"/>
            <a:ext cx="7951470" cy="2680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15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4">
            <a:extLst>
              <a:ext uri="{FF2B5EF4-FFF2-40B4-BE49-F238E27FC236}">
                <a16:creationId xmlns:a16="http://schemas.microsoft.com/office/drawing/2014/main" id="{715C9443-4192-447A-B327-8C64E8A86FA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16229" y="5920817"/>
            <a:ext cx="605979" cy="640512"/>
            <a:chOff x="1841" y="2"/>
            <a:chExt cx="4000" cy="4318"/>
          </a:xfrm>
          <a:solidFill>
            <a:schemeClr val="bg1"/>
          </a:solidFill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75322274-FED5-4C13-95D1-786315FB07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72" y="2556"/>
              <a:ext cx="3779" cy="1764"/>
            </a:xfrm>
            <a:custGeom>
              <a:avLst/>
              <a:gdLst>
                <a:gd name="T0" fmla="*/ 1845 w 2181"/>
                <a:gd name="T1" fmla="*/ 700 h 1019"/>
                <a:gd name="T2" fmla="*/ 2181 w 2181"/>
                <a:gd name="T3" fmla="*/ 15 h 1019"/>
                <a:gd name="T4" fmla="*/ 1814 w 2181"/>
                <a:gd name="T5" fmla="*/ 15 h 1019"/>
                <a:gd name="T6" fmla="*/ 1459 w 2181"/>
                <a:gd name="T7" fmla="*/ 15 h 1019"/>
                <a:gd name="T8" fmla="*/ 1634 w 2181"/>
                <a:gd name="T9" fmla="*/ 700 h 1019"/>
                <a:gd name="T10" fmla="*/ 701 w 2181"/>
                <a:gd name="T11" fmla="*/ 700 h 1019"/>
                <a:gd name="T12" fmla="*/ 547 w 2181"/>
                <a:gd name="T13" fmla="*/ 453 h 1019"/>
                <a:gd name="T14" fmla="*/ 16 w 2181"/>
                <a:gd name="T15" fmla="*/ 700 h 1019"/>
                <a:gd name="T16" fmla="*/ 108 w 2181"/>
                <a:gd name="T17" fmla="*/ 929 h 1019"/>
                <a:gd name="T18" fmla="*/ 111 w 2181"/>
                <a:gd name="T19" fmla="*/ 985 h 1019"/>
                <a:gd name="T20" fmla="*/ 108 w 2181"/>
                <a:gd name="T21" fmla="*/ 834 h 1019"/>
                <a:gd name="T22" fmla="*/ 109 w 2181"/>
                <a:gd name="T23" fmla="*/ 800 h 1019"/>
                <a:gd name="T24" fmla="*/ 110 w 2181"/>
                <a:gd name="T25" fmla="*/ 1019 h 1019"/>
                <a:gd name="T26" fmla="*/ 108 w 2181"/>
                <a:gd name="T27" fmla="*/ 897 h 1019"/>
                <a:gd name="T28" fmla="*/ 221 w 2181"/>
                <a:gd name="T29" fmla="*/ 909 h 1019"/>
                <a:gd name="T30" fmla="*/ 442 w 2181"/>
                <a:gd name="T31" fmla="*/ 909 h 1019"/>
                <a:gd name="T32" fmla="*/ 403 w 2181"/>
                <a:gd name="T33" fmla="*/ 910 h 1019"/>
                <a:gd name="T34" fmla="*/ 260 w 2181"/>
                <a:gd name="T35" fmla="*/ 909 h 1019"/>
                <a:gd name="T36" fmla="*/ 403 w 2181"/>
                <a:gd name="T37" fmla="*/ 910 h 1019"/>
                <a:gd name="T38" fmla="*/ 440 w 2181"/>
                <a:gd name="T39" fmla="*/ 803 h 1019"/>
                <a:gd name="T40" fmla="*/ 649 w 2181"/>
                <a:gd name="T41" fmla="*/ 803 h 1019"/>
                <a:gd name="T42" fmla="*/ 711 w 2181"/>
                <a:gd name="T43" fmla="*/ 925 h 1019"/>
                <a:gd name="T44" fmla="*/ 711 w 2181"/>
                <a:gd name="T45" fmla="*/ 892 h 1019"/>
                <a:gd name="T46" fmla="*/ 831 w 2181"/>
                <a:gd name="T47" fmla="*/ 803 h 1019"/>
                <a:gd name="T48" fmla="*/ 833 w 2181"/>
                <a:gd name="T49" fmla="*/ 1015 h 1019"/>
                <a:gd name="T50" fmla="*/ 711 w 2181"/>
                <a:gd name="T51" fmla="*/ 925 h 1019"/>
                <a:gd name="T52" fmla="*/ 1024 w 2181"/>
                <a:gd name="T53" fmla="*/ 825 h 1019"/>
                <a:gd name="T54" fmla="*/ 869 w 2181"/>
                <a:gd name="T55" fmla="*/ 1015 h 1019"/>
                <a:gd name="T56" fmla="*/ 952 w 2181"/>
                <a:gd name="T57" fmla="*/ 942 h 1019"/>
                <a:gd name="T58" fmla="*/ 991 w 2181"/>
                <a:gd name="T59" fmla="*/ 935 h 1019"/>
                <a:gd name="T60" fmla="*/ 906 w 2181"/>
                <a:gd name="T61" fmla="*/ 837 h 1019"/>
                <a:gd name="T62" fmla="*/ 1004 w 2181"/>
                <a:gd name="T63" fmla="*/ 873 h 1019"/>
                <a:gd name="T64" fmla="*/ 1223 w 2181"/>
                <a:gd name="T65" fmla="*/ 950 h 1019"/>
                <a:gd name="T66" fmla="*/ 1075 w 2181"/>
                <a:gd name="T67" fmla="*/ 1015 h 1019"/>
                <a:gd name="T68" fmla="*/ 1228 w 2181"/>
                <a:gd name="T69" fmla="*/ 1015 h 1019"/>
                <a:gd name="T70" fmla="*/ 1223 w 2181"/>
                <a:gd name="T71" fmla="*/ 803 h 1019"/>
                <a:gd name="T72" fmla="*/ 1337 w 2181"/>
                <a:gd name="T73" fmla="*/ 803 h 1019"/>
                <a:gd name="T74" fmla="*/ 1334 w 2181"/>
                <a:gd name="T75" fmla="*/ 1015 h 1019"/>
                <a:gd name="T76" fmla="*/ 1401 w 2181"/>
                <a:gd name="T77" fmla="*/ 963 h 1019"/>
                <a:gd name="T78" fmla="*/ 1505 w 2181"/>
                <a:gd name="T79" fmla="*/ 1015 h 1019"/>
                <a:gd name="T80" fmla="*/ 1401 w 2181"/>
                <a:gd name="T81" fmla="*/ 904 h 1019"/>
                <a:gd name="T82" fmla="*/ 1684 w 2181"/>
                <a:gd name="T83" fmla="*/ 892 h 1019"/>
                <a:gd name="T84" fmla="*/ 1698 w 2181"/>
                <a:gd name="T85" fmla="*/ 837 h 1019"/>
                <a:gd name="T86" fmla="*/ 1541 w 2181"/>
                <a:gd name="T87" fmla="*/ 1015 h 1019"/>
                <a:gd name="T88" fmla="*/ 1578 w 2181"/>
                <a:gd name="T89" fmla="*/ 982 h 1019"/>
                <a:gd name="T90" fmla="*/ 1771 w 2181"/>
                <a:gd name="T91" fmla="*/ 803 h 1019"/>
                <a:gd name="T92" fmla="*/ 1773 w 2181"/>
                <a:gd name="T93" fmla="*/ 1015 h 1019"/>
                <a:gd name="T94" fmla="*/ 1921 w 2181"/>
                <a:gd name="T95" fmla="*/ 1015 h 1019"/>
                <a:gd name="T96" fmla="*/ 1884 w 2181"/>
                <a:gd name="T97" fmla="*/ 950 h 1019"/>
                <a:gd name="T98" fmla="*/ 2018 w 2181"/>
                <a:gd name="T99" fmla="*/ 1015 h 1019"/>
                <a:gd name="T100" fmla="*/ 2122 w 2181"/>
                <a:gd name="T101" fmla="*/ 838 h 1019"/>
                <a:gd name="T102" fmla="*/ 1950 w 2181"/>
                <a:gd name="T103" fmla="*/ 838 h 1019"/>
                <a:gd name="T104" fmla="*/ 923 w 2181"/>
                <a:gd name="T105" fmla="*/ 196 h 1019"/>
                <a:gd name="T106" fmla="*/ 1272 w 2181"/>
                <a:gd name="T107" fmla="*/ 89 h 1019"/>
                <a:gd name="T108" fmla="*/ 771 w 2181"/>
                <a:gd name="T109" fmla="*/ 212 h 1019"/>
                <a:gd name="T110" fmla="*/ 1141 w 2181"/>
                <a:gd name="T111" fmla="*/ 515 h 1019"/>
                <a:gd name="T112" fmla="*/ 743 w 2181"/>
                <a:gd name="T113" fmla="*/ 605 h 1019"/>
                <a:gd name="T114" fmla="*/ 1293 w 2181"/>
                <a:gd name="T115" fmla="*/ 498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81" h="1019">
                  <a:moveTo>
                    <a:pt x="1634" y="700"/>
                  </a:moveTo>
                  <a:cubicBezTo>
                    <a:pt x="1739" y="267"/>
                    <a:pt x="1739" y="267"/>
                    <a:pt x="1739" y="267"/>
                  </a:cubicBezTo>
                  <a:cubicBezTo>
                    <a:pt x="1845" y="700"/>
                    <a:pt x="1845" y="700"/>
                    <a:pt x="1845" y="700"/>
                  </a:cubicBezTo>
                  <a:cubicBezTo>
                    <a:pt x="2000" y="700"/>
                    <a:pt x="2000" y="700"/>
                    <a:pt x="2000" y="700"/>
                  </a:cubicBezTo>
                  <a:cubicBezTo>
                    <a:pt x="2002" y="694"/>
                    <a:pt x="2002" y="694"/>
                    <a:pt x="2002" y="694"/>
                  </a:cubicBezTo>
                  <a:cubicBezTo>
                    <a:pt x="2181" y="15"/>
                    <a:pt x="2181" y="15"/>
                    <a:pt x="2181" y="15"/>
                  </a:cubicBezTo>
                  <a:cubicBezTo>
                    <a:pt x="2023" y="15"/>
                    <a:pt x="2023" y="15"/>
                    <a:pt x="2023" y="15"/>
                  </a:cubicBezTo>
                  <a:cubicBezTo>
                    <a:pt x="1921" y="454"/>
                    <a:pt x="1921" y="454"/>
                    <a:pt x="1921" y="454"/>
                  </a:cubicBezTo>
                  <a:cubicBezTo>
                    <a:pt x="1814" y="15"/>
                    <a:pt x="1814" y="15"/>
                    <a:pt x="1814" y="15"/>
                  </a:cubicBezTo>
                  <a:cubicBezTo>
                    <a:pt x="1666" y="15"/>
                    <a:pt x="1666" y="15"/>
                    <a:pt x="1666" y="15"/>
                  </a:cubicBezTo>
                  <a:cubicBezTo>
                    <a:pt x="1558" y="449"/>
                    <a:pt x="1558" y="449"/>
                    <a:pt x="1558" y="449"/>
                  </a:cubicBezTo>
                  <a:cubicBezTo>
                    <a:pt x="1459" y="15"/>
                    <a:pt x="1459" y="15"/>
                    <a:pt x="1459" y="15"/>
                  </a:cubicBezTo>
                  <a:cubicBezTo>
                    <a:pt x="1298" y="15"/>
                    <a:pt x="1298" y="15"/>
                    <a:pt x="1298" y="15"/>
                  </a:cubicBezTo>
                  <a:cubicBezTo>
                    <a:pt x="1476" y="700"/>
                    <a:pt x="1476" y="700"/>
                    <a:pt x="1476" y="700"/>
                  </a:cubicBezTo>
                  <a:lnTo>
                    <a:pt x="1634" y="700"/>
                  </a:lnTo>
                  <a:close/>
                  <a:moveTo>
                    <a:pt x="170" y="263"/>
                  </a:moveTo>
                  <a:cubicBezTo>
                    <a:pt x="542" y="700"/>
                    <a:pt x="542" y="700"/>
                    <a:pt x="542" y="700"/>
                  </a:cubicBezTo>
                  <a:cubicBezTo>
                    <a:pt x="701" y="700"/>
                    <a:pt x="701" y="700"/>
                    <a:pt x="701" y="700"/>
                  </a:cubicBezTo>
                  <a:cubicBezTo>
                    <a:pt x="701" y="15"/>
                    <a:pt x="701" y="15"/>
                    <a:pt x="701" y="15"/>
                  </a:cubicBezTo>
                  <a:cubicBezTo>
                    <a:pt x="547" y="15"/>
                    <a:pt x="547" y="15"/>
                    <a:pt x="547" y="15"/>
                  </a:cubicBezTo>
                  <a:cubicBezTo>
                    <a:pt x="547" y="453"/>
                    <a:pt x="547" y="453"/>
                    <a:pt x="547" y="453"/>
                  </a:cubicBezTo>
                  <a:cubicBezTo>
                    <a:pt x="174" y="15"/>
                    <a:pt x="174" y="15"/>
                    <a:pt x="17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700"/>
                    <a:pt x="16" y="700"/>
                    <a:pt x="16" y="700"/>
                  </a:cubicBezTo>
                  <a:cubicBezTo>
                    <a:pt x="170" y="700"/>
                    <a:pt x="170" y="700"/>
                    <a:pt x="170" y="700"/>
                  </a:cubicBezTo>
                  <a:lnTo>
                    <a:pt x="170" y="263"/>
                  </a:lnTo>
                  <a:close/>
                  <a:moveTo>
                    <a:pt x="108" y="929"/>
                  </a:moveTo>
                  <a:cubicBezTo>
                    <a:pt x="162" y="929"/>
                    <a:pt x="162" y="929"/>
                    <a:pt x="162" y="929"/>
                  </a:cubicBezTo>
                  <a:cubicBezTo>
                    <a:pt x="162" y="969"/>
                    <a:pt x="162" y="969"/>
                    <a:pt x="162" y="969"/>
                  </a:cubicBezTo>
                  <a:cubicBezTo>
                    <a:pt x="149" y="979"/>
                    <a:pt x="131" y="985"/>
                    <a:pt x="111" y="985"/>
                  </a:cubicBezTo>
                  <a:cubicBezTo>
                    <a:pt x="68" y="985"/>
                    <a:pt x="39" y="953"/>
                    <a:pt x="39" y="909"/>
                  </a:cubicBezTo>
                  <a:cubicBezTo>
                    <a:pt x="39" y="909"/>
                    <a:pt x="39" y="909"/>
                    <a:pt x="39" y="909"/>
                  </a:cubicBezTo>
                  <a:cubicBezTo>
                    <a:pt x="39" y="868"/>
                    <a:pt x="69" y="834"/>
                    <a:pt x="108" y="834"/>
                  </a:cubicBezTo>
                  <a:cubicBezTo>
                    <a:pt x="135" y="834"/>
                    <a:pt x="151" y="843"/>
                    <a:pt x="167" y="857"/>
                  </a:cubicBezTo>
                  <a:cubicBezTo>
                    <a:pt x="191" y="829"/>
                    <a:pt x="191" y="829"/>
                    <a:pt x="191" y="829"/>
                  </a:cubicBezTo>
                  <a:cubicBezTo>
                    <a:pt x="169" y="810"/>
                    <a:pt x="146" y="800"/>
                    <a:pt x="109" y="800"/>
                  </a:cubicBezTo>
                  <a:cubicBezTo>
                    <a:pt x="45" y="800"/>
                    <a:pt x="0" y="850"/>
                    <a:pt x="0" y="909"/>
                  </a:cubicBezTo>
                  <a:cubicBezTo>
                    <a:pt x="0" y="910"/>
                    <a:pt x="0" y="910"/>
                    <a:pt x="0" y="910"/>
                  </a:cubicBezTo>
                  <a:cubicBezTo>
                    <a:pt x="0" y="972"/>
                    <a:pt x="44" y="1019"/>
                    <a:pt x="110" y="1019"/>
                  </a:cubicBezTo>
                  <a:cubicBezTo>
                    <a:pt x="148" y="1019"/>
                    <a:pt x="177" y="1004"/>
                    <a:pt x="198" y="986"/>
                  </a:cubicBezTo>
                  <a:cubicBezTo>
                    <a:pt x="198" y="897"/>
                    <a:pt x="198" y="897"/>
                    <a:pt x="198" y="897"/>
                  </a:cubicBezTo>
                  <a:cubicBezTo>
                    <a:pt x="108" y="897"/>
                    <a:pt x="108" y="897"/>
                    <a:pt x="108" y="897"/>
                  </a:cubicBezTo>
                  <a:lnTo>
                    <a:pt x="108" y="929"/>
                  </a:lnTo>
                  <a:close/>
                  <a:moveTo>
                    <a:pt x="332" y="800"/>
                  </a:moveTo>
                  <a:cubicBezTo>
                    <a:pt x="267" y="800"/>
                    <a:pt x="221" y="850"/>
                    <a:pt x="221" y="909"/>
                  </a:cubicBezTo>
                  <a:cubicBezTo>
                    <a:pt x="221" y="910"/>
                    <a:pt x="221" y="910"/>
                    <a:pt x="221" y="910"/>
                  </a:cubicBezTo>
                  <a:cubicBezTo>
                    <a:pt x="221" y="970"/>
                    <a:pt x="266" y="1019"/>
                    <a:pt x="331" y="1019"/>
                  </a:cubicBezTo>
                  <a:cubicBezTo>
                    <a:pt x="396" y="1019"/>
                    <a:pt x="442" y="969"/>
                    <a:pt x="442" y="909"/>
                  </a:cubicBezTo>
                  <a:cubicBezTo>
                    <a:pt x="442" y="909"/>
                    <a:pt x="442" y="909"/>
                    <a:pt x="442" y="909"/>
                  </a:cubicBezTo>
                  <a:cubicBezTo>
                    <a:pt x="442" y="849"/>
                    <a:pt x="397" y="800"/>
                    <a:pt x="332" y="800"/>
                  </a:cubicBezTo>
                  <a:close/>
                  <a:moveTo>
                    <a:pt x="403" y="910"/>
                  </a:moveTo>
                  <a:cubicBezTo>
                    <a:pt x="403" y="951"/>
                    <a:pt x="374" y="985"/>
                    <a:pt x="332" y="985"/>
                  </a:cubicBezTo>
                  <a:cubicBezTo>
                    <a:pt x="290" y="985"/>
                    <a:pt x="260" y="950"/>
                    <a:pt x="260" y="909"/>
                  </a:cubicBezTo>
                  <a:cubicBezTo>
                    <a:pt x="260" y="909"/>
                    <a:pt x="260" y="909"/>
                    <a:pt x="260" y="909"/>
                  </a:cubicBezTo>
                  <a:cubicBezTo>
                    <a:pt x="260" y="867"/>
                    <a:pt x="289" y="834"/>
                    <a:pt x="331" y="834"/>
                  </a:cubicBezTo>
                  <a:cubicBezTo>
                    <a:pt x="373" y="834"/>
                    <a:pt x="403" y="868"/>
                    <a:pt x="403" y="909"/>
                  </a:cubicBezTo>
                  <a:lnTo>
                    <a:pt x="403" y="910"/>
                  </a:lnTo>
                  <a:close/>
                  <a:moveTo>
                    <a:pt x="545" y="966"/>
                  </a:moveTo>
                  <a:cubicBezTo>
                    <a:pt x="481" y="803"/>
                    <a:pt x="481" y="803"/>
                    <a:pt x="481" y="803"/>
                  </a:cubicBezTo>
                  <a:cubicBezTo>
                    <a:pt x="440" y="803"/>
                    <a:pt x="440" y="803"/>
                    <a:pt x="440" y="803"/>
                  </a:cubicBezTo>
                  <a:cubicBezTo>
                    <a:pt x="528" y="1017"/>
                    <a:pt x="528" y="1017"/>
                    <a:pt x="528" y="1017"/>
                  </a:cubicBezTo>
                  <a:cubicBezTo>
                    <a:pt x="560" y="1017"/>
                    <a:pt x="560" y="1017"/>
                    <a:pt x="560" y="1017"/>
                  </a:cubicBezTo>
                  <a:cubicBezTo>
                    <a:pt x="649" y="803"/>
                    <a:pt x="649" y="803"/>
                    <a:pt x="649" y="803"/>
                  </a:cubicBezTo>
                  <a:cubicBezTo>
                    <a:pt x="608" y="803"/>
                    <a:pt x="608" y="803"/>
                    <a:pt x="608" y="803"/>
                  </a:cubicBezTo>
                  <a:lnTo>
                    <a:pt x="545" y="966"/>
                  </a:lnTo>
                  <a:close/>
                  <a:moveTo>
                    <a:pt x="711" y="925"/>
                  </a:moveTo>
                  <a:cubicBezTo>
                    <a:pt x="817" y="925"/>
                    <a:pt x="817" y="925"/>
                    <a:pt x="817" y="925"/>
                  </a:cubicBezTo>
                  <a:cubicBezTo>
                    <a:pt x="817" y="892"/>
                    <a:pt x="817" y="892"/>
                    <a:pt x="817" y="892"/>
                  </a:cubicBezTo>
                  <a:cubicBezTo>
                    <a:pt x="711" y="892"/>
                    <a:pt x="711" y="892"/>
                    <a:pt x="711" y="892"/>
                  </a:cubicBezTo>
                  <a:cubicBezTo>
                    <a:pt x="711" y="837"/>
                    <a:pt x="711" y="837"/>
                    <a:pt x="711" y="837"/>
                  </a:cubicBezTo>
                  <a:cubicBezTo>
                    <a:pt x="831" y="837"/>
                    <a:pt x="831" y="837"/>
                    <a:pt x="831" y="837"/>
                  </a:cubicBezTo>
                  <a:cubicBezTo>
                    <a:pt x="831" y="803"/>
                    <a:pt x="831" y="803"/>
                    <a:pt x="831" y="803"/>
                  </a:cubicBezTo>
                  <a:cubicBezTo>
                    <a:pt x="674" y="803"/>
                    <a:pt x="674" y="803"/>
                    <a:pt x="674" y="803"/>
                  </a:cubicBezTo>
                  <a:cubicBezTo>
                    <a:pt x="674" y="1015"/>
                    <a:pt x="674" y="1015"/>
                    <a:pt x="674" y="1015"/>
                  </a:cubicBezTo>
                  <a:cubicBezTo>
                    <a:pt x="833" y="1015"/>
                    <a:pt x="833" y="1015"/>
                    <a:pt x="833" y="1015"/>
                  </a:cubicBezTo>
                  <a:cubicBezTo>
                    <a:pt x="833" y="982"/>
                    <a:pt x="833" y="982"/>
                    <a:pt x="833" y="982"/>
                  </a:cubicBezTo>
                  <a:cubicBezTo>
                    <a:pt x="711" y="982"/>
                    <a:pt x="711" y="982"/>
                    <a:pt x="711" y="982"/>
                  </a:cubicBezTo>
                  <a:lnTo>
                    <a:pt x="711" y="925"/>
                  </a:lnTo>
                  <a:close/>
                  <a:moveTo>
                    <a:pt x="1042" y="871"/>
                  </a:moveTo>
                  <a:cubicBezTo>
                    <a:pt x="1042" y="870"/>
                    <a:pt x="1042" y="870"/>
                    <a:pt x="1042" y="870"/>
                  </a:cubicBezTo>
                  <a:cubicBezTo>
                    <a:pt x="1042" y="852"/>
                    <a:pt x="1035" y="836"/>
                    <a:pt x="1024" y="825"/>
                  </a:cubicBezTo>
                  <a:cubicBezTo>
                    <a:pt x="1011" y="811"/>
                    <a:pt x="990" y="803"/>
                    <a:pt x="963" y="803"/>
                  </a:cubicBezTo>
                  <a:cubicBezTo>
                    <a:pt x="869" y="803"/>
                    <a:pt x="869" y="803"/>
                    <a:pt x="869" y="803"/>
                  </a:cubicBezTo>
                  <a:cubicBezTo>
                    <a:pt x="869" y="1015"/>
                    <a:pt x="869" y="1015"/>
                    <a:pt x="869" y="1015"/>
                  </a:cubicBezTo>
                  <a:cubicBezTo>
                    <a:pt x="906" y="1015"/>
                    <a:pt x="906" y="1015"/>
                    <a:pt x="906" y="1015"/>
                  </a:cubicBezTo>
                  <a:cubicBezTo>
                    <a:pt x="906" y="942"/>
                    <a:pt x="906" y="942"/>
                    <a:pt x="906" y="942"/>
                  </a:cubicBezTo>
                  <a:cubicBezTo>
                    <a:pt x="952" y="942"/>
                    <a:pt x="952" y="942"/>
                    <a:pt x="952" y="942"/>
                  </a:cubicBezTo>
                  <a:cubicBezTo>
                    <a:pt x="1005" y="1015"/>
                    <a:pt x="1005" y="1015"/>
                    <a:pt x="1005" y="1015"/>
                  </a:cubicBezTo>
                  <a:cubicBezTo>
                    <a:pt x="1048" y="1015"/>
                    <a:pt x="1048" y="1015"/>
                    <a:pt x="1048" y="1015"/>
                  </a:cubicBezTo>
                  <a:cubicBezTo>
                    <a:pt x="991" y="935"/>
                    <a:pt x="991" y="935"/>
                    <a:pt x="991" y="935"/>
                  </a:cubicBezTo>
                  <a:cubicBezTo>
                    <a:pt x="1021" y="927"/>
                    <a:pt x="1042" y="906"/>
                    <a:pt x="1042" y="871"/>
                  </a:cubicBezTo>
                  <a:close/>
                  <a:moveTo>
                    <a:pt x="906" y="908"/>
                  </a:moveTo>
                  <a:cubicBezTo>
                    <a:pt x="906" y="837"/>
                    <a:pt x="906" y="837"/>
                    <a:pt x="906" y="837"/>
                  </a:cubicBezTo>
                  <a:cubicBezTo>
                    <a:pt x="960" y="837"/>
                    <a:pt x="960" y="837"/>
                    <a:pt x="960" y="837"/>
                  </a:cubicBezTo>
                  <a:cubicBezTo>
                    <a:pt x="988" y="837"/>
                    <a:pt x="1004" y="850"/>
                    <a:pt x="1004" y="872"/>
                  </a:cubicBezTo>
                  <a:cubicBezTo>
                    <a:pt x="1004" y="873"/>
                    <a:pt x="1004" y="873"/>
                    <a:pt x="1004" y="873"/>
                  </a:cubicBezTo>
                  <a:cubicBezTo>
                    <a:pt x="1004" y="894"/>
                    <a:pt x="987" y="908"/>
                    <a:pt x="960" y="908"/>
                  </a:cubicBezTo>
                  <a:lnTo>
                    <a:pt x="906" y="908"/>
                  </a:lnTo>
                  <a:close/>
                  <a:moveTo>
                    <a:pt x="1223" y="950"/>
                  </a:moveTo>
                  <a:cubicBezTo>
                    <a:pt x="1109" y="803"/>
                    <a:pt x="1109" y="803"/>
                    <a:pt x="1109" y="803"/>
                  </a:cubicBezTo>
                  <a:cubicBezTo>
                    <a:pt x="1075" y="803"/>
                    <a:pt x="1075" y="803"/>
                    <a:pt x="1075" y="803"/>
                  </a:cubicBezTo>
                  <a:cubicBezTo>
                    <a:pt x="1075" y="1015"/>
                    <a:pt x="1075" y="1015"/>
                    <a:pt x="1075" y="1015"/>
                  </a:cubicBezTo>
                  <a:cubicBezTo>
                    <a:pt x="1111" y="1015"/>
                    <a:pt x="1111" y="1015"/>
                    <a:pt x="1111" y="1015"/>
                  </a:cubicBezTo>
                  <a:cubicBezTo>
                    <a:pt x="1111" y="864"/>
                    <a:pt x="1111" y="864"/>
                    <a:pt x="1111" y="864"/>
                  </a:cubicBezTo>
                  <a:cubicBezTo>
                    <a:pt x="1228" y="1015"/>
                    <a:pt x="1228" y="1015"/>
                    <a:pt x="1228" y="1015"/>
                  </a:cubicBezTo>
                  <a:cubicBezTo>
                    <a:pt x="1259" y="1015"/>
                    <a:pt x="1259" y="1015"/>
                    <a:pt x="1259" y="1015"/>
                  </a:cubicBezTo>
                  <a:cubicBezTo>
                    <a:pt x="1259" y="803"/>
                    <a:pt x="1259" y="803"/>
                    <a:pt x="1259" y="803"/>
                  </a:cubicBezTo>
                  <a:cubicBezTo>
                    <a:pt x="1223" y="803"/>
                    <a:pt x="1223" y="803"/>
                    <a:pt x="1223" y="803"/>
                  </a:cubicBezTo>
                  <a:lnTo>
                    <a:pt x="1223" y="950"/>
                  </a:lnTo>
                  <a:close/>
                  <a:moveTo>
                    <a:pt x="1401" y="904"/>
                  </a:moveTo>
                  <a:cubicBezTo>
                    <a:pt x="1337" y="803"/>
                    <a:pt x="1337" y="803"/>
                    <a:pt x="1337" y="803"/>
                  </a:cubicBezTo>
                  <a:cubicBezTo>
                    <a:pt x="1297" y="803"/>
                    <a:pt x="1297" y="803"/>
                    <a:pt x="1297" y="803"/>
                  </a:cubicBezTo>
                  <a:cubicBezTo>
                    <a:pt x="1297" y="1015"/>
                    <a:pt x="1297" y="1015"/>
                    <a:pt x="1297" y="1015"/>
                  </a:cubicBezTo>
                  <a:cubicBezTo>
                    <a:pt x="1334" y="1015"/>
                    <a:pt x="1334" y="1015"/>
                    <a:pt x="1334" y="1015"/>
                  </a:cubicBezTo>
                  <a:cubicBezTo>
                    <a:pt x="1334" y="864"/>
                    <a:pt x="1334" y="864"/>
                    <a:pt x="1334" y="864"/>
                  </a:cubicBezTo>
                  <a:cubicBezTo>
                    <a:pt x="1400" y="963"/>
                    <a:pt x="1400" y="963"/>
                    <a:pt x="1400" y="963"/>
                  </a:cubicBezTo>
                  <a:cubicBezTo>
                    <a:pt x="1401" y="963"/>
                    <a:pt x="1401" y="963"/>
                    <a:pt x="1401" y="963"/>
                  </a:cubicBezTo>
                  <a:cubicBezTo>
                    <a:pt x="1468" y="863"/>
                    <a:pt x="1468" y="863"/>
                    <a:pt x="1468" y="863"/>
                  </a:cubicBezTo>
                  <a:cubicBezTo>
                    <a:pt x="1468" y="1015"/>
                    <a:pt x="1468" y="1015"/>
                    <a:pt x="1468" y="1015"/>
                  </a:cubicBezTo>
                  <a:cubicBezTo>
                    <a:pt x="1505" y="1015"/>
                    <a:pt x="1505" y="1015"/>
                    <a:pt x="1505" y="1015"/>
                  </a:cubicBezTo>
                  <a:cubicBezTo>
                    <a:pt x="1505" y="803"/>
                    <a:pt x="1505" y="803"/>
                    <a:pt x="1505" y="803"/>
                  </a:cubicBezTo>
                  <a:cubicBezTo>
                    <a:pt x="1466" y="803"/>
                    <a:pt x="1466" y="803"/>
                    <a:pt x="1466" y="803"/>
                  </a:cubicBezTo>
                  <a:lnTo>
                    <a:pt x="1401" y="904"/>
                  </a:lnTo>
                  <a:close/>
                  <a:moveTo>
                    <a:pt x="1578" y="925"/>
                  </a:moveTo>
                  <a:cubicBezTo>
                    <a:pt x="1684" y="925"/>
                    <a:pt x="1684" y="925"/>
                    <a:pt x="1684" y="925"/>
                  </a:cubicBezTo>
                  <a:cubicBezTo>
                    <a:pt x="1684" y="892"/>
                    <a:pt x="1684" y="892"/>
                    <a:pt x="1684" y="892"/>
                  </a:cubicBezTo>
                  <a:cubicBezTo>
                    <a:pt x="1578" y="892"/>
                    <a:pt x="1578" y="892"/>
                    <a:pt x="1578" y="892"/>
                  </a:cubicBezTo>
                  <a:cubicBezTo>
                    <a:pt x="1578" y="837"/>
                    <a:pt x="1578" y="837"/>
                    <a:pt x="1578" y="837"/>
                  </a:cubicBezTo>
                  <a:cubicBezTo>
                    <a:pt x="1698" y="837"/>
                    <a:pt x="1698" y="837"/>
                    <a:pt x="1698" y="837"/>
                  </a:cubicBezTo>
                  <a:cubicBezTo>
                    <a:pt x="1698" y="803"/>
                    <a:pt x="1698" y="803"/>
                    <a:pt x="1698" y="803"/>
                  </a:cubicBezTo>
                  <a:cubicBezTo>
                    <a:pt x="1541" y="803"/>
                    <a:pt x="1541" y="803"/>
                    <a:pt x="1541" y="803"/>
                  </a:cubicBezTo>
                  <a:cubicBezTo>
                    <a:pt x="1541" y="1015"/>
                    <a:pt x="1541" y="1015"/>
                    <a:pt x="1541" y="1015"/>
                  </a:cubicBezTo>
                  <a:cubicBezTo>
                    <a:pt x="1700" y="1015"/>
                    <a:pt x="1700" y="1015"/>
                    <a:pt x="1700" y="1015"/>
                  </a:cubicBezTo>
                  <a:cubicBezTo>
                    <a:pt x="1700" y="982"/>
                    <a:pt x="1700" y="982"/>
                    <a:pt x="1700" y="982"/>
                  </a:cubicBezTo>
                  <a:cubicBezTo>
                    <a:pt x="1578" y="982"/>
                    <a:pt x="1578" y="982"/>
                    <a:pt x="1578" y="982"/>
                  </a:cubicBezTo>
                  <a:lnTo>
                    <a:pt x="1578" y="925"/>
                  </a:lnTo>
                  <a:close/>
                  <a:moveTo>
                    <a:pt x="1884" y="950"/>
                  </a:moveTo>
                  <a:cubicBezTo>
                    <a:pt x="1771" y="803"/>
                    <a:pt x="1771" y="803"/>
                    <a:pt x="1771" y="803"/>
                  </a:cubicBezTo>
                  <a:cubicBezTo>
                    <a:pt x="1736" y="803"/>
                    <a:pt x="1736" y="803"/>
                    <a:pt x="1736" y="803"/>
                  </a:cubicBezTo>
                  <a:cubicBezTo>
                    <a:pt x="1736" y="1015"/>
                    <a:pt x="1736" y="1015"/>
                    <a:pt x="1736" y="1015"/>
                  </a:cubicBezTo>
                  <a:cubicBezTo>
                    <a:pt x="1773" y="1015"/>
                    <a:pt x="1773" y="1015"/>
                    <a:pt x="1773" y="1015"/>
                  </a:cubicBezTo>
                  <a:cubicBezTo>
                    <a:pt x="1773" y="864"/>
                    <a:pt x="1773" y="864"/>
                    <a:pt x="1773" y="864"/>
                  </a:cubicBezTo>
                  <a:cubicBezTo>
                    <a:pt x="1890" y="1015"/>
                    <a:pt x="1890" y="1015"/>
                    <a:pt x="1890" y="1015"/>
                  </a:cubicBezTo>
                  <a:cubicBezTo>
                    <a:pt x="1921" y="1015"/>
                    <a:pt x="1921" y="1015"/>
                    <a:pt x="1921" y="1015"/>
                  </a:cubicBezTo>
                  <a:cubicBezTo>
                    <a:pt x="1921" y="803"/>
                    <a:pt x="1921" y="803"/>
                    <a:pt x="1921" y="803"/>
                  </a:cubicBezTo>
                  <a:cubicBezTo>
                    <a:pt x="1884" y="803"/>
                    <a:pt x="1884" y="803"/>
                    <a:pt x="1884" y="803"/>
                  </a:cubicBezTo>
                  <a:lnTo>
                    <a:pt x="1884" y="950"/>
                  </a:lnTo>
                  <a:close/>
                  <a:moveTo>
                    <a:pt x="1950" y="838"/>
                  </a:moveTo>
                  <a:cubicBezTo>
                    <a:pt x="2018" y="838"/>
                    <a:pt x="2018" y="838"/>
                    <a:pt x="2018" y="838"/>
                  </a:cubicBezTo>
                  <a:cubicBezTo>
                    <a:pt x="2018" y="1015"/>
                    <a:pt x="2018" y="1015"/>
                    <a:pt x="2018" y="1015"/>
                  </a:cubicBezTo>
                  <a:cubicBezTo>
                    <a:pt x="2055" y="1015"/>
                    <a:pt x="2055" y="1015"/>
                    <a:pt x="2055" y="1015"/>
                  </a:cubicBezTo>
                  <a:cubicBezTo>
                    <a:pt x="2055" y="838"/>
                    <a:pt x="2055" y="838"/>
                    <a:pt x="2055" y="838"/>
                  </a:cubicBezTo>
                  <a:cubicBezTo>
                    <a:pt x="2122" y="838"/>
                    <a:pt x="2122" y="838"/>
                    <a:pt x="2122" y="838"/>
                  </a:cubicBezTo>
                  <a:cubicBezTo>
                    <a:pt x="2122" y="803"/>
                    <a:pt x="2122" y="803"/>
                    <a:pt x="2122" y="803"/>
                  </a:cubicBezTo>
                  <a:cubicBezTo>
                    <a:pt x="1950" y="803"/>
                    <a:pt x="1950" y="803"/>
                    <a:pt x="1950" y="803"/>
                  </a:cubicBezTo>
                  <a:lnTo>
                    <a:pt x="1950" y="838"/>
                  </a:lnTo>
                  <a:close/>
                  <a:moveTo>
                    <a:pt x="1073" y="290"/>
                  </a:moveTo>
                  <a:cubicBezTo>
                    <a:pt x="952" y="259"/>
                    <a:pt x="923" y="244"/>
                    <a:pt x="923" y="198"/>
                  </a:cubicBezTo>
                  <a:cubicBezTo>
                    <a:pt x="923" y="196"/>
                    <a:pt x="923" y="196"/>
                    <a:pt x="923" y="196"/>
                  </a:cubicBezTo>
                  <a:cubicBezTo>
                    <a:pt x="923" y="162"/>
                    <a:pt x="953" y="136"/>
                    <a:pt x="1012" y="136"/>
                  </a:cubicBezTo>
                  <a:cubicBezTo>
                    <a:pt x="1071" y="136"/>
                    <a:pt x="1131" y="161"/>
                    <a:pt x="1193" y="204"/>
                  </a:cubicBezTo>
                  <a:cubicBezTo>
                    <a:pt x="1272" y="89"/>
                    <a:pt x="1272" y="89"/>
                    <a:pt x="1272" y="89"/>
                  </a:cubicBezTo>
                  <a:cubicBezTo>
                    <a:pt x="1202" y="32"/>
                    <a:pt x="1115" y="0"/>
                    <a:pt x="1014" y="0"/>
                  </a:cubicBezTo>
                  <a:cubicBezTo>
                    <a:pt x="872" y="0"/>
                    <a:pt x="771" y="84"/>
                    <a:pt x="771" y="210"/>
                  </a:cubicBezTo>
                  <a:cubicBezTo>
                    <a:pt x="771" y="212"/>
                    <a:pt x="771" y="212"/>
                    <a:pt x="771" y="212"/>
                  </a:cubicBezTo>
                  <a:cubicBezTo>
                    <a:pt x="771" y="350"/>
                    <a:pt x="861" y="389"/>
                    <a:pt x="1001" y="425"/>
                  </a:cubicBezTo>
                  <a:cubicBezTo>
                    <a:pt x="1118" y="455"/>
                    <a:pt x="1141" y="474"/>
                    <a:pt x="1141" y="513"/>
                  </a:cubicBezTo>
                  <a:cubicBezTo>
                    <a:pt x="1141" y="515"/>
                    <a:pt x="1141" y="515"/>
                    <a:pt x="1141" y="515"/>
                  </a:cubicBezTo>
                  <a:cubicBezTo>
                    <a:pt x="1141" y="556"/>
                    <a:pt x="1104" y="581"/>
                    <a:pt x="1041" y="581"/>
                  </a:cubicBezTo>
                  <a:cubicBezTo>
                    <a:pt x="961" y="581"/>
                    <a:pt x="896" y="548"/>
                    <a:pt x="833" y="496"/>
                  </a:cubicBezTo>
                  <a:cubicBezTo>
                    <a:pt x="743" y="605"/>
                    <a:pt x="743" y="605"/>
                    <a:pt x="743" y="605"/>
                  </a:cubicBezTo>
                  <a:cubicBezTo>
                    <a:pt x="826" y="679"/>
                    <a:pt x="933" y="716"/>
                    <a:pt x="1038" y="716"/>
                  </a:cubicBezTo>
                  <a:cubicBezTo>
                    <a:pt x="1188" y="716"/>
                    <a:pt x="1293" y="638"/>
                    <a:pt x="1293" y="500"/>
                  </a:cubicBezTo>
                  <a:cubicBezTo>
                    <a:pt x="1293" y="498"/>
                    <a:pt x="1293" y="498"/>
                    <a:pt x="1293" y="498"/>
                  </a:cubicBezTo>
                  <a:cubicBezTo>
                    <a:pt x="1293" y="377"/>
                    <a:pt x="1214" y="326"/>
                    <a:pt x="1073" y="2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44" name="Freeform 6">
              <a:extLst>
                <a:ext uri="{FF2B5EF4-FFF2-40B4-BE49-F238E27FC236}">
                  <a16:creationId xmlns:a16="http://schemas.microsoft.com/office/drawing/2014/main" id="{23A865D7-16EB-4A1C-9C6C-B2FB593CFD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1" y="2"/>
              <a:ext cx="4000" cy="2416"/>
            </a:xfrm>
            <a:custGeom>
              <a:avLst/>
              <a:gdLst>
                <a:gd name="T0" fmla="*/ 675 w 2309"/>
                <a:gd name="T1" fmla="*/ 743 h 1396"/>
                <a:gd name="T2" fmla="*/ 748 w 2309"/>
                <a:gd name="T3" fmla="*/ 341 h 1396"/>
                <a:gd name="T4" fmla="*/ 472 w 2309"/>
                <a:gd name="T5" fmla="*/ 195 h 1396"/>
                <a:gd name="T6" fmla="*/ 432 w 2309"/>
                <a:gd name="T7" fmla="*/ 217 h 1396"/>
                <a:gd name="T8" fmla="*/ 541 w 2309"/>
                <a:gd name="T9" fmla="*/ 1037 h 1396"/>
                <a:gd name="T10" fmla="*/ 1264 w 2309"/>
                <a:gd name="T11" fmla="*/ 1279 h 1396"/>
                <a:gd name="T12" fmla="*/ 1555 w 2309"/>
                <a:gd name="T13" fmla="*/ 429 h 1396"/>
                <a:gd name="T14" fmla="*/ 1526 w 2309"/>
                <a:gd name="T15" fmla="*/ 389 h 1396"/>
                <a:gd name="T16" fmla="*/ 1380 w 2309"/>
                <a:gd name="T17" fmla="*/ 527 h 1396"/>
                <a:gd name="T18" fmla="*/ 1152 w 2309"/>
                <a:gd name="T19" fmla="*/ 1207 h 1396"/>
                <a:gd name="T20" fmla="*/ 1131 w 2309"/>
                <a:gd name="T21" fmla="*/ 838 h 1396"/>
                <a:gd name="T22" fmla="*/ 786 w 2309"/>
                <a:gd name="T23" fmla="*/ 389 h 1396"/>
                <a:gd name="T24" fmla="*/ 755 w 2309"/>
                <a:gd name="T25" fmla="*/ 429 h 1396"/>
                <a:gd name="T26" fmla="*/ 766 w 2309"/>
                <a:gd name="T27" fmla="*/ 1046 h 1396"/>
                <a:gd name="T28" fmla="*/ 1103 w 2309"/>
                <a:gd name="T29" fmla="*/ 1270 h 1396"/>
                <a:gd name="T30" fmla="*/ 1081 w 2309"/>
                <a:gd name="T31" fmla="*/ 1095 h 1396"/>
                <a:gd name="T32" fmla="*/ 1159 w 2309"/>
                <a:gd name="T33" fmla="*/ 766 h 1396"/>
                <a:gd name="T34" fmla="*/ 1170 w 2309"/>
                <a:gd name="T35" fmla="*/ 12 h 1396"/>
                <a:gd name="T36" fmla="*/ 1127 w 2309"/>
                <a:gd name="T37" fmla="*/ 31 h 1396"/>
                <a:gd name="T38" fmla="*/ 932 w 2309"/>
                <a:gd name="T39" fmla="*/ 453 h 1396"/>
                <a:gd name="T40" fmla="*/ 1598 w 2309"/>
                <a:gd name="T41" fmla="*/ 392 h 1396"/>
                <a:gd name="T42" fmla="*/ 1592 w 2309"/>
                <a:gd name="T43" fmla="*/ 1061 h 1396"/>
                <a:gd name="T44" fmla="*/ 1892 w 2309"/>
                <a:gd name="T45" fmla="*/ 458 h 1396"/>
                <a:gd name="T46" fmla="*/ 1850 w 2309"/>
                <a:gd name="T47" fmla="*/ 192 h 1396"/>
                <a:gd name="T48" fmla="*/ 1837 w 2309"/>
                <a:gd name="T49" fmla="*/ 195 h 1396"/>
                <a:gd name="T50" fmla="*/ 1762 w 2309"/>
                <a:gd name="T51" fmla="*/ 228 h 1396"/>
                <a:gd name="T52" fmla="*/ 1586 w 2309"/>
                <a:gd name="T53" fmla="*/ 267 h 1396"/>
                <a:gd name="T54" fmla="*/ 1511 w 2309"/>
                <a:gd name="T55" fmla="*/ 52 h 1396"/>
                <a:gd name="T56" fmla="*/ 1506 w 2309"/>
                <a:gd name="T57" fmla="*/ 53 h 1396"/>
                <a:gd name="T58" fmla="*/ 1494 w 2309"/>
                <a:gd name="T59" fmla="*/ 58 h 1396"/>
                <a:gd name="T60" fmla="*/ 1408 w 2309"/>
                <a:gd name="T61" fmla="*/ 389 h 1396"/>
                <a:gd name="T62" fmla="*/ 884 w 2309"/>
                <a:gd name="T63" fmla="*/ 104 h 1396"/>
                <a:gd name="T64" fmla="*/ 815 w 2309"/>
                <a:gd name="T65" fmla="*/ 57 h 1396"/>
                <a:gd name="T66" fmla="*/ 803 w 2309"/>
                <a:gd name="T67" fmla="*/ 53 h 1396"/>
                <a:gd name="T68" fmla="*/ 772 w 2309"/>
                <a:gd name="T69" fmla="*/ 75 h 1396"/>
                <a:gd name="T70" fmla="*/ 988 w 2309"/>
                <a:gd name="T71" fmla="*/ 185 h 1396"/>
                <a:gd name="T72" fmla="*/ 219 w 2309"/>
                <a:gd name="T73" fmla="*/ 498 h 1396"/>
                <a:gd name="T74" fmla="*/ 107 w 2309"/>
                <a:gd name="T75" fmla="*/ 520 h 1396"/>
                <a:gd name="T76" fmla="*/ 388 w 2309"/>
                <a:gd name="T77" fmla="*/ 725 h 1396"/>
                <a:gd name="T78" fmla="*/ 2167 w 2309"/>
                <a:gd name="T79" fmla="*/ 499 h 1396"/>
                <a:gd name="T80" fmla="*/ 1941 w 2309"/>
                <a:gd name="T81" fmla="*/ 506 h 1396"/>
                <a:gd name="T82" fmla="*/ 2210 w 2309"/>
                <a:gd name="T83" fmla="*/ 546 h 1396"/>
                <a:gd name="T84" fmla="*/ 2274 w 2309"/>
                <a:gd name="T85" fmla="*/ 966 h 1396"/>
                <a:gd name="T86" fmla="*/ 2227 w 2309"/>
                <a:gd name="T87" fmla="*/ 935 h 1396"/>
                <a:gd name="T88" fmla="*/ 1811 w 2309"/>
                <a:gd name="T89" fmla="*/ 1061 h 1396"/>
                <a:gd name="T90" fmla="*/ 2301 w 2309"/>
                <a:gd name="T91" fmla="*/ 1040 h 1396"/>
                <a:gd name="T92" fmla="*/ 499 w 2309"/>
                <a:gd name="T93" fmla="*/ 1061 h 1396"/>
                <a:gd name="T94" fmla="*/ 18 w 2309"/>
                <a:gd name="T95" fmla="*/ 978 h 1396"/>
                <a:gd name="T96" fmla="*/ 9 w 2309"/>
                <a:gd name="T97" fmla="*/ 1041 h 1396"/>
                <a:gd name="T98" fmla="*/ 39 w 2309"/>
                <a:gd name="T99" fmla="*/ 1070 h 1396"/>
                <a:gd name="T100" fmla="*/ 499 w 2309"/>
                <a:gd name="T101" fmla="*/ 1061 h 1396"/>
                <a:gd name="T102" fmla="*/ 1699 w 2309"/>
                <a:gd name="T103" fmla="*/ 1305 h 1396"/>
                <a:gd name="T104" fmla="*/ 1519 w 2309"/>
                <a:gd name="T105" fmla="*/ 1309 h 1396"/>
                <a:gd name="T106" fmla="*/ 1212 w 2309"/>
                <a:gd name="T107" fmla="*/ 1337 h 1396"/>
                <a:gd name="T108" fmla="*/ 1305 w 2309"/>
                <a:gd name="T109" fmla="*/ 1337 h 1396"/>
                <a:gd name="T110" fmla="*/ 1881 w 2309"/>
                <a:gd name="T111" fmla="*/ 1351 h 1396"/>
                <a:gd name="T112" fmla="*/ 1091 w 2309"/>
                <a:gd name="T113" fmla="*/ 1330 h 1396"/>
                <a:gd name="T114" fmla="*/ 791 w 2309"/>
                <a:gd name="T115" fmla="*/ 1309 h 1396"/>
                <a:gd name="T116" fmla="*/ 611 w 2309"/>
                <a:gd name="T117" fmla="*/ 1305 h 1396"/>
                <a:gd name="T118" fmla="*/ 416 w 2309"/>
                <a:gd name="T119" fmla="*/ 1319 h 1396"/>
                <a:gd name="T120" fmla="*/ 787 w 2309"/>
                <a:gd name="T121" fmla="*/ 1368 h 1396"/>
                <a:gd name="T122" fmla="*/ 1088 w 2309"/>
                <a:gd name="T123" fmla="*/ 1341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9" h="1396">
                  <a:moveTo>
                    <a:pt x="855" y="1255"/>
                  </a:moveTo>
                  <a:cubicBezTo>
                    <a:pt x="807" y="1218"/>
                    <a:pt x="749" y="1157"/>
                    <a:pt x="719" y="1061"/>
                  </a:cubicBezTo>
                  <a:cubicBezTo>
                    <a:pt x="690" y="971"/>
                    <a:pt x="675" y="863"/>
                    <a:pt x="675" y="743"/>
                  </a:cubicBezTo>
                  <a:cubicBezTo>
                    <a:pt x="675" y="576"/>
                    <a:pt x="703" y="434"/>
                    <a:pt x="712" y="394"/>
                  </a:cubicBezTo>
                  <a:cubicBezTo>
                    <a:pt x="712" y="393"/>
                    <a:pt x="712" y="392"/>
                    <a:pt x="712" y="392"/>
                  </a:cubicBezTo>
                  <a:cubicBezTo>
                    <a:pt x="717" y="369"/>
                    <a:pt x="731" y="350"/>
                    <a:pt x="748" y="341"/>
                  </a:cubicBezTo>
                  <a:cubicBezTo>
                    <a:pt x="622" y="260"/>
                    <a:pt x="513" y="212"/>
                    <a:pt x="492" y="203"/>
                  </a:cubicBezTo>
                  <a:cubicBezTo>
                    <a:pt x="479" y="197"/>
                    <a:pt x="473" y="195"/>
                    <a:pt x="472" y="195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67" y="193"/>
                    <a:pt x="463" y="192"/>
                    <a:pt x="458" y="192"/>
                  </a:cubicBezTo>
                  <a:cubicBezTo>
                    <a:pt x="444" y="192"/>
                    <a:pt x="436" y="201"/>
                    <a:pt x="432" y="217"/>
                  </a:cubicBezTo>
                  <a:cubicBezTo>
                    <a:pt x="432" y="217"/>
                    <a:pt x="429" y="242"/>
                    <a:pt x="425" y="285"/>
                  </a:cubicBezTo>
                  <a:cubicBezTo>
                    <a:pt x="421" y="323"/>
                    <a:pt x="417" y="385"/>
                    <a:pt x="417" y="458"/>
                  </a:cubicBezTo>
                  <a:cubicBezTo>
                    <a:pt x="417" y="623"/>
                    <a:pt x="439" y="857"/>
                    <a:pt x="541" y="1037"/>
                  </a:cubicBezTo>
                  <a:cubicBezTo>
                    <a:pt x="620" y="1174"/>
                    <a:pt x="731" y="1251"/>
                    <a:pt x="855" y="1255"/>
                  </a:cubicBezTo>
                  <a:close/>
                  <a:moveTo>
                    <a:pt x="1263" y="1279"/>
                  </a:moveTo>
                  <a:cubicBezTo>
                    <a:pt x="1264" y="1279"/>
                    <a:pt x="1264" y="1279"/>
                    <a:pt x="1264" y="1279"/>
                  </a:cubicBezTo>
                  <a:cubicBezTo>
                    <a:pt x="1350" y="1279"/>
                    <a:pt x="1495" y="1207"/>
                    <a:pt x="1545" y="1046"/>
                  </a:cubicBezTo>
                  <a:cubicBezTo>
                    <a:pt x="1571" y="960"/>
                    <a:pt x="1585" y="858"/>
                    <a:pt x="1585" y="743"/>
                  </a:cubicBezTo>
                  <a:cubicBezTo>
                    <a:pt x="1585" y="600"/>
                    <a:pt x="1564" y="476"/>
                    <a:pt x="1555" y="429"/>
                  </a:cubicBezTo>
                  <a:cubicBezTo>
                    <a:pt x="1552" y="412"/>
                    <a:pt x="1550" y="402"/>
                    <a:pt x="1550" y="402"/>
                  </a:cubicBezTo>
                  <a:cubicBezTo>
                    <a:pt x="1548" y="394"/>
                    <a:pt x="1544" y="384"/>
                    <a:pt x="1536" y="384"/>
                  </a:cubicBezTo>
                  <a:cubicBezTo>
                    <a:pt x="1533" y="384"/>
                    <a:pt x="1530" y="386"/>
                    <a:pt x="1526" y="389"/>
                  </a:cubicBezTo>
                  <a:cubicBezTo>
                    <a:pt x="1526" y="389"/>
                    <a:pt x="1522" y="392"/>
                    <a:pt x="1515" y="398"/>
                  </a:cubicBezTo>
                  <a:cubicBezTo>
                    <a:pt x="1508" y="404"/>
                    <a:pt x="1497" y="412"/>
                    <a:pt x="1483" y="425"/>
                  </a:cubicBezTo>
                  <a:cubicBezTo>
                    <a:pt x="1464" y="442"/>
                    <a:pt x="1425" y="478"/>
                    <a:pt x="1380" y="527"/>
                  </a:cubicBezTo>
                  <a:cubicBezTo>
                    <a:pt x="1309" y="607"/>
                    <a:pt x="1214" y="732"/>
                    <a:pt x="1169" y="877"/>
                  </a:cubicBezTo>
                  <a:cubicBezTo>
                    <a:pt x="1144" y="962"/>
                    <a:pt x="1131" y="1035"/>
                    <a:pt x="1131" y="1095"/>
                  </a:cubicBezTo>
                  <a:cubicBezTo>
                    <a:pt x="1131" y="1139"/>
                    <a:pt x="1138" y="1177"/>
                    <a:pt x="1152" y="1207"/>
                  </a:cubicBezTo>
                  <a:cubicBezTo>
                    <a:pt x="1166" y="1237"/>
                    <a:pt x="1187" y="1257"/>
                    <a:pt x="1216" y="1271"/>
                  </a:cubicBezTo>
                  <a:cubicBezTo>
                    <a:pt x="1229" y="1276"/>
                    <a:pt x="1244" y="1279"/>
                    <a:pt x="1263" y="1279"/>
                  </a:cubicBezTo>
                  <a:close/>
                  <a:moveTo>
                    <a:pt x="1131" y="838"/>
                  </a:moveTo>
                  <a:cubicBezTo>
                    <a:pt x="1131" y="835"/>
                    <a:pt x="1133" y="832"/>
                    <a:pt x="1134" y="829"/>
                  </a:cubicBezTo>
                  <a:cubicBezTo>
                    <a:pt x="1039" y="594"/>
                    <a:pt x="822" y="418"/>
                    <a:pt x="798" y="398"/>
                  </a:cubicBezTo>
                  <a:cubicBezTo>
                    <a:pt x="790" y="392"/>
                    <a:pt x="786" y="389"/>
                    <a:pt x="786" y="389"/>
                  </a:cubicBezTo>
                  <a:cubicBezTo>
                    <a:pt x="782" y="386"/>
                    <a:pt x="778" y="384"/>
                    <a:pt x="775" y="384"/>
                  </a:cubicBezTo>
                  <a:cubicBezTo>
                    <a:pt x="767" y="384"/>
                    <a:pt x="763" y="394"/>
                    <a:pt x="760" y="403"/>
                  </a:cubicBezTo>
                  <a:cubicBezTo>
                    <a:pt x="760" y="404"/>
                    <a:pt x="758" y="414"/>
                    <a:pt x="755" y="429"/>
                  </a:cubicBezTo>
                  <a:cubicBezTo>
                    <a:pt x="752" y="441"/>
                    <a:pt x="748" y="467"/>
                    <a:pt x="743" y="503"/>
                  </a:cubicBezTo>
                  <a:cubicBezTo>
                    <a:pt x="734" y="559"/>
                    <a:pt x="725" y="647"/>
                    <a:pt x="725" y="743"/>
                  </a:cubicBezTo>
                  <a:cubicBezTo>
                    <a:pt x="725" y="860"/>
                    <a:pt x="738" y="962"/>
                    <a:pt x="766" y="1046"/>
                  </a:cubicBezTo>
                  <a:cubicBezTo>
                    <a:pt x="816" y="1207"/>
                    <a:pt x="964" y="1279"/>
                    <a:pt x="1053" y="1279"/>
                  </a:cubicBezTo>
                  <a:cubicBezTo>
                    <a:pt x="1054" y="1279"/>
                    <a:pt x="1054" y="1279"/>
                    <a:pt x="1054" y="1279"/>
                  </a:cubicBezTo>
                  <a:cubicBezTo>
                    <a:pt x="1073" y="1279"/>
                    <a:pt x="1089" y="1276"/>
                    <a:pt x="1103" y="1270"/>
                  </a:cubicBezTo>
                  <a:cubicBezTo>
                    <a:pt x="1110" y="1267"/>
                    <a:pt x="1117" y="1264"/>
                    <a:pt x="1125" y="1258"/>
                  </a:cubicBezTo>
                  <a:cubicBezTo>
                    <a:pt x="1119" y="1250"/>
                    <a:pt x="1113" y="1240"/>
                    <a:pt x="1108" y="1228"/>
                  </a:cubicBezTo>
                  <a:cubicBezTo>
                    <a:pt x="1090" y="1193"/>
                    <a:pt x="1082" y="1149"/>
                    <a:pt x="1081" y="1095"/>
                  </a:cubicBezTo>
                  <a:cubicBezTo>
                    <a:pt x="1082" y="1028"/>
                    <a:pt x="1095" y="950"/>
                    <a:pt x="1123" y="862"/>
                  </a:cubicBezTo>
                  <a:cubicBezTo>
                    <a:pt x="1125" y="855"/>
                    <a:pt x="1128" y="846"/>
                    <a:pt x="1131" y="838"/>
                  </a:cubicBezTo>
                  <a:close/>
                  <a:moveTo>
                    <a:pt x="1159" y="766"/>
                  </a:moveTo>
                  <a:cubicBezTo>
                    <a:pt x="1208" y="661"/>
                    <a:pt x="1281" y="558"/>
                    <a:pt x="1378" y="457"/>
                  </a:cubicBezTo>
                  <a:cubicBezTo>
                    <a:pt x="1312" y="256"/>
                    <a:pt x="1219" y="92"/>
                    <a:pt x="1182" y="31"/>
                  </a:cubicBezTo>
                  <a:cubicBezTo>
                    <a:pt x="1174" y="19"/>
                    <a:pt x="1170" y="12"/>
                    <a:pt x="1170" y="12"/>
                  </a:cubicBezTo>
                  <a:cubicBezTo>
                    <a:pt x="1163" y="1"/>
                    <a:pt x="1157" y="0"/>
                    <a:pt x="1155" y="0"/>
                  </a:cubicBezTo>
                  <a:cubicBezTo>
                    <a:pt x="1150" y="0"/>
                    <a:pt x="1144" y="4"/>
                    <a:pt x="1139" y="13"/>
                  </a:cubicBezTo>
                  <a:cubicBezTo>
                    <a:pt x="1139" y="13"/>
                    <a:pt x="1134" y="19"/>
                    <a:pt x="1127" y="31"/>
                  </a:cubicBezTo>
                  <a:cubicBezTo>
                    <a:pt x="1116" y="49"/>
                    <a:pt x="1106" y="67"/>
                    <a:pt x="1095" y="85"/>
                  </a:cubicBezTo>
                  <a:cubicBezTo>
                    <a:pt x="1072" y="127"/>
                    <a:pt x="1036" y="193"/>
                    <a:pt x="1000" y="277"/>
                  </a:cubicBezTo>
                  <a:cubicBezTo>
                    <a:pt x="975" y="334"/>
                    <a:pt x="952" y="393"/>
                    <a:pt x="932" y="453"/>
                  </a:cubicBezTo>
                  <a:cubicBezTo>
                    <a:pt x="1002" y="523"/>
                    <a:pt x="1097" y="633"/>
                    <a:pt x="1159" y="766"/>
                  </a:cubicBezTo>
                  <a:close/>
                  <a:moveTo>
                    <a:pt x="1562" y="341"/>
                  </a:moveTo>
                  <a:cubicBezTo>
                    <a:pt x="1580" y="350"/>
                    <a:pt x="1593" y="368"/>
                    <a:pt x="1598" y="392"/>
                  </a:cubicBezTo>
                  <a:cubicBezTo>
                    <a:pt x="1598" y="392"/>
                    <a:pt x="1599" y="393"/>
                    <a:pt x="1599" y="394"/>
                  </a:cubicBezTo>
                  <a:cubicBezTo>
                    <a:pt x="1607" y="434"/>
                    <a:pt x="1635" y="577"/>
                    <a:pt x="1635" y="743"/>
                  </a:cubicBezTo>
                  <a:cubicBezTo>
                    <a:pt x="1635" y="863"/>
                    <a:pt x="1620" y="970"/>
                    <a:pt x="1592" y="1061"/>
                  </a:cubicBezTo>
                  <a:cubicBezTo>
                    <a:pt x="1562" y="1157"/>
                    <a:pt x="1506" y="1218"/>
                    <a:pt x="1458" y="1255"/>
                  </a:cubicBezTo>
                  <a:cubicBezTo>
                    <a:pt x="1581" y="1249"/>
                    <a:pt x="1690" y="1172"/>
                    <a:pt x="1768" y="1037"/>
                  </a:cubicBezTo>
                  <a:cubicBezTo>
                    <a:pt x="1871" y="857"/>
                    <a:pt x="1892" y="623"/>
                    <a:pt x="1892" y="458"/>
                  </a:cubicBezTo>
                  <a:cubicBezTo>
                    <a:pt x="1892" y="400"/>
                    <a:pt x="1890" y="341"/>
                    <a:pt x="1884" y="284"/>
                  </a:cubicBezTo>
                  <a:cubicBezTo>
                    <a:pt x="1880" y="242"/>
                    <a:pt x="1877" y="217"/>
                    <a:pt x="1877" y="217"/>
                  </a:cubicBezTo>
                  <a:cubicBezTo>
                    <a:pt x="1874" y="201"/>
                    <a:pt x="1865" y="192"/>
                    <a:pt x="1850" y="192"/>
                  </a:cubicBezTo>
                  <a:cubicBezTo>
                    <a:pt x="1848" y="192"/>
                    <a:pt x="1843" y="192"/>
                    <a:pt x="1837" y="195"/>
                  </a:cubicBezTo>
                  <a:cubicBezTo>
                    <a:pt x="1837" y="195"/>
                    <a:pt x="1837" y="195"/>
                    <a:pt x="1837" y="195"/>
                  </a:cubicBezTo>
                  <a:cubicBezTo>
                    <a:pt x="1837" y="195"/>
                    <a:pt x="1837" y="195"/>
                    <a:pt x="1837" y="195"/>
                  </a:cubicBezTo>
                  <a:cubicBezTo>
                    <a:pt x="1837" y="195"/>
                    <a:pt x="1830" y="197"/>
                    <a:pt x="1818" y="203"/>
                  </a:cubicBezTo>
                  <a:cubicBezTo>
                    <a:pt x="1806" y="208"/>
                    <a:pt x="1790" y="215"/>
                    <a:pt x="1769" y="225"/>
                  </a:cubicBezTo>
                  <a:cubicBezTo>
                    <a:pt x="1762" y="228"/>
                    <a:pt x="1762" y="228"/>
                    <a:pt x="1762" y="228"/>
                  </a:cubicBezTo>
                  <a:cubicBezTo>
                    <a:pt x="1700" y="258"/>
                    <a:pt x="1639" y="292"/>
                    <a:pt x="1581" y="328"/>
                  </a:cubicBezTo>
                  <a:cubicBezTo>
                    <a:pt x="1575" y="332"/>
                    <a:pt x="1568" y="336"/>
                    <a:pt x="1562" y="341"/>
                  </a:cubicBezTo>
                  <a:close/>
                  <a:moveTo>
                    <a:pt x="1586" y="267"/>
                  </a:moveTo>
                  <a:cubicBezTo>
                    <a:pt x="1567" y="172"/>
                    <a:pt x="1546" y="101"/>
                    <a:pt x="1537" y="75"/>
                  </a:cubicBezTo>
                  <a:cubicBezTo>
                    <a:pt x="1537" y="74"/>
                    <a:pt x="1537" y="73"/>
                    <a:pt x="1536" y="73"/>
                  </a:cubicBezTo>
                  <a:cubicBezTo>
                    <a:pt x="1531" y="59"/>
                    <a:pt x="1523" y="52"/>
                    <a:pt x="1511" y="52"/>
                  </a:cubicBezTo>
                  <a:cubicBezTo>
                    <a:pt x="1510" y="52"/>
                    <a:pt x="1508" y="52"/>
                    <a:pt x="1506" y="53"/>
                  </a:cubicBezTo>
                  <a:cubicBezTo>
                    <a:pt x="1506" y="53"/>
                    <a:pt x="1506" y="53"/>
                    <a:pt x="1506" y="53"/>
                  </a:cubicBezTo>
                  <a:cubicBezTo>
                    <a:pt x="1506" y="53"/>
                    <a:pt x="1506" y="53"/>
                    <a:pt x="1506" y="53"/>
                  </a:cubicBezTo>
                  <a:cubicBezTo>
                    <a:pt x="1502" y="53"/>
                    <a:pt x="1498" y="55"/>
                    <a:pt x="1494" y="57"/>
                  </a:cubicBezTo>
                  <a:cubicBezTo>
                    <a:pt x="1494" y="57"/>
                    <a:pt x="1494" y="57"/>
                    <a:pt x="1494" y="57"/>
                  </a:cubicBezTo>
                  <a:cubicBezTo>
                    <a:pt x="1494" y="58"/>
                    <a:pt x="1494" y="58"/>
                    <a:pt x="1494" y="58"/>
                  </a:cubicBezTo>
                  <a:cubicBezTo>
                    <a:pt x="1494" y="58"/>
                    <a:pt x="1467" y="74"/>
                    <a:pt x="1425" y="104"/>
                  </a:cubicBezTo>
                  <a:cubicBezTo>
                    <a:pt x="1402" y="121"/>
                    <a:pt x="1366" y="148"/>
                    <a:pt x="1321" y="185"/>
                  </a:cubicBezTo>
                  <a:cubicBezTo>
                    <a:pt x="1354" y="252"/>
                    <a:pt x="1383" y="321"/>
                    <a:pt x="1408" y="389"/>
                  </a:cubicBezTo>
                  <a:cubicBezTo>
                    <a:pt x="1461" y="347"/>
                    <a:pt x="1519" y="307"/>
                    <a:pt x="1586" y="267"/>
                  </a:cubicBezTo>
                  <a:close/>
                  <a:moveTo>
                    <a:pt x="988" y="185"/>
                  </a:moveTo>
                  <a:cubicBezTo>
                    <a:pt x="953" y="156"/>
                    <a:pt x="918" y="128"/>
                    <a:pt x="884" y="104"/>
                  </a:cubicBezTo>
                  <a:cubicBezTo>
                    <a:pt x="843" y="74"/>
                    <a:pt x="816" y="58"/>
                    <a:pt x="815" y="58"/>
                  </a:cubicBezTo>
                  <a:cubicBezTo>
                    <a:pt x="815" y="57"/>
                    <a:pt x="815" y="57"/>
                    <a:pt x="815" y="57"/>
                  </a:cubicBezTo>
                  <a:cubicBezTo>
                    <a:pt x="815" y="57"/>
                    <a:pt x="815" y="57"/>
                    <a:pt x="815" y="57"/>
                  </a:cubicBezTo>
                  <a:cubicBezTo>
                    <a:pt x="811" y="55"/>
                    <a:pt x="807" y="53"/>
                    <a:pt x="804" y="53"/>
                  </a:cubicBezTo>
                  <a:cubicBezTo>
                    <a:pt x="803" y="53"/>
                    <a:pt x="803" y="53"/>
                    <a:pt x="803" y="53"/>
                  </a:cubicBezTo>
                  <a:cubicBezTo>
                    <a:pt x="803" y="53"/>
                    <a:pt x="803" y="53"/>
                    <a:pt x="803" y="53"/>
                  </a:cubicBezTo>
                  <a:cubicBezTo>
                    <a:pt x="801" y="52"/>
                    <a:pt x="800" y="52"/>
                    <a:pt x="798" y="52"/>
                  </a:cubicBezTo>
                  <a:cubicBezTo>
                    <a:pt x="787" y="52"/>
                    <a:pt x="778" y="59"/>
                    <a:pt x="773" y="73"/>
                  </a:cubicBezTo>
                  <a:cubicBezTo>
                    <a:pt x="773" y="73"/>
                    <a:pt x="773" y="74"/>
                    <a:pt x="772" y="75"/>
                  </a:cubicBezTo>
                  <a:cubicBezTo>
                    <a:pt x="764" y="101"/>
                    <a:pt x="742" y="172"/>
                    <a:pt x="724" y="267"/>
                  </a:cubicBezTo>
                  <a:cubicBezTo>
                    <a:pt x="790" y="307"/>
                    <a:pt x="848" y="347"/>
                    <a:pt x="902" y="389"/>
                  </a:cubicBezTo>
                  <a:cubicBezTo>
                    <a:pt x="925" y="323"/>
                    <a:pt x="954" y="254"/>
                    <a:pt x="988" y="185"/>
                  </a:cubicBezTo>
                  <a:close/>
                  <a:moveTo>
                    <a:pt x="388" y="725"/>
                  </a:moveTo>
                  <a:cubicBezTo>
                    <a:pt x="377" y="657"/>
                    <a:pt x="370" y="584"/>
                    <a:pt x="368" y="506"/>
                  </a:cubicBezTo>
                  <a:cubicBezTo>
                    <a:pt x="303" y="500"/>
                    <a:pt x="251" y="498"/>
                    <a:pt x="219" y="498"/>
                  </a:cubicBezTo>
                  <a:cubicBezTo>
                    <a:pt x="212" y="498"/>
                    <a:pt x="206" y="498"/>
                    <a:pt x="200" y="498"/>
                  </a:cubicBezTo>
                  <a:cubicBezTo>
                    <a:pt x="164" y="498"/>
                    <a:pt x="143" y="499"/>
                    <a:pt x="143" y="499"/>
                  </a:cubicBezTo>
                  <a:cubicBezTo>
                    <a:pt x="129" y="500"/>
                    <a:pt x="116" y="507"/>
                    <a:pt x="107" y="520"/>
                  </a:cubicBezTo>
                  <a:cubicBezTo>
                    <a:pt x="102" y="528"/>
                    <a:pt x="99" y="537"/>
                    <a:pt x="100" y="546"/>
                  </a:cubicBezTo>
                  <a:cubicBezTo>
                    <a:pt x="102" y="571"/>
                    <a:pt x="119" y="661"/>
                    <a:pt x="226" y="796"/>
                  </a:cubicBezTo>
                  <a:cubicBezTo>
                    <a:pt x="280" y="769"/>
                    <a:pt x="335" y="745"/>
                    <a:pt x="388" y="725"/>
                  </a:cubicBezTo>
                  <a:close/>
                  <a:moveTo>
                    <a:pt x="2210" y="546"/>
                  </a:moveTo>
                  <a:cubicBezTo>
                    <a:pt x="2211" y="538"/>
                    <a:pt x="2206" y="525"/>
                    <a:pt x="2203" y="520"/>
                  </a:cubicBezTo>
                  <a:cubicBezTo>
                    <a:pt x="2194" y="507"/>
                    <a:pt x="2181" y="500"/>
                    <a:pt x="2167" y="499"/>
                  </a:cubicBezTo>
                  <a:cubicBezTo>
                    <a:pt x="2166" y="499"/>
                    <a:pt x="2145" y="498"/>
                    <a:pt x="2110" y="498"/>
                  </a:cubicBezTo>
                  <a:cubicBezTo>
                    <a:pt x="2104" y="498"/>
                    <a:pt x="2097" y="498"/>
                    <a:pt x="2090" y="498"/>
                  </a:cubicBezTo>
                  <a:cubicBezTo>
                    <a:pt x="2058" y="498"/>
                    <a:pt x="2006" y="500"/>
                    <a:pt x="1941" y="506"/>
                  </a:cubicBezTo>
                  <a:cubicBezTo>
                    <a:pt x="1939" y="581"/>
                    <a:pt x="1933" y="654"/>
                    <a:pt x="1922" y="725"/>
                  </a:cubicBezTo>
                  <a:cubicBezTo>
                    <a:pt x="1974" y="745"/>
                    <a:pt x="2029" y="769"/>
                    <a:pt x="2084" y="796"/>
                  </a:cubicBezTo>
                  <a:cubicBezTo>
                    <a:pt x="2191" y="660"/>
                    <a:pt x="2207" y="571"/>
                    <a:pt x="2210" y="546"/>
                  </a:cubicBezTo>
                  <a:close/>
                  <a:moveTo>
                    <a:pt x="2291" y="978"/>
                  </a:moveTo>
                  <a:cubicBezTo>
                    <a:pt x="2291" y="978"/>
                    <a:pt x="2285" y="974"/>
                    <a:pt x="2274" y="966"/>
                  </a:cubicBezTo>
                  <a:cubicBezTo>
                    <a:pt x="2274" y="966"/>
                    <a:pt x="2274" y="966"/>
                    <a:pt x="2274" y="966"/>
                  </a:cubicBezTo>
                  <a:cubicBezTo>
                    <a:pt x="2274" y="966"/>
                    <a:pt x="2274" y="966"/>
                    <a:pt x="2274" y="966"/>
                  </a:cubicBezTo>
                  <a:cubicBezTo>
                    <a:pt x="2266" y="960"/>
                    <a:pt x="2254" y="952"/>
                    <a:pt x="2239" y="943"/>
                  </a:cubicBezTo>
                  <a:cubicBezTo>
                    <a:pt x="2236" y="940"/>
                    <a:pt x="2231" y="938"/>
                    <a:pt x="2227" y="935"/>
                  </a:cubicBezTo>
                  <a:cubicBezTo>
                    <a:pt x="2191" y="911"/>
                    <a:pt x="2132" y="876"/>
                    <a:pt x="2060" y="840"/>
                  </a:cubicBezTo>
                  <a:cubicBezTo>
                    <a:pt x="2011" y="815"/>
                    <a:pt x="1961" y="793"/>
                    <a:pt x="1913" y="775"/>
                  </a:cubicBezTo>
                  <a:cubicBezTo>
                    <a:pt x="1891" y="885"/>
                    <a:pt x="1857" y="981"/>
                    <a:pt x="1811" y="1061"/>
                  </a:cubicBezTo>
                  <a:cubicBezTo>
                    <a:pt x="1763" y="1145"/>
                    <a:pt x="1704" y="1209"/>
                    <a:pt x="1633" y="1251"/>
                  </a:cubicBezTo>
                  <a:cubicBezTo>
                    <a:pt x="2143" y="1223"/>
                    <a:pt x="2286" y="1059"/>
                    <a:pt x="2301" y="1040"/>
                  </a:cubicBezTo>
                  <a:cubicBezTo>
                    <a:pt x="2301" y="1040"/>
                    <a:pt x="2301" y="1040"/>
                    <a:pt x="2301" y="1040"/>
                  </a:cubicBezTo>
                  <a:cubicBezTo>
                    <a:pt x="2306" y="1032"/>
                    <a:pt x="2309" y="1024"/>
                    <a:pt x="2309" y="1015"/>
                  </a:cubicBezTo>
                  <a:cubicBezTo>
                    <a:pt x="2309" y="1000"/>
                    <a:pt x="2302" y="986"/>
                    <a:pt x="2291" y="978"/>
                  </a:cubicBezTo>
                  <a:close/>
                  <a:moveTo>
                    <a:pt x="499" y="1061"/>
                  </a:moveTo>
                  <a:cubicBezTo>
                    <a:pt x="453" y="981"/>
                    <a:pt x="419" y="885"/>
                    <a:pt x="397" y="775"/>
                  </a:cubicBezTo>
                  <a:cubicBezTo>
                    <a:pt x="225" y="840"/>
                    <a:pt x="87" y="930"/>
                    <a:pt x="35" y="966"/>
                  </a:cubicBezTo>
                  <a:cubicBezTo>
                    <a:pt x="24" y="974"/>
                    <a:pt x="19" y="978"/>
                    <a:pt x="18" y="978"/>
                  </a:cubicBezTo>
                  <a:cubicBezTo>
                    <a:pt x="7" y="986"/>
                    <a:pt x="0" y="1000"/>
                    <a:pt x="0" y="1015"/>
                  </a:cubicBezTo>
                  <a:cubicBezTo>
                    <a:pt x="0" y="1024"/>
                    <a:pt x="3" y="1032"/>
                    <a:pt x="8" y="1040"/>
                  </a:cubicBezTo>
                  <a:cubicBezTo>
                    <a:pt x="8" y="1040"/>
                    <a:pt x="9" y="1041"/>
                    <a:pt x="9" y="1041"/>
                  </a:cubicBezTo>
                  <a:cubicBezTo>
                    <a:pt x="10" y="1042"/>
                    <a:pt x="11" y="1044"/>
                    <a:pt x="12" y="1045"/>
                  </a:cubicBezTo>
                  <a:cubicBezTo>
                    <a:pt x="13" y="1046"/>
                    <a:pt x="13" y="1047"/>
                    <a:pt x="14" y="1048"/>
                  </a:cubicBezTo>
                  <a:cubicBezTo>
                    <a:pt x="18" y="1051"/>
                    <a:pt x="26" y="1060"/>
                    <a:pt x="39" y="1070"/>
                  </a:cubicBezTo>
                  <a:cubicBezTo>
                    <a:pt x="60" y="1089"/>
                    <a:pt x="99" y="1117"/>
                    <a:pt x="161" y="1144"/>
                  </a:cubicBezTo>
                  <a:cubicBezTo>
                    <a:pt x="289" y="1202"/>
                    <a:pt x="467" y="1239"/>
                    <a:pt x="676" y="1251"/>
                  </a:cubicBezTo>
                  <a:cubicBezTo>
                    <a:pt x="607" y="1209"/>
                    <a:pt x="546" y="1144"/>
                    <a:pt x="499" y="1061"/>
                  </a:cubicBezTo>
                  <a:close/>
                  <a:moveTo>
                    <a:pt x="1849" y="1288"/>
                  </a:moveTo>
                  <a:cubicBezTo>
                    <a:pt x="1823" y="1288"/>
                    <a:pt x="1784" y="1293"/>
                    <a:pt x="1726" y="1301"/>
                  </a:cubicBezTo>
                  <a:cubicBezTo>
                    <a:pt x="1717" y="1302"/>
                    <a:pt x="1708" y="1304"/>
                    <a:pt x="1699" y="1305"/>
                  </a:cubicBezTo>
                  <a:cubicBezTo>
                    <a:pt x="1673" y="1308"/>
                    <a:pt x="1642" y="1310"/>
                    <a:pt x="1601" y="1310"/>
                  </a:cubicBezTo>
                  <a:cubicBezTo>
                    <a:pt x="1575" y="1310"/>
                    <a:pt x="1549" y="1310"/>
                    <a:pt x="1521" y="1309"/>
                  </a:cubicBezTo>
                  <a:cubicBezTo>
                    <a:pt x="1519" y="1309"/>
                    <a:pt x="1519" y="1309"/>
                    <a:pt x="1519" y="1309"/>
                  </a:cubicBezTo>
                  <a:cubicBezTo>
                    <a:pt x="1492" y="1308"/>
                    <a:pt x="1462" y="1308"/>
                    <a:pt x="1432" y="1308"/>
                  </a:cubicBezTo>
                  <a:cubicBezTo>
                    <a:pt x="1370" y="1308"/>
                    <a:pt x="1289" y="1310"/>
                    <a:pt x="1218" y="1330"/>
                  </a:cubicBezTo>
                  <a:cubicBezTo>
                    <a:pt x="1215" y="1331"/>
                    <a:pt x="1212" y="1335"/>
                    <a:pt x="1212" y="1337"/>
                  </a:cubicBezTo>
                  <a:cubicBezTo>
                    <a:pt x="1213" y="1340"/>
                    <a:pt x="1217" y="1341"/>
                    <a:pt x="1221" y="1341"/>
                  </a:cubicBezTo>
                  <a:cubicBezTo>
                    <a:pt x="1222" y="1341"/>
                    <a:pt x="1223" y="1340"/>
                    <a:pt x="1224" y="1340"/>
                  </a:cubicBezTo>
                  <a:cubicBezTo>
                    <a:pt x="1253" y="1338"/>
                    <a:pt x="1280" y="1337"/>
                    <a:pt x="1305" y="1337"/>
                  </a:cubicBezTo>
                  <a:cubicBezTo>
                    <a:pt x="1398" y="1337"/>
                    <a:pt x="1462" y="1353"/>
                    <a:pt x="1523" y="1368"/>
                  </a:cubicBezTo>
                  <a:cubicBezTo>
                    <a:pt x="1580" y="1383"/>
                    <a:pt x="1635" y="1396"/>
                    <a:pt x="1711" y="1396"/>
                  </a:cubicBezTo>
                  <a:cubicBezTo>
                    <a:pt x="1791" y="1396"/>
                    <a:pt x="1855" y="1379"/>
                    <a:pt x="1881" y="1351"/>
                  </a:cubicBezTo>
                  <a:cubicBezTo>
                    <a:pt x="1890" y="1341"/>
                    <a:pt x="1894" y="1330"/>
                    <a:pt x="1893" y="1319"/>
                  </a:cubicBezTo>
                  <a:cubicBezTo>
                    <a:pt x="1891" y="1297"/>
                    <a:pt x="1884" y="1288"/>
                    <a:pt x="1849" y="1288"/>
                  </a:cubicBezTo>
                  <a:close/>
                  <a:moveTo>
                    <a:pt x="1091" y="1330"/>
                  </a:moveTo>
                  <a:cubicBezTo>
                    <a:pt x="1020" y="1310"/>
                    <a:pt x="939" y="1308"/>
                    <a:pt x="877" y="1308"/>
                  </a:cubicBezTo>
                  <a:cubicBezTo>
                    <a:pt x="877" y="1308"/>
                    <a:pt x="877" y="1308"/>
                    <a:pt x="877" y="1308"/>
                  </a:cubicBezTo>
                  <a:cubicBezTo>
                    <a:pt x="847" y="1308"/>
                    <a:pt x="817" y="1308"/>
                    <a:pt x="791" y="1309"/>
                  </a:cubicBezTo>
                  <a:cubicBezTo>
                    <a:pt x="788" y="1309"/>
                    <a:pt x="788" y="1309"/>
                    <a:pt x="788" y="1309"/>
                  </a:cubicBezTo>
                  <a:cubicBezTo>
                    <a:pt x="760" y="1310"/>
                    <a:pt x="734" y="1310"/>
                    <a:pt x="709" y="1310"/>
                  </a:cubicBezTo>
                  <a:cubicBezTo>
                    <a:pt x="667" y="1310"/>
                    <a:pt x="636" y="1308"/>
                    <a:pt x="611" y="1305"/>
                  </a:cubicBezTo>
                  <a:cubicBezTo>
                    <a:pt x="601" y="1304"/>
                    <a:pt x="592" y="1302"/>
                    <a:pt x="583" y="1301"/>
                  </a:cubicBezTo>
                  <a:cubicBezTo>
                    <a:pt x="525" y="1293"/>
                    <a:pt x="486" y="1288"/>
                    <a:pt x="460" y="1288"/>
                  </a:cubicBezTo>
                  <a:cubicBezTo>
                    <a:pt x="425" y="1288"/>
                    <a:pt x="418" y="1297"/>
                    <a:pt x="416" y="1319"/>
                  </a:cubicBezTo>
                  <a:cubicBezTo>
                    <a:pt x="415" y="1330"/>
                    <a:pt x="419" y="1341"/>
                    <a:pt x="428" y="1350"/>
                  </a:cubicBezTo>
                  <a:cubicBezTo>
                    <a:pt x="453" y="1379"/>
                    <a:pt x="519" y="1396"/>
                    <a:pt x="599" y="1396"/>
                  </a:cubicBezTo>
                  <a:cubicBezTo>
                    <a:pt x="675" y="1396"/>
                    <a:pt x="729" y="1383"/>
                    <a:pt x="787" y="1368"/>
                  </a:cubicBezTo>
                  <a:cubicBezTo>
                    <a:pt x="848" y="1353"/>
                    <a:pt x="911" y="1337"/>
                    <a:pt x="1004" y="1337"/>
                  </a:cubicBezTo>
                  <a:cubicBezTo>
                    <a:pt x="1030" y="1337"/>
                    <a:pt x="1057" y="1338"/>
                    <a:pt x="1085" y="1340"/>
                  </a:cubicBezTo>
                  <a:cubicBezTo>
                    <a:pt x="1086" y="1340"/>
                    <a:pt x="1087" y="1341"/>
                    <a:pt x="1088" y="1341"/>
                  </a:cubicBezTo>
                  <a:cubicBezTo>
                    <a:pt x="1092" y="1341"/>
                    <a:pt x="1097" y="1340"/>
                    <a:pt x="1097" y="1337"/>
                  </a:cubicBezTo>
                  <a:cubicBezTo>
                    <a:pt x="1097" y="1335"/>
                    <a:pt x="1095" y="1331"/>
                    <a:pt x="1091" y="13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4C77762C-D1E8-41D0-BDF5-16B2E2FB0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229" y="2823581"/>
            <a:ext cx="4636033" cy="1107996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Divider title goes here</a:t>
            </a:r>
            <a:endParaRPr lang="en-AU"/>
          </a:p>
        </p:txBody>
      </p:sp>
      <p:sp>
        <p:nvSpPr>
          <p:cNvPr id="16" name="Text Placeholder 2078">
            <a:extLst>
              <a:ext uri="{FF2B5EF4-FFF2-40B4-BE49-F238E27FC236}">
                <a16:creationId xmlns:a16="http://schemas.microsoft.com/office/drawing/2014/main" id="{D3261B0B-59AF-AC42-8E88-1F4183CADE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9" y="4048755"/>
            <a:ext cx="4636034" cy="276999"/>
          </a:xfrm>
        </p:spPr>
        <p:txBody>
          <a:bodyPr wrap="square">
            <a:noAutofit/>
          </a:bodyPr>
          <a:lstStyle>
            <a:lvl1pPr>
              <a:defRPr sz="1800" b="0" i="0">
                <a:solidFill>
                  <a:schemeClr val="bg1"/>
                </a:solidFill>
                <a:latin typeface="Montserrat SemiBold" pitchFamily="2" charset="77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6487694-BCE5-40E5-957D-41D10B21C04A}"/>
              </a:ext>
            </a:extLst>
          </p:cNvPr>
          <p:cNvGrpSpPr/>
          <p:nvPr userDrawn="1"/>
        </p:nvGrpSpPr>
        <p:grpSpPr>
          <a:xfrm>
            <a:off x="337062" y="365496"/>
            <a:ext cx="2576121" cy="184666"/>
            <a:chOff x="446350" y="402893"/>
            <a:chExt cx="2780477" cy="203560"/>
          </a:xfrm>
        </p:grpSpPr>
        <p:cxnSp>
          <p:nvCxnSpPr>
            <p:cNvPr id="2076" name="Straight Connector 2075">
              <a:extLst>
                <a:ext uri="{FF2B5EF4-FFF2-40B4-BE49-F238E27FC236}">
                  <a16:creationId xmlns:a16="http://schemas.microsoft.com/office/drawing/2014/main" id="{00741CFD-7DEE-490C-8563-C8C4EF3060AD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7" name="TextBox 2076">
              <a:extLst>
                <a:ext uri="{FF2B5EF4-FFF2-40B4-BE49-F238E27FC236}">
                  <a16:creationId xmlns:a16="http://schemas.microsoft.com/office/drawing/2014/main" id="{1875D8F5-C831-4AC7-AE09-4DA65EE17051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702517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>
                  <a:solidFill>
                    <a:schemeClr val="bg1"/>
                  </a:solidFill>
                  <a:latin typeface="Montserrat SemiBold" pitchFamily="2" charset="77"/>
                </a:rPr>
                <a:t>NSW Department of Education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1658">
            <a:off x="7214927" y="4639128"/>
            <a:ext cx="4494728" cy="44377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4117" y="-488814"/>
            <a:ext cx="2103765" cy="20779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154" y="5568612"/>
            <a:ext cx="2464518" cy="243351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413" y="-2074979"/>
            <a:ext cx="3711168" cy="366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0147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rgbClr val="1923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4">
            <a:extLst>
              <a:ext uri="{FF2B5EF4-FFF2-40B4-BE49-F238E27FC236}">
                <a16:creationId xmlns:a16="http://schemas.microsoft.com/office/drawing/2014/main" id="{6F608F73-741F-6946-B641-D8427799D99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9185909" y="6124026"/>
            <a:ext cx="407671" cy="430903"/>
            <a:chOff x="1841" y="2"/>
            <a:chExt cx="4000" cy="4318"/>
          </a:xfrm>
          <a:solidFill>
            <a:schemeClr val="bg1"/>
          </a:solidFill>
        </p:grpSpPr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EEF63556-136D-FA42-BB5B-3B1E035D18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72" y="2556"/>
              <a:ext cx="3779" cy="1764"/>
            </a:xfrm>
            <a:custGeom>
              <a:avLst/>
              <a:gdLst>
                <a:gd name="T0" fmla="*/ 1845 w 2181"/>
                <a:gd name="T1" fmla="*/ 700 h 1019"/>
                <a:gd name="T2" fmla="*/ 2181 w 2181"/>
                <a:gd name="T3" fmla="*/ 15 h 1019"/>
                <a:gd name="T4" fmla="*/ 1814 w 2181"/>
                <a:gd name="T5" fmla="*/ 15 h 1019"/>
                <a:gd name="T6" fmla="*/ 1459 w 2181"/>
                <a:gd name="T7" fmla="*/ 15 h 1019"/>
                <a:gd name="T8" fmla="*/ 1634 w 2181"/>
                <a:gd name="T9" fmla="*/ 700 h 1019"/>
                <a:gd name="T10" fmla="*/ 701 w 2181"/>
                <a:gd name="T11" fmla="*/ 700 h 1019"/>
                <a:gd name="T12" fmla="*/ 547 w 2181"/>
                <a:gd name="T13" fmla="*/ 453 h 1019"/>
                <a:gd name="T14" fmla="*/ 16 w 2181"/>
                <a:gd name="T15" fmla="*/ 700 h 1019"/>
                <a:gd name="T16" fmla="*/ 108 w 2181"/>
                <a:gd name="T17" fmla="*/ 929 h 1019"/>
                <a:gd name="T18" fmla="*/ 111 w 2181"/>
                <a:gd name="T19" fmla="*/ 985 h 1019"/>
                <a:gd name="T20" fmla="*/ 108 w 2181"/>
                <a:gd name="T21" fmla="*/ 834 h 1019"/>
                <a:gd name="T22" fmla="*/ 109 w 2181"/>
                <a:gd name="T23" fmla="*/ 800 h 1019"/>
                <a:gd name="T24" fmla="*/ 110 w 2181"/>
                <a:gd name="T25" fmla="*/ 1019 h 1019"/>
                <a:gd name="T26" fmla="*/ 108 w 2181"/>
                <a:gd name="T27" fmla="*/ 897 h 1019"/>
                <a:gd name="T28" fmla="*/ 221 w 2181"/>
                <a:gd name="T29" fmla="*/ 909 h 1019"/>
                <a:gd name="T30" fmla="*/ 442 w 2181"/>
                <a:gd name="T31" fmla="*/ 909 h 1019"/>
                <a:gd name="T32" fmla="*/ 403 w 2181"/>
                <a:gd name="T33" fmla="*/ 910 h 1019"/>
                <a:gd name="T34" fmla="*/ 260 w 2181"/>
                <a:gd name="T35" fmla="*/ 909 h 1019"/>
                <a:gd name="T36" fmla="*/ 403 w 2181"/>
                <a:gd name="T37" fmla="*/ 910 h 1019"/>
                <a:gd name="T38" fmla="*/ 440 w 2181"/>
                <a:gd name="T39" fmla="*/ 803 h 1019"/>
                <a:gd name="T40" fmla="*/ 649 w 2181"/>
                <a:gd name="T41" fmla="*/ 803 h 1019"/>
                <a:gd name="T42" fmla="*/ 711 w 2181"/>
                <a:gd name="T43" fmla="*/ 925 h 1019"/>
                <a:gd name="T44" fmla="*/ 711 w 2181"/>
                <a:gd name="T45" fmla="*/ 892 h 1019"/>
                <a:gd name="T46" fmla="*/ 831 w 2181"/>
                <a:gd name="T47" fmla="*/ 803 h 1019"/>
                <a:gd name="T48" fmla="*/ 833 w 2181"/>
                <a:gd name="T49" fmla="*/ 1015 h 1019"/>
                <a:gd name="T50" fmla="*/ 711 w 2181"/>
                <a:gd name="T51" fmla="*/ 925 h 1019"/>
                <a:gd name="T52" fmla="*/ 1024 w 2181"/>
                <a:gd name="T53" fmla="*/ 825 h 1019"/>
                <a:gd name="T54" fmla="*/ 869 w 2181"/>
                <a:gd name="T55" fmla="*/ 1015 h 1019"/>
                <a:gd name="T56" fmla="*/ 952 w 2181"/>
                <a:gd name="T57" fmla="*/ 942 h 1019"/>
                <a:gd name="T58" fmla="*/ 991 w 2181"/>
                <a:gd name="T59" fmla="*/ 935 h 1019"/>
                <a:gd name="T60" fmla="*/ 906 w 2181"/>
                <a:gd name="T61" fmla="*/ 837 h 1019"/>
                <a:gd name="T62" fmla="*/ 1004 w 2181"/>
                <a:gd name="T63" fmla="*/ 873 h 1019"/>
                <a:gd name="T64" fmla="*/ 1223 w 2181"/>
                <a:gd name="T65" fmla="*/ 950 h 1019"/>
                <a:gd name="T66" fmla="*/ 1075 w 2181"/>
                <a:gd name="T67" fmla="*/ 1015 h 1019"/>
                <a:gd name="T68" fmla="*/ 1228 w 2181"/>
                <a:gd name="T69" fmla="*/ 1015 h 1019"/>
                <a:gd name="T70" fmla="*/ 1223 w 2181"/>
                <a:gd name="T71" fmla="*/ 803 h 1019"/>
                <a:gd name="T72" fmla="*/ 1337 w 2181"/>
                <a:gd name="T73" fmla="*/ 803 h 1019"/>
                <a:gd name="T74" fmla="*/ 1334 w 2181"/>
                <a:gd name="T75" fmla="*/ 1015 h 1019"/>
                <a:gd name="T76" fmla="*/ 1401 w 2181"/>
                <a:gd name="T77" fmla="*/ 963 h 1019"/>
                <a:gd name="T78" fmla="*/ 1505 w 2181"/>
                <a:gd name="T79" fmla="*/ 1015 h 1019"/>
                <a:gd name="T80" fmla="*/ 1401 w 2181"/>
                <a:gd name="T81" fmla="*/ 904 h 1019"/>
                <a:gd name="T82" fmla="*/ 1684 w 2181"/>
                <a:gd name="T83" fmla="*/ 892 h 1019"/>
                <a:gd name="T84" fmla="*/ 1698 w 2181"/>
                <a:gd name="T85" fmla="*/ 837 h 1019"/>
                <a:gd name="T86" fmla="*/ 1541 w 2181"/>
                <a:gd name="T87" fmla="*/ 1015 h 1019"/>
                <a:gd name="T88" fmla="*/ 1578 w 2181"/>
                <a:gd name="T89" fmla="*/ 982 h 1019"/>
                <a:gd name="T90" fmla="*/ 1771 w 2181"/>
                <a:gd name="T91" fmla="*/ 803 h 1019"/>
                <a:gd name="T92" fmla="*/ 1773 w 2181"/>
                <a:gd name="T93" fmla="*/ 1015 h 1019"/>
                <a:gd name="T94" fmla="*/ 1921 w 2181"/>
                <a:gd name="T95" fmla="*/ 1015 h 1019"/>
                <a:gd name="T96" fmla="*/ 1884 w 2181"/>
                <a:gd name="T97" fmla="*/ 950 h 1019"/>
                <a:gd name="T98" fmla="*/ 2018 w 2181"/>
                <a:gd name="T99" fmla="*/ 1015 h 1019"/>
                <a:gd name="T100" fmla="*/ 2122 w 2181"/>
                <a:gd name="T101" fmla="*/ 838 h 1019"/>
                <a:gd name="T102" fmla="*/ 1950 w 2181"/>
                <a:gd name="T103" fmla="*/ 838 h 1019"/>
                <a:gd name="T104" fmla="*/ 923 w 2181"/>
                <a:gd name="T105" fmla="*/ 196 h 1019"/>
                <a:gd name="T106" fmla="*/ 1272 w 2181"/>
                <a:gd name="T107" fmla="*/ 89 h 1019"/>
                <a:gd name="T108" fmla="*/ 771 w 2181"/>
                <a:gd name="T109" fmla="*/ 212 h 1019"/>
                <a:gd name="T110" fmla="*/ 1141 w 2181"/>
                <a:gd name="T111" fmla="*/ 515 h 1019"/>
                <a:gd name="T112" fmla="*/ 743 w 2181"/>
                <a:gd name="T113" fmla="*/ 605 h 1019"/>
                <a:gd name="T114" fmla="*/ 1293 w 2181"/>
                <a:gd name="T115" fmla="*/ 498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81" h="1019">
                  <a:moveTo>
                    <a:pt x="1634" y="700"/>
                  </a:moveTo>
                  <a:cubicBezTo>
                    <a:pt x="1739" y="267"/>
                    <a:pt x="1739" y="267"/>
                    <a:pt x="1739" y="267"/>
                  </a:cubicBezTo>
                  <a:cubicBezTo>
                    <a:pt x="1845" y="700"/>
                    <a:pt x="1845" y="700"/>
                    <a:pt x="1845" y="700"/>
                  </a:cubicBezTo>
                  <a:cubicBezTo>
                    <a:pt x="2000" y="700"/>
                    <a:pt x="2000" y="700"/>
                    <a:pt x="2000" y="700"/>
                  </a:cubicBezTo>
                  <a:cubicBezTo>
                    <a:pt x="2002" y="694"/>
                    <a:pt x="2002" y="694"/>
                    <a:pt x="2002" y="694"/>
                  </a:cubicBezTo>
                  <a:cubicBezTo>
                    <a:pt x="2181" y="15"/>
                    <a:pt x="2181" y="15"/>
                    <a:pt x="2181" y="15"/>
                  </a:cubicBezTo>
                  <a:cubicBezTo>
                    <a:pt x="2023" y="15"/>
                    <a:pt x="2023" y="15"/>
                    <a:pt x="2023" y="15"/>
                  </a:cubicBezTo>
                  <a:cubicBezTo>
                    <a:pt x="1921" y="454"/>
                    <a:pt x="1921" y="454"/>
                    <a:pt x="1921" y="454"/>
                  </a:cubicBezTo>
                  <a:cubicBezTo>
                    <a:pt x="1814" y="15"/>
                    <a:pt x="1814" y="15"/>
                    <a:pt x="1814" y="15"/>
                  </a:cubicBezTo>
                  <a:cubicBezTo>
                    <a:pt x="1666" y="15"/>
                    <a:pt x="1666" y="15"/>
                    <a:pt x="1666" y="15"/>
                  </a:cubicBezTo>
                  <a:cubicBezTo>
                    <a:pt x="1558" y="449"/>
                    <a:pt x="1558" y="449"/>
                    <a:pt x="1558" y="449"/>
                  </a:cubicBezTo>
                  <a:cubicBezTo>
                    <a:pt x="1459" y="15"/>
                    <a:pt x="1459" y="15"/>
                    <a:pt x="1459" y="15"/>
                  </a:cubicBezTo>
                  <a:cubicBezTo>
                    <a:pt x="1298" y="15"/>
                    <a:pt x="1298" y="15"/>
                    <a:pt x="1298" y="15"/>
                  </a:cubicBezTo>
                  <a:cubicBezTo>
                    <a:pt x="1476" y="700"/>
                    <a:pt x="1476" y="700"/>
                    <a:pt x="1476" y="700"/>
                  </a:cubicBezTo>
                  <a:lnTo>
                    <a:pt x="1634" y="700"/>
                  </a:lnTo>
                  <a:close/>
                  <a:moveTo>
                    <a:pt x="170" y="263"/>
                  </a:moveTo>
                  <a:cubicBezTo>
                    <a:pt x="542" y="700"/>
                    <a:pt x="542" y="700"/>
                    <a:pt x="542" y="700"/>
                  </a:cubicBezTo>
                  <a:cubicBezTo>
                    <a:pt x="701" y="700"/>
                    <a:pt x="701" y="700"/>
                    <a:pt x="701" y="700"/>
                  </a:cubicBezTo>
                  <a:cubicBezTo>
                    <a:pt x="701" y="15"/>
                    <a:pt x="701" y="15"/>
                    <a:pt x="701" y="15"/>
                  </a:cubicBezTo>
                  <a:cubicBezTo>
                    <a:pt x="547" y="15"/>
                    <a:pt x="547" y="15"/>
                    <a:pt x="547" y="15"/>
                  </a:cubicBezTo>
                  <a:cubicBezTo>
                    <a:pt x="547" y="453"/>
                    <a:pt x="547" y="453"/>
                    <a:pt x="547" y="453"/>
                  </a:cubicBezTo>
                  <a:cubicBezTo>
                    <a:pt x="174" y="15"/>
                    <a:pt x="174" y="15"/>
                    <a:pt x="17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700"/>
                    <a:pt x="16" y="700"/>
                    <a:pt x="16" y="700"/>
                  </a:cubicBezTo>
                  <a:cubicBezTo>
                    <a:pt x="170" y="700"/>
                    <a:pt x="170" y="700"/>
                    <a:pt x="170" y="700"/>
                  </a:cubicBezTo>
                  <a:lnTo>
                    <a:pt x="170" y="263"/>
                  </a:lnTo>
                  <a:close/>
                  <a:moveTo>
                    <a:pt x="108" y="929"/>
                  </a:moveTo>
                  <a:cubicBezTo>
                    <a:pt x="162" y="929"/>
                    <a:pt x="162" y="929"/>
                    <a:pt x="162" y="929"/>
                  </a:cubicBezTo>
                  <a:cubicBezTo>
                    <a:pt x="162" y="969"/>
                    <a:pt x="162" y="969"/>
                    <a:pt x="162" y="969"/>
                  </a:cubicBezTo>
                  <a:cubicBezTo>
                    <a:pt x="149" y="979"/>
                    <a:pt x="131" y="985"/>
                    <a:pt x="111" y="985"/>
                  </a:cubicBezTo>
                  <a:cubicBezTo>
                    <a:pt x="68" y="985"/>
                    <a:pt x="39" y="953"/>
                    <a:pt x="39" y="909"/>
                  </a:cubicBezTo>
                  <a:cubicBezTo>
                    <a:pt x="39" y="909"/>
                    <a:pt x="39" y="909"/>
                    <a:pt x="39" y="909"/>
                  </a:cubicBezTo>
                  <a:cubicBezTo>
                    <a:pt x="39" y="868"/>
                    <a:pt x="69" y="834"/>
                    <a:pt x="108" y="834"/>
                  </a:cubicBezTo>
                  <a:cubicBezTo>
                    <a:pt x="135" y="834"/>
                    <a:pt x="151" y="843"/>
                    <a:pt x="167" y="857"/>
                  </a:cubicBezTo>
                  <a:cubicBezTo>
                    <a:pt x="191" y="829"/>
                    <a:pt x="191" y="829"/>
                    <a:pt x="191" y="829"/>
                  </a:cubicBezTo>
                  <a:cubicBezTo>
                    <a:pt x="169" y="810"/>
                    <a:pt x="146" y="800"/>
                    <a:pt x="109" y="800"/>
                  </a:cubicBezTo>
                  <a:cubicBezTo>
                    <a:pt x="45" y="800"/>
                    <a:pt x="0" y="850"/>
                    <a:pt x="0" y="909"/>
                  </a:cubicBezTo>
                  <a:cubicBezTo>
                    <a:pt x="0" y="910"/>
                    <a:pt x="0" y="910"/>
                    <a:pt x="0" y="910"/>
                  </a:cubicBezTo>
                  <a:cubicBezTo>
                    <a:pt x="0" y="972"/>
                    <a:pt x="44" y="1019"/>
                    <a:pt x="110" y="1019"/>
                  </a:cubicBezTo>
                  <a:cubicBezTo>
                    <a:pt x="148" y="1019"/>
                    <a:pt x="177" y="1004"/>
                    <a:pt x="198" y="986"/>
                  </a:cubicBezTo>
                  <a:cubicBezTo>
                    <a:pt x="198" y="897"/>
                    <a:pt x="198" y="897"/>
                    <a:pt x="198" y="897"/>
                  </a:cubicBezTo>
                  <a:cubicBezTo>
                    <a:pt x="108" y="897"/>
                    <a:pt x="108" y="897"/>
                    <a:pt x="108" y="897"/>
                  </a:cubicBezTo>
                  <a:lnTo>
                    <a:pt x="108" y="929"/>
                  </a:lnTo>
                  <a:close/>
                  <a:moveTo>
                    <a:pt x="332" y="800"/>
                  </a:moveTo>
                  <a:cubicBezTo>
                    <a:pt x="267" y="800"/>
                    <a:pt x="221" y="850"/>
                    <a:pt x="221" y="909"/>
                  </a:cubicBezTo>
                  <a:cubicBezTo>
                    <a:pt x="221" y="910"/>
                    <a:pt x="221" y="910"/>
                    <a:pt x="221" y="910"/>
                  </a:cubicBezTo>
                  <a:cubicBezTo>
                    <a:pt x="221" y="970"/>
                    <a:pt x="266" y="1019"/>
                    <a:pt x="331" y="1019"/>
                  </a:cubicBezTo>
                  <a:cubicBezTo>
                    <a:pt x="396" y="1019"/>
                    <a:pt x="442" y="969"/>
                    <a:pt x="442" y="909"/>
                  </a:cubicBezTo>
                  <a:cubicBezTo>
                    <a:pt x="442" y="909"/>
                    <a:pt x="442" y="909"/>
                    <a:pt x="442" y="909"/>
                  </a:cubicBezTo>
                  <a:cubicBezTo>
                    <a:pt x="442" y="849"/>
                    <a:pt x="397" y="800"/>
                    <a:pt x="332" y="800"/>
                  </a:cubicBezTo>
                  <a:close/>
                  <a:moveTo>
                    <a:pt x="403" y="910"/>
                  </a:moveTo>
                  <a:cubicBezTo>
                    <a:pt x="403" y="951"/>
                    <a:pt x="374" y="985"/>
                    <a:pt x="332" y="985"/>
                  </a:cubicBezTo>
                  <a:cubicBezTo>
                    <a:pt x="290" y="985"/>
                    <a:pt x="260" y="950"/>
                    <a:pt x="260" y="909"/>
                  </a:cubicBezTo>
                  <a:cubicBezTo>
                    <a:pt x="260" y="909"/>
                    <a:pt x="260" y="909"/>
                    <a:pt x="260" y="909"/>
                  </a:cubicBezTo>
                  <a:cubicBezTo>
                    <a:pt x="260" y="867"/>
                    <a:pt x="289" y="834"/>
                    <a:pt x="331" y="834"/>
                  </a:cubicBezTo>
                  <a:cubicBezTo>
                    <a:pt x="373" y="834"/>
                    <a:pt x="403" y="868"/>
                    <a:pt x="403" y="909"/>
                  </a:cubicBezTo>
                  <a:lnTo>
                    <a:pt x="403" y="910"/>
                  </a:lnTo>
                  <a:close/>
                  <a:moveTo>
                    <a:pt x="545" y="966"/>
                  </a:moveTo>
                  <a:cubicBezTo>
                    <a:pt x="481" y="803"/>
                    <a:pt x="481" y="803"/>
                    <a:pt x="481" y="803"/>
                  </a:cubicBezTo>
                  <a:cubicBezTo>
                    <a:pt x="440" y="803"/>
                    <a:pt x="440" y="803"/>
                    <a:pt x="440" y="803"/>
                  </a:cubicBezTo>
                  <a:cubicBezTo>
                    <a:pt x="528" y="1017"/>
                    <a:pt x="528" y="1017"/>
                    <a:pt x="528" y="1017"/>
                  </a:cubicBezTo>
                  <a:cubicBezTo>
                    <a:pt x="560" y="1017"/>
                    <a:pt x="560" y="1017"/>
                    <a:pt x="560" y="1017"/>
                  </a:cubicBezTo>
                  <a:cubicBezTo>
                    <a:pt x="649" y="803"/>
                    <a:pt x="649" y="803"/>
                    <a:pt x="649" y="803"/>
                  </a:cubicBezTo>
                  <a:cubicBezTo>
                    <a:pt x="608" y="803"/>
                    <a:pt x="608" y="803"/>
                    <a:pt x="608" y="803"/>
                  </a:cubicBezTo>
                  <a:lnTo>
                    <a:pt x="545" y="966"/>
                  </a:lnTo>
                  <a:close/>
                  <a:moveTo>
                    <a:pt x="711" y="925"/>
                  </a:moveTo>
                  <a:cubicBezTo>
                    <a:pt x="817" y="925"/>
                    <a:pt x="817" y="925"/>
                    <a:pt x="817" y="925"/>
                  </a:cubicBezTo>
                  <a:cubicBezTo>
                    <a:pt x="817" y="892"/>
                    <a:pt x="817" y="892"/>
                    <a:pt x="817" y="892"/>
                  </a:cubicBezTo>
                  <a:cubicBezTo>
                    <a:pt x="711" y="892"/>
                    <a:pt x="711" y="892"/>
                    <a:pt x="711" y="892"/>
                  </a:cubicBezTo>
                  <a:cubicBezTo>
                    <a:pt x="711" y="837"/>
                    <a:pt x="711" y="837"/>
                    <a:pt x="711" y="837"/>
                  </a:cubicBezTo>
                  <a:cubicBezTo>
                    <a:pt x="831" y="837"/>
                    <a:pt x="831" y="837"/>
                    <a:pt x="831" y="837"/>
                  </a:cubicBezTo>
                  <a:cubicBezTo>
                    <a:pt x="831" y="803"/>
                    <a:pt x="831" y="803"/>
                    <a:pt x="831" y="803"/>
                  </a:cubicBezTo>
                  <a:cubicBezTo>
                    <a:pt x="674" y="803"/>
                    <a:pt x="674" y="803"/>
                    <a:pt x="674" y="803"/>
                  </a:cubicBezTo>
                  <a:cubicBezTo>
                    <a:pt x="674" y="1015"/>
                    <a:pt x="674" y="1015"/>
                    <a:pt x="674" y="1015"/>
                  </a:cubicBezTo>
                  <a:cubicBezTo>
                    <a:pt x="833" y="1015"/>
                    <a:pt x="833" y="1015"/>
                    <a:pt x="833" y="1015"/>
                  </a:cubicBezTo>
                  <a:cubicBezTo>
                    <a:pt x="833" y="982"/>
                    <a:pt x="833" y="982"/>
                    <a:pt x="833" y="982"/>
                  </a:cubicBezTo>
                  <a:cubicBezTo>
                    <a:pt x="711" y="982"/>
                    <a:pt x="711" y="982"/>
                    <a:pt x="711" y="982"/>
                  </a:cubicBezTo>
                  <a:lnTo>
                    <a:pt x="711" y="925"/>
                  </a:lnTo>
                  <a:close/>
                  <a:moveTo>
                    <a:pt x="1042" y="871"/>
                  </a:moveTo>
                  <a:cubicBezTo>
                    <a:pt x="1042" y="870"/>
                    <a:pt x="1042" y="870"/>
                    <a:pt x="1042" y="870"/>
                  </a:cubicBezTo>
                  <a:cubicBezTo>
                    <a:pt x="1042" y="852"/>
                    <a:pt x="1035" y="836"/>
                    <a:pt x="1024" y="825"/>
                  </a:cubicBezTo>
                  <a:cubicBezTo>
                    <a:pt x="1011" y="811"/>
                    <a:pt x="990" y="803"/>
                    <a:pt x="963" y="803"/>
                  </a:cubicBezTo>
                  <a:cubicBezTo>
                    <a:pt x="869" y="803"/>
                    <a:pt x="869" y="803"/>
                    <a:pt x="869" y="803"/>
                  </a:cubicBezTo>
                  <a:cubicBezTo>
                    <a:pt x="869" y="1015"/>
                    <a:pt x="869" y="1015"/>
                    <a:pt x="869" y="1015"/>
                  </a:cubicBezTo>
                  <a:cubicBezTo>
                    <a:pt x="906" y="1015"/>
                    <a:pt x="906" y="1015"/>
                    <a:pt x="906" y="1015"/>
                  </a:cubicBezTo>
                  <a:cubicBezTo>
                    <a:pt x="906" y="942"/>
                    <a:pt x="906" y="942"/>
                    <a:pt x="906" y="942"/>
                  </a:cubicBezTo>
                  <a:cubicBezTo>
                    <a:pt x="952" y="942"/>
                    <a:pt x="952" y="942"/>
                    <a:pt x="952" y="942"/>
                  </a:cubicBezTo>
                  <a:cubicBezTo>
                    <a:pt x="1005" y="1015"/>
                    <a:pt x="1005" y="1015"/>
                    <a:pt x="1005" y="1015"/>
                  </a:cubicBezTo>
                  <a:cubicBezTo>
                    <a:pt x="1048" y="1015"/>
                    <a:pt x="1048" y="1015"/>
                    <a:pt x="1048" y="1015"/>
                  </a:cubicBezTo>
                  <a:cubicBezTo>
                    <a:pt x="991" y="935"/>
                    <a:pt x="991" y="935"/>
                    <a:pt x="991" y="935"/>
                  </a:cubicBezTo>
                  <a:cubicBezTo>
                    <a:pt x="1021" y="927"/>
                    <a:pt x="1042" y="906"/>
                    <a:pt x="1042" y="871"/>
                  </a:cubicBezTo>
                  <a:close/>
                  <a:moveTo>
                    <a:pt x="906" y="908"/>
                  </a:moveTo>
                  <a:cubicBezTo>
                    <a:pt x="906" y="837"/>
                    <a:pt x="906" y="837"/>
                    <a:pt x="906" y="837"/>
                  </a:cubicBezTo>
                  <a:cubicBezTo>
                    <a:pt x="960" y="837"/>
                    <a:pt x="960" y="837"/>
                    <a:pt x="960" y="837"/>
                  </a:cubicBezTo>
                  <a:cubicBezTo>
                    <a:pt x="988" y="837"/>
                    <a:pt x="1004" y="850"/>
                    <a:pt x="1004" y="872"/>
                  </a:cubicBezTo>
                  <a:cubicBezTo>
                    <a:pt x="1004" y="873"/>
                    <a:pt x="1004" y="873"/>
                    <a:pt x="1004" y="873"/>
                  </a:cubicBezTo>
                  <a:cubicBezTo>
                    <a:pt x="1004" y="894"/>
                    <a:pt x="987" y="908"/>
                    <a:pt x="960" y="908"/>
                  </a:cubicBezTo>
                  <a:lnTo>
                    <a:pt x="906" y="908"/>
                  </a:lnTo>
                  <a:close/>
                  <a:moveTo>
                    <a:pt x="1223" y="950"/>
                  </a:moveTo>
                  <a:cubicBezTo>
                    <a:pt x="1109" y="803"/>
                    <a:pt x="1109" y="803"/>
                    <a:pt x="1109" y="803"/>
                  </a:cubicBezTo>
                  <a:cubicBezTo>
                    <a:pt x="1075" y="803"/>
                    <a:pt x="1075" y="803"/>
                    <a:pt x="1075" y="803"/>
                  </a:cubicBezTo>
                  <a:cubicBezTo>
                    <a:pt x="1075" y="1015"/>
                    <a:pt x="1075" y="1015"/>
                    <a:pt x="1075" y="1015"/>
                  </a:cubicBezTo>
                  <a:cubicBezTo>
                    <a:pt x="1111" y="1015"/>
                    <a:pt x="1111" y="1015"/>
                    <a:pt x="1111" y="1015"/>
                  </a:cubicBezTo>
                  <a:cubicBezTo>
                    <a:pt x="1111" y="864"/>
                    <a:pt x="1111" y="864"/>
                    <a:pt x="1111" y="864"/>
                  </a:cubicBezTo>
                  <a:cubicBezTo>
                    <a:pt x="1228" y="1015"/>
                    <a:pt x="1228" y="1015"/>
                    <a:pt x="1228" y="1015"/>
                  </a:cubicBezTo>
                  <a:cubicBezTo>
                    <a:pt x="1259" y="1015"/>
                    <a:pt x="1259" y="1015"/>
                    <a:pt x="1259" y="1015"/>
                  </a:cubicBezTo>
                  <a:cubicBezTo>
                    <a:pt x="1259" y="803"/>
                    <a:pt x="1259" y="803"/>
                    <a:pt x="1259" y="803"/>
                  </a:cubicBezTo>
                  <a:cubicBezTo>
                    <a:pt x="1223" y="803"/>
                    <a:pt x="1223" y="803"/>
                    <a:pt x="1223" y="803"/>
                  </a:cubicBezTo>
                  <a:lnTo>
                    <a:pt x="1223" y="950"/>
                  </a:lnTo>
                  <a:close/>
                  <a:moveTo>
                    <a:pt x="1401" y="904"/>
                  </a:moveTo>
                  <a:cubicBezTo>
                    <a:pt x="1337" y="803"/>
                    <a:pt x="1337" y="803"/>
                    <a:pt x="1337" y="803"/>
                  </a:cubicBezTo>
                  <a:cubicBezTo>
                    <a:pt x="1297" y="803"/>
                    <a:pt x="1297" y="803"/>
                    <a:pt x="1297" y="803"/>
                  </a:cubicBezTo>
                  <a:cubicBezTo>
                    <a:pt x="1297" y="1015"/>
                    <a:pt x="1297" y="1015"/>
                    <a:pt x="1297" y="1015"/>
                  </a:cubicBezTo>
                  <a:cubicBezTo>
                    <a:pt x="1334" y="1015"/>
                    <a:pt x="1334" y="1015"/>
                    <a:pt x="1334" y="1015"/>
                  </a:cubicBezTo>
                  <a:cubicBezTo>
                    <a:pt x="1334" y="864"/>
                    <a:pt x="1334" y="864"/>
                    <a:pt x="1334" y="864"/>
                  </a:cubicBezTo>
                  <a:cubicBezTo>
                    <a:pt x="1400" y="963"/>
                    <a:pt x="1400" y="963"/>
                    <a:pt x="1400" y="963"/>
                  </a:cubicBezTo>
                  <a:cubicBezTo>
                    <a:pt x="1401" y="963"/>
                    <a:pt x="1401" y="963"/>
                    <a:pt x="1401" y="963"/>
                  </a:cubicBezTo>
                  <a:cubicBezTo>
                    <a:pt x="1468" y="863"/>
                    <a:pt x="1468" y="863"/>
                    <a:pt x="1468" y="863"/>
                  </a:cubicBezTo>
                  <a:cubicBezTo>
                    <a:pt x="1468" y="1015"/>
                    <a:pt x="1468" y="1015"/>
                    <a:pt x="1468" y="1015"/>
                  </a:cubicBezTo>
                  <a:cubicBezTo>
                    <a:pt x="1505" y="1015"/>
                    <a:pt x="1505" y="1015"/>
                    <a:pt x="1505" y="1015"/>
                  </a:cubicBezTo>
                  <a:cubicBezTo>
                    <a:pt x="1505" y="803"/>
                    <a:pt x="1505" y="803"/>
                    <a:pt x="1505" y="803"/>
                  </a:cubicBezTo>
                  <a:cubicBezTo>
                    <a:pt x="1466" y="803"/>
                    <a:pt x="1466" y="803"/>
                    <a:pt x="1466" y="803"/>
                  </a:cubicBezTo>
                  <a:lnTo>
                    <a:pt x="1401" y="904"/>
                  </a:lnTo>
                  <a:close/>
                  <a:moveTo>
                    <a:pt x="1578" y="925"/>
                  </a:moveTo>
                  <a:cubicBezTo>
                    <a:pt x="1684" y="925"/>
                    <a:pt x="1684" y="925"/>
                    <a:pt x="1684" y="925"/>
                  </a:cubicBezTo>
                  <a:cubicBezTo>
                    <a:pt x="1684" y="892"/>
                    <a:pt x="1684" y="892"/>
                    <a:pt x="1684" y="892"/>
                  </a:cubicBezTo>
                  <a:cubicBezTo>
                    <a:pt x="1578" y="892"/>
                    <a:pt x="1578" y="892"/>
                    <a:pt x="1578" y="892"/>
                  </a:cubicBezTo>
                  <a:cubicBezTo>
                    <a:pt x="1578" y="837"/>
                    <a:pt x="1578" y="837"/>
                    <a:pt x="1578" y="837"/>
                  </a:cubicBezTo>
                  <a:cubicBezTo>
                    <a:pt x="1698" y="837"/>
                    <a:pt x="1698" y="837"/>
                    <a:pt x="1698" y="837"/>
                  </a:cubicBezTo>
                  <a:cubicBezTo>
                    <a:pt x="1698" y="803"/>
                    <a:pt x="1698" y="803"/>
                    <a:pt x="1698" y="803"/>
                  </a:cubicBezTo>
                  <a:cubicBezTo>
                    <a:pt x="1541" y="803"/>
                    <a:pt x="1541" y="803"/>
                    <a:pt x="1541" y="803"/>
                  </a:cubicBezTo>
                  <a:cubicBezTo>
                    <a:pt x="1541" y="1015"/>
                    <a:pt x="1541" y="1015"/>
                    <a:pt x="1541" y="1015"/>
                  </a:cubicBezTo>
                  <a:cubicBezTo>
                    <a:pt x="1700" y="1015"/>
                    <a:pt x="1700" y="1015"/>
                    <a:pt x="1700" y="1015"/>
                  </a:cubicBezTo>
                  <a:cubicBezTo>
                    <a:pt x="1700" y="982"/>
                    <a:pt x="1700" y="982"/>
                    <a:pt x="1700" y="982"/>
                  </a:cubicBezTo>
                  <a:cubicBezTo>
                    <a:pt x="1578" y="982"/>
                    <a:pt x="1578" y="982"/>
                    <a:pt x="1578" y="982"/>
                  </a:cubicBezTo>
                  <a:lnTo>
                    <a:pt x="1578" y="925"/>
                  </a:lnTo>
                  <a:close/>
                  <a:moveTo>
                    <a:pt x="1884" y="950"/>
                  </a:moveTo>
                  <a:cubicBezTo>
                    <a:pt x="1771" y="803"/>
                    <a:pt x="1771" y="803"/>
                    <a:pt x="1771" y="803"/>
                  </a:cubicBezTo>
                  <a:cubicBezTo>
                    <a:pt x="1736" y="803"/>
                    <a:pt x="1736" y="803"/>
                    <a:pt x="1736" y="803"/>
                  </a:cubicBezTo>
                  <a:cubicBezTo>
                    <a:pt x="1736" y="1015"/>
                    <a:pt x="1736" y="1015"/>
                    <a:pt x="1736" y="1015"/>
                  </a:cubicBezTo>
                  <a:cubicBezTo>
                    <a:pt x="1773" y="1015"/>
                    <a:pt x="1773" y="1015"/>
                    <a:pt x="1773" y="1015"/>
                  </a:cubicBezTo>
                  <a:cubicBezTo>
                    <a:pt x="1773" y="864"/>
                    <a:pt x="1773" y="864"/>
                    <a:pt x="1773" y="864"/>
                  </a:cubicBezTo>
                  <a:cubicBezTo>
                    <a:pt x="1890" y="1015"/>
                    <a:pt x="1890" y="1015"/>
                    <a:pt x="1890" y="1015"/>
                  </a:cubicBezTo>
                  <a:cubicBezTo>
                    <a:pt x="1921" y="1015"/>
                    <a:pt x="1921" y="1015"/>
                    <a:pt x="1921" y="1015"/>
                  </a:cubicBezTo>
                  <a:cubicBezTo>
                    <a:pt x="1921" y="803"/>
                    <a:pt x="1921" y="803"/>
                    <a:pt x="1921" y="803"/>
                  </a:cubicBezTo>
                  <a:cubicBezTo>
                    <a:pt x="1884" y="803"/>
                    <a:pt x="1884" y="803"/>
                    <a:pt x="1884" y="803"/>
                  </a:cubicBezTo>
                  <a:lnTo>
                    <a:pt x="1884" y="950"/>
                  </a:lnTo>
                  <a:close/>
                  <a:moveTo>
                    <a:pt x="1950" y="838"/>
                  </a:moveTo>
                  <a:cubicBezTo>
                    <a:pt x="2018" y="838"/>
                    <a:pt x="2018" y="838"/>
                    <a:pt x="2018" y="838"/>
                  </a:cubicBezTo>
                  <a:cubicBezTo>
                    <a:pt x="2018" y="1015"/>
                    <a:pt x="2018" y="1015"/>
                    <a:pt x="2018" y="1015"/>
                  </a:cubicBezTo>
                  <a:cubicBezTo>
                    <a:pt x="2055" y="1015"/>
                    <a:pt x="2055" y="1015"/>
                    <a:pt x="2055" y="1015"/>
                  </a:cubicBezTo>
                  <a:cubicBezTo>
                    <a:pt x="2055" y="838"/>
                    <a:pt x="2055" y="838"/>
                    <a:pt x="2055" y="838"/>
                  </a:cubicBezTo>
                  <a:cubicBezTo>
                    <a:pt x="2122" y="838"/>
                    <a:pt x="2122" y="838"/>
                    <a:pt x="2122" y="838"/>
                  </a:cubicBezTo>
                  <a:cubicBezTo>
                    <a:pt x="2122" y="803"/>
                    <a:pt x="2122" y="803"/>
                    <a:pt x="2122" y="803"/>
                  </a:cubicBezTo>
                  <a:cubicBezTo>
                    <a:pt x="1950" y="803"/>
                    <a:pt x="1950" y="803"/>
                    <a:pt x="1950" y="803"/>
                  </a:cubicBezTo>
                  <a:lnTo>
                    <a:pt x="1950" y="838"/>
                  </a:lnTo>
                  <a:close/>
                  <a:moveTo>
                    <a:pt x="1073" y="290"/>
                  </a:moveTo>
                  <a:cubicBezTo>
                    <a:pt x="952" y="259"/>
                    <a:pt x="923" y="244"/>
                    <a:pt x="923" y="198"/>
                  </a:cubicBezTo>
                  <a:cubicBezTo>
                    <a:pt x="923" y="196"/>
                    <a:pt x="923" y="196"/>
                    <a:pt x="923" y="196"/>
                  </a:cubicBezTo>
                  <a:cubicBezTo>
                    <a:pt x="923" y="162"/>
                    <a:pt x="953" y="136"/>
                    <a:pt x="1012" y="136"/>
                  </a:cubicBezTo>
                  <a:cubicBezTo>
                    <a:pt x="1071" y="136"/>
                    <a:pt x="1131" y="161"/>
                    <a:pt x="1193" y="204"/>
                  </a:cubicBezTo>
                  <a:cubicBezTo>
                    <a:pt x="1272" y="89"/>
                    <a:pt x="1272" y="89"/>
                    <a:pt x="1272" y="89"/>
                  </a:cubicBezTo>
                  <a:cubicBezTo>
                    <a:pt x="1202" y="32"/>
                    <a:pt x="1115" y="0"/>
                    <a:pt x="1014" y="0"/>
                  </a:cubicBezTo>
                  <a:cubicBezTo>
                    <a:pt x="872" y="0"/>
                    <a:pt x="771" y="84"/>
                    <a:pt x="771" y="210"/>
                  </a:cubicBezTo>
                  <a:cubicBezTo>
                    <a:pt x="771" y="212"/>
                    <a:pt x="771" y="212"/>
                    <a:pt x="771" y="212"/>
                  </a:cubicBezTo>
                  <a:cubicBezTo>
                    <a:pt x="771" y="350"/>
                    <a:pt x="861" y="389"/>
                    <a:pt x="1001" y="425"/>
                  </a:cubicBezTo>
                  <a:cubicBezTo>
                    <a:pt x="1118" y="455"/>
                    <a:pt x="1141" y="474"/>
                    <a:pt x="1141" y="513"/>
                  </a:cubicBezTo>
                  <a:cubicBezTo>
                    <a:pt x="1141" y="515"/>
                    <a:pt x="1141" y="515"/>
                    <a:pt x="1141" y="515"/>
                  </a:cubicBezTo>
                  <a:cubicBezTo>
                    <a:pt x="1141" y="556"/>
                    <a:pt x="1104" y="581"/>
                    <a:pt x="1041" y="581"/>
                  </a:cubicBezTo>
                  <a:cubicBezTo>
                    <a:pt x="961" y="581"/>
                    <a:pt x="896" y="548"/>
                    <a:pt x="833" y="496"/>
                  </a:cubicBezTo>
                  <a:cubicBezTo>
                    <a:pt x="743" y="605"/>
                    <a:pt x="743" y="605"/>
                    <a:pt x="743" y="605"/>
                  </a:cubicBezTo>
                  <a:cubicBezTo>
                    <a:pt x="826" y="679"/>
                    <a:pt x="933" y="716"/>
                    <a:pt x="1038" y="716"/>
                  </a:cubicBezTo>
                  <a:cubicBezTo>
                    <a:pt x="1188" y="716"/>
                    <a:pt x="1293" y="638"/>
                    <a:pt x="1293" y="500"/>
                  </a:cubicBezTo>
                  <a:cubicBezTo>
                    <a:pt x="1293" y="498"/>
                    <a:pt x="1293" y="498"/>
                    <a:pt x="1293" y="498"/>
                  </a:cubicBezTo>
                  <a:cubicBezTo>
                    <a:pt x="1293" y="377"/>
                    <a:pt x="1214" y="326"/>
                    <a:pt x="1073" y="2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DDD716A6-8BCF-6848-84E2-A6A085F332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1" y="2"/>
              <a:ext cx="4000" cy="2416"/>
            </a:xfrm>
            <a:custGeom>
              <a:avLst/>
              <a:gdLst>
                <a:gd name="T0" fmla="*/ 675 w 2309"/>
                <a:gd name="T1" fmla="*/ 743 h 1396"/>
                <a:gd name="T2" fmla="*/ 748 w 2309"/>
                <a:gd name="T3" fmla="*/ 341 h 1396"/>
                <a:gd name="T4" fmla="*/ 472 w 2309"/>
                <a:gd name="T5" fmla="*/ 195 h 1396"/>
                <a:gd name="T6" fmla="*/ 432 w 2309"/>
                <a:gd name="T7" fmla="*/ 217 h 1396"/>
                <a:gd name="T8" fmla="*/ 541 w 2309"/>
                <a:gd name="T9" fmla="*/ 1037 h 1396"/>
                <a:gd name="T10" fmla="*/ 1264 w 2309"/>
                <a:gd name="T11" fmla="*/ 1279 h 1396"/>
                <a:gd name="T12" fmla="*/ 1555 w 2309"/>
                <a:gd name="T13" fmla="*/ 429 h 1396"/>
                <a:gd name="T14" fmla="*/ 1526 w 2309"/>
                <a:gd name="T15" fmla="*/ 389 h 1396"/>
                <a:gd name="T16" fmla="*/ 1380 w 2309"/>
                <a:gd name="T17" fmla="*/ 527 h 1396"/>
                <a:gd name="T18" fmla="*/ 1152 w 2309"/>
                <a:gd name="T19" fmla="*/ 1207 h 1396"/>
                <a:gd name="T20" fmla="*/ 1131 w 2309"/>
                <a:gd name="T21" fmla="*/ 838 h 1396"/>
                <a:gd name="T22" fmla="*/ 786 w 2309"/>
                <a:gd name="T23" fmla="*/ 389 h 1396"/>
                <a:gd name="T24" fmla="*/ 755 w 2309"/>
                <a:gd name="T25" fmla="*/ 429 h 1396"/>
                <a:gd name="T26" fmla="*/ 766 w 2309"/>
                <a:gd name="T27" fmla="*/ 1046 h 1396"/>
                <a:gd name="T28" fmla="*/ 1103 w 2309"/>
                <a:gd name="T29" fmla="*/ 1270 h 1396"/>
                <a:gd name="T30" fmla="*/ 1081 w 2309"/>
                <a:gd name="T31" fmla="*/ 1095 h 1396"/>
                <a:gd name="T32" fmla="*/ 1159 w 2309"/>
                <a:gd name="T33" fmla="*/ 766 h 1396"/>
                <a:gd name="T34" fmla="*/ 1170 w 2309"/>
                <a:gd name="T35" fmla="*/ 12 h 1396"/>
                <a:gd name="T36" fmla="*/ 1127 w 2309"/>
                <a:gd name="T37" fmla="*/ 31 h 1396"/>
                <a:gd name="T38" fmla="*/ 932 w 2309"/>
                <a:gd name="T39" fmla="*/ 453 h 1396"/>
                <a:gd name="T40" fmla="*/ 1598 w 2309"/>
                <a:gd name="T41" fmla="*/ 392 h 1396"/>
                <a:gd name="T42" fmla="*/ 1592 w 2309"/>
                <a:gd name="T43" fmla="*/ 1061 h 1396"/>
                <a:gd name="T44" fmla="*/ 1892 w 2309"/>
                <a:gd name="T45" fmla="*/ 458 h 1396"/>
                <a:gd name="T46" fmla="*/ 1850 w 2309"/>
                <a:gd name="T47" fmla="*/ 192 h 1396"/>
                <a:gd name="T48" fmla="*/ 1837 w 2309"/>
                <a:gd name="T49" fmla="*/ 195 h 1396"/>
                <a:gd name="T50" fmla="*/ 1762 w 2309"/>
                <a:gd name="T51" fmla="*/ 228 h 1396"/>
                <a:gd name="T52" fmla="*/ 1586 w 2309"/>
                <a:gd name="T53" fmla="*/ 267 h 1396"/>
                <a:gd name="T54" fmla="*/ 1511 w 2309"/>
                <a:gd name="T55" fmla="*/ 52 h 1396"/>
                <a:gd name="T56" fmla="*/ 1506 w 2309"/>
                <a:gd name="T57" fmla="*/ 53 h 1396"/>
                <a:gd name="T58" fmla="*/ 1494 w 2309"/>
                <a:gd name="T59" fmla="*/ 58 h 1396"/>
                <a:gd name="T60" fmla="*/ 1408 w 2309"/>
                <a:gd name="T61" fmla="*/ 389 h 1396"/>
                <a:gd name="T62" fmla="*/ 884 w 2309"/>
                <a:gd name="T63" fmla="*/ 104 h 1396"/>
                <a:gd name="T64" fmla="*/ 815 w 2309"/>
                <a:gd name="T65" fmla="*/ 57 h 1396"/>
                <a:gd name="T66" fmla="*/ 803 w 2309"/>
                <a:gd name="T67" fmla="*/ 53 h 1396"/>
                <a:gd name="T68" fmla="*/ 772 w 2309"/>
                <a:gd name="T69" fmla="*/ 75 h 1396"/>
                <a:gd name="T70" fmla="*/ 988 w 2309"/>
                <a:gd name="T71" fmla="*/ 185 h 1396"/>
                <a:gd name="T72" fmla="*/ 219 w 2309"/>
                <a:gd name="T73" fmla="*/ 498 h 1396"/>
                <a:gd name="T74" fmla="*/ 107 w 2309"/>
                <a:gd name="T75" fmla="*/ 520 h 1396"/>
                <a:gd name="T76" fmla="*/ 388 w 2309"/>
                <a:gd name="T77" fmla="*/ 725 h 1396"/>
                <a:gd name="T78" fmla="*/ 2167 w 2309"/>
                <a:gd name="T79" fmla="*/ 499 h 1396"/>
                <a:gd name="T80" fmla="*/ 1941 w 2309"/>
                <a:gd name="T81" fmla="*/ 506 h 1396"/>
                <a:gd name="T82" fmla="*/ 2210 w 2309"/>
                <a:gd name="T83" fmla="*/ 546 h 1396"/>
                <a:gd name="T84" fmla="*/ 2274 w 2309"/>
                <a:gd name="T85" fmla="*/ 966 h 1396"/>
                <a:gd name="T86" fmla="*/ 2227 w 2309"/>
                <a:gd name="T87" fmla="*/ 935 h 1396"/>
                <a:gd name="T88" fmla="*/ 1811 w 2309"/>
                <a:gd name="T89" fmla="*/ 1061 h 1396"/>
                <a:gd name="T90" fmla="*/ 2301 w 2309"/>
                <a:gd name="T91" fmla="*/ 1040 h 1396"/>
                <a:gd name="T92" fmla="*/ 499 w 2309"/>
                <a:gd name="T93" fmla="*/ 1061 h 1396"/>
                <a:gd name="T94" fmla="*/ 18 w 2309"/>
                <a:gd name="T95" fmla="*/ 978 h 1396"/>
                <a:gd name="T96" fmla="*/ 9 w 2309"/>
                <a:gd name="T97" fmla="*/ 1041 h 1396"/>
                <a:gd name="T98" fmla="*/ 39 w 2309"/>
                <a:gd name="T99" fmla="*/ 1070 h 1396"/>
                <a:gd name="T100" fmla="*/ 499 w 2309"/>
                <a:gd name="T101" fmla="*/ 1061 h 1396"/>
                <a:gd name="T102" fmla="*/ 1699 w 2309"/>
                <a:gd name="T103" fmla="*/ 1305 h 1396"/>
                <a:gd name="T104" fmla="*/ 1519 w 2309"/>
                <a:gd name="T105" fmla="*/ 1309 h 1396"/>
                <a:gd name="T106" fmla="*/ 1212 w 2309"/>
                <a:gd name="T107" fmla="*/ 1337 h 1396"/>
                <a:gd name="T108" fmla="*/ 1305 w 2309"/>
                <a:gd name="T109" fmla="*/ 1337 h 1396"/>
                <a:gd name="T110" fmla="*/ 1881 w 2309"/>
                <a:gd name="T111" fmla="*/ 1351 h 1396"/>
                <a:gd name="T112" fmla="*/ 1091 w 2309"/>
                <a:gd name="T113" fmla="*/ 1330 h 1396"/>
                <a:gd name="T114" fmla="*/ 791 w 2309"/>
                <a:gd name="T115" fmla="*/ 1309 h 1396"/>
                <a:gd name="T116" fmla="*/ 611 w 2309"/>
                <a:gd name="T117" fmla="*/ 1305 h 1396"/>
                <a:gd name="T118" fmla="*/ 416 w 2309"/>
                <a:gd name="T119" fmla="*/ 1319 h 1396"/>
                <a:gd name="T120" fmla="*/ 787 w 2309"/>
                <a:gd name="T121" fmla="*/ 1368 h 1396"/>
                <a:gd name="T122" fmla="*/ 1088 w 2309"/>
                <a:gd name="T123" fmla="*/ 1341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9" h="1396">
                  <a:moveTo>
                    <a:pt x="855" y="1255"/>
                  </a:moveTo>
                  <a:cubicBezTo>
                    <a:pt x="807" y="1218"/>
                    <a:pt x="749" y="1157"/>
                    <a:pt x="719" y="1061"/>
                  </a:cubicBezTo>
                  <a:cubicBezTo>
                    <a:pt x="690" y="971"/>
                    <a:pt x="675" y="863"/>
                    <a:pt x="675" y="743"/>
                  </a:cubicBezTo>
                  <a:cubicBezTo>
                    <a:pt x="675" y="576"/>
                    <a:pt x="703" y="434"/>
                    <a:pt x="712" y="394"/>
                  </a:cubicBezTo>
                  <a:cubicBezTo>
                    <a:pt x="712" y="393"/>
                    <a:pt x="712" y="392"/>
                    <a:pt x="712" y="392"/>
                  </a:cubicBezTo>
                  <a:cubicBezTo>
                    <a:pt x="717" y="369"/>
                    <a:pt x="731" y="350"/>
                    <a:pt x="748" y="341"/>
                  </a:cubicBezTo>
                  <a:cubicBezTo>
                    <a:pt x="622" y="260"/>
                    <a:pt x="513" y="212"/>
                    <a:pt x="492" y="203"/>
                  </a:cubicBezTo>
                  <a:cubicBezTo>
                    <a:pt x="479" y="197"/>
                    <a:pt x="473" y="195"/>
                    <a:pt x="472" y="195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67" y="193"/>
                    <a:pt x="463" y="192"/>
                    <a:pt x="458" y="192"/>
                  </a:cubicBezTo>
                  <a:cubicBezTo>
                    <a:pt x="444" y="192"/>
                    <a:pt x="436" y="201"/>
                    <a:pt x="432" y="217"/>
                  </a:cubicBezTo>
                  <a:cubicBezTo>
                    <a:pt x="432" y="217"/>
                    <a:pt x="429" y="242"/>
                    <a:pt x="425" y="285"/>
                  </a:cubicBezTo>
                  <a:cubicBezTo>
                    <a:pt x="421" y="323"/>
                    <a:pt x="417" y="385"/>
                    <a:pt x="417" y="458"/>
                  </a:cubicBezTo>
                  <a:cubicBezTo>
                    <a:pt x="417" y="623"/>
                    <a:pt x="439" y="857"/>
                    <a:pt x="541" y="1037"/>
                  </a:cubicBezTo>
                  <a:cubicBezTo>
                    <a:pt x="620" y="1174"/>
                    <a:pt x="731" y="1251"/>
                    <a:pt x="855" y="1255"/>
                  </a:cubicBezTo>
                  <a:close/>
                  <a:moveTo>
                    <a:pt x="1263" y="1279"/>
                  </a:moveTo>
                  <a:cubicBezTo>
                    <a:pt x="1264" y="1279"/>
                    <a:pt x="1264" y="1279"/>
                    <a:pt x="1264" y="1279"/>
                  </a:cubicBezTo>
                  <a:cubicBezTo>
                    <a:pt x="1350" y="1279"/>
                    <a:pt x="1495" y="1207"/>
                    <a:pt x="1545" y="1046"/>
                  </a:cubicBezTo>
                  <a:cubicBezTo>
                    <a:pt x="1571" y="960"/>
                    <a:pt x="1585" y="858"/>
                    <a:pt x="1585" y="743"/>
                  </a:cubicBezTo>
                  <a:cubicBezTo>
                    <a:pt x="1585" y="600"/>
                    <a:pt x="1564" y="476"/>
                    <a:pt x="1555" y="429"/>
                  </a:cubicBezTo>
                  <a:cubicBezTo>
                    <a:pt x="1552" y="412"/>
                    <a:pt x="1550" y="402"/>
                    <a:pt x="1550" y="402"/>
                  </a:cubicBezTo>
                  <a:cubicBezTo>
                    <a:pt x="1548" y="394"/>
                    <a:pt x="1544" y="384"/>
                    <a:pt x="1536" y="384"/>
                  </a:cubicBezTo>
                  <a:cubicBezTo>
                    <a:pt x="1533" y="384"/>
                    <a:pt x="1530" y="386"/>
                    <a:pt x="1526" y="389"/>
                  </a:cubicBezTo>
                  <a:cubicBezTo>
                    <a:pt x="1526" y="389"/>
                    <a:pt x="1522" y="392"/>
                    <a:pt x="1515" y="398"/>
                  </a:cubicBezTo>
                  <a:cubicBezTo>
                    <a:pt x="1508" y="404"/>
                    <a:pt x="1497" y="412"/>
                    <a:pt x="1483" y="425"/>
                  </a:cubicBezTo>
                  <a:cubicBezTo>
                    <a:pt x="1464" y="442"/>
                    <a:pt x="1425" y="478"/>
                    <a:pt x="1380" y="527"/>
                  </a:cubicBezTo>
                  <a:cubicBezTo>
                    <a:pt x="1309" y="607"/>
                    <a:pt x="1214" y="732"/>
                    <a:pt x="1169" y="877"/>
                  </a:cubicBezTo>
                  <a:cubicBezTo>
                    <a:pt x="1144" y="962"/>
                    <a:pt x="1131" y="1035"/>
                    <a:pt x="1131" y="1095"/>
                  </a:cubicBezTo>
                  <a:cubicBezTo>
                    <a:pt x="1131" y="1139"/>
                    <a:pt x="1138" y="1177"/>
                    <a:pt x="1152" y="1207"/>
                  </a:cubicBezTo>
                  <a:cubicBezTo>
                    <a:pt x="1166" y="1237"/>
                    <a:pt x="1187" y="1257"/>
                    <a:pt x="1216" y="1271"/>
                  </a:cubicBezTo>
                  <a:cubicBezTo>
                    <a:pt x="1229" y="1276"/>
                    <a:pt x="1244" y="1279"/>
                    <a:pt x="1263" y="1279"/>
                  </a:cubicBezTo>
                  <a:close/>
                  <a:moveTo>
                    <a:pt x="1131" y="838"/>
                  </a:moveTo>
                  <a:cubicBezTo>
                    <a:pt x="1131" y="835"/>
                    <a:pt x="1133" y="832"/>
                    <a:pt x="1134" y="829"/>
                  </a:cubicBezTo>
                  <a:cubicBezTo>
                    <a:pt x="1039" y="594"/>
                    <a:pt x="822" y="418"/>
                    <a:pt x="798" y="398"/>
                  </a:cubicBezTo>
                  <a:cubicBezTo>
                    <a:pt x="790" y="392"/>
                    <a:pt x="786" y="389"/>
                    <a:pt x="786" y="389"/>
                  </a:cubicBezTo>
                  <a:cubicBezTo>
                    <a:pt x="782" y="386"/>
                    <a:pt x="778" y="384"/>
                    <a:pt x="775" y="384"/>
                  </a:cubicBezTo>
                  <a:cubicBezTo>
                    <a:pt x="767" y="384"/>
                    <a:pt x="763" y="394"/>
                    <a:pt x="760" y="403"/>
                  </a:cubicBezTo>
                  <a:cubicBezTo>
                    <a:pt x="760" y="404"/>
                    <a:pt x="758" y="414"/>
                    <a:pt x="755" y="429"/>
                  </a:cubicBezTo>
                  <a:cubicBezTo>
                    <a:pt x="752" y="441"/>
                    <a:pt x="748" y="467"/>
                    <a:pt x="743" y="503"/>
                  </a:cubicBezTo>
                  <a:cubicBezTo>
                    <a:pt x="734" y="559"/>
                    <a:pt x="725" y="647"/>
                    <a:pt x="725" y="743"/>
                  </a:cubicBezTo>
                  <a:cubicBezTo>
                    <a:pt x="725" y="860"/>
                    <a:pt x="738" y="962"/>
                    <a:pt x="766" y="1046"/>
                  </a:cubicBezTo>
                  <a:cubicBezTo>
                    <a:pt x="816" y="1207"/>
                    <a:pt x="964" y="1279"/>
                    <a:pt x="1053" y="1279"/>
                  </a:cubicBezTo>
                  <a:cubicBezTo>
                    <a:pt x="1054" y="1279"/>
                    <a:pt x="1054" y="1279"/>
                    <a:pt x="1054" y="1279"/>
                  </a:cubicBezTo>
                  <a:cubicBezTo>
                    <a:pt x="1073" y="1279"/>
                    <a:pt x="1089" y="1276"/>
                    <a:pt x="1103" y="1270"/>
                  </a:cubicBezTo>
                  <a:cubicBezTo>
                    <a:pt x="1110" y="1267"/>
                    <a:pt x="1117" y="1264"/>
                    <a:pt x="1125" y="1258"/>
                  </a:cubicBezTo>
                  <a:cubicBezTo>
                    <a:pt x="1119" y="1250"/>
                    <a:pt x="1113" y="1240"/>
                    <a:pt x="1108" y="1228"/>
                  </a:cubicBezTo>
                  <a:cubicBezTo>
                    <a:pt x="1090" y="1193"/>
                    <a:pt x="1082" y="1149"/>
                    <a:pt x="1081" y="1095"/>
                  </a:cubicBezTo>
                  <a:cubicBezTo>
                    <a:pt x="1082" y="1028"/>
                    <a:pt x="1095" y="950"/>
                    <a:pt x="1123" y="862"/>
                  </a:cubicBezTo>
                  <a:cubicBezTo>
                    <a:pt x="1125" y="855"/>
                    <a:pt x="1128" y="846"/>
                    <a:pt x="1131" y="838"/>
                  </a:cubicBezTo>
                  <a:close/>
                  <a:moveTo>
                    <a:pt x="1159" y="766"/>
                  </a:moveTo>
                  <a:cubicBezTo>
                    <a:pt x="1208" y="661"/>
                    <a:pt x="1281" y="558"/>
                    <a:pt x="1378" y="457"/>
                  </a:cubicBezTo>
                  <a:cubicBezTo>
                    <a:pt x="1312" y="256"/>
                    <a:pt x="1219" y="92"/>
                    <a:pt x="1182" y="31"/>
                  </a:cubicBezTo>
                  <a:cubicBezTo>
                    <a:pt x="1174" y="19"/>
                    <a:pt x="1170" y="12"/>
                    <a:pt x="1170" y="12"/>
                  </a:cubicBezTo>
                  <a:cubicBezTo>
                    <a:pt x="1163" y="1"/>
                    <a:pt x="1157" y="0"/>
                    <a:pt x="1155" y="0"/>
                  </a:cubicBezTo>
                  <a:cubicBezTo>
                    <a:pt x="1150" y="0"/>
                    <a:pt x="1144" y="4"/>
                    <a:pt x="1139" y="13"/>
                  </a:cubicBezTo>
                  <a:cubicBezTo>
                    <a:pt x="1139" y="13"/>
                    <a:pt x="1134" y="19"/>
                    <a:pt x="1127" y="31"/>
                  </a:cubicBezTo>
                  <a:cubicBezTo>
                    <a:pt x="1116" y="49"/>
                    <a:pt x="1106" y="67"/>
                    <a:pt x="1095" y="85"/>
                  </a:cubicBezTo>
                  <a:cubicBezTo>
                    <a:pt x="1072" y="127"/>
                    <a:pt x="1036" y="193"/>
                    <a:pt x="1000" y="277"/>
                  </a:cubicBezTo>
                  <a:cubicBezTo>
                    <a:pt x="975" y="334"/>
                    <a:pt x="952" y="393"/>
                    <a:pt x="932" y="453"/>
                  </a:cubicBezTo>
                  <a:cubicBezTo>
                    <a:pt x="1002" y="523"/>
                    <a:pt x="1097" y="633"/>
                    <a:pt x="1159" y="766"/>
                  </a:cubicBezTo>
                  <a:close/>
                  <a:moveTo>
                    <a:pt x="1562" y="341"/>
                  </a:moveTo>
                  <a:cubicBezTo>
                    <a:pt x="1580" y="350"/>
                    <a:pt x="1593" y="368"/>
                    <a:pt x="1598" y="392"/>
                  </a:cubicBezTo>
                  <a:cubicBezTo>
                    <a:pt x="1598" y="392"/>
                    <a:pt x="1599" y="393"/>
                    <a:pt x="1599" y="394"/>
                  </a:cubicBezTo>
                  <a:cubicBezTo>
                    <a:pt x="1607" y="434"/>
                    <a:pt x="1635" y="577"/>
                    <a:pt x="1635" y="743"/>
                  </a:cubicBezTo>
                  <a:cubicBezTo>
                    <a:pt x="1635" y="863"/>
                    <a:pt x="1620" y="970"/>
                    <a:pt x="1592" y="1061"/>
                  </a:cubicBezTo>
                  <a:cubicBezTo>
                    <a:pt x="1562" y="1157"/>
                    <a:pt x="1506" y="1218"/>
                    <a:pt x="1458" y="1255"/>
                  </a:cubicBezTo>
                  <a:cubicBezTo>
                    <a:pt x="1581" y="1249"/>
                    <a:pt x="1690" y="1172"/>
                    <a:pt x="1768" y="1037"/>
                  </a:cubicBezTo>
                  <a:cubicBezTo>
                    <a:pt x="1871" y="857"/>
                    <a:pt x="1892" y="623"/>
                    <a:pt x="1892" y="458"/>
                  </a:cubicBezTo>
                  <a:cubicBezTo>
                    <a:pt x="1892" y="400"/>
                    <a:pt x="1890" y="341"/>
                    <a:pt x="1884" y="284"/>
                  </a:cubicBezTo>
                  <a:cubicBezTo>
                    <a:pt x="1880" y="242"/>
                    <a:pt x="1877" y="217"/>
                    <a:pt x="1877" y="217"/>
                  </a:cubicBezTo>
                  <a:cubicBezTo>
                    <a:pt x="1874" y="201"/>
                    <a:pt x="1865" y="192"/>
                    <a:pt x="1850" y="192"/>
                  </a:cubicBezTo>
                  <a:cubicBezTo>
                    <a:pt x="1848" y="192"/>
                    <a:pt x="1843" y="192"/>
                    <a:pt x="1837" y="195"/>
                  </a:cubicBezTo>
                  <a:cubicBezTo>
                    <a:pt x="1837" y="195"/>
                    <a:pt x="1837" y="195"/>
                    <a:pt x="1837" y="195"/>
                  </a:cubicBezTo>
                  <a:cubicBezTo>
                    <a:pt x="1837" y="195"/>
                    <a:pt x="1837" y="195"/>
                    <a:pt x="1837" y="195"/>
                  </a:cubicBezTo>
                  <a:cubicBezTo>
                    <a:pt x="1837" y="195"/>
                    <a:pt x="1830" y="197"/>
                    <a:pt x="1818" y="203"/>
                  </a:cubicBezTo>
                  <a:cubicBezTo>
                    <a:pt x="1806" y="208"/>
                    <a:pt x="1790" y="215"/>
                    <a:pt x="1769" y="225"/>
                  </a:cubicBezTo>
                  <a:cubicBezTo>
                    <a:pt x="1762" y="228"/>
                    <a:pt x="1762" y="228"/>
                    <a:pt x="1762" y="228"/>
                  </a:cubicBezTo>
                  <a:cubicBezTo>
                    <a:pt x="1700" y="258"/>
                    <a:pt x="1639" y="292"/>
                    <a:pt x="1581" y="328"/>
                  </a:cubicBezTo>
                  <a:cubicBezTo>
                    <a:pt x="1575" y="332"/>
                    <a:pt x="1568" y="336"/>
                    <a:pt x="1562" y="341"/>
                  </a:cubicBezTo>
                  <a:close/>
                  <a:moveTo>
                    <a:pt x="1586" y="267"/>
                  </a:moveTo>
                  <a:cubicBezTo>
                    <a:pt x="1567" y="172"/>
                    <a:pt x="1546" y="101"/>
                    <a:pt x="1537" y="75"/>
                  </a:cubicBezTo>
                  <a:cubicBezTo>
                    <a:pt x="1537" y="74"/>
                    <a:pt x="1537" y="73"/>
                    <a:pt x="1536" y="73"/>
                  </a:cubicBezTo>
                  <a:cubicBezTo>
                    <a:pt x="1531" y="59"/>
                    <a:pt x="1523" y="52"/>
                    <a:pt x="1511" y="52"/>
                  </a:cubicBezTo>
                  <a:cubicBezTo>
                    <a:pt x="1510" y="52"/>
                    <a:pt x="1508" y="52"/>
                    <a:pt x="1506" y="53"/>
                  </a:cubicBezTo>
                  <a:cubicBezTo>
                    <a:pt x="1506" y="53"/>
                    <a:pt x="1506" y="53"/>
                    <a:pt x="1506" y="53"/>
                  </a:cubicBezTo>
                  <a:cubicBezTo>
                    <a:pt x="1506" y="53"/>
                    <a:pt x="1506" y="53"/>
                    <a:pt x="1506" y="53"/>
                  </a:cubicBezTo>
                  <a:cubicBezTo>
                    <a:pt x="1502" y="53"/>
                    <a:pt x="1498" y="55"/>
                    <a:pt x="1494" y="57"/>
                  </a:cubicBezTo>
                  <a:cubicBezTo>
                    <a:pt x="1494" y="57"/>
                    <a:pt x="1494" y="57"/>
                    <a:pt x="1494" y="57"/>
                  </a:cubicBezTo>
                  <a:cubicBezTo>
                    <a:pt x="1494" y="58"/>
                    <a:pt x="1494" y="58"/>
                    <a:pt x="1494" y="58"/>
                  </a:cubicBezTo>
                  <a:cubicBezTo>
                    <a:pt x="1494" y="58"/>
                    <a:pt x="1467" y="74"/>
                    <a:pt x="1425" y="104"/>
                  </a:cubicBezTo>
                  <a:cubicBezTo>
                    <a:pt x="1402" y="121"/>
                    <a:pt x="1366" y="148"/>
                    <a:pt x="1321" y="185"/>
                  </a:cubicBezTo>
                  <a:cubicBezTo>
                    <a:pt x="1354" y="252"/>
                    <a:pt x="1383" y="321"/>
                    <a:pt x="1408" y="389"/>
                  </a:cubicBezTo>
                  <a:cubicBezTo>
                    <a:pt x="1461" y="347"/>
                    <a:pt x="1519" y="307"/>
                    <a:pt x="1586" y="267"/>
                  </a:cubicBezTo>
                  <a:close/>
                  <a:moveTo>
                    <a:pt x="988" y="185"/>
                  </a:moveTo>
                  <a:cubicBezTo>
                    <a:pt x="953" y="156"/>
                    <a:pt x="918" y="128"/>
                    <a:pt x="884" y="104"/>
                  </a:cubicBezTo>
                  <a:cubicBezTo>
                    <a:pt x="843" y="74"/>
                    <a:pt x="816" y="58"/>
                    <a:pt x="815" y="58"/>
                  </a:cubicBezTo>
                  <a:cubicBezTo>
                    <a:pt x="815" y="57"/>
                    <a:pt x="815" y="57"/>
                    <a:pt x="815" y="57"/>
                  </a:cubicBezTo>
                  <a:cubicBezTo>
                    <a:pt x="815" y="57"/>
                    <a:pt x="815" y="57"/>
                    <a:pt x="815" y="57"/>
                  </a:cubicBezTo>
                  <a:cubicBezTo>
                    <a:pt x="811" y="55"/>
                    <a:pt x="807" y="53"/>
                    <a:pt x="804" y="53"/>
                  </a:cubicBezTo>
                  <a:cubicBezTo>
                    <a:pt x="803" y="53"/>
                    <a:pt x="803" y="53"/>
                    <a:pt x="803" y="53"/>
                  </a:cubicBezTo>
                  <a:cubicBezTo>
                    <a:pt x="803" y="53"/>
                    <a:pt x="803" y="53"/>
                    <a:pt x="803" y="53"/>
                  </a:cubicBezTo>
                  <a:cubicBezTo>
                    <a:pt x="801" y="52"/>
                    <a:pt x="800" y="52"/>
                    <a:pt x="798" y="52"/>
                  </a:cubicBezTo>
                  <a:cubicBezTo>
                    <a:pt x="787" y="52"/>
                    <a:pt x="778" y="59"/>
                    <a:pt x="773" y="73"/>
                  </a:cubicBezTo>
                  <a:cubicBezTo>
                    <a:pt x="773" y="73"/>
                    <a:pt x="773" y="74"/>
                    <a:pt x="772" y="75"/>
                  </a:cubicBezTo>
                  <a:cubicBezTo>
                    <a:pt x="764" y="101"/>
                    <a:pt x="742" y="172"/>
                    <a:pt x="724" y="267"/>
                  </a:cubicBezTo>
                  <a:cubicBezTo>
                    <a:pt x="790" y="307"/>
                    <a:pt x="848" y="347"/>
                    <a:pt x="902" y="389"/>
                  </a:cubicBezTo>
                  <a:cubicBezTo>
                    <a:pt x="925" y="323"/>
                    <a:pt x="954" y="254"/>
                    <a:pt x="988" y="185"/>
                  </a:cubicBezTo>
                  <a:close/>
                  <a:moveTo>
                    <a:pt x="388" y="725"/>
                  </a:moveTo>
                  <a:cubicBezTo>
                    <a:pt x="377" y="657"/>
                    <a:pt x="370" y="584"/>
                    <a:pt x="368" y="506"/>
                  </a:cubicBezTo>
                  <a:cubicBezTo>
                    <a:pt x="303" y="500"/>
                    <a:pt x="251" y="498"/>
                    <a:pt x="219" y="498"/>
                  </a:cubicBezTo>
                  <a:cubicBezTo>
                    <a:pt x="212" y="498"/>
                    <a:pt x="206" y="498"/>
                    <a:pt x="200" y="498"/>
                  </a:cubicBezTo>
                  <a:cubicBezTo>
                    <a:pt x="164" y="498"/>
                    <a:pt x="143" y="499"/>
                    <a:pt x="143" y="499"/>
                  </a:cubicBezTo>
                  <a:cubicBezTo>
                    <a:pt x="129" y="500"/>
                    <a:pt x="116" y="507"/>
                    <a:pt x="107" y="520"/>
                  </a:cubicBezTo>
                  <a:cubicBezTo>
                    <a:pt x="102" y="528"/>
                    <a:pt x="99" y="537"/>
                    <a:pt x="100" y="546"/>
                  </a:cubicBezTo>
                  <a:cubicBezTo>
                    <a:pt x="102" y="571"/>
                    <a:pt x="119" y="661"/>
                    <a:pt x="226" y="796"/>
                  </a:cubicBezTo>
                  <a:cubicBezTo>
                    <a:pt x="280" y="769"/>
                    <a:pt x="335" y="745"/>
                    <a:pt x="388" y="725"/>
                  </a:cubicBezTo>
                  <a:close/>
                  <a:moveTo>
                    <a:pt x="2210" y="546"/>
                  </a:moveTo>
                  <a:cubicBezTo>
                    <a:pt x="2211" y="538"/>
                    <a:pt x="2206" y="525"/>
                    <a:pt x="2203" y="520"/>
                  </a:cubicBezTo>
                  <a:cubicBezTo>
                    <a:pt x="2194" y="507"/>
                    <a:pt x="2181" y="500"/>
                    <a:pt x="2167" y="499"/>
                  </a:cubicBezTo>
                  <a:cubicBezTo>
                    <a:pt x="2166" y="499"/>
                    <a:pt x="2145" y="498"/>
                    <a:pt x="2110" y="498"/>
                  </a:cubicBezTo>
                  <a:cubicBezTo>
                    <a:pt x="2104" y="498"/>
                    <a:pt x="2097" y="498"/>
                    <a:pt x="2090" y="498"/>
                  </a:cubicBezTo>
                  <a:cubicBezTo>
                    <a:pt x="2058" y="498"/>
                    <a:pt x="2006" y="500"/>
                    <a:pt x="1941" y="506"/>
                  </a:cubicBezTo>
                  <a:cubicBezTo>
                    <a:pt x="1939" y="581"/>
                    <a:pt x="1933" y="654"/>
                    <a:pt x="1922" y="725"/>
                  </a:cubicBezTo>
                  <a:cubicBezTo>
                    <a:pt x="1974" y="745"/>
                    <a:pt x="2029" y="769"/>
                    <a:pt x="2084" y="796"/>
                  </a:cubicBezTo>
                  <a:cubicBezTo>
                    <a:pt x="2191" y="660"/>
                    <a:pt x="2207" y="571"/>
                    <a:pt x="2210" y="546"/>
                  </a:cubicBezTo>
                  <a:close/>
                  <a:moveTo>
                    <a:pt x="2291" y="978"/>
                  </a:moveTo>
                  <a:cubicBezTo>
                    <a:pt x="2291" y="978"/>
                    <a:pt x="2285" y="974"/>
                    <a:pt x="2274" y="966"/>
                  </a:cubicBezTo>
                  <a:cubicBezTo>
                    <a:pt x="2274" y="966"/>
                    <a:pt x="2274" y="966"/>
                    <a:pt x="2274" y="966"/>
                  </a:cubicBezTo>
                  <a:cubicBezTo>
                    <a:pt x="2274" y="966"/>
                    <a:pt x="2274" y="966"/>
                    <a:pt x="2274" y="966"/>
                  </a:cubicBezTo>
                  <a:cubicBezTo>
                    <a:pt x="2266" y="960"/>
                    <a:pt x="2254" y="952"/>
                    <a:pt x="2239" y="943"/>
                  </a:cubicBezTo>
                  <a:cubicBezTo>
                    <a:pt x="2236" y="940"/>
                    <a:pt x="2231" y="938"/>
                    <a:pt x="2227" y="935"/>
                  </a:cubicBezTo>
                  <a:cubicBezTo>
                    <a:pt x="2191" y="911"/>
                    <a:pt x="2132" y="876"/>
                    <a:pt x="2060" y="840"/>
                  </a:cubicBezTo>
                  <a:cubicBezTo>
                    <a:pt x="2011" y="815"/>
                    <a:pt x="1961" y="793"/>
                    <a:pt x="1913" y="775"/>
                  </a:cubicBezTo>
                  <a:cubicBezTo>
                    <a:pt x="1891" y="885"/>
                    <a:pt x="1857" y="981"/>
                    <a:pt x="1811" y="1061"/>
                  </a:cubicBezTo>
                  <a:cubicBezTo>
                    <a:pt x="1763" y="1145"/>
                    <a:pt x="1704" y="1209"/>
                    <a:pt x="1633" y="1251"/>
                  </a:cubicBezTo>
                  <a:cubicBezTo>
                    <a:pt x="2143" y="1223"/>
                    <a:pt x="2286" y="1059"/>
                    <a:pt x="2301" y="1040"/>
                  </a:cubicBezTo>
                  <a:cubicBezTo>
                    <a:pt x="2301" y="1040"/>
                    <a:pt x="2301" y="1040"/>
                    <a:pt x="2301" y="1040"/>
                  </a:cubicBezTo>
                  <a:cubicBezTo>
                    <a:pt x="2306" y="1032"/>
                    <a:pt x="2309" y="1024"/>
                    <a:pt x="2309" y="1015"/>
                  </a:cubicBezTo>
                  <a:cubicBezTo>
                    <a:pt x="2309" y="1000"/>
                    <a:pt x="2302" y="986"/>
                    <a:pt x="2291" y="978"/>
                  </a:cubicBezTo>
                  <a:close/>
                  <a:moveTo>
                    <a:pt x="499" y="1061"/>
                  </a:moveTo>
                  <a:cubicBezTo>
                    <a:pt x="453" y="981"/>
                    <a:pt x="419" y="885"/>
                    <a:pt x="397" y="775"/>
                  </a:cubicBezTo>
                  <a:cubicBezTo>
                    <a:pt x="225" y="840"/>
                    <a:pt x="87" y="930"/>
                    <a:pt x="35" y="966"/>
                  </a:cubicBezTo>
                  <a:cubicBezTo>
                    <a:pt x="24" y="974"/>
                    <a:pt x="19" y="978"/>
                    <a:pt x="18" y="978"/>
                  </a:cubicBezTo>
                  <a:cubicBezTo>
                    <a:pt x="7" y="986"/>
                    <a:pt x="0" y="1000"/>
                    <a:pt x="0" y="1015"/>
                  </a:cubicBezTo>
                  <a:cubicBezTo>
                    <a:pt x="0" y="1024"/>
                    <a:pt x="3" y="1032"/>
                    <a:pt x="8" y="1040"/>
                  </a:cubicBezTo>
                  <a:cubicBezTo>
                    <a:pt x="8" y="1040"/>
                    <a:pt x="9" y="1041"/>
                    <a:pt x="9" y="1041"/>
                  </a:cubicBezTo>
                  <a:cubicBezTo>
                    <a:pt x="10" y="1042"/>
                    <a:pt x="11" y="1044"/>
                    <a:pt x="12" y="1045"/>
                  </a:cubicBezTo>
                  <a:cubicBezTo>
                    <a:pt x="13" y="1046"/>
                    <a:pt x="13" y="1047"/>
                    <a:pt x="14" y="1048"/>
                  </a:cubicBezTo>
                  <a:cubicBezTo>
                    <a:pt x="18" y="1051"/>
                    <a:pt x="26" y="1060"/>
                    <a:pt x="39" y="1070"/>
                  </a:cubicBezTo>
                  <a:cubicBezTo>
                    <a:pt x="60" y="1089"/>
                    <a:pt x="99" y="1117"/>
                    <a:pt x="161" y="1144"/>
                  </a:cubicBezTo>
                  <a:cubicBezTo>
                    <a:pt x="289" y="1202"/>
                    <a:pt x="467" y="1239"/>
                    <a:pt x="676" y="1251"/>
                  </a:cubicBezTo>
                  <a:cubicBezTo>
                    <a:pt x="607" y="1209"/>
                    <a:pt x="546" y="1144"/>
                    <a:pt x="499" y="1061"/>
                  </a:cubicBezTo>
                  <a:close/>
                  <a:moveTo>
                    <a:pt x="1849" y="1288"/>
                  </a:moveTo>
                  <a:cubicBezTo>
                    <a:pt x="1823" y="1288"/>
                    <a:pt x="1784" y="1293"/>
                    <a:pt x="1726" y="1301"/>
                  </a:cubicBezTo>
                  <a:cubicBezTo>
                    <a:pt x="1717" y="1302"/>
                    <a:pt x="1708" y="1304"/>
                    <a:pt x="1699" y="1305"/>
                  </a:cubicBezTo>
                  <a:cubicBezTo>
                    <a:pt x="1673" y="1308"/>
                    <a:pt x="1642" y="1310"/>
                    <a:pt x="1601" y="1310"/>
                  </a:cubicBezTo>
                  <a:cubicBezTo>
                    <a:pt x="1575" y="1310"/>
                    <a:pt x="1549" y="1310"/>
                    <a:pt x="1521" y="1309"/>
                  </a:cubicBezTo>
                  <a:cubicBezTo>
                    <a:pt x="1519" y="1309"/>
                    <a:pt x="1519" y="1309"/>
                    <a:pt x="1519" y="1309"/>
                  </a:cubicBezTo>
                  <a:cubicBezTo>
                    <a:pt x="1492" y="1308"/>
                    <a:pt x="1462" y="1308"/>
                    <a:pt x="1432" y="1308"/>
                  </a:cubicBezTo>
                  <a:cubicBezTo>
                    <a:pt x="1370" y="1308"/>
                    <a:pt x="1289" y="1310"/>
                    <a:pt x="1218" y="1330"/>
                  </a:cubicBezTo>
                  <a:cubicBezTo>
                    <a:pt x="1215" y="1331"/>
                    <a:pt x="1212" y="1335"/>
                    <a:pt x="1212" y="1337"/>
                  </a:cubicBezTo>
                  <a:cubicBezTo>
                    <a:pt x="1213" y="1340"/>
                    <a:pt x="1217" y="1341"/>
                    <a:pt x="1221" y="1341"/>
                  </a:cubicBezTo>
                  <a:cubicBezTo>
                    <a:pt x="1222" y="1341"/>
                    <a:pt x="1223" y="1340"/>
                    <a:pt x="1224" y="1340"/>
                  </a:cubicBezTo>
                  <a:cubicBezTo>
                    <a:pt x="1253" y="1338"/>
                    <a:pt x="1280" y="1337"/>
                    <a:pt x="1305" y="1337"/>
                  </a:cubicBezTo>
                  <a:cubicBezTo>
                    <a:pt x="1398" y="1337"/>
                    <a:pt x="1462" y="1353"/>
                    <a:pt x="1523" y="1368"/>
                  </a:cubicBezTo>
                  <a:cubicBezTo>
                    <a:pt x="1580" y="1383"/>
                    <a:pt x="1635" y="1396"/>
                    <a:pt x="1711" y="1396"/>
                  </a:cubicBezTo>
                  <a:cubicBezTo>
                    <a:pt x="1791" y="1396"/>
                    <a:pt x="1855" y="1379"/>
                    <a:pt x="1881" y="1351"/>
                  </a:cubicBezTo>
                  <a:cubicBezTo>
                    <a:pt x="1890" y="1341"/>
                    <a:pt x="1894" y="1330"/>
                    <a:pt x="1893" y="1319"/>
                  </a:cubicBezTo>
                  <a:cubicBezTo>
                    <a:pt x="1891" y="1297"/>
                    <a:pt x="1884" y="1288"/>
                    <a:pt x="1849" y="1288"/>
                  </a:cubicBezTo>
                  <a:close/>
                  <a:moveTo>
                    <a:pt x="1091" y="1330"/>
                  </a:moveTo>
                  <a:cubicBezTo>
                    <a:pt x="1020" y="1310"/>
                    <a:pt x="939" y="1308"/>
                    <a:pt x="877" y="1308"/>
                  </a:cubicBezTo>
                  <a:cubicBezTo>
                    <a:pt x="877" y="1308"/>
                    <a:pt x="877" y="1308"/>
                    <a:pt x="877" y="1308"/>
                  </a:cubicBezTo>
                  <a:cubicBezTo>
                    <a:pt x="847" y="1308"/>
                    <a:pt x="817" y="1308"/>
                    <a:pt x="791" y="1309"/>
                  </a:cubicBezTo>
                  <a:cubicBezTo>
                    <a:pt x="788" y="1309"/>
                    <a:pt x="788" y="1309"/>
                    <a:pt x="788" y="1309"/>
                  </a:cubicBezTo>
                  <a:cubicBezTo>
                    <a:pt x="760" y="1310"/>
                    <a:pt x="734" y="1310"/>
                    <a:pt x="709" y="1310"/>
                  </a:cubicBezTo>
                  <a:cubicBezTo>
                    <a:pt x="667" y="1310"/>
                    <a:pt x="636" y="1308"/>
                    <a:pt x="611" y="1305"/>
                  </a:cubicBezTo>
                  <a:cubicBezTo>
                    <a:pt x="601" y="1304"/>
                    <a:pt x="592" y="1302"/>
                    <a:pt x="583" y="1301"/>
                  </a:cubicBezTo>
                  <a:cubicBezTo>
                    <a:pt x="525" y="1293"/>
                    <a:pt x="486" y="1288"/>
                    <a:pt x="460" y="1288"/>
                  </a:cubicBezTo>
                  <a:cubicBezTo>
                    <a:pt x="425" y="1288"/>
                    <a:pt x="418" y="1297"/>
                    <a:pt x="416" y="1319"/>
                  </a:cubicBezTo>
                  <a:cubicBezTo>
                    <a:pt x="415" y="1330"/>
                    <a:pt x="419" y="1341"/>
                    <a:pt x="428" y="1350"/>
                  </a:cubicBezTo>
                  <a:cubicBezTo>
                    <a:pt x="453" y="1379"/>
                    <a:pt x="519" y="1396"/>
                    <a:pt x="599" y="1396"/>
                  </a:cubicBezTo>
                  <a:cubicBezTo>
                    <a:pt x="675" y="1396"/>
                    <a:pt x="729" y="1383"/>
                    <a:pt x="787" y="1368"/>
                  </a:cubicBezTo>
                  <a:cubicBezTo>
                    <a:pt x="848" y="1353"/>
                    <a:pt x="911" y="1337"/>
                    <a:pt x="1004" y="1337"/>
                  </a:cubicBezTo>
                  <a:cubicBezTo>
                    <a:pt x="1030" y="1337"/>
                    <a:pt x="1057" y="1338"/>
                    <a:pt x="1085" y="1340"/>
                  </a:cubicBezTo>
                  <a:cubicBezTo>
                    <a:pt x="1086" y="1340"/>
                    <a:pt x="1087" y="1341"/>
                    <a:pt x="1088" y="1341"/>
                  </a:cubicBezTo>
                  <a:cubicBezTo>
                    <a:pt x="1092" y="1341"/>
                    <a:pt x="1097" y="1340"/>
                    <a:pt x="1097" y="1337"/>
                  </a:cubicBezTo>
                  <a:cubicBezTo>
                    <a:pt x="1097" y="1335"/>
                    <a:pt x="1095" y="1331"/>
                    <a:pt x="1091" y="13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</p:grpSp>
      <p:sp>
        <p:nvSpPr>
          <p:cNvPr id="39" name="Footer Placeholder 3">
            <a:extLst>
              <a:ext uri="{FF2B5EF4-FFF2-40B4-BE49-F238E27FC236}">
                <a16:creationId xmlns:a16="http://schemas.microsoft.com/office/drawing/2014/main" id="{451CE90D-C2B7-A145-B742-F4069E295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228" y="6188899"/>
            <a:ext cx="3343275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r>
              <a:rPr lang="en-US"/>
              <a:t>Page </a:t>
            </a:r>
            <a:fld id="{9B9BA90C-EAA5-9446-B68C-B7124104B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228" y="668773"/>
            <a:ext cx="4637507" cy="49847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Agenda slide</a:t>
            </a:r>
            <a:endParaRPr lang="en-AU"/>
          </a:p>
        </p:txBody>
      </p:sp>
      <p:sp>
        <p:nvSpPr>
          <p:cNvPr id="32" name="Text Placeholder 2078">
            <a:extLst>
              <a:ext uri="{FF2B5EF4-FFF2-40B4-BE49-F238E27FC236}">
                <a16:creationId xmlns:a16="http://schemas.microsoft.com/office/drawing/2014/main" id="{6CEE090E-CCFD-D641-BC04-E336F151C8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8" y="1175566"/>
            <a:ext cx="4636034" cy="276999"/>
          </a:xfrm>
        </p:spPr>
        <p:txBody>
          <a:bodyPr wrap="square">
            <a:noAutofit/>
          </a:bodyPr>
          <a:lstStyle>
            <a:lvl1pPr>
              <a:defRPr sz="1800" b="0" i="0">
                <a:solidFill>
                  <a:schemeClr val="bg1"/>
                </a:solidFill>
                <a:latin typeface="Montserrat SemiBold" pitchFamily="2" charset="77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sp>
        <p:nvSpPr>
          <p:cNvPr id="44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315913" y="1881188"/>
            <a:ext cx="9267825" cy="4030662"/>
          </a:xfrm>
        </p:spPr>
        <p:txBody>
          <a:bodyPr/>
          <a:lstStyle>
            <a:lvl1pPr marL="0" marR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None/>
              <a:tabLst/>
              <a:defRPr>
                <a:solidFill>
                  <a:schemeClr val="bg1"/>
                </a:solidFill>
              </a:defRPr>
            </a:lvl1pPr>
            <a:lvl2pPr marL="143996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</a:defRPr>
            </a:lvl2pPr>
            <a:lvl3pPr marL="287991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>
                <a:solidFill>
                  <a:schemeClr val="bg1"/>
                </a:solidFill>
              </a:defRPr>
            </a:lvl3pPr>
            <a:lvl4pPr marL="431988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Montserrat Medium Point Size 14</a:t>
            </a:r>
          </a:p>
          <a:p>
            <a:pPr lvl="1"/>
            <a:r>
              <a:rPr lang="en-US"/>
              <a:t>Montserrat Medium Point Size 14</a:t>
            </a:r>
          </a:p>
          <a:p>
            <a:pPr lvl="2"/>
            <a:r>
              <a:rPr lang="en-US"/>
              <a:t>Montserrat Medium Point Size 12</a:t>
            </a:r>
          </a:p>
          <a:p>
            <a:pPr lvl="3"/>
            <a:r>
              <a:rPr lang="en-US"/>
              <a:t>Montserrat Light Point Size 12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7346632-EFE4-F840-8F92-83FA6363A404}"/>
              </a:ext>
            </a:extLst>
          </p:cNvPr>
          <p:cNvGrpSpPr/>
          <p:nvPr userDrawn="1"/>
        </p:nvGrpSpPr>
        <p:grpSpPr>
          <a:xfrm>
            <a:off x="337062" y="365496"/>
            <a:ext cx="2576121" cy="184666"/>
            <a:chOff x="446350" y="402893"/>
            <a:chExt cx="2780477" cy="20356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C913C52-0751-BC4D-A716-67C521725C4C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385F729-539D-F848-B304-C18B0623A65C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702517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>
                  <a:solidFill>
                    <a:schemeClr val="bg1"/>
                  </a:solidFill>
                  <a:latin typeface="Montserrat SemiBold" pitchFamily="2" charset="77"/>
                </a:rPr>
                <a:t>NSW Department of Education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1658">
            <a:off x="5621845" y="5781660"/>
            <a:ext cx="3416076" cy="33727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09" y="6188899"/>
            <a:ext cx="1175227" cy="11608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8183" y="-777322"/>
            <a:ext cx="2128082" cy="21013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050" y="-2675411"/>
            <a:ext cx="3835859" cy="378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150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2E84D184-0E36-4D4E-BB2E-2CD914E38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228" y="6188899"/>
            <a:ext cx="3343275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>
                <a:solidFill>
                  <a:schemeClr val="tx2"/>
                </a:solidFill>
                <a:latin typeface="Montserrat Light" pitchFamily="2" charset="77"/>
              </a:defRPr>
            </a:lvl1pPr>
          </a:lstStyle>
          <a:p>
            <a:r>
              <a:rPr lang="en-US"/>
              <a:t>Page </a:t>
            </a:r>
            <a:fld id="{9B9BA90C-EAA5-9446-B68C-B7124104B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6" name="Text Placeholder 2078">
            <a:extLst>
              <a:ext uri="{FF2B5EF4-FFF2-40B4-BE49-F238E27FC236}">
                <a16:creationId xmlns:a16="http://schemas.microsoft.com/office/drawing/2014/main" id="{DE976D40-EB64-8443-8524-2F97084E2C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16227" y="1175566"/>
            <a:ext cx="9290109" cy="276999"/>
          </a:xfrm>
        </p:spPr>
        <p:txBody>
          <a:bodyPr wrap="square">
            <a:noAutofit/>
          </a:bodyPr>
          <a:lstStyle>
            <a:lvl1pPr>
              <a:defRPr sz="1800" b="0" i="0">
                <a:solidFill>
                  <a:schemeClr val="accent5"/>
                </a:solidFill>
                <a:latin typeface="Montserrat SemiBold" pitchFamily="2" charset="77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D9F97E7-AF54-478A-8D95-C8620B9F33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16227" y="1881187"/>
            <a:ext cx="9268179" cy="4030633"/>
          </a:xfrm>
        </p:spPr>
        <p:txBody>
          <a:bodyPr>
            <a:noAutofit/>
          </a:bodyPr>
          <a:lstStyle>
            <a:lvl1pPr marL="0" marR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  <a:lvl2pPr marL="143996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2pPr>
            <a:lvl3pPr marL="287991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>
                <a:solidFill>
                  <a:schemeClr val="tx2"/>
                </a:solidFill>
              </a:defRPr>
            </a:lvl3pPr>
            <a:lvl4pPr marL="431988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marR="0" lvl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143996" marR="0" lvl="1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287991" marR="0" lvl="2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12</a:t>
            </a:r>
          </a:p>
          <a:p>
            <a:pPr marL="431988" marR="0" lvl="3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itchFamily="2" charset="77"/>
                <a:ea typeface="+mn-ea"/>
                <a:cs typeface="+mn-cs"/>
              </a:rPr>
              <a:t>Montserrat Light Point Size 12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C2C0D5-A346-2643-9D8C-8C22D5D50C6E}"/>
              </a:ext>
            </a:extLst>
          </p:cNvPr>
          <p:cNvGrpSpPr/>
          <p:nvPr userDrawn="1"/>
        </p:nvGrpSpPr>
        <p:grpSpPr>
          <a:xfrm>
            <a:off x="337062" y="365496"/>
            <a:ext cx="2576121" cy="184666"/>
            <a:chOff x="446350" y="402893"/>
            <a:chExt cx="2780477" cy="20356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EFECAC3-BF7B-B746-B2D0-F554BFDC2964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74AE827-7224-224D-825A-55775AA3B745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702517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>
                  <a:solidFill>
                    <a:schemeClr val="tx2"/>
                  </a:solidFill>
                  <a:latin typeface="Montserrat SemiBold" pitchFamily="2" charset="77"/>
                </a:rPr>
                <a:t>NSW Department of Education</a:t>
              </a:r>
            </a:p>
          </p:txBody>
        </p:sp>
      </p:grp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1658">
            <a:off x="5828843" y="5712680"/>
            <a:ext cx="3050081" cy="30114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244" y="6102408"/>
            <a:ext cx="1976143" cy="195128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794" y="-2861078"/>
            <a:ext cx="3575178" cy="352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8601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6D938D5A-7424-0143-BFE0-7A42485AF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228" y="6188899"/>
            <a:ext cx="3343275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>
                <a:solidFill>
                  <a:schemeClr val="tx2"/>
                </a:solidFill>
                <a:latin typeface="Montserrat Light" pitchFamily="2" charset="77"/>
              </a:defRPr>
            </a:lvl1pPr>
          </a:lstStyle>
          <a:p>
            <a:r>
              <a:rPr lang="en-US"/>
              <a:t>Page </a:t>
            </a:r>
            <a:fld id="{9B9BA90C-EAA5-9446-B68C-B7124104B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0" name="Text Placeholder 2078">
            <a:extLst>
              <a:ext uri="{FF2B5EF4-FFF2-40B4-BE49-F238E27FC236}">
                <a16:creationId xmlns:a16="http://schemas.microsoft.com/office/drawing/2014/main" id="{7C970063-30E0-2145-B5EC-FC65EB533C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6227" y="1175566"/>
            <a:ext cx="9290109" cy="276999"/>
          </a:xfrm>
        </p:spPr>
        <p:txBody>
          <a:bodyPr wrap="square">
            <a:noAutofit/>
          </a:bodyPr>
          <a:lstStyle>
            <a:lvl1pPr>
              <a:defRPr sz="1800" b="0" i="0">
                <a:solidFill>
                  <a:schemeClr val="accent5"/>
                </a:solidFill>
                <a:latin typeface="Montserrat SemiBold" pitchFamily="2" charset="77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D9F97E7-AF54-478A-8D95-C8620B9F33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16229" y="1881187"/>
            <a:ext cx="4470000" cy="4030633"/>
          </a:xfrm>
        </p:spPr>
        <p:txBody>
          <a:bodyPr>
            <a:noAutofit/>
          </a:bodyPr>
          <a:lstStyle>
            <a:lvl1pPr marL="0" marR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  <a:lvl2pPr marL="143996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2pPr>
            <a:lvl3pPr marL="287991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>
                <a:solidFill>
                  <a:schemeClr val="tx2"/>
                </a:solidFill>
              </a:defRPr>
            </a:lvl3pPr>
            <a:lvl4pPr marL="431988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marR="0" lvl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143996" marR="0" lvl="1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287991" marR="0" lvl="2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12</a:t>
            </a:r>
          </a:p>
          <a:p>
            <a:pPr marL="431988" marR="0" lvl="3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itchFamily="2" charset="77"/>
                <a:ea typeface="+mn-ea"/>
                <a:cs typeface="+mn-cs"/>
              </a:rPr>
              <a:t>Montserrat Light Point Size 12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01DDF432-B9B5-4DE1-B08C-F223EAD1B17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16998" y="1881187"/>
            <a:ext cx="4470000" cy="4030633"/>
          </a:xfrm>
        </p:spPr>
        <p:txBody>
          <a:bodyPr>
            <a:noAutofit/>
          </a:bodyPr>
          <a:lstStyle>
            <a:lvl1pPr marL="0" marR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2"/>
                </a:solidFill>
              </a:defRPr>
            </a:lvl1pPr>
            <a:lvl2pPr marL="143996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2pPr>
            <a:lvl3pPr marL="287991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>
                <a:solidFill>
                  <a:schemeClr val="tx2"/>
                </a:solidFill>
              </a:defRPr>
            </a:lvl3pPr>
            <a:lvl4pPr marL="431988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marL="0" marR="0" lvl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143996" marR="0" lvl="1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287991" marR="0" lvl="2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12</a:t>
            </a:r>
          </a:p>
          <a:p>
            <a:pPr marL="431988" marR="0" lvl="3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itchFamily="2" charset="77"/>
                <a:ea typeface="+mn-ea"/>
                <a:cs typeface="+mn-cs"/>
              </a:rPr>
              <a:t>Montserrat Light Point Size 12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C291F29-2F98-BD4D-B042-0C72D579864D}"/>
              </a:ext>
            </a:extLst>
          </p:cNvPr>
          <p:cNvGrpSpPr/>
          <p:nvPr userDrawn="1"/>
        </p:nvGrpSpPr>
        <p:grpSpPr>
          <a:xfrm>
            <a:off x="337062" y="365496"/>
            <a:ext cx="2576121" cy="184666"/>
            <a:chOff x="446350" y="402893"/>
            <a:chExt cx="2780477" cy="203560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EF174A2-A12A-574C-A29E-3FE1A83AA8A7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A29AAED-C026-A74D-986A-D99794BFEDDD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702517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>
                  <a:solidFill>
                    <a:schemeClr val="tx2"/>
                  </a:solidFill>
                  <a:latin typeface="Montserrat SemiBold" pitchFamily="2" charset="77"/>
                </a:rPr>
                <a:t>NSW Department of Education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200" y="6136263"/>
            <a:ext cx="3127222" cy="308788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517" y="-1479217"/>
            <a:ext cx="2570841" cy="21926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1658">
            <a:off x="9717507" y="1796955"/>
            <a:ext cx="4255961" cy="420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0331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plate Instructions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0209DAC-2CDA-1542-A91A-6D9037024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228" y="6188899"/>
            <a:ext cx="3343275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>
                <a:solidFill>
                  <a:schemeClr val="tx2"/>
                </a:solidFill>
                <a:latin typeface="Montserrat Light" pitchFamily="2" charset="77"/>
              </a:defRPr>
            </a:lvl1pPr>
          </a:lstStyle>
          <a:p>
            <a:r>
              <a:rPr lang="en-US"/>
              <a:t>Page </a:t>
            </a:r>
            <a:fld id="{9B9BA90C-EAA5-9446-B68C-B7124104B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DD9A7-09FE-4E1B-A672-CED018A03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9233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2078">
            <a:extLst>
              <a:ext uri="{FF2B5EF4-FFF2-40B4-BE49-F238E27FC236}">
                <a16:creationId xmlns:a16="http://schemas.microsoft.com/office/drawing/2014/main" id="{9E9DA5A4-1A7E-2548-AD67-C81E6E9C25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16227" y="1175566"/>
            <a:ext cx="9290109" cy="276999"/>
          </a:xfrm>
        </p:spPr>
        <p:txBody>
          <a:bodyPr wrap="square">
            <a:noAutofit/>
          </a:bodyPr>
          <a:lstStyle>
            <a:lvl1pPr>
              <a:defRPr sz="1800" b="0" i="0">
                <a:solidFill>
                  <a:schemeClr val="accent5"/>
                </a:solidFill>
                <a:latin typeface="Montserrat SemiBold" pitchFamily="2" charset="77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D9F97E7-AF54-478A-8D95-C8620B9F33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16229" y="1881187"/>
            <a:ext cx="4470000" cy="4030633"/>
          </a:xfrm>
        </p:spPr>
        <p:txBody>
          <a:bodyPr>
            <a:noAutofit/>
          </a:bodyPr>
          <a:lstStyle>
            <a:lvl1pPr marL="0" marR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19233E"/>
                </a:solidFill>
              </a:defRPr>
            </a:lvl1pPr>
            <a:lvl2pPr marL="143996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rgbClr val="19233E"/>
                </a:solidFill>
              </a:defRPr>
            </a:lvl2pPr>
            <a:lvl3pPr marL="287991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>
                <a:solidFill>
                  <a:srgbClr val="19233E"/>
                </a:solidFill>
              </a:defRPr>
            </a:lvl3pPr>
            <a:lvl4pPr marL="431988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>
                <a:solidFill>
                  <a:srgbClr val="19233E"/>
                </a:solidFill>
              </a:defRPr>
            </a:lvl4pPr>
            <a:lvl5pPr>
              <a:defRPr>
                <a:solidFill>
                  <a:srgbClr val="19233E"/>
                </a:solidFill>
              </a:defRPr>
            </a:lvl5pPr>
          </a:lstStyle>
          <a:p>
            <a:pPr marL="0" marR="0" lvl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143996" marR="0" lvl="1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287991" marR="0" lvl="2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12</a:t>
            </a:r>
          </a:p>
          <a:p>
            <a:pPr marL="431988" marR="0" lvl="3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itchFamily="2" charset="77"/>
                <a:ea typeface="+mn-ea"/>
                <a:cs typeface="+mn-cs"/>
              </a:rPr>
              <a:t>Montserrat Light Point Size 12</a:t>
            </a: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01DDF432-B9B5-4DE1-B08C-F223EAD1B17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116998" y="1881187"/>
            <a:ext cx="4470000" cy="4030633"/>
          </a:xfrm>
        </p:spPr>
        <p:txBody>
          <a:bodyPr>
            <a:noAutofit/>
          </a:bodyPr>
          <a:lstStyle>
            <a:lvl1pPr marL="0" marR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rgbClr val="19233E"/>
                </a:solidFill>
              </a:defRPr>
            </a:lvl1pPr>
            <a:lvl2pPr marL="143996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rgbClr val="19233E"/>
                </a:solidFill>
              </a:defRPr>
            </a:lvl2pPr>
            <a:lvl3pPr marL="287991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>
                <a:solidFill>
                  <a:srgbClr val="19233E"/>
                </a:solidFill>
              </a:defRPr>
            </a:lvl3pPr>
            <a:lvl4pPr marL="431988" marR="0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>
                <a:solidFill>
                  <a:srgbClr val="19233E"/>
                </a:solidFill>
              </a:defRPr>
            </a:lvl4pPr>
            <a:lvl5pPr>
              <a:defRPr>
                <a:solidFill>
                  <a:srgbClr val="19233E"/>
                </a:solidFill>
              </a:defRPr>
            </a:lvl5pPr>
          </a:lstStyle>
          <a:p>
            <a:pPr marL="0" marR="0" lvl="0" indent="0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143996" marR="0" lvl="1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14</a:t>
            </a:r>
          </a:p>
          <a:p>
            <a:pPr marL="287991" marR="0" lvl="2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Monaco" pitchFamily="2" charset="77"/>
              <a:buChar char="⎼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 pitchFamily="2" charset="77"/>
                <a:ea typeface="+mn-ea"/>
                <a:cs typeface="+mn-cs"/>
              </a:rPr>
              <a:t>Montserrat Medium Point Size 12</a:t>
            </a:r>
          </a:p>
          <a:p>
            <a:pPr marL="431988" marR="0" lvl="3" indent="-143996" algn="l" defTabSz="914374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stem Font Regular"/>
              <a:buChar char="»"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itchFamily="2" charset="77"/>
                <a:ea typeface="+mn-ea"/>
                <a:cs typeface="+mn-cs"/>
              </a:rPr>
              <a:t>Montserrat Light Point Size 12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4A2B057-D6A1-C14A-AAC3-464F4406A251}"/>
              </a:ext>
            </a:extLst>
          </p:cNvPr>
          <p:cNvGrpSpPr/>
          <p:nvPr userDrawn="1"/>
        </p:nvGrpSpPr>
        <p:grpSpPr>
          <a:xfrm>
            <a:off x="337062" y="365496"/>
            <a:ext cx="2576121" cy="184666"/>
            <a:chOff x="446350" y="402893"/>
            <a:chExt cx="2780477" cy="20356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2D107B-3615-B049-BF4B-150EC0FCDA72}"/>
                </a:ext>
              </a:extLst>
            </p:cNvPr>
            <p:cNvCxnSpPr/>
            <p:nvPr userDrawn="1"/>
          </p:nvCxnSpPr>
          <p:spPr>
            <a:xfrm>
              <a:off x="446350" y="428178"/>
              <a:ext cx="0" cy="11905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3A59B52-EAD6-654A-9660-263545E42B74}"/>
                </a:ext>
              </a:extLst>
            </p:cNvPr>
            <p:cNvSpPr txBox="1"/>
            <p:nvPr userDrawn="1"/>
          </p:nvSpPr>
          <p:spPr>
            <a:xfrm>
              <a:off x="524310" y="402893"/>
              <a:ext cx="2702517" cy="20356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AU" sz="1200" b="1" i="0">
                  <a:solidFill>
                    <a:schemeClr val="tx2"/>
                  </a:solidFill>
                  <a:latin typeface="Montserrat SemiBold" pitchFamily="2" charset="77"/>
                </a:rPr>
                <a:t>NSW Department of Education</a:t>
              </a:r>
            </a:p>
          </p:txBody>
        </p:sp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076" y="6048758"/>
            <a:ext cx="1997843" cy="19727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176" y="6048758"/>
            <a:ext cx="2344070" cy="231435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1658">
            <a:off x="8668633" y="-1974475"/>
            <a:ext cx="3062105" cy="302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886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372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B51D2-7FE2-E74F-B12C-4953FC72F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6228" y="6188899"/>
            <a:ext cx="3343275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0" i="0">
                <a:solidFill>
                  <a:schemeClr val="tx2"/>
                </a:solidFill>
                <a:latin typeface="Montserrat Light" pitchFamily="2" charset="77"/>
              </a:defRPr>
            </a:lvl1pPr>
          </a:lstStyle>
          <a:p>
            <a:r>
              <a:rPr lang="en-US"/>
              <a:t>Page </a:t>
            </a:r>
            <a:fld id="{9B9BA90C-EAA5-9446-B68C-B7124104B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6229" y="1689105"/>
            <a:ext cx="9273544" cy="4131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Montserrat Medium Point Size 14</a:t>
            </a:r>
          </a:p>
          <a:p>
            <a:pPr lvl="1"/>
            <a:r>
              <a:rPr lang="en-US"/>
              <a:t>Montserrat Medium Point Size 14</a:t>
            </a:r>
          </a:p>
          <a:p>
            <a:pPr lvl="2"/>
            <a:r>
              <a:rPr lang="en-US"/>
              <a:t>Montserrat Medium Point Size 12</a:t>
            </a:r>
          </a:p>
          <a:p>
            <a:pPr lvl="3"/>
            <a:r>
              <a:rPr lang="en-US"/>
              <a:t>Montserrat Light Point Size 12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228" y="668773"/>
            <a:ext cx="9273546" cy="49847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7" name="Group 4">
            <a:extLst>
              <a:ext uri="{FF2B5EF4-FFF2-40B4-BE49-F238E27FC236}">
                <a16:creationId xmlns:a16="http://schemas.microsoft.com/office/drawing/2014/main" id="{6E4C24B8-2CBA-4302-9AB2-514F77CF3D6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9177298" y="6128859"/>
            <a:ext cx="412476" cy="435982"/>
            <a:chOff x="1841" y="2"/>
            <a:chExt cx="4000" cy="4318"/>
          </a:xfrm>
        </p:grpSpPr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480F538B-5591-4729-8C28-F988EAAEE3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72" y="2556"/>
              <a:ext cx="3779" cy="1764"/>
            </a:xfrm>
            <a:custGeom>
              <a:avLst/>
              <a:gdLst>
                <a:gd name="T0" fmla="*/ 1845 w 2181"/>
                <a:gd name="T1" fmla="*/ 700 h 1019"/>
                <a:gd name="T2" fmla="*/ 2181 w 2181"/>
                <a:gd name="T3" fmla="*/ 15 h 1019"/>
                <a:gd name="T4" fmla="*/ 1814 w 2181"/>
                <a:gd name="T5" fmla="*/ 15 h 1019"/>
                <a:gd name="T6" fmla="*/ 1459 w 2181"/>
                <a:gd name="T7" fmla="*/ 15 h 1019"/>
                <a:gd name="T8" fmla="*/ 1634 w 2181"/>
                <a:gd name="T9" fmla="*/ 700 h 1019"/>
                <a:gd name="T10" fmla="*/ 701 w 2181"/>
                <a:gd name="T11" fmla="*/ 700 h 1019"/>
                <a:gd name="T12" fmla="*/ 547 w 2181"/>
                <a:gd name="T13" fmla="*/ 453 h 1019"/>
                <a:gd name="T14" fmla="*/ 16 w 2181"/>
                <a:gd name="T15" fmla="*/ 700 h 1019"/>
                <a:gd name="T16" fmla="*/ 108 w 2181"/>
                <a:gd name="T17" fmla="*/ 929 h 1019"/>
                <a:gd name="T18" fmla="*/ 111 w 2181"/>
                <a:gd name="T19" fmla="*/ 985 h 1019"/>
                <a:gd name="T20" fmla="*/ 108 w 2181"/>
                <a:gd name="T21" fmla="*/ 834 h 1019"/>
                <a:gd name="T22" fmla="*/ 109 w 2181"/>
                <a:gd name="T23" fmla="*/ 800 h 1019"/>
                <a:gd name="T24" fmla="*/ 110 w 2181"/>
                <a:gd name="T25" fmla="*/ 1019 h 1019"/>
                <a:gd name="T26" fmla="*/ 108 w 2181"/>
                <a:gd name="T27" fmla="*/ 897 h 1019"/>
                <a:gd name="T28" fmla="*/ 221 w 2181"/>
                <a:gd name="T29" fmla="*/ 909 h 1019"/>
                <a:gd name="T30" fmla="*/ 442 w 2181"/>
                <a:gd name="T31" fmla="*/ 909 h 1019"/>
                <a:gd name="T32" fmla="*/ 403 w 2181"/>
                <a:gd name="T33" fmla="*/ 910 h 1019"/>
                <a:gd name="T34" fmla="*/ 260 w 2181"/>
                <a:gd name="T35" fmla="*/ 909 h 1019"/>
                <a:gd name="T36" fmla="*/ 403 w 2181"/>
                <a:gd name="T37" fmla="*/ 910 h 1019"/>
                <a:gd name="T38" fmla="*/ 440 w 2181"/>
                <a:gd name="T39" fmla="*/ 803 h 1019"/>
                <a:gd name="T40" fmla="*/ 649 w 2181"/>
                <a:gd name="T41" fmla="*/ 803 h 1019"/>
                <a:gd name="T42" fmla="*/ 711 w 2181"/>
                <a:gd name="T43" fmla="*/ 925 h 1019"/>
                <a:gd name="T44" fmla="*/ 711 w 2181"/>
                <a:gd name="T45" fmla="*/ 892 h 1019"/>
                <a:gd name="T46" fmla="*/ 831 w 2181"/>
                <a:gd name="T47" fmla="*/ 803 h 1019"/>
                <a:gd name="T48" fmla="*/ 833 w 2181"/>
                <a:gd name="T49" fmla="*/ 1015 h 1019"/>
                <a:gd name="T50" fmla="*/ 711 w 2181"/>
                <a:gd name="T51" fmla="*/ 925 h 1019"/>
                <a:gd name="T52" fmla="*/ 1024 w 2181"/>
                <a:gd name="T53" fmla="*/ 825 h 1019"/>
                <a:gd name="T54" fmla="*/ 869 w 2181"/>
                <a:gd name="T55" fmla="*/ 1015 h 1019"/>
                <a:gd name="T56" fmla="*/ 952 w 2181"/>
                <a:gd name="T57" fmla="*/ 942 h 1019"/>
                <a:gd name="T58" fmla="*/ 991 w 2181"/>
                <a:gd name="T59" fmla="*/ 935 h 1019"/>
                <a:gd name="T60" fmla="*/ 906 w 2181"/>
                <a:gd name="T61" fmla="*/ 837 h 1019"/>
                <a:gd name="T62" fmla="*/ 1004 w 2181"/>
                <a:gd name="T63" fmla="*/ 873 h 1019"/>
                <a:gd name="T64" fmla="*/ 1223 w 2181"/>
                <a:gd name="T65" fmla="*/ 950 h 1019"/>
                <a:gd name="T66" fmla="*/ 1075 w 2181"/>
                <a:gd name="T67" fmla="*/ 1015 h 1019"/>
                <a:gd name="T68" fmla="*/ 1228 w 2181"/>
                <a:gd name="T69" fmla="*/ 1015 h 1019"/>
                <a:gd name="T70" fmla="*/ 1223 w 2181"/>
                <a:gd name="T71" fmla="*/ 803 h 1019"/>
                <a:gd name="T72" fmla="*/ 1337 w 2181"/>
                <a:gd name="T73" fmla="*/ 803 h 1019"/>
                <a:gd name="T74" fmla="*/ 1334 w 2181"/>
                <a:gd name="T75" fmla="*/ 1015 h 1019"/>
                <a:gd name="T76" fmla="*/ 1401 w 2181"/>
                <a:gd name="T77" fmla="*/ 963 h 1019"/>
                <a:gd name="T78" fmla="*/ 1505 w 2181"/>
                <a:gd name="T79" fmla="*/ 1015 h 1019"/>
                <a:gd name="T80" fmla="*/ 1401 w 2181"/>
                <a:gd name="T81" fmla="*/ 904 h 1019"/>
                <a:gd name="T82" fmla="*/ 1684 w 2181"/>
                <a:gd name="T83" fmla="*/ 892 h 1019"/>
                <a:gd name="T84" fmla="*/ 1698 w 2181"/>
                <a:gd name="T85" fmla="*/ 837 h 1019"/>
                <a:gd name="T86" fmla="*/ 1541 w 2181"/>
                <a:gd name="T87" fmla="*/ 1015 h 1019"/>
                <a:gd name="T88" fmla="*/ 1578 w 2181"/>
                <a:gd name="T89" fmla="*/ 982 h 1019"/>
                <a:gd name="T90" fmla="*/ 1771 w 2181"/>
                <a:gd name="T91" fmla="*/ 803 h 1019"/>
                <a:gd name="T92" fmla="*/ 1773 w 2181"/>
                <a:gd name="T93" fmla="*/ 1015 h 1019"/>
                <a:gd name="T94" fmla="*/ 1921 w 2181"/>
                <a:gd name="T95" fmla="*/ 1015 h 1019"/>
                <a:gd name="T96" fmla="*/ 1884 w 2181"/>
                <a:gd name="T97" fmla="*/ 950 h 1019"/>
                <a:gd name="T98" fmla="*/ 2018 w 2181"/>
                <a:gd name="T99" fmla="*/ 1015 h 1019"/>
                <a:gd name="T100" fmla="*/ 2122 w 2181"/>
                <a:gd name="T101" fmla="*/ 838 h 1019"/>
                <a:gd name="T102" fmla="*/ 1950 w 2181"/>
                <a:gd name="T103" fmla="*/ 838 h 1019"/>
                <a:gd name="T104" fmla="*/ 923 w 2181"/>
                <a:gd name="T105" fmla="*/ 196 h 1019"/>
                <a:gd name="T106" fmla="*/ 1272 w 2181"/>
                <a:gd name="T107" fmla="*/ 89 h 1019"/>
                <a:gd name="T108" fmla="*/ 771 w 2181"/>
                <a:gd name="T109" fmla="*/ 212 h 1019"/>
                <a:gd name="T110" fmla="*/ 1141 w 2181"/>
                <a:gd name="T111" fmla="*/ 515 h 1019"/>
                <a:gd name="T112" fmla="*/ 743 w 2181"/>
                <a:gd name="T113" fmla="*/ 605 h 1019"/>
                <a:gd name="T114" fmla="*/ 1293 w 2181"/>
                <a:gd name="T115" fmla="*/ 498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181" h="1019">
                  <a:moveTo>
                    <a:pt x="1634" y="700"/>
                  </a:moveTo>
                  <a:cubicBezTo>
                    <a:pt x="1739" y="267"/>
                    <a:pt x="1739" y="267"/>
                    <a:pt x="1739" y="267"/>
                  </a:cubicBezTo>
                  <a:cubicBezTo>
                    <a:pt x="1845" y="700"/>
                    <a:pt x="1845" y="700"/>
                    <a:pt x="1845" y="700"/>
                  </a:cubicBezTo>
                  <a:cubicBezTo>
                    <a:pt x="2000" y="700"/>
                    <a:pt x="2000" y="700"/>
                    <a:pt x="2000" y="700"/>
                  </a:cubicBezTo>
                  <a:cubicBezTo>
                    <a:pt x="2002" y="694"/>
                    <a:pt x="2002" y="694"/>
                    <a:pt x="2002" y="694"/>
                  </a:cubicBezTo>
                  <a:cubicBezTo>
                    <a:pt x="2181" y="15"/>
                    <a:pt x="2181" y="15"/>
                    <a:pt x="2181" y="15"/>
                  </a:cubicBezTo>
                  <a:cubicBezTo>
                    <a:pt x="2023" y="15"/>
                    <a:pt x="2023" y="15"/>
                    <a:pt x="2023" y="15"/>
                  </a:cubicBezTo>
                  <a:cubicBezTo>
                    <a:pt x="1921" y="454"/>
                    <a:pt x="1921" y="454"/>
                    <a:pt x="1921" y="454"/>
                  </a:cubicBezTo>
                  <a:cubicBezTo>
                    <a:pt x="1814" y="15"/>
                    <a:pt x="1814" y="15"/>
                    <a:pt x="1814" y="15"/>
                  </a:cubicBezTo>
                  <a:cubicBezTo>
                    <a:pt x="1666" y="15"/>
                    <a:pt x="1666" y="15"/>
                    <a:pt x="1666" y="15"/>
                  </a:cubicBezTo>
                  <a:cubicBezTo>
                    <a:pt x="1558" y="449"/>
                    <a:pt x="1558" y="449"/>
                    <a:pt x="1558" y="449"/>
                  </a:cubicBezTo>
                  <a:cubicBezTo>
                    <a:pt x="1459" y="15"/>
                    <a:pt x="1459" y="15"/>
                    <a:pt x="1459" y="15"/>
                  </a:cubicBezTo>
                  <a:cubicBezTo>
                    <a:pt x="1298" y="15"/>
                    <a:pt x="1298" y="15"/>
                    <a:pt x="1298" y="15"/>
                  </a:cubicBezTo>
                  <a:cubicBezTo>
                    <a:pt x="1476" y="700"/>
                    <a:pt x="1476" y="700"/>
                    <a:pt x="1476" y="700"/>
                  </a:cubicBezTo>
                  <a:lnTo>
                    <a:pt x="1634" y="700"/>
                  </a:lnTo>
                  <a:close/>
                  <a:moveTo>
                    <a:pt x="170" y="263"/>
                  </a:moveTo>
                  <a:cubicBezTo>
                    <a:pt x="542" y="700"/>
                    <a:pt x="542" y="700"/>
                    <a:pt x="542" y="700"/>
                  </a:cubicBezTo>
                  <a:cubicBezTo>
                    <a:pt x="701" y="700"/>
                    <a:pt x="701" y="700"/>
                    <a:pt x="701" y="700"/>
                  </a:cubicBezTo>
                  <a:cubicBezTo>
                    <a:pt x="701" y="15"/>
                    <a:pt x="701" y="15"/>
                    <a:pt x="701" y="15"/>
                  </a:cubicBezTo>
                  <a:cubicBezTo>
                    <a:pt x="547" y="15"/>
                    <a:pt x="547" y="15"/>
                    <a:pt x="547" y="15"/>
                  </a:cubicBezTo>
                  <a:cubicBezTo>
                    <a:pt x="547" y="453"/>
                    <a:pt x="547" y="453"/>
                    <a:pt x="547" y="453"/>
                  </a:cubicBezTo>
                  <a:cubicBezTo>
                    <a:pt x="174" y="15"/>
                    <a:pt x="174" y="15"/>
                    <a:pt x="174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700"/>
                    <a:pt x="16" y="700"/>
                    <a:pt x="16" y="700"/>
                  </a:cubicBezTo>
                  <a:cubicBezTo>
                    <a:pt x="170" y="700"/>
                    <a:pt x="170" y="700"/>
                    <a:pt x="170" y="700"/>
                  </a:cubicBezTo>
                  <a:lnTo>
                    <a:pt x="170" y="263"/>
                  </a:lnTo>
                  <a:close/>
                  <a:moveTo>
                    <a:pt x="108" y="929"/>
                  </a:moveTo>
                  <a:cubicBezTo>
                    <a:pt x="162" y="929"/>
                    <a:pt x="162" y="929"/>
                    <a:pt x="162" y="929"/>
                  </a:cubicBezTo>
                  <a:cubicBezTo>
                    <a:pt x="162" y="969"/>
                    <a:pt x="162" y="969"/>
                    <a:pt x="162" y="969"/>
                  </a:cubicBezTo>
                  <a:cubicBezTo>
                    <a:pt x="149" y="979"/>
                    <a:pt x="131" y="985"/>
                    <a:pt x="111" y="985"/>
                  </a:cubicBezTo>
                  <a:cubicBezTo>
                    <a:pt x="68" y="985"/>
                    <a:pt x="39" y="953"/>
                    <a:pt x="39" y="909"/>
                  </a:cubicBezTo>
                  <a:cubicBezTo>
                    <a:pt x="39" y="909"/>
                    <a:pt x="39" y="909"/>
                    <a:pt x="39" y="909"/>
                  </a:cubicBezTo>
                  <a:cubicBezTo>
                    <a:pt x="39" y="868"/>
                    <a:pt x="69" y="834"/>
                    <a:pt x="108" y="834"/>
                  </a:cubicBezTo>
                  <a:cubicBezTo>
                    <a:pt x="135" y="834"/>
                    <a:pt x="151" y="843"/>
                    <a:pt x="167" y="857"/>
                  </a:cubicBezTo>
                  <a:cubicBezTo>
                    <a:pt x="191" y="829"/>
                    <a:pt x="191" y="829"/>
                    <a:pt x="191" y="829"/>
                  </a:cubicBezTo>
                  <a:cubicBezTo>
                    <a:pt x="169" y="810"/>
                    <a:pt x="146" y="800"/>
                    <a:pt x="109" y="800"/>
                  </a:cubicBezTo>
                  <a:cubicBezTo>
                    <a:pt x="45" y="800"/>
                    <a:pt x="0" y="850"/>
                    <a:pt x="0" y="909"/>
                  </a:cubicBezTo>
                  <a:cubicBezTo>
                    <a:pt x="0" y="910"/>
                    <a:pt x="0" y="910"/>
                    <a:pt x="0" y="910"/>
                  </a:cubicBezTo>
                  <a:cubicBezTo>
                    <a:pt x="0" y="972"/>
                    <a:pt x="44" y="1019"/>
                    <a:pt x="110" y="1019"/>
                  </a:cubicBezTo>
                  <a:cubicBezTo>
                    <a:pt x="148" y="1019"/>
                    <a:pt x="177" y="1004"/>
                    <a:pt x="198" y="986"/>
                  </a:cubicBezTo>
                  <a:cubicBezTo>
                    <a:pt x="198" y="897"/>
                    <a:pt x="198" y="897"/>
                    <a:pt x="198" y="897"/>
                  </a:cubicBezTo>
                  <a:cubicBezTo>
                    <a:pt x="108" y="897"/>
                    <a:pt x="108" y="897"/>
                    <a:pt x="108" y="897"/>
                  </a:cubicBezTo>
                  <a:lnTo>
                    <a:pt x="108" y="929"/>
                  </a:lnTo>
                  <a:close/>
                  <a:moveTo>
                    <a:pt x="332" y="800"/>
                  </a:moveTo>
                  <a:cubicBezTo>
                    <a:pt x="267" y="800"/>
                    <a:pt x="221" y="850"/>
                    <a:pt x="221" y="909"/>
                  </a:cubicBezTo>
                  <a:cubicBezTo>
                    <a:pt x="221" y="910"/>
                    <a:pt x="221" y="910"/>
                    <a:pt x="221" y="910"/>
                  </a:cubicBezTo>
                  <a:cubicBezTo>
                    <a:pt x="221" y="970"/>
                    <a:pt x="266" y="1019"/>
                    <a:pt x="331" y="1019"/>
                  </a:cubicBezTo>
                  <a:cubicBezTo>
                    <a:pt x="396" y="1019"/>
                    <a:pt x="442" y="969"/>
                    <a:pt x="442" y="909"/>
                  </a:cubicBezTo>
                  <a:cubicBezTo>
                    <a:pt x="442" y="909"/>
                    <a:pt x="442" y="909"/>
                    <a:pt x="442" y="909"/>
                  </a:cubicBezTo>
                  <a:cubicBezTo>
                    <a:pt x="442" y="849"/>
                    <a:pt x="397" y="800"/>
                    <a:pt x="332" y="800"/>
                  </a:cubicBezTo>
                  <a:close/>
                  <a:moveTo>
                    <a:pt x="403" y="910"/>
                  </a:moveTo>
                  <a:cubicBezTo>
                    <a:pt x="403" y="951"/>
                    <a:pt x="374" y="985"/>
                    <a:pt x="332" y="985"/>
                  </a:cubicBezTo>
                  <a:cubicBezTo>
                    <a:pt x="290" y="985"/>
                    <a:pt x="260" y="950"/>
                    <a:pt x="260" y="909"/>
                  </a:cubicBezTo>
                  <a:cubicBezTo>
                    <a:pt x="260" y="909"/>
                    <a:pt x="260" y="909"/>
                    <a:pt x="260" y="909"/>
                  </a:cubicBezTo>
                  <a:cubicBezTo>
                    <a:pt x="260" y="867"/>
                    <a:pt x="289" y="834"/>
                    <a:pt x="331" y="834"/>
                  </a:cubicBezTo>
                  <a:cubicBezTo>
                    <a:pt x="373" y="834"/>
                    <a:pt x="403" y="868"/>
                    <a:pt x="403" y="909"/>
                  </a:cubicBezTo>
                  <a:lnTo>
                    <a:pt x="403" y="910"/>
                  </a:lnTo>
                  <a:close/>
                  <a:moveTo>
                    <a:pt x="545" y="966"/>
                  </a:moveTo>
                  <a:cubicBezTo>
                    <a:pt x="481" y="803"/>
                    <a:pt x="481" y="803"/>
                    <a:pt x="481" y="803"/>
                  </a:cubicBezTo>
                  <a:cubicBezTo>
                    <a:pt x="440" y="803"/>
                    <a:pt x="440" y="803"/>
                    <a:pt x="440" y="803"/>
                  </a:cubicBezTo>
                  <a:cubicBezTo>
                    <a:pt x="528" y="1017"/>
                    <a:pt x="528" y="1017"/>
                    <a:pt x="528" y="1017"/>
                  </a:cubicBezTo>
                  <a:cubicBezTo>
                    <a:pt x="560" y="1017"/>
                    <a:pt x="560" y="1017"/>
                    <a:pt x="560" y="1017"/>
                  </a:cubicBezTo>
                  <a:cubicBezTo>
                    <a:pt x="649" y="803"/>
                    <a:pt x="649" y="803"/>
                    <a:pt x="649" y="803"/>
                  </a:cubicBezTo>
                  <a:cubicBezTo>
                    <a:pt x="608" y="803"/>
                    <a:pt x="608" y="803"/>
                    <a:pt x="608" y="803"/>
                  </a:cubicBezTo>
                  <a:lnTo>
                    <a:pt x="545" y="966"/>
                  </a:lnTo>
                  <a:close/>
                  <a:moveTo>
                    <a:pt x="711" y="925"/>
                  </a:moveTo>
                  <a:cubicBezTo>
                    <a:pt x="817" y="925"/>
                    <a:pt x="817" y="925"/>
                    <a:pt x="817" y="925"/>
                  </a:cubicBezTo>
                  <a:cubicBezTo>
                    <a:pt x="817" y="892"/>
                    <a:pt x="817" y="892"/>
                    <a:pt x="817" y="892"/>
                  </a:cubicBezTo>
                  <a:cubicBezTo>
                    <a:pt x="711" y="892"/>
                    <a:pt x="711" y="892"/>
                    <a:pt x="711" y="892"/>
                  </a:cubicBezTo>
                  <a:cubicBezTo>
                    <a:pt x="711" y="837"/>
                    <a:pt x="711" y="837"/>
                    <a:pt x="711" y="837"/>
                  </a:cubicBezTo>
                  <a:cubicBezTo>
                    <a:pt x="831" y="837"/>
                    <a:pt x="831" y="837"/>
                    <a:pt x="831" y="837"/>
                  </a:cubicBezTo>
                  <a:cubicBezTo>
                    <a:pt x="831" y="803"/>
                    <a:pt x="831" y="803"/>
                    <a:pt x="831" y="803"/>
                  </a:cubicBezTo>
                  <a:cubicBezTo>
                    <a:pt x="674" y="803"/>
                    <a:pt x="674" y="803"/>
                    <a:pt x="674" y="803"/>
                  </a:cubicBezTo>
                  <a:cubicBezTo>
                    <a:pt x="674" y="1015"/>
                    <a:pt x="674" y="1015"/>
                    <a:pt x="674" y="1015"/>
                  </a:cubicBezTo>
                  <a:cubicBezTo>
                    <a:pt x="833" y="1015"/>
                    <a:pt x="833" y="1015"/>
                    <a:pt x="833" y="1015"/>
                  </a:cubicBezTo>
                  <a:cubicBezTo>
                    <a:pt x="833" y="982"/>
                    <a:pt x="833" y="982"/>
                    <a:pt x="833" y="982"/>
                  </a:cubicBezTo>
                  <a:cubicBezTo>
                    <a:pt x="711" y="982"/>
                    <a:pt x="711" y="982"/>
                    <a:pt x="711" y="982"/>
                  </a:cubicBezTo>
                  <a:lnTo>
                    <a:pt x="711" y="925"/>
                  </a:lnTo>
                  <a:close/>
                  <a:moveTo>
                    <a:pt x="1042" y="871"/>
                  </a:moveTo>
                  <a:cubicBezTo>
                    <a:pt x="1042" y="870"/>
                    <a:pt x="1042" y="870"/>
                    <a:pt x="1042" y="870"/>
                  </a:cubicBezTo>
                  <a:cubicBezTo>
                    <a:pt x="1042" y="852"/>
                    <a:pt x="1035" y="836"/>
                    <a:pt x="1024" y="825"/>
                  </a:cubicBezTo>
                  <a:cubicBezTo>
                    <a:pt x="1011" y="811"/>
                    <a:pt x="990" y="803"/>
                    <a:pt x="963" y="803"/>
                  </a:cubicBezTo>
                  <a:cubicBezTo>
                    <a:pt x="869" y="803"/>
                    <a:pt x="869" y="803"/>
                    <a:pt x="869" y="803"/>
                  </a:cubicBezTo>
                  <a:cubicBezTo>
                    <a:pt x="869" y="1015"/>
                    <a:pt x="869" y="1015"/>
                    <a:pt x="869" y="1015"/>
                  </a:cubicBezTo>
                  <a:cubicBezTo>
                    <a:pt x="906" y="1015"/>
                    <a:pt x="906" y="1015"/>
                    <a:pt x="906" y="1015"/>
                  </a:cubicBezTo>
                  <a:cubicBezTo>
                    <a:pt x="906" y="942"/>
                    <a:pt x="906" y="942"/>
                    <a:pt x="906" y="942"/>
                  </a:cubicBezTo>
                  <a:cubicBezTo>
                    <a:pt x="952" y="942"/>
                    <a:pt x="952" y="942"/>
                    <a:pt x="952" y="942"/>
                  </a:cubicBezTo>
                  <a:cubicBezTo>
                    <a:pt x="1005" y="1015"/>
                    <a:pt x="1005" y="1015"/>
                    <a:pt x="1005" y="1015"/>
                  </a:cubicBezTo>
                  <a:cubicBezTo>
                    <a:pt x="1048" y="1015"/>
                    <a:pt x="1048" y="1015"/>
                    <a:pt x="1048" y="1015"/>
                  </a:cubicBezTo>
                  <a:cubicBezTo>
                    <a:pt x="991" y="935"/>
                    <a:pt x="991" y="935"/>
                    <a:pt x="991" y="935"/>
                  </a:cubicBezTo>
                  <a:cubicBezTo>
                    <a:pt x="1021" y="927"/>
                    <a:pt x="1042" y="906"/>
                    <a:pt x="1042" y="871"/>
                  </a:cubicBezTo>
                  <a:close/>
                  <a:moveTo>
                    <a:pt x="906" y="908"/>
                  </a:moveTo>
                  <a:cubicBezTo>
                    <a:pt x="906" y="837"/>
                    <a:pt x="906" y="837"/>
                    <a:pt x="906" y="837"/>
                  </a:cubicBezTo>
                  <a:cubicBezTo>
                    <a:pt x="960" y="837"/>
                    <a:pt x="960" y="837"/>
                    <a:pt x="960" y="837"/>
                  </a:cubicBezTo>
                  <a:cubicBezTo>
                    <a:pt x="988" y="837"/>
                    <a:pt x="1004" y="850"/>
                    <a:pt x="1004" y="872"/>
                  </a:cubicBezTo>
                  <a:cubicBezTo>
                    <a:pt x="1004" y="873"/>
                    <a:pt x="1004" y="873"/>
                    <a:pt x="1004" y="873"/>
                  </a:cubicBezTo>
                  <a:cubicBezTo>
                    <a:pt x="1004" y="894"/>
                    <a:pt x="987" y="908"/>
                    <a:pt x="960" y="908"/>
                  </a:cubicBezTo>
                  <a:lnTo>
                    <a:pt x="906" y="908"/>
                  </a:lnTo>
                  <a:close/>
                  <a:moveTo>
                    <a:pt x="1223" y="950"/>
                  </a:moveTo>
                  <a:cubicBezTo>
                    <a:pt x="1109" y="803"/>
                    <a:pt x="1109" y="803"/>
                    <a:pt x="1109" y="803"/>
                  </a:cubicBezTo>
                  <a:cubicBezTo>
                    <a:pt x="1075" y="803"/>
                    <a:pt x="1075" y="803"/>
                    <a:pt x="1075" y="803"/>
                  </a:cubicBezTo>
                  <a:cubicBezTo>
                    <a:pt x="1075" y="1015"/>
                    <a:pt x="1075" y="1015"/>
                    <a:pt x="1075" y="1015"/>
                  </a:cubicBezTo>
                  <a:cubicBezTo>
                    <a:pt x="1111" y="1015"/>
                    <a:pt x="1111" y="1015"/>
                    <a:pt x="1111" y="1015"/>
                  </a:cubicBezTo>
                  <a:cubicBezTo>
                    <a:pt x="1111" y="864"/>
                    <a:pt x="1111" y="864"/>
                    <a:pt x="1111" y="864"/>
                  </a:cubicBezTo>
                  <a:cubicBezTo>
                    <a:pt x="1228" y="1015"/>
                    <a:pt x="1228" y="1015"/>
                    <a:pt x="1228" y="1015"/>
                  </a:cubicBezTo>
                  <a:cubicBezTo>
                    <a:pt x="1259" y="1015"/>
                    <a:pt x="1259" y="1015"/>
                    <a:pt x="1259" y="1015"/>
                  </a:cubicBezTo>
                  <a:cubicBezTo>
                    <a:pt x="1259" y="803"/>
                    <a:pt x="1259" y="803"/>
                    <a:pt x="1259" y="803"/>
                  </a:cubicBezTo>
                  <a:cubicBezTo>
                    <a:pt x="1223" y="803"/>
                    <a:pt x="1223" y="803"/>
                    <a:pt x="1223" y="803"/>
                  </a:cubicBezTo>
                  <a:lnTo>
                    <a:pt x="1223" y="950"/>
                  </a:lnTo>
                  <a:close/>
                  <a:moveTo>
                    <a:pt x="1401" y="904"/>
                  </a:moveTo>
                  <a:cubicBezTo>
                    <a:pt x="1337" y="803"/>
                    <a:pt x="1337" y="803"/>
                    <a:pt x="1337" y="803"/>
                  </a:cubicBezTo>
                  <a:cubicBezTo>
                    <a:pt x="1297" y="803"/>
                    <a:pt x="1297" y="803"/>
                    <a:pt x="1297" y="803"/>
                  </a:cubicBezTo>
                  <a:cubicBezTo>
                    <a:pt x="1297" y="1015"/>
                    <a:pt x="1297" y="1015"/>
                    <a:pt x="1297" y="1015"/>
                  </a:cubicBezTo>
                  <a:cubicBezTo>
                    <a:pt x="1334" y="1015"/>
                    <a:pt x="1334" y="1015"/>
                    <a:pt x="1334" y="1015"/>
                  </a:cubicBezTo>
                  <a:cubicBezTo>
                    <a:pt x="1334" y="864"/>
                    <a:pt x="1334" y="864"/>
                    <a:pt x="1334" y="864"/>
                  </a:cubicBezTo>
                  <a:cubicBezTo>
                    <a:pt x="1400" y="963"/>
                    <a:pt x="1400" y="963"/>
                    <a:pt x="1400" y="963"/>
                  </a:cubicBezTo>
                  <a:cubicBezTo>
                    <a:pt x="1401" y="963"/>
                    <a:pt x="1401" y="963"/>
                    <a:pt x="1401" y="963"/>
                  </a:cubicBezTo>
                  <a:cubicBezTo>
                    <a:pt x="1468" y="863"/>
                    <a:pt x="1468" y="863"/>
                    <a:pt x="1468" y="863"/>
                  </a:cubicBezTo>
                  <a:cubicBezTo>
                    <a:pt x="1468" y="1015"/>
                    <a:pt x="1468" y="1015"/>
                    <a:pt x="1468" y="1015"/>
                  </a:cubicBezTo>
                  <a:cubicBezTo>
                    <a:pt x="1505" y="1015"/>
                    <a:pt x="1505" y="1015"/>
                    <a:pt x="1505" y="1015"/>
                  </a:cubicBezTo>
                  <a:cubicBezTo>
                    <a:pt x="1505" y="803"/>
                    <a:pt x="1505" y="803"/>
                    <a:pt x="1505" y="803"/>
                  </a:cubicBezTo>
                  <a:cubicBezTo>
                    <a:pt x="1466" y="803"/>
                    <a:pt x="1466" y="803"/>
                    <a:pt x="1466" y="803"/>
                  </a:cubicBezTo>
                  <a:lnTo>
                    <a:pt x="1401" y="904"/>
                  </a:lnTo>
                  <a:close/>
                  <a:moveTo>
                    <a:pt x="1578" y="925"/>
                  </a:moveTo>
                  <a:cubicBezTo>
                    <a:pt x="1684" y="925"/>
                    <a:pt x="1684" y="925"/>
                    <a:pt x="1684" y="925"/>
                  </a:cubicBezTo>
                  <a:cubicBezTo>
                    <a:pt x="1684" y="892"/>
                    <a:pt x="1684" y="892"/>
                    <a:pt x="1684" y="892"/>
                  </a:cubicBezTo>
                  <a:cubicBezTo>
                    <a:pt x="1578" y="892"/>
                    <a:pt x="1578" y="892"/>
                    <a:pt x="1578" y="892"/>
                  </a:cubicBezTo>
                  <a:cubicBezTo>
                    <a:pt x="1578" y="837"/>
                    <a:pt x="1578" y="837"/>
                    <a:pt x="1578" y="837"/>
                  </a:cubicBezTo>
                  <a:cubicBezTo>
                    <a:pt x="1698" y="837"/>
                    <a:pt x="1698" y="837"/>
                    <a:pt x="1698" y="837"/>
                  </a:cubicBezTo>
                  <a:cubicBezTo>
                    <a:pt x="1698" y="803"/>
                    <a:pt x="1698" y="803"/>
                    <a:pt x="1698" y="803"/>
                  </a:cubicBezTo>
                  <a:cubicBezTo>
                    <a:pt x="1541" y="803"/>
                    <a:pt x="1541" y="803"/>
                    <a:pt x="1541" y="803"/>
                  </a:cubicBezTo>
                  <a:cubicBezTo>
                    <a:pt x="1541" y="1015"/>
                    <a:pt x="1541" y="1015"/>
                    <a:pt x="1541" y="1015"/>
                  </a:cubicBezTo>
                  <a:cubicBezTo>
                    <a:pt x="1700" y="1015"/>
                    <a:pt x="1700" y="1015"/>
                    <a:pt x="1700" y="1015"/>
                  </a:cubicBezTo>
                  <a:cubicBezTo>
                    <a:pt x="1700" y="982"/>
                    <a:pt x="1700" y="982"/>
                    <a:pt x="1700" y="982"/>
                  </a:cubicBezTo>
                  <a:cubicBezTo>
                    <a:pt x="1578" y="982"/>
                    <a:pt x="1578" y="982"/>
                    <a:pt x="1578" y="982"/>
                  </a:cubicBezTo>
                  <a:lnTo>
                    <a:pt x="1578" y="925"/>
                  </a:lnTo>
                  <a:close/>
                  <a:moveTo>
                    <a:pt x="1884" y="950"/>
                  </a:moveTo>
                  <a:cubicBezTo>
                    <a:pt x="1771" y="803"/>
                    <a:pt x="1771" y="803"/>
                    <a:pt x="1771" y="803"/>
                  </a:cubicBezTo>
                  <a:cubicBezTo>
                    <a:pt x="1736" y="803"/>
                    <a:pt x="1736" y="803"/>
                    <a:pt x="1736" y="803"/>
                  </a:cubicBezTo>
                  <a:cubicBezTo>
                    <a:pt x="1736" y="1015"/>
                    <a:pt x="1736" y="1015"/>
                    <a:pt x="1736" y="1015"/>
                  </a:cubicBezTo>
                  <a:cubicBezTo>
                    <a:pt x="1773" y="1015"/>
                    <a:pt x="1773" y="1015"/>
                    <a:pt x="1773" y="1015"/>
                  </a:cubicBezTo>
                  <a:cubicBezTo>
                    <a:pt x="1773" y="864"/>
                    <a:pt x="1773" y="864"/>
                    <a:pt x="1773" y="864"/>
                  </a:cubicBezTo>
                  <a:cubicBezTo>
                    <a:pt x="1890" y="1015"/>
                    <a:pt x="1890" y="1015"/>
                    <a:pt x="1890" y="1015"/>
                  </a:cubicBezTo>
                  <a:cubicBezTo>
                    <a:pt x="1921" y="1015"/>
                    <a:pt x="1921" y="1015"/>
                    <a:pt x="1921" y="1015"/>
                  </a:cubicBezTo>
                  <a:cubicBezTo>
                    <a:pt x="1921" y="803"/>
                    <a:pt x="1921" y="803"/>
                    <a:pt x="1921" y="803"/>
                  </a:cubicBezTo>
                  <a:cubicBezTo>
                    <a:pt x="1884" y="803"/>
                    <a:pt x="1884" y="803"/>
                    <a:pt x="1884" y="803"/>
                  </a:cubicBezTo>
                  <a:lnTo>
                    <a:pt x="1884" y="950"/>
                  </a:lnTo>
                  <a:close/>
                  <a:moveTo>
                    <a:pt x="1950" y="838"/>
                  </a:moveTo>
                  <a:cubicBezTo>
                    <a:pt x="2018" y="838"/>
                    <a:pt x="2018" y="838"/>
                    <a:pt x="2018" y="838"/>
                  </a:cubicBezTo>
                  <a:cubicBezTo>
                    <a:pt x="2018" y="1015"/>
                    <a:pt x="2018" y="1015"/>
                    <a:pt x="2018" y="1015"/>
                  </a:cubicBezTo>
                  <a:cubicBezTo>
                    <a:pt x="2055" y="1015"/>
                    <a:pt x="2055" y="1015"/>
                    <a:pt x="2055" y="1015"/>
                  </a:cubicBezTo>
                  <a:cubicBezTo>
                    <a:pt x="2055" y="838"/>
                    <a:pt x="2055" y="838"/>
                    <a:pt x="2055" y="838"/>
                  </a:cubicBezTo>
                  <a:cubicBezTo>
                    <a:pt x="2122" y="838"/>
                    <a:pt x="2122" y="838"/>
                    <a:pt x="2122" y="838"/>
                  </a:cubicBezTo>
                  <a:cubicBezTo>
                    <a:pt x="2122" y="803"/>
                    <a:pt x="2122" y="803"/>
                    <a:pt x="2122" y="803"/>
                  </a:cubicBezTo>
                  <a:cubicBezTo>
                    <a:pt x="1950" y="803"/>
                    <a:pt x="1950" y="803"/>
                    <a:pt x="1950" y="803"/>
                  </a:cubicBezTo>
                  <a:lnTo>
                    <a:pt x="1950" y="838"/>
                  </a:lnTo>
                  <a:close/>
                  <a:moveTo>
                    <a:pt x="1073" y="290"/>
                  </a:moveTo>
                  <a:cubicBezTo>
                    <a:pt x="952" y="259"/>
                    <a:pt x="923" y="244"/>
                    <a:pt x="923" y="198"/>
                  </a:cubicBezTo>
                  <a:cubicBezTo>
                    <a:pt x="923" y="196"/>
                    <a:pt x="923" y="196"/>
                    <a:pt x="923" y="196"/>
                  </a:cubicBezTo>
                  <a:cubicBezTo>
                    <a:pt x="923" y="162"/>
                    <a:pt x="953" y="136"/>
                    <a:pt x="1012" y="136"/>
                  </a:cubicBezTo>
                  <a:cubicBezTo>
                    <a:pt x="1071" y="136"/>
                    <a:pt x="1131" y="161"/>
                    <a:pt x="1193" y="204"/>
                  </a:cubicBezTo>
                  <a:cubicBezTo>
                    <a:pt x="1272" y="89"/>
                    <a:pt x="1272" y="89"/>
                    <a:pt x="1272" y="89"/>
                  </a:cubicBezTo>
                  <a:cubicBezTo>
                    <a:pt x="1202" y="32"/>
                    <a:pt x="1115" y="0"/>
                    <a:pt x="1014" y="0"/>
                  </a:cubicBezTo>
                  <a:cubicBezTo>
                    <a:pt x="872" y="0"/>
                    <a:pt x="771" y="84"/>
                    <a:pt x="771" y="210"/>
                  </a:cubicBezTo>
                  <a:cubicBezTo>
                    <a:pt x="771" y="212"/>
                    <a:pt x="771" y="212"/>
                    <a:pt x="771" y="212"/>
                  </a:cubicBezTo>
                  <a:cubicBezTo>
                    <a:pt x="771" y="350"/>
                    <a:pt x="861" y="389"/>
                    <a:pt x="1001" y="425"/>
                  </a:cubicBezTo>
                  <a:cubicBezTo>
                    <a:pt x="1118" y="455"/>
                    <a:pt x="1141" y="474"/>
                    <a:pt x="1141" y="513"/>
                  </a:cubicBezTo>
                  <a:cubicBezTo>
                    <a:pt x="1141" y="515"/>
                    <a:pt x="1141" y="515"/>
                    <a:pt x="1141" y="515"/>
                  </a:cubicBezTo>
                  <a:cubicBezTo>
                    <a:pt x="1141" y="556"/>
                    <a:pt x="1104" y="581"/>
                    <a:pt x="1041" y="581"/>
                  </a:cubicBezTo>
                  <a:cubicBezTo>
                    <a:pt x="961" y="581"/>
                    <a:pt x="896" y="548"/>
                    <a:pt x="833" y="496"/>
                  </a:cubicBezTo>
                  <a:cubicBezTo>
                    <a:pt x="743" y="605"/>
                    <a:pt x="743" y="605"/>
                    <a:pt x="743" y="605"/>
                  </a:cubicBezTo>
                  <a:cubicBezTo>
                    <a:pt x="826" y="679"/>
                    <a:pt x="933" y="716"/>
                    <a:pt x="1038" y="716"/>
                  </a:cubicBezTo>
                  <a:cubicBezTo>
                    <a:pt x="1188" y="716"/>
                    <a:pt x="1293" y="638"/>
                    <a:pt x="1293" y="500"/>
                  </a:cubicBezTo>
                  <a:cubicBezTo>
                    <a:pt x="1293" y="498"/>
                    <a:pt x="1293" y="498"/>
                    <a:pt x="1293" y="498"/>
                  </a:cubicBezTo>
                  <a:cubicBezTo>
                    <a:pt x="1293" y="377"/>
                    <a:pt x="1214" y="326"/>
                    <a:pt x="1073" y="290"/>
                  </a:cubicBezTo>
                  <a:close/>
                </a:path>
              </a:pathLst>
            </a:custGeom>
            <a:solidFill>
              <a:srgbClr val="1D32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00E546D3-8277-4394-A225-0C85C093F6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1" y="2"/>
              <a:ext cx="4000" cy="2416"/>
            </a:xfrm>
            <a:custGeom>
              <a:avLst/>
              <a:gdLst>
                <a:gd name="T0" fmla="*/ 675 w 2309"/>
                <a:gd name="T1" fmla="*/ 743 h 1396"/>
                <a:gd name="T2" fmla="*/ 748 w 2309"/>
                <a:gd name="T3" fmla="*/ 341 h 1396"/>
                <a:gd name="T4" fmla="*/ 472 w 2309"/>
                <a:gd name="T5" fmla="*/ 195 h 1396"/>
                <a:gd name="T6" fmla="*/ 432 w 2309"/>
                <a:gd name="T7" fmla="*/ 217 h 1396"/>
                <a:gd name="T8" fmla="*/ 541 w 2309"/>
                <a:gd name="T9" fmla="*/ 1037 h 1396"/>
                <a:gd name="T10" fmla="*/ 1264 w 2309"/>
                <a:gd name="T11" fmla="*/ 1279 h 1396"/>
                <a:gd name="T12" fmla="*/ 1555 w 2309"/>
                <a:gd name="T13" fmla="*/ 429 h 1396"/>
                <a:gd name="T14" fmla="*/ 1526 w 2309"/>
                <a:gd name="T15" fmla="*/ 389 h 1396"/>
                <a:gd name="T16" fmla="*/ 1380 w 2309"/>
                <a:gd name="T17" fmla="*/ 527 h 1396"/>
                <a:gd name="T18" fmla="*/ 1152 w 2309"/>
                <a:gd name="T19" fmla="*/ 1207 h 1396"/>
                <a:gd name="T20" fmla="*/ 1131 w 2309"/>
                <a:gd name="T21" fmla="*/ 838 h 1396"/>
                <a:gd name="T22" fmla="*/ 786 w 2309"/>
                <a:gd name="T23" fmla="*/ 389 h 1396"/>
                <a:gd name="T24" fmla="*/ 755 w 2309"/>
                <a:gd name="T25" fmla="*/ 429 h 1396"/>
                <a:gd name="T26" fmla="*/ 766 w 2309"/>
                <a:gd name="T27" fmla="*/ 1046 h 1396"/>
                <a:gd name="T28" fmla="*/ 1103 w 2309"/>
                <a:gd name="T29" fmla="*/ 1270 h 1396"/>
                <a:gd name="T30" fmla="*/ 1081 w 2309"/>
                <a:gd name="T31" fmla="*/ 1095 h 1396"/>
                <a:gd name="T32" fmla="*/ 1159 w 2309"/>
                <a:gd name="T33" fmla="*/ 766 h 1396"/>
                <a:gd name="T34" fmla="*/ 1170 w 2309"/>
                <a:gd name="T35" fmla="*/ 12 h 1396"/>
                <a:gd name="T36" fmla="*/ 1127 w 2309"/>
                <a:gd name="T37" fmla="*/ 31 h 1396"/>
                <a:gd name="T38" fmla="*/ 932 w 2309"/>
                <a:gd name="T39" fmla="*/ 453 h 1396"/>
                <a:gd name="T40" fmla="*/ 1598 w 2309"/>
                <a:gd name="T41" fmla="*/ 392 h 1396"/>
                <a:gd name="T42" fmla="*/ 1592 w 2309"/>
                <a:gd name="T43" fmla="*/ 1061 h 1396"/>
                <a:gd name="T44" fmla="*/ 1892 w 2309"/>
                <a:gd name="T45" fmla="*/ 458 h 1396"/>
                <a:gd name="T46" fmla="*/ 1850 w 2309"/>
                <a:gd name="T47" fmla="*/ 192 h 1396"/>
                <a:gd name="T48" fmla="*/ 1837 w 2309"/>
                <a:gd name="T49" fmla="*/ 195 h 1396"/>
                <a:gd name="T50" fmla="*/ 1762 w 2309"/>
                <a:gd name="T51" fmla="*/ 228 h 1396"/>
                <a:gd name="T52" fmla="*/ 1586 w 2309"/>
                <a:gd name="T53" fmla="*/ 267 h 1396"/>
                <a:gd name="T54" fmla="*/ 1511 w 2309"/>
                <a:gd name="T55" fmla="*/ 52 h 1396"/>
                <a:gd name="T56" fmla="*/ 1506 w 2309"/>
                <a:gd name="T57" fmla="*/ 53 h 1396"/>
                <a:gd name="T58" fmla="*/ 1494 w 2309"/>
                <a:gd name="T59" fmla="*/ 58 h 1396"/>
                <a:gd name="T60" fmla="*/ 1408 w 2309"/>
                <a:gd name="T61" fmla="*/ 389 h 1396"/>
                <a:gd name="T62" fmla="*/ 884 w 2309"/>
                <a:gd name="T63" fmla="*/ 104 h 1396"/>
                <a:gd name="T64" fmla="*/ 815 w 2309"/>
                <a:gd name="T65" fmla="*/ 57 h 1396"/>
                <a:gd name="T66" fmla="*/ 803 w 2309"/>
                <a:gd name="T67" fmla="*/ 53 h 1396"/>
                <a:gd name="T68" fmla="*/ 772 w 2309"/>
                <a:gd name="T69" fmla="*/ 75 h 1396"/>
                <a:gd name="T70" fmla="*/ 988 w 2309"/>
                <a:gd name="T71" fmla="*/ 185 h 1396"/>
                <a:gd name="T72" fmla="*/ 219 w 2309"/>
                <a:gd name="T73" fmla="*/ 498 h 1396"/>
                <a:gd name="T74" fmla="*/ 107 w 2309"/>
                <a:gd name="T75" fmla="*/ 520 h 1396"/>
                <a:gd name="T76" fmla="*/ 388 w 2309"/>
                <a:gd name="T77" fmla="*/ 725 h 1396"/>
                <a:gd name="T78" fmla="*/ 2167 w 2309"/>
                <a:gd name="T79" fmla="*/ 499 h 1396"/>
                <a:gd name="T80" fmla="*/ 1941 w 2309"/>
                <a:gd name="T81" fmla="*/ 506 h 1396"/>
                <a:gd name="T82" fmla="*/ 2210 w 2309"/>
                <a:gd name="T83" fmla="*/ 546 h 1396"/>
                <a:gd name="T84" fmla="*/ 2274 w 2309"/>
                <a:gd name="T85" fmla="*/ 966 h 1396"/>
                <a:gd name="T86" fmla="*/ 2227 w 2309"/>
                <a:gd name="T87" fmla="*/ 935 h 1396"/>
                <a:gd name="T88" fmla="*/ 1811 w 2309"/>
                <a:gd name="T89" fmla="*/ 1061 h 1396"/>
                <a:gd name="T90" fmla="*/ 2301 w 2309"/>
                <a:gd name="T91" fmla="*/ 1040 h 1396"/>
                <a:gd name="T92" fmla="*/ 499 w 2309"/>
                <a:gd name="T93" fmla="*/ 1061 h 1396"/>
                <a:gd name="T94" fmla="*/ 18 w 2309"/>
                <a:gd name="T95" fmla="*/ 978 h 1396"/>
                <a:gd name="T96" fmla="*/ 9 w 2309"/>
                <a:gd name="T97" fmla="*/ 1041 h 1396"/>
                <a:gd name="T98" fmla="*/ 39 w 2309"/>
                <a:gd name="T99" fmla="*/ 1070 h 1396"/>
                <a:gd name="T100" fmla="*/ 499 w 2309"/>
                <a:gd name="T101" fmla="*/ 1061 h 1396"/>
                <a:gd name="T102" fmla="*/ 1699 w 2309"/>
                <a:gd name="T103" fmla="*/ 1305 h 1396"/>
                <a:gd name="T104" fmla="*/ 1519 w 2309"/>
                <a:gd name="T105" fmla="*/ 1309 h 1396"/>
                <a:gd name="T106" fmla="*/ 1212 w 2309"/>
                <a:gd name="T107" fmla="*/ 1337 h 1396"/>
                <a:gd name="T108" fmla="*/ 1305 w 2309"/>
                <a:gd name="T109" fmla="*/ 1337 h 1396"/>
                <a:gd name="T110" fmla="*/ 1881 w 2309"/>
                <a:gd name="T111" fmla="*/ 1351 h 1396"/>
                <a:gd name="T112" fmla="*/ 1091 w 2309"/>
                <a:gd name="T113" fmla="*/ 1330 h 1396"/>
                <a:gd name="T114" fmla="*/ 791 w 2309"/>
                <a:gd name="T115" fmla="*/ 1309 h 1396"/>
                <a:gd name="T116" fmla="*/ 611 w 2309"/>
                <a:gd name="T117" fmla="*/ 1305 h 1396"/>
                <a:gd name="T118" fmla="*/ 416 w 2309"/>
                <a:gd name="T119" fmla="*/ 1319 h 1396"/>
                <a:gd name="T120" fmla="*/ 787 w 2309"/>
                <a:gd name="T121" fmla="*/ 1368 h 1396"/>
                <a:gd name="T122" fmla="*/ 1088 w 2309"/>
                <a:gd name="T123" fmla="*/ 1341 h 1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9" h="1396">
                  <a:moveTo>
                    <a:pt x="855" y="1255"/>
                  </a:moveTo>
                  <a:cubicBezTo>
                    <a:pt x="807" y="1218"/>
                    <a:pt x="749" y="1157"/>
                    <a:pt x="719" y="1061"/>
                  </a:cubicBezTo>
                  <a:cubicBezTo>
                    <a:pt x="690" y="971"/>
                    <a:pt x="675" y="863"/>
                    <a:pt x="675" y="743"/>
                  </a:cubicBezTo>
                  <a:cubicBezTo>
                    <a:pt x="675" y="576"/>
                    <a:pt x="703" y="434"/>
                    <a:pt x="712" y="394"/>
                  </a:cubicBezTo>
                  <a:cubicBezTo>
                    <a:pt x="712" y="393"/>
                    <a:pt x="712" y="392"/>
                    <a:pt x="712" y="392"/>
                  </a:cubicBezTo>
                  <a:cubicBezTo>
                    <a:pt x="717" y="369"/>
                    <a:pt x="731" y="350"/>
                    <a:pt x="748" y="341"/>
                  </a:cubicBezTo>
                  <a:cubicBezTo>
                    <a:pt x="622" y="260"/>
                    <a:pt x="513" y="212"/>
                    <a:pt x="492" y="203"/>
                  </a:cubicBezTo>
                  <a:cubicBezTo>
                    <a:pt x="479" y="197"/>
                    <a:pt x="473" y="195"/>
                    <a:pt x="472" y="195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67" y="193"/>
                    <a:pt x="463" y="192"/>
                    <a:pt x="458" y="192"/>
                  </a:cubicBezTo>
                  <a:cubicBezTo>
                    <a:pt x="444" y="192"/>
                    <a:pt x="436" y="201"/>
                    <a:pt x="432" y="217"/>
                  </a:cubicBezTo>
                  <a:cubicBezTo>
                    <a:pt x="432" y="217"/>
                    <a:pt x="429" y="242"/>
                    <a:pt x="425" y="285"/>
                  </a:cubicBezTo>
                  <a:cubicBezTo>
                    <a:pt x="421" y="323"/>
                    <a:pt x="417" y="385"/>
                    <a:pt x="417" y="458"/>
                  </a:cubicBezTo>
                  <a:cubicBezTo>
                    <a:pt x="417" y="623"/>
                    <a:pt x="439" y="857"/>
                    <a:pt x="541" y="1037"/>
                  </a:cubicBezTo>
                  <a:cubicBezTo>
                    <a:pt x="620" y="1174"/>
                    <a:pt x="731" y="1251"/>
                    <a:pt x="855" y="1255"/>
                  </a:cubicBezTo>
                  <a:close/>
                  <a:moveTo>
                    <a:pt x="1263" y="1279"/>
                  </a:moveTo>
                  <a:cubicBezTo>
                    <a:pt x="1264" y="1279"/>
                    <a:pt x="1264" y="1279"/>
                    <a:pt x="1264" y="1279"/>
                  </a:cubicBezTo>
                  <a:cubicBezTo>
                    <a:pt x="1350" y="1279"/>
                    <a:pt x="1495" y="1207"/>
                    <a:pt x="1545" y="1046"/>
                  </a:cubicBezTo>
                  <a:cubicBezTo>
                    <a:pt x="1571" y="960"/>
                    <a:pt x="1585" y="858"/>
                    <a:pt x="1585" y="743"/>
                  </a:cubicBezTo>
                  <a:cubicBezTo>
                    <a:pt x="1585" y="600"/>
                    <a:pt x="1564" y="476"/>
                    <a:pt x="1555" y="429"/>
                  </a:cubicBezTo>
                  <a:cubicBezTo>
                    <a:pt x="1552" y="412"/>
                    <a:pt x="1550" y="402"/>
                    <a:pt x="1550" y="402"/>
                  </a:cubicBezTo>
                  <a:cubicBezTo>
                    <a:pt x="1548" y="394"/>
                    <a:pt x="1544" y="384"/>
                    <a:pt x="1536" y="384"/>
                  </a:cubicBezTo>
                  <a:cubicBezTo>
                    <a:pt x="1533" y="384"/>
                    <a:pt x="1530" y="386"/>
                    <a:pt x="1526" y="389"/>
                  </a:cubicBezTo>
                  <a:cubicBezTo>
                    <a:pt x="1526" y="389"/>
                    <a:pt x="1522" y="392"/>
                    <a:pt x="1515" y="398"/>
                  </a:cubicBezTo>
                  <a:cubicBezTo>
                    <a:pt x="1508" y="404"/>
                    <a:pt x="1497" y="412"/>
                    <a:pt x="1483" y="425"/>
                  </a:cubicBezTo>
                  <a:cubicBezTo>
                    <a:pt x="1464" y="442"/>
                    <a:pt x="1425" y="478"/>
                    <a:pt x="1380" y="527"/>
                  </a:cubicBezTo>
                  <a:cubicBezTo>
                    <a:pt x="1309" y="607"/>
                    <a:pt x="1214" y="732"/>
                    <a:pt x="1169" y="877"/>
                  </a:cubicBezTo>
                  <a:cubicBezTo>
                    <a:pt x="1144" y="962"/>
                    <a:pt x="1131" y="1035"/>
                    <a:pt x="1131" y="1095"/>
                  </a:cubicBezTo>
                  <a:cubicBezTo>
                    <a:pt x="1131" y="1139"/>
                    <a:pt x="1138" y="1177"/>
                    <a:pt x="1152" y="1207"/>
                  </a:cubicBezTo>
                  <a:cubicBezTo>
                    <a:pt x="1166" y="1237"/>
                    <a:pt x="1187" y="1257"/>
                    <a:pt x="1216" y="1271"/>
                  </a:cubicBezTo>
                  <a:cubicBezTo>
                    <a:pt x="1229" y="1276"/>
                    <a:pt x="1244" y="1279"/>
                    <a:pt x="1263" y="1279"/>
                  </a:cubicBezTo>
                  <a:close/>
                  <a:moveTo>
                    <a:pt x="1131" y="838"/>
                  </a:moveTo>
                  <a:cubicBezTo>
                    <a:pt x="1131" y="835"/>
                    <a:pt x="1133" y="832"/>
                    <a:pt x="1134" y="829"/>
                  </a:cubicBezTo>
                  <a:cubicBezTo>
                    <a:pt x="1039" y="594"/>
                    <a:pt x="822" y="418"/>
                    <a:pt x="798" y="398"/>
                  </a:cubicBezTo>
                  <a:cubicBezTo>
                    <a:pt x="790" y="392"/>
                    <a:pt x="786" y="389"/>
                    <a:pt x="786" y="389"/>
                  </a:cubicBezTo>
                  <a:cubicBezTo>
                    <a:pt x="782" y="386"/>
                    <a:pt x="778" y="384"/>
                    <a:pt x="775" y="384"/>
                  </a:cubicBezTo>
                  <a:cubicBezTo>
                    <a:pt x="767" y="384"/>
                    <a:pt x="763" y="394"/>
                    <a:pt x="760" y="403"/>
                  </a:cubicBezTo>
                  <a:cubicBezTo>
                    <a:pt x="760" y="404"/>
                    <a:pt x="758" y="414"/>
                    <a:pt x="755" y="429"/>
                  </a:cubicBezTo>
                  <a:cubicBezTo>
                    <a:pt x="752" y="441"/>
                    <a:pt x="748" y="467"/>
                    <a:pt x="743" y="503"/>
                  </a:cubicBezTo>
                  <a:cubicBezTo>
                    <a:pt x="734" y="559"/>
                    <a:pt x="725" y="647"/>
                    <a:pt x="725" y="743"/>
                  </a:cubicBezTo>
                  <a:cubicBezTo>
                    <a:pt x="725" y="860"/>
                    <a:pt x="738" y="962"/>
                    <a:pt x="766" y="1046"/>
                  </a:cubicBezTo>
                  <a:cubicBezTo>
                    <a:pt x="816" y="1207"/>
                    <a:pt x="964" y="1279"/>
                    <a:pt x="1053" y="1279"/>
                  </a:cubicBezTo>
                  <a:cubicBezTo>
                    <a:pt x="1054" y="1279"/>
                    <a:pt x="1054" y="1279"/>
                    <a:pt x="1054" y="1279"/>
                  </a:cubicBezTo>
                  <a:cubicBezTo>
                    <a:pt x="1073" y="1279"/>
                    <a:pt x="1089" y="1276"/>
                    <a:pt x="1103" y="1270"/>
                  </a:cubicBezTo>
                  <a:cubicBezTo>
                    <a:pt x="1110" y="1267"/>
                    <a:pt x="1117" y="1264"/>
                    <a:pt x="1125" y="1258"/>
                  </a:cubicBezTo>
                  <a:cubicBezTo>
                    <a:pt x="1119" y="1250"/>
                    <a:pt x="1113" y="1240"/>
                    <a:pt x="1108" y="1228"/>
                  </a:cubicBezTo>
                  <a:cubicBezTo>
                    <a:pt x="1090" y="1193"/>
                    <a:pt x="1082" y="1149"/>
                    <a:pt x="1081" y="1095"/>
                  </a:cubicBezTo>
                  <a:cubicBezTo>
                    <a:pt x="1082" y="1028"/>
                    <a:pt x="1095" y="950"/>
                    <a:pt x="1123" y="862"/>
                  </a:cubicBezTo>
                  <a:cubicBezTo>
                    <a:pt x="1125" y="855"/>
                    <a:pt x="1128" y="846"/>
                    <a:pt x="1131" y="838"/>
                  </a:cubicBezTo>
                  <a:close/>
                  <a:moveTo>
                    <a:pt x="1159" y="766"/>
                  </a:moveTo>
                  <a:cubicBezTo>
                    <a:pt x="1208" y="661"/>
                    <a:pt x="1281" y="558"/>
                    <a:pt x="1378" y="457"/>
                  </a:cubicBezTo>
                  <a:cubicBezTo>
                    <a:pt x="1312" y="256"/>
                    <a:pt x="1219" y="92"/>
                    <a:pt x="1182" y="31"/>
                  </a:cubicBezTo>
                  <a:cubicBezTo>
                    <a:pt x="1174" y="19"/>
                    <a:pt x="1170" y="12"/>
                    <a:pt x="1170" y="12"/>
                  </a:cubicBezTo>
                  <a:cubicBezTo>
                    <a:pt x="1163" y="1"/>
                    <a:pt x="1157" y="0"/>
                    <a:pt x="1155" y="0"/>
                  </a:cubicBezTo>
                  <a:cubicBezTo>
                    <a:pt x="1150" y="0"/>
                    <a:pt x="1144" y="4"/>
                    <a:pt x="1139" y="13"/>
                  </a:cubicBezTo>
                  <a:cubicBezTo>
                    <a:pt x="1139" y="13"/>
                    <a:pt x="1134" y="19"/>
                    <a:pt x="1127" y="31"/>
                  </a:cubicBezTo>
                  <a:cubicBezTo>
                    <a:pt x="1116" y="49"/>
                    <a:pt x="1106" y="67"/>
                    <a:pt x="1095" y="85"/>
                  </a:cubicBezTo>
                  <a:cubicBezTo>
                    <a:pt x="1072" y="127"/>
                    <a:pt x="1036" y="193"/>
                    <a:pt x="1000" y="277"/>
                  </a:cubicBezTo>
                  <a:cubicBezTo>
                    <a:pt x="975" y="334"/>
                    <a:pt x="952" y="393"/>
                    <a:pt x="932" y="453"/>
                  </a:cubicBezTo>
                  <a:cubicBezTo>
                    <a:pt x="1002" y="523"/>
                    <a:pt x="1097" y="633"/>
                    <a:pt x="1159" y="766"/>
                  </a:cubicBezTo>
                  <a:close/>
                  <a:moveTo>
                    <a:pt x="1562" y="341"/>
                  </a:moveTo>
                  <a:cubicBezTo>
                    <a:pt x="1580" y="350"/>
                    <a:pt x="1593" y="368"/>
                    <a:pt x="1598" y="392"/>
                  </a:cubicBezTo>
                  <a:cubicBezTo>
                    <a:pt x="1598" y="392"/>
                    <a:pt x="1599" y="393"/>
                    <a:pt x="1599" y="394"/>
                  </a:cubicBezTo>
                  <a:cubicBezTo>
                    <a:pt x="1607" y="434"/>
                    <a:pt x="1635" y="577"/>
                    <a:pt x="1635" y="743"/>
                  </a:cubicBezTo>
                  <a:cubicBezTo>
                    <a:pt x="1635" y="863"/>
                    <a:pt x="1620" y="970"/>
                    <a:pt x="1592" y="1061"/>
                  </a:cubicBezTo>
                  <a:cubicBezTo>
                    <a:pt x="1562" y="1157"/>
                    <a:pt x="1506" y="1218"/>
                    <a:pt x="1458" y="1255"/>
                  </a:cubicBezTo>
                  <a:cubicBezTo>
                    <a:pt x="1581" y="1249"/>
                    <a:pt x="1690" y="1172"/>
                    <a:pt x="1768" y="1037"/>
                  </a:cubicBezTo>
                  <a:cubicBezTo>
                    <a:pt x="1871" y="857"/>
                    <a:pt x="1892" y="623"/>
                    <a:pt x="1892" y="458"/>
                  </a:cubicBezTo>
                  <a:cubicBezTo>
                    <a:pt x="1892" y="400"/>
                    <a:pt x="1890" y="341"/>
                    <a:pt x="1884" y="284"/>
                  </a:cubicBezTo>
                  <a:cubicBezTo>
                    <a:pt x="1880" y="242"/>
                    <a:pt x="1877" y="217"/>
                    <a:pt x="1877" y="217"/>
                  </a:cubicBezTo>
                  <a:cubicBezTo>
                    <a:pt x="1874" y="201"/>
                    <a:pt x="1865" y="192"/>
                    <a:pt x="1850" y="192"/>
                  </a:cubicBezTo>
                  <a:cubicBezTo>
                    <a:pt x="1848" y="192"/>
                    <a:pt x="1843" y="192"/>
                    <a:pt x="1837" y="195"/>
                  </a:cubicBezTo>
                  <a:cubicBezTo>
                    <a:pt x="1837" y="195"/>
                    <a:pt x="1837" y="195"/>
                    <a:pt x="1837" y="195"/>
                  </a:cubicBezTo>
                  <a:cubicBezTo>
                    <a:pt x="1837" y="195"/>
                    <a:pt x="1837" y="195"/>
                    <a:pt x="1837" y="195"/>
                  </a:cubicBezTo>
                  <a:cubicBezTo>
                    <a:pt x="1837" y="195"/>
                    <a:pt x="1830" y="197"/>
                    <a:pt x="1818" y="203"/>
                  </a:cubicBezTo>
                  <a:cubicBezTo>
                    <a:pt x="1806" y="208"/>
                    <a:pt x="1790" y="215"/>
                    <a:pt x="1769" y="225"/>
                  </a:cubicBezTo>
                  <a:cubicBezTo>
                    <a:pt x="1762" y="228"/>
                    <a:pt x="1762" y="228"/>
                    <a:pt x="1762" y="228"/>
                  </a:cubicBezTo>
                  <a:cubicBezTo>
                    <a:pt x="1700" y="258"/>
                    <a:pt x="1639" y="292"/>
                    <a:pt x="1581" y="328"/>
                  </a:cubicBezTo>
                  <a:cubicBezTo>
                    <a:pt x="1575" y="332"/>
                    <a:pt x="1568" y="336"/>
                    <a:pt x="1562" y="341"/>
                  </a:cubicBezTo>
                  <a:close/>
                  <a:moveTo>
                    <a:pt x="1586" y="267"/>
                  </a:moveTo>
                  <a:cubicBezTo>
                    <a:pt x="1567" y="172"/>
                    <a:pt x="1546" y="101"/>
                    <a:pt x="1537" y="75"/>
                  </a:cubicBezTo>
                  <a:cubicBezTo>
                    <a:pt x="1537" y="74"/>
                    <a:pt x="1537" y="73"/>
                    <a:pt x="1536" y="73"/>
                  </a:cubicBezTo>
                  <a:cubicBezTo>
                    <a:pt x="1531" y="59"/>
                    <a:pt x="1523" y="52"/>
                    <a:pt x="1511" y="52"/>
                  </a:cubicBezTo>
                  <a:cubicBezTo>
                    <a:pt x="1510" y="52"/>
                    <a:pt x="1508" y="52"/>
                    <a:pt x="1506" y="53"/>
                  </a:cubicBezTo>
                  <a:cubicBezTo>
                    <a:pt x="1506" y="53"/>
                    <a:pt x="1506" y="53"/>
                    <a:pt x="1506" y="53"/>
                  </a:cubicBezTo>
                  <a:cubicBezTo>
                    <a:pt x="1506" y="53"/>
                    <a:pt x="1506" y="53"/>
                    <a:pt x="1506" y="53"/>
                  </a:cubicBezTo>
                  <a:cubicBezTo>
                    <a:pt x="1502" y="53"/>
                    <a:pt x="1498" y="55"/>
                    <a:pt x="1494" y="57"/>
                  </a:cubicBezTo>
                  <a:cubicBezTo>
                    <a:pt x="1494" y="57"/>
                    <a:pt x="1494" y="57"/>
                    <a:pt x="1494" y="57"/>
                  </a:cubicBezTo>
                  <a:cubicBezTo>
                    <a:pt x="1494" y="58"/>
                    <a:pt x="1494" y="58"/>
                    <a:pt x="1494" y="58"/>
                  </a:cubicBezTo>
                  <a:cubicBezTo>
                    <a:pt x="1494" y="58"/>
                    <a:pt x="1467" y="74"/>
                    <a:pt x="1425" y="104"/>
                  </a:cubicBezTo>
                  <a:cubicBezTo>
                    <a:pt x="1402" y="121"/>
                    <a:pt x="1366" y="148"/>
                    <a:pt x="1321" y="185"/>
                  </a:cubicBezTo>
                  <a:cubicBezTo>
                    <a:pt x="1354" y="252"/>
                    <a:pt x="1383" y="321"/>
                    <a:pt x="1408" y="389"/>
                  </a:cubicBezTo>
                  <a:cubicBezTo>
                    <a:pt x="1461" y="347"/>
                    <a:pt x="1519" y="307"/>
                    <a:pt x="1586" y="267"/>
                  </a:cubicBezTo>
                  <a:close/>
                  <a:moveTo>
                    <a:pt x="988" y="185"/>
                  </a:moveTo>
                  <a:cubicBezTo>
                    <a:pt x="953" y="156"/>
                    <a:pt x="918" y="128"/>
                    <a:pt x="884" y="104"/>
                  </a:cubicBezTo>
                  <a:cubicBezTo>
                    <a:pt x="843" y="74"/>
                    <a:pt x="816" y="58"/>
                    <a:pt x="815" y="58"/>
                  </a:cubicBezTo>
                  <a:cubicBezTo>
                    <a:pt x="815" y="57"/>
                    <a:pt x="815" y="57"/>
                    <a:pt x="815" y="57"/>
                  </a:cubicBezTo>
                  <a:cubicBezTo>
                    <a:pt x="815" y="57"/>
                    <a:pt x="815" y="57"/>
                    <a:pt x="815" y="57"/>
                  </a:cubicBezTo>
                  <a:cubicBezTo>
                    <a:pt x="811" y="55"/>
                    <a:pt x="807" y="53"/>
                    <a:pt x="804" y="53"/>
                  </a:cubicBezTo>
                  <a:cubicBezTo>
                    <a:pt x="803" y="53"/>
                    <a:pt x="803" y="53"/>
                    <a:pt x="803" y="53"/>
                  </a:cubicBezTo>
                  <a:cubicBezTo>
                    <a:pt x="803" y="53"/>
                    <a:pt x="803" y="53"/>
                    <a:pt x="803" y="53"/>
                  </a:cubicBezTo>
                  <a:cubicBezTo>
                    <a:pt x="801" y="52"/>
                    <a:pt x="800" y="52"/>
                    <a:pt x="798" y="52"/>
                  </a:cubicBezTo>
                  <a:cubicBezTo>
                    <a:pt x="787" y="52"/>
                    <a:pt x="778" y="59"/>
                    <a:pt x="773" y="73"/>
                  </a:cubicBezTo>
                  <a:cubicBezTo>
                    <a:pt x="773" y="73"/>
                    <a:pt x="773" y="74"/>
                    <a:pt x="772" y="75"/>
                  </a:cubicBezTo>
                  <a:cubicBezTo>
                    <a:pt x="764" y="101"/>
                    <a:pt x="742" y="172"/>
                    <a:pt x="724" y="267"/>
                  </a:cubicBezTo>
                  <a:cubicBezTo>
                    <a:pt x="790" y="307"/>
                    <a:pt x="848" y="347"/>
                    <a:pt x="902" y="389"/>
                  </a:cubicBezTo>
                  <a:cubicBezTo>
                    <a:pt x="925" y="323"/>
                    <a:pt x="954" y="254"/>
                    <a:pt x="988" y="185"/>
                  </a:cubicBezTo>
                  <a:close/>
                  <a:moveTo>
                    <a:pt x="388" y="725"/>
                  </a:moveTo>
                  <a:cubicBezTo>
                    <a:pt x="377" y="657"/>
                    <a:pt x="370" y="584"/>
                    <a:pt x="368" y="506"/>
                  </a:cubicBezTo>
                  <a:cubicBezTo>
                    <a:pt x="303" y="500"/>
                    <a:pt x="251" y="498"/>
                    <a:pt x="219" y="498"/>
                  </a:cubicBezTo>
                  <a:cubicBezTo>
                    <a:pt x="212" y="498"/>
                    <a:pt x="206" y="498"/>
                    <a:pt x="200" y="498"/>
                  </a:cubicBezTo>
                  <a:cubicBezTo>
                    <a:pt x="164" y="498"/>
                    <a:pt x="143" y="499"/>
                    <a:pt x="143" y="499"/>
                  </a:cubicBezTo>
                  <a:cubicBezTo>
                    <a:pt x="129" y="500"/>
                    <a:pt x="116" y="507"/>
                    <a:pt x="107" y="520"/>
                  </a:cubicBezTo>
                  <a:cubicBezTo>
                    <a:pt x="102" y="528"/>
                    <a:pt x="99" y="537"/>
                    <a:pt x="100" y="546"/>
                  </a:cubicBezTo>
                  <a:cubicBezTo>
                    <a:pt x="102" y="571"/>
                    <a:pt x="119" y="661"/>
                    <a:pt x="226" y="796"/>
                  </a:cubicBezTo>
                  <a:cubicBezTo>
                    <a:pt x="280" y="769"/>
                    <a:pt x="335" y="745"/>
                    <a:pt x="388" y="725"/>
                  </a:cubicBezTo>
                  <a:close/>
                  <a:moveTo>
                    <a:pt x="2210" y="546"/>
                  </a:moveTo>
                  <a:cubicBezTo>
                    <a:pt x="2211" y="538"/>
                    <a:pt x="2206" y="525"/>
                    <a:pt x="2203" y="520"/>
                  </a:cubicBezTo>
                  <a:cubicBezTo>
                    <a:pt x="2194" y="507"/>
                    <a:pt x="2181" y="500"/>
                    <a:pt x="2167" y="499"/>
                  </a:cubicBezTo>
                  <a:cubicBezTo>
                    <a:pt x="2166" y="499"/>
                    <a:pt x="2145" y="498"/>
                    <a:pt x="2110" y="498"/>
                  </a:cubicBezTo>
                  <a:cubicBezTo>
                    <a:pt x="2104" y="498"/>
                    <a:pt x="2097" y="498"/>
                    <a:pt x="2090" y="498"/>
                  </a:cubicBezTo>
                  <a:cubicBezTo>
                    <a:pt x="2058" y="498"/>
                    <a:pt x="2006" y="500"/>
                    <a:pt x="1941" y="506"/>
                  </a:cubicBezTo>
                  <a:cubicBezTo>
                    <a:pt x="1939" y="581"/>
                    <a:pt x="1933" y="654"/>
                    <a:pt x="1922" y="725"/>
                  </a:cubicBezTo>
                  <a:cubicBezTo>
                    <a:pt x="1974" y="745"/>
                    <a:pt x="2029" y="769"/>
                    <a:pt x="2084" y="796"/>
                  </a:cubicBezTo>
                  <a:cubicBezTo>
                    <a:pt x="2191" y="660"/>
                    <a:pt x="2207" y="571"/>
                    <a:pt x="2210" y="546"/>
                  </a:cubicBezTo>
                  <a:close/>
                  <a:moveTo>
                    <a:pt x="2291" y="978"/>
                  </a:moveTo>
                  <a:cubicBezTo>
                    <a:pt x="2291" y="978"/>
                    <a:pt x="2285" y="974"/>
                    <a:pt x="2274" y="966"/>
                  </a:cubicBezTo>
                  <a:cubicBezTo>
                    <a:pt x="2274" y="966"/>
                    <a:pt x="2274" y="966"/>
                    <a:pt x="2274" y="966"/>
                  </a:cubicBezTo>
                  <a:cubicBezTo>
                    <a:pt x="2274" y="966"/>
                    <a:pt x="2274" y="966"/>
                    <a:pt x="2274" y="966"/>
                  </a:cubicBezTo>
                  <a:cubicBezTo>
                    <a:pt x="2266" y="960"/>
                    <a:pt x="2254" y="952"/>
                    <a:pt x="2239" y="943"/>
                  </a:cubicBezTo>
                  <a:cubicBezTo>
                    <a:pt x="2236" y="940"/>
                    <a:pt x="2231" y="938"/>
                    <a:pt x="2227" y="935"/>
                  </a:cubicBezTo>
                  <a:cubicBezTo>
                    <a:pt x="2191" y="911"/>
                    <a:pt x="2132" y="876"/>
                    <a:pt x="2060" y="840"/>
                  </a:cubicBezTo>
                  <a:cubicBezTo>
                    <a:pt x="2011" y="815"/>
                    <a:pt x="1961" y="793"/>
                    <a:pt x="1913" y="775"/>
                  </a:cubicBezTo>
                  <a:cubicBezTo>
                    <a:pt x="1891" y="885"/>
                    <a:pt x="1857" y="981"/>
                    <a:pt x="1811" y="1061"/>
                  </a:cubicBezTo>
                  <a:cubicBezTo>
                    <a:pt x="1763" y="1145"/>
                    <a:pt x="1704" y="1209"/>
                    <a:pt x="1633" y="1251"/>
                  </a:cubicBezTo>
                  <a:cubicBezTo>
                    <a:pt x="2143" y="1223"/>
                    <a:pt x="2286" y="1059"/>
                    <a:pt x="2301" y="1040"/>
                  </a:cubicBezTo>
                  <a:cubicBezTo>
                    <a:pt x="2301" y="1040"/>
                    <a:pt x="2301" y="1040"/>
                    <a:pt x="2301" y="1040"/>
                  </a:cubicBezTo>
                  <a:cubicBezTo>
                    <a:pt x="2306" y="1032"/>
                    <a:pt x="2309" y="1024"/>
                    <a:pt x="2309" y="1015"/>
                  </a:cubicBezTo>
                  <a:cubicBezTo>
                    <a:pt x="2309" y="1000"/>
                    <a:pt x="2302" y="986"/>
                    <a:pt x="2291" y="978"/>
                  </a:cubicBezTo>
                  <a:close/>
                  <a:moveTo>
                    <a:pt x="499" y="1061"/>
                  </a:moveTo>
                  <a:cubicBezTo>
                    <a:pt x="453" y="981"/>
                    <a:pt x="419" y="885"/>
                    <a:pt x="397" y="775"/>
                  </a:cubicBezTo>
                  <a:cubicBezTo>
                    <a:pt x="225" y="840"/>
                    <a:pt x="87" y="930"/>
                    <a:pt x="35" y="966"/>
                  </a:cubicBezTo>
                  <a:cubicBezTo>
                    <a:pt x="24" y="974"/>
                    <a:pt x="19" y="978"/>
                    <a:pt x="18" y="978"/>
                  </a:cubicBezTo>
                  <a:cubicBezTo>
                    <a:pt x="7" y="986"/>
                    <a:pt x="0" y="1000"/>
                    <a:pt x="0" y="1015"/>
                  </a:cubicBezTo>
                  <a:cubicBezTo>
                    <a:pt x="0" y="1024"/>
                    <a:pt x="3" y="1032"/>
                    <a:pt x="8" y="1040"/>
                  </a:cubicBezTo>
                  <a:cubicBezTo>
                    <a:pt x="8" y="1040"/>
                    <a:pt x="9" y="1041"/>
                    <a:pt x="9" y="1041"/>
                  </a:cubicBezTo>
                  <a:cubicBezTo>
                    <a:pt x="10" y="1042"/>
                    <a:pt x="11" y="1044"/>
                    <a:pt x="12" y="1045"/>
                  </a:cubicBezTo>
                  <a:cubicBezTo>
                    <a:pt x="13" y="1046"/>
                    <a:pt x="13" y="1047"/>
                    <a:pt x="14" y="1048"/>
                  </a:cubicBezTo>
                  <a:cubicBezTo>
                    <a:pt x="18" y="1051"/>
                    <a:pt x="26" y="1060"/>
                    <a:pt x="39" y="1070"/>
                  </a:cubicBezTo>
                  <a:cubicBezTo>
                    <a:pt x="60" y="1089"/>
                    <a:pt x="99" y="1117"/>
                    <a:pt x="161" y="1144"/>
                  </a:cubicBezTo>
                  <a:cubicBezTo>
                    <a:pt x="289" y="1202"/>
                    <a:pt x="467" y="1239"/>
                    <a:pt x="676" y="1251"/>
                  </a:cubicBezTo>
                  <a:cubicBezTo>
                    <a:pt x="607" y="1209"/>
                    <a:pt x="546" y="1144"/>
                    <a:pt x="499" y="1061"/>
                  </a:cubicBezTo>
                  <a:close/>
                  <a:moveTo>
                    <a:pt x="1849" y="1288"/>
                  </a:moveTo>
                  <a:cubicBezTo>
                    <a:pt x="1823" y="1288"/>
                    <a:pt x="1784" y="1293"/>
                    <a:pt x="1726" y="1301"/>
                  </a:cubicBezTo>
                  <a:cubicBezTo>
                    <a:pt x="1717" y="1302"/>
                    <a:pt x="1708" y="1304"/>
                    <a:pt x="1699" y="1305"/>
                  </a:cubicBezTo>
                  <a:cubicBezTo>
                    <a:pt x="1673" y="1308"/>
                    <a:pt x="1642" y="1310"/>
                    <a:pt x="1601" y="1310"/>
                  </a:cubicBezTo>
                  <a:cubicBezTo>
                    <a:pt x="1575" y="1310"/>
                    <a:pt x="1549" y="1310"/>
                    <a:pt x="1521" y="1309"/>
                  </a:cubicBezTo>
                  <a:cubicBezTo>
                    <a:pt x="1519" y="1309"/>
                    <a:pt x="1519" y="1309"/>
                    <a:pt x="1519" y="1309"/>
                  </a:cubicBezTo>
                  <a:cubicBezTo>
                    <a:pt x="1492" y="1308"/>
                    <a:pt x="1462" y="1308"/>
                    <a:pt x="1432" y="1308"/>
                  </a:cubicBezTo>
                  <a:cubicBezTo>
                    <a:pt x="1370" y="1308"/>
                    <a:pt x="1289" y="1310"/>
                    <a:pt x="1218" y="1330"/>
                  </a:cubicBezTo>
                  <a:cubicBezTo>
                    <a:pt x="1215" y="1331"/>
                    <a:pt x="1212" y="1335"/>
                    <a:pt x="1212" y="1337"/>
                  </a:cubicBezTo>
                  <a:cubicBezTo>
                    <a:pt x="1213" y="1340"/>
                    <a:pt x="1217" y="1341"/>
                    <a:pt x="1221" y="1341"/>
                  </a:cubicBezTo>
                  <a:cubicBezTo>
                    <a:pt x="1222" y="1341"/>
                    <a:pt x="1223" y="1340"/>
                    <a:pt x="1224" y="1340"/>
                  </a:cubicBezTo>
                  <a:cubicBezTo>
                    <a:pt x="1253" y="1338"/>
                    <a:pt x="1280" y="1337"/>
                    <a:pt x="1305" y="1337"/>
                  </a:cubicBezTo>
                  <a:cubicBezTo>
                    <a:pt x="1398" y="1337"/>
                    <a:pt x="1462" y="1353"/>
                    <a:pt x="1523" y="1368"/>
                  </a:cubicBezTo>
                  <a:cubicBezTo>
                    <a:pt x="1580" y="1383"/>
                    <a:pt x="1635" y="1396"/>
                    <a:pt x="1711" y="1396"/>
                  </a:cubicBezTo>
                  <a:cubicBezTo>
                    <a:pt x="1791" y="1396"/>
                    <a:pt x="1855" y="1379"/>
                    <a:pt x="1881" y="1351"/>
                  </a:cubicBezTo>
                  <a:cubicBezTo>
                    <a:pt x="1890" y="1341"/>
                    <a:pt x="1894" y="1330"/>
                    <a:pt x="1893" y="1319"/>
                  </a:cubicBezTo>
                  <a:cubicBezTo>
                    <a:pt x="1891" y="1297"/>
                    <a:pt x="1884" y="1288"/>
                    <a:pt x="1849" y="1288"/>
                  </a:cubicBezTo>
                  <a:close/>
                  <a:moveTo>
                    <a:pt x="1091" y="1330"/>
                  </a:moveTo>
                  <a:cubicBezTo>
                    <a:pt x="1020" y="1310"/>
                    <a:pt x="939" y="1308"/>
                    <a:pt x="877" y="1308"/>
                  </a:cubicBezTo>
                  <a:cubicBezTo>
                    <a:pt x="877" y="1308"/>
                    <a:pt x="877" y="1308"/>
                    <a:pt x="877" y="1308"/>
                  </a:cubicBezTo>
                  <a:cubicBezTo>
                    <a:pt x="847" y="1308"/>
                    <a:pt x="817" y="1308"/>
                    <a:pt x="791" y="1309"/>
                  </a:cubicBezTo>
                  <a:cubicBezTo>
                    <a:pt x="788" y="1309"/>
                    <a:pt x="788" y="1309"/>
                    <a:pt x="788" y="1309"/>
                  </a:cubicBezTo>
                  <a:cubicBezTo>
                    <a:pt x="760" y="1310"/>
                    <a:pt x="734" y="1310"/>
                    <a:pt x="709" y="1310"/>
                  </a:cubicBezTo>
                  <a:cubicBezTo>
                    <a:pt x="667" y="1310"/>
                    <a:pt x="636" y="1308"/>
                    <a:pt x="611" y="1305"/>
                  </a:cubicBezTo>
                  <a:cubicBezTo>
                    <a:pt x="601" y="1304"/>
                    <a:pt x="592" y="1302"/>
                    <a:pt x="583" y="1301"/>
                  </a:cubicBezTo>
                  <a:cubicBezTo>
                    <a:pt x="525" y="1293"/>
                    <a:pt x="486" y="1288"/>
                    <a:pt x="460" y="1288"/>
                  </a:cubicBezTo>
                  <a:cubicBezTo>
                    <a:pt x="425" y="1288"/>
                    <a:pt x="418" y="1297"/>
                    <a:pt x="416" y="1319"/>
                  </a:cubicBezTo>
                  <a:cubicBezTo>
                    <a:pt x="415" y="1330"/>
                    <a:pt x="419" y="1341"/>
                    <a:pt x="428" y="1350"/>
                  </a:cubicBezTo>
                  <a:cubicBezTo>
                    <a:pt x="453" y="1379"/>
                    <a:pt x="519" y="1396"/>
                    <a:pt x="599" y="1396"/>
                  </a:cubicBezTo>
                  <a:cubicBezTo>
                    <a:pt x="675" y="1396"/>
                    <a:pt x="729" y="1383"/>
                    <a:pt x="787" y="1368"/>
                  </a:cubicBezTo>
                  <a:cubicBezTo>
                    <a:pt x="848" y="1353"/>
                    <a:pt x="911" y="1337"/>
                    <a:pt x="1004" y="1337"/>
                  </a:cubicBezTo>
                  <a:cubicBezTo>
                    <a:pt x="1030" y="1337"/>
                    <a:pt x="1057" y="1338"/>
                    <a:pt x="1085" y="1340"/>
                  </a:cubicBezTo>
                  <a:cubicBezTo>
                    <a:pt x="1086" y="1340"/>
                    <a:pt x="1087" y="1341"/>
                    <a:pt x="1088" y="1341"/>
                  </a:cubicBezTo>
                  <a:cubicBezTo>
                    <a:pt x="1092" y="1341"/>
                    <a:pt x="1097" y="1340"/>
                    <a:pt x="1097" y="1337"/>
                  </a:cubicBezTo>
                  <a:cubicBezTo>
                    <a:pt x="1097" y="1335"/>
                    <a:pt x="1095" y="1331"/>
                    <a:pt x="1091" y="1330"/>
                  </a:cubicBezTo>
                  <a:close/>
                </a:path>
              </a:pathLst>
            </a:custGeom>
            <a:solidFill>
              <a:srgbClr val="DD03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 sz="1800"/>
            </a:p>
          </p:txBody>
        </p:sp>
      </p:grpSp>
    </p:spTree>
    <p:extLst>
      <p:ext uri="{BB962C8B-B14F-4D97-AF65-F5344CB8AC3E}">
        <p14:creationId xmlns:p14="http://schemas.microsoft.com/office/powerpoint/2010/main" val="218035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0" r:id="rId3"/>
    <p:sldLayoutId id="2147483671" r:id="rId4"/>
    <p:sldLayoutId id="2147483687" r:id="rId5"/>
  </p:sldLayoutIdLst>
  <p:transition>
    <p:fade/>
  </p:transition>
  <p:txStyles>
    <p:titleStyle>
      <a:lvl1pPr algn="l" defTabSz="914374" rtl="0" eaLnBrk="1" latinLnBrk="0" hangingPunct="1">
        <a:lnSpc>
          <a:spcPct val="90000"/>
        </a:lnSpc>
        <a:spcBef>
          <a:spcPct val="0"/>
        </a:spcBef>
        <a:buNone/>
        <a:defRPr sz="3599" b="1" i="0" kern="1200">
          <a:solidFill>
            <a:schemeClr val="tx2"/>
          </a:solidFill>
          <a:latin typeface="Montserrat" pitchFamily="2" charset="77"/>
          <a:ea typeface="+mj-ea"/>
          <a:cs typeface="+mj-cs"/>
        </a:defRPr>
      </a:lvl1pPr>
    </p:titleStyle>
    <p:bodyStyle>
      <a:lvl1pPr marL="0" indent="0" algn="l" defTabSz="914374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1pPr>
      <a:lvl2pPr marL="143996" indent="-143996" algn="l" defTabSz="914374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2pPr>
      <a:lvl3pPr marL="287991" indent="-143996" algn="l" defTabSz="914374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Monaco" pitchFamily="2" charset="77"/>
        <a:buChar char="⎼"/>
        <a:defRPr sz="1200" kern="1200">
          <a:solidFill>
            <a:schemeClr val="tx1"/>
          </a:solidFill>
          <a:latin typeface="Montserrat Medium" pitchFamily="2" charset="77"/>
          <a:ea typeface="+mn-ea"/>
          <a:cs typeface="+mn-cs"/>
        </a:defRPr>
      </a:lvl3pPr>
      <a:lvl4pPr marL="431988" indent="-143996" algn="l" defTabSz="914374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System Font Regular"/>
        <a:buChar char="»"/>
        <a:defRPr sz="12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4pPr>
      <a:lvl5pPr marL="575984" indent="-143996" algn="l" defTabSz="91437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000" b="0" i="0" kern="1200">
          <a:solidFill>
            <a:schemeClr val="tx1"/>
          </a:solidFill>
          <a:latin typeface="Montserrat Light" pitchFamily="2" charset="77"/>
          <a:ea typeface="+mn-ea"/>
          <a:cs typeface="+mn-cs"/>
        </a:defRPr>
      </a:lvl5pPr>
      <a:lvl6pPr marL="2514528" indent="-228593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5" indent="-228593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2" indent="-228593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89" indent="-228593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4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1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8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5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2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9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6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pos="199" userDrawn="1">
          <p15:clr>
            <a:srgbClr val="F26B43"/>
          </p15:clr>
        </p15:guide>
        <p15:guide id="20" pos="3120" userDrawn="1">
          <p15:clr>
            <a:srgbClr val="F26B43"/>
          </p15:clr>
        </p15:guide>
        <p15:guide id="21" pos="6041" userDrawn="1">
          <p15:clr>
            <a:srgbClr val="F26B43"/>
          </p15:clr>
        </p15:guide>
        <p15:guide id="22" orient="horz" pos="249" userDrawn="1">
          <p15:clr>
            <a:srgbClr val="F26B43"/>
          </p15:clr>
        </p15:guide>
        <p15:guide id="23" orient="horz" pos="4133" userDrawn="1">
          <p15:clr>
            <a:srgbClr val="F26B43"/>
          </p15:clr>
        </p15:guide>
        <p15:guide id="34" orient="horz" pos="663" userDrawn="1">
          <p15:clr>
            <a:srgbClr val="FBAE40"/>
          </p15:clr>
        </p15:guide>
        <p15:guide id="35" orient="horz" pos="867" userDrawn="1">
          <p15:clr>
            <a:srgbClr val="FBAE40"/>
          </p15:clr>
        </p15:guide>
        <p15:guide id="36" orient="horz" pos="1049" userDrawn="1">
          <p15:clr>
            <a:srgbClr val="FBAE40"/>
          </p15:clr>
        </p15:guide>
        <p15:guide id="37" pos="686" userDrawn="1">
          <p15:clr>
            <a:srgbClr val="FDE53C"/>
          </p15:clr>
        </p15:guide>
        <p15:guide id="38" pos="1172" userDrawn="1">
          <p15:clr>
            <a:srgbClr val="FDE53C"/>
          </p15:clr>
        </p15:guide>
        <p15:guide id="39" pos="1659" userDrawn="1">
          <p15:clr>
            <a:srgbClr val="FDE53C"/>
          </p15:clr>
        </p15:guide>
        <p15:guide id="40" pos="2146" userDrawn="1">
          <p15:clr>
            <a:srgbClr val="FDE53C"/>
          </p15:clr>
        </p15:guide>
        <p15:guide id="41" pos="2633" userDrawn="1">
          <p15:clr>
            <a:srgbClr val="FDE53C"/>
          </p15:clr>
        </p15:guide>
        <p15:guide id="42" pos="3606" userDrawn="1">
          <p15:clr>
            <a:srgbClr val="FDE53C"/>
          </p15:clr>
        </p15:guide>
        <p15:guide id="43" pos="4093" userDrawn="1">
          <p15:clr>
            <a:srgbClr val="FDE53C"/>
          </p15:clr>
        </p15:guide>
        <p15:guide id="44" pos="4580" userDrawn="1">
          <p15:clr>
            <a:srgbClr val="FDE53C"/>
          </p15:clr>
        </p15:guide>
        <p15:guide id="45" pos="5067" userDrawn="1">
          <p15:clr>
            <a:srgbClr val="FDE53C"/>
          </p15:clr>
        </p15:guide>
        <p15:guide id="46" pos="5553" userDrawn="1">
          <p15:clr>
            <a:srgbClr val="FDE53C"/>
          </p15:clr>
        </p15:guide>
        <p15:guide id="47" orient="horz" pos="1185" userDrawn="1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29" y="2823581"/>
            <a:ext cx="8718043" cy="1107996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Food product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1</a:t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An overview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893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28" y="850105"/>
            <a:ext cx="9273546" cy="317137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Technological developments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97240" y="1262743"/>
            <a:ext cx="9353862" cy="5164183"/>
          </a:xfrm>
        </p:spPr>
        <p:txBody>
          <a:bodyPr/>
          <a:lstStyle/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Examples of technological developments include</a:t>
            </a:r>
            <a:r>
              <a:rPr lang="en-A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A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Household microwave ovens: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microwave technology developed, as did the need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 more powerful microwaves and 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microwavable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and packaging.</a:t>
            </a:r>
          </a:p>
          <a:p>
            <a:pPr>
              <a:lnSpc>
                <a:spcPct val="100000"/>
              </a:lnSpc>
            </a:pPr>
            <a:endParaRPr lang="en-A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Resurgence </a:t>
            </a: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of slow cookers: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need and development for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specialty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recipes.  </a:t>
            </a:r>
            <a:endParaRPr lang="en-A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A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espresso </a:t>
            </a: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coffee makers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: need and development of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boutique style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ground coffee. Convenience and availability of purchase and use of coffee grounds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Innovative </a:t>
            </a:r>
            <a:r>
              <a:rPr lang="en-A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the result of completely new ideas including line extensions, me too products, product tampering, consumer demand and special applications such as Defence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Force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ration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packs/space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foods.</a:t>
            </a:r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59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28" y="850105"/>
            <a:ext cx="9273546" cy="317137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Societal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changes – convenience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foods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04734" y="1485900"/>
            <a:ext cx="9069049" cy="4425920"/>
          </a:xfrm>
        </p:spPr>
        <p:txBody>
          <a:bodyPr/>
          <a:lstStyle/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onvenience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foods are driven by busy lifestyles and ageing population. Convenience foods include processed foods that have a longer shelf life and are easy to use. </a:t>
            </a:r>
            <a:endParaRPr lang="en-A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major attributes that consumers look for in convenience foods include ease of use,  packaging, nutritional value, safety, variety and product appeal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onvenience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foods save time and energy. Technology and innovative packaging options have widened the food choices that are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 such as frozen, chilled and packaged foods.</a:t>
            </a:r>
          </a:p>
        </p:txBody>
      </p:sp>
    </p:spTree>
    <p:extLst>
      <p:ext uri="{BB962C8B-B14F-4D97-AF65-F5344CB8AC3E}">
        <p14:creationId xmlns:p14="http://schemas.microsoft.com/office/powerpoint/2010/main" val="1128808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28" y="850105"/>
            <a:ext cx="9273546" cy="317137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Societal 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changes – target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12230" y="1416570"/>
            <a:ext cx="9061553" cy="4495249"/>
          </a:xfrm>
        </p:spPr>
        <p:txBody>
          <a:bodyPr/>
          <a:lstStyle/>
          <a:p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Consumers are time poor and are looking for convenience foods – food that save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time and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energy.</a:t>
            </a: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Technology and innovative packaging options have widened the food choices that are available such as frozen and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chilled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packaged foods.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195026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28" y="850105"/>
            <a:ext cx="9273546" cy="317137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Company profitability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93192" y="1484026"/>
            <a:ext cx="9080591" cy="4427793"/>
          </a:xfrm>
        </p:spPr>
        <p:txBody>
          <a:bodyPr/>
          <a:lstStyle/>
          <a:p>
            <a:r>
              <a:rPr lang="en-AU" sz="1800" dirty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1800" dirty="0" smtClean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ompanies </a:t>
            </a:r>
            <a:r>
              <a:rPr lang="en-AU" sz="1800" dirty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hesitant to </a:t>
            </a:r>
            <a:r>
              <a:rPr lang="en-AU" sz="1800" dirty="0" smtClean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 </a:t>
            </a:r>
            <a:r>
              <a:rPr lang="en-AU" sz="1800" dirty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developing a new product due to the risk of financial loss, if not successful.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800" dirty="0">
              <a:solidFill>
                <a:srgbClr val="1923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To stay competitive and increase profits,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companies devote </a:t>
            </a:r>
            <a:r>
              <a:rPr lang="en-AU" sz="1800" dirty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and money in developing new products in order to stay </a:t>
            </a:r>
            <a:r>
              <a:rPr lang="en-AU" sz="1800" dirty="0" smtClean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and meet </a:t>
            </a:r>
            <a:r>
              <a:rPr lang="en-AU" sz="1800" dirty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needs </a:t>
            </a:r>
            <a:r>
              <a:rPr lang="en-AU" sz="1800" dirty="0" smtClean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AU" sz="1800" dirty="0">
                <a:solidFill>
                  <a:srgbClr val="1923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demand.</a:t>
            </a: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783942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28" y="668773"/>
            <a:ext cx="9273546" cy="847970"/>
          </a:xfrm>
        </p:spPr>
        <p:txBody>
          <a:bodyPr/>
          <a:lstStyle/>
          <a:p>
            <a:r>
              <a:rPr lang="en-AU" sz="3200" dirty="0"/>
              <a:t>Food </a:t>
            </a:r>
            <a:r>
              <a:rPr lang="en-AU" sz="3200" dirty="0" smtClean="0"/>
              <a:t>product </a:t>
            </a:r>
            <a:r>
              <a:rPr lang="en-AU" sz="3200" dirty="0"/>
              <a:t>d</a:t>
            </a:r>
            <a:r>
              <a:rPr lang="en-AU" sz="3200" dirty="0" smtClean="0"/>
              <a:t>evelopment</a:t>
            </a:r>
            <a:r>
              <a:rPr lang="en-AU" sz="3200" dirty="0"/>
              <a:t>: </a:t>
            </a:r>
            <a:r>
              <a:rPr lang="en-AU" sz="3200" dirty="0" smtClean="0"/>
              <a:t>definition</a:t>
            </a:r>
            <a:endParaRPr lang="en-AU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5620" y="1897914"/>
            <a:ext cx="9082604" cy="4030633"/>
          </a:xfrm>
        </p:spPr>
        <p:txBody>
          <a:bodyPr/>
          <a:lstStyle/>
          <a:p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process of developing a new product to meet a </a:t>
            </a: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consumer/market 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</a:t>
            </a: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involves a number of steps that are completed before the product is introduced to the market</a:t>
            </a: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product development maybe done to develop an item or improve a product</a:t>
            </a: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compete with market trends </a:t>
            </a:r>
            <a:r>
              <a:rPr lang="en-A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A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changes, new product development is essential to any business.</a:t>
            </a:r>
          </a:p>
          <a:p>
            <a:endParaRPr lang="en-A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23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6229" y="2823581"/>
            <a:ext cx="8434579" cy="110799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Describe a range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roduct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evelopments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737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521208"/>
            <a:ext cx="9289327" cy="646033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Food product developments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00446" y="1167241"/>
            <a:ext cx="9233630" cy="454729"/>
          </a:xfrm>
        </p:spPr>
        <p:txBody>
          <a:bodyPr/>
          <a:lstStyle/>
          <a:p>
            <a:r>
              <a:rPr lang="en-A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3 categories of new </a:t>
            </a:r>
            <a:r>
              <a:rPr lang="en-A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</a:p>
          <a:p>
            <a:endParaRPr lang="en-AU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00446" y="1621972"/>
            <a:ext cx="9360714" cy="4995644"/>
          </a:xfrm>
        </p:spPr>
        <p:txBody>
          <a:bodyPr/>
          <a:lstStyle/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New to </a:t>
            </a:r>
            <a:r>
              <a:rPr lang="en-A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</a:t>
            </a: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 are completely new and different to pre-existing products, for example</a:t>
            </a: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ew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echnologies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include genetically modified foods, developments in packaging, and 3D food printing. New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ingredients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include traditional Indigenous foods, genetically modified foods, and food additives. </a:t>
            </a:r>
            <a:endParaRPr lang="en-A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Extensions: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food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products which are changed in some way, including diet related factors, health, colour, flavour, packing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size/features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include Oreo biscuits and O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reo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dairy milk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chocolate.</a:t>
            </a: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Me- </a:t>
            </a:r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Too Products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copies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of existing products, usually the development of a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cheaper/generic product.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canned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Goulburn Valley 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fruit and cheaper canned Black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&amp; Gold b</a:t>
            </a: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rand fruit.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651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566" y="731520"/>
            <a:ext cx="9397450" cy="655071"/>
          </a:xfrm>
        </p:spPr>
        <p:txBody>
          <a:bodyPr/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ood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developments – new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to world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73566" y="1386591"/>
            <a:ext cx="8890354" cy="4525230"/>
          </a:xfrm>
        </p:spPr>
        <p:txBody>
          <a:bodyPr/>
          <a:lstStyle/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ovelty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- more likely to be successful to consumer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ompany profit/competitive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- if successful on a world scale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to globalisation, new to world products are difficult to develop due to existing food ideas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osts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associated with development and promotion of new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osts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manufacturer- such as the purchase of new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processing equipment, staff training, source of new ingredients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arketing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needs to be strong to promote to target market.</a:t>
            </a:r>
          </a:p>
          <a:p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0972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990" y="726405"/>
            <a:ext cx="9538009" cy="632132"/>
          </a:xfrm>
        </p:spPr>
        <p:txBody>
          <a:bodyPr/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Food product 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developments – line </a:t>
            </a: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extensions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67990" y="1358537"/>
            <a:ext cx="9221783" cy="4568273"/>
          </a:xfrm>
        </p:spPr>
        <p:txBody>
          <a:bodyPr/>
          <a:lstStyle/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eet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consumer needs and increased market share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ncreased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shelf space, increased brand prominence and increased company promotion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processing and formulation are similar to existing product, new product is inexpensive and easier to produce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anufacturer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already has appropriate equipment and trained staff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Disadvantages: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product doesn’t meet consumer’s needs, product maybe 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sensory preferences don’t meet consumer expectations that is colour, flavour, the product maybe 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unsuccessful, a line extension may affect company’s image</a:t>
            </a:r>
            <a:r>
              <a:rPr lang="en-A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65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5" y="850105"/>
            <a:ext cx="9549384" cy="521495"/>
          </a:xfrm>
        </p:spPr>
        <p:txBody>
          <a:bodyPr/>
          <a:lstStyle/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Food product </a:t>
            </a:r>
            <a:r>
              <a:rPr lang="en-A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developments – me too 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56615" y="1484027"/>
            <a:ext cx="8974761" cy="4427794"/>
          </a:xfrm>
        </p:spPr>
        <p:txBody>
          <a:bodyPr/>
          <a:lstStyle/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Advantages: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asy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and inexpensive: processing methods are well known and ingredients already available and listed for other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anufacturers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already have appropriate equipment and trained staff OR can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purchase, lease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or contract another company to manufacture product on their behalf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inimise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costs by using cheaper ingredients, lowering packaging quality, promotion and labelling and overall cost of the product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b="1" dirty="0">
                <a:latin typeface="Arial" panose="020B0604020202020204" pitchFamily="34" charset="0"/>
                <a:cs typeface="Arial" panose="020B0604020202020204" pitchFamily="34" charset="0"/>
              </a:rPr>
              <a:t>Disadvantages: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be competitive with already established product may require aggressive marketing and promotional activities, which are risky and expensive.</a:t>
            </a:r>
          </a:p>
          <a:p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88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6229" y="2823581"/>
            <a:ext cx="8900923" cy="110799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Reasons for food product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0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566" y="850105"/>
            <a:ext cx="9216208" cy="317137"/>
          </a:xfrm>
        </p:spPr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Health and environment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79502" y="1416571"/>
            <a:ext cx="8994282" cy="4495250"/>
          </a:xfrm>
        </p:spPr>
        <p:txBody>
          <a:bodyPr/>
          <a:lstStyle/>
          <a:p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Companies develop and promote foods that are modified versions of regular product lines, that also support health and nutrition awareness such 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low fat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high fibre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alt reduced </a:t>
            </a:r>
            <a:endParaRPr lang="en-A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special dietary requirements that is gluten </a:t>
            </a: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free/dairy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recycled/sustainable </a:t>
            </a:r>
            <a:r>
              <a:rPr lang="en-AU" sz="1800" dirty="0">
                <a:latin typeface="Arial" panose="020B0604020202020204" pitchFamily="34" charset="0"/>
                <a:cs typeface="Arial" panose="020B0604020202020204" pitchFamily="34" charset="0"/>
              </a:rPr>
              <a:t>packaging.</a:t>
            </a:r>
          </a:p>
          <a:p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713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epartment of Education Colour FA1">
      <a:dk1>
        <a:srgbClr val="000000"/>
      </a:dk1>
      <a:lt1>
        <a:srgbClr val="FFFFFF"/>
      </a:lt1>
      <a:dk2>
        <a:srgbClr val="19233E"/>
      </a:dk2>
      <a:lt2>
        <a:srgbClr val="E6E7EA"/>
      </a:lt2>
      <a:accent1>
        <a:srgbClr val="19233E"/>
      </a:accent1>
      <a:accent2>
        <a:srgbClr val="385E9D"/>
      </a:accent2>
      <a:accent3>
        <a:srgbClr val="6CACE4"/>
      </a:accent3>
      <a:accent4>
        <a:srgbClr val="C6DAE7"/>
      </a:accent4>
      <a:accent5>
        <a:srgbClr val="D70C3D"/>
      </a:accent5>
      <a:accent6>
        <a:srgbClr val="E56A54"/>
      </a:accent6>
      <a:hlink>
        <a:srgbClr val="D70C3D"/>
      </a:hlink>
      <a:folHlink>
        <a:srgbClr val="D70C3D"/>
      </a:folHlink>
    </a:clrScheme>
    <a:fontScheme name="Department of Education Font Collection FA1">
      <a:majorFont>
        <a:latin typeface="Montserrat"/>
        <a:ea typeface=""/>
        <a:cs typeface=""/>
      </a:majorFont>
      <a:minorFont>
        <a:latin typeface="Montserrat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400" dirty="0" err="1" smtClean="0"/>
        </a:defPPr>
      </a:lstStyle>
    </a:txDef>
  </a:objectDefaults>
  <a:extraClrSchemeLst/>
  <a:custClrLst>
    <a:custClr name="Corporate 1">
      <a:srgbClr val="19233E"/>
    </a:custClr>
    <a:custClr name="Corporate 2">
      <a:srgbClr val="D70C3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s/Parents 1">
      <a:srgbClr val="1D428A"/>
    </a:custClr>
    <a:custClr name="Teachers/Parents 2">
      <a:srgbClr val="385E9D"/>
    </a:custClr>
    <a:custClr name="Teachers/Parents 3">
      <a:srgbClr val="407EC9"/>
    </a:custClr>
    <a:custClr name="Teachers/Parents 4">
      <a:srgbClr val="6CACE4"/>
    </a:custClr>
    <a:custClr name="Teachers/Parents 5">
      <a:srgbClr val="C8C9C7"/>
    </a:custClr>
    <a:custClr name="Teachers/Parents 6">
      <a:srgbClr val="E6E7EA"/>
    </a:custClr>
    <a:custClr name="Teachers/Parents 7">
      <a:srgbClr val="9D2235"/>
    </a:custClr>
    <a:custClr name="BLANK">
      <a:srgbClr val="FFFFFF"/>
    </a:custClr>
    <a:custClr name="BLANK">
      <a:srgbClr val="FFFFFF"/>
    </a:custClr>
    <a:custClr name="BLANK">
      <a:srgbClr val="FFFFFF"/>
    </a:custClr>
    <a:custClr name="Students 1">
      <a:srgbClr val="A4C8E1"/>
    </a:custClr>
    <a:custClr name="Students 2">
      <a:srgbClr val="C6DAE7"/>
    </a:custClr>
    <a:custClr name="Students 3">
      <a:srgbClr val="E56A54"/>
    </a:custClr>
    <a:custClr name="Students 4">
      <a:srgbClr val="E9C4C7"/>
    </a:custClr>
  </a:custClrLst>
  <a:extLst>
    <a:ext uri="{05A4C25C-085E-4340-85A3-A5531E510DB2}">
      <thm15:themeFamily xmlns:thm15="http://schemas.microsoft.com/office/thememl/2012/main" name="Presentation1" id="{F927FD05-398D-45CC-A5C9-F70ED960A49F}" vid="{1975369C-170C-4F51-8172-669E23EF5F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1E1A7819A3604197C09A278CE88602" ma:contentTypeVersion="12" ma:contentTypeDescription="Create a new document." ma:contentTypeScope="" ma:versionID="5ec3869c7e2c736a40ed8602a799f312">
  <xsd:schema xmlns:xsd="http://www.w3.org/2001/XMLSchema" xmlns:xs="http://www.w3.org/2001/XMLSchema" xmlns:p="http://schemas.microsoft.com/office/2006/metadata/properties" xmlns:ns2="a3893891-f0a0-41d0-9ee8-6d125d8ab872" xmlns:ns3="946db038-1dcd-4d2d-acc3-074dba562d2c" targetNamespace="http://schemas.microsoft.com/office/2006/metadata/properties" ma:root="true" ma:fieldsID="49dd4198bd1ed5d3279cfc0b50eb9eda" ns2:_="" ns3:_="">
    <xsd:import namespace="a3893891-f0a0-41d0-9ee8-6d125d8ab872"/>
    <xsd:import namespace="946db038-1dcd-4d2d-acc3-074dba562d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93891-f0a0-41d0-9ee8-6d125d8ab8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db038-1dcd-4d2d-acc3-074dba562d2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BF3B1-DF31-4273-B586-EF57202DC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893891-f0a0-41d0-9ee8-6d125d8ab872"/>
    <ds:schemaRef ds:uri="946db038-1dcd-4d2d-acc3-074dba562d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F7126C-2C82-49A9-9F54-8AAD8C8E913F}">
  <ds:schemaRefs>
    <ds:schemaRef ds:uri="http://purl.org/dc/elements/1.1/"/>
    <ds:schemaRef ds:uri="http://schemas.microsoft.com/office/2006/metadata/properties"/>
    <ds:schemaRef ds:uri="a3893891-f0a0-41d0-9ee8-6d125d8ab87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946db038-1dcd-4d2d-acc3-074dba562d2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FD5C49-358D-4BDD-A756-E00D3CF604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2019_doe_powerpoint_standard (1)</Template>
  <TotalTime>0</TotalTime>
  <Words>823</Words>
  <Application>Microsoft Office PowerPoint</Application>
  <PresentationFormat>A4 Paper (210x297 mm)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Monaco</vt:lpstr>
      <vt:lpstr>Montserrat</vt:lpstr>
      <vt:lpstr>Montserrat Light</vt:lpstr>
      <vt:lpstr>Montserrat Medium</vt:lpstr>
      <vt:lpstr>Montserrat SemiBold</vt:lpstr>
      <vt:lpstr>System Font Regular</vt:lpstr>
      <vt:lpstr>Office Theme</vt:lpstr>
      <vt:lpstr>Food product development  presentation 1  An overview</vt:lpstr>
      <vt:lpstr>Food product development: definition</vt:lpstr>
      <vt:lpstr>Describe a range of food product developments</vt:lpstr>
      <vt:lpstr>Food product developments</vt:lpstr>
      <vt:lpstr>Food product developments – new to world</vt:lpstr>
      <vt:lpstr>Food product developments – line extensions</vt:lpstr>
      <vt:lpstr>Food product developments – me too </vt:lpstr>
      <vt:lpstr>Reasons for food product developments</vt:lpstr>
      <vt:lpstr>Health and environment issues</vt:lpstr>
      <vt:lpstr>Technological developments</vt:lpstr>
      <vt:lpstr>Societal changes – convenience foods</vt:lpstr>
      <vt:lpstr>Societal changes – target market</vt:lpstr>
      <vt:lpstr>Company profitability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food-tech-food-product-development-s5-ppt1</dc:title>
  <dc:creator/>
  <cp:lastModifiedBy/>
  <cp:revision>1</cp:revision>
  <dcterms:created xsi:type="dcterms:W3CDTF">2019-05-13T01:47:13Z</dcterms:created>
  <dcterms:modified xsi:type="dcterms:W3CDTF">2020-08-21T04:46:09Z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0x010100E31E1A7819A3604197C09A278CE88602</vt:lpwstr>
  </property>
</Properties>
</file>