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4"/>
  </p:sldMasterIdLst>
  <p:notesMasterIdLst>
    <p:notesMasterId r:id="rId22"/>
  </p:notesMasterIdLst>
  <p:handoutMasterIdLst>
    <p:handoutMasterId r:id="rId23"/>
  </p:handoutMasterIdLst>
  <p:sldIdLst>
    <p:sldId id="267" r:id="rId5"/>
    <p:sldId id="264" r:id="rId6"/>
    <p:sldId id="278" r:id="rId7"/>
    <p:sldId id="294" r:id="rId8"/>
    <p:sldId id="279" r:id="rId9"/>
    <p:sldId id="280" r:id="rId10"/>
    <p:sldId id="277" r:id="rId11"/>
    <p:sldId id="293" r:id="rId12"/>
    <p:sldId id="286" r:id="rId13"/>
    <p:sldId id="295" r:id="rId14"/>
    <p:sldId id="296" r:id="rId15"/>
    <p:sldId id="297" r:id="rId16"/>
    <p:sldId id="298" r:id="rId17"/>
    <p:sldId id="301" r:id="rId18"/>
    <p:sldId id="285" r:id="rId19"/>
    <p:sldId id="303" r:id="rId20"/>
    <p:sldId id="304" r:id="rId21"/>
  </p:sldIdLst>
  <p:sldSz cx="12192000" cy="6858000"/>
  <p:notesSz cx="9144000" cy="6858000"/>
  <p:defaultTextStyle>
    <a:defPPr>
      <a:defRPr lang="en-US"/>
    </a:defPPr>
    <a:lvl1pPr marL="0" algn="l" defTabSz="457173" rtl="0" eaLnBrk="1" latinLnBrk="0" hangingPunct="1">
      <a:defRPr sz="1800" kern="1200">
        <a:solidFill>
          <a:schemeClr val="tx1"/>
        </a:solidFill>
        <a:latin typeface="+mn-lt"/>
        <a:ea typeface="+mn-ea"/>
        <a:cs typeface="+mn-cs"/>
      </a:defRPr>
    </a:lvl1pPr>
    <a:lvl2pPr marL="457173" algn="l" defTabSz="457173" rtl="0" eaLnBrk="1" latinLnBrk="0" hangingPunct="1">
      <a:defRPr sz="1800" kern="1200">
        <a:solidFill>
          <a:schemeClr val="tx1"/>
        </a:solidFill>
        <a:latin typeface="+mn-lt"/>
        <a:ea typeface="+mn-ea"/>
        <a:cs typeface="+mn-cs"/>
      </a:defRPr>
    </a:lvl2pPr>
    <a:lvl3pPr marL="914347" algn="l" defTabSz="457173" rtl="0" eaLnBrk="1" latinLnBrk="0" hangingPunct="1">
      <a:defRPr sz="1800" kern="1200">
        <a:solidFill>
          <a:schemeClr val="tx1"/>
        </a:solidFill>
        <a:latin typeface="+mn-lt"/>
        <a:ea typeface="+mn-ea"/>
        <a:cs typeface="+mn-cs"/>
      </a:defRPr>
    </a:lvl3pPr>
    <a:lvl4pPr marL="1371520" algn="l" defTabSz="457173" rtl="0" eaLnBrk="1" latinLnBrk="0" hangingPunct="1">
      <a:defRPr sz="1800" kern="1200">
        <a:solidFill>
          <a:schemeClr val="tx1"/>
        </a:solidFill>
        <a:latin typeface="+mn-lt"/>
        <a:ea typeface="+mn-ea"/>
        <a:cs typeface="+mn-cs"/>
      </a:defRPr>
    </a:lvl4pPr>
    <a:lvl5pPr marL="1828694" algn="l" defTabSz="457173" rtl="0" eaLnBrk="1" latinLnBrk="0" hangingPunct="1">
      <a:defRPr sz="1800" kern="1200">
        <a:solidFill>
          <a:schemeClr val="tx1"/>
        </a:solidFill>
        <a:latin typeface="+mn-lt"/>
        <a:ea typeface="+mn-ea"/>
        <a:cs typeface="+mn-cs"/>
      </a:defRPr>
    </a:lvl5pPr>
    <a:lvl6pPr marL="2285866" algn="l" defTabSz="457173" rtl="0" eaLnBrk="1" latinLnBrk="0" hangingPunct="1">
      <a:defRPr sz="1800" kern="1200">
        <a:solidFill>
          <a:schemeClr val="tx1"/>
        </a:solidFill>
        <a:latin typeface="+mn-lt"/>
        <a:ea typeface="+mn-ea"/>
        <a:cs typeface="+mn-cs"/>
      </a:defRPr>
    </a:lvl6pPr>
    <a:lvl7pPr marL="2743041" algn="l" defTabSz="457173" rtl="0" eaLnBrk="1" latinLnBrk="0" hangingPunct="1">
      <a:defRPr sz="1800" kern="1200">
        <a:solidFill>
          <a:schemeClr val="tx1"/>
        </a:solidFill>
        <a:latin typeface="+mn-lt"/>
        <a:ea typeface="+mn-ea"/>
        <a:cs typeface="+mn-cs"/>
      </a:defRPr>
    </a:lvl7pPr>
    <a:lvl8pPr marL="3200214" algn="l" defTabSz="457173" rtl="0" eaLnBrk="1" latinLnBrk="0" hangingPunct="1">
      <a:defRPr sz="1800" kern="1200">
        <a:solidFill>
          <a:schemeClr val="tx1"/>
        </a:solidFill>
        <a:latin typeface="+mn-lt"/>
        <a:ea typeface="+mn-ea"/>
        <a:cs typeface="+mn-cs"/>
      </a:defRPr>
    </a:lvl8pPr>
    <a:lvl9pPr marL="3657388" algn="l" defTabSz="457173"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ster Slides" id="{1165592B-D1AE-EE48-AEB4-F19515D86DC8}">
          <p14:sldIdLst>
            <p14:sldId id="267"/>
            <p14:sldId id="264"/>
            <p14:sldId id="278"/>
            <p14:sldId id="294"/>
            <p14:sldId id="279"/>
            <p14:sldId id="280"/>
            <p14:sldId id="277"/>
            <p14:sldId id="293"/>
            <p14:sldId id="286"/>
            <p14:sldId id="295"/>
            <p14:sldId id="296"/>
            <p14:sldId id="297"/>
            <p14:sldId id="298"/>
            <p14:sldId id="301"/>
            <p14:sldId id="285"/>
            <p14:sldId id="303"/>
            <p14:sldId id="304"/>
          </p14:sldIdLst>
        </p14:section>
      </p14:sectionLst>
    </p:ext>
    <p:ext uri="{EFAFB233-063F-42B5-8137-9DF3F51BA10A}">
      <p15:sldGuideLst xmlns:p15="http://schemas.microsoft.com/office/powerpoint/2012/main">
        <p15:guide id="1" orient="horz" pos="1842" userDrawn="1">
          <p15:clr>
            <a:srgbClr val="A4A3A4"/>
          </p15:clr>
        </p15:guide>
        <p15:guide id="2" orient="horz" pos="3294" userDrawn="1">
          <p15:clr>
            <a:srgbClr val="A4A3A4"/>
          </p15:clr>
        </p15:guide>
        <p15:guide id="3" orient="horz" pos="2228" userDrawn="1">
          <p15:clr>
            <a:srgbClr val="A4A3A4"/>
          </p15:clr>
        </p15:guide>
        <p15:guide id="4" orient="horz" pos="2614" userDrawn="1">
          <p15:clr>
            <a:srgbClr val="A4A3A4"/>
          </p15:clr>
        </p15:guide>
        <p15:guide id="5" pos="3812" userDrawn="1">
          <p15:clr>
            <a:srgbClr val="A4A3A4"/>
          </p15:clr>
        </p15:guide>
        <p15:guide id="6" orient="horz" pos="1570" userDrawn="1">
          <p15:clr>
            <a:srgbClr val="A4A3A4"/>
          </p15:clr>
        </p15:guide>
        <p15:guide id="7" orient="horz" pos="1616" userDrawn="1">
          <p15:clr>
            <a:srgbClr val="A4A3A4"/>
          </p15:clr>
        </p15:guide>
        <p15:guide id="8" pos="1300" userDrawn="1">
          <p15:clr>
            <a:srgbClr val="A4A3A4"/>
          </p15:clr>
        </p15:guide>
        <p15:guide id="9" pos="3407" userDrawn="1">
          <p15:clr>
            <a:srgbClr val="A4A3A4"/>
          </p15:clr>
        </p15:guide>
        <p15:guide id="10" pos="2361"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7EC9"/>
    <a:srgbClr val="F05A64"/>
    <a:srgbClr val="041D42"/>
    <a:srgbClr val="041E41"/>
    <a:srgbClr val="235B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15"/>
  </p:normalViewPr>
  <p:slideViewPr>
    <p:cSldViewPr snapToGrid="0" snapToObjects="1">
      <p:cViewPr varScale="1">
        <p:scale>
          <a:sx n="96" d="100"/>
          <a:sy n="96" d="100"/>
        </p:scale>
        <p:origin x="60" y="78"/>
      </p:cViewPr>
      <p:guideLst>
        <p:guide orient="horz" pos="1842"/>
        <p:guide orient="horz" pos="3294"/>
        <p:guide orient="horz" pos="2228"/>
        <p:guide orient="horz" pos="2614"/>
        <p:guide pos="3812"/>
        <p:guide orient="horz" pos="1570"/>
        <p:guide orient="horz" pos="1616"/>
        <p:guide pos="1300"/>
        <p:guide pos="3407"/>
        <p:guide pos="2361"/>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2"/>
                </a:solidFill>
                <a:latin typeface="Montserrat Light" pitchFamily="2" charset="77"/>
                <a:ea typeface="+mn-ea"/>
                <a:cs typeface="+mn-cs"/>
              </a:defRPr>
            </a:pPr>
            <a:r>
              <a:rPr lang="en-AU" b="0">
                <a:latin typeface="+mn-lt"/>
              </a:rPr>
              <a:t>Chart Title</a:t>
            </a:r>
          </a:p>
        </c:rich>
      </c:tx>
      <c:layout>
        <c:manualLayout>
          <c:xMode val="edge"/>
          <c:yMode val="edge"/>
          <c:x val="5.0067121985634906E-2"/>
          <c:y val="1.3324634909076276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2"/>
              </a:solidFill>
              <a:latin typeface="Montserrat Light" pitchFamily="2" charset="77"/>
              <a:ea typeface="+mn-ea"/>
              <a:cs typeface="+mn-cs"/>
            </a:defRPr>
          </a:pPr>
          <a:endParaRPr lang="en-US"/>
        </a:p>
      </c:txPr>
    </c:title>
    <c:autoTitleDeleted val="0"/>
    <c:plotArea>
      <c:layout>
        <c:manualLayout>
          <c:layoutTarget val="inner"/>
          <c:xMode val="edge"/>
          <c:yMode val="edge"/>
          <c:x val="0"/>
          <c:y val="0.15850469155990188"/>
          <c:w val="0.99770930078221387"/>
          <c:h val="0.84045729227549248"/>
        </c:manualLayout>
      </c:layout>
      <c:barChart>
        <c:barDir val="col"/>
        <c:grouping val="percentStacked"/>
        <c:varyColors val="0"/>
        <c:ser>
          <c:idx val="0"/>
          <c:order val="0"/>
          <c:tx>
            <c:strRef>
              <c:f>Sheet1!$B$1</c:f>
              <c:strCache>
                <c:ptCount val="1"/>
                <c:pt idx="0">
                  <c:v>Series 1</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ctr"/>
            <c:showLegendKey val="0"/>
            <c:showVal val="1"/>
            <c:showCatName val="1"/>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Category 1</c:v>
                </c:pt>
                <c:pt idx="1">
                  <c:v>Category 2</c:v>
                </c:pt>
                <c:pt idx="2">
                  <c:v>Category 3</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6E13-44E1-9680-BF397F888C05}"/>
            </c:ext>
          </c:extLst>
        </c:ser>
        <c:ser>
          <c:idx val="1"/>
          <c:order val="1"/>
          <c:tx>
            <c:strRef>
              <c:f>Sheet1!$C$1</c:f>
              <c:strCache>
                <c:ptCount val="1"/>
                <c:pt idx="0">
                  <c:v>Series 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ctr"/>
            <c:showLegendKey val="0"/>
            <c:showVal val="1"/>
            <c:showCatName val="1"/>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Category 1</c:v>
                </c:pt>
                <c:pt idx="1">
                  <c:v>Category 2</c:v>
                </c:pt>
                <c:pt idx="2">
                  <c:v>Category 3</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6E13-44E1-9680-BF397F888C05}"/>
            </c:ext>
          </c:extLst>
        </c:ser>
        <c:ser>
          <c:idx val="2"/>
          <c:order val="2"/>
          <c:tx>
            <c:strRef>
              <c:f>Sheet1!$D$1</c:f>
              <c:strCache>
                <c:ptCount val="1"/>
                <c:pt idx="0">
                  <c:v>Series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ctr"/>
            <c:showLegendKey val="0"/>
            <c:showVal val="1"/>
            <c:showCatName val="1"/>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Category 1</c:v>
                </c:pt>
                <c:pt idx="1">
                  <c:v>Category 2</c:v>
                </c:pt>
                <c:pt idx="2">
                  <c:v>Category 3</c:v>
                </c:pt>
              </c:strCache>
            </c:str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6E13-44E1-9680-BF397F888C05}"/>
            </c:ext>
          </c:extLst>
        </c:ser>
        <c:dLbls>
          <c:showLegendKey val="0"/>
          <c:showVal val="0"/>
          <c:showCatName val="0"/>
          <c:showSerName val="0"/>
          <c:showPercent val="0"/>
          <c:showBubbleSize val="0"/>
        </c:dLbls>
        <c:gapWidth val="45"/>
        <c:overlap val="100"/>
        <c:axId val="444778728"/>
        <c:axId val="444779120"/>
      </c:barChart>
      <c:catAx>
        <c:axId val="444778728"/>
        <c:scaling>
          <c:orientation val="minMax"/>
        </c:scaling>
        <c:delete val="1"/>
        <c:axPos val="b"/>
        <c:numFmt formatCode="General" sourceLinked="1"/>
        <c:majorTickMark val="none"/>
        <c:minorTickMark val="none"/>
        <c:tickLblPos val="nextTo"/>
        <c:crossAx val="444779120"/>
        <c:crosses val="autoZero"/>
        <c:auto val="1"/>
        <c:lblAlgn val="ctr"/>
        <c:lblOffset val="100"/>
        <c:noMultiLvlLbl val="0"/>
      </c:catAx>
      <c:valAx>
        <c:axId val="444779120"/>
        <c:scaling>
          <c:orientation val="minMax"/>
        </c:scaling>
        <c:delete val="1"/>
        <c:axPos val="l"/>
        <c:majorGridlines>
          <c:spPr>
            <a:ln w="9525" cap="flat" cmpd="sng" algn="ctr">
              <a:noFill/>
              <a:round/>
            </a:ln>
            <a:effectLst/>
          </c:spPr>
        </c:majorGridlines>
        <c:numFmt formatCode="0%" sourceLinked="1"/>
        <c:majorTickMark val="none"/>
        <c:minorTickMark val="none"/>
        <c:tickLblPos val="nextTo"/>
        <c:crossAx val="4447787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latin typeface="+mn-lt"/>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t" anchorCtr="0"/>
          <a:lstStyle/>
          <a:p>
            <a:pPr marL="0" marR="0" indent="0" algn="ctr" defTabSz="914400" rtl="0" eaLnBrk="1" fontAlgn="auto" latinLnBrk="0" hangingPunct="1">
              <a:lnSpc>
                <a:spcPct val="100000"/>
              </a:lnSpc>
              <a:spcBef>
                <a:spcPts val="0"/>
              </a:spcBef>
              <a:spcAft>
                <a:spcPts val="0"/>
              </a:spcAft>
              <a:buClrTx/>
              <a:buSzTx/>
              <a:buFontTx/>
              <a:buNone/>
              <a:tabLst/>
              <a:defRPr sz="1600" b="1" i="0" u="none" strike="noStrike" kern="1200" spc="0" baseline="0">
                <a:solidFill>
                  <a:srgbClr val="000000"/>
                </a:solidFill>
                <a:latin typeface="+mn-lt"/>
                <a:ea typeface="+mn-ea"/>
                <a:cs typeface="+mn-cs"/>
              </a:defRPr>
            </a:pPr>
            <a:r>
              <a:rPr lang="en-US" sz="1600" b="0" i="0" kern="1200" spc="0" baseline="0">
                <a:solidFill>
                  <a:srgbClr val="19233E"/>
                </a:solidFill>
                <a:effectLst/>
                <a:latin typeface="+mn-lt"/>
              </a:rPr>
              <a:t>Chart Title</a:t>
            </a:r>
            <a:endParaRPr lang="en-AU" sz="1600" b="0">
              <a:effectLst/>
              <a:latin typeface="+mn-lt"/>
            </a:endParaRPr>
          </a:p>
        </c:rich>
      </c:tx>
      <c:layout>
        <c:manualLayout>
          <c:xMode val="edge"/>
          <c:yMode val="edge"/>
          <c:x val="1.8802394693555564E-2"/>
          <c:y val="1.6662275328469617E-2"/>
        </c:manualLayout>
      </c:layout>
      <c:overlay val="0"/>
      <c:spPr>
        <a:noFill/>
        <a:ln>
          <a:noFill/>
        </a:ln>
        <a:effectLst/>
      </c:spPr>
      <c:txPr>
        <a:bodyPr rot="0" spcFirstLastPara="1" vertOverflow="ellipsis" vert="horz" wrap="square" anchor="t" anchorCtr="0"/>
        <a:lstStyle/>
        <a:p>
          <a:pPr marL="0" marR="0" indent="0" algn="ctr" defTabSz="914400" rtl="0" eaLnBrk="1" fontAlgn="auto" latinLnBrk="0" hangingPunct="1">
            <a:lnSpc>
              <a:spcPct val="100000"/>
            </a:lnSpc>
            <a:spcBef>
              <a:spcPts val="0"/>
            </a:spcBef>
            <a:spcAft>
              <a:spcPts val="0"/>
            </a:spcAft>
            <a:buClrTx/>
            <a:buSzTx/>
            <a:buFontTx/>
            <a:buNone/>
            <a:tabLst/>
            <a:defRPr sz="1600" b="1" i="0" u="none" strike="noStrike" kern="1200" spc="0" baseline="0">
              <a:solidFill>
                <a:srgbClr val="000000"/>
              </a:solidFill>
              <a:latin typeface="+mn-lt"/>
              <a:ea typeface="+mn-ea"/>
              <a:cs typeface="+mn-cs"/>
            </a:defRPr>
          </a:pPr>
          <a:endParaRPr lang="en-US"/>
        </a:p>
      </c:txPr>
    </c:title>
    <c:autoTitleDeleted val="0"/>
    <c:plotArea>
      <c:layout>
        <c:manualLayout>
          <c:layoutTarget val="inner"/>
          <c:xMode val="edge"/>
          <c:yMode val="edge"/>
          <c:x val="0.22139730433599247"/>
          <c:y val="0.18716181113673139"/>
          <c:w val="0.57738947809885199"/>
          <c:h val="0.7978959783777454"/>
        </c:manualLayout>
      </c:layout>
      <c:pieChart>
        <c:varyColors val="1"/>
        <c:ser>
          <c:idx val="0"/>
          <c:order val="0"/>
          <c:tx>
            <c:strRef>
              <c:f>Sheet1!$B$1</c:f>
              <c:strCache>
                <c:ptCount val="1"/>
                <c:pt idx="0">
                  <c:v>Sales</c:v>
                </c:pt>
              </c:strCache>
            </c:strRef>
          </c:tx>
          <c:spPr>
            <a:ln>
              <a:noFill/>
            </a:ln>
          </c:spPr>
          <c:dPt>
            <c:idx val="0"/>
            <c:bubble3D val="0"/>
            <c:spPr>
              <a:solidFill>
                <a:schemeClr val="accent5"/>
              </a:solidFill>
              <a:ln w="19050">
                <a:noFill/>
              </a:ln>
              <a:effectLst/>
            </c:spPr>
            <c:extLst>
              <c:ext xmlns:c16="http://schemas.microsoft.com/office/drawing/2014/chart" uri="{C3380CC4-5D6E-409C-BE32-E72D297353CC}">
                <c16:uniqueId val="{00000001-3507-4096-88DB-1BE9AAD60A27}"/>
              </c:ext>
            </c:extLst>
          </c:dPt>
          <c:dPt>
            <c:idx val="1"/>
            <c:bubble3D val="0"/>
            <c:spPr>
              <a:solidFill>
                <a:schemeClr val="accent2"/>
              </a:solidFill>
              <a:ln w="19050">
                <a:noFill/>
              </a:ln>
              <a:effectLst/>
            </c:spPr>
            <c:extLst>
              <c:ext xmlns:c16="http://schemas.microsoft.com/office/drawing/2014/chart" uri="{C3380CC4-5D6E-409C-BE32-E72D297353CC}">
                <c16:uniqueId val="{00000003-3507-4096-88DB-1BE9AAD60A27}"/>
              </c:ext>
            </c:extLst>
          </c:dPt>
          <c:dPt>
            <c:idx val="2"/>
            <c:bubble3D val="0"/>
            <c:spPr>
              <a:solidFill>
                <a:schemeClr val="accent3"/>
              </a:solidFill>
              <a:ln w="19050">
                <a:noFill/>
              </a:ln>
              <a:effectLst/>
            </c:spPr>
            <c:extLst>
              <c:ext xmlns:c16="http://schemas.microsoft.com/office/drawing/2014/chart" uri="{C3380CC4-5D6E-409C-BE32-E72D297353CC}">
                <c16:uniqueId val="{00000005-3507-4096-88DB-1BE9AAD60A27}"/>
              </c:ext>
            </c:extLst>
          </c:dPt>
          <c:dPt>
            <c:idx val="3"/>
            <c:bubble3D val="0"/>
            <c:spPr>
              <a:solidFill>
                <a:schemeClr val="accent6"/>
              </a:solidFill>
              <a:ln w="19050">
                <a:noFill/>
              </a:ln>
              <a:effectLst/>
            </c:spPr>
            <c:extLst>
              <c:ext xmlns:c16="http://schemas.microsoft.com/office/drawing/2014/chart" uri="{C3380CC4-5D6E-409C-BE32-E72D297353CC}">
                <c16:uniqueId val="{00000007-3507-4096-88DB-1BE9AAD60A27}"/>
              </c:ext>
            </c:extLst>
          </c:dPt>
          <c:dLbls>
            <c:dLbl>
              <c:idx val="2"/>
              <c:tx>
                <c:rich>
                  <a:bodyPr/>
                  <a:lstStyle/>
                  <a:p>
                    <a:fld id="{BC5D0DBC-5192-4D8E-9C93-110176CD87CC}" type="SERIESNAME">
                      <a:rPr lang="en-US">
                        <a:solidFill>
                          <a:schemeClr val="tx2"/>
                        </a:solidFill>
                      </a:rPr>
                      <a:pPr/>
                      <a:t>[SERIES NAME]</a:t>
                    </a:fld>
                    <a:r>
                      <a:rPr lang="en-US" baseline="0"/>
                      <a:t>, </a:t>
                    </a:r>
                    <a:fld id="{4B725BE5-439E-48A7-81A4-165608449EA8}" type="VALUE">
                      <a:rPr lang="en-US" baseline="0"/>
                      <a:pPr/>
                      <a:t>[VALUE]</a:t>
                    </a:fld>
                    <a:endParaRPr lang="en-US" baseline="0"/>
                  </a:p>
                </c:rich>
              </c:tx>
              <c:dLblPos val="outEnd"/>
              <c:showLegendKey val="0"/>
              <c:showVal val="1"/>
              <c:showCatName val="0"/>
              <c:showSerName val="1"/>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5-3507-4096-88DB-1BE9AAD60A27}"/>
                </c:ext>
              </c:extLst>
            </c:dLbl>
            <c:spPr>
              <a:pattFill prst="pct5">
                <a:fgClr>
                  <a:schemeClr val="accent1"/>
                </a:fgClr>
                <a:bgClr>
                  <a:schemeClr val="bg1"/>
                </a:bgClr>
              </a:patt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2"/>
                    </a:solidFill>
                    <a:latin typeface="+mn-lt"/>
                    <a:ea typeface="+mn-ea"/>
                    <a:cs typeface="+mn-cs"/>
                  </a:defRPr>
                </a:pPr>
                <a:endParaRPr lang="en-US"/>
              </a:p>
            </c:txPr>
            <c:dLblPos val="outEnd"/>
            <c:showLegendKey val="0"/>
            <c:showVal val="1"/>
            <c:showCatName val="0"/>
            <c:showSerName val="1"/>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3507-4096-88DB-1BE9AAD60A2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2B186FB7-8198-2C41-9C7F-A67099EBC713}" type="datetimeFigureOut">
              <a:rPr lang="en-US" smtClean="0"/>
              <a:t>6/18/2021</a:t>
            </a:fld>
            <a:endParaRPr lang="en-US"/>
          </a:p>
        </p:txBody>
      </p:sp>
      <p:sp>
        <p:nvSpPr>
          <p:cNvPr id="4" name="Footer Placeholder 3"/>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C9959333-EC29-A740-B340-F32DF9D7D5B5}" type="slidenum">
              <a:rPr lang="en-US" smtClean="0"/>
              <a:t>‹#›</a:t>
            </a:fld>
            <a:endParaRPr lang="en-US"/>
          </a:p>
        </p:txBody>
      </p:sp>
    </p:spTree>
    <p:extLst>
      <p:ext uri="{BB962C8B-B14F-4D97-AF65-F5344CB8AC3E}">
        <p14:creationId xmlns:p14="http://schemas.microsoft.com/office/powerpoint/2010/main" val="806957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5832F91E-6BD3-4F0D-9CA3-7829EAE64D63}" type="datetimeFigureOut">
              <a:rPr lang="en-AU" smtClean="0"/>
              <a:t>18/06/2021</a:t>
            </a:fld>
            <a:endParaRPr lang="en-AU"/>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D09C5488-DD16-4714-9519-7BE21BA11D4E}" type="slidenum">
              <a:rPr lang="en-AU" smtClean="0"/>
              <a:t>‹#›</a:t>
            </a:fld>
            <a:endParaRPr lang="en-AU"/>
          </a:p>
        </p:txBody>
      </p:sp>
    </p:spTree>
    <p:extLst>
      <p:ext uri="{BB962C8B-B14F-4D97-AF65-F5344CB8AC3E}">
        <p14:creationId xmlns:p14="http://schemas.microsoft.com/office/powerpoint/2010/main" val="2809874824"/>
      </p:ext>
    </p:extLst>
  </p:cSld>
  <p:clrMap bg1="lt1" tx1="dk1" bg2="lt2" tx2="dk2" accent1="accent1" accent2="accent2" accent3="accent3" accent4="accent4" accent5="accent5" accent6="accent6" hlink="hlink" folHlink="folHlink"/>
  <p:notesStyle>
    <a:lvl1pPr marL="0" algn="l" defTabSz="914347" rtl="0" eaLnBrk="1" latinLnBrk="0" hangingPunct="1">
      <a:defRPr sz="1200" kern="1200">
        <a:solidFill>
          <a:schemeClr val="tx1"/>
        </a:solidFill>
        <a:latin typeface="+mn-lt"/>
        <a:ea typeface="+mn-ea"/>
        <a:cs typeface="+mn-cs"/>
      </a:defRPr>
    </a:lvl1pPr>
    <a:lvl2pPr marL="457173" algn="l" defTabSz="914347" rtl="0" eaLnBrk="1" latinLnBrk="0" hangingPunct="1">
      <a:defRPr sz="1200" kern="1200">
        <a:solidFill>
          <a:schemeClr val="tx1"/>
        </a:solidFill>
        <a:latin typeface="+mn-lt"/>
        <a:ea typeface="+mn-ea"/>
        <a:cs typeface="+mn-cs"/>
      </a:defRPr>
    </a:lvl2pPr>
    <a:lvl3pPr marL="914347" algn="l" defTabSz="914347" rtl="0" eaLnBrk="1" latinLnBrk="0" hangingPunct="1">
      <a:defRPr sz="1200" kern="1200">
        <a:solidFill>
          <a:schemeClr val="tx1"/>
        </a:solidFill>
        <a:latin typeface="+mn-lt"/>
        <a:ea typeface="+mn-ea"/>
        <a:cs typeface="+mn-cs"/>
      </a:defRPr>
    </a:lvl3pPr>
    <a:lvl4pPr marL="1371520" algn="l" defTabSz="914347" rtl="0" eaLnBrk="1" latinLnBrk="0" hangingPunct="1">
      <a:defRPr sz="1200" kern="1200">
        <a:solidFill>
          <a:schemeClr val="tx1"/>
        </a:solidFill>
        <a:latin typeface="+mn-lt"/>
        <a:ea typeface="+mn-ea"/>
        <a:cs typeface="+mn-cs"/>
      </a:defRPr>
    </a:lvl4pPr>
    <a:lvl5pPr marL="1828694" algn="l" defTabSz="914347" rtl="0" eaLnBrk="1" latinLnBrk="0" hangingPunct="1">
      <a:defRPr sz="1200" kern="1200">
        <a:solidFill>
          <a:schemeClr val="tx1"/>
        </a:solidFill>
        <a:latin typeface="+mn-lt"/>
        <a:ea typeface="+mn-ea"/>
        <a:cs typeface="+mn-cs"/>
      </a:defRPr>
    </a:lvl5pPr>
    <a:lvl6pPr marL="2285866" algn="l" defTabSz="914347" rtl="0" eaLnBrk="1" latinLnBrk="0" hangingPunct="1">
      <a:defRPr sz="1200" kern="1200">
        <a:solidFill>
          <a:schemeClr val="tx1"/>
        </a:solidFill>
        <a:latin typeface="+mn-lt"/>
        <a:ea typeface="+mn-ea"/>
        <a:cs typeface="+mn-cs"/>
      </a:defRPr>
    </a:lvl6pPr>
    <a:lvl7pPr marL="2743041" algn="l" defTabSz="914347" rtl="0" eaLnBrk="1" latinLnBrk="0" hangingPunct="1">
      <a:defRPr sz="1200" kern="1200">
        <a:solidFill>
          <a:schemeClr val="tx1"/>
        </a:solidFill>
        <a:latin typeface="+mn-lt"/>
        <a:ea typeface="+mn-ea"/>
        <a:cs typeface="+mn-cs"/>
      </a:defRPr>
    </a:lvl7pPr>
    <a:lvl8pPr marL="3200214" algn="l" defTabSz="914347" rtl="0" eaLnBrk="1" latinLnBrk="0" hangingPunct="1">
      <a:defRPr sz="1200" kern="1200">
        <a:solidFill>
          <a:schemeClr val="tx1"/>
        </a:solidFill>
        <a:latin typeface="+mn-lt"/>
        <a:ea typeface="+mn-ea"/>
        <a:cs typeface="+mn-cs"/>
      </a:defRPr>
    </a:lvl8pPr>
    <a:lvl9pPr marL="3657388" algn="l" defTabSz="91434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Required if you  need to acknowledge external contributors, intellectual property  of others that you have used in your content</a:t>
            </a:r>
          </a:p>
        </p:txBody>
      </p:sp>
      <p:sp>
        <p:nvSpPr>
          <p:cNvPr id="4" name="Slide Number Placeholder 3"/>
          <p:cNvSpPr>
            <a:spLocks noGrp="1"/>
          </p:cNvSpPr>
          <p:nvPr>
            <p:ph type="sldNum" sz="quarter" idx="5"/>
          </p:nvPr>
        </p:nvSpPr>
        <p:spPr/>
        <p:txBody>
          <a:bodyPr/>
          <a:lstStyle/>
          <a:p>
            <a:fld id="{D09C5488-DD16-4714-9519-7BE21BA11D4E}" type="slidenum">
              <a:rPr lang="en-AU" smtClean="0"/>
              <a:t>16</a:t>
            </a:fld>
            <a:endParaRPr lang="en-AU"/>
          </a:p>
        </p:txBody>
      </p:sp>
    </p:spTree>
    <p:extLst>
      <p:ext uri="{BB962C8B-B14F-4D97-AF65-F5344CB8AC3E}">
        <p14:creationId xmlns:p14="http://schemas.microsoft.com/office/powerpoint/2010/main" val="2020200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Required for all Department produced content.</a:t>
            </a:r>
          </a:p>
        </p:txBody>
      </p:sp>
      <p:sp>
        <p:nvSpPr>
          <p:cNvPr id="4" name="Slide Number Placeholder 3"/>
          <p:cNvSpPr>
            <a:spLocks noGrp="1"/>
          </p:cNvSpPr>
          <p:nvPr>
            <p:ph type="sldNum" sz="quarter" idx="5"/>
          </p:nvPr>
        </p:nvSpPr>
        <p:spPr/>
        <p:txBody>
          <a:bodyPr/>
          <a:lstStyle/>
          <a:p>
            <a:fld id="{D09C5488-DD16-4714-9519-7BE21BA11D4E}" type="slidenum">
              <a:rPr lang="en-AU" smtClean="0"/>
              <a:t>17</a:t>
            </a:fld>
            <a:endParaRPr lang="en-AU"/>
          </a:p>
        </p:txBody>
      </p:sp>
    </p:spTree>
    <p:extLst>
      <p:ext uri="{BB962C8B-B14F-4D97-AF65-F5344CB8AC3E}">
        <p14:creationId xmlns:p14="http://schemas.microsoft.com/office/powerpoint/2010/main" val="10030396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10.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vider -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371475" y="4048755"/>
            <a:ext cx="4636034" cy="931618"/>
          </a:xfrm>
          <a:prstGeom prst="rect">
            <a:avLst/>
          </a:prstGeom>
        </p:spPr>
        <p:txBody>
          <a:bodyPr wrap="square" lIns="0">
            <a:noAutofit/>
          </a:bodyPr>
          <a:lstStyle>
            <a:lvl1pPr marL="0" indent="0">
              <a:buNone/>
              <a:defRPr sz="2000" b="0" i="0">
                <a:solidFill>
                  <a:schemeClr val="bg1"/>
                </a:solidFill>
                <a:latin typeface="Montserrat SemiBold" pitchFamily="2" charset="77"/>
              </a:defRPr>
            </a:lvl1pPr>
            <a:lvl2pPr marL="0" indent="0">
              <a:buNone/>
              <a:defRPr/>
            </a:lvl2pPr>
          </a:lstStyle>
          <a:p>
            <a:pPr lvl="0"/>
            <a:r>
              <a:rPr lang="en-US"/>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371475" y="2823581"/>
            <a:ext cx="4636033" cy="1107996"/>
          </a:xfrm>
        </p:spPr>
        <p:txBody>
          <a:bodyPr anchor="b">
            <a:noAutofit/>
          </a:bodyPr>
          <a:lstStyle>
            <a:lvl1pPr>
              <a:lnSpc>
                <a:spcPct val="90000"/>
              </a:lnSpc>
              <a:defRPr sz="4000">
                <a:solidFill>
                  <a:schemeClr val="bg1"/>
                </a:solidFill>
              </a:defRPr>
            </a:lvl1pPr>
          </a:lstStyle>
          <a:p>
            <a:r>
              <a:rPr lang="en-US"/>
              <a:t>Divider title goes here</a:t>
            </a:r>
            <a:endParaRPr lang="en-AU"/>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503891" cy="184666"/>
          </a:xfrm>
          <a:prstGeom prst="rect">
            <a:avLst/>
          </a:prstGeom>
          <a:noFill/>
        </p:spPr>
        <p:txBody>
          <a:bodyPr wrap="none" lIns="0" tIns="0" rIns="0" bIns="0" rtlCol="0">
            <a:spAutoFit/>
          </a:bodyPr>
          <a:lstStyle/>
          <a:p>
            <a:r>
              <a:rPr lang="en-AU" sz="1200" b="1" i="0">
                <a:solidFill>
                  <a:schemeClr val="bg1"/>
                </a:solidFill>
                <a:latin typeface="Montserrat SemiBold" pitchFamily="2" charset="77"/>
              </a:rPr>
              <a:t>NSW Department of Education</a:t>
            </a:r>
          </a:p>
        </p:txBody>
      </p:sp>
      <p:pic>
        <p:nvPicPr>
          <p:cNvPr id="9" name="Picture 8" descr="NSW Government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37062" y="5854650"/>
            <a:ext cx="720000" cy="778515"/>
          </a:xfrm>
          <a:prstGeom prst="rect">
            <a:avLst/>
          </a:prstGeom>
        </p:spPr>
      </p:pic>
    </p:spTree>
    <p:extLst>
      <p:ext uri="{BB962C8B-B14F-4D97-AF65-F5344CB8AC3E}">
        <p14:creationId xmlns:p14="http://schemas.microsoft.com/office/powerpoint/2010/main" val="2686101475"/>
      </p:ext>
    </p:extLst>
  </p:cSld>
  <p:clrMapOvr>
    <a:masterClrMapping/>
  </p:clrMapOvr>
  <p:transition>
    <p:fade/>
  </p:transition>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Agen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a:p>
        </p:txBody>
      </p:sp>
      <p:sp>
        <p:nvSpPr>
          <p:cNvPr id="4" name="Text Placeholder 3"/>
          <p:cNvSpPr>
            <a:spLocks noGrp="1"/>
          </p:cNvSpPr>
          <p:nvPr>
            <p:ph type="body" sz="quarter" idx="19"/>
          </p:nvPr>
        </p:nvSpPr>
        <p:spPr>
          <a:xfrm>
            <a:off x="337062" y="1989138"/>
            <a:ext cx="11531881" cy="409055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27" name="Text Placeholder 2078">
            <a:extLst>
              <a:ext uri="{FF2B5EF4-FFF2-40B4-BE49-F238E27FC236}">
                <a16:creationId xmlns:a16="http://schemas.microsoft.com/office/drawing/2014/main" id="{6CEE090E-CCFD-D641-BC04-E336F151C887}"/>
              </a:ext>
            </a:extLst>
          </p:cNvPr>
          <p:cNvSpPr>
            <a:spLocks noGrp="1"/>
          </p:cNvSpPr>
          <p:nvPr>
            <p:ph type="body" sz="quarter" idx="15" hasCustomPrompt="1"/>
          </p:nvPr>
        </p:nvSpPr>
        <p:spPr>
          <a:xfrm>
            <a:off x="326860" y="1266324"/>
            <a:ext cx="8754995" cy="573335"/>
          </a:xfrm>
          <a:prstGeom prst="rect">
            <a:avLst/>
          </a:prstGeom>
        </p:spPr>
        <p:txBody>
          <a:bodyPr wrap="square" lIns="0">
            <a:noAutofit/>
          </a:bodyPr>
          <a:lstStyle>
            <a:lvl1pPr marL="0" indent="0">
              <a:buNone/>
              <a:defRPr sz="2000" b="0" i="0">
                <a:solidFill>
                  <a:schemeClr val="accent5"/>
                </a:solidFill>
                <a:latin typeface="Montserrat SemiBold" pitchFamily="2" charset="77"/>
              </a:defRPr>
            </a:lvl1pPr>
            <a:lvl2pPr marL="0" indent="0">
              <a:buNone/>
              <a:defRPr/>
            </a:lvl2pPr>
          </a:lstStyle>
          <a:p>
            <a:pPr lvl="0"/>
            <a:r>
              <a:rPr lang="en-US"/>
              <a:t>Subtitle goes here</a:t>
            </a:r>
          </a:p>
        </p:txBody>
      </p:sp>
      <p:sp>
        <p:nvSpPr>
          <p:cNvPr id="15" name="Title 1">
            <a:extLst>
              <a:ext uri="{FF2B5EF4-FFF2-40B4-BE49-F238E27FC236}">
                <a16:creationId xmlns:a16="http://schemas.microsoft.com/office/drawing/2014/main" id="{230DD9A7-09FE-4E1B-A672-CED018A0372F}"/>
              </a:ext>
            </a:extLst>
          </p:cNvPr>
          <p:cNvSpPr>
            <a:spLocks noGrp="1"/>
          </p:cNvSpPr>
          <p:nvPr>
            <p:ph type="title" hasCustomPrompt="1"/>
          </p:nvPr>
        </p:nvSpPr>
        <p:spPr>
          <a:xfrm>
            <a:off x="327109" y="759531"/>
            <a:ext cx="8958934" cy="498470"/>
          </a:xfrm>
        </p:spPr>
        <p:txBody>
          <a:bodyPr>
            <a:noAutofit/>
          </a:bodyPr>
          <a:lstStyle>
            <a:lvl1pPr>
              <a:defRPr>
                <a:solidFill>
                  <a:schemeClr val="tx2"/>
                </a:solidFill>
              </a:defRPr>
            </a:lvl1pPr>
          </a:lstStyle>
          <a:p>
            <a:r>
              <a:rPr lang="en-US"/>
              <a:t>Agenda slide</a:t>
            </a:r>
            <a:endParaRPr lang="en-AU"/>
          </a:p>
        </p:txBody>
      </p:sp>
      <p:cxnSp>
        <p:nvCxnSpPr>
          <p:cNvPr id="21" name="Straight Connector 20">
            <a:extLst>
              <a:ext uri="{FF2B5EF4-FFF2-40B4-BE49-F238E27FC236}">
                <a16:creationId xmlns:a16="http://schemas.microsoft.com/office/drawing/2014/main" id="{BC913C52-0751-BC4D-A716-67C521725C4C}"/>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7385F729-539D-F848-B304-C18B0623A65C}"/>
              </a:ext>
            </a:extLst>
          </p:cNvPr>
          <p:cNvSpPr txBox="1"/>
          <p:nvPr userDrawn="1"/>
        </p:nvSpPr>
        <p:spPr>
          <a:xfrm>
            <a:off x="409292" y="365496"/>
            <a:ext cx="2503891" cy="184666"/>
          </a:xfrm>
          <a:prstGeom prst="rect">
            <a:avLst/>
          </a:prstGeom>
          <a:noFill/>
        </p:spPr>
        <p:txBody>
          <a:bodyPr wrap="none" lIns="0" tIns="0" rIns="0" bIns="0" rtlCol="0">
            <a:spAutoFit/>
          </a:bodyPr>
          <a:lstStyle/>
          <a:p>
            <a:r>
              <a:rPr lang="en-AU" sz="1200" b="1" i="0">
                <a:solidFill>
                  <a:schemeClr val="tx2"/>
                </a:solidFill>
                <a:latin typeface="Montserrat SemiBold" pitchFamily="2" charset="77"/>
              </a:rPr>
              <a:t>NSW Department of Education</a:t>
            </a:r>
          </a:p>
        </p:txBody>
      </p:sp>
      <p:pic>
        <p:nvPicPr>
          <p:cNvPr id="11" name="Picture 10" descr="NSW Government Logo.&#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273627" y="6076592"/>
            <a:ext cx="540000" cy="589738"/>
          </a:xfrm>
          <a:prstGeom prst="rect">
            <a:avLst/>
          </a:prstGeom>
        </p:spPr>
      </p:pic>
    </p:spTree>
    <p:extLst>
      <p:ext uri="{BB962C8B-B14F-4D97-AF65-F5344CB8AC3E}">
        <p14:creationId xmlns:p14="http://schemas.microsoft.com/office/powerpoint/2010/main" val="2766815072"/>
      </p:ext>
    </p:extLst>
  </p:cSld>
  <p:clrMapOvr>
    <a:masterClrMapping/>
  </p:clrMapOvr>
  <p:transition>
    <p:fade/>
  </p:transition>
  <p:extLst>
    <p:ext uri="{DCECCB84-F9BA-43D5-87BE-67443E8EF086}">
      <p15:sldGuideLst xmlns:p15="http://schemas.microsoft.com/office/powerpoint/2012/main">
        <p15:guide id="1" orient="horz" pos="3724"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 Column Content A">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6"/>
          </p:nvPr>
        </p:nvSpPr>
        <p:spPr>
          <a:xfrm>
            <a:off x="334962" y="1989138"/>
            <a:ext cx="11485563" cy="40905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5"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34961" y="1300834"/>
            <a:ext cx="11484801" cy="537824"/>
          </a:xfrm>
          <a:prstGeom prst="rect">
            <a:avLst/>
          </a:prstGeom>
        </p:spPr>
        <p:txBody>
          <a:bodyPr wrap="square" lIns="0">
            <a:noAutofit/>
          </a:bodyPr>
          <a:lstStyle>
            <a:lvl1pPr marL="0" indent="0">
              <a:buNone/>
              <a:defRPr sz="2000" b="0" i="0">
                <a:solidFill>
                  <a:schemeClr val="accent5"/>
                </a:solidFill>
                <a:latin typeface="Montserrat SemiBold" pitchFamily="2" charset="77"/>
              </a:defRPr>
            </a:lvl1pPr>
            <a:lvl2pPr marL="0" indent="0">
              <a:buNone/>
              <a:defRPr/>
            </a:lvl2pPr>
          </a:lstStyle>
          <a:p>
            <a:pPr lvl="0"/>
            <a:r>
              <a:rPr lang="en-US"/>
              <a:t>Subtitle goes here</a:t>
            </a:r>
          </a:p>
        </p:txBody>
      </p:sp>
      <p:sp>
        <p:nvSpPr>
          <p:cNvPr id="9" name="Title Placeholder 1"/>
          <p:cNvSpPr>
            <a:spLocks noGrp="1"/>
          </p:cNvSpPr>
          <p:nvPr>
            <p:ph type="title"/>
          </p:nvPr>
        </p:nvSpPr>
        <p:spPr>
          <a:xfrm>
            <a:off x="334952" y="779117"/>
            <a:ext cx="11478677" cy="498470"/>
          </a:xfrm>
          <a:prstGeom prst="rect">
            <a:avLst/>
          </a:prstGeom>
        </p:spPr>
        <p:txBody>
          <a:bodyPr vert="horz" wrap="square" lIns="0" tIns="0" rIns="0" bIns="0" rtlCol="0" anchor="ctr">
            <a:noAutofit/>
          </a:bodyPr>
          <a:lstStyle/>
          <a:p>
            <a:r>
              <a:rPr lang="en-US"/>
              <a:t>Click to edit Master title style</a:t>
            </a:r>
          </a:p>
        </p:txBody>
      </p:sp>
      <p:sp>
        <p:nvSpPr>
          <p:cNvPr id="6"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a:p>
        </p:txBody>
      </p:sp>
      <p:sp>
        <p:nvSpPr>
          <p:cNvPr id="2" name="TextBox 1">
            <a:extLst>
              <a:ext uri="{FF2B5EF4-FFF2-40B4-BE49-F238E27FC236}">
                <a16:creationId xmlns:a16="http://schemas.microsoft.com/office/drawing/2014/main" id="{E7071F07-F06E-2849-8B89-3514EDBF9E12}"/>
              </a:ext>
            </a:extLst>
          </p:cNvPr>
          <p:cNvSpPr txBox="1"/>
          <p:nvPr userDrawn="1"/>
        </p:nvSpPr>
        <p:spPr>
          <a:xfrm>
            <a:off x="11472672" y="6303264"/>
            <a:ext cx="0" cy="0"/>
          </a:xfrm>
          <a:prstGeom prst="rect">
            <a:avLst/>
          </a:prstGeom>
          <a:noFill/>
        </p:spPr>
        <p:txBody>
          <a:bodyPr wrap="none" lIns="0" tIns="0" rIns="0" bIns="0" rtlCol="0">
            <a:noAutofit/>
          </a:bodyPr>
          <a:lstStyle/>
          <a:p>
            <a:pPr algn="l"/>
            <a:endParaRPr lang="en-US" sz="1400" err="1"/>
          </a:p>
        </p:txBody>
      </p:sp>
      <p:sp>
        <p:nvSpPr>
          <p:cNvPr id="4" name="TextBox 3">
            <a:extLst>
              <a:ext uri="{FF2B5EF4-FFF2-40B4-BE49-F238E27FC236}">
                <a16:creationId xmlns:a16="http://schemas.microsoft.com/office/drawing/2014/main" id="{2DCE057A-CC61-F24B-BE7D-4167C765EE07}"/>
              </a:ext>
            </a:extLst>
          </p:cNvPr>
          <p:cNvSpPr txBox="1"/>
          <p:nvPr userDrawn="1"/>
        </p:nvSpPr>
        <p:spPr>
          <a:xfrm>
            <a:off x="1255776" y="426720"/>
            <a:ext cx="0" cy="0"/>
          </a:xfrm>
          <a:prstGeom prst="rect">
            <a:avLst/>
          </a:prstGeom>
          <a:noFill/>
        </p:spPr>
        <p:txBody>
          <a:bodyPr wrap="none" lIns="0" tIns="0" rIns="0" bIns="0" rtlCol="0">
            <a:noAutofit/>
          </a:bodyPr>
          <a:lstStyle/>
          <a:p>
            <a:pPr algn="l"/>
            <a:endParaRPr lang="en-US" sz="1400" err="1"/>
          </a:p>
        </p:txBody>
      </p:sp>
      <p:sp>
        <p:nvSpPr>
          <p:cNvPr id="5" name="TextBox 4">
            <a:extLst>
              <a:ext uri="{FF2B5EF4-FFF2-40B4-BE49-F238E27FC236}">
                <a16:creationId xmlns:a16="http://schemas.microsoft.com/office/drawing/2014/main" id="{B75554E1-F1CE-644B-8B7C-7617C8C65A82}"/>
              </a:ext>
            </a:extLst>
          </p:cNvPr>
          <p:cNvSpPr txBox="1"/>
          <p:nvPr userDrawn="1"/>
        </p:nvSpPr>
        <p:spPr>
          <a:xfrm>
            <a:off x="329184" y="438912"/>
            <a:ext cx="0" cy="0"/>
          </a:xfrm>
          <a:prstGeom prst="rect">
            <a:avLst/>
          </a:prstGeom>
          <a:noFill/>
        </p:spPr>
        <p:txBody>
          <a:bodyPr wrap="none" lIns="0" tIns="0" rIns="0" bIns="0" rtlCol="0">
            <a:noAutofit/>
          </a:bodyPr>
          <a:lstStyle/>
          <a:p>
            <a:pPr algn="l"/>
            <a:endParaRPr lang="en-US" sz="1400" err="1"/>
          </a:p>
        </p:txBody>
      </p:sp>
    </p:spTree>
    <p:extLst>
      <p:ext uri="{BB962C8B-B14F-4D97-AF65-F5344CB8AC3E}">
        <p14:creationId xmlns:p14="http://schemas.microsoft.com/office/powerpoint/2010/main" val="2167686015"/>
      </p:ext>
    </p:extLst>
  </p:cSld>
  <p:clrMapOvr>
    <a:masterClrMapping/>
  </p:clrMapOvr>
  <p:transition>
    <p:fade/>
  </p:transition>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 Column Content B">
    <p:bg>
      <p:bgPr>
        <a:solidFill>
          <a:schemeClr val="bg1"/>
        </a:solidFill>
        <a:effectLst/>
      </p:bgPr>
    </p:bg>
    <p:spTree>
      <p:nvGrpSpPr>
        <p:cNvPr id="1" name=""/>
        <p:cNvGrpSpPr/>
        <p:nvPr/>
      </p:nvGrpSpPr>
      <p:grpSpPr>
        <a:xfrm>
          <a:off x="0" y="0"/>
          <a:ext cx="0" cy="0"/>
          <a:chOff x="0" y="0"/>
          <a:chExt cx="0" cy="0"/>
        </a:xfrm>
      </p:grpSpPr>
      <p:pic>
        <p:nvPicPr>
          <p:cNvPr id="2" name="Picture 1">
            <a:extLs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303"/>
          <a:stretch/>
        </p:blipFill>
        <p:spPr>
          <a:xfrm>
            <a:off x="1" y="0"/>
            <a:ext cx="11141476" cy="6858000"/>
          </a:xfrm>
          <a:prstGeom prst="rect">
            <a:avLst/>
          </a:prstGeom>
        </p:spPr>
      </p:pic>
      <p:sp>
        <p:nvSpPr>
          <p:cNvPr id="4" name="Text Placeholder 3"/>
          <p:cNvSpPr>
            <a:spLocks noGrp="1"/>
          </p:cNvSpPr>
          <p:nvPr>
            <p:ph type="body" sz="quarter" idx="16"/>
          </p:nvPr>
        </p:nvSpPr>
        <p:spPr>
          <a:xfrm>
            <a:off x="337062" y="1989138"/>
            <a:ext cx="11482699" cy="411066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grpSp>
        <p:nvGrpSpPr>
          <p:cNvPr id="28" name="Group 27">
            <a:extLst>
              <a:ext uri="{FF2B5EF4-FFF2-40B4-BE49-F238E27FC236}">
                <a16:creationId xmlns:a16="http://schemas.microsoft.com/office/drawing/2014/main" id="{29C2C0D5-A346-2643-9D8C-8C22D5D50C6E}"/>
              </a:ext>
            </a:extLst>
          </p:cNvPr>
          <p:cNvGrpSpPr/>
          <p:nvPr userDrawn="1"/>
        </p:nvGrpSpPr>
        <p:grpSpPr>
          <a:xfrm>
            <a:off x="337062" y="365496"/>
            <a:ext cx="2576121" cy="184666"/>
            <a:chOff x="446350" y="402893"/>
            <a:chExt cx="2780477" cy="203560"/>
          </a:xfrm>
        </p:grpSpPr>
        <p:cxnSp>
          <p:nvCxnSpPr>
            <p:cNvPr id="29" name="Straight Connector 28">
              <a:extLst>
                <a:ext uri="{FF2B5EF4-FFF2-40B4-BE49-F238E27FC236}">
                  <a16:creationId xmlns:a16="http://schemas.microsoft.com/office/drawing/2014/main" id="{AEFECAC3-BF7B-B746-B2D0-F554BFDC2964}"/>
                </a:ext>
              </a:extLst>
            </p:cNvPr>
            <p:cNvCxnSpPr/>
            <p:nvPr userDrawn="1"/>
          </p:nvCxnSpPr>
          <p:spPr>
            <a:xfrm>
              <a:off x="446350" y="428178"/>
              <a:ext cx="0" cy="11905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874AE827-7224-224D-825A-55775AA3B745}"/>
                </a:ext>
              </a:extLst>
            </p:cNvPr>
            <p:cNvSpPr txBox="1"/>
            <p:nvPr userDrawn="1"/>
          </p:nvSpPr>
          <p:spPr>
            <a:xfrm>
              <a:off x="524310" y="402893"/>
              <a:ext cx="2702517" cy="203560"/>
            </a:xfrm>
            <a:prstGeom prst="rect">
              <a:avLst/>
            </a:prstGeom>
            <a:noFill/>
          </p:spPr>
          <p:txBody>
            <a:bodyPr wrap="none" lIns="0" tIns="0" rIns="0" bIns="0" rtlCol="0">
              <a:spAutoFit/>
            </a:bodyPr>
            <a:lstStyle/>
            <a:p>
              <a:r>
                <a:rPr lang="en-AU" sz="1200" b="1" i="0">
                  <a:solidFill>
                    <a:schemeClr val="tx2"/>
                  </a:solidFill>
                  <a:latin typeface="Montserrat SemiBold" pitchFamily="2" charset="77"/>
                </a:rPr>
                <a:t>NSW Department of Education</a:t>
              </a:r>
            </a:p>
          </p:txBody>
        </p:sp>
      </p:grpSp>
      <p:sp>
        <p:nvSpPr>
          <p:cNvPr id="10" name="Title Placeholder 1"/>
          <p:cNvSpPr>
            <a:spLocks noGrp="1"/>
          </p:cNvSpPr>
          <p:nvPr>
            <p:ph type="title"/>
          </p:nvPr>
        </p:nvSpPr>
        <p:spPr>
          <a:xfrm>
            <a:off x="337366" y="779117"/>
            <a:ext cx="11476263" cy="498470"/>
          </a:xfrm>
          <a:prstGeom prst="rect">
            <a:avLst/>
          </a:prstGeom>
        </p:spPr>
        <p:txBody>
          <a:bodyPr vert="horz" wrap="square" lIns="0" tIns="0" rIns="0" bIns="0" rtlCol="0" anchor="ctr">
            <a:noAutofit/>
          </a:bodyPr>
          <a:lstStyle/>
          <a:p>
            <a:r>
              <a:rPr lang="en-US"/>
              <a:t>Click to edit Master title style</a:t>
            </a:r>
          </a:p>
        </p:txBody>
      </p:sp>
      <p:sp>
        <p:nvSpPr>
          <p:cNvPr id="11"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37376" y="1300834"/>
            <a:ext cx="11482386" cy="537824"/>
          </a:xfrm>
          <a:prstGeom prst="rect">
            <a:avLst/>
          </a:prstGeom>
        </p:spPr>
        <p:txBody>
          <a:bodyPr wrap="square" lIns="0">
            <a:noAutofit/>
          </a:bodyPr>
          <a:lstStyle>
            <a:lvl1pPr marL="0" indent="0">
              <a:buNone/>
              <a:defRPr sz="2000" b="0" i="0">
                <a:solidFill>
                  <a:schemeClr val="accent5"/>
                </a:solidFill>
                <a:latin typeface="Montserrat SemiBold" pitchFamily="2" charset="77"/>
              </a:defRPr>
            </a:lvl1pPr>
            <a:lvl2pPr marL="0" indent="0">
              <a:buNone/>
              <a:defRPr/>
            </a:lvl2pPr>
          </a:lstStyle>
          <a:p>
            <a:pPr lvl="0"/>
            <a:r>
              <a:rPr lang="en-US"/>
              <a:t>Subtitle goes here</a:t>
            </a:r>
          </a:p>
        </p:txBody>
      </p:sp>
      <p:sp>
        <p:nvSpPr>
          <p:cNvPr id="12"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a:p>
        </p:txBody>
      </p:sp>
    </p:spTree>
    <p:extLst>
      <p:ext uri="{BB962C8B-B14F-4D97-AF65-F5344CB8AC3E}">
        <p14:creationId xmlns:p14="http://schemas.microsoft.com/office/powerpoint/2010/main" val="4102682973"/>
      </p:ext>
    </p:extLst>
  </p:cSld>
  <p:clrMapOvr>
    <a:masterClrMapping/>
  </p:clrMapOvr>
  <p:transition>
    <p:fade/>
  </p:transition>
  <p:extLst>
    <p:ext uri="{DCECCB84-F9BA-43D5-87BE-67443E8EF086}">
      <p15:sldGuideLst xmlns:p15="http://schemas.microsoft.com/office/powerpoint/2012/main">
        <p15:guide id="1" orient="horz" pos="372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lumn Slide A">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8"/>
          </p:nvPr>
        </p:nvSpPr>
        <p:spPr>
          <a:xfrm>
            <a:off x="6096000" y="1989138"/>
            <a:ext cx="5707063" cy="40845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quarter" idx="17"/>
          </p:nvPr>
        </p:nvSpPr>
        <p:spPr>
          <a:xfrm>
            <a:off x="334963" y="1989138"/>
            <a:ext cx="5559425" cy="40845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0" name="Title Placeholder 1"/>
          <p:cNvSpPr>
            <a:spLocks noGrp="1"/>
          </p:cNvSpPr>
          <p:nvPr>
            <p:ph type="title"/>
          </p:nvPr>
        </p:nvSpPr>
        <p:spPr>
          <a:xfrm>
            <a:off x="355491" y="779117"/>
            <a:ext cx="11458138" cy="498470"/>
          </a:xfrm>
          <a:prstGeom prst="rect">
            <a:avLst/>
          </a:prstGeom>
        </p:spPr>
        <p:txBody>
          <a:bodyPr vert="horz" wrap="square" lIns="0" tIns="0" rIns="0" bIns="0" rtlCol="0" anchor="ctr">
            <a:noAutofit/>
          </a:bodyPr>
          <a:lstStyle/>
          <a:p>
            <a:r>
              <a:rPr lang="en-US"/>
              <a:t>Click to edit Master title style</a:t>
            </a:r>
          </a:p>
        </p:txBody>
      </p:sp>
      <p:sp>
        <p:nvSpPr>
          <p:cNvPr id="11"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55511" y="1300834"/>
            <a:ext cx="11464251" cy="537824"/>
          </a:xfrm>
          <a:prstGeom prst="rect">
            <a:avLst/>
          </a:prstGeom>
        </p:spPr>
        <p:txBody>
          <a:bodyPr wrap="square" lIns="0">
            <a:noAutofit/>
          </a:bodyPr>
          <a:lstStyle>
            <a:lvl1pPr marL="0" indent="0">
              <a:buNone/>
              <a:defRPr sz="2000" b="0" i="0">
                <a:solidFill>
                  <a:schemeClr val="accent5"/>
                </a:solidFill>
                <a:latin typeface="Montserrat SemiBold" pitchFamily="2" charset="77"/>
              </a:defRPr>
            </a:lvl1pPr>
            <a:lvl2pPr marL="0" indent="0">
              <a:buNone/>
              <a:defRPr/>
            </a:lvl2pPr>
          </a:lstStyle>
          <a:p>
            <a:pPr lvl="0"/>
            <a:r>
              <a:rPr lang="en-US"/>
              <a:t>Subtitle goes here</a:t>
            </a:r>
          </a:p>
        </p:txBody>
      </p:sp>
      <p:sp>
        <p:nvSpPr>
          <p:cNvPr id="7"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a:p>
        </p:txBody>
      </p:sp>
    </p:spTree>
    <p:extLst>
      <p:ext uri="{BB962C8B-B14F-4D97-AF65-F5344CB8AC3E}">
        <p14:creationId xmlns:p14="http://schemas.microsoft.com/office/powerpoint/2010/main" val="3458103310"/>
      </p:ext>
    </p:extLst>
  </p:cSld>
  <p:clrMapOvr>
    <a:masterClrMapping/>
  </p:clrMapOvr>
  <p:transition>
    <p:fade/>
  </p:transition>
  <p:extLst>
    <p:ext uri="{DCECCB84-F9BA-43D5-87BE-67443E8EF086}">
      <p15:sldGuideLst xmlns:p15="http://schemas.microsoft.com/office/powerpoint/2012/main">
        <p15:guide id="1" orient="horz" pos="3724"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example bar char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12" name="Chart Placeholder 5" descr="Name of bar chart to be inserted" title="Chart">
            <a:extLst>
              <a:ext uri="{FF2B5EF4-FFF2-40B4-BE49-F238E27FC236}">
                <a16:creationId xmlns:a16="http://schemas.microsoft.com/office/drawing/2014/main" id="{78CDAE48-35F7-4A8F-908A-26AABCF38BAC}"/>
              </a:ext>
            </a:extLst>
          </p:cNvPr>
          <p:cNvGraphicFramePr>
            <a:graphicFrameLocks/>
          </p:cNvGraphicFramePr>
          <p:nvPr userDrawn="1">
            <p:extLst>
              <p:ext uri="{D42A27DB-BD31-4B8C-83A1-F6EECF244321}">
                <p14:modId xmlns:p14="http://schemas.microsoft.com/office/powerpoint/2010/main" val="430668191"/>
              </p:ext>
            </p:extLst>
          </p:nvPr>
        </p:nvGraphicFramePr>
        <p:xfrm>
          <a:off x="5182466" y="1997878"/>
          <a:ext cx="6735498" cy="4075834"/>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p:cNvSpPr>
            <a:spLocks noGrp="1"/>
          </p:cNvSpPr>
          <p:nvPr>
            <p:ph type="body" sz="quarter" idx="17"/>
          </p:nvPr>
        </p:nvSpPr>
        <p:spPr>
          <a:xfrm>
            <a:off x="334962" y="1989138"/>
            <a:ext cx="4573467" cy="40845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1" name="Title Placeholder 1"/>
          <p:cNvSpPr>
            <a:spLocks noGrp="1"/>
          </p:cNvSpPr>
          <p:nvPr>
            <p:ph type="title"/>
          </p:nvPr>
        </p:nvSpPr>
        <p:spPr>
          <a:xfrm>
            <a:off x="316229" y="779117"/>
            <a:ext cx="11497400" cy="498470"/>
          </a:xfrm>
          <a:prstGeom prst="rect">
            <a:avLst/>
          </a:prstGeom>
        </p:spPr>
        <p:txBody>
          <a:bodyPr vert="horz" wrap="square" lIns="0" tIns="0" rIns="0" bIns="0" rtlCol="0" anchor="ctr">
            <a:noAutofit/>
          </a:bodyPr>
          <a:lstStyle/>
          <a:p>
            <a:r>
              <a:rPr lang="en-US"/>
              <a:t>Click to edit Master title style</a:t>
            </a:r>
          </a:p>
        </p:txBody>
      </p:sp>
      <p:sp>
        <p:nvSpPr>
          <p:cNvPr id="13"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16229" y="1300834"/>
            <a:ext cx="11503533" cy="537824"/>
          </a:xfrm>
          <a:prstGeom prst="rect">
            <a:avLst/>
          </a:prstGeom>
        </p:spPr>
        <p:txBody>
          <a:bodyPr wrap="square" lIns="0">
            <a:noAutofit/>
          </a:bodyPr>
          <a:lstStyle>
            <a:lvl1pPr marL="0" indent="0">
              <a:buNone/>
              <a:defRPr sz="2000" b="0" i="0">
                <a:solidFill>
                  <a:schemeClr val="accent5"/>
                </a:solidFill>
                <a:latin typeface="Montserrat SemiBold" pitchFamily="2" charset="77"/>
              </a:defRPr>
            </a:lvl1pPr>
            <a:lvl2pPr marL="0" indent="0">
              <a:buNone/>
              <a:defRPr/>
            </a:lvl2pPr>
          </a:lstStyle>
          <a:p>
            <a:pPr lvl="0"/>
            <a:r>
              <a:rPr lang="en-US"/>
              <a:t>Subtitle goes here</a:t>
            </a:r>
          </a:p>
        </p:txBody>
      </p:sp>
      <p:sp>
        <p:nvSpPr>
          <p:cNvPr id="8"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a:p>
        </p:txBody>
      </p:sp>
    </p:spTree>
    <p:extLst>
      <p:ext uri="{BB962C8B-B14F-4D97-AF65-F5344CB8AC3E}">
        <p14:creationId xmlns:p14="http://schemas.microsoft.com/office/powerpoint/2010/main" val="3420507452"/>
      </p:ext>
    </p:extLst>
  </p:cSld>
  <p:clrMapOvr>
    <a:masterClrMapping/>
  </p:clrMapOvr>
  <p:transition>
    <p:fade/>
  </p:transition>
  <p:extLst>
    <p:ext uri="{DCECCB84-F9BA-43D5-87BE-67443E8EF086}">
      <p15:sldGuideLst xmlns:p15="http://schemas.microsoft.com/office/powerpoint/2012/main">
        <p15:guide id="1" orient="horz" pos="372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example pie char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11" name="Chart Placeholder 6" descr="Name of pie chart to be inserted" title="Chart">
            <a:extLst>
              <a:ext uri="{FF2B5EF4-FFF2-40B4-BE49-F238E27FC236}">
                <a16:creationId xmlns:a16="http://schemas.microsoft.com/office/drawing/2014/main" id="{605EC759-23A5-412D-8489-3CD3D3F4FD71}"/>
              </a:ext>
            </a:extLst>
          </p:cNvPr>
          <p:cNvGraphicFramePr>
            <a:graphicFrameLocks/>
          </p:cNvGraphicFramePr>
          <p:nvPr userDrawn="1">
            <p:extLst>
              <p:ext uri="{D42A27DB-BD31-4B8C-83A1-F6EECF244321}">
                <p14:modId xmlns:p14="http://schemas.microsoft.com/office/powerpoint/2010/main" val="1998723499"/>
              </p:ext>
            </p:extLst>
          </p:nvPr>
        </p:nvGraphicFramePr>
        <p:xfrm>
          <a:off x="6201810" y="1989138"/>
          <a:ext cx="5569982" cy="409055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p:cNvSpPr>
            <a:spLocks noGrp="1"/>
          </p:cNvSpPr>
          <p:nvPr>
            <p:ph type="body" sz="quarter" idx="17"/>
          </p:nvPr>
        </p:nvSpPr>
        <p:spPr>
          <a:xfrm>
            <a:off x="334962" y="1989138"/>
            <a:ext cx="5550933" cy="40905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2" name="Title Placeholder 1"/>
          <p:cNvSpPr>
            <a:spLocks noGrp="1"/>
          </p:cNvSpPr>
          <p:nvPr>
            <p:ph type="title"/>
          </p:nvPr>
        </p:nvSpPr>
        <p:spPr>
          <a:xfrm>
            <a:off x="334963" y="779117"/>
            <a:ext cx="11478666" cy="498470"/>
          </a:xfrm>
          <a:prstGeom prst="rect">
            <a:avLst/>
          </a:prstGeom>
        </p:spPr>
        <p:txBody>
          <a:bodyPr vert="horz" wrap="square" lIns="0" tIns="0" rIns="0" bIns="0" rtlCol="0" anchor="ctr">
            <a:noAutofit/>
          </a:bodyPr>
          <a:lstStyle/>
          <a:p>
            <a:r>
              <a:rPr lang="en-US"/>
              <a:t>Click to edit Master title style</a:t>
            </a:r>
          </a:p>
        </p:txBody>
      </p:sp>
      <p:sp>
        <p:nvSpPr>
          <p:cNvPr id="13"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34963" y="1300834"/>
            <a:ext cx="11484800" cy="537824"/>
          </a:xfrm>
          <a:prstGeom prst="rect">
            <a:avLst/>
          </a:prstGeom>
        </p:spPr>
        <p:txBody>
          <a:bodyPr wrap="square" lIns="0">
            <a:noAutofit/>
          </a:bodyPr>
          <a:lstStyle>
            <a:lvl1pPr marL="0" indent="0">
              <a:buNone/>
              <a:defRPr sz="2000" b="0" i="0">
                <a:solidFill>
                  <a:schemeClr val="accent5"/>
                </a:solidFill>
                <a:latin typeface="Montserrat SemiBold" pitchFamily="2" charset="77"/>
              </a:defRPr>
            </a:lvl1pPr>
            <a:lvl2pPr marL="0" indent="0">
              <a:buNone/>
              <a:defRPr/>
            </a:lvl2pPr>
          </a:lstStyle>
          <a:p>
            <a:pPr lvl="0"/>
            <a:r>
              <a:rPr lang="en-US"/>
              <a:t>Subtitle goes here</a:t>
            </a:r>
          </a:p>
        </p:txBody>
      </p:sp>
      <p:sp>
        <p:nvSpPr>
          <p:cNvPr id="8"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a:p>
        </p:txBody>
      </p:sp>
    </p:spTree>
    <p:extLst>
      <p:ext uri="{BB962C8B-B14F-4D97-AF65-F5344CB8AC3E}">
        <p14:creationId xmlns:p14="http://schemas.microsoft.com/office/powerpoint/2010/main" val="2382981154"/>
      </p:ext>
    </p:extLst>
  </p:cSld>
  <p:clrMapOvr>
    <a:masterClrMapping/>
  </p:clrMapOvr>
  <p:transition>
    <p:fade/>
  </p:transition>
  <p:extLst>
    <p:ext uri="{DCECCB84-F9BA-43D5-87BE-67443E8EF086}">
      <p15:sldGuideLst xmlns:p15="http://schemas.microsoft.com/office/powerpoint/2012/main">
        <p15:guide id="1" orient="horz" pos="3724">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n picture">
    <p:bg>
      <p:bgPr>
        <a:solidFill>
          <a:schemeClr val="bg1"/>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DF0DC3A9-4AE8-4D39-96BD-7D19AA2EEC40}"/>
              </a:ext>
            </a:extLst>
          </p:cNvPr>
          <p:cNvSpPr>
            <a:spLocks noGrp="1"/>
          </p:cNvSpPr>
          <p:nvPr>
            <p:ph type="pic" sz="quarter" idx="17"/>
          </p:nvPr>
        </p:nvSpPr>
        <p:spPr>
          <a:xfrm>
            <a:off x="5951538" y="1989138"/>
            <a:ext cx="5868987" cy="4123485"/>
          </a:xfrm>
        </p:spPr>
        <p:txBody>
          <a:bodyPr>
            <a:normAutofit/>
          </a:bodyPr>
          <a:lstStyle>
            <a:lvl1pPr marL="0" indent="0">
              <a:buNone/>
              <a:defRPr sz="1800"/>
            </a:lvl1pPr>
          </a:lstStyle>
          <a:p>
            <a:r>
              <a:rPr lang="en-US"/>
              <a:t>Click icon to add picture</a:t>
            </a:r>
            <a:endParaRPr lang="en-AU"/>
          </a:p>
        </p:txBody>
      </p:sp>
      <p:sp>
        <p:nvSpPr>
          <p:cNvPr id="3" name="Text Placeholder 2"/>
          <p:cNvSpPr>
            <a:spLocks noGrp="1"/>
          </p:cNvSpPr>
          <p:nvPr>
            <p:ph type="body" sz="quarter" idx="16"/>
          </p:nvPr>
        </p:nvSpPr>
        <p:spPr>
          <a:xfrm>
            <a:off x="334962" y="1989138"/>
            <a:ext cx="5392737" cy="41234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cxnSp>
        <p:nvCxnSpPr>
          <p:cNvPr id="29" name="Straight Connector 28">
            <a:extLst>
              <a:ext uri="{FF2B5EF4-FFF2-40B4-BE49-F238E27FC236}">
                <a16:creationId xmlns:a16="http://schemas.microsoft.com/office/drawing/2014/main" id="{AEFECAC3-BF7B-B746-B2D0-F554BFDC2964}"/>
              </a:ext>
            </a:extLst>
          </p:cNvPr>
          <p:cNvCxnSpPr/>
          <p:nvPr userDrawn="1"/>
        </p:nvCxnSpPr>
        <p:spPr>
          <a:xfrm>
            <a:off x="369867"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334963" y="779117"/>
            <a:ext cx="11478666" cy="498470"/>
          </a:xfrm>
          <a:prstGeom prst="rect">
            <a:avLst/>
          </a:prstGeom>
        </p:spPr>
        <p:txBody>
          <a:bodyPr vert="horz" wrap="square" lIns="0" tIns="0" rIns="0" bIns="0" rtlCol="0" anchor="ctr">
            <a:noAutofit/>
          </a:bodyPr>
          <a:lstStyle/>
          <a:p>
            <a:r>
              <a:rPr lang="en-US"/>
              <a:t>Click to edit Master title style</a:t>
            </a:r>
          </a:p>
        </p:txBody>
      </p:sp>
      <p:sp>
        <p:nvSpPr>
          <p:cNvPr id="12"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34963" y="1300834"/>
            <a:ext cx="11484799" cy="537824"/>
          </a:xfrm>
          <a:prstGeom prst="rect">
            <a:avLst/>
          </a:prstGeom>
        </p:spPr>
        <p:txBody>
          <a:bodyPr wrap="square" lIns="0">
            <a:noAutofit/>
          </a:bodyPr>
          <a:lstStyle>
            <a:lvl1pPr marL="0" indent="0">
              <a:buNone/>
              <a:defRPr sz="2000" b="0" i="0">
                <a:solidFill>
                  <a:schemeClr val="accent5"/>
                </a:solidFill>
                <a:latin typeface="Montserrat SemiBold" pitchFamily="2" charset="77"/>
              </a:defRPr>
            </a:lvl1pPr>
            <a:lvl2pPr marL="0" indent="0">
              <a:buNone/>
              <a:defRPr/>
            </a:lvl2pPr>
          </a:lstStyle>
          <a:p>
            <a:pPr lvl="0"/>
            <a:r>
              <a:rPr lang="en-US"/>
              <a:t>Subtitle goes here</a:t>
            </a:r>
          </a:p>
        </p:txBody>
      </p:sp>
      <p:sp>
        <p:nvSpPr>
          <p:cNvPr id="8"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a:p>
        </p:txBody>
      </p:sp>
    </p:spTree>
    <p:extLst>
      <p:ext uri="{BB962C8B-B14F-4D97-AF65-F5344CB8AC3E}">
        <p14:creationId xmlns:p14="http://schemas.microsoft.com/office/powerpoint/2010/main" val="2334971249"/>
      </p:ext>
    </p:extLst>
  </p:cSld>
  <p:clrMapOvr>
    <a:masterClrMapping/>
  </p:clrMapOvr>
  <p:transition>
    <p:fade/>
  </p:transition>
  <p:extLst>
    <p:ext uri="{DCECCB84-F9BA-43D5-87BE-67443E8EF086}">
      <p15:sldGuideLst xmlns:p15="http://schemas.microsoft.com/office/powerpoint/2012/main">
        <p15:guide id="1" orient="horz" pos="3724">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lumn Tab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able Placeholder 5">
            <a:extLst>
              <a:ext uri="{FF2B5EF4-FFF2-40B4-BE49-F238E27FC236}">
                <a16:creationId xmlns:a16="http://schemas.microsoft.com/office/drawing/2014/main" id="{ED2C0BA2-4F2F-4DB2-B9B9-254956473F7A}"/>
              </a:ext>
            </a:extLst>
          </p:cNvPr>
          <p:cNvSpPr>
            <a:spLocks noGrp="1"/>
          </p:cNvSpPr>
          <p:nvPr>
            <p:ph type="tbl" sz="quarter" idx="18"/>
          </p:nvPr>
        </p:nvSpPr>
        <p:spPr>
          <a:xfrm>
            <a:off x="5780088" y="1989138"/>
            <a:ext cx="5964237" cy="4157227"/>
          </a:xfrm>
        </p:spPr>
        <p:txBody>
          <a:bodyPr>
            <a:normAutofit/>
          </a:bodyPr>
          <a:lstStyle>
            <a:lvl1pPr marL="0" indent="0">
              <a:buNone/>
              <a:defRPr sz="1800"/>
            </a:lvl1pPr>
          </a:lstStyle>
          <a:p>
            <a:r>
              <a:rPr lang="en-US"/>
              <a:t>Click icon to add table</a:t>
            </a:r>
            <a:endParaRPr lang="en-AU"/>
          </a:p>
        </p:txBody>
      </p:sp>
      <p:sp>
        <p:nvSpPr>
          <p:cNvPr id="4" name="Text Placeholder 3"/>
          <p:cNvSpPr>
            <a:spLocks noGrp="1"/>
          </p:cNvSpPr>
          <p:nvPr>
            <p:ph type="body" sz="quarter" idx="17"/>
          </p:nvPr>
        </p:nvSpPr>
        <p:spPr>
          <a:xfrm>
            <a:off x="334963" y="1989138"/>
            <a:ext cx="5211822" cy="40905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2" name="Title Placeholder 1"/>
          <p:cNvSpPr>
            <a:spLocks noGrp="1"/>
          </p:cNvSpPr>
          <p:nvPr>
            <p:ph type="title"/>
          </p:nvPr>
        </p:nvSpPr>
        <p:spPr>
          <a:xfrm>
            <a:off x="334963" y="779117"/>
            <a:ext cx="11478666" cy="498470"/>
          </a:xfrm>
          <a:prstGeom prst="rect">
            <a:avLst/>
          </a:prstGeom>
        </p:spPr>
        <p:txBody>
          <a:bodyPr vert="horz" wrap="square" lIns="0" tIns="0" rIns="0" bIns="0" rtlCol="0" anchor="ctr">
            <a:noAutofit/>
          </a:bodyPr>
          <a:lstStyle/>
          <a:p>
            <a:r>
              <a:rPr lang="en-US"/>
              <a:t>Click to edit Master title style</a:t>
            </a:r>
          </a:p>
        </p:txBody>
      </p:sp>
      <p:sp>
        <p:nvSpPr>
          <p:cNvPr id="13"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34963" y="1300834"/>
            <a:ext cx="11484799" cy="537824"/>
          </a:xfrm>
          <a:prstGeom prst="rect">
            <a:avLst/>
          </a:prstGeom>
        </p:spPr>
        <p:txBody>
          <a:bodyPr wrap="square" lIns="0">
            <a:noAutofit/>
          </a:bodyPr>
          <a:lstStyle>
            <a:lvl1pPr marL="0" indent="0">
              <a:buNone/>
              <a:defRPr sz="2000" b="0" i="0">
                <a:solidFill>
                  <a:schemeClr val="accent5"/>
                </a:solidFill>
                <a:latin typeface="Montserrat SemiBold" pitchFamily="2" charset="77"/>
              </a:defRPr>
            </a:lvl1pPr>
            <a:lvl2pPr marL="0" indent="0">
              <a:buNone/>
              <a:defRPr/>
            </a:lvl2pPr>
          </a:lstStyle>
          <a:p>
            <a:pPr lvl="0"/>
            <a:r>
              <a:rPr lang="en-US"/>
              <a:t>Subtitle goes here</a:t>
            </a:r>
          </a:p>
        </p:txBody>
      </p:sp>
      <p:sp>
        <p:nvSpPr>
          <p:cNvPr id="8"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a:p>
        </p:txBody>
      </p:sp>
    </p:spTree>
    <p:extLst>
      <p:ext uri="{BB962C8B-B14F-4D97-AF65-F5344CB8AC3E}">
        <p14:creationId xmlns:p14="http://schemas.microsoft.com/office/powerpoint/2010/main" val="4219724567"/>
      </p:ext>
    </p:extLst>
  </p:cSld>
  <p:clrMapOvr>
    <a:masterClrMapping/>
  </p:clrMapOvr>
  <p:transition>
    <p:fade/>
  </p:transition>
  <p:extLst>
    <p:ext uri="{DCECCB84-F9BA-43D5-87BE-67443E8EF086}">
      <p15:sldGuideLst xmlns:p15="http://schemas.microsoft.com/office/powerpoint/2012/main">
        <p15:guide id="1" orient="horz" pos="3724">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lumn Char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hart Placeholder 4">
            <a:extLst>
              <a:ext uri="{FF2B5EF4-FFF2-40B4-BE49-F238E27FC236}">
                <a16:creationId xmlns:a16="http://schemas.microsoft.com/office/drawing/2014/main" id="{62F238E7-DF0B-440A-80CD-92A5852D35B8}"/>
              </a:ext>
            </a:extLst>
          </p:cNvPr>
          <p:cNvSpPr>
            <a:spLocks noGrp="1"/>
          </p:cNvSpPr>
          <p:nvPr>
            <p:ph type="chart" sz="quarter" idx="18"/>
          </p:nvPr>
        </p:nvSpPr>
        <p:spPr>
          <a:xfrm>
            <a:off x="5796951" y="1989138"/>
            <a:ext cx="5753700" cy="4084574"/>
          </a:xfrm>
        </p:spPr>
        <p:txBody>
          <a:bodyPr>
            <a:normAutofit/>
          </a:bodyPr>
          <a:lstStyle>
            <a:lvl1pPr marL="0" indent="0">
              <a:buNone/>
              <a:defRPr sz="1800">
                <a:solidFill>
                  <a:schemeClr val="tx2"/>
                </a:solidFill>
              </a:defRPr>
            </a:lvl1pPr>
          </a:lstStyle>
          <a:p>
            <a:r>
              <a:rPr lang="en-US"/>
              <a:t>Click icon to add chart</a:t>
            </a:r>
            <a:endParaRPr lang="en-AU"/>
          </a:p>
        </p:txBody>
      </p:sp>
      <p:sp>
        <p:nvSpPr>
          <p:cNvPr id="4" name="Text Placeholder 3"/>
          <p:cNvSpPr>
            <a:spLocks noGrp="1"/>
          </p:cNvSpPr>
          <p:nvPr>
            <p:ph type="body" sz="quarter" idx="17"/>
          </p:nvPr>
        </p:nvSpPr>
        <p:spPr>
          <a:xfrm>
            <a:off x="334963" y="1989138"/>
            <a:ext cx="5211822" cy="40845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2" name="Title Placeholder 1"/>
          <p:cNvSpPr>
            <a:spLocks noGrp="1"/>
          </p:cNvSpPr>
          <p:nvPr>
            <p:ph type="title"/>
          </p:nvPr>
        </p:nvSpPr>
        <p:spPr>
          <a:xfrm>
            <a:off x="334963" y="779117"/>
            <a:ext cx="11478666" cy="498470"/>
          </a:xfrm>
          <a:prstGeom prst="rect">
            <a:avLst/>
          </a:prstGeom>
        </p:spPr>
        <p:txBody>
          <a:bodyPr vert="horz" wrap="square" lIns="0" tIns="0" rIns="0" bIns="0" rtlCol="0" anchor="ctr">
            <a:noAutofit/>
          </a:bodyPr>
          <a:lstStyle/>
          <a:p>
            <a:r>
              <a:rPr lang="en-US"/>
              <a:t>Click to edit Master title style</a:t>
            </a:r>
          </a:p>
        </p:txBody>
      </p:sp>
      <p:sp>
        <p:nvSpPr>
          <p:cNvPr id="13"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34963" y="1300834"/>
            <a:ext cx="11484799" cy="537824"/>
          </a:xfrm>
          <a:prstGeom prst="rect">
            <a:avLst/>
          </a:prstGeom>
        </p:spPr>
        <p:txBody>
          <a:bodyPr wrap="square" lIns="0">
            <a:noAutofit/>
          </a:bodyPr>
          <a:lstStyle>
            <a:lvl1pPr marL="0" indent="0">
              <a:buNone/>
              <a:defRPr sz="2000" b="0" i="0">
                <a:solidFill>
                  <a:schemeClr val="accent5"/>
                </a:solidFill>
                <a:latin typeface="Montserrat SemiBold" pitchFamily="2" charset="77"/>
              </a:defRPr>
            </a:lvl1pPr>
            <a:lvl2pPr marL="0" indent="0">
              <a:buNone/>
              <a:defRPr/>
            </a:lvl2pPr>
          </a:lstStyle>
          <a:p>
            <a:pPr lvl="0"/>
            <a:r>
              <a:rPr lang="en-US"/>
              <a:t>Subtitle goes here</a:t>
            </a:r>
          </a:p>
        </p:txBody>
      </p:sp>
      <p:sp>
        <p:nvSpPr>
          <p:cNvPr id="8"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a:p>
        </p:txBody>
      </p:sp>
    </p:spTree>
    <p:extLst>
      <p:ext uri="{BB962C8B-B14F-4D97-AF65-F5344CB8AC3E}">
        <p14:creationId xmlns:p14="http://schemas.microsoft.com/office/powerpoint/2010/main" val="1279288669"/>
      </p:ext>
    </p:extLst>
  </p:cSld>
  <p:clrMapOvr>
    <a:masterClrMapping/>
  </p:clrMapOvr>
  <p:transition>
    <p:fade/>
  </p:transition>
  <p:extLst>
    <p:ext uri="{DCECCB84-F9BA-43D5-87BE-67443E8EF086}">
      <p15:sldGuideLst xmlns:p15="http://schemas.microsoft.com/office/powerpoint/2012/main">
        <p15:guide id="1" orient="horz" pos="3724"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Multi image and tex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2F1FE39-C0F2-944E-ADC2-E08B6382AD50}"/>
              </a:ext>
            </a:extLst>
          </p:cNvPr>
          <p:cNvSpPr>
            <a:spLocks noGrp="1"/>
          </p:cNvSpPr>
          <p:nvPr>
            <p:ph type="pic" sz="quarter" idx="33"/>
          </p:nvPr>
        </p:nvSpPr>
        <p:spPr>
          <a:xfrm>
            <a:off x="315912" y="1838658"/>
            <a:ext cx="2628000" cy="1882442"/>
          </a:xfrm>
          <a:noFill/>
        </p:spPr>
        <p:txBody>
          <a:bodyPr anchor="ctr" anchorCtr="1"/>
          <a:lstStyle>
            <a:lvl1pPr>
              <a:defRPr>
                <a:solidFill>
                  <a:schemeClr val="tx1">
                    <a:alpha val="50000"/>
                  </a:schemeClr>
                </a:solidFill>
              </a:defRPr>
            </a:lvl1pPr>
          </a:lstStyle>
          <a:p>
            <a:r>
              <a:rPr lang="en-US"/>
              <a:t>Click icon to add picture</a:t>
            </a:r>
          </a:p>
        </p:txBody>
      </p:sp>
      <p:sp>
        <p:nvSpPr>
          <p:cNvPr id="9" name="Picture Placeholder 3">
            <a:extLst>
              <a:ext uri="{FF2B5EF4-FFF2-40B4-BE49-F238E27FC236}">
                <a16:creationId xmlns:a16="http://schemas.microsoft.com/office/drawing/2014/main" id="{010EADF1-D8D0-154F-9B7E-17D789EB038B}"/>
              </a:ext>
            </a:extLst>
          </p:cNvPr>
          <p:cNvSpPr>
            <a:spLocks noGrp="1"/>
          </p:cNvSpPr>
          <p:nvPr>
            <p:ph type="pic" sz="quarter" idx="34"/>
          </p:nvPr>
        </p:nvSpPr>
        <p:spPr>
          <a:xfrm>
            <a:off x="9200773" y="1861904"/>
            <a:ext cx="2628000" cy="1859195"/>
          </a:xfrm>
          <a:noFill/>
        </p:spPr>
        <p:txBody>
          <a:bodyPr anchor="ctr" anchorCtr="1"/>
          <a:lstStyle>
            <a:lvl1pPr>
              <a:defRPr>
                <a:solidFill>
                  <a:schemeClr val="tx1">
                    <a:alpha val="50000"/>
                  </a:schemeClr>
                </a:solidFill>
              </a:defRPr>
            </a:lvl1pPr>
          </a:lstStyle>
          <a:p>
            <a:r>
              <a:rPr lang="en-US"/>
              <a:t>Click icon to add picture</a:t>
            </a:r>
          </a:p>
        </p:txBody>
      </p:sp>
      <p:sp>
        <p:nvSpPr>
          <p:cNvPr id="10" name="Picture Placeholder 3">
            <a:extLst>
              <a:ext uri="{FF2B5EF4-FFF2-40B4-BE49-F238E27FC236}">
                <a16:creationId xmlns:a16="http://schemas.microsoft.com/office/drawing/2014/main" id="{775B559C-3FE4-814B-B5AA-D677CF7850F4}"/>
              </a:ext>
            </a:extLst>
          </p:cNvPr>
          <p:cNvSpPr>
            <a:spLocks noGrp="1"/>
          </p:cNvSpPr>
          <p:nvPr>
            <p:ph type="pic" sz="quarter" idx="35"/>
          </p:nvPr>
        </p:nvSpPr>
        <p:spPr>
          <a:xfrm>
            <a:off x="6239152" y="1838658"/>
            <a:ext cx="2628000" cy="1882442"/>
          </a:xfrm>
          <a:noFill/>
        </p:spPr>
        <p:txBody>
          <a:bodyPr anchor="ctr" anchorCtr="1"/>
          <a:lstStyle>
            <a:lvl1pPr>
              <a:defRPr>
                <a:solidFill>
                  <a:schemeClr val="tx1">
                    <a:alpha val="50000"/>
                  </a:schemeClr>
                </a:solidFill>
              </a:defRPr>
            </a:lvl1pPr>
          </a:lstStyle>
          <a:p>
            <a:r>
              <a:rPr lang="en-US"/>
              <a:t>Click icon to add picture</a:t>
            </a:r>
          </a:p>
        </p:txBody>
      </p:sp>
      <p:sp>
        <p:nvSpPr>
          <p:cNvPr id="11" name="Picture Placeholder 3">
            <a:extLst>
              <a:ext uri="{FF2B5EF4-FFF2-40B4-BE49-F238E27FC236}">
                <a16:creationId xmlns:a16="http://schemas.microsoft.com/office/drawing/2014/main" id="{3F2AA6B3-A7A7-124A-84B4-677FC0B30967}"/>
              </a:ext>
            </a:extLst>
          </p:cNvPr>
          <p:cNvSpPr>
            <a:spLocks noGrp="1"/>
          </p:cNvSpPr>
          <p:nvPr>
            <p:ph type="pic" sz="quarter" idx="36"/>
          </p:nvPr>
        </p:nvSpPr>
        <p:spPr>
          <a:xfrm>
            <a:off x="3277532" y="1838658"/>
            <a:ext cx="2628000" cy="1882442"/>
          </a:xfrm>
          <a:noFill/>
        </p:spPr>
        <p:txBody>
          <a:bodyPr anchor="ctr" anchorCtr="1"/>
          <a:lstStyle>
            <a:lvl1pPr>
              <a:defRPr>
                <a:solidFill>
                  <a:schemeClr val="tx1">
                    <a:alpha val="50000"/>
                  </a:schemeClr>
                </a:solidFill>
              </a:defRPr>
            </a:lvl1pPr>
          </a:lstStyle>
          <a:p>
            <a:r>
              <a:rPr lang="en-US"/>
              <a:t>Click icon to add picture</a:t>
            </a:r>
          </a:p>
        </p:txBody>
      </p:sp>
      <p:sp>
        <p:nvSpPr>
          <p:cNvPr id="17" name="Title Placeholder 1"/>
          <p:cNvSpPr>
            <a:spLocks noGrp="1"/>
          </p:cNvSpPr>
          <p:nvPr>
            <p:ph type="title"/>
          </p:nvPr>
        </p:nvSpPr>
        <p:spPr>
          <a:xfrm>
            <a:off x="334963" y="779117"/>
            <a:ext cx="11478666" cy="498470"/>
          </a:xfrm>
          <a:prstGeom prst="rect">
            <a:avLst/>
          </a:prstGeom>
        </p:spPr>
        <p:txBody>
          <a:bodyPr vert="horz" wrap="square" lIns="0" tIns="0" rIns="0" bIns="0" rtlCol="0" anchor="ctr">
            <a:noAutofit/>
          </a:bodyPr>
          <a:lstStyle/>
          <a:p>
            <a:r>
              <a:rPr lang="en-US"/>
              <a:t>Click to edit Master title style</a:t>
            </a:r>
          </a:p>
        </p:txBody>
      </p:sp>
      <p:sp>
        <p:nvSpPr>
          <p:cNvPr id="18"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34963" y="1300834"/>
            <a:ext cx="11484799" cy="537824"/>
          </a:xfrm>
          <a:prstGeom prst="rect">
            <a:avLst/>
          </a:prstGeom>
        </p:spPr>
        <p:txBody>
          <a:bodyPr wrap="square" lIns="0">
            <a:noAutofit/>
          </a:bodyPr>
          <a:lstStyle>
            <a:lvl1pPr marL="0" indent="0">
              <a:buNone/>
              <a:defRPr sz="2000" b="0" i="0">
                <a:solidFill>
                  <a:schemeClr val="accent5"/>
                </a:solidFill>
                <a:latin typeface="Montserrat SemiBold" pitchFamily="2" charset="77"/>
              </a:defRPr>
            </a:lvl1pPr>
            <a:lvl2pPr marL="0" indent="0">
              <a:buNone/>
              <a:defRPr/>
            </a:lvl2pPr>
          </a:lstStyle>
          <a:p>
            <a:pPr lvl="0"/>
            <a:r>
              <a:rPr lang="en-US"/>
              <a:t>Subtitle goes here</a:t>
            </a:r>
          </a:p>
        </p:txBody>
      </p:sp>
      <p:sp>
        <p:nvSpPr>
          <p:cNvPr id="20" name="Text Placeholder 19"/>
          <p:cNvSpPr>
            <a:spLocks noGrp="1"/>
          </p:cNvSpPr>
          <p:nvPr>
            <p:ph type="body" sz="quarter" idx="37"/>
          </p:nvPr>
        </p:nvSpPr>
        <p:spPr>
          <a:xfrm>
            <a:off x="315913" y="3913188"/>
            <a:ext cx="2627312" cy="20891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22" name="Text Placeholder 21"/>
          <p:cNvSpPr>
            <a:spLocks noGrp="1"/>
          </p:cNvSpPr>
          <p:nvPr>
            <p:ph type="body" sz="quarter" idx="38"/>
          </p:nvPr>
        </p:nvSpPr>
        <p:spPr>
          <a:xfrm>
            <a:off x="3243263" y="3913188"/>
            <a:ext cx="2740025" cy="20891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24" name="Text Placeholder 23"/>
          <p:cNvSpPr>
            <a:spLocks noGrp="1"/>
          </p:cNvSpPr>
          <p:nvPr>
            <p:ph type="body" sz="quarter" idx="39"/>
          </p:nvPr>
        </p:nvSpPr>
        <p:spPr>
          <a:xfrm>
            <a:off x="6238875" y="3913188"/>
            <a:ext cx="2628900" cy="20891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26" name="Text Placeholder 25"/>
          <p:cNvSpPr>
            <a:spLocks noGrp="1"/>
          </p:cNvSpPr>
          <p:nvPr>
            <p:ph type="body" sz="quarter" idx="40"/>
          </p:nvPr>
        </p:nvSpPr>
        <p:spPr>
          <a:xfrm>
            <a:off x="9201150" y="3913188"/>
            <a:ext cx="2627313" cy="20891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4"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a:p>
        </p:txBody>
      </p:sp>
    </p:spTree>
    <p:extLst>
      <p:ext uri="{BB962C8B-B14F-4D97-AF65-F5344CB8AC3E}">
        <p14:creationId xmlns:p14="http://schemas.microsoft.com/office/powerpoint/2010/main" val="121457107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descr="NSW Government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081262" y="5844922"/>
            <a:ext cx="720000" cy="778515"/>
          </a:xfrm>
          <a:prstGeom prst="rect">
            <a:avLst/>
          </a:prstGeom>
        </p:spPr>
      </p:pic>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6228758" y="3160988"/>
            <a:ext cx="4636034" cy="931618"/>
          </a:xfrm>
          <a:prstGeom prst="rect">
            <a:avLst/>
          </a:prstGeom>
        </p:spPr>
        <p:txBody>
          <a:bodyPr wrap="square" lIns="0">
            <a:noAutofit/>
          </a:bodyPr>
          <a:lstStyle>
            <a:lvl1pPr marL="0" indent="0">
              <a:buNone/>
              <a:defRPr sz="2000" b="0" i="0">
                <a:solidFill>
                  <a:schemeClr val="bg1"/>
                </a:solidFill>
                <a:latin typeface="Montserrat SemiBold" pitchFamily="2" charset="77"/>
              </a:defRPr>
            </a:lvl1pPr>
            <a:lvl2pPr marL="0" indent="0">
              <a:buNone/>
              <a:defRPr/>
            </a:lvl2pPr>
          </a:lstStyle>
          <a:p>
            <a:pPr lvl="0"/>
            <a:r>
              <a:rPr lang="en-US"/>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6228760" y="1935814"/>
            <a:ext cx="4636033" cy="1107996"/>
          </a:xfrm>
        </p:spPr>
        <p:txBody>
          <a:bodyPr anchor="b">
            <a:noAutofit/>
          </a:bodyPr>
          <a:lstStyle>
            <a:lvl1pPr>
              <a:lnSpc>
                <a:spcPct val="90000"/>
              </a:lnSpc>
              <a:defRPr sz="4000">
                <a:solidFill>
                  <a:schemeClr val="bg1"/>
                </a:solidFill>
              </a:defRPr>
            </a:lvl1pPr>
          </a:lstStyle>
          <a:p>
            <a:r>
              <a:rPr lang="en-US"/>
              <a:t>Divider title goes here</a:t>
            </a:r>
            <a:endParaRPr lang="en-AU"/>
          </a:p>
        </p:txBody>
      </p:sp>
      <p:sp>
        <p:nvSpPr>
          <p:cNvPr id="4" name="Oval 3" descr="Students at a computer" title="Students"/>
          <p:cNvSpPr/>
          <p:nvPr userDrawn="1"/>
        </p:nvSpPr>
        <p:spPr>
          <a:xfrm>
            <a:off x="409292" y="594400"/>
            <a:ext cx="5588592" cy="5588592"/>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503891" cy="184666"/>
          </a:xfrm>
          <a:prstGeom prst="rect">
            <a:avLst/>
          </a:prstGeom>
          <a:noFill/>
        </p:spPr>
        <p:txBody>
          <a:bodyPr wrap="none" lIns="0" tIns="0" rIns="0" bIns="0" rtlCol="0">
            <a:spAutoFit/>
          </a:bodyPr>
          <a:lstStyle/>
          <a:p>
            <a:r>
              <a:rPr lang="en-AU" sz="1200" b="1" i="0">
                <a:solidFill>
                  <a:schemeClr val="bg1"/>
                </a:solidFill>
                <a:latin typeface="Montserrat SemiBold" pitchFamily="2" charset="77"/>
              </a:rPr>
              <a:t>NSW Department of Education</a:t>
            </a:r>
          </a:p>
        </p:txBody>
      </p:sp>
    </p:spTree>
    <p:extLst>
      <p:ext uri="{BB962C8B-B14F-4D97-AF65-F5344CB8AC3E}">
        <p14:creationId xmlns:p14="http://schemas.microsoft.com/office/powerpoint/2010/main" val="295140373"/>
      </p:ext>
    </p:extLst>
  </p:cSld>
  <p:clrMapOvr>
    <a:masterClrMapping/>
  </p:clrMapOvr>
  <p:transition>
    <p:fade/>
  </p:transition>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Divider - Placehol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descr="NSW Government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081262" y="5844922"/>
            <a:ext cx="720000" cy="778515"/>
          </a:xfrm>
          <a:prstGeom prst="rect">
            <a:avLst/>
          </a:prstGeom>
        </p:spPr>
      </p:pic>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6228758" y="3160988"/>
            <a:ext cx="4636034" cy="931618"/>
          </a:xfrm>
          <a:prstGeom prst="rect">
            <a:avLst/>
          </a:prstGeom>
        </p:spPr>
        <p:txBody>
          <a:bodyPr wrap="square" lIns="0">
            <a:noAutofit/>
          </a:bodyPr>
          <a:lstStyle>
            <a:lvl1pPr marL="0" indent="0">
              <a:buNone/>
              <a:defRPr sz="2000" b="0" i="0">
                <a:solidFill>
                  <a:schemeClr val="bg1"/>
                </a:solidFill>
                <a:latin typeface="Montserrat SemiBold" pitchFamily="2" charset="77"/>
              </a:defRPr>
            </a:lvl1pPr>
            <a:lvl2pPr marL="0" indent="0">
              <a:buNone/>
              <a:defRPr/>
            </a:lvl2pPr>
          </a:lstStyle>
          <a:p>
            <a:pPr lvl="0"/>
            <a:r>
              <a:rPr lang="en-US"/>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6228760" y="1935814"/>
            <a:ext cx="4636033" cy="1107996"/>
          </a:xfrm>
        </p:spPr>
        <p:txBody>
          <a:bodyPr anchor="b">
            <a:noAutofit/>
          </a:bodyPr>
          <a:lstStyle>
            <a:lvl1pPr>
              <a:lnSpc>
                <a:spcPct val="90000"/>
              </a:lnSpc>
              <a:defRPr sz="4000">
                <a:solidFill>
                  <a:schemeClr val="bg1"/>
                </a:solidFill>
              </a:defRPr>
            </a:lvl1pPr>
          </a:lstStyle>
          <a:p>
            <a:r>
              <a:rPr lang="en-US"/>
              <a:t>Divider title goes here</a:t>
            </a:r>
            <a:endParaRPr lang="en-AU"/>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503891" cy="184666"/>
          </a:xfrm>
          <a:prstGeom prst="rect">
            <a:avLst/>
          </a:prstGeom>
          <a:noFill/>
        </p:spPr>
        <p:txBody>
          <a:bodyPr wrap="none" lIns="0" tIns="0" rIns="0" bIns="0" rtlCol="0">
            <a:spAutoFit/>
          </a:bodyPr>
          <a:lstStyle/>
          <a:p>
            <a:r>
              <a:rPr lang="en-AU" sz="1200" b="1" i="0">
                <a:solidFill>
                  <a:schemeClr val="bg1"/>
                </a:solidFill>
                <a:latin typeface="Montserrat SemiBold" pitchFamily="2" charset="77"/>
              </a:rPr>
              <a:t>NSW Department of Education</a:t>
            </a:r>
          </a:p>
        </p:txBody>
      </p:sp>
      <p:sp>
        <p:nvSpPr>
          <p:cNvPr id="10" name="Picture Placeholder 4">
            <a:extLst>
              <a:ext uri="{FF2B5EF4-FFF2-40B4-BE49-F238E27FC236}">
                <a16:creationId xmlns:a16="http://schemas.microsoft.com/office/drawing/2014/main" id="{0A1D65FC-D219-204C-AE0A-9EE673E2E2AE}"/>
              </a:ext>
            </a:extLst>
          </p:cNvPr>
          <p:cNvSpPr>
            <a:spLocks noGrp="1"/>
          </p:cNvSpPr>
          <p:nvPr>
            <p:ph type="pic" sz="quarter" idx="16" hasCustomPrompt="1"/>
          </p:nvPr>
        </p:nvSpPr>
        <p:spPr>
          <a:xfrm>
            <a:off x="409292" y="594400"/>
            <a:ext cx="5587200" cy="5587200"/>
          </a:xfrm>
          <a:prstGeom prst="ellipse">
            <a:avLst/>
          </a:prstGeom>
          <a:noFill/>
        </p:spPr>
        <p:txBody>
          <a:bodyPr anchor="ctr"/>
          <a:lstStyle>
            <a:lvl1pPr algn="ctr">
              <a:defRPr>
                <a:solidFill>
                  <a:schemeClr val="bg1"/>
                </a:solidFill>
              </a:defRPr>
            </a:lvl1pPr>
          </a:lstStyle>
          <a:p>
            <a:r>
              <a:rPr lang="en-US"/>
              <a:t>Insert Image here</a:t>
            </a:r>
          </a:p>
        </p:txBody>
      </p:sp>
    </p:spTree>
    <p:extLst>
      <p:ext uri="{BB962C8B-B14F-4D97-AF65-F5344CB8AC3E}">
        <p14:creationId xmlns:p14="http://schemas.microsoft.com/office/powerpoint/2010/main" val="541990905"/>
      </p:ext>
    </p:extLst>
  </p:cSld>
  <p:clrMapOvr>
    <a:masterClrMapping/>
  </p:clrMapOvr>
  <p:transition>
    <p:fade/>
  </p:transition>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 3">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371475" y="4048755"/>
            <a:ext cx="4636034" cy="904985"/>
          </a:xfrm>
          <a:prstGeom prst="rect">
            <a:avLst/>
          </a:prstGeom>
        </p:spPr>
        <p:txBody>
          <a:bodyPr wrap="square" lIns="0">
            <a:noAutofit/>
          </a:bodyPr>
          <a:lstStyle>
            <a:lvl1pPr marL="0" indent="0">
              <a:buNone/>
              <a:defRPr sz="2000" b="0" i="0">
                <a:solidFill>
                  <a:schemeClr val="bg1"/>
                </a:solidFill>
                <a:latin typeface="Montserrat SemiBold" pitchFamily="2" charset="77"/>
              </a:defRPr>
            </a:lvl1pPr>
            <a:lvl2pPr marL="0" indent="0">
              <a:buNone/>
              <a:defRPr/>
            </a:lvl2pPr>
          </a:lstStyle>
          <a:p>
            <a:pPr lvl="0"/>
            <a:r>
              <a:rPr lang="en-US"/>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371475" y="2823581"/>
            <a:ext cx="4636033" cy="1107996"/>
          </a:xfrm>
        </p:spPr>
        <p:txBody>
          <a:bodyPr anchor="b">
            <a:noAutofit/>
          </a:bodyPr>
          <a:lstStyle>
            <a:lvl1pPr>
              <a:lnSpc>
                <a:spcPct val="90000"/>
              </a:lnSpc>
              <a:defRPr sz="4000">
                <a:solidFill>
                  <a:schemeClr val="bg1"/>
                </a:solidFill>
              </a:defRPr>
            </a:lvl1pPr>
          </a:lstStyle>
          <a:p>
            <a:r>
              <a:rPr lang="en-US"/>
              <a:t>Divider title goes here</a:t>
            </a:r>
            <a:endParaRPr lang="en-AU"/>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503891" cy="184666"/>
          </a:xfrm>
          <a:prstGeom prst="rect">
            <a:avLst/>
          </a:prstGeom>
          <a:noFill/>
        </p:spPr>
        <p:txBody>
          <a:bodyPr wrap="none" lIns="0" tIns="0" rIns="0" bIns="0" rtlCol="0">
            <a:spAutoFit/>
          </a:bodyPr>
          <a:lstStyle/>
          <a:p>
            <a:r>
              <a:rPr lang="en-AU" sz="1200" b="1" i="0">
                <a:solidFill>
                  <a:schemeClr val="bg1"/>
                </a:solidFill>
                <a:latin typeface="Montserrat SemiBold" pitchFamily="2" charset="77"/>
              </a:rPr>
              <a:t>NSW Department of Education</a:t>
            </a:r>
          </a:p>
        </p:txBody>
      </p:sp>
      <p:pic>
        <p:nvPicPr>
          <p:cNvPr id="9" name="Picture 8" descr="NSW Government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37062" y="5854650"/>
            <a:ext cx="720000" cy="778515"/>
          </a:xfrm>
          <a:prstGeom prst="rect">
            <a:avLst/>
          </a:prstGeom>
        </p:spPr>
      </p:pic>
    </p:spTree>
    <p:extLst>
      <p:ext uri="{BB962C8B-B14F-4D97-AF65-F5344CB8AC3E}">
        <p14:creationId xmlns:p14="http://schemas.microsoft.com/office/powerpoint/2010/main" val="2383229777"/>
      </p:ext>
    </p:extLst>
  </p:cSld>
  <p:clrMapOvr>
    <a:masterClrMapping/>
  </p:clrMapOvr>
  <p:transition>
    <p:fade/>
  </p:transition>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 4">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descr="NSW Government Logo" title="NSW Government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37062" y="5854650"/>
            <a:ext cx="720000" cy="778515"/>
          </a:xfrm>
          <a:prstGeom prst="rect">
            <a:avLst/>
          </a:prstGeom>
        </p:spPr>
      </p:pic>
      <p:sp>
        <p:nvSpPr>
          <p:cNvPr id="9" name="Oval 8" descr="Student writing at his desk"/>
          <p:cNvSpPr/>
          <p:nvPr userDrawn="1"/>
        </p:nvSpPr>
        <p:spPr>
          <a:xfrm>
            <a:off x="5769864" y="219974"/>
            <a:ext cx="6391656" cy="6391656"/>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371475" y="4048755"/>
            <a:ext cx="4636034" cy="1242336"/>
          </a:xfrm>
          <a:prstGeom prst="rect">
            <a:avLst/>
          </a:prstGeom>
        </p:spPr>
        <p:txBody>
          <a:bodyPr wrap="square" lIns="0">
            <a:noAutofit/>
          </a:bodyPr>
          <a:lstStyle>
            <a:lvl1pPr marL="0" indent="0">
              <a:buNone/>
              <a:defRPr sz="2000" b="0" i="0">
                <a:solidFill>
                  <a:schemeClr val="bg1"/>
                </a:solidFill>
                <a:latin typeface="Montserrat SemiBold" pitchFamily="2" charset="77"/>
              </a:defRPr>
            </a:lvl1pPr>
            <a:lvl2pPr marL="0" indent="0">
              <a:buNone/>
              <a:defRPr/>
            </a:lvl2pPr>
          </a:lstStyle>
          <a:p>
            <a:pPr lvl="0"/>
            <a:r>
              <a:rPr lang="en-US"/>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371475" y="2823581"/>
            <a:ext cx="4636033" cy="1107996"/>
          </a:xfrm>
        </p:spPr>
        <p:txBody>
          <a:bodyPr anchor="b">
            <a:noAutofit/>
          </a:bodyPr>
          <a:lstStyle>
            <a:lvl1pPr>
              <a:lnSpc>
                <a:spcPct val="90000"/>
              </a:lnSpc>
              <a:defRPr sz="4000">
                <a:solidFill>
                  <a:schemeClr val="bg1"/>
                </a:solidFill>
              </a:defRPr>
            </a:lvl1pPr>
          </a:lstStyle>
          <a:p>
            <a:r>
              <a:rPr lang="en-US"/>
              <a:t>Divider title goes here</a:t>
            </a:r>
            <a:endParaRPr lang="en-AU"/>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503891" cy="184666"/>
          </a:xfrm>
          <a:prstGeom prst="rect">
            <a:avLst/>
          </a:prstGeom>
          <a:noFill/>
        </p:spPr>
        <p:txBody>
          <a:bodyPr wrap="none" lIns="0" tIns="0" rIns="0" bIns="0" rtlCol="0">
            <a:spAutoFit/>
          </a:bodyPr>
          <a:lstStyle/>
          <a:p>
            <a:r>
              <a:rPr lang="en-AU" sz="1200" b="1" i="0">
                <a:solidFill>
                  <a:schemeClr val="bg1"/>
                </a:solidFill>
                <a:latin typeface="Montserrat SemiBold" pitchFamily="2" charset="77"/>
              </a:rPr>
              <a:t>NSW Department of Education</a:t>
            </a:r>
          </a:p>
        </p:txBody>
      </p:sp>
    </p:spTree>
    <p:extLst>
      <p:ext uri="{BB962C8B-B14F-4D97-AF65-F5344CB8AC3E}">
        <p14:creationId xmlns:p14="http://schemas.microsoft.com/office/powerpoint/2010/main" val="2520100275"/>
      </p:ext>
    </p:extLst>
  </p:cSld>
  <p:clrMapOvr>
    <a:masterClrMapping/>
  </p:clrMapOvr>
  <p:transition>
    <p:fade/>
  </p:transition>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Divider - 4 Placehol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descr="NSW Government Logo" title="NSW Government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37062" y="5854650"/>
            <a:ext cx="720000" cy="778515"/>
          </a:xfrm>
          <a:prstGeom prst="rect">
            <a:avLst/>
          </a:prstGeom>
        </p:spPr>
      </p:pic>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371475" y="4048755"/>
            <a:ext cx="4636034" cy="1242336"/>
          </a:xfrm>
          <a:prstGeom prst="rect">
            <a:avLst/>
          </a:prstGeom>
        </p:spPr>
        <p:txBody>
          <a:bodyPr wrap="square" lIns="0">
            <a:noAutofit/>
          </a:bodyPr>
          <a:lstStyle>
            <a:lvl1pPr marL="0" indent="0">
              <a:buNone/>
              <a:defRPr sz="2000" b="0" i="0">
                <a:solidFill>
                  <a:schemeClr val="bg1"/>
                </a:solidFill>
                <a:latin typeface="Montserrat SemiBold" pitchFamily="2" charset="77"/>
              </a:defRPr>
            </a:lvl1pPr>
            <a:lvl2pPr marL="0" indent="0">
              <a:buNone/>
              <a:defRPr/>
            </a:lvl2pPr>
          </a:lstStyle>
          <a:p>
            <a:pPr lvl="0"/>
            <a:r>
              <a:rPr lang="en-US"/>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371475" y="2823581"/>
            <a:ext cx="4636033" cy="1107996"/>
          </a:xfrm>
        </p:spPr>
        <p:txBody>
          <a:bodyPr anchor="b">
            <a:noAutofit/>
          </a:bodyPr>
          <a:lstStyle>
            <a:lvl1pPr>
              <a:lnSpc>
                <a:spcPct val="90000"/>
              </a:lnSpc>
              <a:defRPr sz="4000">
                <a:solidFill>
                  <a:schemeClr val="bg1"/>
                </a:solidFill>
              </a:defRPr>
            </a:lvl1pPr>
          </a:lstStyle>
          <a:p>
            <a:r>
              <a:rPr lang="en-US"/>
              <a:t>Divider title goes here</a:t>
            </a:r>
            <a:endParaRPr lang="en-AU"/>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503891" cy="184666"/>
          </a:xfrm>
          <a:prstGeom prst="rect">
            <a:avLst/>
          </a:prstGeom>
          <a:noFill/>
        </p:spPr>
        <p:txBody>
          <a:bodyPr wrap="none" lIns="0" tIns="0" rIns="0" bIns="0" rtlCol="0">
            <a:spAutoFit/>
          </a:bodyPr>
          <a:lstStyle/>
          <a:p>
            <a:r>
              <a:rPr lang="en-AU" sz="1200" b="1" i="0">
                <a:solidFill>
                  <a:schemeClr val="bg1"/>
                </a:solidFill>
                <a:latin typeface="Montserrat SemiBold" pitchFamily="2" charset="77"/>
              </a:rPr>
              <a:t>NSW Department of Education</a:t>
            </a:r>
          </a:p>
        </p:txBody>
      </p:sp>
      <p:sp>
        <p:nvSpPr>
          <p:cNvPr id="10" name="Picture Placeholder 4">
            <a:extLst>
              <a:ext uri="{FF2B5EF4-FFF2-40B4-BE49-F238E27FC236}">
                <a16:creationId xmlns:a16="http://schemas.microsoft.com/office/drawing/2014/main" id="{CB23E5B4-1C83-A145-8704-1AE518058744}"/>
              </a:ext>
            </a:extLst>
          </p:cNvPr>
          <p:cNvSpPr>
            <a:spLocks noGrp="1"/>
          </p:cNvSpPr>
          <p:nvPr>
            <p:ph type="pic" sz="quarter" idx="16" hasCustomPrompt="1"/>
          </p:nvPr>
        </p:nvSpPr>
        <p:spPr>
          <a:xfrm>
            <a:off x="5767920" y="180779"/>
            <a:ext cx="6393600" cy="6393600"/>
          </a:xfrm>
          <a:prstGeom prst="ellipse">
            <a:avLst/>
          </a:prstGeom>
          <a:noFill/>
        </p:spPr>
        <p:txBody>
          <a:bodyPr anchor="ctr"/>
          <a:lstStyle>
            <a:lvl1pPr algn="ctr">
              <a:defRPr>
                <a:solidFill>
                  <a:schemeClr val="bg1"/>
                </a:solidFill>
              </a:defRPr>
            </a:lvl1pPr>
          </a:lstStyle>
          <a:p>
            <a:r>
              <a:rPr lang="en-US"/>
              <a:t>Insert Image here</a:t>
            </a:r>
          </a:p>
        </p:txBody>
      </p:sp>
    </p:spTree>
    <p:extLst>
      <p:ext uri="{BB962C8B-B14F-4D97-AF65-F5344CB8AC3E}">
        <p14:creationId xmlns:p14="http://schemas.microsoft.com/office/powerpoint/2010/main" val="1906504355"/>
      </p:ext>
    </p:extLst>
  </p:cSld>
  <p:clrMapOvr>
    <a:masterClrMapping/>
  </p:clrMapOvr>
  <p:transition>
    <p:fade/>
  </p:transition>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 5">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0" name="Picture 9" descr="NSW Government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86323" y="5894897"/>
            <a:ext cx="720000" cy="786318"/>
          </a:xfrm>
          <a:prstGeom prst="rect">
            <a:avLst/>
          </a:prstGeom>
        </p:spPr>
      </p:pic>
      <p:sp>
        <p:nvSpPr>
          <p:cNvPr id="9" name="Oval 8" descr="Student writing at his desk"/>
          <p:cNvSpPr/>
          <p:nvPr userDrawn="1"/>
        </p:nvSpPr>
        <p:spPr>
          <a:xfrm>
            <a:off x="6793918" y="1384915"/>
            <a:ext cx="4963075" cy="4964400"/>
          </a:xfrm>
          <a:prstGeom prst="ellipse">
            <a:avLst/>
          </a:prstGeom>
          <a:blipFill dpi="0" rotWithShape="1">
            <a:blip r:embed="rId4" cstate="screen">
              <a:extLst>
                <a:ext uri="{28A0092B-C50C-407E-A947-70E740481C1C}">
                  <a14:useLocalDpi xmlns:a14="http://schemas.microsoft.com/office/drawing/2010/main"/>
                </a:ext>
              </a:extLst>
            </a:blip>
            <a:srcRect/>
            <a:stretch>
              <a:fillRect t="179"/>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360328" y="4048755"/>
            <a:ext cx="4636034" cy="1579688"/>
          </a:xfrm>
          <a:prstGeom prst="rect">
            <a:avLst/>
          </a:prstGeom>
        </p:spPr>
        <p:txBody>
          <a:bodyPr wrap="square" lIns="0">
            <a:noAutofit/>
          </a:bodyPr>
          <a:lstStyle>
            <a:lvl1pPr marL="0" indent="0">
              <a:buNone/>
              <a:defRPr sz="2000" b="0" i="0">
                <a:solidFill>
                  <a:schemeClr val="accent5"/>
                </a:solidFill>
                <a:latin typeface="Montserrat SemiBold" pitchFamily="2" charset="77"/>
              </a:defRPr>
            </a:lvl1pPr>
            <a:lvl2pPr marL="0" indent="0">
              <a:buNone/>
              <a:defRPr/>
            </a:lvl2pPr>
          </a:lstStyle>
          <a:p>
            <a:pPr lvl="0"/>
            <a:r>
              <a:rPr lang="en-US"/>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360328" y="2823581"/>
            <a:ext cx="4636033" cy="1107996"/>
          </a:xfrm>
        </p:spPr>
        <p:txBody>
          <a:bodyPr anchor="b">
            <a:noAutofit/>
          </a:bodyPr>
          <a:lstStyle>
            <a:lvl1pPr>
              <a:lnSpc>
                <a:spcPct val="90000"/>
              </a:lnSpc>
              <a:defRPr sz="4000">
                <a:solidFill>
                  <a:schemeClr val="tx2"/>
                </a:solidFill>
              </a:defRPr>
            </a:lvl1pPr>
          </a:lstStyle>
          <a:p>
            <a:r>
              <a:rPr lang="en-US"/>
              <a:t>Divider title goes here</a:t>
            </a:r>
            <a:endParaRPr lang="en-AU"/>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503891" cy="184666"/>
          </a:xfrm>
          <a:prstGeom prst="rect">
            <a:avLst/>
          </a:prstGeom>
          <a:noFill/>
        </p:spPr>
        <p:txBody>
          <a:bodyPr wrap="none" lIns="0" tIns="0" rIns="0" bIns="0" rtlCol="0">
            <a:spAutoFit/>
          </a:bodyPr>
          <a:lstStyle/>
          <a:p>
            <a:r>
              <a:rPr lang="en-AU" sz="1200" b="1" i="0">
                <a:solidFill>
                  <a:schemeClr val="tx2"/>
                </a:solidFill>
                <a:latin typeface="Montserrat SemiBold" pitchFamily="2" charset="77"/>
              </a:rPr>
              <a:t>NSW Department of Education</a:t>
            </a:r>
          </a:p>
        </p:txBody>
      </p:sp>
    </p:spTree>
    <p:extLst>
      <p:ext uri="{BB962C8B-B14F-4D97-AF65-F5344CB8AC3E}">
        <p14:creationId xmlns:p14="http://schemas.microsoft.com/office/powerpoint/2010/main" val="3050031955"/>
      </p:ext>
    </p:extLst>
  </p:cSld>
  <p:clrMapOvr>
    <a:masterClrMapping/>
  </p:clrMapOvr>
  <p:transition>
    <p:fade/>
  </p:transition>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Divider - 5 Placehol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0" name="Picture 9" descr="NSW Government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86323" y="5894897"/>
            <a:ext cx="720000" cy="786318"/>
          </a:xfrm>
          <a:prstGeom prst="rect">
            <a:avLst/>
          </a:prstGeom>
        </p:spPr>
      </p:pic>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360328" y="4048755"/>
            <a:ext cx="4636034" cy="1579688"/>
          </a:xfrm>
          <a:prstGeom prst="rect">
            <a:avLst/>
          </a:prstGeom>
        </p:spPr>
        <p:txBody>
          <a:bodyPr wrap="square" lIns="0">
            <a:noAutofit/>
          </a:bodyPr>
          <a:lstStyle>
            <a:lvl1pPr marL="0" indent="0">
              <a:buNone/>
              <a:defRPr sz="2000" b="0" i="0">
                <a:solidFill>
                  <a:schemeClr val="accent5"/>
                </a:solidFill>
                <a:latin typeface="Montserrat SemiBold" pitchFamily="2" charset="77"/>
              </a:defRPr>
            </a:lvl1pPr>
            <a:lvl2pPr marL="0" indent="0">
              <a:buNone/>
              <a:defRPr/>
            </a:lvl2pPr>
          </a:lstStyle>
          <a:p>
            <a:pPr lvl="0"/>
            <a:r>
              <a:rPr lang="en-US"/>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360328" y="2823581"/>
            <a:ext cx="4636033" cy="1107996"/>
          </a:xfrm>
        </p:spPr>
        <p:txBody>
          <a:bodyPr anchor="b">
            <a:noAutofit/>
          </a:bodyPr>
          <a:lstStyle>
            <a:lvl1pPr>
              <a:lnSpc>
                <a:spcPct val="90000"/>
              </a:lnSpc>
              <a:defRPr sz="4000">
                <a:solidFill>
                  <a:schemeClr val="tx2"/>
                </a:solidFill>
              </a:defRPr>
            </a:lvl1pPr>
          </a:lstStyle>
          <a:p>
            <a:r>
              <a:rPr lang="en-US"/>
              <a:t>Divider title goes here</a:t>
            </a:r>
            <a:endParaRPr lang="en-AU"/>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503891" cy="184666"/>
          </a:xfrm>
          <a:prstGeom prst="rect">
            <a:avLst/>
          </a:prstGeom>
          <a:noFill/>
        </p:spPr>
        <p:txBody>
          <a:bodyPr wrap="none" lIns="0" tIns="0" rIns="0" bIns="0" rtlCol="0">
            <a:spAutoFit/>
          </a:bodyPr>
          <a:lstStyle/>
          <a:p>
            <a:r>
              <a:rPr lang="en-AU" sz="1200" b="1" i="0">
                <a:solidFill>
                  <a:schemeClr val="tx2"/>
                </a:solidFill>
                <a:latin typeface="Montserrat SemiBold" pitchFamily="2" charset="77"/>
              </a:rPr>
              <a:t>NSW Department of Education</a:t>
            </a:r>
          </a:p>
        </p:txBody>
      </p:sp>
      <p:sp>
        <p:nvSpPr>
          <p:cNvPr id="11" name="Picture Placeholder 4">
            <a:extLst>
              <a:ext uri="{FF2B5EF4-FFF2-40B4-BE49-F238E27FC236}">
                <a16:creationId xmlns:a16="http://schemas.microsoft.com/office/drawing/2014/main" id="{E2F1A7F7-B7FF-3A4A-8369-3192421B34A4}"/>
              </a:ext>
            </a:extLst>
          </p:cNvPr>
          <p:cNvSpPr>
            <a:spLocks noGrp="1"/>
          </p:cNvSpPr>
          <p:nvPr>
            <p:ph type="pic" sz="quarter" idx="16" hasCustomPrompt="1"/>
          </p:nvPr>
        </p:nvSpPr>
        <p:spPr>
          <a:xfrm>
            <a:off x="6792593" y="1384915"/>
            <a:ext cx="4964400" cy="4964400"/>
          </a:xfrm>
          <a:prstGeom prst="ellipse">
            <a:avLst/>
          </a:prstGeom>
          <a:noFill/>
        </p:spPr>
        <p:txBody>
          <a:bodyPr anchor="ctr"/>
          <a:lstStyle>
            <a:lvl1pPr algn="ctr">
              <a:defRPr>
                <a:solidFill>
                  <a:schemeClr val="tx1"/>
                </a:solidFill>
              </a:defRPr>
            </a:lvl1pPr>
          </a:lstStyle>
          <a:p>
            <a:r>
              <a:rPr lang="en-US"/>
              <a:t>Insert Image here</a:t>
            </a:r>
          </a:p>
        </p:txBody>
      </p:sp>
    </p:spTree>
    <p:extLst>
      <p:ext uri="{BB962C8B-B14F-4D97-AF65-F5344CB8AC3E}">
        <p14:creationId xmlns:p14="http://schemas.microsoft.com/office/powerpoint/2010/main" val="1922684643"/>
      </p:ext>
    </p:extLst>
  </p:cSld>
  <p:clrMapOvr>
    <a:masterClrMapping/>
  </p:clrMapOvr>
  <p:transition>
    <p:fade/>
  </p:transition>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6">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descr="NSW Government Logo.&#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162039" y="5894897"/>
            <a:ext cx="720000" cy="786318"/>
          </a:xfrm>
          <a:prstGeom prst="rect">
            <a:avLst/>
          </a:prstGeom>
        </p:spPr>
      </p:pic>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371475" y="4048755"/>
            <a:ext cx="4636034" cy="1766983"/>
          </a:xfrm>
          <a:prstGeom prst="rect">
            <a:avLst/>
          </a:prstGeom>
        </p:spPr>
        <p:txBody>
          <a:bodyPr wrap="square" lIns="0">
            <a:noAutofit/>
          </a:bodyPr>
          <a:lstStyle>
            <a:lvl1pPr marL="0" indent="0">
              <a:buNone/>
              <a:defRPr sz="2000" b="0" i="0">
                <a:solidFill>
                  <a:schemeClr val="accent5"/>
                </a:solidFill>
                <a:latin typeface="Montserrat SemiBold" pitchFamily="2" charset="77"/>
              </a:defRPr>
            </a:lvl1pPr>
            <a:lvl2pPr marL="0" indent="0">
              <a:buNone/>
              <a:defRPr/>
            </a:lvl2pPr>
          </a:lstStyle>
          <a:p>
            <a:pPr lvl="0"/>
            <a:r>
              <a:rPr lang="en-US"/>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371475" y="2823581"/>
            <a:ext cx="4636033" cy="1107996"/>
          </a:xfrm>
        </p:spPr>
        <p:txBody>
          <a:bodyPr anchor="b">
            <a:noAutofit/>
          </a:bodyPr>
          <a:lstStyle>
            <a:lvl1pPr>
              <a:lnSpc>
                <a:spcPct val="90000"/>
              </a:lnSpc>
              <a:defRPr sz="4000">
                <a:solidFill>
                  <a:schemeClr val="tx2"/>
                </a:solidFill>
              </a:defRPr>
            </a:lvl1pPr>
          </a:lstStyle>
          <a:p>
            <a:r>
              <a:rPr lang="en-US"/>
              <a:t>Divider title goes here</a:t>
            </a:r>
            <a:endParaRPr lang="en-AU"/>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503891" cy="184666"/>
          </a:xfrm>
          <a:prstGeom prst="rect">
            <a:avLst/>
          </a:prstGeom>
          <a:noFill/>
        </p:spPr>
        <p:txBody>
          <a:bodyPr wrap="none" lIns="0" tIns="0" rIns="0" bIns="0" rtlCol="0">
            <a:spAutoFit/>
          </a:bodyPr>
          <a:lstStyle/>
          <a:p>
            <a:r>
              <a:rPr lang="en-AU" sz="1200" b="1" i="0">
                <a:solidFill>
                  <a:schemeClr val="tx2"/>
                </a:solidFill>
                <a:latin typeface="Montserrat SemiBold" pitchFamily="2" charset="77"/>
              </a:rPr>
              <a:t>NSW Department of Education</a:t>
            </a:r>
          </a:p>
        </p:txBody>
      </p:sp>
    </p:spTree>
    <p:extLst>
      <p:ext uri="{BB962C8B-B14F-4D97-AF65-F5344CB8AC3E}">
        <p14:creationId xmlns:p14="http://schemas.microsoft.com/office/powerpoint/2010/main" val="1793807050"/>
      </p:ext>
    </p:extLst>
  </p:cSld>
  <p:clrMapOvr>
    <a:masterClrMapping/>
  </p:clrMapOvr>
  <p:transition>
    <p:fade/>
  </p:transition>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337062" y="6371461"/>
            <a:ext cx="540000" cy="365125"/>
          </a:xfrm>
          <a:prstGeom prst="rect">
            <a:avLst/>
          </a:prstGeom>
        </p:spPr>
        <p:txBody>
          <a:bodyPr vert="horz" lIns="0" tIns="45720" rIns="91440" bIns="45720" rtlCol="0" anchor="ctr"/>
          <a:lstStyle>
            <a:lvl1pPr algn="l">
              <a:defRPr sz="1000">
                <a:solidFill>
                  <a:schemeClr val="tx2"/>
                </a:solidFill>
              </a:defRPr>
            </a:lvl1pPr>
          </a:lstStyle>
          <a:p>
            <a:fld id="{70A22D65-9FDC-489F-B10E-6D0B5D9F1F89}" type="slidenum">
              <a:rPr lang="en-AU" smtClean="0"/>
              <a:pPr/>
              <a:t>‹#›</a:t>
            </a:fld>
            <a:endParaRPr lang="en-AU"/>
          </a:p>
        </p:txBody>
      </p:sp>
      <p:pic>
        <p:nvPicPr>
          <p:cNvPr id="8" name="Picture 7" descr="NSW Government Logo.&#10;"/>
          <p:cNvPicPr>
            <a:picLocks noChangeAspect="1"/>
          </p:cNvPicPr>
          <p:nvPr userDrawn="1"/>
        </p:nvPicPr>
        <p:blipFill>
          <a:blip r:embed="rId21" cstate="screen">
            <a:extLst>
              <a:ext uri="{28A0092B-C50C-407E-A947-70E740481C1C}">
                <a14:useLocalDpi xmlns:a14="http://schemas.microsoft.com/office/drawing/2010/main"/>
              </a:ext>
            </a:extLst>
          </a:blip>
          <a:stretch>
            <a:fillRect/>
          </a:stretch>
        </p:blipFill>
        <p:spPr>
          <a:xfrm>
            <a:off x="11432123" y="6146848"/>
            <a:ext cx="540000" cy="589738"/>
          </a:xfrm>
          <a:prstGeom prst="rect">
            <a:avLst/>
          </a:prstGeom>
        </p:spPr>
      </p:pic>
      <p:sp>
        <p:nvSpPr>
          <p:cNvPr id="4" name="Text Placeholder 3"/>
          <p:cNvSpPr>
            <a:spLocks noGrp="1"/>
          </p:cNvSpPr>
          <p:nvPr>
            <p:ph type="body" idx="1"/>
          </p:nvPr>
        </p:nvSpPr>
        <p:spPr>
          <a:xfrm>
            <a:off x="316228" y="1725254"/>
            <a:ext cx="11497399"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4" name="Title Placeholder 1"/>
          <p:cNvSpPr>
            <a:spLocks noGrp="1"/>
          </p:cNvSpPr>
          <p:nvPr>
            <p:ph type="title"/>
          </p:nvPr>
        </p:nvSpPr>
        <p:spPr>
          <a:xfrm>
            <a:off x="316228" y="779117"/>
            <a:ext cx="11497401" cy="498470"/>
          </a:xfrm>
          <a:prstGeom prst="rect">
            <a:avLst/>
          </a:prstGeom>
        </p:spPr>
        <p:txBody>
          <a:bodyPr vert="horz" wrap="square" lIns="0" tIns="0" rIns="0" bIns="0" rtlCol="0" anchor="ctr">
            <a:noAutofit/>
          </a:bodyPr>
          <a:lstStyle/>
          <a:p>
            <a:r>
              <a:rPr lang="en-US"/>
              <a:t>Click to edit Master title style</a:t>
            </a:r>
          </a:p>
        </p:txBody>
      </p:sp>
      <p:cxnSp>
        <p:nvCxnSpPr>
          <p:cNvPr id="9" name="Straight Connector 8">
            <a:extLst>
              <a:ext uri="{FF2B5EF4-FFF2-40B4-BE49-F238E27FC236}">
                <a16:creationId xmlns:a16="http://schemas.microsoft.com/office/drawing/2014/main" id="{AEFECAC3-BF7B-B746-B2D0-F554BFDC2964}"/>
              </a:ext>
              <a:ext uri="{C183D7F6-B498-43B3-948B-1728B52AA6E4}">
                <adec:decorative xmlns:adec="http://schemas.microsoft.com/office/drawing/2017/decorative"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874AE827-7224-224D-825A-55775AA3B745}"/>
              </a:ext>
            </a:extLst>
          </p:cNvPr>
          <p:cNvSpPr txBox="1"/>
          <p:nvPr userDrawn="1"/>
        </p:nvSpPr>
        <p:spPr>
          <a:xfrm>
            <a:off x="409292" y="365496"/>
            <a:ext cx="2503891" cy="184666"/>
          </a:xfrm>
          <a:prstGeom prst="rect">
            <a:avLst/>
          </a:prstGeom>
          <a:noFill/>
        </p:spPr>
        <p:txBody>
          <a:bodyPr wrap="none" lIns="0" tIns="0" rIns="0" bIns="0" rtlCol="0">
            <a:spAutoFit/>
          </a:bodyPr>
          <a:lstStyle/>
          <a:p>
            <a:r>
              <a:rPr lang="en-AU" sz="1200" b="1" i="0">
                <a:solidFill>
                  <a:schemeClr val="tx2"/>
                </a:solidFill>
                <a:latin typeface="Montserrat SemiBold" pitchFamily="2" charset="77"/>
              </a:rPr>
              <a:t>NSW Department of Education</a:t>
            </a:r>
          </a:p>
        </p:txBody>
      </p:sp>
    </p:spTree>
    <p:extLst>
      <p:ext uri="{BB962C8B-B14F-4D97-AF65-F5344CB8AC3E}">
        <p14:creationId xmlns:p14="http://schemas.microsoft.com/office/powerpoint/2010/main" val="2180352252"/>
      </p:ext>
    </p:extLst>
  </p:cSld>
  <p:clrMap bg1="lt1" tx1="dk1" bg2="lt2" tx2="dk2" accent1="accent1" accent2="accent2" accent3="accent3" accent4="accent4" accent5="accent5" accent6="accent6" hlink="hlink" folHlink="folHlink"/>
  <p:sldLayoutIdLst>
    <p:sldLayoutId id="2147483673" r:id="rId1"/>
    <p:sldLayoutId id="2147483690" r:id="rId2"/>
    <p:sldLayoutId id="2147483700" r:id="rId3"/>
    <p:sldLayoutId id="2147483688" r:id="rId4"/>
    <p:sldLayoutId id="2147483692" r:id="rId5"/>
    <p:sldLayoutId id="2147483701" r:id="rId6"/>
    <p:sldLayoutId id="2147483691" r:id="rId7"/>
    <p:sldLayoutId id="2147483702" r:id="rId8"/>
    <p:sldLayoutId id="2147483694" r:id="rId9"/>
    <p:sldLayoutId id="2147483675" r:id="rId10"/>
    <p:sldLayoutId id="2147483670" r:id="rId11"/>
    <p:sldLayoutId id="2147483689" r:id="rId12"/>
    <p:sldLayoutId id="2147483671" r:id="rId13"/>
    <p:sldLayoutId id="2147483696" r:id="rId14"/>
    <p:sldLayoutId id="2147483697" r:id="rId15"/>
    <p:sldLayoutId id="2147483695" r:id="rId16"/>
    <p:sldLayoutId id="2147483698" r:id="rId17"/>
    <p:sldLayoutId id="2147483687" r:id="rId18"/>
    <p:sldLayoutId id="2147483699" r:id="rId19"/>
  </p:sldLayoutIdLst>
  <p:transition>
    <p:fade/>
  </p:transition>
  <p:hf sldNum="0" hdr="0" dt="0"/>
  <p:txStyles>
    <p:titleStyle>
      <a:lvl1pPr algn="l" defTabSz="685798" rtl="0" eaLnBrk="1" latinLnBrk="0" hangingPunct="1">
        <a:lnSpc>
          <a:spcPct val="90000"/>
        </a:lnSpc>
        <a:spcBef>
          <a:spcPct val="0"/>
        </a:spcBef>
        <a:buNone/>
        <a:defRPr sz="2800" b="0" i="0" kern="1200">
          <a:solidFill>
            <a:schemeClr val="tx2"/>
          </a:solidFill>
          <a:latin typeface="Montserrat SemiBold" panose="00000700000000000000" pitchFamily="2" charset="0"/>
          <a:ea typeface="+mj-ea"/>
          <a:cs typeface="+mj-cs"/>
        </a:defRPr>
      </a:lvl1pPr>
    </p:titleStyle>
    <p:bodyStyle>
      <a:lvl1pPr marL="177800" indent="-177800" algn="l" defTabSz="685798" rtl="0" eaLnBrk="1" latinLnBrk="0" hangingPunct="1">
        <a:lnSpc>
          <a:spcPct val="150000"/>
        </a:lnSpc>
        <a:spcBef>
          <a:spcPts val="0"/>
        </a:spcBef>
        <a:spcAft>
          <a:spcPts val="600"/>
        </a:spcAft>
        <a:buFont typeface="Arial" panose="020B0604020202020204" pitchFamily="34" charset="0"/>
        <a:buChar char="•"/>
        <a:defRPr sz="1800" kern="1200">
          <a:solidFill>
            <a:schemeClr val="tx2"/>
          </a:solidFill>
          <a:latin typeface="Montserrat Medium" pitchFamily="2" charset="77"/>
          <a:ea typeface="+mn-ea"/>
          <a:cs typeface="+mn-cs"/>
        </a:defRPr>
      </a:lvl1pPr>
      <a:lvl2pPr marL="355600" indent="-177800" algn="l" defTabSz="685798" rtl="0" eaLnBrk="1" latinLnBrk="0" hangingPunct="1">
        <a:lnSpc>
          <a:spcPct val="150000"/>
        </a:lnSpc>
        <a:spcBef>
          <a:spcPts val="0"/>
        </a:spcBef>
        <a:spcAft>
          <a:spcPts val="600"/>
        </a:spcAft>
        <a:buClrTx/>
        <a:buFont typeface="Montserrat Medium" panose="00000600000000000000" pitchFamily="2" charset="0"/>
        <a:buChar char="−"/>
        <a:defRPr sz="1600" kern="1200">
          <a:solidFill>
            <a:schemeClr val="tx2"/>
          </a:solidFill>
          <a:latin typeface="Montserrat Medium" pitchFamily="2" charset="77"/>
          <a:ea typeface="+mn-ea"/>
          <a:cs typeface="+mn-cs"/>
        </a:defRPr>
      </a:lvl2pPr>
      <a:lvl3pPr marL="541338" indent="-177800" algn="l" defTabSz="685798" rtl="0" eaLnBrk="1" latinLnBrk="0" hangingPunct="1">
        <a:lnSpc>
          <a:spcPct val="150000"/>
        </a:lnSpc>
        <a:spcBef>
          <a:spcPts val="0"/>
        </a:spcBef>
        <a:spcAft>
          <a:spcPts val="600"/>
        </a:spcAft>
        <a:buClrTx/>
        <a:buFont typeface="Montserrat Medium" panose="00000600000000000000" pitchFamily="2" charset="0"/>
        <a:buChar char="»"/>
        <a:tabLst/>
        <a:defRPr sz="1600" kern="1200">
          <a:solidFill>
            <a:schemeClr val="tx2"/>
          </a:solidFill>
          <a:latin typeface="Montserrat Medium" pitchFamily="2" charset="77"/>
          <a:ea typeface="+mn-ea"/>
          <a:cs typeface="+mn-cs"/>
        </a:defRPr>
      </a:lvl3pPr>
      <a:lvl4pPr marL="719138" indent="-185738" algn="l" defTabSz="685798" rtl="0" eaLnBrk="1" latinLnBrk="0" hangingPunct="1">
        <a:lnSpc>
          <a:spcPct val="150000"/>
        </a:lnSpc>
        <a:spcBef>
          <a:spcPts val="0"/>
        </a:spcBef>
        <a:spcAft>
          <a:spcPts val="600"/>
        </a:spcAft>
        <a:buClrTx/>
        <a:buFont typeface="Courier New" panose="02070309020205020404" pitchFamily="49" charset="0"/>
        <a:buChar char="o"/>
        <a:defRPr sz="1400" b="0" i="0" kern="1200">
          <a:solidFill>
            <a:schemeClr val="tx2"/>
          </a:solidFill>
          <a:latin typeface="Montserrat Medium" panose="00000600000000000000" pitchFamily="2" charset="0"/>
          <a:ea typeface="+mn-ea"/>
          <a:cs typeface="+mn-cs"/>
        </a:defRPr>
      </a:lvl4pPr>
      <a:lvl5pPr marL="896938" indent="-177800" algn="l" defTabSz="685798" rtl="0" eaLnBrk="1" latinLnBrk="0" hangingPunct="1">
        <a:lnSpc>
          <a:spcPct val="150000"/>
        </a:lnSpc>
        <a:spcBef>
          <a:spcPts val="0"/>
        </a:spcBef>
        <a:spcAft>
          <a:spcPts val="600"/>
        </a:spcAft>
        <a:buFont typeface="Arial" panose="020B0604020202020204" pitchFamily="34" charset="0"/>
        <a:buChar char="•"/>
        <a:defRPr sz="1200" b="0" i="0" kern="1200">
          <a:solidFill>
            <a:schemeClr val="tx2"/>
          </a:solidFill>
          <a:latin typeface="+mn-lt"/>
          <a:ea typeface="+mn-ea"/>
          <a:cs typeface="+mn-cs"/>
        </a:defRPr>
      </a:lvl5pPr>
      <a:lvl6pPr marL="1885943"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42"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41"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40"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98" rtl="0" eaLnBrk="1" latinLnBrk="0" hangingPunct="1">
        <a:defRPr sz="1350" kern="1200">
          <a:solidFill>
            <a:schemeClr val="tx1"/>
          </a:solidFill>
          <a:latin typeface="+mn-lt"/>
          <a:ea typeface="+mn-ea"/>
          <a:cs typeface="+mn-cs"/>
        </a:defRPr>
      </a:lvl1pPr>
      <a:lvl2pPr marL="342899" algn="l" defTabSz="685798" rtl="0" eaLnBrk="1" latinLnBrk="0" hangingPunct="1">
        <a:defRPr sz="1350" kern="1200">
          <a:solidFill>
            <a:schemeClr val="tx1"/>
          </a:solidFill>
          <a:latin typeface="+mn-lt"/>
          <a:ea typeface="+mn-ea"/>
          <a:cs typeface="+mn-cs"/>
        </a:defRPr>
      </a:lvl2pPr>
      <a:lvl3pPr marL="685798" algn="l" defTabSz="685798" rtl="0" eaLnBrk="1" latinLnBrk="0" hangingPunct="1">
        <a:defRPr sz="1350" kern="1200">
          <a:solidFill>
            <a:schemeClr val="tx1"/>
          </a:solidFill>
          <a:latin typeface="+mn-lt"/>
          <a:ea typeface="+mn-ea"/>
          <a:cs typeface="+mn-cs"/>
        </a:defRPr>
      </a:lvl3pPr>
      <a:lvl4pPr marL="1028696" algn="l" defTabSz="685798" rtl="0" eaLnBrk="1" latinLnBrk="0" hangingPunct="1">
        <a:defRPr sz="1350" kern="1200">
          <a:solidFill>
            <a:schemeClr val="tx1"/>
          </a:solidFill>
          <a:latin typeface="+mn-lt"/>
          <a:ea typeface="+mn-ea"/>
          <a:cs typeface="+mn-cs"/>
        </a:defRPr>
      </a:lvl4pPr>
      <a:lvl5pPr marL="1371596" algn="l" defTabSz="685798" rtl="0" eaLnBrk="1" latinLnBrk="0" hangingPunct="1">
        <a:defRPr sz="1350" kern="1200">
          <a:solidFill>
            <a:schemeClr val="tx1"/>
          </a:solidFill>
          <a:latin typeface="+mn-lt"/>
          <a:ea typeface="+mn-ea"/>
          <a:cs typeface="+mn-cs"/>
        </a:defRPr>
      </a:lvl5pPr>
      <a:lvl6pPr marL="1714494" algn="l" defTabSz="685798" rtl="0" eaLnBrk="1" latinLnBrk="0" hangingPunct="1">
        <a:defRPr sz="1350" kern="1200">
          <a:solidFill>
            <a:schemeClr val="tx1"/>
          </a:solidFill>
          <a:latin typeface="+mn-lt"/>
          <a:ea typeface="+mn-ea"/>
          <a:cs typeface="+mn-cs"/>
        </a:defRPr>
      </a:lvl6pPr>
      <a:lvl7pPr marL="2057393" algn="l" defTabSz="685798" rtl="0" eaLnBrk="1" latinLnBrk="0" hangingPunct="1">
        <a:defRPr sz="1350" kern="1200">
          <a:solidFill>
            <a:schemeClr val="tx1"/>
          </a:solidFill>
          <a:latin typeface="+mn-lt"/>
          <a:ea typeface="+mn-ea"/>
          <a:cs typeface="+mn-cs"/>
        </a:defRPr>
      </a:lvl7pPr>
      <a:lvl8pPr marL="2400292" algn="l" defTabSz="685798" rtl="0" eaLnBrk="1" latinLnBrk="0" hangingPunct="1">
        <a:defRPr sz="1350" kern="1200">
          <a:solidFill>
            <a:schemeClr val="tx1"/>
          </a:solidFill>
          <a:latin typeface="+mn-lt"/>
          <a:ea typeface="+mn-ea"/>
          <a:cs typeface="+mn-cs"/>
        </a:defRPr>
      </a:lvl8pPr>
      <a:lvl9pPr marL="2743190" algn="l" defTabSz="685798"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9" pos="211" userDrawn="1">
          <p15:clr>
            <a:srgbClr val="F26B43"/>
          </p15:clr>
        </p15:guide>
        <p15:guide id="20" pos="3840" userDrawn="1">
          <p15:clr>
            <a:srgbClr val="F26B43"/>
          </p15:clr>
        </p15:guide>
        <p15:guide id="21" pos="7435" userDrawn="1">
          <p15:clr>
            <a:srgbClr val="F26B43"/>
          </p15:clr>
        </p15:guide>
        <p15:guide id="22" orient="horz" pos="249" userDrawn="1">
          <p15:clr>
            <a:srgbClr val="F26B43"/>
          </p15:clr>
        </p15:guide>
        <p15:guide id="23" orient="horz" pos="4178" userDrawn="1">
          <p15:clr>
            <a:srgbClr val="F26B43"/>
          </p15:clr>
        </p15:guide>
        <p15:guide id="34" orient="horz" pos="527" userDrawn="1">
          <p15:clr>
            <a:srgbClr val="FBAE40"/>
          </p15:clr>
        </p15:guide>
        <p15:guide id="35" orient="horz" pos="867" userDrawn="1">
          <p15:clr>
            <a:srgbClr val="FBAE40"/>
          </p15:clr>
        </p15:guide>
        <p15:guide id="36" orient="horz" pos="1049" userDrawn="1">
          <p15:clr>
            <a:srgbClr val="FBAE40"/>
          </p15:clr>
        </p15:guide>
        <p15:guide id="37" pos="844" userDrawn="1">
          <p15:clr>
            <a:srgbClr val="FDE53C"/>
          </p15:clr>
        </p15:guide>
        <p15:guide id="38" pos="1443" userDrawn="1">
          <p15:clr>
            <a:srgbClr val="FDE53C"/>
          </p15:clr>
        </p15:guide>
        <p15:guide id="39" pos="2043" userDrawn="1">
          <p15:clr>
            <a:srgbClr val="FDE53C"/>
          </p15:clr>
        </p15:guide>
        <p15:guide id="40" pos="2641" userDrawn="1">
          <p15:clr>
            <a:srgbClr val="FDE53C"/>
          </p15:clr>
        </p15:guide>
        <p15:guide id="41" pos="3241" userDrawn="1">
          <p15:clr>
            <a:srgbClr val="FDE53C"/>
          </p15:clr>
        </p15:guide>
        <p15:guide id="42" pos="4439" userDrawn="1">
          <p15:clr>
            <a:srgbClr val="FDE53C"/>
          </p15:clr>
        </p15:guide>
        <p15:guide id="43" pos="5039" userDrawn="1">
          <p15:clr>
            <a:srgbClr val="FDE53C"/>
          </p15:clr>
        </p15:guide>
        <p15:guide id="44" pos="5637" userDrawn="1">
          <p15:clr>
            <a:srgbClr val="FDE53C"/>
          </p15:clr>
        </p15:guide>
        <p15:guide id="45" pos="6236" userDrawn="1">
          <p15:clr>
            <a:srgbClr val="FDE53C"/>
          </p15:clr>
        </p15:guide>
        <p15:guide id="46" pos="6835" userDrawn="1">
          <p15:clr>
            <a:srgbClr val="FDE53C"/>
          </p15:clr>
        </p15:guide>
        <p15:guide id="47" orient="horz" pos="1253" userDrawn="1">
          <p15:clr>
            <a:srgbClr val="FBAE40"/>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a:xfrm>
            <a:off x="371474" y="4048755"/>
            <a:ext cx="8033657" cy="904985"/>
          </a:xfrm>
        </p:spPr>
        <p:txBody>
          <a:bodyPr/>
          <a:lstStyle/>
          <a:p>
            <a:r>
              <a:rPr lang="en-AU"/>
              <a:t>Unpacking what is expected in a 6 mark response</a:t>
            </a:r>
          </a:p>
        </p:txBody>
      </p:sp>
      <p:sp>
        <p:nvSpPr>
          <p:cNvPr id="2" name="Title 1"/>
          <p:cNvSpPr>
            <a:spLocks noGrp="1"/>
          </p:cNvSpPr>
          <p:nvPr>
            <p:ph type="title"/>
          </p:nvPr>
        </p:nvSpPr>
        <p:spPr>
          <a:xfrm>
            <a:off x="371474" y="2823581"/>
            <a:ext cx="10760529" cy="1107996"/>
          </a:xfrm>
        </p:spPr>
        <p:txBody>
          <a:bodyPr/>
          <a:lstStyle/>
          <a:p>
            <a:r>
              <a:rPr lang="en-AU"/>
              <a:t>HSC Examination </a:t>
            </a:r>
            <a:br>
              <a:rPr lang="en-AU"/>
            </a:br>
            <a:r>
              <a:rPr lang="en-AU"/>
              <a:t>IPT – Multimedia Option Topic</a:t>
            </a:r>
          </a:p>
        </p:txBody>
      </p:sp>
    </p:spTree>
    <p:extLst>
      <p:ext uri="{BB962C8B-B14F-4D97-AF65-F5344CB8AC3E}">
        <p14:creationId xmlns:p14="http://schemas.microsoft.com/office/powerpoint/2010/main" val="1516643777"/>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85E53E9-F454-4AC2-8D56-5E264B3DF16F}"/>
              </a:ext>
            </a:extLst>
          </p:cNvPr>
          <p:cNvSpPr>
            <a:spLocks noGrp="1"/>
          </p:cNvSpPr>
          <p:nvPr>
            <p:ph type="ftr" sz="quarter" idx="3"/>
          </p:nvPr>
        </p:nvSpPr>
        <p:spPr>
          <a:xfrm>
            <a:off x="316229" y="6188899"/>
            <a:ext cx="369572" cy="365125"/>
          </a:xfrm>
          <a:prstGeom prst="rect">
            <a:avLst/>
          </a:prstGeom>
        </p:spPr>
        <p:txBody>
          <a:bodyPr/>
          <a:lstStyle/>
          <a:p>
            <a:fld id="{54B9D45D-5402-4300-B1EC-41833DB2EBEC}" type="slidenum">
              <a:rPr lang="en-US" smtClean="0"/>
              <a:pPr/>
              <a:t>10</a:t>
            </a:fld>
            <a:endParaRPr lang="en-US"/>
          </a:p>
        </p:txBody>
      </p:sp>
      <p:sp>
        <p:nvSpPr>
          <p:cNvPr id="9" name="Text Placeholder 8"/>
          <p:cNvSpPr>
            <a:spLocks noGrp="1"/>
          </p:cNvSpPr>
          <p:nvPr>
            <p:ph type="body" sz="quarter" idx="17"/>
          </p:nvPr>
        </p:nvSpPr>
        <p:spPr>
          <a:xfrm>
            <a:off x="334963" y="1989138"/>
            <a:ext cx="9843510" cy="4090552"/>
          </a:xfrm>
        </p:spPr>
        <p:txBody>
          <a:bodyPr vert="horz" lIns="91440" tIns="45720" rIns="91440" bIns="45720" rtlCol="0" anchor="t">
            <a:normAutofit/>
          </a:bodyPr>
          <a:lstStyle/>
          <a:p>
            <a:pPr marL="240030" marR="125730" indent="-171450">
              <a:lnSpc>
                <a:spcPct val="105000"/>
              </a:lnSpc>
              <a:spcBef>
                <a:spcPts val="235"/>
              </a:spcBef>
              <a:spcAft>
                <a:spcPts val="0"/>
              </a:spcAft>
            </a:pPr>
            <a:r>
              <a:rPr lang="en-US" dirty="0">
                <a:solidFill>
                  <a:srgbClr val="FF0000"/>
                </a:solidFill>
                <a:latin typeface="Montserrat Medium"/>
              </a:rPr>
              <a:t>Identifies</a:t>
            </a:r>
            <a:r>
              <a:rPr lang="en-US" spc="195" dirty="0">
                <a:latin typeface="Montserrat Medium"/>
              </a:rPr>
              <a:t> </a:t>
            </a:r>
            <a:r>
              <a:rPr lang="en-US" dirty="0">
                <a:latin typeface="Montserrat Medium"/>
              </a:rPr>
              <a:t>features</a:t>
            </a:r>
            <a:r>
              <a:rPr lang="en-US" spc="200" dirty="0">
                <a:latin typeface="Montserrat Medium"/>
              </a:rPr>
              <a:t> </a:t>
            </a:r>
            <a:r>
              <a:rPr lang="en-US" dirty="0">
                <a:latin typeface="Montserrat Medium"/>
              </a:rPr>
              <a:t>of</a:t>
            </a:r>
            <a:r>
              <a:rPr lang="en-US" spc="190" dirty="0">
                <a:latin typeface="Montserrat Medium"/>
              </a:rPr>
              <a:t> </a:t>
            </a:r>
            <a:r>
              <a:rPr lang="en-US" dirty="0">
                <a:latin typeface="Montserrat Medium"/>
              </a:rPr>
              <a:t>software</a:t>
            </a:r>
            <a:r>
              <a:rPr lang="en-US" spc="210" dirty="0">
                <a:latin typeface="Montserrat Medium"/>
              </a:rPr>
              <a:t> </a:t>
            </a:r>
            <a:r>
              <a:rPr lang="en-US" dirty="0">
                <a:latin typeface="Montserrat Medium"/>
              </a:rPr>
              <a:t>and/or</a:t>
            </a:r>
            <a:r>
              <a:rPr lang="en-US" spc="195" dirty="0">
                <a:latin typeface="Montserrat Medium"/>
              </a:rPr>
              <a:t> </a:t>
            </a:r>
            <a:r>
              <a:rPr lang="en-US" dirty="0">
                <a:latin typeface="Montserrat Medium"/>
              </a:rPr>
              <a:t>communication</a:t>
            </a:r>
            <a:r>
              <a:rPr lang="en-US" spc="210" dirty="0">
                <a:latin typeface="Montserrat Medium"/>
              </a:rPr>
              <a:t> </a:t>
            </a:r>
            <a:r>
              <a:rPr lang="en-US" dirty="0">
                <a:latin typeface="Montserrat Medium"/>
              </a:rPr>
              <a:t>and/or</a:t>
            </a:r>
            <a:r>
              <a:rPr lang="en-US" spc="175" dirty="0">
                <a:latin typeface="Montserrat Medium"/>
              </a:rPr>
              <a:t> </a:t>
            </a:r>
            <a:r>
              <a:rPr lang="en-US" dirty="0">
                <a:latin typeface="Montserrat Medium"/>
              </a:rPr>
              <a:t>processing</a:t>
            </a:r>
            <a:r>
              <a:rPr lang="en-US" spc="-280" dirty="0">
                <a:latin typeface="Montserrat Medium"/>
              </a:rPr>
              <a:t> </a:t>
            </a:r>
            <a:r>
              <a:rPr lang="en-US" dirty="0">
                <a:latin typeface="Montserrat Medium"/>
              </a:rPr>
              <a:t>technologies relevant</a:t>
            </a:r>
            <a:r>
              <a:rPr lang="en-US" spc="-5" dirty="0">
                <a:latin typeface="Montserrat Medium"/>
              </a:rPr>
              <a:t> </a:t>
            </a:r>
            <a:r>
              <a:rPr lang="en-US" dirty="0">
                <a:latin typeface="Montserrat Medium"/>
              </a:rPr>
              <a:t>to</a:t>
            </a:r>
            <a:r>
              <a:rPr lang="en-US" spc="5" dirty="0">
                <a:latin typeface="Montserrat Medium"/>
              </a:rPr>
              <a:t> </a:t>
            </a:r>
            <a:r>
              <a:rPr lang="en-US" dirty="0">
                <a:latin typeface="Montserrat Medium"/>
              </a:rPr>
              <a:t>the</a:t>
            </a:r>
            <a:r>
              <a:rPr lang="en-US" spc="5" dirty="0">
                <a:latin typeface="Montserrat Medium"/>
              </a:rPr>
              <a:t> </a:t>
            </a:r>
            <a:r>
              <a:rPr lang="en-US" dirty="0">
                <a:latin typeface="Montserrat Medium"/>
              </a:rPr>
              <a:t>creation</a:t>
            </a:r>
            <a:r>
              <a:rPr lang="en-US" spc="10" dirty="0">
                <a:latin typeface="Montserrat Medium"/>
              </a:rPr>
              <a:t> </a:t>
            </a:r>
            <a:r>
              <a:rPr lang="en-US" dirty="0">
                <a:latin typeface="Montserrat Medium"/>
              </a:rPr>
              <a:t>of</a:t>
            </a:r>
            <a:r>
              <a:rPr lang="en-US" spc="-5" dirty="0">
                <a:latin typeface="Montserrat Medium"/>
              </a:rPr>
              <a:t> </a:t>
            </a:r>
            <a:r>
              <a:rPr lang="en-US" dirty="0">
                <a:latin typeface="Montserrat Medium"/>
              </a:rPr>
              <a:t>the</a:t>
            </a:r>
            <a:r>
              <a:rPr lang="en-US" spc="5" dirty="0">
                <a:latin typeface="Montserrat Medium"/>
              </a:rPr>
              <a:t> </a:t>
            </a:r>
            <a:r>
              <a:rPr lang="en-US" dirty="0">
                <a:latin typeface="Montserrat Medium"/>
              </a:rPr>
              <a:t>MMS</a:t>
            </a:r>
          </a:p>
          <a:p>
            <a:pPr marL="240030" marR="125730" indent="-171450">
              <a:lnSpc>
                <a:spcPct val="105000"/>
              </a:lnSpc>
              <a:spcBef>
                <a:spcPts val="235"/>
              </a:spcBef>
              <a:spcAft>
                <a:spcPts val="0"/>
              </a:spcAft>
            </a:pPr>
            <a:endParaRPr lang="en-US" dirty="0"/>
          </a:p>
          <a:p>
            <a:pPr marL="68580" marR="125730" indent="0">
              <a:lnSpc>
                <a:spcPct val="105000"/>
              </a:lnSpc>
              <a:spcBef>
                <a:spcPts val="235"/>
              </a:spcBef>
              <a:spcAft>
                <a:spcPts val="0"/>
              </a:spcAft>
              <a:buNone/>
            </a:pPr>
            <a:r>
              <a:rPr lang="en-US" dirty="0">
                <a:latin typeface="Montserrat Medium"/>
              </a:rPr>
              <a:t>A multimedia system has to have a powerful computer and network connection to run </a:t>
            </a:r>
            <a:r>
              <a:rPr lang="en-AU" dirty="0">
                <a:latin typeface="Montserrat Medium"/>
              </a:rPr>
              <a:t>images, animation, audio and video in real time</a:t>
            </a:r>
            <a:r>
              <a:rPr lang="en-US" dirty="0">
                <a:latin typeface="Montserrat Medium"/>
              </a:rPr>
              <a:t>.</a:t>
            </a:r>
          </a:p>
          <a:p>
            <a:pPr marL="68580" marR="125730" indent="0">
              <a:lnSpc>
                <a:spcPct val="105000"/>
              </a:lnSpc>
              <a:spcBef>
                <a:spcPts val="235"/>
              </a:spcBef>
              <a:spcAft>
                <a:spcPts val="0"/>
              </a:spcAft>
              <a:buNone/>
            </a:pPr>
            <a:endParaRPr lang="en-US" dirty="0"/>
          </a:p>
        </p:txBody>
      </p:sp>
      <p:sp>
        <p:nvSpPr>
          <p:cNvPr id="7" name="Title 6"/>
          <p:cNvSpPr>
            <a:spLocks noGrp="1"/>
          </p:cNvSpPr>
          <p:nvPr>
            <p:ph type="title"/>
          </p:nvPr>
        </p:nvSpPr>
        <p:spPr/>
        <p:txBody>
          <a:bodyPr/>
          <a:lstStyle/>
          <a:p>
            <a:r>
              <a:rPr lang="en-AU"/>
              <a:t>2 Mark Response</a:t>
            </a:r>
          </a:p>
        </p:txBody>
      </p:sp>
    </p:spTree>
    <p:extLst>
      <p:ext uri="{BB962C8B-B14F-4D97-AF65-F5344CB8AC3E}">
        <p14:creationId xmlns:p14="http://schemas.microsoft.com/office/powerpoint/2010/main" val="2705619674"/>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85E53E9-F454-4AC2-8D56-5E264B3DF16F}"/>
              </a:ext>
            </a:extLst>
          </p:cNvPr>
          <p:cNvSpPr>
            <a:spLocks noGrp="1"/>
          </p:cNvSpPr>
          <p:nvPr>
            <p:ph type="ftr" sz="quarter" idx="3"/>
          </p:nvPr>
        </p:nvSpPr>
        <p:spPr>
          <a:xfrm>
            <a:off x="316229" y="6188899"/>
            <a:ext cx="369572" cy="365125"/>
          </a:xfrm>
          <a:prstGeom prst="rect">
            <a:avLst/>
          </a:prstGeom>
        </p:spPr>
        <p:txBody>
          <a:bodyPr/>
          <a:lstStyle/>
          <a:p>
            <a:fld id="{54B9D45D-5402-4300-B1EC-41833DB2EBEC}" type="slidenum">
              <a:rPr lang="en-US" smtClean="0"/>
              <a:pPr/>
              <a:t>11</a:t>
            </a:fld>
            <a:endParaRPr lang="en-US"/>
          </a:p>
        </p:txBody>
      </p:sp>
      <p:sp>
        <p:nvSpPr>
          <p:cNvPr id="9" name="Text Placeholder 8"/>
          <p:cNvSpPr>
            <a:spLocks noGrp="1"/>
          </p:cNvSpPr>
          <p:nvPr>
            <p:ph type="body" sz="quarter" idx="17"/>
          </p:nvPr>
        </p:nvSpPr>
        <p:spPr>
          <a:xfrm>
            <a:off x="334963" y="1989138"/>
            <a:ext cx="10296092" cy="4090552"/>
          </a:xfrm>
        </p:spPr>
        <p:txBody>
          <a:bodyPr vert="horz" lIns="91440" tIns="45720" rIns="91440" bIns="45720" rtlCol="0" anchor="t">
            <a:normAutofit/>
          </a:bodyPr>
          <a:lstStyle/>
          <a:p>
            <a:pPr marL="240030" marR="125730" indent="-171450">
              <a:lnSpc>
                <a:spcPct val="105000"/>
              </a:lnSpc>
              <a:spcBef>
                <a:spcPts val="235"/>
              </a:spcBef>
              <a:spcAft>
                <a:spcPts val="0"/>
              </a:spcAft>
            </a:pPr>
            <a:r>
              <a:rPr lang="en-US" dirty="0">
                <a:solidFill>
                  <a:srgbClr val="407EC9"/>
                </a:solidFill>
                <a:latin typeface="Montserrat Medium"/>
              </a:rPr>
              <a:t>Outlines</a:t>
            </a:r>
            <a:r>
              <a:rPr lang="en-US" spc="-25" dirty="0">
                <a:latin typeface="Montserrat Medium"/>
              </a:rPr>
              <a:t> </a:t>
            </a:r>
            <a:r>
              <a:rPr lang="en-US" dirty="0">
                <a:latin typeface="Montserrat Medium"/>
              </a:rPr>
              <a:t>features</a:t>
            </a:r>
            <a:r>
              <a:rPr lang="en-US" spc="-25" dirty="0">
                <a:latin typeface="Montserrat Medium"/>
              </a:rPr>
              <a:t> </a:t>
            </a:r>
            <a:r>
              <a:rPr lang="en-US" dirty="0">
                <a:latin typeface="Montserrat Medium"/>
              </a:rPr>
              <a:t>of</a:t>
            </a:r>
            <a:r>
              <a:rPr lang="en-US" spc="-25" dirty="0">
                <a:latin typeface="Montserrat Medium"/>
              </a:rPr>
              <a:t> </a:t>
            </a:r>
            <a:r>
              <a:rPr lang="en-US" dirty="0">
                <a:latin typeface="Montserrat Medium"/>
              </a:rPr>
              <a:t>software</a:t>
            </a:r>
            <a:r>
              <a:rPr lang="en-US" spc="-25" dirty="0">
                <a:latin typeface="Montserrat Medium"/>
              </a:rPr>
              <a:t> </a:t>
            </a:r>
            <a:r>
              <a:rPr lang="en-US" dirty="0">
                <a:latin typeface="Montserrat Medium"/>
              </a:rPr>
              <a:t>and/or</a:t>
            </a:r>
            <a:r>
              <a:rPr lang="en-US" spc="-25" dirty="0">
                <a:latin typeface="Montserrat Medium"/>
              </a:rPr>
              <a:t> </a:t>
            </a:r>
            <a:r>
              <a:rPr lang="en-US" dirty="0">
                <a:latin typeface="Montserrat Medium"/>
              </a:rPr>
              <a:t>communication</a:t>
            </a:r>
            <a:r>
              <a:rPr lang="en-US" spc="-25" dirty="0">
                <a:latin typeface="Montserrat Medium"/>
              </a:rPr>
              <a:t> </a:t>
            </a:r>
            <a:r>
              <a:rPr lang="en-US" dirty="0">
                <a:latin typeface="Montserrat Medium"/>
              </a:rPr>
              <a:t>and/or</a:t>
            </a:r>
            <a:r>
              <a:rPr lang="en-US" spc="-25" dirty="0">
                <a:latin typeface="Montserrat Medium"/>
              </a:rPr>
              <a:t> </a:t>
            </a:r>
            <a:r>
              <a:rPr lang="en-US" dirty="0">
                <a:latin typeface="Montserrat Medium"/>
              </a:rPr>
              <a:t>processing </a:t>
            </a:r>
            <a:r>
              <a:rPr lang="en-US" spc="-290" dirty="0">
                <a:latin typeface="Montserrat Medium"/>
              </a:rPr>
              <a:t>         </a:t>
            </a:r>
            <a:r>
              <a:rPr lang="en-US" dirty="0">
                <a:latin typeface="Montserrat Medium"/>
              </a:rPr>
              <a:t>technologies relevant</a:t>
            </a:r>
            <a:r>
              <a:rPr lang="en-US" spc="-5" dirty="0">
                <a:latin typeface="Montserrat Medium"/>
              </a:rPr>
              <a:t> </a:t>
            </a:r>
            <a:r>
              <a:rPr lang="en-US" dirty="0">
                <a:latin typeface="Montserrat Medium"/>
              </a:rPr>
              <a:t>to</a:t>
            </a:r>
            <a:r>
              <a:rPr lang="en-US" spc="5" dirty="0">
                <a:latin typeface="Montserrat Medium"/>
              </a:rPr>
              <a:t> </a:t>
            </a:r>
            <a:r>
              <a:rPr lang="en-US" dirty="0">
                <a:latin typeface="Montserrat Medium"/>
              </a:rPr>
              <a:t>the</a:t>
            </a:r>
            <a:r>
              <a:rPr lang="en-US" spc="5" dirty="0">
                <a:latin typeface="Montserrat Medium"/>
              </a:rPr>
              <a:t> </a:t>
            </a:r>
            <a:r>
              <a:rPr lang="en-US" dirty="0">
                <a:latin typeface="Montserrat Medium"/>
              </a:rPr>
              <a:t>creation</a:t>
            </a:r>
            <a:r>
              <a:rPr lang="en-US" spc="5" dirty="0">
                <a:latin typeface="Montserrat Medium"/>
              </a:rPr>
              <a:t> </a:t>
            </a:r>
            <a:r>
              <a:rPr lang="en-US" dirty="0">
                <a:latin typeface="Montserrat Medium"/>
              </a:rPr>
              <a:t>of the</a:t>
            </a:r>
            <a:r>
              <a:rPr lang="en-US" spc="5" dirty="0">
                <a:latin typeface="Montserrat Medium"/>
              </a:rPr>
              <a:t> </a:t>
            </a:r>
            <a:r>
              <a:rPr lang="en-US" dirty="0">
                <a:latin typeface="Montserrat Medium"/>
              </a:rPr>
              <a:t>MMS</a:t>
            </a:r>
          </a:p>
          <a:p>
            <a:pPr marL="240030" marR="125730" indent="-171450">
              <a:lnSpc>
                <a:spcPct val="105000"/>
              </a:lnSpc>
              <a:spcBef>
                <a:spcPts val="235"/>
              </a:spcBef>
              <a:spcAft>
                <a:spcPts val="0"/>
              </a:spcAft>
            </a:pPr>
            <a:endParaRPr lang="en-US" dirty="0"/>
          </a:p>
          <a:p>
            <a:pPr marL="240030" marR="125730" indent="-171450">
              <a:lnSpc>
                <a:spcPct val="105000"/>
              </a:lnSpc>
              <a:spcBef>
                <a:spcPts val="235"/>
              </a:spcBef>
              <a:spcAft>
                <a:spcPts val="0"/>
              </a:spcAft>
            </a:pPr>
            <a:endParaRPr lang="en-US" dirty="0"/>
          </a:p>
          <a:p>
            <a:pPr marL="68580" marR="125730" indent="0">
              <a:lnSpc>
                <a:spcPct val="105000"/>
              </a:lnSpc>
              <a:spcBef>
                <a:spcPts val="235"/>
              </a:spcBef>
              <a:spcAft>
                <a:spcPts val="0"/>
              </a:spcAft>
              <a:buNone/>
            </a:pPr>
            <a:r>
              <a:rPr lang="en-US" dirty="0">
                <a:latin typeface="Montserrat Medium"/>
              </a:rPr>
              <a:t>A multimedia system has to have a powerful device like a smart phone or laptop with decent CPU and RAM to run. Bandwidth and network connection must be fast so you can download </a:t>
            </a:r>
            <a:r>
              <a:rPr lang="en-AU" dirty="0">
                <a:latin typeface="Montserrat Medium"/>
              </a:rPr>
              <a:t>images, animation, audio and video in real time</a:t>
            </a:r>
            <a:r>
              <a:rPr lang="en-US" dirty="0">
                <a:latin typeface="Montserrat Medium"/>
              </a:rPr>
              <a:t>.</a:t>
            </a:r>
          </a:p>
          <a:p>
            <a:pPr marL="68580" marR="125730" indent="0">
              <a:lnSpc>
                <a:spcPct val="105000"/>
              </a:lnSpc>
              <a:spcBef>
                <a:spcPts val="235"/>
              </a:spcBef>
              <a:spcAft>
                <a:spcPts val="0"/>
              </a:spcAft>
              <a:buNone/>
            </a:pPr>
            <a:endParaRPr lang="en-US" dirty="0"/>
          </a:p>
        </p:txBody>
      </p:sp>
      <p:sp>
        <p:nvSpPr>
          <p:cNvPr id="7" name="Title 6"/>
          <p:cNvSpPr>
            <a:spLocks noGrp="1"/>
          </p:cNvSpPr>
          <p:nvPr>
            <p:ph type="title"/>
          </p:nvPr>
        </p:nvSpPr>
        <p:spPr/>
        <p:txBody>
          <a:bodyPr/>
          <a:lstStyle/>
          <a:p>
            <a:r>
              <a:rPr lang="en-AU"/>
              <a:t>3 Mark Response</a:t>
            </a:r>
          </a:p>
        </p:txBody>
      </p:sp>
    </p:spTree>
    <p:extLst>
      <p:ext uri="{BB962C8B-B14F-4D97-AF65-F5344CB8AC3E}">
        <p14:creationId xmlns:p14="http://schemas.microsoft.com/office/powerpoint/2010/main" val="910973984"/>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85E53E9-F454-4AC2-8D56-5E264B3DF16F}"/>
              </a:ext>
            </a:extLst>
          </p:cNvPr>
          <p:cNvSpPr>
            <a:spLocks noGrp="1"/>
          </p:cNvSpPr>
          <p:nvPr>
            <p:ph type="ftr" sz="quarter" idx="3"/>
          </p:nvPr>
        </p:nvSpPr>
        <p:spPr>
          <a:xfrm>
            <a:off x="316229" y="6188899"/>
            <a:ext cx="369572" cy="365125"/>
          </a:xfrm>
          <a:prstGeom prst="rect">
            <a:avLst/>
          </a:prstGeom>
        </p:spPr>
        <p:txBody>
          <a:bodyPr/>
          <a:lstStyle/>
          <a:p>
            <a:fld id="{54B9D45D-5402-4300-B1EC-41833DB2EBEC}" type="slidenum">
              <a:rPr lang="en-US" smtClean="0"/>
              <a:pPr/>
              <a:t>12</a:t>
            </a:fld>
            <a:endParaRPr lang="en-US"/>
          </a:p>
        </p:txBody>
      </p:sp>
      <p:sp>
        <p:nvSpPr>
          <p:cNvPr id="9" name="Text Placeholder 8"/>
          <p:cNvSpPr>
            <a:spLocks noGrp="1"/>
          </p:cNvSpPr>
          <p:nvPr>
            <p:ph type="body" sz="quarter" idx="17"/>
          </p:nvPr>
        </p:nvSpPr>
        <p:spPr>
          <a:xfrm>
            <a:off x="334963" y="1989138"/>
            <a:ext cx="10656310" cy="4090552"/>
          </a:xfrm>
        </p:spPr>
        <p:txBody>
          <a:bodyPr vert="horz" lIns="91440" tIns="45720" rIns="91440" bIns="45720" rtlCol="0" anchor="t">
            <a:normAutofit/>
          </a:bodyPr>
          <a:lstStyle/>
          <a:p>
            <a:pPr marL="240030" indent="-171450">
              <a:spcBef>
                <a:spcPts val="235"/>
              </a:spcBef>
              <a:spcAft>
                <a:spcPts val="0"/>
              </a:spcAft>
            </a:pPr>
            <a:r>
              <a:rPr lang="en-US">
                <a:solidFill>
                  <a:srgbClr val="1D428A"/>
                </a:solidFill>
                <a:latin typeface="Montserrat Medium"/>
              </a:rPr>
              <a:t>Describes</a:t>
            </a:r>
            <a:r>
              <a:rPr lang="en-US" spc="-20">
                <a:latin typeface="Montserrat Medium"/>
              </a:rPr>
              <a:t> </a:t>
            </a:r>
            <a:r>
              <a:rPr lang="en-US">
                <a:latin typeface="Montserrat Medium"/>
              </a:rPr>
              <a:t>at</a:t>
            </a:r>
            <a:r>
              <a:rPr lang="en-US" spc="-25">
                <a:latin typeface="Montserrat Medium"/>
              </a:rPr>
              <a:t> </a:t>
            </a:r>
            <a:r>
              <a:rPr lang="en-US">
                <a:latin typeface="Montserrat Medium"/>
              </a:rPr>
              <a:t>least</a:t>
            </a:r>
            <a:r>
              <a:rPr lang="en-US" spc="-25">
                <a:latin typeface="Montserrat Medium"/>
              </a:rPr>
              <a:t> </a:t>
            </a:r>
            <a:r>
              <a:rPr lang="en-US">
                <a:latin typeface="Montserrat Medium"/>
              </a:rPr>
              <a:t>two</a:t>
            </a:r>
            <a:r>
              <a:rPr lang="en-US" spc="-15">
                <a:latin typeface="Montserrat Medium"/>
              </a:rPr>
              <a:t> </a:t>
            </a:r>
            <a:r>
              <a:rPr lang="en-US">
                <a:latin typeface="Montserrat Medium"/>
              </a:rPr>
              <a:t>categories</a:t>
            </a:r>
            <a:r>
              <a:rPr lang="en-US" spc="-20">
                <a:latin typeface="Montserrat Medium"/>
              </a:rPr>
              <a:t> </a:t>
            </a:r>
            <a:r>
              <a:rPr lang="en-US">
                <a:latin typeface="Montserrat Medium"/>
              </a:rPr>
              <a:t>of</a:t>
            </a:r>
            <a:r>
              <a:rPr lang="en-US" spc="-25">
                <a:latin typeface="Montserrat Medium"/>
              </a:rPr>
              <a:t> </a:t>
            </a:r>
            <a:r>
              <a:rPr lang="en-US">
                <a:latin typeface="Montserrat Medium"/>
              </a:rPr>
              <a:t>technologies</a:t>
            </a:r>
            <a:r>
              <a:rPr lang="en-US" spc="-15">
                <a:latin typeface="Montserrat Medium"/>
              </a:rPr>
              <a:t> </a:t>
            </a:r>
            <a:r>
              <a:rPr lang="en-US">
                <a:latin typeface="Montserrat Medium"/>
              </a:rPr>
              <a:t>relevant</a:t>
            </a:r>
            <a:r>
              <a:rPr lang="en-US" spc="-25">
                <a:latin typeface="Montserrat Medium"/>
              </a:rPr>
              <a:t> </a:t>
            </a:r>
            <a:r>
              <a:rPr lang="en-US">
                <a:latin typeface="Montserrat Medium"/>
              </a:rPr>
              <a:t>to</a:t>
            </a:r>
            <a:r>
              <a:rPr lang="en-US" spc="-20">
                <a:latin typeface="Montserrat Medium"/>
              </a:rPr>
              <a:t> </a:t>
            </a:r>
            <a:r>
              <a:rPr lang="en-US">
                <a:latin typeface="Montserrat Medium"/>
              </a:rPr>
              <a:t>the</a:t>
            </a:r>
            <a:r>
              <a:rPr lang="en-US" spc="-20">
                <a:latin typeface="Montserrat Medium"/>
              </a:rPr>
              <a:t> </a:t>
            </a:r>
            <a:r>
              <a:rPr lang="en-US">
                <a:latin typeface="Montserrat Medium"/>
              </a:rPr>
              <a:t>creation </a:t>
            </a:r>
            <a:r>
              <a:rPr lang="en-US" spc="-290">
                <a:latin typeface="Montserrat Medium"/>
              </a:rPr>
              <a:t>  </a:t>
            </a:r>
            <a:r>
              <a:rPr lang="en-US">
                <a:latin typeface="Montserrat Medium"/>
              </a:rPr>
              <a:t>of</a:t>
            </a:r>
            <a:r>
              <a:rPr lang="en-US" spc="-5">
                <a:latin typeface="Montserrat Medium"/>
              </a:rPr>
              <a:t> </a:t>
            </a:r>
            <a:r>
              <a:rPr lang="en-US">
                <a:latin typeface="Montserrat Medium"/>
              </a:rPr>
              <a:t>the</a:t>
            </a:r>
            <a:r>
              <a:rPr lang="en-US" spc="5">
                <a:latin typeface="Montserrat Medium"/>
              </a:rPr>
              <a:t> </a:t>
            </a:r>
            <a:r>
              <a:rPr lang="en-US">
                <a:latin typeface="Montserrat Medium"/>
              </a:rPr>
              <a:t>MMS</a:t>
            </a:r>
          </a:p>
          <a:p>
            <a:pPr marL="68580" indent="0">
              <a:spcBef>
                <a:spcPts val="235"/>
              </a:spcBef>
              <a:spcAft>
                <a:spcPts val="0"/>
              </a:spcAft>
              <a:buNone/>
            </a:pPr>
            <a:endParaRPr lang="en-US"/>
          </a:p>
          <a:p>
            <a:pPr marL="68580" indent="0">
              <a:spcBef>
                <a:spcPts val="235"/>
              </a:spcBef>
              <a:spcAft>
                <a:spcPts val="0"/>
              </a:spcAft>
              <a:buNone/>
            </a:pPr>
            <a:r>
              <a:rPr lang="en-US">
                <a:latin typeface="Montserrat Medium"/>
              </a:rPr>
              <a:t>A multimedia system which incorporates a virtual world has to have a powerful device like a smart phone or laptop with decent CPU and RAM. Bandwidth and network connection must be fast so you can download </a:t>
            </a:r>
            <a:r>
              <a:rPr lang="en-AU">
                <a:latin typeface="Montserrat Medium"/>
              </a:rPr>
              <a:t>images, animation, audio and video in real time smoothly and without lag or buffering</a:t>
            </a:r>
            <a:r>
              <a:rPr lang="en-US">
                <a:latin typeface="Montserrat Medium"/>
              </a:rPr>
              <a:t>.</a:t>
            </a:r>
          </a:p>
          <a:p>
            <a:pPr marL="68580" indent="0">
              <a:spcBef>
                <a:spcPts val="235"/>
              </a:spcBef>
              <a:spcAft>
                <a:spcPts val="0"/>
              </a:spcAft>
              <a:buNone/>
            </a:pPr>
            <a:endParaRPr lang="en-US"/>
          </a:p>
        </p:txBody>
      </p:sp>
      <p:sp>
        <p:nvSpPr>
          <p:cNvPr id="7" name="Title 6"/>
          <p:cNvSpPr>
            <a:spLocks noGrp="1"/>
          </p:cNvSpPr>
          <p:nvPr>
            <p:ph type="title"/>
          </p:nvPr>
        </p:nvSpPr>
        <p:spPr/>
        <p:txBody>
          <a:bodyPr/>
          <a:lstStyle/>
          <a:p>
            <a:r>
              <a:rPr lang="en-AU"/>
              <a:t>4 Mark Response</a:t>
            </a:r>
          </a:p>
        </p:txBody>
      </p:sp>
    </p:spTree>
    <p:extLst>
      <p:ext uri="{BB962C8B-B14F-4D97-AF65-F5344CB8AC3E}">
        <p14:creationId xmlns:p14="http://schemas.microsoft.com/office/powerpoint/2010/main" val="41036966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85E53E9-F454-4AC2-8D56-5E264B3DF16F}"/>
              </a:ext>
            </a:extLst>
          </p:cNvPr>
          <p:cNvSpPr>
            <a:spLocks noGrp="1"/>
          </p:cNvSpPr>
          <p:nvPr>
            <p:ph type="ftr" sz="quarter" idx="3"/>
          </p:nvPr>
        </p:nvSpPr>
        <p:spPr>
          <a:xfrm>
            <a:off x="316229" y="6188899"/>
            <a:ext cx="369572" cy="365125"/>
          </a:xfrm>
          <a:prstGeom prst="rect">
            <a:avLst/>
          </a:prstGeom>
        </p:spPr>
        <p:txBody>
          <a:bodyPr/>
          <a:lstStyle/>
          <a:p>
            <a:fld id="{54B9D45D-5402-4300-B1EC-41833DB2EBEC}" type="slidenum">
              <a:rPr lang="en-US" smtClean="0"/>
              <a:pPr/>
              <a:t>13</a:t>
            </a:fld>
            <a:endParaRPr lang="en-US"/>
          </a:p>
        </p:txBody>
      </p:sp>
      <p:sp>
        <p:nvSpPr>
          <p:cNvPr id="9" name="Text Placeholder 8"/>
          <p:cNvSpPr>
            <a:spLocks noGrp="1"/>
          </p:cNvSpPr>
          <p:nvPr>
            <p:ph type="body" sz="quarter" idx="17"/>
          </p:nvPr>
        </p:nvSpPr>
        <p:spPr>
          <a:xfrm>
            <a:off x="334963" y="1209988"/>
            <a:ext cx="11625390" cy="4695160"/>
          </a:xfrm>
        </p:spPr>
        <p:txBody>
          <a:bodyPr>
            <a:noAutofit/>
          </a:bodyPr>
          <a:lstStyle/>
          <a:p>
            <a:pPr marL="240030" indent="-171450">
              <a:spcBef>
                <a:spcPts val="235"/>
              </a:spcBef>
              <a:spcAft>
                <a:spcPts val="0"/>
              </a:spcAft>
            </a:pPr>
            <a:r>
              <a:rPr lang="en-US" sz="1600">
                <a:solidFill>
                  <a:srgbClr val="1D428A"/>
                </a:solidFill>
              </a:rPr>
              <a:t>Describes</a:t>
            </a:r>
            <a:r>
              <a:rPr lang="en-US" sz="1600" spc="5"/>
              <a:t> </a:t>
            </a:r>
            <a:r>
              <a:rPr lang="en-US" sz="1600"/>
              <a:t>software, communication</a:t>
            </a:r>
            <a:r>
              <a:rPr lang="en-US" sz="1600" spc="5"/>
              <a:t> </a:t>
            </a:r>
            <a:r>
              <a:rPr lang="en-US" sz="1600"/>
              <a:t>and</a:t>
            </a:r>
            <a:r>
              <a:rPr lang="en-US" sz="1600" spc="290"/>
              <a:t> </a:t>
            </a:r>
            <a:r>
              <a:rPr lang="en-US" sz="1600"/>
              <a:t>processing</a:t>
            </a:r>
            <a:r>
              <a:rPr lang="en-US" sz="1600" spc="290"/>
              <a:t> </a:t>
            </a:r>
            <a:r>
              <a:rPr lang="en-US" sz="1600"/>
              <a:t>technologies</a:t>
            </a:r>
            <a:r>
              <a:rPr lang="en-US" sz="1600" spc="295"/>
              <a:t> </a:t>
            </a:r>
            <a:r>
              <a:rPr lang="en-US" sz="1600"/>
              <a:t>relevant </a:t>
            </a:r>
            <a:r>
              <a:rPr lang="en-US" sz="1600" spc="-280"/>
              <a:t> </a:t>
            </a:r>
            <a:r>
              <a:rPr lang="en-US" sz="1600"/>
              <a:t>to</a:t>
            </a:r>
            <a:r>
              <a:rPr lang="en-US" sz="1600" spc="5"/>
              <a:t> </a:t>
            </a:r>
            <a:r>
              <a:rPr lang="en-US" sz="1600"/>
              <a:t>the</a:t>
            </a:r>
            <a:r>
              <a:rPr lang="en-US" sz="1600" spc="10"/>
              <a:t> </a:t>
            </a:r>
            <a:r>
              <a:rPr lang="en-US" sz="1600"/>
              <a:t>creation</a:t>
            </a:r>
            <a:r>
              <a:rPr lang="en-US" sz="1600" spc="10"/>
              <a:t> </a:t>
            </a:r>
            <a:r>
              <a:rPr lang="en-US" sz="1600"/>
              <a:t>of the</a:t>
            </a:r>
            <a:r>
              <a:rPr lang="en-US" sz="1600" spc="5"/>
              <a:t> </a:t>
            </a:r>
            <a:r>
              <a:rPr lang="en-US" sz="1600"/>
              <a:t>MMS</a:t>
            </a:r>
          </a:p>
          <a:p>
            <a:pPr marL="68580" indent="0">
              <a:spcBef>
                <a:spcPts val="235"/>
              </a:spcBef>
              <a:spcAft>
                <a:spcPts val="0"/>
              </a:spcAft>
              <a:buNone/>
            </a:pPr>
            <a:endParaRPr lang="en-US" sz="900"/>
          </a:p>
          <a:p>
            <a:pPr marL="68580" indent="0">
              <a:spcBef>
                <a:spcPts val="235"/>
              </a:spcBef>
              <a:spcAft>
                <a:spcPts val="0"/>
              </a:spcAft>
              <a:buNone/>
            </a:pPr>
            <a:r>
              <a:rPr lang="en-US" sz="1700"/>
              <a:t>A virtual world designed for an educational user to learn needs to have software, communication and processing technology capable of running in real time. Software technology is created by </a:t>
            </a:r>
            <a:r>
              <a:rPr lang="en-AU" sz="1700"/>
              <a:t>graphic designers, animators and other people in multimedia roles. It allows the user to experience and learn in a virtual world.</a:t>
            </a:r>
          </a:p>
          <a:p>
            <a:pPr marL="68580" indent="0">
              <a:spcBef>
                <a:spcPts val="235"/>
              </a:spcBef>
              <a:spcAft>
                <a:spcPts val="0"/>
              </a:spcAft>
              <a:buNone/>
            </a:pPr>
            <a:r>
              <a:rPr lang="en-AU" sz="1700"/>
              <a:t>Communication technology has improved and fast bandwidth allows interactivity in the virtual world such as graphics, animation and audio to be experienced in real time and without lag or buffering issues affecting the user. Processing technology on smart phones, tablets and laptops has increased. Images, animation, audio and video used in virtual worlds will require greater CPU processing capacity and increased RAM. Realistic images, audio animation and video will generate large file sizes and the hardware required to create and view the final product needs to enable the timely rendering of these data types to ensure the product is viewed smoothly and seamlessly. </a:t>
            </a:r>
            <a:endParaRPr lang="en-US" sz="1700"/>
          </a:p>
        </p:txBody>
      </p:sp>
      <p:sp>
        <p:nvSpPr>
          <p:cNvPr id="7" name="Title 6"/>
          <p:cNvSpPr>
            <a:spLocks noGrp="1"/>
          </p:cNvSpPr>
          <p:nvPr>
            <p:ph type="title"/>
          </p:nvPr>
        </p:nvSpPr>
        <p:spPr/>
        <p:txBody>
          <a:bodyPr/>
          <a:lstStyle/>
          <a:p>
            <a:r>
              <a:rPr lang="en-AU"/>
              <a:t>5 Mark Response</a:t>
            </a:r>
          </a:p>
        </p:txBody>
      </p:sp>
    </p:spTree>
    <p:extLst>
      <p:ext uri="{BB962C8B-B14F-4D97-AF65-F5344CB8AC3E}">
        <p14:creationId xmlns:p14="http://schemas.microsoft.com/office/powerpoint/2010/main" val="3900854792"/>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B57EC4E-5AC2-4214-B88C-642515FF1F91}"/>
              </a:ext>
            </a:extLst>
          </p:cNvPr>
          <p:cNvSpPr>
            <a:spLocks noGrp="1"/>
          </p:cNvSpPr>
          <p:nvPr>
            <p:ph type="ftr" sz="quarter" idx="3"/>
          </p:nvPr>
        </p:nvSpPr>
        <p:spPr>
          <a:xfrm>
            <a:off x="316229" y="6188899"/>
            <a:ext cx="344172" cy="365125"/>
          </a:xfrm>
          <a:prstGeom prst="rect">
            <a:avLst/>
          </a:prstGeom>
        </p:spPr>
        <p:txBody>
          <a:bodyPr/>
          <a:lstStyle/>
          <a:p>
            <a:fld id="{F065B0DC-B2C7-4628-B71C-FCDF9275B013}" type="slidenum">
              <a:rPr lang="en-US" smtClean="0"/>
              <a:pPr/>
              <a:t>14</a:t>
            </a:fld>
            <a:endParaRPr lang="en-US"/>
          </a:p>
        </p:txBody>
      </p:sp>
      <p:sp>
        <p:nvSpPr>
          <p:cNvPr id="10" name="Text Placeholder 9"/>
          <p:cNvSpPr>
            <a:spLocks noGrp="1"/>
          </p:cNvSpPr>
          <p:nvPr>
            <p:ph type="body" sz="quarter" idx="16"/>
          </p:nvPr>
        </p:nvSpPr>
        <p:spPr>
          <a:xfrm>
            <a:off x="488315" y="1346772"/>
            <a:ext cx="11325314" cy="5449996"/>
          </a:xfrm>
        </p:spPr>
        <p:txBody>
          <a:bodyPr>
            <a:noAutofit/>
          </a:bodyPr>
          <a:lstStyle/>
          <a:p>
            <a:r>
              <a:rPr lang="en-US" sz="2000" b="1" dirty="0">
                <a:solidFill>
                  <a:srgbClr val="D70C3D"/>
                </a:solidFill>
              </a:rPr>
              <a:t>Explains</a:t>
            </a:r>
            <a:r>
              <a:rPr lang="en-US" sz="2000" dirty="0">
                <a:solidFill>
                  <a:srgbClr val="D70C3D"/>
                </a:solidFill>
              </a:rPr>
              <a:t> </a:t>
            </a:r>
            <a:r>
              <a:rPr lang="en-US" sz="2000" dirty="0"/>
              <a:t>software,</a:t>
            </a:r>
            <a:r>
              <a:rPr lang="en-US" sz="2000" spc="230" dirty="0"/>
              <a:t> </a:t>
            </a:r>
            <a:r>
              <a:rPr lang="en-US" sz="2000" dirty="0"/>
              <a:t>communication</a:t>
            </a:r>
            <a:r>
              <a:rPr lang="en-US" sz="2000" spc="240" dirty="0"/>
              <a:t> </a:t>
            </a:r>
            <a:r>
              <a:rPr lang="en-US" sz="2000" dirty="0"/>
              <a:t>and</a:t>
            </a:r>
            <a:r>
              <a:rPr lang="en-US" sz="2000" spc="230" dirty="0"/>
              <a:t> </a:t>
            </a:r>
            <a:r>
              <a:rPr lang="en-US" sz="2000" dirty="0"/>
              <a:t>processing</a:t>
            </a:r>
            <a:r>
              <a:rPr lang="en-US" sz="2000" spc="230" dirty="0"/>
              <a:t> </a:t>
            </a:r>
            <a:r>
              <a:rPr lang="en-US" sz="2000" dirty="0"/>
              <a:t>technologies</a:t>
            </a:r>
            <a:r>
              <a:rPr lang="en-US" sz="2000" spc="230" dirty="0"/>
              <a:t> </a:t>
            </a:r>
            <a:r>
              <a:rPr lang="en-US" sz="2000" dirty="0"/>
              <a:t>relevant</a:t>
            </a:r>
            <a:r>
              <a:rPr lang="en-US" sz="2000" spc="-275" dirty="0"/>
              <a:t>  </a:t>
            </a:r>
            <a:r>
              <a:rPr lang="en-US" sz="2000" dirty="0"/>
              <a:t> to</a:t>
            </a:r>
            <a:r>
              <a:rPr lang="en-US" sz="2000" spc="5" dirty="0"/>
              <a:t> </a:t>
            </a:r>
            <a:r>
              <a:rPr lang="en-US" sz="2000" dirty="0"/>
              <a:t>the</a:t>
            </a:r>
            <a:r>
              <a:rPr lang="en-US" sz="2000" spc="10" dirty="0"/>
              <a:t> </a:t>
            </a:r>
            <a:r>
              <a:rPr lang="en-US" sz="2000" dirty="0"/>
              <a:t>creation</a:t>
            </a:r>
            <a:r>
              <a:rPr lang="en-US" sz="2000" spc="10" dirty="0"/>
              <a:t> </a:t>
            </a:r>
            <a:r>
              <a:rPr lang="en-US" sz="2000" dirty="0"/>
              <a:t>of the</a:t>
            </a:r>
            <a:r>
              <a:rPr lang="en-US" sz="2000" spc="5" dirty="0"/>
              <a:t> </a:t>
            </a:r>
            <a:r>
              <a:rPr lang="en-US" sz="2000" dirty="0"/>
              <a:t>MMS</a:t>
            </a:r>
          </a:p>
          <a:p>
            <a:pPr lvl="2"/>
            <a:r>
              <a:rPr lang="en-AU" sz="1800" dirty="0"/>
              <a:t>Step 1</a:t>
            </a:r>
          </a:p>
          <a:p>
            <a:pPr lvl="4"/>
            <a:r>
              <a:rPr lang="en-AU" sz="1800" dirty="0"/>
              <a:t>Outline what technologies are needed when virtual world MMS are created.</a:t>
            </a:r>
          </a:p>
          <a:p>
            <a:pPr lvl="2"/>
            <a:r>
              <a:rPr lang="en-AU" sz="1800" dirty="0"/>
              <a:t>Step 2</a:t>
            </a:r>
          </a:p>
          <a:p>
            <a:pPr lvl="4"/>
            <a:r>
              <a:rPr lang="en-AU" sz="1800" dirty="0"/>
              <a:t>Describe software technology and explain with example its relationship to MMS.</a:t>
            </a:r>
          </a:p>
          <a:p>
            <a:pPr lvl="2"/>
            <a:r>
              <a:rPr lang="en-AU" sz="1800" dirty="0"/>
              <a:t>Step 3</a:t>
            </a:r>
          </a:p>
          <a:p>
            <a:pPr lvl="4"/>
            <a:r>
              <a:rPr lang="en-AU" sz="1800" dirty="0"/>
              <a:t>Describe communication technology and explain with example its relationship to MMS.</a:t>
            </a:r>
          </a:p>
          <a:p>
            <a:pPr lvl="2"/>
            <a:r>
              <a:rPr lang="en-AU" sz="1800" dirty="0"/>
              <a:t>Step 4</a:t>
            </a:r>
          </a:p>
          <a:p>
            <a:pPr lvl="4"/>
            <a:r>
              <a:rPr lang="en-AU" sz="1800" dirty="0"/>
              <a:t>Describe processing technology and explain with example its relationship to MMS.</a:t>
            </a:r>
          </a:p>
          <a:p>
            <a:pPr marL="0" indent="0">
              <a:buNone/>
            </a:pPr>
            <a:endParaRPr lang="en-AU" dirty="0"/>
          </a:p>
          <a:p>
            <a:pPr marL="0" indent="0">
              <a:buNone/>
            </a:pPr>
            <a:endParaRPr lang="en-AU" dirty="0"/>
          </a:p>
        </p:txBody>
      </p:sp>
      <p:sp>
        <p:nvSpPr>
          <p:cNvPr id="8" name="Title 7"/>
          <p:cNvSpPr>
            <a:spLocks noGrp="1"/>
          </p:cNvSpPr>
          <p:nvPr>
            <p:ph type="title"/>
          </p:nvPr>
        </p:nvSpPr>
        <p:spPr/>
        <p:txBody>
          <a:bodyPr/>
          <a:lstStyle/>
          <a:p>
            <a:r>
              <a:rPr lang="en-AU"/>
              <a:t>6 Mark Response Structure</a:t>
            </a:r>
          </a:p>
        </p:txBody>
      </p:sp>
    </p:spTree>
    <p:extLst>
      <p:ext uri="{BB962C8B-B14F-4D97-AF65-F5344CB8AC3E}">
        <p14:creationId xmlns:p14="http://schemas.microsoft.com/office/powerpoint/2010/main" val="1046067501"/>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B57EC4E-5AC2-4214-B88C-642515FF1F91}"/>
              </a:ext>
            </a:extLst>
          </p:cNvPr>
          <p:cNvSpPr>
            <a:spLocks noGrp="1"/>
          </p:cNvSpPr>
          <p:nvPr>
            <p:ph type="ftr" sz="quarter" idx="3"/>
          </p:nvPr>
        </p:nvSpPr>
        <p:spPr>
          <a:xfrm>
            <a:off x="316229" y="6188899"/>
            <a:ext cx="344172" cy="365125"/>
          </a:xfrm>
          <a:prstGeom prst="rect">
            <a:avLst/>
          </a:prstGeom>
        </p:spPr>
        <p:txBody>
          <a:bodyPr/>
          <a:lstStyle/>
          <a:p>
            <a:fld id="{F065B0DC-B2C7-4628-B71C-FCDF9275B013}" type="slidenum">
              <a:rPr lang="en-US" smtClean="0"/>
              <a:pPr/>
              <a:t>15</a:t>
            </a:fld>
            <a:endParaRPr lang="en-US"/>
          </a:p>
        </p:txBody>
      </p:sp>
      <p:sp>
        <p:nvSpPr>
          <p:cNvPr id="10" name="Text Placeholder 9"/>
          <p:cNvSpPr>
            <a:spLocks noGrp="1"/>
          </p:cNvSpPr>
          <p:nvPr>
            <p:ph type="body" sz="quarter" idx="16"/>
          </p:nvPr>
        </p:nvSpPr>
        <p:spPr>
          <a:xfrm>
            <a:off x="488315" y="1367257"/>
            <a:ext cx="11588814" cy="4123485"/>
          </a:xfrm>
        </p:spPr>
        <p:txBody>
          <a:bodyPr>
            <a:noAutofit/>
          </a:bodyPr>
          <a:lstStyle/>
          <a:p>
            <a:pPr marL="0" indent="0">
              <a:buNone/>
            </a:pPr>
            <a:r>
              <a:rPr lang="en-AU" sz="1600">
                <a:solidFill>
                  <a:srgbClr val="D70C3D"/>
                </a:solidFill>
              </a:rPr>
              <a:t>Software Technology</a:t>
            </a:r>
          </a:p>
          <a:p>
            <a:pPr marL="0" indent="0">
              <a:buNone/>
            </a:pPr>
            <a:r>
              <a:rPr lang="en-AU" sz="1600"/>
              <a:t>Authoring and animation software have evolved enabling graphic designers, animators and other people in multimedia roles the ease of creating high quality multimedia items that can be used to enhance the virtual world experience. </a:t>
            </a:r>
          </a:p>
          <a:p>
            <a:pPr marL="0" indent="0">
              <a:buNone/>
            </a:pPr>
            <a:r>
              <a:rPr lang="en-AU" sz="1600">
                <a:solidFill>
                  <a:srgbClr val="D70C3D"/>
                </a:solidFill>
              </a:rPr>
              <a:t>Communication Technology</a:t>
            </a:r>
          </a:p>
          <a:p>
            <a:pPr marL="0" indent="0">
              <a:buNone/>
            </a:pPr>
            <a:r>
              <a:rPr lang="en-AU" sz="1600"/>
              <a:t>Improvements in bandwidth allow the components of the virtual world such as graphics, animation and audio to be experienced in real time and without the staggered nature buffering issues can create. This enables users of the virtual world the ability to interact with other users. </a:t>
            </a:r>
          </a:p>
          <a:p>
            <a:pPr marL="0" indent="0">
              <a:buNone/>
            </a:pPr>
            <a:r>
              <a:rPr lang="en-AU" sz="1600">
                <a:solidFill>
                  <a:srgbClr val="D70C3D"/>
                </a:solidFill>
              </a:rPr>
              <a:t>Processing Technology</a:t>
            </a:r>
          </a:p>
          <a:p>
            <a:pPr marL="0" indent="0">
              <a:buNone/>
            </a:pPr>
            <a:r>
              <a:rPr lang="en-AU" sz="1600"/>
              <a:t>Images, animation, audio and video used in virtual worlds will require greater CPU processing capacity and increased RAM. Realistic images, audio animation and video will generate large file sizes and the hardware required to create and view the final product needs to enable the timely rendering of these data types to ensure the product is viewed smoothly and seamlessly. </a:t>
            </a:r>
          </a:p>
        </p:txBody>
      </p:sp>
      <p:sp>
        <p:nvSpPr>
          <p:cNvPr id="8" name="Title 7"/>
          <p:cNvSpPr>
            <a:spLocks noGrp="1"/>
          </p:cNvSpPr>
          <p:nvPr>
            <p:ph type="title"/>
          </p:nvPr>
        </p:nvSpPr>
        <p:spPr/>
        <p:txBody>
          <a:bodyPr/>
          <a:lstStyle/>
          <a:p>
            <a:r>
              <a:rPr lang="en-AU"/>
              <a:t>6 Mark Response Knowledge</a:t>
            </a:r>
          </a:p>
        </p:txBody>
      </p:sp>
    </p:spTree>
    <p:extLst>
      <p:ext uri="{BB962C8B-B14F-4D97-AF65-F5344CB8AC3E}">
        <p14:creationId xmlns:p14="http://schemas.microsoft.com/office/powerpoint/2010/main" val="2627080986"/>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81485607-F66F-EE40-9144-64628F76E485}"/>
              </a:ext>
            </a:extLst>
          </p:cNvPr>
          <p:cNvSpPr>
            <a:spLocks noGrp="1"/>
          </p:cNvSpPr>
          <p:nvPr>
            <p:ph type="title"/>
          </p:nvPr>
        </p:nvSpPr>
        <p:spPr>
          <a:xfrm>
            <a:off x="229414" y="551435"/>
            <a:ext cx="5586170" cy="1107996"/>
          </a:xfrm>
        </p:spPr>
        <p:txBody>
          <a:bodyPr/>
          <a:lstStyle/>
          <a:p>
            <a:r>
              <a:rPr lang="en-US"/>
              <a:t>Acknowledgements</a:t>
            </a:r>
          </a:p>
        </p:txBody>
      </p:sp>
      <p:sp>
        <p:nvSpPr>
          <p:cNvPr id="5" name="TextBox 4"/>
          <p:cNvSpPr txBox="1"/>
          <p:nvPr/>
        </p:nvSpPr>
        <p:spPr>
          <a:xfrm>
            <a:off x="229415" y="2283039"/>
            <a:ext cx="10787000" cy="2787534"/>
          </a:xfrm>
          <a:prstGeom prst="rect">
            <a:avLst/>
          </a:prstGeom>
          <a:noFill/>
        </p:spPr>
        <p:txBody>
          <a:bodyPr wrap="square" lIns="0" tIns="0" rIns="0" bIns="0" rtlCol="0">
            <a:noAutofit/>
          </a:bodyPr>
          <a:lstStyle/>
          <a:p>
            <a:pPr marL="285750" indent="-285750">
              <a:buFont typeface="Arial" panose="020B0604020202020204" pitchFamily="34" charset="0"/>
              <a:buChar char="•"/>
            </a:pPr>
            <a:r>
              <a:rPr lang="en-US">
                <a:solidFill>
                  <a:schemeClr val="bg1"/>
                </a:solidFill>
                <a:cs typeface="Arial" panose="020B0604020202020204" pitchFamily="34" charset="0"/>
              </a:rPr>
              <a:t>NSW HSC Examination Industrial Technology 2020 © NSW Education Standards Authority (NESA) for and on behalf of the Crown in right of the State of New South Wales 2020. </a:t>
            </a:r>
          </a:p>
          <a:p>
            <a:pPr marL="285750" indent="-285750">
              <a:buFont typeface="Arial" panose="020B0604020202020204" pitchFamily="34" charset="0"/>
              <a:buChar char="•"/>
            </a:pPr>
            <a:endParaRPr lang="en-US">
              <a:solidFill>
                <a:schemeClr val="bg1"/>
              </a:solidFill>
              <a:cs typeface="Arial" panose="020B0604020202020204" pitchFamily="34" charset="0"/>
            </a:endParaRPr>
          </a:p>
          <a:p>
            <a:pPr marL="285750" indent="-285750">
              <a:buFont typeface="Arial" panose="020B0604020202020204" pitchFamily="34" charset="0"/>
              <a:buChar char="•"/>
            </a:pPr>
            <a:r>
              <a:rPr lang="en-US">
                <a:solidFill>
                  <a:schemeClr val="bg1"/>
                </a:solidFill>
                <a:cs typeface="Arial" panose="020B0604020202020204" pitchFamily="34" charset="0"/>
              </a:rPr>
              <a:t>See the NESA website for additional copyright information.</a:t>
            </a:r>
            <a:r>
              <a:rPr lang="en-AU">
                <a:solidFill>
                  <a:schemeClr val="bg1"/>
                </a:solidFill>
                <a:cs typeface="Arial" panose="020B0604020202020204" pitchFamily="34" charset="0"/>
              </a:rPr>
              <a:t> </a:t>
            </a:r>
          </a:p>
          <a:p>
            <a:pPr algn="l"/>
            <a:endParaRPr lang="en-AU" sz="1400" err="1"/>
          </a:p>
        </p:txBody>
      </p:sp>
    </p:spTree>
    <p:extLst>
      <p:ext uri="{BB962C8B-B14F-4D97-AF65-F5344CB8AC3E}">
        <p14:creationId xmlns:p14="http://schemas.microsoft.com/office/powerpoint/2010/main" val="458216855"/>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1811" y="3030037"/>
            <a:ext cx="11526334" cy="2787534"/>
          </a:xfrm>
          <a:prstGeom prst="rect">
            <a:avLst/>
          </a:prstGeom>
          <a:noFill/>
        </p:spPr>
        <p:txBody>
          <a:bodyPr wrap="square" lIns="0" tIns="0" rIns="0" bIns="0" rtlCol="0" anchor="t">
            <a:noAutofit/>
          </a:bodyPr>
          <a:lstStyle/>
          <a:p>
            <a:r>
              <a:rPr lang="en-AU">
                <a:solidFill>
                  <a:schemeClr val="bg1"/>
                </a:solidFill>
                <a:cs typeface="Arial"/>
              </a:rPr>
              <a:t>© State of New South Wales (Department of Education), 2021. The copyright material published on this website is subject to the Copyright Act 1968 (</a:t>
            </a:r>
            <a:r>
              <a:rPr lang="en-AU" err="1">
                <a:solidFill>
                  <a:schemeClr val="bg1"/>
                </a:solidFill>
                <a:cs typeface="Arial"/>
              </a:rPr>
              <a:t>Cth</a:t>
            </a:r>
            <a:r>
              <a:rPr lang="en-AU">
                <a:solidFill>
                  <a:schemeClr val="bg1"/>
                </a:solidFill>
                <a:cs typeface="Arial"/>
              </a:rPr>
              <a:t>), and is owned by the NSW Department of Education or, where indicated, by a party other than the NSW Department of Education.</a:t>
            </a:r>
            <a:endParaRPr lang="en-AU" sz="1400">
              <a:solidFill>
                <a:schemeClr val="bg1"/>
              </a:solidFill>
              <a:cs typeface="Arial"/>
            </a:endParaRPr>
          </a:p>
        </p:txBody>
      </p:sp>
    </p:spTree>
    <p:extLst>
      <p:ext uri="{BB962C8B-B14F-4D97-AF65-F5344CB8AC3E}">
        <p14:creationId xmlns:p14="http://schemas.microsoft.com/office/powerpoint/2010/main" val="373308335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5"/>
          </p:nvPr>
        </p:nvSpPr>
        <p:spPr>
          <a:xfrm>
            <a:off x="371474" y="4147367"/>
            <a:ext cx="7888301" cy="2507166"/>
          </a:xfrm>
        </p:spPr>
        <p:txBody>
          <a:bodyPr vert="horz" wrap="square" lIns="0" tIns="45720" rIns="91440" bIns="45720" rtlCol="0" anchor="t">
            <a:noAutofit/>
          </a:bodyPr>
          <a:lstStyle/>
          <a:p>
            <a:pPr marL="285750" indent="-285750">
              <a:buFont typeface="Arial" panose="020B0604020202020204" pitchFamily="34" charset="0"/>
              <a:buChar char="•"/>
            </a:pPr>
            <a:r>
              <a:rPr lang="en-AU" sz="1800">
                <a:solidFill>
                  <a:schemeClr val="accent1">
                    <a:lumMod val="50000"/>
                  </a:schemeClr>
                </a:solidFill>
                <a:latin typeface="Montserrat SemiBold"/>
              </a:rPr>
              <a:t>Since 2019 there has been an emergence of a 6 mark question. </a:t>
            </a:r>
            <a:endParaRPr lang="en-AU" sz="1800">
              <a:solidFill>
                <a:schemeClr val="accent1">
                  <a:lumMod val="50000"/>
                </a:schemeClr>
              </a:solidFill>
            </a:endParaRPr>
          </a:p>
          <a:p>
            <a:pPr marL="285750" indent="-285750">
              <a:buFont typeface="Arial" panose="020B0604020202020204" pitchFamily="34" charset="0"/>
              <a:buChar char="•"/>
            </a:pPr>
            <a:r>
              <a:rPr lang="en-AU" sz="1800">
                <a:solidFill>
                  <a:schemeClr val="accent1">
                    <a:lumMod val="50000"/>
                  </a:schemeClr>
                </a:solidFill>
                <a:latin typeface="Montserrat SemiBold"/>
              </a:rPr>
              <a:t>Previously the highest amount was a 5 mark question.</a:t>
            </a:r>
          </a:p>
          <a:p>
            <a:pPr marL="285750" indent="-285750">
              <a:buFont typeface="Arial" panose="020B0604020202020204" pitchFamily="34" charset="0"/>
              <a:buChar char="•"/>
            </a:pPr>
            <a:r>
              <a:rPr lang="en-AU" sz="1800">
                <a:solidFill>
                  <a:schemeClr val="accent1">
                    <a:lumMod val="50000"/>
                  </a:schemeClr>
                </a:solidFill>
                <a:latin typeface="Montserrat SemiBold"/>
              </a:rPr>
              <a:t>Students are allocated 1 hour and 10 minutes for </a:t>
            </a:r>
            <a:endParaRPr lang="en-AU" sz="1800">
              <a:solidFill>
                <a:schemeClr val="accent1">
                  <a:lumMod val="50000"/>
                </a:schemeClr>
              </a:solidFill>
            </a:endParaRPr>
          </a:p>
          <a:p>
            <a:r>
              <a:rPr lang="en-AU" sz="1800">
                <a:solidFill>
                  <a:schemeClr val="accent1">
                    <a:lumMod val="50000"/>
                  </a:schemeClr>
                </a:solidFill>
                <a:latin typeface="Montserrat SemiBold"/>
              </a:rPr>
              <a:t>    completing two option topics worth 40 marks. </a:t>
            </a:r>
            <a:endParaRPr lang="en-AU" sz="1800">
              <a:solidFill>
                <a:schemeClr val="accent1">
                  <a:lumMod val="50000"/>
                </a:schemeClr>
              </a:solidFill>
            </a:endParaRPr>
          </a:p>
        </p:txBody>
      </p:sp>
      <p:sp>
        <p:nvSpPr>
          <p:cNvPr id="3" name="Title 2"/>
          <p:cNvSpPr>
            <a:spLocks noGrp="1"/>
          </p:cNvSpPr>
          <p:nvPr>
            <p:ph type="title"/>
          </p:nvPr>
        </p:nvSpPr>
        <p:spPr>
          <a:xfrm>
            <a:off x="371474" y="2823581"/>
            <a:ext cx="7396843" cy="1107996"/>
          </a:xfrm>
        </p:spPr>
        <p:txBody>
          <a:bodyPr/>
          <a:lstStyle/>
          <a:p>
            <a:r>
              <a:rPr lang="en-AU"/>
              <a:t>2020 Examination </a:t>
            </a:r>
          </a:p>
        </p:txBody>
      </p:sp>
    </p:spTree>
    <p:extLst>
      <p:ext uri="{BB962C8B-B14F-4D97-AF65-F5344CB8AC3E}">
        <p14:creationId xmlns:p14="http://schemas.microsoft.com/office/powerpoint/2010/main" val="141314986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316229" y="6188899"/>
            <a:ext cx="344172" cy="365125"/>
          </a:xfrm>
          <a:prstGeom prst="rect">
            <a:avLst/>
          </a:prstGeom>
        </p:spPr>
        <p:txBody>
          <a:bodyPr/>
          <a:lstStyle/>
          <a:p>
            <a:fld id="{5116C895-348D-4FA1-AC3F-6A98EE2CBA64}" type="slidenum">
              <a:rPr lang="en-US" smtClean="0"/>
              <a:pPr/>
              <a:t>3</a:t>
            </a:fld>
            <a:endParaRPr lang="en-US"/>
          </a:p>
        </p:txBody>
      </p:sp>
      <p:sp>
        <p:nvSpPr>
          <p:cNvPr id="8" name="Text Placeholder 7"/>
          <p:cNvSpPr>
            <a:spLocks noGrp="1"/>
          </p:cNvSpPr>
          <p:nvPr>
            <p:ph type="body" sz="quarter" idx="16"/>
          </p:nvPr>
        </p:nvSpPr>
        <p:spPr>
          <a:xfrm>
            <a:off x="334962" y="1989138"/>
            <a:ext cx="9029474" cy="4090552"/>
          </a:xfrm>
        </p:spPr>
        <p:txBody>
          <a:bodyPr>
            <a:normAutofit/>
          </a:bodyPr>
          <a:lstStyle/>
          <a:p>
            <a:pPr marL="0" indent="0">
              <a:buNone/>
            </a:pPr>
            <a:r>
              <a:rPr lang="en-AU" sz="2000"/>
              <a:t>Question:</a:t>
            </a:r>
          </a:p>
          <a:p>
            <a:pPr marL="0" indent="0">
              <a:buNone/>
            </a:pPr>
            <a:r>
              <a:rPr lang="en-AU" sz="2000"/>
              <a:t>A virtual world multimedia system is being developed for education. The system will integrate elements such as images, animation, audio and video and will allow users to interact in real time.</a:t>
            </a:r>
          </a:p>
          <a:p>
            <a:pPr marL="0" indent="0">
              <a:buNone/>
            </a:pPr>
            <a:endParaRPr lang="en-AU" sz="2000"/>
          </a:p>
          <a:p>
            <a:pPr marL="0" indent="0">
              <a:buNone/>
            </a:pPr>
            <a:r>
              <a:rPr lang="en-AU" sz="2000"/>
              <a:t>Explain software, communication and processing technologies that have made the creation of this multimedia system possible. </a:t>
            </a:r>
          </a:p>
        </p:txBody>
      </p:sp>
      <p:sp>
        <p:nvSpPr>
          <p:cNvPr id="7" name="Text Placeholder 6"/>
          <p:cNvSpPr>
            <a:spLocks noGrp="1"/>
          </p:cNvSpPr>
          <p:nvPr>
            <p:ph type="body" sz="quarter" idx="15"/>
          </p:nvPr>
        </p:nvSpPr>
        <p:spPr/>
        <p:txBody>
          <a:bodyPr/>
          <a:lstStyle/>
          <a:p>
            <a:r>
              <a:rPr lang="en-AU"/>
              <a:t>Attempt the question allowing about 12 minutes to write a response.</a:t>
            </a:r>
          </a:p>
        </p:txBody>
      </p:sp>
      <p:sp>
        <p:nvSpPr>
          <p:cNvPr id="6" name="Title 5"/>
          <p:cNvSpPr>
            <a:spLocks noGrp="1"/>
          </p:cNvSpPr>
          <p:nvPr>
            <p:ph type="title"/>
          </p:nvPr>
        </p:nvSpPr>
        <p:spPr/>
        <p:txBody>
          <a:bodyPr/>
          <a:lstStyle/>
          <a:p>
            <a:r>
              <a:rPr lang="en-AU"/>
              <a:t>Question 28 e)</a:t>
            </a:r>
          </a:p>
        </p:txBody>
      </p:sp>
    </p:spTree>
    <p:extLst>
      <p:ext uri="{BB962C8B-B14F-4D97-AF65-F5344CB8AC3E}">
        <p14:creationId xmlns:p14="http://schemas.microsoft.com/office/powerpoint/2010/main" val="197717664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DC4B952-71E7-4474-8440-21A85FF48452}"/>
              </a:ext>
            </a:extLst>
          </p:cNvPr>
          <p:cNvSpPr>
            <a:spLocks noGrp="1"/>
          </p:cNvSpPr>
          <p:nvPr>
            <p:ph type="body" sz="quarter" idx="16"/>
          </p:nvPr>
        </p:nvSpPr>
        <p:spPr/>
        <p:txBody>
          <a:bodyPr>
            <a:normAutofit/>
          </a:bodyPr>
          <a:lstStyle/>
          <a:p>
            <a:r>
              <a:rPr lang="en-AU"/>
              <a:t>Did you have subject knowledge you could recall? </a:t>
            </a:r>
          </a:p>
          <a:p>
            <a:r>
              <a:rPr lang="en-AU"/>
              <a:t>Could you understand the terminology in the question?</a:t>
            </a:r>
          </a:p>
          <a:p>
            <a:r>
              <a:rPr lang="en-AU"/>
              <a:t>Did you know how to structure your response?</a:t>
            </a:r>
          </a:p>
          <a:p>
            <a:r>
              <a:rPr lang="en-AU"/>
              <a:t>Can you remember what is expected of you when understanding:</a:t>
            </a:r>
          </a:p>
          <a:p>
            <a:pPr lvl="2"/>
            <a:r>
              <a:rPr lang="en-AU" sz="1800"/>
              <a:t>a scenario based question</a:t>
            </a:r>
          </a:p>
          <a:p>
            <a:pPr lvl="2"/>
            <a:r>
              <a:rPr lang="en-AU" sz="1800"/>
              <a:t>the length and depth of response required for 6 marks</a:t>
            </a:r>
          </a:p>
        </p:txBody>
      </p:sp>
      <p:sp>
        <p:nvSpPr>
          <p:cNvPr id="3" name="Title 2">
            <a:extLst>
              <a:ext uri="{FF2B5EF4-FFF2-40B4-BE49-F238E27FC236}">
                <a16:creationId xmlns:a16="http://schemas.microsoft.com/office/drawing/2014/main" id="{694A827E-13C0-4537-A9BB-49EFA3064406}"/>
              </a:ext>
            </a:extLst>
          </p:cNvPr>
          <p:cNvSpPr>
            <a:spLocks noGrp="1"/>
          </p:cNvSpPr>
          <p:nvPr>
            <p:ph type="title"/>
          </p:nvPr>
        </p:nvSpPr>
        <p:spPr/>
        <p:txBody>
          <a:bodyPr/>
          <a:lstStyle/>
          <a:p>
            <a:r>
              <a:rPr lang="en-AU"/>
              <a:t>How did you go?</a:t>
            </a:r>
          </a:p>
        </p:txBody>
      </p:sp>
      <p:sp>
        <p:nvSpPr>
          <p:cNvPr id="4" name="Text Placeholder 3">
            <a:extLst>
              <a:ext uri="{FF2B5EF4-FFF2-40B4-BE49-F238E27FC236}">
                <a16:creationId xmlns:a16="http://schemas.microsoft.com/office/drawing/2014/main" id="{92813D17-B941-41CB-BC1D-BA82A24D9E36}"/>
              </a:ext>
            </a:extLst>
          </p:cNvPr>
          <p:cNvSpPr>
            <a:spLocks noGrp="1"/>
          </p:cNvSpPr>
          <p:nvPr>
            <p:ph type="body" sz="quarter" idx="15"/>
          </p:nvPr>
        </p:nvSpPr>
        <p:spPr/>
        <p:txBody>
          <a:bodyPr/>
          <a:lstStyle/>
          <a:p>
            <a:r>
              <a:rPr lang="en-AU"/>
              <a:t>Writing a response can be challenging</a:t>
            </a:r>
          </a:p>
        </p:txBody>
      </p:sp>
      <p:sp>
        <p:nvSpPr>
          <p:cNvPr id="5" name="Footer Placeholder 4">
            <a:extLst>
              <a:ext uri="{FF2B5EF4-FFF2-40B4-BE49-F238E27FC236}">
                <a16:creationId xmlns:a16="http://schemas.microsoft.com/office/drawing/2014/main" id="{97E0E455-64E0-4C5E-AD56-BEF4C8AE62FF}"/>
              </a:ext>
            </a:extLst>
          </p:cNvPr>
          <p:cNvSpPr>
            <a:spLocks noGrp="1"/>
          </p:cNvSpPr>
          <p:nvPr>
            <p:ph type="ftr" sz="quarter" idx="3"/>
          </p:nvPr>
        </p:nvSpPr>
        <p:spPr/>
        <p:txBody>
          <a:bodyPr/>
          <a:lstStyle/>
          <a:p>
            <a:fld id="{5116C895-348D-4FA1-AC3F-6A98EE2CBA64}" type="slidenum">
              <a:rPr lang="en-US" smtClean="0"/>
              <a:pPr/>
              <a:t>4</a:t>
            </a:fld>
            <a:endParaRPr lang="en-US"/>
          </a:p>
        </p:txBody>
      </p:sp>
    </p:spTree>
    <p:extLst>
      <p:ext uri="{BB962C8B-B14F-4D97-AF65-F5344CB8AC3E}">
        <p14:creationId xmlns:p14="http://schemas.microsoft.com/office/powerpoint/2010/main" val="34327075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316229" y="6188899"/>
            <a:ext cx="369572" cy="365125"/>
          </a:xfrm>
          <a:prstGeom prst="rect">
            <a:avLst/>
          </a:prstGeom>
        </p:spPr>
        <p:txBody>
          <a:bodyPr/>
          <a:lstStyle/>
          <a:p>
            <a:fld id="{54B9D45D-5402-4300-B1EC-41833DB2EBEC}" type="slidenum">
              <a:rPr lang="en-US" smtClean="0"/>
              <a:pPr/>
              <a:t>5</a:t>
            </a:fld>
            <a:endParaRPr lang="en-US"/>
          </a:p>
        </p:txBody>
      </p:sp>
      <p:sp>
        <p:nvSpPr>
          <p:cNvPr id="8" name="Text Placeholder 7"/>
          <p:cNvSpPr>
            <a:spLocks noGrp="1"/>
          </p:cNvSpPr>
          <p:nvPr>
            <p:ph type="body" sz="quarter" idx="16"/>
          </p:nvPr>
        </p:nvSpPr>
        <p:spPr>
          <a:xfrm>
            <a:off x="319133" y="1989138"/>
            <a:ext cx="11384087" cy="4110667"/>
          </a:xfrm>
        </p:spPr>
        <p:txBody>
          <a:bodyPr>
            <a:noAutofit/>
          </a:bodyPr>
          <a:lstStyle/>
          <a:p>
            <a:r>
              <a:rPr lang="en-AU"/>
              <a:t>In better responses, students were able to:</a:t>
            </a:r>
          </a:p>
          <a:p>
            <a:pPr lvl="2"/>
            <a:r>
              <a:rPr lang="en-AU" sz="1800"/>
              <a:t>explain the emerging information technology used in the creation of the system.</a:t>
            </a:r>
          </a:p>
          <a:p>
            <a:pPr marL="363538" lvl="2" indent="0">
              <a:buNone/>
            </a:pPr>
            <a:endParaRPr lang="en-AU" sz="1800"/>
          </a:p>
          <a:p>
            <a:r>
              <a:rPr lang="en-AU"/>
              <a:t>Areas for students to improve include:</a:t>
            </a:r>
          </a:p>
          <a:p>
            <a:pPr lvl="2"/>
            <a:r>
              <a:rPr lang="en-AU" sz="1800"/>
              <a:t>demonstrating their knowledge and understanding of the authoring software, communication and different technologies that may be used to create virtual world multimedia system.</a:t>
            </a:r>
          </a:p>
          <a:p>
            <a:pPr lvl="2"/>
            <a:endParaRPr lang="en-AU" sz="1800"/>
          </a:p>
          <a:p>
            <a:pPr lvl="1"/>
            <a:r>
              <a:rPr lang="en-AU" sz="1800"/>
              <a:t>Did your first attempt at a response have these features?</a:t>
            </a:r>
          </a:p>
        </p:txBody>
      </p:sp>
      <p:sp>
        <p:nvSpPr>
          <p:cNvPr id="6" name="Title 5"/>
          <p:cNvSpPr>
            <a:spLocks noGrp="1"/>
          </p:cNvSpPr>
          <p:nvPr>
            <p:ph type="title"/>
          </p:nvPr>
        </p:nvSpPr>
        <p:spPr/>
        <p:txBody>
          <a:bodyPr/>
          <a:lstStyle/>
          <a:p>
            <a:r>
              <a:rPr lang="en-AU"/>
              <a:t>HSC Markers feedback</a:t>
            </a:r>
          </a:p>
        </p:txBody>
      </p:sp>
      <p:sp>
        <p:nvSpPr>
          <p:cNvPr id="7" name="Text Placeholder 6"/>
          <p:cNvSpPr>
            <a:spLocks noGrp="1"/>
          </p:cNvSpPr>
          <p:nvPr>
            <p:ph type="body" sz="quarter" idx="15"/>
          </p:nvPr>
        </p:nvSpPr>
        <p:spPr/>
        <p:txBody>
          <a:bodyPr/>
          <a:lstStyle/>
          <a:p>
            <a:r>
              <a:rPr lang="en-AU"/>
              <a:t>What did the markers notice in student responses?</a:t>
            </a:r>
          </a:p>
        </p:txBody>
      </p:sp>
    </p:spTree>
    <p:extLst>
      <p:ext uri="{BB962C8B-B14F-4D97-AF65-F5344CB8AC3E}">
        <p14:creationId xmlns:p14="http://schemas.microsoft.com/office/powerpoint/2010/main" val="98212159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316229" y="6188899"/>
            <a:ext cx="293372" cy="365125"/>
          </a:xfrm>
          <a:prstGeom prst="rect">
            <a:avLst/>
          </a:prstGeom>
        </p:spPr>
        <p:txBody>
          <a:bodyPr/>
          <a:lstStyle/>
          <a:p>
            <a:fld id="{58741E1F-1CA9-47F9-B305-1D6F55930A62}" type="slidenum">
              <a:rPr lang="en-US" smtClean="0"/>
              <a:pPr/>
              <a:t>6</a:t>
            </a:fld>
            <a:endParaRPr lang="en-US"/>
          </a:p>
        </p:txBody>
      </p:sp>
      <p:sp>
        <p:nvSpPr>
          <p:cNvPr id="9" name="Text Placeholder 8"/>
          <p:cNvSpPr>
            <a:spLocks noGrp="1"/>
          </p:cNvSpPr>
          <p:nvPr>
            <p:ph type="body" sz="quarter" idx="18"/>
          </p:nvPr>
        </p:nvSpPr>
        <p:spPr>
          <a:xfrm>
            <a:off x="6096000" y="4159702"/>
            <a:ext cx="5707063" cy="1914009"/>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marL="0" indent="0">
              <a:buNone/>
            </a:pPr>
            <a:r>
              <a:rPr lang="en-AU" sz="1900">
                <a:solidFill>
                  <a:srgbClr val="407EC9"/>
                </a:solidFill>
              </a:rPr>
              <a:t>Components of a virtual world MMS</a:t>
            </a:r>
          </a:p>
          <a:p>
            <a:pPr lvl="1"/>
            <a:r>
              <a:rPr lang="en-AU" sz="1900"/>
              <a:t>Software technology</a:t>
            </a:r>
          </a:p>
          <a:p>
            <a:pPr lvl="1"/>
            <a:r>
              <a:rPr lang="en-AU" sz="1900"/>
              <a:t>Communication technology</a:t>
            </a:r>
          </a:p>
          <a:p>
            <a:pPr lvl="1"/>
            <a:r>
              <a:rPr lang="en-AU" sz="1900"/>
              <a:t>Processing technology</a:t>
            </a:r>
          </a:p>
          <a:p>
            <a:endParaRPr lang="en-AU"/>
          </a:p>
        </p:txBody>
      </p:sp>
      <p:sp>
        <p:nvSpPr>
          <p:cNvPr id="8" name="Text Placeholder 7"/>
          <p:cNvSpPr>
            <a:spLocks noGrp="1"/>
          </p:cNvSpPr>
          <p:nvPr>
            <p:ph type="body" sz="quarter" idx="17"/>
          </p:nvPr>
        </p:nvSpPr>
        <p:spPr>
          <a:xfrm>
            <a:off x="316229" y="3900946"/>
            <a:ext cx="5559425" cy="2438893"/>
          </a:xfrm>
          <a:ln/>
        </p:spPr>
        <p:style>
          <a:lnRef idx="2">
            <a:schemeClr val="accent5"/>
          </a:lnRef>
          <a:fillRef idx="1">
            <a:schemeClr val="lt1"/>
          </a:fillRef>
          <a:effectRef idx="0">
            <a:schemeClr val="accent5"/>
          </a:effectRef>
          <a:fontRef idx="minor">
            <a:schemeClr val="dk1"/>
          </a:fontRef>
        </p:style>
        <p:txBody>
          <a:bodyPr>
            <a:normAutofit fontScale="85000" lnSpcReduction="20000"/>
          </a:bodyPr>
          <a:lstStyle/>
          <a:p>
            <a:pPr marL="0" indent="0">
              <a:buNone/>
            </a:pPr>
            <a:r>
              <a:rPr lang="en-AU" sz="2100" b="1">
                <a:solidFill>
                  <a:srgbClr val="D70C3D"/>
                </a:solidFill>
              </a:rPr>
              <a:t>Explain</a:t>
            </a:r>
          </a:p>
          <a:p>
            <a:pPr marL="342900" lvl="0" indent="-342900">
              <a:lnSpc>
                <a:spcPct val="115000"/>
              </a:lnSpc>
              <a:spcBef>
                <a:spcPts val="400"/>
              </a:spcBef>
              <a:spcAft>
                <a:spcPts val="400"/>
              </a:spcAft>
              <a:buFont typeface="Symbol" panose="05050102010706020507" pitchFamily="18" charset="2"/>
              <a:buChar char=""/>
              <a:tabLst>
                <a:tab pos="228600" algn="l"/>
                <a:tab pos="414020" algn="l"/>
              </a:tabLst>
            </a:pPr>
            <a:r>
              <a:rPr lang="en-AU" sz="2100"/>
              <a:t>Relate cause and effect; make the relationships between things evident; provide why and/or how.</a:t>
            </a:r>
          </a:p>
          <a:p>
            <a:pPr marL="342900" lvl="0" indent="-342900">
              <a:lnSpc>
                <a:spcPct val="115000"/>
              </a:lnSpc>
              <a:spcBef>
                <a:spcPts val="400"/>
              </a:spcBef>
              <a:spcAft>
                <a:spcPts val="400"/>
              </a:spcAft>
              <a:buFont typeface="Symbol" panose="05050102010706020507" pitchFamily="18" charset="2"/>
              <a:buChar char=""/>
              <a:tabLst>
                <a:tab pos="228600" algn="l"/>
                <a:tab pos="414020" algn="l"/>
              </a:tabLst>
            </a:pPr>
            <a:r>
              <a:rPr lang="en-AU" sz="2100"/>
              <a:t>Before you can explain you must: Identify </a:t>
            </a:r>
            <a:r>
              <a:rPr lang="en-AU" sz="2100">
                <a:sym typeface="Wingdings" panose="05000000000000000000" pitchFamily="2" charset="2"/>
              </a:rPr>
              <a:t></a:t>
            </a:r>
            <a:r>
              <a:rPr lang="en-AU" sz="2100"/>
              <a:t> outline</a:t>
            </a:r>
            <a:r>
              <a:rPr lang="en-AU" sz="2100">
                <a:sym typeface="Wingdings" panose="05000000000000000000" pitchFamily="2" charset="2"/>
              </a:rPr>
              <a:t></a:t>
            </a:r>
            <a:r>
              <a:rPr lang="en-AU" sz="2100"/>
              <a:t> describe</a:t>
            </a:r>
            <a:r>
              <a:rPr lang="en-AU" sz="2100">
                <a:sym typeface="Wingdings" panose="05000000000000000000" pitchFamily="2" charset="2"/>
              </a:rPr>
              <a:t></a:t>
            </a:r>
            <a:r>
              <a:rPr lang="en-AU" sz="2100"/>
              <a:t> explain.</a:t>
            </a:r>
          </a:p>
          <a:p>
            <a:pPr marL="342900" lvl="0" indent="-342900">
              <a:lnSpc>
                <a:spcPct val="115000"/>
              </a:lnSpc>
              <a:spcBef>
                <a:spcPts val="400"/>
              </a:spcBef>
              <a:spcAft>
                <a:spcPts val="400"/>
              </a:spcAft>
              <a:buFont typeface="Symbol" panose="05050102010706020507" pitchFamily="18" charset="2"/>
              <a:buChar char=""/>
              <a:tabLst>
                <a:tab pos="228600" algn="l"/>
                <a:tab pos="414020" algn="l"/>
              </a:tabLst>
            </a:pPr>
            <a:r>
              <a:rPr lang="en-AU" sz="2100"/>
              <a:t>Key words for explain: “the effect of” or “the result of”.</a:t>
            </a:r>
          </a:p>
          <a:p>
            <a:endParaRPr lang="en-AU"/>
          </a:p>
        </p:txBody>
      </p:sp>
      <p:sp>
        <p:nvSpPr>
          <p:cNvPr id="6" name="Title 5"/>
          <p:cNvSpPr>
            <a:spLocks noGrp="1"/>
          </p:cNvSpPr>
          <p:nvPr>
            <p:ph type="title"/>
          </p:nvPr>
        </p:nvSpPr>
        <p:spPr/>
        <p:txBody>
          <a:bodyPr/>
          <a:lstStyle/>
          <a:p>
            <a:r>
              <a:rPr lang="en-AU"/>
              <a:t>Breaking down the question</a:t>
            </a:r>
          </a:p>
        </p:txBody>
      </p:sp>
      <p:sp>
        <p:nvSpPr>
          <p:cNvPr id="7" name="Text Placeholder 6"/>
          <p:cNvSpPr>
            <a:spLocks noGrp="1"/>
          </p:cNvSpPr>
          <p:nvPr>
            <p:ph type="body" sz="quarter" idx="15"/>
          </p:nvPr>
        </p:nvSpPr>
        <p:spPr/>
        <p:txBody>
          <a:bodyPr/>
          <a:lstStyle/>
          <a:p>
            <a:r>
              <a:rPr lang="en-AU"/>
              <a:t>Highlighting the key components.</a:t>
            </a:r>
          </a:p>
        </p:txBody>
      </p:sp>
      <p:sp>
        <p:nvSpPr>
          <p:cNvPr id="39" name="TextBox 38">
            <a:extLst>
              <a:ext uri="{FF2B5EF4-FFF2-40B4-BE49-F238E27FC236}">
                <a16:creationId xmlns:a16="http://schemas.microsoft.com/office/drawing/2014/main" id="{2D39608E-5743-4A05-930B-803B39CD1F9D}"/>
              </a:ext>
            </a:extLst>
          </p:cNvPr>
          <p:cNvSpPr txBox="1"/>
          <p:nvPr/>
        </p:nvSpPr>
        <p:spPr>
          <a:xfrm>
            <a:off x="1408339" y="1901958"/>
            <a:ext cx="8618993" cy="957839"/>
          </a:xfrm>
          <a:prstGeom prst="rect">
            <a:avLst/>
          </a:prstGeom>
          <a:ln/>
        </p:spPr>
        <p:style>
          <a:lnRef idx="2">
            <a:schemeClr val="dk1"/>
          </a:lnRef>
          <a:fillRef idx="1">
            <a:schemeClr val="lt1"/>
          </a:fillRef>
          <a:effectRef idx="0">
            <a:schemeClr val="dk1"/>
          </a:effectRef>
          <a:fontRef idx="minor">
            <a:schemeClr val="dk1"/>
          </a:fontRef>
        </p:style>
        <p:txBody>
          <a:bodyPr wrap="square" lIns="0" tIns="0" rIns="0" bIns="0" rtlCol="0">
            <a:noAutofit/>
          </a:bodyPr>
          <a:lstStyle/>
          <a:p>
            <a:pPr algn="l"/>
            <a:endParaRPr lang="en-AU" sz="1400" err="1"/>
          </a:p>
        </p:txBody>
      </p:sp>
      <p:cxnSp>
        <p:nvCxnSpPr>
          <p:cNvPr id="41" name="Straight Arrow Connector 40" descr="black arrow pointing to scenario">
            <a:extLst>
              <a:ext uri="{FF2B5EF4-FFF2-40B4-BE49-F238E27FC236}">
                <a16:creationId xmlns:a16="http://schemas.microsoft.com/office/drawing/2014/main" id="{E9B249D2-DBC0-47BF-AAAA-B2A2B5444E54}"/>
              </a:ext>
            </a:extLst>
          </p:cNvPr>
          <p:cNvCxnSpPr>
            <a:cxnSpLocks/>
          </p:cNvCxnSpPr>
          <p:nvPr/>
        </p:nvCxnSpPr>
        <p:spPr>
          <a:xfrm flipV="1">
            <a:off x="7849961" y="1318094"/>
            <a:ext cx="1099570" cy="58386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42" name="TextBox 41">
            <a:extLst>
              <a:ext uri="{FF2B5EF4-FFF2-40B4-BE49-F238E27FC236}">
                <a16:creationId xmlns:a16="http://schemas.microsoft.com/office/drawing/2014/main" id="{AA95B29D-4AD4-4416-A630-325F18D6A854}"/>
              </a:ext>
            </a:extLst>
          </p:cNvPr>
          <p:cNvSpPr txBox="1"/>
          <p:nvPr/>
        </p:nvSpPr>
        <p:spPr>
          <a:xfrm>
            <a:off x="9007928" y="1155717"/>
            <a:ext cx="914400" cy="237221"/>
          </a:xfrm>
          <a:prstGeom prst="rect">
            <a:avLst/>
          </a:prstGeom>
          <a:noFill/>
        </p:spPr>
        <p:txBody>
          <a:bodyPr wrap="none" lIns="0" tIns="0" rIns="0" bIns="0" rtlCol="0">
            <a:noAutofit/>
          </a:bodyPr>
          <a:lstStyle/>
          <a:p>
            <a:pPr algn="l"/>
            <a:r>
              <a:rPr lang="en-AU"/>
              <a:t>scenario</a:t>
            </a:r>
          </a:p>
        </p:txBody>
      </p:sp>
      <p:cxnSp>
        <p:nvCxnSpPr>
          <p:cNvPr id="44" name="Straight Arrow Connector 43" descr="red arrow pointing to explain box in bottom left corner ">
            <a:extLst>
              <a:ext uri="{FF2B5EF4-FFF2-40B4-BE49-F238E27FC236}">
                <a16:creationId xmlns:a16="http://schemas.microsoft.com/office/drawing/2014/main" id="{1AE54424-8EB7-4D14-A9BC-D45A71BC3926}"/>
              </a:ext>
            </a:extLst>
          </p:cNvPr>
          <p:cNvCxnSpPr>
            <a:cxnSpLocks/>
          </p:cNvCxnSpPr>
          <p:nvPr/>
        </p:nvCxnSpPr>
        <p:spPr>
          <a:xfrm flipH="1">
            <a:off x="1005841" y="3233057"/>
            <a:ext cx="485730" cy="619845"/>
          </a:xfrm>
          <a:prstGeom prst="straightConnector1">
            <a:avLst/>
          </a:prstGeom>
          <a:ln w="28575">
            <a:tailEnd type="triangle"/>
          </a:ln>
        </p:spPr>
        <p:style>
          <a:lnRef idx="1">
            <a:schemeClr val="accent5"/>
          </a:lnRef>
          <a:fillRef idx="0">
            <a:schemeClr val="accent5"/>
          </a:fillRef>
          <a:effectRef idx="0">
            <a:schemeClr val="accent5"/>
          </a:effectRef>
          <a:fontRef idx="minor">
            <a:schemeClr val="tx1"/>
          </a:fontRef>
        </p:style>
      </p:cxnSp>
      <p:cxnSp>
        <p:nvCxnSpPr>
          <p:cNvPr id="46" name="Straight Arrow Connector 45" descr="blue arrow pointing to componets of a virtual word MMS box in bottom right corner ">
            <a:extLst>
              <a:ext uri="{FF2B5EF4-FFF2-40B4-BE49-F238E27FC236}">
                <a16:creationId xmlns:a16="http://schemas.microsoft.com/office/drawing/2014/main" id="{C632ED0B-0044-4FF5-BA7A-AB0EBC35CEB9}"/>
              </a:ext>
            </a:extLst>
          </p:cNvPr>
          <p:cNvCxnSpPr>
            <a:cxnSpLocks/>
          </p:cNvCxnSpPr>
          <p:nvPr/>
        </p:nvCxnSpPr>
        <p:spPr>
          <a:xfrm>
            <a:off x="6316348" y="3429000"/>
            <a:ext cx="566145" cy="646061"/>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sp>
        <p:nvSpPr>
          <p:cNvPr id="4" name="Rectangle 3">
            <a:extLst>
              <a:ext uri="{FF2B5EF4-FFF2-40B4-BE49-F238E27FC236}">
                <a16:creationId xmlns:a16="http://schemas.microsoft.com/office/drawing/2014/main" id="{03AEEBDF-1268-43CD-9848-F4DC256A460D}"/>
              </a:ext>
            </a:extLst>
          </p:cNvPr>
          <p:cNvSpPr/>
          <p:nvPr/>
        </p:nvSpPr>
        <p:spPr>
          <a:xfrm>
            <a:off x="1491571" y="1969510"/>
            <a:ext cx="8535762" cy="1754326"/>
          </a:xfrm>
          <a:prstGeom prst="rect">
            <a:avLst/>
          </a:prstGeom>
        </p:spPr>
        <p:txBody>
          <a:bodyPr wrap="square" lIns="91440" tIns="45720" rIns="91440" bIns="45720" anchor="t">
            <a:spAutoFit/>
          </a:bodyPr>
          <a:lstStyle/>
          <a:p>
            <a:r>
              <a:rPr lang="en-AU"/>
              <a:t>A virtual world multimedia system is being developed for education. The system will integrate elements such as images, animation, audio and video and will allow users to interact in real time.</a:t>
            </a:r>
          </a:p>
          <a:p>
            <a:endParaRPr lang="en-AU"/>
          </a:p>
          <a:p>
            <a:r>
              <a:rPr lang="en-AU" b="1">
                <a:solidFill>
                  <a:srgbClr val="D70C3D"/>
                </a:solidFill>
              </a:rPr>
              <a:t>Explain</a:t>
            </a:r>
            <a:r>
              <a:rPr lang="en-AU"/>
              <a:t> </a:t>
            </a:r>
            <a:r>
              <a:rPr lang="en-AU">
                <a:solidFill>
                  <a:srgbClr val="407EC9"/>
                </a:solidFill>
              </a:rPr>
              <a:t>software</a:t>
            </a:r>
            <a:r>
              <a:rPr lang="en-AU">
                <a:solidFill>
                  <a:srgbClr val="000000"/>
                </a:solidFill>
              </a:rPr>
              <a:t>, </a:t>
            </a:r>
            <a:r>
              <a:rPr lang="en-AU">
                <a:solidFill>
                  <a:srgbClr val="407EC9"/>
                </a:solidFill>
              </a:rPr>
              <a:t>communication</a:t>
            </a:r>
            <a:r>
              <a:rPr lang="en-AU"/>
              <a:t> and </a:t>
            </a:r>
            <a:r>
              <a:rPr lang="en-AU">
                <a:solidFill>
                  <a:srgbClr val="407EC9"/>
                </a:solidFill>
              </a:rPr>
              <a:t>processing technologies </a:t>
            </a:r>
            <a:r>
              <a:rPr lang="en-AU"/>
              <a:t>that have made the creation of this multimedia system possible. </a:t>
            </a:r>
          </a:p>
        </p:txBody>
      </p:sp>
    </p:spTree>
    <p:extLst>
      <p:ext uri="{BB962C8B-B14F-4D97-AF65-F5344CB8AC3E}">
        <p14:creationId xmlns:p14="http://schemas.microsoft.com/office/powerpoint/2010/main" val="422991539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316229" y="6188899"/>
            <a:ext cx="344172" cy="365125"/>
          </a:xfrm>
          <a:prstGeom prst="rect">
            <a:avLst/>
          </a:prstGeom>
        </p:spPr>
        <p:txBody>
          <a:bodyPr/>
          <a:lstStyle/>
          <a:p>
            <a:fld id="{54B9D45D-5402-4300-B1EC-41833DB2EBEC}" type="slidenum">
              <a:rPr lang="en-US" smtClean="0"/>
              <a:pPr/>
              <a:t>7</a:t>
            </a:fld>
            <a:endParaRPr lang="en-US"/>
          </a:p>
        </p:txBody>
      </p:sp>
      <p:sp>
        <p:nvSpPr>
          <p:cNvPr id="3" name="Title 2"/>
          <p:cNvSpPr>
            <a:spLocks noGrp="1"/>
          </p:cNvSpPr>
          <p:nvPr>
            <p:ph type="title"/>
          </p:nvPr>
        </p:nvSpPr>
        <p:spPr/>
        <p:txBody>
          <a:bodyPr/>
          <a:lstStyle/>
          <a:p>
            <a:r>
              <a:rPr lang="en-AU"/>
              <a:t>Marking Criteria</a:t>
            </a:r>
          </a:p>
        </p:txBody>
      </p:sp>
      <p:sp>
        <p:nvSpPr>
          <p:cNvPr id="5" name="Text Placeholder 4"/>
          <p:cNvSpPr>
            <a:spLocks noGrp="1"/>
          </p:cNvSpPr>
          <p:nvPr>
            <p:ph type="body" sz="quarter" idx="15"/>
          </p:nvPr>
        </p:nvSpPr>
        <p:spPr/>
        <p:txBody>
          <a:bodyPr/>
          <a:lstStyle/>
          <a:p>
            <a:r>
              <a:rPr lang="en-AU"/>
              <a:t>What is the HSC marker is looking for?</a:t>
            </a:r>
          </a:p>
        </p:txBody>
      </p:sp>
      <p:pic>
        <p:nvPicPr>
          <p:cNvPr id="2" name="Picture 1">
            <a:extLst>
              <a:ext uri="{FF2B5EF4-FFF2-40B4-BE49-F238E27FC236}">
                <a16:creationId xmlns:a16="http://schemas.microsoft.com/office/drawing/2014/main" id="{D2229D61-24F8-4E05-8D28-37DA72C425FE}"/>
              </a:ext>
            </a:extLst>
          </p:cNvPr>
          <p:cNvPicPr>
            <a:picLocks noChangeAspect="1"/>
          </p:cNvPicPr>
          <p:nvPr/>
        </p:nvPicPr>
        <p:blipFill>
          <a:blip r:embed="rId2"/>
          <a:stretch>
            <a:fillRect/>
          </a:stretch>
        </p:blipFill>
        <p:spPr>
          <a:xfrm>
            <a:off x="942974" y="1747119"/>
            <a:ext cx="9477375" cy="4533319"/>
          </a:xfrm>
          <a:prstGeom prst="rect">
            <a:avLst/>
          </a:prstGeom>
        </p:spPr>
      </p:pic>
    </p:spTree>
    <p:extLst>
      <p:ext uri="{BB962C8B-B14F-4D97-AF65-F5344CB8AC3E}">
        <p14:creationId xmlns:p14="http://schemas.microsoft.com/office/powerpoint/2010/main" val="237401327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316229" y="6188899"/>
            <a:ext cx="344172" cy="365125"/>
          </a:xfrm>
          <a:prstGeom prst="rect">
            <a:avLst/>
          </a:prstGeom>
        </p:spPr>
        <p:txBody>
          <a:bodyPr/>
          <a:lstStyle/>
          <a:p>
            <a:fld id="{54B9D45D-5402-4300-B1EC-41833DB2EBEC}" type="slidenum">
              <a:rPr lang="en-US" smtClean="0"/>
              <a:pPr/>
              <a:t>8</a:t>
            </a:fld>
            <a:endParaRPr lang="en-US"/>
          </a:p>
        </p:txBody>
      </p:sp>
      <p:sp>
        <p:nvSpPr>
          <p:cNvPr id="3" name="Title 2"/>
          <p:cNvSpPr>
            <a:spLocks noGrp="1"/>
          </p:cNvSpPr>
          <p:nvPr>
            <p:ph type="title"/>
          </p:nvPr>
        </p:nvSpPr>
        <p:spPr/>
        <p:txBody>
          <a:bodyPr/>
          <a:lstStyle/>
          <a:p>
            <a:r>
              <a:rPr lang="en-AU"/>
              <a:t>Criteria and Key Terms Guide</a:t>
            </a:r>
          </a:p>
        </p:txBody>
      </p:sp>
      <p:graphicFrame>
        <p:nvGraphicFramePr>
          <p:cNvPr id="7" name="Table 6">
            <a:extLst>
              <a:ext uri="{FF2B5EF4-FFF2-40B4-BE49-F238E27FC236}">
                <a16:creationId xmlns:a16="http://schemas.microsoft.com/office/drawing/2014/main" id="{048CDBEC-2698-404B-9D6A-60E1B5C13B21}"/>
              </a:ext>
            </a:extLst>
          </p:cNvPr>
          <p:cNvGraphicFramePr>
            <a:graphicFrameLocks noGrp="1"/>
          </p:cNvGraphicFramePr>
          <p:nvPr>
            <p:extLst>
              <p:ext uri="{D42A27DB-BD31-4B8C-83A1-F6EECF244321}">
                <p14:modId xmlns:p14="http://schemas.microsoft.com/office/powerpoint/2010/main" val="2728731184"/>
              </p:ext>
            </p:extLst>
          </p:nvPr>
        </p:nvGraphicFramePr>
        <p:xfrm>
          <a:off x="6074289" y="1304300"/>
          <a:ext cx="5739340" cy="4643695"/>
        </p:xfrm>
        <a:graphic>
          <a:graphicData uri="http://schemas.openxmlformats.org/drawingml/2006/table">
            <a:tbl>
              <a:tblPr firstRow="1" firstCol="1" bandRow="1">
                <a:tableStyleId>{7E9639D4-E3E2-4D34-9284-5A2195B3D0D7}</a:tableStyleId>
              </a:tblPr>
              <a:tblGrid>
                <a:gridCol w="1131183">
                  <a:extLst>
                    <a:ext uri="{9D8B030D-6E8A-4147-A177-3AD203B41FA5}">
                      <a16:colId xmlns:a16="http://schemas.microsoft.com/office/drawing/2014/main" val="2632173939"/>
                    </a:ext>
                  </a:extLst>
                </a:gridCol>
                <a:gridCol w="4608157">
                  <a:extLst>
                    <a:ext uri="{9D8B030D-6E8A-4147-A177-3AD203B41FA5}">
                      <a16:colId xmlns:a16="http://schemas.microsoft.com/office/drawing/2014/main" val="3218198710"/>
                    </a:ext>
                  </a:extLst>
                </a:gridCol>
              </a:tblGrid>
              <a:tr h="344886">
                <a:tc gridSpan="2">
                  <a:txBody>
                    <a:bodyPr/>
                    <a:lstStyle/>
                    <a:p>
                      <a:pPr>
                        <a:lnSpc>
                          <a:spcPct val="115000"/>
                        </a:lnSpc>
                        <a:spcBef>
                          <a:spcPts val="960"/>
                        </a:spcBef>
                        <a:spcAft>
                          <a:spcPts val="960"/>
                        </a:spcAft>
                      </a:pPr>
                      <a:r>
                        <a:rPr lang="en-AU" sz="1600">
                          <a:effectLst/>
                        </a:rPr>
                        <a:t>Key Terms Guide</a:t>
                      </a:r>
                      <a:endParaRPr lang="en-AU" sz="16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hMerge="1">
                  <a:txBody>
                    <a:bodyPr/>
                    <a:lstStyle/>
                    <a:p>
                      <a:pPr>
                        <a:lnSpc>
                          <a:spcPct val="115000"/>
                        </a:lnSpc>
                        <a:spcBef>
                          <a:spcPts val="400"/>
                        </a:spcBef>
                        <a:spcAft>
                          <a:spcPts val="400"/>
                        </a:spcAft>
                      </a:pPr>
                      <a:endParaRPr lang="en-AU"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48317124"/>
                  </a:ext>
                </a:extLst>
              </a:tr>
              <a:tr h="1775732">
                <a:tc>
                  <a:txBody>
                    <a:bodyPr/>
                    <a:lstStyle/>
                    <a:p>
                      <a:pPr algn="ctr">
                        <a:lnSpc>
                          <a:spcPct val="115000"/>
                        </a:lnSpc>
                        <a:spcBef>
                          <a:spcPts val="400"/>
                        </a:spcBef>
                        <a:spcAft>
                          <a:spcPts val="400"/>
                        </a:spcAft>
                      </a:pPr>
                      <a:r>
                        <a:rPr lang="en-AU" sz="1800" dirty="0">
                          <a:solidFill>
                            <a:srgbClr val="D70C3D"/>
                          </a:solidFill>
                          <a:effectLst/>
                        </a:rPr>
                        <a:t>Explain</a:t>
                      </a:r>
                      <a:endParaRPr lang="en-AU" sz="1800" dirty="0">
                        <a:solidFill>
                          <a:srgbClr val="D70C3D"/>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a:lnSpc>
                          <a:spcPct val="115000"/>
                        </a:lnSpc>
                        <a:spcBef>
                          <a:spcPts val="400"/>
                        </a:spcBef>
                        <a:spcAft>
                          <a:spcPts val="400"/>
                        </a:spcAft>
                        <a:buFont typeface="Symbol" panose="05050102010706020507" pitchFamily="18" charset="2"/>
                        <a:buChar char=""/>
                        <a:tabLst>
                          <a:tab pos="228600" algn="l"/>
                          <a:tab pos="414020" algn="l"/>
                        </a:tabLst>
                      </a:pPr>
                      <a:r>
                        <a:rPr lang="en-AU" sz="1800" dirty="0">
                          <a:effectLst/>
                        </a:rPr>
                        <a:t>Relate cause and effect; make the relationships between things evident; provide why and/or how.</a:t>
                      </a:r>
                    </a:p>
                    <a:p>
                      <a:pPr marL="342900" lvl="0" indent="-342900">
                        <a:lnSpc>
                          <a:spcPct val="115000"/>
                        </a:lnSpc>
                        <a:spcBef>
                          <a:spcPts val="400"/>
                        </a:spcBef>
                        <a:spcAft>
                          <a:spcPts val="400"/>
                        </a:spcAft>
                        <a:buFont typeface="Symbol" panose="05050102010706020507" pitchFamily="18" charset="2"/>
                        <a:buChar char=""/>
                        <a:tabLst>
                          <a:tab pos="228600" algn="l"/>
                          <a:tab pos="414020" algn="l"/>
                        </a:tabLst>
                      </a:pPr>
                      <a:r>
                        <a:rPr lang="en-AU" sz="1800" dirty="0">
                          <a:effectLst/>
                        </a:rPr>
                        <a:t>Before you can explain you must: Identify </a:t>
                      </a:r>
                      <a:r>
                        <a:rPr lang="en-AU" sz="1800" dirty="0">
                          <a:effectLst/>
                          <a:sym typeface="Wingdings" panose="05000000000000000000" pitchFamily="2" charset="2"/>
                        </a:rPr>
                        <a:t></a:t>
                      </a:r>
                      <a:r>
                        <a:rPr lang="en-AU" sz="1800" dirty="0">
                          <a:effectLst/>
                        </a:rPr>
                        <a:t> outline</a:t>
                      </a:r>
                      <a:r>
                        <a:rPr lang="en-AU" sz="1800" dirty="0">
                          <a:effectLst/>
                          <a:sym typeface="Wingdings" panose="05000000000000000000" pitchFamily="2" charset="2"/>
                        </a:rPr>
                        <a:t></a:t>
                      </a:r>
                      <a:r>
                        <a:rPr lang="en-AU" sz="1800" dirty="0">
                          <a:effectLst/>
                        </a:rPr>
                        <a:t> describe</a:t>
                      </a:r>
                      <a:r>
                        <a:rPr lang="en-AU" sz="1800" dirty="0">
                          <a:effectLst/>
                          <a:sym typeface="Wingdings" panose="05000000000000000000" pitchFamily="2" charset="2"/>
                        </a:rPr>
                        <a:t></a:t>
                      </a:r>
                      <a:r>
                        <a:rPr lang="en-AU" sz="1800" dirty="0">
                          <a:effectLst/>
                        </a:rPr>
                        <a:t> explain.</a:t>
                      </a:r>
                    </a:p>
                    <a:p>
                      <a:pPr marL="342900" lvl="0" indent="-342900">
                        <a:lnSpc>
                          <a:spcPct val="115000"/>
                        </a:lnSpc>
                        <a:spcBef>
                          <a:spcPts val="400"/>
                        </a:spcBef>
                        <a:spcAft>
                          <a:spcPts val="400"/>
                        </a:spcAft>
                        <a:buFont typeface="Symbol" panose="05050102010706020507" pitchFamily="18" charset="2"/>
                        <a:buChar char=""/>
                        <a:tabLst>
                          <a:tab pos="228600" algn="l"/>
                          <a:tab pos="414020" algn="l"/>
                        </a:tabLst>
                      </a:pPr>
                      <a:r>
                        <a:rPr lang="en-AU" sz="1800" dirty="0">
                          <a:effectLst/>
                        </a:rPr>
                        <a:t>Key words for explain: “the effect of” or “the result of”.</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15900617"/>
                  </a:ext>
                </a:extLst>
              </a:tr>
              <a:tr h="977802">
                <a:tc>
                  <a:txBody>
                    <a:bodyPr/>
                    <a:lstStyle/>
                    <a:p>
                      <a:pPr algn="ctr">
                        <a:lnSpc>
                          <a:spcPct val="115000"/>
                        </a:lnSpc>
                        <a:spcBef>
                          <a:spcPts val="400"/>
                        </a:spcBef>
                        <a:spcAft>
                          <a:spcPts val="400"/>
                        </a:spcAft>
                      </a:pPr>
                      <a:r>
                        <a:rPr lang="en-AU" sz="1800">
                          <a:solidFill>
                            <a:srgbClr val="1D428A"/>
                          </a:solidFill>
                          <a:effectLst/>
                        </a:rPr>
                        <a:t>Describe</a:t>
                      </a:r>
                      <a:endParaRPr lang="en-AU" sz="1800">
                        <a:solidFill>
                          <a:srgbClr val="1D428A"/>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a:lnSpc>
                          <a:spcPct val="115000"/>
                        </a:lnSpc>
                        <a:spcBef>
                          <a:spcPts val="400"/>
                        </a:spcBef>
                        <a:spcAft>
                          <a:spcPts val="400"/>
                        </a:spcAft>
                        <a:buFont typeface="Symbol" panose="05050102010706020507" pitchFamily="18" charset="2"/>
                        <a:buChar char=""/>
                        <a:tabLst>
                          <a:tab pos="228600" algn="l"/>
                          <a:tab pos="414020" algn="l"/>
                        </a:tabLst>
                      </a:pPr>
                      <a:r>
                        <a:rPr lang="en-AU" sz="1800" dirty="0">
                          <a:effectLst/>
                        </a:rPr>
                        <a:t>Characteristics and features.</a:t>
                      </a:r>
                    </a:p>
                    <a:p>
                      <a:pPr marL="342900" lvl="0" indent="-342900">
                        <a:lnSpc>
                          <a:spcPct val="115000"/>
                        </a:lnSpc>
                        <a:spcBef>
                          <a:spcPts val="400"/>
                        </a:spcBef>
                        <a:spcAft>
                          <a:spcPts val="400"/>
                        </a:spcAft>
                        <a:buFont typeface="Symbol" panose="05050102010706020507" pitchFamily="18" charset="2"/>
                        <a:buChar char=""/>
                        <a:tabLst>
                          <a:tab pos="228600" algn="l"/>
                          <a:tab pos="414020" algn="l"/>
                        </a:tabLst>
                      </a:pPr>
                      <a:r>
                        <a:rPr lang="en-AU" sz="1800" dirty="0">
                          <a:effectLst/>
                        </a:rPr>
                        <a:t>Before you can describe you must: Identify </a:t>
                      </a:r>
                      <a:r>
                        <a:rPr lang="en-AU" sz="1800" dirty="0">
                          <a:effectLst/>
                          <a:sym typeface="Wingdings" panose="05000000000000000000" pitchFamily="2" charset="2"/>
                        </a:rPr>
                        <a:t></a:t>
                      </a:r>
                      <a:r>
                        <a:rPr lang="en-AU" sz="1800" dirty="0">
                          <a:effectLst/>
                        </a:rPr>
                        <a:t> outline </a:t>
                      </a:r>
                      <a:r>
                        <a:rPr lang="en-AU" sz="1800" dirty="0">
                          <a:effectLst/>
                          <a:sym typeface="Wingdings" panose="05000000000000000000" pitchFamily="2" charset="2"/>
                        </a:rPr>
                        <a:t></a:t>
                      </a:r>
                      <a:r>
                        <a:rPr lang="en-AU" sz="1800" dirty="0">
                          <a:effectLst/>
                        </a:rPr>
                        <a:t> describe.</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65626086"/>
                  </a:ext>
                </a:extLst>
              </a:tr>
              <a:tr h="480404">
                <a:tc>
                  <a:txBody>
                    <a:bodyPr/>
                    <a:lstStyle/>
                    <a:p>
                      <a:pPr algn="ctr">
                        <a:lnSpc>
                          <a:spcPct val="115000"/>
                        </a:lnSpc>
                        <a:spcBef>
                          <a:spcPts val="400"/>
                        </a:spcBef>
                        <a:spcAft>
                          <a:spcPts val="400"/>
                        </a:spcAft>
                      </a:pPr>
                      <a:r>
                        <a:rPr lang="en-AU" sz="1800">
                          <a:solidFill>
                            <a:srgbClr val="407EC9"/>
                          </a:solidFill>
                          <a:effectLst/>
                        </a:rPr>
                        <a:t>Outline</a:t>
                      </a:r>
                      <a:endParaRPr lang="en-AU" sz="1800">
                        <a:solidFill>
                          <a:srgbClr val="407EC9"/>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a:lnSpc>
                          <a:spcPct val="115000"/>
                        </a:lnSpc>
                        <a:spcBef>
                          <a:spcPts val="400"/>
                        </a:spcBef>
                        <a:spcAft>
                          <a:spcPts val="400"/>
                        </a:spcAft>
                        <a:buFont typeface="Symbol" panose="05050102010706020507" pitchFamily="18" charset="2"/>
                        <a:buChar char=""/>
                        <a:tabLst>
                          <a:tab pos="228600" algn="l"/>
                          <a:tab pos="414020" algn="l"/>
                        </a:tabLst>
                      </a:pPr>
                      <a:r>
                        <a:rPr lang="en-AU" sz="1800" dirty="0">
                          <a:effectLst/>
                        </a:rPr>
                        <a:t>Sketch in general terms.</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852162749"/>
                  </a:ext>
                </a:extLst>
              </a:tr>
              <a:tr h="399565">
                <a:tc>
                  <a:txBody>
                    <a:bodyPr/>
                    <a:lstStyle/>
                    <a:p>
                      <a:pPr algn="ctr">
                        <a:lnSpc>
                          <a:spcPct val="115000"/>
                        </a:lnSpc>
                        <a:spcBef>
                          <a:spcPts val="400"/>
                        </a:spcBef>
                        <a:spcAft>
                          <a:spcPts val="400"/>
                        </a:spcAft>
                      </a:pPr>
                      <a:r>
                        <a:rPr lang="en-AU" sz="1800" b="1" kern="1200">
                          <a:solidFill>
                            <a:srgbClr val="F05A64"/>
                          </a:solidFill>
                          <a:effectLst/>
                          <a:latin typeface="+mn-lt"/>
                          <a:ea typeface="+mn-ea"/>
                          <a:cs typeface="+mn-cs"/>
                        </a:rPr>
                        <a:t>Identify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a:lnSpc>
                          <a:spcPct val="115000"/>
                        </a:lnSpc>
                        <a:spcBef>
                          <a:spcPts val="400"/>
                        </a:spcBef>
                        <a:spcAft>
                          <a:spcPts val="400"/>
                        </a:spcAft>
                        <a:buFont typeface="Symbol" panose="05050102010706020507" pitchFamily="18" charset="2"/>
                        <a:buChar char=""/>
                        <a:tabLst>
                          <a:tab pos="228600" algn="l"/>
                          <a:tab pos="414020" algn="l"/>
                        </a:tabLst>
                      </a:pPr>
                      <a:r>
                        <a:rPr lang="en-AU" sz="1800" dirty="0">
                          <a:effectLst/>
                        </a:rPr>
                        <a:t>Name.</a:t>
                      </a:r>
                      <a:endParaRPr lang="en-AU"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30728810"/>
                  </a:ext>
                </a:extLst>
              </a:tr>
            </a:tbl>
          </a:graphicData>
        </a:graphic>
      </p:graphicFrame>
      <p:graphicFrame>
        <p:nvGraphicFramePr>
          <p:cNvPr id="8" name="Table 7">
            <a:extLst>
              <a:ext uri="{FF2B5EF4-FFF2-40B4-BE49-F238E27FC236}">
                <a16:creationId xmlns:a16="http://schemas.microsoft.com/office/drawing/2014/main" id="{C9667910-30CB-4351-A6B4-1BC2692EFB0A}"/>
              </a:ext>
            </a:extLst>
          </p:cNvPr>
          <p:cNvGraphicFramePr>
            <a:graphicFrameLocks noGrp="1"/>
          </p:cNvGraphicFramePr>
          <p:nvPr>
            <p:extLst>
              <p:ext uri="{D42A27DB-BD31-4B8C-83A1-F6EECF244321}">
                <p14:modId xmlns:p14="http://schemas.microsoft.com/office/powerpoint/2010/main" val="4223852454"/>
              </p:ext>
            </p:extLst>
          </p:nvPr>
        </p:nvGraphicFramePr>
        <p:xfrm>
          <a:off x="374780" y="1297729"/>
          <a:ext cx="5583556" cy="4381615"/>
        </p:xfrm>
        <a:graphic>
          <a:graphicData uri="http://schemas.openxmlformats.org/drawingml/2006/table">
            <a:tbl>
              <a:tblPr firstRow="1" firstCol="1" lastRow="1" lastCol="1" bandRow="1" bandCol="1">
                <a:tableStyleId>{2D5ABB26-0587-4C30-8999-92F81FD0307C}</a:tableStyleId>
              </a:tblPr>
              <a:tblGrid>
                <a:gridCol w="5113579">
                  <a:extLst>
                    <a:ext uri="{9D8B030D-6E8A-4147-A177-3AD203B41FA5}">
                      <a16:colId xmlns:a16="http://schemas.microsoft.com/office/drawing/2014/main" val="1517212587"/>
                    </a:ext>
                  </a:extLst>
                </a:gridCol>
                <a:gridCol w="469977">
                  <a:extLst>
                    <a:ext uri="{9D8B030D-6E8A-4147-A177-3AD203B41FA5}">
                      <a16:colId xmlns:a16="http://schemas.microsoft.com/office/drawing/2014/main" val="1263645727"/>
                    </a:ext>
                  </a:extLst>
                </a:gridCol>
              </a:tblGrid>
              <a:tr h="299084">
                <a:tc>
                  <a:txBody>
                    <a:bodyPr/>
                    <a:lstStyle/>
                    <a:p>
                      <a:pPr marL="45085" marR="0" lvl="0" indent="0" algn="l" defTabSz="685798" rtl="0" eaLnBrk="1" fontAlgn="auto" latinLnBrk="0" hangingPunct="1">
                        <a:lnSpc>
                          <a:spcPct val="100000"/>
                        </a:lnSpc>
                        <a:spcBef>
                          <a:spcPts val="430"/>
                        </a:spcBef>
                        <a:spcAft>
                          <a:spcPts val="0"/>
                        </a:spcAft>
                        <a:buClrTx/>
                        <a:buSzTx/>
                        <a:buFontTx/>
                        <a:buNone/>
                        <a:tabLst/>
                        <a:defRPr/>
                      </a:pPr>
                      <a:r>
                        <a:rPr lang="en-US" sz="1600">
                          <a:solidFill>
                            <a:schemeClr val="bg1"/>
                          </a:solidFill>
                          <a:effectLst/>
                        </a:rPr>
                        <a:t>Criteria – 6 Mark Question</a:t>
                      </a:r>
                      <a:endParaRPr lang="en-AU" sz="1600">
                        <a:solidFill>
                          <a:schemeClr val="bg1"/>
                        </a:solidFill>
                        <a:effectLst/>
                        <a:latin typeface="Arial" panose="020B0604020202020204" pitchFamily="34" charset="0"/>
                        <a:ea typeface="Arial" panose="020B0604020202020204" pitchFamily="34" charset="0"/>
                        <a:cs typeface="Times New Roman" panose="02020603050405020304" pitchFamily="18" charset="0"/>
                      </a:endParaRPr>
                    </a:p>
                  </a:txBody>
                  <a:tcPr>
                    <a:lnR w="12700" cap="flat" cmpd="sng" algn="ctr">
                      <a:noFill/>
                      <a:prstDash val="solid"/>
                      <a:round/>
                      <a:headEnd type="none" w="med" len="med"/>
                      <a:tailEnd type="none" w="med" len="med"/>
                    </a:lnR>
                    <a:solidFill>
                      <a:schemeClr val="tx1"/>
                    </a:solidFill>
                  </a:tcPr>
                </a:tc>
                <a:tc>
                  <a:txBody>
                    <a:bodyPr/>
                    <a:lstStyle/>
                    <a:p>
                      <a:pPr marL="233045" marR="227965" algn="l">
                        <a:spcBef>
                          <a:spcPts val="430"/>
                        </a:spcBef>
                        <a:spcAft>
                          <a:spcPts val="0"/>
                        </a:spcAft>
                      </a:pPr>
                      <a:endParaRPr lang="en-AU" sz="1600">
                        <a:solidFill>
                          <a:schemeClr val="bg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3377097892"/>
                  </a:ext>
                </a:extLst>
              </a:tr>
              <a:tr h="562531">
                <a:tc>
                  <a:txBody>
                    <a:bodyPr/>
                    <a:lstStyle/>
                    <a:p>
                      <a:pPr marL="240030" marR="125730" indent="-171450" algn="l">
                        <a:lnSpc>
                          <a:spcPct val="105000"/>
                        </a:lnSpc>
                        <a:spcBef>
                          <a:spcPts val="260"/>
                        </a:spcBef>
                        <a:spcAft>
                          <a:spcPts val="0"/>
                        </a:spcAft>
                        <a:buFont typeface="Arial" panose="020B0604020202020204" pitchFamily="34" charset="0"/>
                        <a:buChar char="•"/>
                      </a:pPr>
                      <a:r>
                        <a:rPr lang="en-US" sz="1800" b="1" dirty="0">
                          <a:solidFill>
                            <a:srgbClr val="D70C3D"/>
                          </a:solidFill>
                          <a:effectLst/>
                        </a:rPr>
                        <a:t>Explains</a:t>
                      </a:r>
                      <a:r>
                        <a:rPr lang="en-US" sz="1800" dirty="0">
                          <a:solidFill>
                            <a:srgbClr val="D70C3D"/>
                          </a:solidFill>
                          <a:effectLst/>
                        </a:rPr>
                        <a:t> </a:t>
                      </a:r>
                      <a:r>
                        <a:rPr lang="en-US" sz="1800" dirty="0">
                          <a:effectLst/>
                        </a:rPr>
                        <a:t>software,</a:t>
                      </a:r>
                      <a:r>
                        <a:rPr lang="en-US" sz="1800" spc="230" dirty="0">
                          <a:effectLst/>
                        </a:rPr>
                        <a:t> </a:t>
                      </a:r>
                      <a:r>
                        <a:rPr lang="en-US" sz="1800" dirty="0">
                          <a:effectLst/>
                        </a:rPr>
                        <a:t>communication</a:t>
                      </a:r>
                      <a:r>
                        <a:rPr lang="en-US" sz="1800" spc="240" dirty="0">
                          <a:effectLst/>
                        </a:rPr>
                        <a:t> </a:t>
                      </a:r>
                      <a:r>
                        <a:rPr lang="en-US" sz="1800" dirty="0">
                          <a:effectLst/>
                        </a:rPr>
                        <a:t>and</a:t>
                      </a:r>
                      <a:r>
                        <a:rPr lang="en-US" sz="1800" spc="230" dirty="0">
                          <a:effectLst/>
                        </a:rPr>
                        <a:t> </a:t>
                      </a:r>
                      <a:r>
                        <a:rPr lang="en-US" sz="1800" dirty="0">
                          <a:effectLst/>
                        </a:rPr>
                        <a:t>processing</a:t>
                      </a:r>
                      <a:r>
                        <a:rPr lang="en-US" sz="1800" spc="230" dirty="0">
                          <a:effectLst/>
                        </a:rPr>
                        <a:t> </a:t>
                      </a:r>
                      <a:r>
                        <a:rPr lang="en-US" sz="1800" dirty="0">
                          <a:effectLst/>
                        </a:rPr>
                        <a:t>technologies</a:t>
                      </a:r>
                      <a:r>
                        <a:rPr lang="en-US" sz="1800" spc="230" dirty="0">
                          <a:effectLst/>
                        </a:rPr>
                        <a:t> </a:t>
                      </a:r>
                      <a:r>
                        <a:rPr lang="en-US" sz="1800" dirty="0">
                          <a:effectLst/>
                        </a:rPr>
                        <a:t>relevant</a:t>
                      </a:r>
                      <a:r>
                        <a:rPr lang="en-US" sz="1800" spc="-275" dirty="0">
                          <a:effectLst/>
                        </a:rPr>
                        <a:t>  </a:t>
                      </a:r>
                      <a:r>
                        <a:rPr lang="en-US" sz="1800" dirty="0">
                          <a:effectLst/>
                        </a:rPr>
                        <a:t> to</a:t>
                      </a:r>
                      <a:r>
                        <a:rPr lang="en-US" sz="1800" spc="5" dirty="0">
                          <a:effectLst/>
                        </a:rPr>
                        <a:t> </a:t>
                      </a:r>
                      <a:r>
                        <a:rPr lang="en-US" sz="1800" dirty="0">
                          <a:effectLst/>
                        </a:rPr>
                        <a:t>the</a:t>
                      </a:r>
                      <a:r>
                        <a:rPr lang="en-US" sz="1800" spc="10" dirty="0">
                          <a:effectLst/>
                        </a:rPr>
                        <a:t> </a:t>
                      </a:r>
                      <a:r>
                        <a:rPr lang="en-US" sz="1800" dirty="0">
                          <a:effectLst/>
                        </a:rPr>
                        <a:t>creation</a:t>
                      </a:r>
                      <a:r>
                        <a:rPr lang="en-US" sz="1800" spc="10" dirty="0">
                          <a:effectLst/>
                        </a:rPr>
                        <a:t> </a:t>
                      </a:r>
                      <a:r>
                        <a:rPr lang="en-US" sz="1800" dirty="0">
                          <a:effectLst/>
                        </a:rPr>
                        <a:t>of the</a:t>
                      </a:r>
                      <a:r>
                        <a:rPr lang="en-US" sz="1800" spc="5" dirty="0">
                          <a:effectLst/>
                        </a:rPr>
                        <a:t> </a:t>
                      </a:r>
                      <a:r>
                        <a:rPr lang="en-US" sz="1800" dirty="0">
                          <a:effectLst/>
                        </a:rPr>
                        <a:t>MMS</a:t>
                      </a:r>
                      <a:endParaRPr lang="en-AU" sz="18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5080" algn="ctr">
                        <a:spcBef>
                          <a:spcPts val="885"/>
                        </a:spcBef>
                        <a:spcAft>
                          <a:spcPts val="0"/>
                        </a:spcAft>
                      </a:pPr>
                      <a:r>
                        <a:rPr lang="en-US" sz="1800">
                          <a:effectLst/>
                        </a:rPr>
                        <a:t>6</a:t>
                      </a:r>
                      <a:endParaRPr lang="en-AU" sz="18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8631300"/>
                  </a:ext>
                </a:extLst>
              </a:tr>
              <a:tr h="549250">
                <a:tc>
                  <a:txBody>
                    <a:bodyPr/>
                    <a:lstStyle/>
                    <a:p>
                      <a:pPr marL="240030" marR="125730" indent="-171450" algn="l">
                        <a:lnSpc>
                          <a:spcPct val="105000"/>
                        </a:lnSpc>
                        <a:spcBef>
                          <a:spcPts val="235"/>
                        </a:spcBef>
                        <a:spcAft>
                          <a:spcPts val="0"/>
                        </a:spcAft>
                        <a:buFont typeface="Arial" panose="020B0604020202020204" pitchFamily="34" charset="0"/>
                        <a:buChar char="•"/>
                      </a:pPr>
                      <a:r>
                        <a:rPr lang="en-US" sz="1800" b="1">
                          <a:solidFill>
                            <a:srgbClr val="1D428A"/>
                          </a:solidFill>
                          <a:effectLst/>
                        </a:rPr>
                        <a:t>Describes</a:t>
                      </a:r>
                      <a:r>
                        <a:rPr lang="en-US" sz="1800" spc="5">
                          <a:solidFill>
                            <a:srgbClr val="1D428A"/>
                          </a:solidFill>
                          <a:effectLst/>
                        </a:rPr>
                        <a:t> </a:t>
                      </a:r>
                      <a:r>
                        <a:rPr lang="en-US" sz="1800">
                          <a:effectLst/>
                        </a:rPr>
                        <a:t>software, communication</a:t>
                      </a:r>
                      <a:r>
                        <a:rPr lang="en-US" sz="1800" spc="5">
                          <a:effectLst/>
                        </a:rPr>
                        <a:t> </a:t>
                      </a:r>
                      <a:r>
                        <a:rPr lang="en-US" sz="1800">
                          <a:effectLst/>
                        </a:rPr>
                        <a:t>and</a:t>
                      </a:r>
                      <a:r>
                        <a:rPr lang="en-US" sz="1800" spc="290">
                          <a:effectLst/>
                        </a:rPr>
                        <a:t> </a:t>
                      </a:r>
                      <a:r>
                        <a:rPr lang="en-US" sz="1800">
                          <a:effectLst/>
                        </a:rPr>
                        <a:t>processing</a:t>
                      </a:r>
                      <a:r>
                        <a:rPr lang="en-US" sz="1800" spc="290">
                          <a:effectLst/>
                        </a:rPr>
                        <a:t> </a:t>
                      </a:r>
                      <a:r>
                        <a:rPr lang="en-US" sz="1800">
                          <a:effectLst/>
                        </a:rPr>
                        <a:t>technologies</a:t>
                      </a:r>
                      <a:r>
                        <a:rPr lang="en-US" sz="1800" spc="295">
                          <a:effectLst/>
                        </a:rPr>
                        <a:t> </a:t>
                      </a:r>
                      <a:r>
                        <a:rPr lang="en-US" sz="1800">
                          <a:effectLst/>
                        </a:rPr>
                        <a:t>relevant</a:t>
                      </a:r>
                      <a:r>
                        <a:rPr lang="en-US" sz="1800" spc="-280">
                          <a:effectLst/>
                        </a:rPr>
                        <a:t> </a:t>
                      </a:r>
                      <a:r>
                        <a:rPr lang="en-US" sz="1800">
                          <a:effectLst/>
                        </a:rPr>
                        <a:t> to</a:t>
                      </a:r>
                      <a:r>
                        <a:rPr lang="en-US" sz="1800" spc="5">
                          <a:effectLst/>
                        </a:rPr>
                        <a:t> </a:t>
                      </a:r>
                      <a:r>
                        <a:rPr lang="en-US" sz="1800">
                          <a:effectLst/>
                        </a:rPr>
                        <a:t>the</a:t>
                      </a:r>
                      <a:r>
                        <a:rPr lang="en-US" sz="1800" spc="10">
                          <a:effectLst/>
                        </a:rPr>
                        <a:t> </a:t>
                      </a:r>
                      <a:r>
                        <a:rPr lang="en-US" sz="1800">
                          <a:effectLst/>
                        </a:rPr>
                        <a:t>creation</a:t>
                      </a:r>
                      <a:r>
                        <a:rPr lang="en-US" sz="1800" spc="10">
                          <a:effectLst/>
                        </a:rPr>
                        <a:t> </a:t>
                      </a:r>
                      <a:r>
                        <a:rPr lang="en-US" sz="1800">
                          <a:effectLst/>
                        </a:rPr>
                        <a:t>of the</a:t>
                      </a:r>
                      <a:r>
                        <a:rPr lang="en-US" sz="1800" spc="5">
                          <a:effectLst/>
                        </a:rPr>
                        <a:t> </a:t>
                      </a:r>
                      <a:r>
                        <a:rPr lang="en-US" sz="1800">
                          <a:effectLst/>
                        </a:rPr>
                        <a:t>MMS</a:t>
                      </a:r>
                      <a:endParaRPr lang="en-AU" sz="18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080" algn="ctr">
                        <a:spcBef>
                          <a:spcPts val="860"/>
                        </a:spcBef>
                        <a:spcAft>
                          <a:spcPts val="0"/>
                        </a:spcAft>
                      </a:pPr>
                      <a:r>
                        <a:rPr lang="en-US" sz="1800">
                          <a:effectLst/>
                        </a:rPr>
                        <a:t>5</a:t>
                      </a:r>
                      <a:endParaRPr lang="en-AU" sz="18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5601540"/>
                  </a:ext>
                </a:extLst>
              </a:tr>
              <a:tr h="549250">
                <a:tc>
                  <a:txBody>
                    <a:bodyPr/>
                    <a:lstStyle/>
                    <a:p>
                      <a:pPr marL="240030" marR="83185" indent="-171450" algn="l">
                        <a:lnSpc>
                          <a:spcPct val="105000"/>
                        </a:lnSpc>
                        <a:spcBef>
                          <a:spcPts val="235"/>
                        </a:spcBef>
                        <a:spcAft>
                          <a:spcPts val="0"/>
                        </a:spcAft>
                        <a:buFont typeface="Arial" panose="020B0604020202020204" pitchFamily="34" charset="0"/>
                        <a:buChar char="•"/>
                      </a:pPr>
                      <a:r>
                        <a:rPr lang="en-US" sz="1800" b="1" dirty="0">
                          <a:solidFill>
                            <a:srgbClr val="1D428A"/>
                          </a:solidFill>
                          <a:effectLst/>
                        </a:rPr>
                        <a:t>Describes</a:t>
                      </a:r>
                      <a:r>
                        <a:rPr lang="en-US" sz="1800" spc="-20" dirty="0">
                          <a:effectLst/>
                        </a:rPr>
                        <a:t> </a:t>
                      </a:r>
                      <a:r>
                        <a:rPr lang="en-US" sz="1800" dirty="0">
                          <a:effectLst/>
                        </a:rPr>
                        <a:t>at</a:t>
                      </a:r>
                      <a:r>
                        <a:rPr lang="en-US" sz="1800" spc="-25" dirty="0">
                          <a:effectLst/>
                        </a:rPr>
                        <a:t> </a:t>
                      </a:r>
                      <a:r>
                        <a:rPr lang="en-US" sz="1800" dirty="0">
                          <a:effectLst/>
                        </a:rPr>
                        <a:t>least</a:t>
                      </a:r>
                      <a:r>
                        <a:rPr lang="en-US" sz="1800" spc="-25" dirty="0">
                          <a:effectLst/>
                        </a:rPr>
                        <a:t> </a:t>
                      </a:r>
                      <a:r>
                        <a:rPr lang="en-US" sz="1800" dirty="0">
                          <a:effectLst/>
                        </a:rPr>
                        <a:t>two</a:t>
                      </a:r>
                      <a:r>
                        <a:rPr lang="en-US" sz="1800" spc="-15" dirty="0">
                          <a:effectLst/>
                        </a:rPr>
                        <a:t> </a:t>
                      </a:r>
                      <a:r>
                        <a:rPr lang="en-US" sz="1800" dirty="0">
                          <a:effectLst/>
                        </a:rPr>
                        <a:t>categories</a:t>
                      </a:r>
                      <a:r>
                        <a:rPr lang="en-US" sz="1800" spc="-20" dirty="0">
                          <a:effectLst/>
                        </a:rPr>
                        <a:t> </a:t>
                      </a:r>
                      <a:r>
                        <a:rPr lang="en-US" sz="1800" dirty="0">
                          <a:effectLst/>
                        </a:rPr>
                        <a:t>of</a:t>
                      </a:r>
                      <a:r>
                        <a:rPr lang="en-US" sz="1800" spc="-25" dirty="0">
                          <a:effectLst/>
                        </a:rPr>
                        <a:t> </a:t>
                      </a:r>
                      <a:r>
                        <a:rPr lang="en-US" sz="1800" dirty="0">
                          <a:effectLst/>
                        </a:rPr>
                        <a:t>technologies</a:t>
                      </a:r>
                      <a:r>
                        <a:rPr lang="en-US" sz="1800" spc="-15" dirty="0">
                          <a:effectLst/>
                        </a:rPr>
                        <a:t> </a:t>
                      </a:r>
                      <a:r>
                        <a:rPr lang="en-US" sz="1800" dirty="0">
                          <a:effectLst/>
                        </a:rPr>
                        <a:t>relevant</a:t>
                      </a:r>
                      <a:r>
                        <a:rPr lang="en-US" sz="1800" spc="-25" dirty="0">
                          <a:effectLst/>
                        </a:rPr>
                        <a:t> </a:t>
                      </a:r>
                      <a:r>
                        <a:rPr lang="en-US" sz="1800" dirty="0">
                          <a:effectLst/>
                        </a:rPr>
                        <a:t>to</a:t>
                      </a:r>
                      <a:r>
                        <a:rPr lang="en-US" sz="1800" spc="-20" dirty="0">
                          <a:effectLst/>
                        </a:rPr>
                        <a:t> </a:t>
                      </a:r>
                      <a:r>
                        <a:rPr lang="en-US" sz="1800" dirty="0">
                          <a:effectLst/>
                        </a:rPr>
                        <a:t>the</a:t>
                      </a:r>
                      <a:r>
                        <a:rPr lang="en-US" sz="1800" spc="-20" dirty="0">
                          <a:effectLst/>
                        </a:rPr>
                        <a:t> </a:t>
                      </a:r>
                      <a:r>
                        <a:rPr lang="en-US" sz="1800" dirty="0">
                          <a:effectLst/>
                        </a:rPr>
                        <a:t>creation </a:t>
                      </a:r>
                      <a:r>
                        <a:rPr lang="en-US" sz="1800" spc="-290" dirty="0">
                          <a:effectLst/>
                        </a:rPr>
                        <a:t>  </a:t>
                      </a:r>
                      <a:r>
                        <a:rPr lang="en-US" sz="1800" dirty="0">
                          <a:effectLst/>
                        </a:rPr>
                        <a:t>of</a:t>
                      </a:r>
                      <a:r>
                        <a:rPr lang="en-US" sz="1800" spc="-5" dirty="0">
                          <a:effectLst/>
                        </a:rPr>
                        <a:t> </a:t>
                      </a:r>
                      <a:r>
                        <a:rPr lang="en-US" sz="1800" dirty="0">
                          <a:effectLst/>
                        </a:rPr>
                        <a:t>the</a:t>
                      </a:r>
                      <a:r>
                        <a:rPr lang="en-US" sz="1800" spc="5" dirty="0">
                          <a:effectLst/>
                        </a:rPr>
                        <a:t> </a:t>
                      </a:r>
                      <a:r>
                        <a:rPr lang="en-US" sz="1800" dirty="0">
                          <a:effectLst/>
                        </a:rPr>
                        <a:t>MMS</a:t>
                      </a:r>
                      <a:endParaRPr lang="en-AU" sz="18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080" algn="ctr">
                        <a:spcBef>
                          <a:spcPts val="860"/>
                        </a:spcBef>
                        <a:spcAft>
                          <a:spcPts val="0"/>
                        </a:spcAft>
                      </a:pPr>
                      <a:r>
                        <a:rPr lang="en-US" sz="1800">
                          <a:effectLst/>
                        </a:rPr>
                        <a:t>4</a:t>
                      </a:r>
                      <a:endParaRPr lang="en-AU" sz="18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3359367"/>
                  </a:ext>
                </a:extLst>
              </a:tr>
              <a:tr h="549250">
                <a:tc>
                  <a:txBody>
                    <a:bodyPr/>
                    <a:lstStyle/>
                    <a:p>
                      <a:pPr marL="240030" marR="125730" indent="-171450" algn="l">
                        <a:lnSpc>
                          <a:spcPct val="105000"/>
                        </a:lnSpc>
                        <a:spcBef>
                          <a:spcPts val="235"/>
                        </a:spcBef>
                        <a:spcAft>
                          <a:spcPts val="0"/>
                        </a:spcAft>
                        <a:buFont typeface="Arial" panose="020B0604020202020204" pitchFamily="34" charset="0"/>
                        <a:buChar char="•"/>
                      </a:pPr>
                      <a:r>
                        <a:rPr lang="en-US" sz="1800" b="1" dirty="0">
                          <a:solidFill>
                            <a:srgbClr val="407EC9"/>
                          </a:solidFill>
                          <a:effectLst/>
                        </a:rPr>
                        <a:t>Outlines</a:t>
                      </a:r>
                      <a:r>
                        <a:rPr lang="en-US" sz="1800" spc="-25" dirty="0">
                          <a:effectLst/>
                        </a:rPr>
                        <a:t> </a:t>
                      </a:r>
                      <a:r>
                        <a:rPr lang="en-US" sz="1800" dirty="0">
                          <a:effectLst/>
                        </a:rPr>
                        <a:t>features</a:t>
                      </a:r>
                      <a:r>
                        <a:rPr lang="en-US" sz="1800" spc="-25" dirty="0">
                          <a:effectLst/>
                        </a:rPr>
                        <a:t> </a:t>
                      </a:r>
                      <a:r>
                        <a:rPr lang="en-US" sz="1800" dirty="0">
                          <a:effectLst/>
                        </a:rPr>
                        <a:t>of</a:t>
                      </a:r>
                      <a:r>
                        <a:rPr lang="en-US" sz="1800" spc="-25" dirty="0">
                          <a:effectLst/>
                        </a:rPr>
                        <a:t> </a:t>
                      </a:r>
                      <a:r>
                        <a:rPr lang="en-US" sz="1800" dirty="0">
                          <a:effectLst/>
                        </a:rPr>
                        <a:t>software</a:t>
                      </a:r>
                      <a:r>
                        <a:rPr lang="en-US" sz="1800" spc="-25" dirty="0">
                          <a:effectLst/>
                        </a:rPr>
                        <a:t> </a:t>
                      </a:r>
                      <a:r>
                        <a:rPr lang="en-US" sz="1800" dirty="0">
                          <a:effectLst/>
                        </a:rPr>
                        <a:t>and/or</a:t>
                      </a:r>
                      <a:r>
                        <a:rPr lang="en-US" sz="1800" spc="-25" dirty="0">
                          <a:effectLst/>
                        </a:rPr>
                        <a:t> </a:t>
                      </a:r>
                      <a:r>
                        <a:rPr lang="en-US" sz="1800" dirty="0">
                          <a:effectLst/>
                        </a:rPr>
                        <a:t>communication</a:t>
                      </a:r>
                      <a:r>
                        <a:rPr lang="en-US" sz="1800" spc="-25" dirty="0">
                          <a:effectLst/>
                        </a:rPr>
                        <a:t> </a:t>
                      </a:r>
                      <a:r>
                        <a:rPr lang="en-US" sz="1800" dirty="0">
                          <a:effectLst/>
                        </a:rPr>
                        <a:t>and/or</a:t>
                      </a:r>
                      <a:r>
                        <a:rPr lang="en-US" sz="1800" spc="-25" dirty="0">
                          <a:effectLst/>
                        </a:rPr>
                        <a:t> </a:t>
                      </a:r>
                      <a:r>
                        <a:rPr lang="en-US" sz="1800" dirty="0">
                          <a:effectLst/>
                        </a:rPr>
                        <a:t>processing </a:t>
                      </a:r>
                      <a:r>
                        <a:rPr lang="en-US" sz="1800" spc="-290" dirty="0">
                          <a:effectLst/>
                        </a:rPr>
                        <a:t>         </a:t>
                      </a:r>
                      <a:r>
                        <a:rPr lang="en-US" sz="1800" dirty="0">
                          <a:effectLst/>
                        </a:rPr>
                        <a:t>technologies relevant</a:t>
                      </a:r>
                      <a:r>
                        <a:rPr lang="en-US" sz="1800" spc="-5" dirty="0">
                          <a:effectLst/>
                        </a:rPr>
                        <a:t> </a:t>
                      </a:r>
                      <a:r>
                        <a:rPr lang="en-US" sz="1800" dirty="0">
                          <a:effectLst/>
                        </a:rPr>
                        <a:t>to</a:t>
                      </a:r>
                      <a:r>
                        <a:rPr lang="en-US" sz="1800" spc="5" dirty="0">
                          <a:effectLst/>
                        </a:rPr>
                        <a:t> </a:t>
                      </a:r>
                      <a:r>
                        <a:rPr lang="en-US" sz="1800" dirty="0">
                          <a:effectLst/>
                        </a:rPr>
                        <a:t>the</a:t>
                      </a:r>
                      <a:r>
                        <a:rPr lang="en-US" sz="1800" spc="5" dirty="0">
                          <a:effectLst/>
                        </a:rPr>
                        <a:t> </a:t>
                      </a:r>
                      <a:r>
                        <a:rPr lang="en-US" sz="1800" dirty="0">
                          <a:effectLst/>
                        </a:rPr>
                        <a:t>creation</a:t>
                      </a:r>
                      <a:r>
                        <a:rPr lang="en-US" sz="1800" spc="5" dirty="0">
                          <a:effectLst/>
                        </a:rPr>
                        <a:t> </a:t>
                      </a:r>
                      <a:r>
                        <a:rPr lang="en-US" sz="1800" dirty="0">
                          <a:effectLst/>
                        </a:rPr>
                        <a:t>of the</a:t>
                      </a:r>
                      <a:r>
                        <a:rPr lang="en-US" sz="1800" spc="5" dirty="0">
                          <a:effectLst/>
                        </a:rPr>
                        <a:t> </a:t>
                      </a:r>
                      <a:r>
                        <a:rPr lang="en-US" sz="1800" dirty="0">
                          <a:effectLst/>
                        </a:rPr>
                        <a:t>MMS</a:t>
                      </a:r>
                      <a:endParaRPr lang="en-AU" sz="18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080" algn="ctr">
                        <a:spcBef>
                          <a:spcPts val="860"/>
                        </a:spcBef>
                        <a:spcAft>
                          <a:spcPts val="0"/>
                        </a:spcAft>
                      </a:pPr>
                      <a:r>
                        <a:rPr lang="en-US" sz="1800">
                          <a:effectLst/>
                        </a:rPr>
                        <a:t>3</a:t>
                      </a:r>
                      <a:endParaRPr lang="en-AU" sz="18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7126243"/>
                  </a:ext>
                </a:extLst>
              </a:tr>
              <a:tr h="549250">
                <a:tc>
                  <a:txBody>
                    <a:bodyPr/>
                    <a:lstStyle/>
                    <a:p>
                      <a:pPr marL="240030" marR="125730" indent="-171450" algn="l">
                        <a:lnSpc>
                          <a:spcPct val="105000"/>
                        </a:lnSpc>
                        <a:spcBef>
                          <a:spcPts val="235"/>
                        </a:spcBef>
                        <a:spcAft>
                          <a:spcPts val="0"/>
                        </a:spcAft>
                        <a:buFont typeface="Arial" panose="020B0604020202020204" pitchFamily="34" charset="0"/>
                        <a:buChar char="•"/>
                      </a:pPr>
                      <a:r>
                        <a:rPr lang="en-US" sz="1800" b="1" dirty="0">
                          <a:solidFill>
                            <a:srgbClr val="F05A64"/>
                          </a:solidFill>
                          <a:effectLst/>
                        </a:rPr>
                        <a:t>Identifies</a:t>
                      </a:r>
                      <a:r>
                        <a:rPr lang="en-US" sz="1800" spc="195" dirty="0">
                          <a:effectLst/>
                        </a:rPr>
                        <a:t> </a:t>
                      </a:r>
                      <a:r>
                        <a:rPr lang="en-US" sz="1800" dirty="0">
                          <a:effectLst/>
                        </a:rPr>
                        <a:t>features</a:t>
                      </a:r>
                      <a:r>
                        <a:rPr lang="en-US" sz="1800" spc="200" dirty="0">
                          <a:effectLst/>
                        </a:rPr>
                        <a:t> </a:t>
                      </a:r>
                      <a:r>
                        <a:rPr lang="en-US" sz="1800" dirty="0">
                          <a:effectLst/>
                        </a:rPr>
                        <a:t>of</a:t>
                      </a:r>
                      <a:r>
                        <a:rPr lang="en-US" sz="1800" spc="190" dirty="0">
                          <a:effectLst/>
                        </a:rPr>
                        <a:t> </a:t>
                      </a:r>
                      <a:r>
                        <a:rPr lang="en-US" sz="1800" dirty="0">
                          <a:effectLst/>
                        </a:rPr>
                        <a:t>software</a:t>
                      </a:r>
                      <a:r>
                        <a:rPr lang="en-US" sz="1800" spc="210" dirty="0">
                          <a:effectLst/>
                        </a:rPr>
                        <a:t> </a:t>
                      </a:r>
                      <a:r>
                        <a:rPr lang="en-US" sz="1800" dirty="0">
                          <a:effectLst/>
                        </a:rPr>
                        <a:t>and/or</a:t>
                      </a:r>
                      <a:r>
                        <a:rPr lang="en-US" sz="1800" spc="195" dirty="0">
                          <a:effectLst/>
                        </a:rPr>
                        <a:t> </a:t>
                      </a:r>
                      <a:r>
                        <a:rPr lang="en-US" sz="1800" dirty="0">
                          <a:effectLst/>
                        </a:rPr>
                        <a:t>communication</a:t>
                      </a:r>
                      <a:r>
                        <a:rPr lang="en-US" sz="1800" spc="210" dirty="0">
                          <a:effectLst/>
                        </a:rPr>
                        <a:t> </a:t>
                      </a:r>
                      <a:r>
                        <a:rPr lang="en-US" sz="1800" dirty="0">
                          <a:effectLst/>
                        </a:rPr>
                        <a:t>and/or</a:t>
                      </a:r>
                      <a:r>
                        <a:rPr lang="en-US" sz="1800" spc="175" dirty="0">
                          <a:effectLst/>
                        </a:rPr>
                        <a:t> </a:t>
                      </a:r>
                      <a:r>
                        <a:rPr lang="en-US" sz="1800" dirty="0">
                          <a:effectLst/>
                        </a:rPr>
                        <a:t>processing</a:t>
                      </a:r>
                      <a:r>
                        <a:rPr lang="en-US" sz="1800" spc="-280" dirty="0">
                          <a:effectLst/>
                        </a:rPr>
                        <a:t> </a:t>
                      </a:r>
                      <a:r>
                        <a:rPr lang="en-US" sz="1800" dirty="0">
                          <a:effectLst/>
                        </a:rPr>
                        <a:t>technologies relevant</a:t>
                      </a:r>
                      <a:r>
                        <a:rPr lang="en-US" sz="1800" spc="-5" dirty="0">
                          <a:effectLst/>
                        </a:rPr>
                        <a:t> </a:t>
                      </a:r>
                      <a:r>
                        <a:rPr lang="en-US" sz="1800" dirty="0">
                          <a:effectLst/>
                        </a:rPr>
                        <a:t>to</a:t>
                      </a:r>
                      <a:r>
                        <a:rPr lang="en-US" sz="1800" spc="5" dirty="0">
                          <a:effectLst/>
                        </a:rPr>
                        <a:t> </a:t>
                      </a:r>
                      <a:r>
                        <a:rPr lang="en-US" sz="1800" dirty="0">
                          <a:effectLst/>
                        </a:rPr>
                        <a:t>the</a:t>
                      </a:r>
                      <a:r>
                        <a:rPr lang="en-US" sz="1800" spc="5" dirty="0">
                          <a:effectLst/>
                        </a:rPr>
                        <a:t> </a:t>
                      </a:r>
                      <a:r>
                        <a:rPr lang="en-US" sz="1800" dirty="0">
                          <a:effectLst/>
                        </a:rPr>
                        <a:t>creation</a:t>
                      </a:r>
                      <a:r>
                        <a:rPr lang="en-US" sz="1800" spc="10" dirty="0">
                          <a:effectLst/>
                        </a:rPr>
                        <a:t> </a:t>
                      </a:r>
                      <a:r>
                        <a:rPr lang="en-US" sz="1800" dirty="0">
                          <a:effectLst/>
                        </a:rPr>
                        <a:t>of</a:t>
                      </a:r>
                      <a:r>
                        <a:rPr lang="en-US" sz="1800" spc="-5" dirty="0">
                          <a:effectLst/>
                        </a:rPr>
                        <a:t> </a:t>
                      </a:r>
                      <a:r>
                        <a:rPr lang="en-US" sz="1800" dirty="0">
                          <a:effectLst/>
                        </a:rPr>
                        <a:t>the</a:t>
                      </a:r>
                      <a:r>
                        <a:rPr lang="en-US" sz="1800" spc="5" dirty="0">
                          <a:effectLst/>
                        </a:rPr>
                        <a:t> </a:t>
                      </a:r>
                      <a:r>
                        <a:rPr lang="en-US" sz="1800" dirty="0">
                          <a:effectLst/>
                        </a:rPr>
                        <a:t>MMS</a:t>
                      </a:r>
                      <a:endParaRPr lang="en-AU" sz="18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080" algn="ctr">
                        <a:spcBef>
                          <a:spcPts val="885"/>
                        </a:spcBef>
                        <a:spcAft>
                          <a:spcPts val="0"/>
                        </a:spcAft>
                      </a:pPr>
                      <a:r>
                        <a:rPr lang="en-US" sz="1800">
                          <a:effectLst/>
                        </a:rPr>
                        <a:t>2</a:t>
                      </a:r>
                      <a:endParaRPr lang="en-AU" sz="18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6620096"/>
                  </a:ext>
                </a:extLst>
              </a:tr>
              <a:tr h="369177">
                <a:tc>
                  <a:txBody>
                    <a:bodyPr/>
                    <a:lstStyle/>
                    <a:p>
                      <a:pPr marL="240030" indent="-171450" algn="l">
                        <a:spcBef>
                          <a:spcPts val="235"/>
                        </a:spcBef>
                        <a:spcAft>
                          <a:spcPts val="0"/>
                        </a:spcAft>
                        <a:buFont typeface="Arial" panose="020B0604020202020204" pitchFamily="34" charset="0"/>
                        <a:buChar char="•"/>
                      </a:pPr>
                      <a:r>
                        <a:rPr lang="en-US" sz="1800" b="1" dirty="0">
                          <a:solidFill>
                            <a:srgbClr val="F05A64"/>
                          </a:solidFill>
                          <a:effectLst/>
                        </a:rPr>
                        <a:t>Identifies</a:t>
                      </a:r>
                      <a:r>
                        <a:rPr lang="en-US" sz="1800" spc="-15" dirty="0">
                          <a:effectLst/>
                        </a:rPr>
                        <a:t> </a:t>
                      </a:r>
                      <a:r>
                        <a:rPr lang="en-US" sz="1800" dirty="0">
                          <a:effectLst/>
                        </a:rPr>
                        <a:t>a</a:t>
                      </a:r>
                      <a:r>
                        <a:rPr lang="en-US" sz="1800" spc="-5" dirty="0">
                          <a:effectLst/>
                        </a:rPr>
                        <a:t> </a:t>
                      </a:r>
                      <a:r>
                        <a:rPr lang="en-US" sz="1800" dirty="0">
                          <a:effectLst/>
                        </a:rPr>
                        <a:t>feature</a:t>
                      </a:r>
                      <a:r>
                        <a:rPr lang="en-US" sz="1800" spc="-5" dirty="0">
                          <a:effectLst/>
                        </a:rPr>
                        <a:t> </a:t>
                      </a:r>
                      <a:r>
                        <a:rPr lang="en-US" sz="1800" dirty="0">
                          <a:effectLst/>
                        </a:rPr>
                        <a:t>of</a:t>
                      </a:r>
                      <a:r>
                        <a:rPr lang="en-US" sz="1800" spc="-20" dirty="0">
                          <a:effectLst/>
                        </a:rPr>
                        <a:t> </a:t>
                      </a:r>
                      <a:r>
                        <a:rPr lang="en-US" sz="1800" dirty="0">
                          <a:effectLst/>
                        </a:rPr>
                        <a:t>a</a:t>
                      </a:r>
                      <a:r>
                        <a:rPr lang="en-US" sz="1800" spc="-5" dirty="0">
                          <a:effectLst/>
                        </a:rPr>
                        <a:t> </a:t>
                      </a:r>
                      <a:r>
                        <a:rPr lang="en-US" sz="1800" dirty="0">
                          <a:effectLst/>
                        </a:rPr>
                        <a:t>relevant</a:t>
                      </a:r>
                      <a:r>
                        <a:rPr lang="en-US" sz="1800" spc="-15" dirty="0">
                          <a:effectLst/>
                        </a:rPr>
                        <a:t> </a:t>
                      </a:r>
                      <a:r>
                        <a:rPr lang="en-US" sz="1800" dirty="0">
                          <a:effectLst/>
                        </a:rPr>
                        <a:t>technology</a:t>
                      </a:r>
                      <a:endParaRPr lang="en-AU" sz="18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080" algn="ctr">
                        <a:spcBef>
                          <a:spcPts val="235"/>
                        </a:spcBef>
                        <a:spcAft>
                          <a:spcPts val="0"/>
                        </a:spcAft>
                      </a:pPr>
                      <a:r>
                        <a:rPr lang="en-US" sz="1800" dirty="0">
                          <a:effectLst/>
                        </a:rPr>
                        <a:t>1</a:t>
                      </a:r>
                      <a:endParaRPr lang="en-AU" sz="18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8896218"/>
                  </a:ext>
                </a:extLst>
              </a:tr>
            </a:tbl>
          </a:graphicData>
        </a:graphic>
      </p:graphicFrame>
    </p:spTree>
    <p:extLst>
      <p:ext uri="{BB962C8B-B14F-4D97-AF65-F5344CB8AC3E}">
        <p14:creationId xmlns:p14="http://schemas.microsoft.com/office/powerpoint/2010/main" val="1545044398"/>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85E53E9-F454-4AC2-8D56-5E264B3DF16F}"/>
              </a:ext>
            </a:extLst>
          </p:cNvPr>
          <p:cNvSpPr>
            <a:spLocks noGrp="1"/>
          </p:cNvSpPr>
          <p:nvPr>
            <p:ph type="ftr" sz="quarter" idx="3"/>
          </p:nvPr>
        </p:nvSpPr>
        <p:spPr>
          <a:xfrm>
            <a:off x="316229" y="6188899"/>
            <a:ext cx="369572" cy="365125"/>
          </a:xfrm>
          <a:prstGeom prst="rect">
            <a:avLst/>
          </a:prstGeom>
        </p:spPr>
        <p:txBody>
          <a:bodyPr/>
          <a:lstStyle/>
          <a:p>
            <a:fld id="{54B9D45D-5402-4300-B1EC-41833DB2EBEC}" type="slidenum">
              <a:rPr lang="en-US" smtClean="0"/>
              <a:pPr/>
              <a:t>9</a:t>
            </a:fld>
            <a:endParaRPr lang="en-US"/>
          </a:p>
        </p:txBody>
      </p:sp>
      <p:sp>
        <p:nvSpPr>
          <p:cNvPr id="9" name="Text Placeholder 8"/>
          <p:cNvSpPr>
            <a:spLocks noGrp="1"/>
          </p:cNvSpPr>
          <p:nvPr>
            <p:ph type="body" sz="quarter" idx="17"/>
          </p:nvPr>
        </p:nvSpPr>
        <p:spPr>
          <a:xfrm>
            <a:off x="334963" y="1989138"/>
            <a:ext cx="11007292" cy="4090552"/>
          </a:xfrm>
        </p:spPr>
        <p:txBody>
          <a:bodyPr vert="horz" lIns="91440" tIns="45720" rIns="91440" bIns="45720" rtlCol="0" anchor="t">
            <a:normAutofit/>
          </a:bodyPr>
          <a:lstStyle/>
          <a:p>
            <a:pPr marL="240030" indent="-171450">
              <a:spcBef>
                <a:spcPts val="235"/>
              </a:spcBef>
              <a:spcAft>
                <a:spcPts val="0"/>
              </a:spcAft>
            </a:pPr>
            <a:r>
              <a:rPr lang="en-US" dirty="0">
                <a:solidFill>
                  <a:srgbClr val="FF0000"/>
                </a:solidFill>
                <a:latin typeface="Montserrat Medium"/>
              </a:rPr>
              <a:t>Identifies</a:t>
            </a:r>
            <a:r>
              <a:rPr lang="en-US" spc="-15" dirty="0">
                <a:latin typeface="Montserrat Medium"/>
              </a:rPr>
              <a:t> </a:t>
            </a:r>
            <a:r>
              <a:rPr lang="en-US" dirty="0">
                <a:latin typeface="Montserrat Medium"/>
              </a:rPr>
              <a:t>a</a:t>
            </a:r>
            <a:r>
              <a:rPr lang="en-US" spc="-5" dirty="0">
                <a:latin typeface="Montserrat Medium"/>
              </a:rPr>
              <a:t> </a:t>
            </a:r>
            <a:r>
              <a:rPr lang="en-US" dirty="0">
                <a:latin typeface="Montserrat Medium"/>
              </a:rPr>
              <a:t>feature</a:t>
            </a:r>
            <a:r>
              <a:rPr lang="en-US" spc="-5" dirty="0">
                <a:latin typeface="Montserrat Medium"/>
              </a:rPr>
              <a:t> </a:t>
            </a:r>
            <a:r>
              <a:rPr lang="en-US" dirty="0">
                <a:latin typeface="Montserrat Medium"/>
              </a:rPr>
              <a:t>of</a:t>
            </a:r>
            <a:r>
              <a:rPr lang="en-US" spc="-20" dirty="0">
                <a:latin typeface="Montserrat Medium"/>
              </a:rPr>
              <a:t> </a:t>
            </a:r>
            <a:r>
              <a:rPr lang="en-US" dirty="0">
                <a:latin typeface="Montserrat Medium"/>
              </a:rPr>
              <a:t>a</a:t>
            </a:r>
            <a:r>
              <a:rPr lang="en-US" spc="-5" dirty="0">
                <a:latin typeface="Montserrat Medium"/>
              </a:rPr>
              <a:t> </a:t>
            </a:r>
            <a:r>
              <a:rPr lang="en-US" dirty="0">
                <a:latin typeface="Montserrat Medium"/>
              </a:rPr>
              <a:t>relevant</a:t>
            </a:r>
            <a:r>
              <a:rPr lang="en-US" spc="-15" dirty="0">
                <a:latin typeface="Montserrat Medium"/>
              </a:rPr>
              <a:t> </a:t>
            </a:r>
            <a:r>
              <a:rPr lang="en-US" dirty="0">
                <a:latin typeface="Montserrat Medium"/>
              </a:rPr>
              <a:t>technology</a:t>
            </a:r>
          </a:p>
          <a:p>
            <a:pPr marL="68580" indent="0">
              <a:spcBef>
                <a:spcPts val="235"/>
              </a:spcBef>
              <a:spcAft>
                <a:spcPts val="0"/>
              </a:spcAft>
              <a:buNone/>
            </a:pPr>
            <a:endParaRPr lang="en-US" dirty="0"/>
          </a:p>
          <a:p>
            <a:pPr marL="68580" indent="0">
              <a:spcBef>
                <a:spcPts val="235"/>
              </a:spcBef>
              <a:spcAft>
                <a:spcPts val="0"/>
              </a:spcAft>
              <a:buNone/>
            </a:pPr>
            <a:r>
              <a:rPr lang="en-US" dirty="0">
                <a:latin typeface="Montserrat Medium"/>
              </a:rPr>
              <a:t>A multimedia system has to have a powerful computer to run.</a:t>
            </a:r>
          </a:p>
          <a:p>
            <a:pPr marL="240030" indent="-171450">
              <a:spcBef>
                <a:spcPts val="235"/>
              </a:spcBef>
              <a:spcAft>
                <a:spcPts val="0"/>
              </a:spcAft>
            </a:pPr>
            <a:endParaRPr lang="en-US" dirty="0"/>
          </a:p>
        </p:txBody>
      </p:sp>
      <p:sp>
        <p:nvSpPr>
          <p:cNvPr id="7" name="Title 6"/>
          <p:cNvSpPr>
            <a:spLocks noGrp="1"/>
          </p:cNvSpPr>
          <p:nvPr>
            <p:ph type="title"/>
          </p:nvPr>
        </p:nvSpPr>
        <p:spPr/>
        <p:txBody>
          <a:bodyPr/>
          <a:lstStyle/>
          <a:p>
            <a:r>
              <a:rPr lang="en-AU"/>
              <a:t>1 Mark Response</a:t>
            </a:r>
          </a:p>
        </p:txBody>
      </p:sp>
      <p:sp>
        <p:nvSpPr>
          <p:cNvPr id="11" name="Text Placeholder 8">
            <a:extLst>
              <a:ext uri="{FF2B5EF4-FFF2-40B4-BE49-F238E27FC236}">
                <a16:creationId xmlns:a16="http://schemas.microsoft.com/office/drawing/2014/main" id="{86A615B6-02F8-446B-BF58-E25101D5BFCC}"/>
              </a:ext>
            </a:extLst>
          </p:cNvPr>
          <p:cNvSpPr txBox="1">
            <a:spLocks/>
          </p:cNvSpPr>
          <p:nvPr/>
        </p:nvSpPr>
        <p:spPr>
          <a:xfrm>
            <a:off x="5179436" y="1988331"/>
            <a:ext cx="5211822" cy="4090552"/>
          </a:xfrm>
          <a:prstGeom prst="rect">
            <a:avLst/>
          </a:prstGeom>
        </p:spPr>
        <p:txBody>
          <a:bodyPr vert="horz" lIns="91440" tIns="45720" rIns="91440" bIns="45720" rtlCol="0">
            <a:normAutofit/>
          </a:bodyPr>
          <a:lstStyle>
            <a:lvl1pPr marL="177800" indent="-177800" algn="l" defTabSz="685798" rtl="0" eaLnBrk="1" latinLnBrk="0" hangingPunct="1">
              <a:lnSpc>
                <a:spcPct val="150000"/>
              </a:lnSpc>
              <a:spcBef>
                <a:spcPts val="0"/>
              </a:spcBef>
              <a:spcAft>
                <a:spcPts val="600"/>
              </a:spcAft>
              <a:buFont typeface="Arial" panose="020B0604020202020204" pitchFamily="34" charset="0"/>
              <a:buChar char="•"/>
              <a:defRPr sz="1800" kern="1200">
                <a:solidFill>
                  <a:schemeClr val="tx2"/>
                </a:solidFill>
                <a:latin typeface="Montserrat Medium" pitchFamily="2" charset="77"/>
                <a:ea typeface="+mn-ea"/>
                <a:cs typeface="+mn-cs"/>
              </a:defRPr>
            </a:lvl1pPr>
            <a:lvl2pPr marL="355600" indent="-177800" algn="l" defTabSz="685798" rtl="0" eaLnBrk="1" latinLnBrk="0" hangingPunct="1">
              <a:lnSpc>
                <a:spcPct val="150000"/>
              </a:lnSpc>
              <a:spcBef>
                <a:spcPts val="0"/>
              </a:spcBef>
              <a:spcAft>
                <a:spcPts val="600"/>
              </a:spcAft>
              <a:buClrTx/>
              <a:buFont typeface="Montserrat Medium" panose="00000600000000000000" pitchFamily="2" charset="0"/>
              <a:buChar char="−"/>
              <a:defRPr sz="1600" kern="1200">
                <a:solidFill>
                  <a:schemeClr val="tx2"/>
                </a:solidFill>
                <a:latin typeface="Montserrat Medium" pitchFamily="2" charset="77"/>
                <a:ea typeface="+mn-ea"/>
                <a:cs typeface="+mn-cs"/>
              </a:defRPr>
            </a:lvl2pPr>
            <a:lvl3pPr marL="541338" indent="-177800" algn="l" defTabSz="685798" rtl="0" eaLnBrk="1" latinLnBrk="0" hangingPunct="1">
              <a:lnSpc>
                <a:spcPct val="150000"/>
              </a:lnSpc>
              <a:spcBef>
                <a:spcPts val="0"/>
              </a:spcBef>
              <a:spcAft>
                <a:spcPts val="600"/>
              </a:spcAft>
              <a:buClrTx/>
              <a:buFont typeface="Montserrat Medium" panose="00000600000000000000" pitchFamily="2" charset="0"/>
              <a:buChar char="»"/>
              <a:tabLst/>
              <a:defRPr sz="1600" kern="1200">
                <a:solidFill>
                  <a:schemeClr val="tx2"/>
                </a:solidFill>
                <a:latin typeface="Montserrat Medium" pitchFamily="2" charset="77"/>
                <a:ea typeface="+mn-ea"/>
                <a:cs typeface="+mn-cs"/>
              </a:defRPr>
            </a:lvl3pPr>
            <a:lvl4pPr marL="719138" indent="-185738" algn="l" defTabSz="685798" rtl="0" eaLnBrk="1" latinLnBrk="0" hangingPunct="1">
              <a:lnSpc>
                <a:spcPct val="150000"/>
              </a:lnSpc>
              <a:spcBef>
                <a:spcPts val="0"/>
              </a:spcBef>
              <a:spcAft>
                <a:spcPts val="600"/>
              </a:spcAft>
              <a:buClrTx/>
              <a:buFont typeface="Courier New" panose="02070309020205020404" pitchFamily="49" charset="0"/>
              <a:buChar char="o"/>
              <a:defRPr sz="1400" b="0" i="0" kern="1200">
                <a:solidFill>
                  <a:schemeClr val="tx2"/>
                </a:solidFill>
                <a:latin typeface="Montserrat Medium" panose="00000600000000000000" pitchFamily="2" charset="0"/>
                <a:ea typeface="+mn-ea"/>
                <a:cs typeface="+mn-cs"/>
              </a:defRPr>
            </a:lvl4pPr>
            <a:lvl5pPr marL="896938" indent="-177800" algn="l" defTabSz="685798" rtl="0" eaLnBrk="1" latinLnBrk="0" hangingPunct="1">
              <a:lnSpc>
                <a:spcPct val="150000"/>
              </a:lnSpc>
              <a:spcBef>
                <a:spcPts val="0"/>
              </a:spcBef>
              <a:spcAft>
                <a:spcPts val="600"/>
              </a:spcAft>
              <a:buFont typeface="Arial" panose="020B0604020202020204" pitchFamily="34" charset="0"/>
              <a:buChar char="•"/>
              <a:defRPr sz="1200" b="0" i="0" kern="1200">
                <a:solidFill>
                  <a:schemeClr val="tx2"/>
                </a:solidFill>
                <a:latin typeface="+mn-lt"/>
                <a:ea typeface="+mn-ea"/>
                <a:cs typeface="+mn-cs"/>
              </a:defRPr>
            </a:lvl5pPr>
            <a:lvl6pPr marL="1885943"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42"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41"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40"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240030" indent="-171450">
              <a:spcBef>
                <a:spcPts val="235"/>
              </a:spcBef>
              <a:spcAft>
                <a:spcPts val="0"/>
              </a:spcAft>
            </a:pPr>
            <a:endParaRPr lang="en-US"/>
          </a:p>
        </p:txBody>
      </p:sp>
    </p:spTree>
    <p:extLst>
      <p:ext uri="{BB962C8B-B14F-4D97-AF65-F5344CB8AC3E}">
        <p14:creationId xmlns:p14="http://schemas.microsoft.com/office/powerpoint/2010/main" val="1555121559"/>
      </p:ext>
    </p:extLst>
  </p:cSld>
  <p:clrMapOvr>
    <a:masterClrMapping/>
  </p:clrMapOvr>
  <p:transition>
    <p:fade/>
  </p:transition>
</p:sld>
</file>

<file path=ppt/theme/theme1.xml><?xml version="1.0" encoding="utf-8"?>
<a:theme xmlns:a="http://schemas.openxmlformats.org/drawingml/2006/main" name="Office Theme">
  <a:themeElements>
    <a:clrScheme name="DoE">
      <a:dk1>
        <a:srgbClr val="000000"/>
      </a:dk1>
      <a:lt1>
        <a:srgbClr val="FFFFFF"/>
      </a:lt1>
      <a:dk2>
        <a:srgbClr val="041E42"/>
      </a:dk2>
      <a:lt2>
        <a:srgbClr val="C8DCF0"/>
      </a:lt2>
      <a:accent1>
        <a:srgbClr val="1D428A"/>
      </a:accent1>
      <a:accent2>
        <a:srgbClr val="407EC9"/>
      </a:accent2>
      <a:accent3>
        <a:srgbClr val="6CACE4"/>
      </a:accent3>
      <a:accent4>
        <a:srgbClr val="C8DCF0"/>
      </a:accent4>
      <a:accent5>
        <a:srgbClr val="CE0037"/>
      </a:accent5>
      <a:accent6>
        <a:srgbClr val="F3B8B5"/>
      </a:accent6>
      <a:hlink>
        <a:srgbClr val="385E9D"/>
      </a:hlink>
      <a:folHlink>
        <a:srgbClr val="6CACE4"/>
      </a:folHlink>
    </a:clrScheme>
    <a:fontScheme name="DoE">
      <a:majorFont>
        <a:latin typeface="Montserrat SemiBold"/>
        <a:ea typeface=""/>
        <a:cs typeface=""/>
      </a:majorFont>
      <a:minorFont>
        <a:latin typeface="Montserrat Medium"/>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5"/>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defRPr sz="1400" dirty="0" err="1" smtClean="0"/>
        </a:defPPr>
      </a:lstStyle>
    </a:txDef>
  </a:objectDefaults>
  <a:extraClrSchemeLst/>
  <a:custClrLst>
    <a:custClr name="Corporate 1">
      <a:srgbClr val="19233E"/>
    </a:custClr>
    <a:custClr name="Corporate 2">
      <a:srgbClr val="D70C3D"/>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s/Parents 1">
      <a:srgbClr val="1D428A"/>
    </a:custClr>
    <a:custClr name="Teachers/Parents 2">
      <a:srgbClr val="385E9D"/>
    </a:custClr>
    <a:custClr name="Teachers/Parents 3">
      <a:srgbClr val="407EC9"/>
    </a:custClr>
    <a:custClr name="Teachers/Parents 4">
      <a:srgbClr val="6CACE4"/>
    </a:custClr>
    <a:custClr name="Teachers/Parents 5">
      <a:srgbClr val="C8C9C7"/>
    </a:custClr>
    <a:custClr name="Teachers/Parents 6">
      <a:srgbClr val="E6E7EA"/>
    </a:custClr>
    <a:custClr name="Teachers/Parents 7">
      <a:srgbClr val="9D2235"/>
    </a:custClr>
    <a:custClr name="BLANK">
      <a:srgbClr val="FFFFFF"/>
    </a:custClr>
    <a:custClr name="BLANK">
      <a:srgbClr val="FFFFFF"/>
    </a:custClr>
    <a:custClr name="BLANK">
      <a:srgbClr val="FFFFFF"/>
    </a:custClr>
    <a:custClr name="Students 1">
      <a:srgbClr val="A4C8E1"/>
    </a:custClr>
    <a:custClr name="Students 2">
      <a:srgbClr val="C6DAE7"/>
    </a:custClr>
    <a:custClr name="Students 3">
      <a:srgbClr val="E56A54"/>
    </a:custClr>
    <a:custClr name="Students 4">
      <a:srgbClr val="E9C4C7"/>
    </a:custClr>
  </a:custClrLst>
  <a:extLst>
    <a:ext uri="{05A4C25C-085E-4340-85A3-A5531E510DB2}">
      <thm15:themeFamily xmlns:thm15="http://schemas.microsoft.com/office/thememl/2012/main" name="AC_DoE_Powerpoint_widescreen_V2" id="{C27E63FB-993E-0241-AEA9-D7BD9BC144A2}" vid="{D7BB0C32-F030-3B49-8F9E-9FD214FA96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EDB57D06BEA83488E102467783CB60D" ma:contentTypeVersion="14" ma:contentTypeDescription="Create a new document." ma:contentTypeScope="" ma:versionID="a0d499341fafde2d22c4b03e19c22139">
  <xsd:schema xmlns:xsd="http://www.w3.org/2001/XMLSchema" xmlns:xs="http://www.w3.org/2001/XMLSchema" xmlns:p="http://schemas.microsoft.com/office/2006/metadata/properties" xmlns:ns3="02777ac0-bca4-49b9-b304-d2b7eff515d1" xmlns:ns4="33c16299-9e76-4446-b84b-eefe81b91f72" targetNamespace="http://schemas.microsoft.com/office/2006/metadata/properties" ma:root="true" ma:fieldsID="6f704ceac05a5697dba63e1db187c6c4" ns3:_="" ns4:_="">
    <xsd:import namespace="02777ac0-bca4-49b9-b304-d2b7eff515d1"/>
    <xsd:import namespace="33c16299-9e76-4446-b84b-eefe81b91f7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DateTaken" minOccurs="0"/>
                <xsd:element ref="ns3:MediaServiceOCR"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777ac0-bca4-49b9-b304-d2b7eff515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3c16299-9e76-4446-b84b-eefe81b91f7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103D896-46D8-43CD-A7AA-D9E25DA43B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777ac0-bca4-49b9-b304-d2b7eff515d1"/>
    <ds:schemaRef ds:uri="33c16299-9e76-4446-b84b-eefe81b91f7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81C73D2-B262-4CC1-91A2-540D2BC4DA22}">
  <ds:schemaRefs>
    <ds:schemaRef ds:uri="http://schemas.microsoft.com/sharepoint/v3/contenttype/forms"/>
  </ds:schemaRefs>
</ds:datastoreItem>
</file>

<file path=customXml/itemProps3.xml><?xml version="1.0" encoding="utf-8"?>
<ds:datastoreItem xmlns:ds="http://schemas.openxmlformats.org/officeDocument/2006/customXml" ds:itemID="{8CA99DC0-B24A-49E0-A3EF-13B571B0F981}">
  <ds:schemaRefs>
    <ds:schemaRef ds:uri="http://purl.org/dc/elements/1.1/"/>
    <ds:schemaRef ds:uri="http://purl.org/dc/terms/"/>
    <ds:schemaRef ds:uri="02777ac0-bca4-49b9-b304-d2b7eff515d1"/>
    <ds:schemaRef ds:uri="http://schemas.openxmlformats.org/package/2006/metadata/core-properties"/>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33c16299-9e76-4446-b84b-eefe81b91f72"/>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AC_DoE_Powerpoint_widescreen_V2</Template>
  <TotalTime>2</TotalTime>
  <Words>1393</Words>
  <Application>Microsoft Office PowerPoint</Application>
  <PresentationFormat>Widescreen</PresentationFormat>
  <Paragraphs>133</Paragraphs>
  <Slides>17</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Courier New</vt:lpstr>
      <vt:lpstr>Montserrat Medium</vt:lpstr>
      <vt:lpstr>Montserrat SemiBold</vt:lpstr>
      <vt:lpstr>Symbol</vt:lpstr>
      <vt:lpstr>Times New Roman</vt:lpstr>
      <vt:lpstr>Wingdings</vt:lpstr>
      <vt:lpstr>Office Theme</vt:lpstr>
      <vt:lpstr>HSC Examination  IPT – Multimedia Option Topic</vt:lpstr>
      <vt:lpstr>2020 Examination </vt:lpstr>
      <vt:lpstr>Question 28 e)</vt:lpstr>
      <vt:lpstr>How did you go?</vt:lpstr>
      <vt:lpstr>HSC Markers feedback</vt:lpstr>
      <vt:lpstr>Breaking down the question</vt:lpstr>
      <vt:lpstr>Marking Criteria</vt:lpstr>
      <vt:lpstr>Criteria and Key Terms Guide</vt:lpstr>
      <vt:lpstr>1 Mark Response</vt:lpstr>
      <vt:lpstr>2 Mark Response</vt:lpstr>
      <vt:lpstr>3 Mark Response</vt:lpstr>
      <vt:lpstr>4 Mark Response</vt:lpstr>
      <vt:lpstr>5 Mark Response</vt:lpstr>
      <vt:lpstr>6 Mark Response Structure</vt:lpstr>
      <vt:lpstr>6 Mark Response Knowledge</vt:lpstr>
      <vt:lpstr>Acknowledgements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ipt-multimedia-option-topic-6mark</dc:title>
  <dc:creator>NSW Department of Education</dc:creator>
  <cp:keywords>Stage 6</cp:keywords>
  <cp:lastModifiedBy>Vas Ratusau</cp:lastModifiedBy>
  <cp:revision>2</cp:revision>
  <dcterms:created xsi:type="dcterms:W3CDTF">2021-06-18T01:08:42Z</dcterms:created>
  <dcterms:modified xsi:type="dcterms:W3CDTF">2021-06-18T01:13:11Z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0x010100CEDB57D06BEA83488E102467783CB60D</vt:lpwstr>
  </property>
</Properties>
</file>