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266" r:id="rId2"/>
    <p:sldId id="318" r:id="rId3"/>
    <p:sldId id="323" r:id="rId4"/>
    <p:sldId id="342" r:id="rId5"/>
    <p:sldId id="334" r:id="rId6"/>
    <p:sldId id="341" r:id="rId7"/>
    <p:sldId id="319" r:id="rId8"/>
    <p:sldId id="343" r:id="rId9"/>
    <p:sldId id="345" r:id="rId10"/>
    <p:sldId id="336" r:id="rId11"/>
    <p:sldId id="344" r:id="rId12"/>
    <p:sldId id="324" r:id="rId13"/>
  </p:sldIdLst>
  <p:sldSz cx="9144000" cy="6858000" type="screen4x3"/>
  <p:notesSz cx="6858000" cy="2695575"/>
  <p:custDataLst>
    <p:tags r:id="rId16"/>
  </p:custDataLst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Slides" id="{1165592B-D1AE-EE48-AEB4-F19515D86DC8}">
          <p14:sldIdLst>
            <p14:sldId id="266"/>
            <p14:sldId id="318"/>
            <p14:sldId id="323"/>
            <p14:sldId id="342"/>
            <p14:sldId id="334"/>
            <p14:sldId id="341"/>
            <p14:sldId id="319"/>
            <p14:sldId id="343"/>
            <p14:sldId id="345"/>
            <p14:sldId id="336"/>
            <p14:sldId id="344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8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2859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975" userDrawn="1">
          <p15:clr>
            <a:srgbClr val="A4A3A4"/>
          </p15:clr>
        </p15:guide>
        <p15:guide id="9" pos="2555" userDrawn="1">
          <p15:clr>
            <a:srgbClr val="A4A3A4"/>
          </p15:clr>
        </p15:guide>
        <p15:guide id="10" pos="1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2DCCA-D561-4D0A-9491-69538EA7963A}" v="3" dt="2020-03-20T05:16:52.975"/>
    <p1510:client id="{1D5A9401-B577-4FE3-BA0C-DB1C819C2B81}" v="4" dt="2020-04-16T00:18:41.504"/>
    <p1510:client id="{2A995147-1DCC-4C88-AF6C-760735A32387}" v="35" dt="2020-03-21T20:46:39.245"/>
    <p1510:client id="{6AFAD35F-8D1E-4AD3-921C-C5AAAED404C6}" v="647" dt="2020-03-23T03:40:50.525"/>
    <p1510:client id="{B9FC95FF-2527-5A81-064F-EB24D21B46E8}" v="9" dt="2020-03-25T05:38:13.320"/>
    <p1510:client id="{BF858F9F-9A68-4AF6-9B11-586C8658F2FE}" v="801" dt="2020-03-23T02:44:28.50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9" y="45"/>
      </p:cViewPr>
      <p:guideLst>
        <p:guide orient="horz" pos="1842"/>
        <p:guide orient="horz" pos="3280"/>
        <p:guide orient="horz" pos="2228"/>
        <p:guide orient="horz" pos="2614"/>
        <p:guide pos="2859"/>
        <p:guide orient="horz" pos="1570"/>
        <p:guide orient="horz" pos="1616"/>
        <p:guide pos="975"/>
        <p:guide pos="2555"/>
        <p:guide pos="17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Ryan" userId="S::matthew.ryan11@det.nsw.edu.au::1fc0f69c-79c0-40d5-bdd0-99e350270d5f" providerId="AD" clId="Web-{08D2DCCA-D561-4D0A-9491-69538EA7963A}"/>
    <pc:docChg chg="modSld">
      <pc:chgData name="Matthew Ryan" userId="S::matthew.ryan11@det.nsw.edu.au::1fc0f69c-79c0-40d5-bdd0-99e350270d5f" providerId="AD" clId="Web-{08D2DCCA-D561-4D0A-9491-69538EA7963A}" dt="2020-03-20T05:16:52.975" v="2" actId="1076"/>
      <pc:docMkLst>
        <pc:docMk/>
      </pc:docMkLst>
      <pc:sldChg chg="addSp modSp">
        <pc:chgData name="Matthew Ryan" userId="S::matthew.ryan11@det.nsw.edu.au::1fc0f69c-79c0-40d5-bdd0-99e350270d5f" providerId="AD" clId="Web-{08D2DCCA-D561-4D0A-9491-69538EA7963A}" dt="2020-03-20T05:16:52.975" v="2" actId="1076"/>
        <pc:sldMkLst>
          <pc:docMk/>
          <pc:sldMk cId="330179925" sldId="337"/>
        </pc:sldMkLst>
        <pc:spChg chg="add mod">
          <ac:chgData name="Matthew Ryan" userId="S::matthew.ryan11@det.nsw.edu.au::1fc0f69c-79c0-40d5-bdd0-99e350270d5f" providerId="AD" clId="Web-{08D2DCCA-D561-4D0A-9491-69538EA7963A}" dt="2020-03-20T05:16:52.975" v="2" actId="1076"/>
          <ac:spMkLst>
            <pc:docMk/>
            <pc:sldMk cId="330179925" sldId="337"/>
            <ac:spMk id="2" creationId="{A01993F1-695D-451C-B6AF-4007E1A97594}"/>
          </ac:spMkLst>
        </pc:spChg>
      </pc:sldChg>
    </pc:docChg>
  </pc:docChgLst>
  <pc:docChgLst>
    <pc:chgData name="Matthew Ryan" userId="S::matthew.ryan11@det.nsw.edu.au::1fc0f69c-79c0-40d5-bdd0-99e350270d5f" providerId="AD" clId="Web-{6AFAD35F-8D1E-4AD3-921C-C5AAAED404C6}"/>
    <pc:docChg chg="addSld delSld modSld sldOrd modSection">
      <pc:chgData name="Matthew Ryan" userId="S::matthew.ryan11@det.nsw.edu.au::1fc0f69c-79c0-40d5-bdd0-99e350270d5f" providerId="AD" clId="Web-{6AFAD35F-8D1E-4AD3-921C-C5AAAED404C6}" dt="2020-03-23T03:40:46.963" v="639" actId="20577"/>
      <pc:docMkLst>
        <pc:docMk/>
      </pc:docMkLst>
      <pc:sldChg chg="modSp">
        <pc:chgData name="Matthew Ryan" userId="S::matthew.ryan11@det.nsw.edu.au::1fc0f69c-79c0-40d5-bdd0-99e350270d5f" providerId="AD" clId="Web-{6AFAD35F-8D1E-4AD3-921C-C5AAAED404C6}" dt="2020-03-23T02:41:34.964" v="21" actId="20577"/>
        <pc:sldMkLst>
          <pc:docMk/>
          <pc:sldMk cId="1977176640" sldId="278"/>
        </pc:sldMkLst>
        <pc:spChg chg="mod">
          <ac:chgData name="Matthew Ryan" userId="S::matthew.ryan11@det.nsw.edu.au::1fc0f69c-79c0-40d5-bdd0-99e350270d5f" providerId="AD" clId="Web-{6AFAD35F-8D1E-4AD3-921C-C5AAAED404C6}" dt="2020-03-23T02:41:34.964" v="21" actId="20577"/>
          <ac:spMkLst>
            <pc:docMk/>
            <pc:sldMk cId="1977176640" sldId="278"/>
            <ac:spMk id="4" creationId="{00000000-0000-0000-0000-000000000000}"/>
          </ac:spMkLst>
        </pc:spChg>
        <pc:spChg chg="mod">
          <ac:chgData name="Matthew Ryan" userId="S::matthew.ryan11@det.nsw.edu.au::1fc0f69c-79c0-40d5-bdd0-99e350270d5f" providerId="AD" clId="Web-{6AFAD35F-8D1E-4AD3-921C-C5AAAED404C6}" dt="2020-03-23T02:40:31.245" v="8" actId="20577"/>
          <ac:spMkLst>
            <pc:docMk/>
            <pc:sldMk cId="1977176640" sldId="278"/>
            <ac:spMk id="7" creationId="{00000000-0000-0000-0000-000000000000}"/>
          </ac:spMkLst>
        </pc:spChg>
      </pc:sldChg>
      <pc:sldChg chg="modSp">
        <pc:chgData name="Matthew Ryan" userId="S::matthew.ryan11@det.nsw.edu.au::1fc0f69c-79c0-40d5-bdd0-99e350270d5f" providerId="AD" clId="Web-{6AFAD35F-8D1E-4AD3-921C-C5AAAED404C6}" dt="2020-03-23T02:59:44.125" v="119" actId="20577"/>
        <pc:sldMkLst>
          <pc:docMk/>
          <pc:sldMk cId="1453058960" sldId="321"/>
        </pc:sldMkLst>
        <pc:spChg chg="mod">
          <ac:chgData name="Matthew Ryan" userId="S::matthew.ryan11@det.nsw.edu.au::1fc0f69c-79c0-40d5-bdd0-99e350270d5f" providerId="AD" clId="Web-{6AFAD35F-8D1E-4AD3-921C-C5AAAED404C6}" dt="2020-03-23T02:59:44.125" v="119" actId="20577"/>
          <ac:spMkLst>
            <pc:docMk/>
            <pc:sldMk cId="1453058960" sldId="321"/>
            <ac:spMk id="4" creationId="{00000000-0000-0000-0000-000000000000}"/>
          </ac:spMkLst>
        </pc:spChg>
      </pc:sldChg>
      <pc:sldChg chg="addSp delSp modSp">
        <pc:chgData name="Matthew Ryan" userId="S::matthew.ryan11@det.nsw.edu.au::1fc0f69c-79c0-40d5-bdd0-99e350270d5f" providerId="AD" clId="Web-{6AFAD35F-8D1E-4AD3-921C-C5AAAED404C6}" dt="2020-03-23T03:23:42.724" v="423"/>
        <pc:sldMkLst>
          <pc:docMk/>
          <pc:sldMk cId="2501949787" sldId="323"/>
        </pc:sldMkLst>
        <pc:spChg chg="mod">
          <ac:chgData name="Matthew Ryan" userId="S::matthew.ryan11@det.nsw.edu.au::1fc0f69c-79c0-40d5-bdd0-99e350270d5f" providerId="AD" clId="Web-{6AFAD35F-8D1E-4AD3-921C-C5AAAED404C6}" dt="2020-03-23T03:23:41.537" v="420" actId="20577"/>
          <ac:spMkLst>
            <pc:docMk/>
            <pc:sldMk cId="2501949787" sldId="323"/>
            <ac:spMk id="4" creationId="{00000000-0000-0000-0000-000000000000}"/>
          </ac:spMkLst>
        </pc:spChg>
        <pc:picChg chg="del">
          <ac:chgData name="Matthew Ryan" userId="S::matthew.ryan11@det.nsw.edu.au::1fc0f69c-79c0-40d5-bdd0-99e350270d5f" providerId="AD" clId="Web-{6AFAD35F-8D1E-4AD3-921C-C5AAAED404C6}" dt="2020-03-23T03:09:17.174" v="218"/>
          <ac:picMkLst>
            <pc:docMk/>
            <pc:sldMk cId="2501949787" sldId="323"/>
            <ac:picMk id="2" creationId="{00000000-0000-0000-0000-000000000000}"/>
          </ac:picMkLst>
        </pc:picChg>
        <pc:picChg chg="add del mod">
          <ac:chgData name="Matthew Ryan" userId="S::matthew.ryan11@det.nsw.edu.au::1fc0f69c-79c0-40d5-bdd0-99e350270d5f" providerId="AD" clId="Web-{6AFAD35F-8D1E-4AD3-921C-C5AAAED404C6}" dt="2020-03-23T03:23:42.724" v="423"/>
          <ac:picMkLst>
            <pc:docMk/>
            <pc:sldMk cId="2501949787" sldId="323"/>
            <ac:picMk id="8" creationId="{77B05E79-1221-44DA-B5CC-DD1B804F35CF}"/>
          </ac:picMkLst>
        </pc:picChg>
      </pc:sldChg>
      <pc:sldChg chg="modSp">
        <pc:chgData name="Matthew Ryan" userId="S::matthew.ryan11@det.nsw.edu.au::1fc0f69c-79c0-40d5-bdd0-99e350270d5f" providerId="AD" clId="Web-{6AFAD35F-8D1E-4AD3-921C-C5AAAED404C6}" dt="2020-03-23T03:40:46.963" v="639" actId="20577"/>
        <pc:sldMkLst>
          <pc:docMk/>
          <pc:sldMk cId="2537136165" sldId="324"/>
        </pc:sldMkLst>
        <pc:spChg chg="mod">
          <ac:chgData name="Matthew Ryan" userId="S::matthew.ryan11@det.nsw.edu.au::1fc0f69c-79c0-40d5-bdd0-99e350270d5f" providerId="AD" clId="Web-{6AFAD35F-8D1E-4AD3-921C-C5AAAED404C6}" dt="2020-03-23T03:32:07.882" v="630" actId="20577"/>
          <ac:spMkLst>
            <pc:docMk/>
            <pc:sldMk cId="2537136165" sldId="324"/>
            <ac:spMk id="4" creationId="{00000000-0000-0000-0000-000000000000}"/>
          </ac:spMkLst>
        </pc:spChg>
        <pc:spChg chg="mod">
          <ac:chgData name="Matthew Ryan" userId="S::matthew.ryan11@det.nsw.edu.au::1fc0f69c-79c0-40d5-bdd0-99e350270d5f" providerId="AD" clId="Web-{6AFAD35F-8D1E-4AD3-921C-C5AAAED404C6}" dt="2020-03-23T03:40:46.963" v="639" actId="20577"/>
          <ac:spMkLst>
            <pc:docMk/>
            <pc:sldMk cId="2537136165" sldId="324"/>
            <ac:spMk id="7" creationId="{00000000-0000-0000-0000-000000000000}"/>
          </ac:spMkLst>
        </pc:spChg>
      </pc:sldChg>
      <pc:sldChg chg="del">
        <pc:chgData name="Matthew Ryan" userId="S::matthew.ryan11@det.nsw.edu.au::1fc0f69c-79c0-40d5-bdd0-99e350270d5f" providerId="AD" clId="Web-{6AFAD35F-8D1E-4AD3-921C-C5AAAED404C6}" dt="2020-03-23T03:02:34.172" v="217"/>
        <pc:sldMkLst>
          <pc:docMk/>
          <pc:sldMk cId="572732486" sldId="333"/>
        </pc:sldMkLst>
      </pc:sldChg>
      <pc:sldChg chg="modSp">
        <pc:chgData name="Matthew Ryan" userId="S::matthew.ryan11@det.nsw.edu.au::1fc0f69c-79c0-40d5-bdd0-99e350270d5f" providerId="AD" clId="Web-{6AFAD35F-8D1E-4AD3-921C-C5AAAED404C6}" dt="2020-03-23T03:21:49.802" v="376" actId="20577"/>
        <pc:sldMkLst>
          <pc:docMk/>
          <pc:sldMk cId="3182318751" sldId="334"/>
        </pc:sldMkLst>
        <pc:spChg chg="mod">
          <ac:chgData name="Matthew Ryan" userId="S::matthew.ryan11@det.nsw.edu.au::1fc0f69c-79c0-40d5-bdd0-99e350270d5f" providerId="AD" clId="Web-{6AFAD35F-8D1E-4AD3-921C-C5AAAED404C6}" dt="2020-03-23T03:21:49.802" v="376" actId="20577"/>
          <ac:spMkLst>
            <pc:docMk/>
            <pc:sldMk cId="3182318751" sldId="334"/>
            <ac:spMk id="4" creationId="{00000000-0000-0000-0000-000000000000}"/>
          </ac:spMkLst>
        </pc:spChg>
      </pc:sldChg>
      <pc:sldChg chg="del">
        <pc:chgData name="Matthew Ryan" userId="S::matthew.ryan11@det.nsw.edu.au::1fc0f69c-79c0-40d5-bdd0-99e350270d5f" providerId="AD" clId="Web-{6AFAD35F-8D1E-4AD3-921C-C5AAAED404C6}" dt="2020-03-23T03:22:40.021" v="410"/>
        <pc:sldMkLst>
          <pc:docMk/>
          <pc:sldMk cId="3673603818" sldId="335"/>
        </pc:sldMkLst>
      </pc:sldChg>
      <pc:sldChg chg="modSp">
        <pc:chgData name="Matthew Ryan" userId="S::matthew.ryan11@det.nsw.edu.au::1fc0f69c-79c0-40d5-bdd0-99e350270d5f" providerId="AD" clId="Web-{6AFAD35F-8D1E-4AD3-921C-C5AAAED404C6}" dt="2020-03-23T03:40:38.369" v="637" actId="20577"/>
        <pc:sldMkLst>
          <pc:docMk/>
          <pc:sldMk cId="2396114694" sldId="336"/>
        </pc:sldMkLst>
        <pc:spChg chg="mod">
          <ac:chgData name="Matthew Ryan" userId="S::matthew.ryan11@det.nsw.edu.au::1fc0f69c-79c0-40d5-bdd0-99e350270d5f" providerId="AD" clId="Web-{6AFAD35F-8D1E-4AD3-921C-C5AAAED404C6}" dt="2020-03-23T03:28:20.303" v="561" actId="20577"/>
          <ac:spMkLst>
            <pc:docMk/>
            <pc:sldMk cId="2396114694" sldId="336"/>
            <ac:spMk id="4" creationId="{00000000-0000-0000-0000-000000000000}"/>
          </ac:spMkLst>
        </pc:spChg>
        <pc:spChg chg="mod">
          <ac:chgData name="Matthew Ryan" userId="S::matthew.ryan11@det.nsw.edu.au::1fc0f69c-79c0-40d5-bdd0-99e350270d5f" providerId="AD" clId="Web-{6AFAD35F-8D1E-4AD3-921C-C5AAAED404C6}" dt="2020-03-23T03:40:38.369" v="637" actId="20577"/>
          <ac:spMkLst>
            <pc:docMk/>
            <pc:sldMk cId="2396114694" sldId="336"/>
            <ac:spMk id="7" creationId="{00000000-0000-0000-0000-000000000000}"/>
          </ac:spMkLst>
        </pc:spChg>
      </pc:sldChg>
      <pc:sldChg chg="del">
        <pc:chgData name="Matthew Ryan" userId="S::matthew.ryan11@det.nsw.edu.au::1fc0f69c-79c0-40d5-bdd0-99e350270d5f" providerId="AD" clId="Web-{6AFAD35F-8D1E-4AD3-921C-C5AAAED404C6}" dt="2020-03-23T03:30:06.976" v="587"/>
        <pc:sldMkLst>
          <pc:docMk/>
          <pc:sldMk cId="330179925" sldId="337"/>
        </pc:sldMkLst>
      </pc:sldChg>
      <pc:sldChg chg="del">
        <pc:chgData name="Matthew Ryan" userId="S::matthew.ryan11@det.nsw.edu.au::1fc0f69c-79c0-40d5-bdd0-99e350270d5f" providerId="AD" clId="Web-{6AFAD35F-8D1E-4AD3-921C-C5AAAED404C6}" dt="2020-03-23T03:32:10.086" v="632"/>
        <pc:sldMkLst>
          <pc:docMk/>
          <pc:sldMk cId="2015638831" sldId="338"/>
        </pc:sldMkLst>
      </pc:sldChg>
      <pc:sldChg chg="modSp add replId">
        <pc:chgData name="Matthew Ryan" userId="S::matthew.ryan11@det.nsw.edu.au::1fc0f69c-79c0-40d5-bdd0-99e350270d5f" providerId="AD" clId="Web-{6AFAD35F-8D1E-4AD3-921C-C5AAAED404C6}" dt="2020-03-23T02:42:53.165" v="37" actId="20577"/>
        <pc:sldMkLst>
          <pc:docMk/>
          <pc:sldMk cId="2685968484" sldId="339"/>
        </pc:sldMkLst>
        <pc:spChg chg="mod">
          <ac:chgData name="Matthew Ryan" userId="S::matthew.ryan11@det.nsw.edu.au::1fc0f69c-79c0-40d5-bdd0-99e350270d5f" providerId="AD" clId="Web-{6AFAD35F-8D1E-4AD3-921C-C5AAAED404C6}" dt="2020-03-23T02:42:53.165" v="37" actId="20577"/>
          <ac:spMkLst>
            <pc:docMk/>
            <pc:sldMk cId="2685968484" sldId="339"/>
            <ac:spMk id="4" creationId="{00000000-0000-0000-0000-000000000000}"/>
          </ac:spMkLst>
        </pc:spChg>
      </pc:sldChg>
      <pc:sldChg chg="modSp add replId">
        <pc:chgData name="Matthew Ryan" userId="S::matthew.ryan11@det.nsw.edu.au::1fc0f69c-79c0-40d5-bdd0-99e350270d5f" providerId="AD" clId="Web-{6AFAD35F-8D1E-4AD3-921C-C5AAAED404C6}" dt="2020-03-23T03:02:32.625" v="215" actId="20577"/>
        <pc:sldMkLst>
          <pc:docMk/>
          <pc:sldMk cId="1830078370" sldId="340"/>
        </pc:sldMkLst>
        <pc:spChg chg="mod">
          <ac:chgData name="Matthew Ryan" userId="S::matthew.ryan11@det.nsw.edu.au::1fc0f69c-79c0-40d5-bdd0-99e350270d5f" providerId="AD" clId="Web-{6AFAD35F-8D1E-4AD3-921C-C5AAAED404C6}" dt="2020-03-23T03:02:32.625" v="215" actId="20577"/>
          <ac:spMkLst>
            <pc:docMk/>
            <pc:sldMk cId="1830078370" sldId="340"/>
            <ac:spMk id="4" creationId="{00000000-0000-0000-0000-000000000000}"/>
          </ac:spMkLst>
        </pc:spChg>
      </pc:sldChg>
      <pc:sldChg chg="modSp add replId">
        <pc:chgData name="Matthew Ryan" userId="S::matthew.ryan11@det.nsw.edu.au::1fc0f69c-79c0-40d5-bdd0-99e350270d5f" providerId="AD" clId="Web-{6AFAD35F-8D1E-4AD3-921C-C5AAAED404C6}" dt="2020-03-23T03:22:33.505" v="408" actId="20577"/>
        <pc:sldMkLst>
          <pc:docMk/>
          <pc:sldMk cId="4011570781" sldId="341"/>
        </pc:sldMkLst>
        <pc:spChg chg="mod">
          <ac:chgData name="Matthew Ryan" userId="S::matthew.ryan11@det.nsw.edu.au::1fc0f69c-79c0-40d5-bdd0-99e350270d5f" providerId="AD" clId="Web-{6AFAD35F-8D1E-4AD3-921C-C5AAAED404C6}" dt="2020-03-23T03:22:33.505" v="408" actId="20577"/>
          <ac:spMkLst>
            <pc:docMk/>
            <pc:sldMk cId="4011570781" sldId="341"/>
            <ac:spMk id="4" creationId="{00000000-0000-0000-0000-000000000000}"/>
          </ac:spMkLst>
        </pc:spChg>
      </pc:sldChg>
      <pc:sldChg chg="modSp add replId">
        <pc:chgData name="Matthew Ryan" userId="S::matthew.ryan11@det.nsw.edu.au::1fc0f69c-79c0-40d5-bdd0-99e350270d5f" providerId="AD" clId="Web-{6AFAD35F-8D1E-4AD3-921C-C5AAAED404C6}" dt="2020-03-23T03:23:59.506" v="435" actId="1076"/>
        <pc:sldMkLst>
          <pc:docMk/>
          <pc:sldMk cId="959372569" sldId="342"/>
        </pc:sldMkLst>
        <pc:spChg chg="mod">
          <ac:chgData name="Matthew Ryan" userId="S::matthew.ryan11@det.nsw.edu.au::1fc0f69c-79c0-40d5-bdd0-99e350270d5f" providerId="AD" clId="Web-{6AFAD35F-8D1E-4AD3-921C-C5AAAED404C6}" dt="2020-03-23T03:23:57.990" v="433" actId="20577"/>
          <ac:spMkLst>
            <pc:docMk/>
            <pc:sldMk cId="959372569" sldId="342"/>
            <ac:spMk id="4" creationId="{00000000-0000-0000-0000-000000000000}"/>
          </ac:spMkLst>
        </pc:spChg>
        <pc:picChg chg="mod">
          <ac:chgData name="Matthew Ryan" userId="S::matthew.ryan11@det.nsw.edu.au::1fc0f69c-79c0-40d5-bdd0-99e350270d5f" providerId="AD" clId="Web-{6AFAD35F-8D1E-4AD3-921C-C5AAAED404C6}" dt="2020-03-23T03:23:59.506" v="435" actId="1076"/>
          <ac:picMkLst>
            <pc:docMk/>
            <pc:sldMk cId="959372569" sldId="342"/>
            <ac:picMk id="8" creationId="{77B05E79-1221-44DA-B5CC-DD1B804F35CF}"/>
          </ac:picMkLst>
        </pc:picChg>
      </pc:sldChg>
      <pc:sldChg chg="modSp add ord replId">
        <pc:chgData name="Matthew Ryan" userId="S::matthew.ryan11@det.nsw.edu.au::1fc0f69c-79c0-40d5-bdd0-99e350270d5f" providerId="AD" clId="Web-{6AFAD35F-8D1E-4AD3-921C-C5AAAED404C6}" dt="2020-03-23T03:24:37.599" v="445" actId="20577"/>
        <pc:sldMkLst>
          <pc:docMk/>
          <pc:sldMk cId="796361059" sldId="343"/>
        </pc:sldMkLst>
        <pc:spChg chg="mod">
          <ac:chgData name="Matthew Ryan" userId="S::matthew.ryan11@det.nsw.edu.au::1fc0f69c-79c0-40d5-bdd0-99e350270d5f" providerId="AD" clId="Web-{6AFAD35F-8D1E-4AD3-921C-C5AAAED404C6}" dt="2020-03-23T03:24:37.599" v="445" actId="20577"/>
          <ac:spMkLst>
            <pc:docMk/>
            <pc:sldMk cId="796361059" sldId="343"/>
            <ac:spMk id="6" creationId="{00000000-0000-0000-0000-000000000000}"/>
          </ac:spMkLst>
        </pc:spChg>
        <pc:spChg chg="mod">
          <ac:chgData name="Matthew Ryan" userId="S::matthew.ryan11@det.nsw.edu.au::1fc0f69c-79c0-40d5-bdd0-99e350270d5f" providerId="AD" clId="Web-{6AFAD35F-8D1E-4AD3-921C-C5AAAED404C6}" dt="2020-03-23T03:24:33.193" v="444" actId="20577"/>
          <ac:spMkLst>
            <pc:docMk/>
            <pc:sldMk cId="796361059" sldId="343"/>
            <ac:spMk id="7" creationId="{00000000-0000-0000-0000-000000000000}"/>
          </ac:spMkLst>
        </pc:spChg>
      </pc:sldChg>
      <pc:sldChg chg="modSp add replId">
        <pc:chgData name="Matthew Ryan" userId="S::matthew.ryan11@det.nsw.edu.au::1fc0f69c-79c0-40d5-bdd0-99e350270d5f" providerId="AD" clId="Web-{6AFAD35F-8D1E-4AD3-921C-C5AAAED404C6}" dt="2020-03-23T03:40:42.244" v="638" actId="20577"/>
        <pc:sldMkLst>
          <pc:docMk/>
          <pc:sldMk cId="2007184984" sldId="344"/>
        </pc:sldMkLst>
        <pc:spChg chg="mod">
          <ac:chgData name="Matthew Ryan" userId="S::matthew.ryan11@det.nsw.edu.au::1fc0f69c-79c0-40d5-bdd0-99e350270d5f" providerId="AD" clId="Web-{6AFAD35F-8D1E-4AD3-921C-C5AAAED404C6}" dt="2020-03-23T03:29:20.304" v="578" actId="20577"/>
          <ac:spMkLst>
            <pc:docMk/>
            <pc:sldMk cId="2007184984" sldId="344"/>
            <ac:spMk id="4" creationId="{00000000-0000-0000-0000-000000000000}"/>
          </ac:spMkLst>
        </pc:spChg>
        <pc:spChg chg="mod">
          <ac:chgData name="Matthew Ryan" userId="S::matthew.ryan11@det.nsw.edu.au::1fc0f69c-79c0-40d5-bdd0-99e350270d5f" providerId="AD" clId="Web-{6AFAD35F-8D1E-4AD3-921C-C5AAAED404C6}" dt="2020-03-23T03:40:42.244" v="638" actId="20577"/>
          <ac:spMkLst>
            <pc:docMk/>
            <pc:sldMk cId="2007184984" sldId="344"/>
            <ac:spMk id="7" creationId="{00000000-0000-0000-0000-000000000000}"/>
          </ac:spMkLst>
        </pc:spChg>
      </pc:sldChg>
      <pc:sldChg chg="modSp add ord replId">
        <pc:chgData name="Matthew Ryan" userId="S::matthew.ryan11@det.nsw.edu.au::1fc0f69c-79c0-40d5-bdd0-99e350270d5f" providerId="AD" clId="Web-{6AFAD35F-8D1E-4AD3-921C-C5AAAED404C6}" dt="2020-03-23T03:29:54.788" v="586" actId="20577"/>
        <pc:sldMkLst>
          <pc:docMk/>
          <pc:sldMk cId="128725947" sldId="345"/>
        </pc:sldMkLst>
        <pc:spChg chg="mod">
          <ac:chgData name="Matthew Ryan" userId="S::matthew.ryan11@det.nsw.edu.au::1fc0f69c-79c0-40d5-bdd0-99e350270d5f" providerId="AD" clId="Web-{6AFAD35F-8D1E-4AD3-921C-C5AAAED404C6}" dt="2020-03-23T03:29:54.788" v="586" actId="20577"/>
          <ac:spMkLst>
            <pc:docMk/>
            <pc:sldMk cId="128725947" sldId="345"/>
            <ac:spMk id="6" creationId="{00000000-0000-0000-0000-000000000000}"/>
          </ac:spMkLst>
        </pc:spChg>
        <pc:spChg chg="mod">
          <ac:chgData name="Matthew Ryan" userId="S::matthew.ryan11@det.nsw.edu.au::1fc0f69c-79c0-40d5-bdd0-99e350270d5f" providerId="AD" clId="Web-{6AFAD35F-8D1E-4AD3-921C-C5AAAED404C6}" dt="2020-03-23T03:29:45.491" v="584" actId="20577"/>
          <ac:spMkLst>
            <pc:docMk/>
            <pc:sldMk cId="128725947" sldId="345"/>
            <ac:spMk id="7" creationId="{00000000-0000-0000-0000-000000000000}"/>
          </ac:spMkLst>
        </pc:spChg>
      </pc:sldChg>
    </pc:docChg>
  </pc:docChgLst>
  <pc:docChgLst>
    <pc:chgData name="Jill Andrew" userId="S::jill.andrew@det.nsw.edu.au::88fc9fc9-5cc0-47e2-a305-89fae92bedbc" providerId="AD" clId="Web-{1D5A9401-B577-4FE3-BA0C-DB1C819C2B81}"/>
    <pc:docChg chg="modSld">
      <pc:chgData name="Jill Andrew" userId="S::jill.andrew@det.nsw.edu.au::88fc9fc9-5cc0-47e2-a305-89fae92bedbc" providerId="AD" clId="Web-{1D5A9401-B577-4FE3-BA0C-DB1C819C2B81}" dt="2020-04-16T00:18:41.504" v="3" actId="20577"/>
      <pc:docMkLst>
        <pc:docMk/>
      </pc:docMkLst>
      <pc:sldChg chg="modSp">
        <pc:chgData name="Jill Andrew" userId="S::jill.andrew@det.nsw.edu.au::88fc9fc9-5cc0-47e2-a305-89fae92bedbc" providerId="AD" clId="Web-{1D5A9401-B577-4FE3-BA0C-DB1C819C2B81}" dt="2020-04-16T00:18:41.504" v="3" actId="20577"/>
        <pc:sldMkLst>
          <pc:docMk/>
          <pc:sldMk cId="773994904" sldId="266"/>
        </pc:sldMkLst>
        <pc:spChg chg="mod">
          <ac:chgData name="Jill Andrew" userId="S::jill.andrew@det.nsw.edu.au::88fc9fc9-5cc0-47e2-a305-89fae92bedbc" providerId="AD" clId="Web-{1D5A9401-B577-4FE3-BA0C-DB1C819C2B81}" dt="2020-04-16T00:17:41.191" v="0" actId="20577"/>
          <ac:spMkLst>
            <pc:docMk/>
            <pc:sldMk cId="773994904" sldId="266"/>
            <ac:spMk id="2" creationId="{00000000-0000-0000-0000-000000000000}"/>
          </ac:spMkLst>
        </pc:spChg>
        <pc:spChg chg="mod">
          <ac:chgData name="Jill Andrew" userId="S::jill.andrew@det.nsw.edu.au::88fc9fc9-5cc0-47e2-a305-89fae92bedbc" providerId="AD" clId="Web-{1D5A9401-B577-4FE3-BA0C-DB1C819C2B81}" dt="2020-04-16T00:18:41.504" v="3" actId="20577"/>
          <ac:spMkLst>
            <pc:docMk/>
            <pc:sldMk cId="773994904" sldId="266"/>
            <ac:spMk id="3" creationId="{00000000-0000-0000-0000-000000000000}"/>
          </ac:spMkLst>
        </pc:spChg>
      </pc:sldChg>
    </pc:docChg>
  </pc:docChgLst>
  <pc:docChgLst>
    <pc:chgData name="Ananda Horton" userId="S::ananda.horton@det.nsw.edu.au::250a84de-ba9a-4cea-ad5d-070fe767cf35" providerId="AD" clId="Web-{B9FC95FF-2527-5A81-064F-EB24D21B46E8}"/>
    <pc:docChg chg="modSld">
      <pc:chgData name="Ananda Horton" userId="S::ananda.horton@det.nsw.edu.au::250a84de-ba9a-4cea-ad5d-070fe767cf35" providerId="AD" clId="Web-{B9FC95FF-2527-5A81-064F-EB24D21B46E8}" dt="2020-03-25T05:38:13.320" v="7" actId="20577"/>
      <pc:docMkLst>
        <pc:docMk/>
      </pc:docMkLst>
      <pc:sldChg chg="modSp">
        <pc:chgData name="Ananda Horton" userId="S::ananda.horton@det.nsw.edu.au::250a84de-ba9a-4cea-ad5d-070fe767cf35" providerId="AD" clId="Web-{B9FC95FF-2527-5A81-064F-EB24D21B46E8}" dt="2020-03-25T05:37:47.633" v="2" actId="20577"/>
        <pc:sldMkLst>
          <pc:docMk/>
          <pc:sldMk cId="1977176640" sldId="278"/>
        </pc:sldMkLst>
        <pc:spChg chg="mod">
          <ac:chgData name="Ananda Horton" userId="S::ananda.horton@det.nsw.edu.au::250a84de-ba9a-4cea-ad5d-070fe767cf35" providerId="AD" clId="Web-{B9FC95FF-2527-5A81-064F-EB24D21B46E8}" dt="2020-03-25T05:37:47.633" v="2" actId="20577"/>
          <ac:spMkLst>
            <pc:docMk/>
            <pc:sldMk cId="1977176640" sldId="278"/>
            <ac:spMk id="4" creationId="{00000000-0000-0000-0000-000000000000}"/>
          </ac:spMkLst>
        </pc:spChg>
      </pc:sldChg>
      <pc:sldChg chg="modSp">
        <pc:chgData name="Ananda Horton" userId="S::ananda.horton@det.nsw.edu.au::250a84de-ba9a-4cea-ad5d-070fe767cf35" providerId="AD" clId="Web-{B9FC95FF-2527-5A81-064F-EB24D21B46E8}" dt="2020-03-25T05:38:13.305" v="6" actId="20577"/>
        <pc:sldMkLst>
          <pc:docMk/>
          <pc:sldMk cId="2685968484" sldId="339"/>
        </pc:sldMkLst>
        <pc:spChg chg="mod">
          <ac:chgData name="Ananda Horton" userId="S::ananda.horton@det.nsw.edu.au::250a84de-ba9a-4cea-ad5d-070fe767cf35" providerId="AD" clId="Web-{B9FC95FF-2527-5A81-064F-EB24D21B46E8}" dt="2020-03-25T05:38:13.305" v="6" actId="20577"/>
          <ac:spMkLst>
            <pc:docMk/>
            <pc:sldMk cId="2685968484" sldId="339"/>
            <ac:spMk id="4" creationId="{00000000-0000-0000-0000-000000000000}"/>
          </ac:spMkLst>
        </pc:spChg>
      </pc:sldChg>
    </pc:docChg>
  </pc:docChgLst>
  <pc:docChgLst>
    <pc:chgData name="Matthew Ryan" userId="S::matthew.ryan11@det.nsw.edu.au::1fc0f69c-79c0-40d5-bdd0-99e350270d5f" providerId="AD" clId="Web-{2A995147-1DCC-4C88-AF6C-760735A32387}"/>
    <pc:docChg chg="modSld">
      <pc:chgData name="Matthew Ryan" userId="S::matthew.ryan11@det.nsw.edu.au::1fc0f69c-79c0-40d5-bdd0-99e350270d5f" providerId="AD" clId="Web-{2A995147-1DCC-4C88-AF6C-760735A32387}" dt="2020-03-21T20:46:39.245" v="32" actId="20577"/>
      <pc:docMkLst>
        <pc:docMk/>
      </pc:docMkLst>
      <pc:sldChg chg="addSp delSp modSp">
        <pc:chgData name="Matthew Ryan" userId="S::matthew.ryan11@det.nsw.edu.au::1fc0f69c-79c0-40d5-bdd0-99e350270d5f" providerId="AD" clId="Web-{2A995147-1DCC-4C88-AF6C-760735A32387}" dt="2020-03-21T20:46:39.245" v="31" actId="20577"/>
        <pc:sldMkLst>
          <pc:docMk/>
          <pc:sldMk cId="330179925" sldId="337"/>
        </pc:sldMkLst>
        <pc:spChg chg="mod">
          <ac:chgData name="Matthew Ryan" userId="S::matthew.ryan11@det.nsw.edu.au::1fc0f69c-79c0-40d5-bdd0-99e350270d5f" providerId="AD" clId="Web-{2A995147-1DCC-4C88-AF6C-760735A32387}" dt="2020-03-21T20:46:39.245" v="31" actId="20577"/>
          <ac:spMkLst>
            <pc:docMk/>
            <pc:sldMk cId="330179925" sldId="337"/>
            <ac:spMk id="4" creationId="{00000000-0000-0000-0000-000000000000}"/>
          </ac:spMkLst>
        </pc:spChg>
        <pc:spChg chg="add del mod">
          <ac:chgData name="Matthew Ryan" userId="S::matthew.ryan11@det.nsw.edu.au::1fc0f69c-79c0-40d5-bdd0-99e350270d5f" providerId="AD" clId="Web-{2A995147-1DCC-4C88-AF6C-760735A32387}" dt="2020-03-21T20:45:48.182" v="10"/>
          <ac:spMkLst>
            <pc:docMk/>
            <pc:sldMk cId="330179925" sldId="337"/>
            <ac:spMk id="9" creationId="{3C1110D5-1D9A-4449-A02D-BDA8D01FB30E}"/>
          </ac:spMkLst>
        </pc:spChg>
        <pc:picChg chg="mod">
          <ac:chgData name="Matthew Ryan" userId="S::matthew.ryan11@det.nsw.edu.au::1fc0f69c-79c0-40d5-bdd0-99e350270d5f" providerId="AD" clId="Web-{2A995147-1DCC-4C88-AF6C-760735A32387}" dt="2020-03-21T20:45:52.151" v="11" actId="1076"/>
          <ac:picMkLst>
            <pc:docMk/>
            <pc:sldMk cId="330179925" sldId="337"/>
            <ac:picMk id="8" creationId="{00000000-0000-0000-0000-000000000000}"/>
          </ac:picMkLst>
        </pc:picChg>
      </pc:sldChg>
    </pc:docChg>
  </pc:docChgLst>
  <pc:docChgLst>
    <pc:chgData name="Lauren Atkins" userId="S::lauren.ryan8@det.nsw.edu.au::62014980-1791-4d03-a530-7daf0e1d4f3c" providerId="AD" clId="Web-{BF858F9F-9A68-4AF6-9B11-586C8658F2FE}"/>
    <pc:docChg chg="modSld">
      <pc:chgData name="Lauren Atkins" userId="S::lauren.ryan8@det.nsw.edu.au::62014980-1791-4d03-a530-7daf0e1d4f3c" providerId="AD" clId="Web-{BF858F9F-9A68-4AF6-9B11-586C8658F2FE}" dt="2020-03-23T02:44:28.506" v="789" actId="20577"/>
      <pc:docMkLst>
        <pc:docMk/>
      </pc:docMkLst>
      <pc:sldChg chg="modSp">
        <pc:chgData name="Lauren Atkins" userId="S::lauren.ryan8@det.nsw.edu.au::62014980-1791-4d03-a530-7daf0e1d4f3c" providerId="AD" clId="Web-{BF858F9F-9A68-4AF6-9B11-586C8658F2FE}" dt="2020-03-23T02:21:28.881" v="0" actId="20577"/>
        <pc:sldMkLst>
          <pc:docMk/>
          <pc:sldMk cId="773994904" sldId="266"/>
        </pc:sldMkLst>
        <pc:spChg chg="mod">
          <ac:chgData name="Lauren Atkins" userId="S::lauren.ryan8@det.nsw.edu.au::62014980-1791-4d03-a530-7daf0e1d4f3c" providerId="AD" clId="Web-{BF858F9F-9A68-4AF6-9B11-586C8658F2FE}" dt="2020-03-23T02:21:28.881" v="0" actId="20577"/>
          <ac:spMkLst>
            <pc:docMk/>
            <pc:sldMk cId="773994904" sldId="266"/>
            <ac:spMk id="2" creationId="{00000000-0000-0000-0000-000000000000}"/>
          </ac:spMkLst>
        </pc:spChg>
      </pc:sldChg>
      <pc:sldChg chg="modSp">
        <pc:chgData name="Lauren Atkins" userId="S::lauren.ryan8@det.nsw.edu.au::62014980-1791-4d03-a530-7daf0e1d4f3c" providerId="AD" clId="Web-{BF858F9F-9A68-4AF6-9B11-586C8658F2FE}" dt="2020-03-23T02:39:39.742" v="704" actId="20577"/>
        <pc:sldMkLst>
          <pc:docMk/>
          <pc:sldMk cId="1977176640" sldId="278"/>
        </pc:sldMkLst>
        <pc:spChg chg="mod">
          <ac:chgData name="Lauren Atkins" userId="S::lauren.ryan8@det.nsw.edu.au::62014980-1791-4d03-a530-7daf0e1d4f3c" providerId="AD" clId="Web-{BF858F9F-9A68-4AF6-9B11-586C8658F2FE}" dt="2020-03-23T02:39:39.742" v="704" actId="20577"/>
          <ac:spMkLst>
            <pc:docMk/>
            <pc:sldMk cId="1977176640" sldId="278"/>
            <ac:spMk id="4" creationId="{00000000-0000-0000-0000-000000000000}"/>
          </ac:spMkLst>
        </pc:spChg>
      </pc:sldChg>
      <pc:sldChg chg="modSp">
        <pc:chgData name="Lauren Atkins" userId="S::lauren.ryan8@det.nsw.edu.au::62014980-1791-4d03-a530-7daf0e1d4f3c" providerId="AD" clId="Web-{BF858F9F-9A68-4AF6-9B11-586C8658F2FE}" dt="2020-03-23T02:21:54.754" v="43" actId="20577"/>
        <pc:sldMkLst>
          <pc:docMk/>
          <pc:sldMk cId="753335825" sldId="296"/>
        </pc:sldMkLst>
        <pc:spChg chg="mod">
          <ac:chgData name="Lauren Atkins" userId="S::lauren.ryan8@det.nsw.edu.au::62014980-1791-4d03-a530-7daf0e1d4f3c" providerId="AD" clId="Web-{BF858F9F-9A68-4AF6-9B11-586C8658F2FE}" dt="2020-03-23T02:21:54.754" v="43" actId="20577"/>
          <ac:spMkLst>
            <pc:docMk/>
            <pc:sldMk cId="753335825" sldId="296"/>
            <ac:spMk id="2" creationId="{00000000-0000-0000-0000-000000000000}"/>
          </ac:spMkLst>
        </pc:spChg>
      </pc:sldChg>
      <pc:sldChg chg="modSp">
        <pc:chgData name="Lauren Atkins" userId="S::lauren.ryan8@det.nsw.edu.au::62014980-1791-4d03-a530-7daf0e1d4f3c" providerId="AD" clId="Web-{BF858F9F-9A68-4AF6-9B11-586C8658F2FE}" dt="2020-03-23T02:23:17.356" v="46" actId="20577"/>
        <pc:sldMkLst>
          <pc:docMk/>
          <pc:sldMk cId="2730581940" sldId="316"/>
        </pc:sldMkLst>
        <pc:spChg chg="mod">
          <ac:chgData name="Lauren Atkins" userId="S::lauren.ryan8@det.nsw.edu.au::62014980-1791-4d03-a530-7daf0e1d4f3c" providerId="AD" clId="Web-{BF858F9F-9A68-4AF6-9B11-586C8658F2FE}" dt="2020-03-23T02:23:17.356" v="46" actId="20577"/>
          <ac:spMkLst>
            <pc:docMk/>
            <pc:sldMk cId="2730581940" sldId="316"/>
            <ac:spMk id="2" creationId="{00000000-0000-0000-0000-000000000000}"/>
          </ac:spMkLst>
        </pc:spChg>
      </pc:sldChg>
      <pc:sldChg chg="modSp">
        <pc:chgData name="Lauren Atkins" userId="S::lauren.ryan8@det.nsw.edu.au::62014980-1791-4d03-a530-7daf0e1d4f3c" providerId="AD" clId="Web-{BF858F9F-9A68-4AF6-9B11-586C8658F2FE}" dt="2020-03-23T02:24:30.573" v="64" actId="20577"/>
        <pc:sldMkLst>
          <pc:docMk/>
          <pc:sldMk cId="2811050533" sldId="318"/>
        </pc:sldMkLst>
        <pc:spChg chg="mod">
          <ac:chgData name="Lauren Atkins" userId="S::lauren.ryan8@det.nsw.edu.au::62014980-1791-4d03-a530-7daf0e1d4f3c" providerId="AD" clId="Web-{BF858F9F-9A68-4AF6-9B11-586C8658F2FE}" dt="2020-03-23T02:24:30.573" v="64" actId="20577"/>
          <ac:spMkLst>
            <pc:docMk/>
            <pc:sldMk cId="2811050533" sldId="318"/>
            <ac:spMk id="2" creationId="{00000000-0000-0000-0000-000000000000}"/>
          </ac:spMkLst>
        </pc:spChg>
      </pc:sldChg>
      <pc:sldChg chg="modSp">
        <pc:chgData name="Lauren Atkins" userId="S::lauren.ryan8@det.nsw.edu.au::62014980-1791-4d03-a530-7daf0e1d4f3c" providerId="AD" clId="Web-{BF858F9F-9A68-4AF6-9B11-586C8658F2FE}" dt="2020-03-23T02:25:24.301" v="68" actId="20577"/>
        <pc:sldMkLst>
          <pc:docMk/>
          <pc:sldMk cId="3024106590" sldId="319"/>
        </pc:sldMkLst>
        <pc:spChg chg="mod">
          <ac:chgData name="Lauren Atkins" userId="S::lauren.ryan8@det.nsw.edu.au::62014980-1791-4d03-a530-7daf0e1d4f3c" providerId="AD" clId="Web-{BF858F9F-9A68-4AF6-9B11-586C8658F2FE}" dt="2020-03-23T02:25:24.301" v="68" actId="20577"/>
          <ac:spMkLst>
            <pc:docMk/>
            <pc:sldMk cId="3024106590" sldId="319"/>
            <ac:spMk id="2" creationId="{00000000-0000-0000-0000-000000000000}"/>
          </ac:spMkLst>
        </pc:spChg>
      </pc:sldChg>
      <pc:sldChg chg="modSp">
        <pc:chgData name="Lauren Atkins" userId="S::lauren.ryan8@det.nsw.edu.au::62014980-1791-4d03-a530-7daf0e1d4f3c" providerId="AD" clId="Web-{BF858F9F-9A68-4AF6-9B11-586C8658F2FE}" dt="2020-03-23T02:41:13.304" v="721" actId="20577"/>
        <pc:sldMkLst>
          <pc:docMk/>
          <pc:sldMk cId="1453058960" sldId="321"/>
        </pc:sldMkLst>
        <pc:spChg chg="mod">
          <ac:chgData name="Lauren Atkins" userId="S::lauren.ryan8@det.nsw.edu.au::62014980-1791-4d03-a530-7daf0e1d4f3c" providerId="AD" clId="Web-{BF858F9F-9A68-4AF6-9B11-586C8658F2FE}" dt="2020-03-23T02:41:13.304" v="721" actId="20577"/>
          <ac:spMkLst>
            <pc:docMk/>
            <pc:sldMk cId="1453058960" sldId="321"/>
            <ac:spMk id="7" creationId="{00000000-0000-0000-0000-000000000000}"/>
          </ac:spMkLst>
        </pc:spChg>
      </pc:sldChg>
      <pc:sldChg chg="modSp">
        <pc:chgData name="Lauren Atkins" userId="S::lauren.ryan8@det.nsw.edu.au::62014980-1791-4d03-a530-7daf0e1d4f3c" providerId="AD" clId="Web-{BF858F9F-9A68-4AF6-9B11-586C8658F2FE}" dt="2020-03-23T02:43:21.100" v="739" actId="20577"/>
        <pc:sldMkLst>
          <pc:docMk/>
          <pc:sldMk cId="2501949787" sldId="323"/>
        </pc:sldMkLst>
        <pc:spChg chg="mod">
          <ac:chgData name="Lauren Atkins" userId="S::lauren.ryan8@det.nsw.edu.au::62014980-1791-4d03-a530-7daf0e1d4f3c" providerId="AD" clId="Web-{BF858F9F-9A68-4AF6-9B11-586C8658F2FE}" dt="2020-03-23T02:43:21.100" v="739" actId="20577"/>
          <ac:spMkLst>
            <pc:docMk/>
            <pc:sldMk cId="2501949787" sldId="323"/>
            <ac:spMk id="7" creationId="{00000000-0000-0000-0000-000000000000}"/>
          </ac:spMkLst>
        </pc:spChg>
      </pc:sldChg>
      <pc:sldChg chg="modSp">
        <pc:chgData name="Lauren Atkins" userId="S::lauren.ryan8@det.nsw.edu.au::62014980-1791-4d03-a530-7daf0e1d4f3c" providerId="AD" clId="Web-{BF858F9F-9A68-4AF6-9B11-586C8658F2FE}" dt="2020-03-23T02:44:28.506" v="789" actId="20577"/>
        <pc:sldMkLst>
          <pc:docMk/>
          <pc:sldMk cId="2537136165" sldId="324"/>
        </pc:sldMkLst>
        <pc:spChg chg="mod">
          <ac:chgData name="Lauren Atkins" userId="S::lauren.ryan8@det.nsw.edu.au::62014980-1791-4d03-a530-7daf0e1d4f3c" providerId="AD" clId="Web-{BF858F9F-9A68-4AF6-9B11-586C8658F2FE}" dt="2020-03-23T02:44:28.506" v="789" actId="20577"/>
          <ac:spMkLst>
            <pc:docMk/>
            <pc:sldMk cId="2537136165" sldId="324"/>
            <ac:spMk id="7" creationId="{00000000-0000-0000-0000-000000000000}"/>
          </ac:spMkLst>
        </pc:spChg>
      </pc:sldChg>
      <pc:sldChg chg="modSp">
        <pc:chgData name="Lauren Atkins" userId="S::lauren.ryan8@det.nsw.edu.au::62014980-1791-4d03-a530-7daf0e1d4f3c" providerId="AD" clId="Web-{BF858F9F-9A68-4AF6-9B11-586C8658F2FE}" dt="2020-03-23T02:43:42.256" v="758" actId="20577"/>
        <pc:sldMkLst>
          <pc:docMk/>
          <pc:sldMk cId="3182318751" sldId="334"/>
        </pc:sldMkLst>
        <pc:spChg chg="mod">
          <ac:chgData name="Lauren Atkins" userId="S::lauren.ryan8@det.nsw.edu.au::62014980-1791-4d03-a530-7daf0e1d4f3c" providerId="AD" clId="Web-{BF858F9F-9A68-4AF6-9B11-586C8658F2FE}" dt="2020-03-23T02:43:42.256" v="758" actId="20577"/>
          <ac:spMkLst>
            <pc:docMk/>
            <pc:sldMk cId="3182318751" sldId="334"/>
            <ac:spMk id="7" creationId="{00000000-0000-0000-0000-000000000000}"/>
          </ac:spMkLst>
        </pc:spChg>
      </pc:sldChg>
      <pc:sldChg chg="modSp">
        <pc:chgData name="Lauren Atkins" userId="S::lauren.ryan8@det.nsw.edu.au::62014980-1791-4d03-a530-7daf0e1d4f3c" providerId="AD" clId="Web-{BF858F9F-9A68-4AF6-9B11-586C8658F2FE}" dt="2020-03-23T02:44:01.069" v="764" actId="20577"/>
        <pc:sldMkLst>
          <pc:docMk/>
          <pc:sldMk cId="2396114694" sldId="336"/>
        </pc:sldMkLst>
        <pc:spChg chg="mod">
          <ac:chgData name="Lauren Atkins" userId="S::lauren.ryan8@det.nsw.edu.au::62014980-1791-4d03-a530-7daf0e1d4f3c" providerId="AD" clId="Web-{BF858F9F-9A68-4AF6-9B11-586C8658F2FE}" dt="2020-03-23T02:44:01.069" v="764" actId="20577"/>
          <ac:spMkLst>
            <pc:docMk/>
            <pc:sldMk cId="2396114694" sldId="336"/>
            <ac:spMk id="7" creationId="{00000000-0000-0000-0000-000000000000}"/>
          </ac:spMkLst>
        </pc:spChg>
      </pc:sldChg>
      <pc:sldChg chg="modSp">
        <pc:chgData name="Lauren Atkins" userId="S::lauren.ryan8@det.nsw.edu.au::62014980-1791-4d03-a530-7daf0e1d4f3c" providerId="AD" clId="Web-{BF858F9F-9A68-4AF6-9B11-586C8658F2FE}" dt="2020-03-23T02:44:09.022" v="773" actId="20577"/>
        <pc:sldMkLst>
          <pc:docMk/>
          <pc:sldMk cId="330179925" sldId="337"/>
        </pc:sldMkLst>
        <pc:spChg chg="mod">
          <ac:chgData name="Lauren Atkins" userId="S::lauren.ryan8@det.nsw.edu.au::62014980-1791-4d03-a530-7daf0e1d4f3c" providerId="AD" clId="Web-{BF858F9F-9A68-4AF6-9B11-586C8658F2FE}" dt="2020-03-23T02:44:09.022" v="773" actId="20577"/>
          <ac:spMkLst>
            <pc:docMk/>
            <pc:sldMk cId="330179925" sldId="337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b="1" i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layout>
        <c:manualLayout>
          <c:xMode val="edge"/>
          <c:yMode val="edge"/>
          <c:x val="5.0067121985634906E-2"/>
          <c:y val="1.332463490907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50469155990188"/>
          <c:w val="0.99770930078221387"/>
          <c:h val="0.840457292275492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E1-9680-BF397F888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E1-9680-BF397F888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4E1-9680-BF397F88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40315640"/>
        <c:axId val="240315248"/>
      </c:barChart>
      <c:catAx>
        <c:axId val="240315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315248"/>
        <c:crosses val="autoZero"/>
        <c:auto val="1"/>
        <c:lblAlgn val="ctr"/>
        <c:lblOffset val="100"/>
        <c:noMultiLvlLbl val="0"/>
      </c:catAx>
      <c:valAx>
        <c:axId val="240315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031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kern="1200" spc="0" baseline="0">
                <a:solidFill>
                  <a:srgbClr val="1923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  <a:endParaRPr lang="en-AU" sz="1600" b="1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8802394693555564E-2"/>
          <c:y val="1.66622753284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9730433599247"/>
          <c:y val="0.18716181113673139"/>
          <c:w val="0.57738947809885199"/>
          <c:h val="0.79789597837774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7-4096-88DB-1BE9AAD60A27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7-4096-88DB-1BE9AAD60A27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7-4096-88DB-1BE9AAD60A27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7-4096-88DB-1BE9AAD60A2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C5D0DBC-5192-4D8E-9C93-110176CD87CC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r>
                      <a:rPr lang="en-US" baseline="0"/>
                      <a:t>, </a:t>
                    </a:r>
                    <a:fld id="{4B725BE5-439E-48A7-81A4-165608449EA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07-4096-88DB-1BE9AAD60A27}"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7-4096-88DB-1BE9AAD6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10/05/2020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460" y="4048755"/>
            <a:ext cx="347702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6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&#10;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014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7272" y="1844675"/>
            <a:ext cx="8659415" cy="4178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50" y="1210247"/>
            <a:ext cx="6574221" cy="46763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50" y="703448"/>
            <a:ext cx="6727361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Agenda slide</a:t>
            </a:r>
            <a:endParaRPr lang="en-A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13C52-0751-BC4D-A716-67C521725C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85F729-539D-F848-B304-C18B0623A65C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15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660" y="1844675"/>
            <a:ext cx="8628224" cy="4236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860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2100" y="1844675"/>
            <a:ext cx="8572723" cy="42454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29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2000" y="1844676"/>
            <a:ext cx="4335465" cy="41477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6"/>
            <a:ext cx="4183856" cy="41477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033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5" descr="Name of bar chart to be inserted" title="Chart">
            <a:extLst>
              <a:ext uri="{FF2B5EF4-FFF2-40B4-BE49-F238E27FC236}">
                <a16:creationId xmlns:a16="http://schemas.microsoft.com/office/drawing/2014/main" id="{78CDAE48-35F7-4A8F-908A-26AABCF38BA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933837282"/>
              </p:ext>
            </p:extLst>
          </p:nvPr>
        </p:nvGraphicFramePr>
        <p:xfrm>
          <a:off x="4062200" y="1844675"/>
          <a:ext cx="5051624" cy="413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3864547" cy="4138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3020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7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6" descr="Name of pie chart to be inserted" title="Chart">
            <a:extLst>
              <a:ext uri="{FF2B5EF4-FFF2-40B4-BE49-F238E27FC236}">
                <a16:creationId xmlns:a16="http://schemas.microsoft.com/office/drawing/2014/main" id="{605EC759-23A5-412D-8489-3CD3D3F4FD7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37913673"/>
              </p:ext>
            </p:extLst>
          </p:nvPr>
        </p:nvGraphicFramePr>
        <p:xfrm>
          <a:off x="4706522" y="1844676"/>
          <a:ext cx="4177487" cy="409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77487" cy="4093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F174A2-A12A-574C-A29E-3FE1A83AA8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811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1844675"/>
            <a:ext cx="4354316" cy="406717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8091" y="1844675"/>
            <a:ext cx="4140744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712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D2C0BA2-4F2F-4DB2-B9B9-254956473F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1844675"/>
            <a:ext cx="4289512" cy="4067176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844675"/>
            <a:ext cx="4120102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7782E-9F13-7747-9D25-96B05BFAA5DD}"/>
              </a:ext>
            </a:extLst>
          </p:cNvPr>
          <p:cNvSpPr txBox="1"/>
          <p:nvPr userDrawn="1"/>
        </p:nvSpPr>
        <p:spPr>
          <a:xfrm>
            <a:off x="249382" y="4156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42197245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F238E7-DF0B-440A-80CD-92A5852D35B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72000" y="1844675"/>
            <a:ext cx="4279900" cy="4129998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844675"/>
            <a:ext cx="4111224" cy="41299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1965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EDAD-CF55-D841-9671-910D0B8F9569}"/>
              </a:ext>
            </a:extLst>
          </p:cNvPr>
          <p:cNvSpPr txBox="1"/>
          <p:nvPr userDrawn="1"/>
        </p:nvSpPr>
        <p:spPr>
          <a:xfrm>
            <a:off x="654627" y="3740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12792886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07975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2517034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726093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6935151" y="1881188"/>
            <a:ext cx="1980000" cy="1704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307975" y="3729038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2517421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4732337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6947253" y="3778093"/>
            <a:ext cx="1979613" cy="2201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1" y="1245629"/>
            <a:ext cx="8627651" cy="44362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6258126"/>
            <a:ext cx="30575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7D89F-AD80-E940-A173-D053B3E2C118}"/>
              </a:ext>
            </a:extLst>
          </p:cNvPr>
          <p:cNvSpPr txBox="1"/>
          <p:nvPr userDrawn="1"/>
        </p:nvSpPr>
        <p:spPr>
          <a:xfrm>
            <a:off x="810491" y="36368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9198336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student using an interactive device at her desk.&#10;">
            <a:extLst>
              <a:ext uri="{FF2B5EF4-FFF2-40B4-BE49-F238E27FC236}">
                <a16:creationId xmlns:a16="http://schemas.microsoft.com/office/drawing/2014/main" id="{803D38EF-B025-1D4B-89FA-98E21AEAA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3881"/>
            <a:ext cx="5053364" cy="4982400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03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2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3059141"/>
            <a:ext cx="3664986" cy="93161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2" y="1833967"/>
            <a:ext cx="366498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7" y="5912575"/>
            <a:ext cx="665883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23F6E78-7528-7440-B004-6002B939DF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375" y="1123431"/>
            <a:ext cx="4753626" cy="4753626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4438946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4048760"/>
            <a:ext cx="3477026" cy="904985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8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97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laughing together&#10;">
            <a:extLst>
              <a:ext uri="{FF2B5EF4-FFF2-40B4-BE49-F238E27FC236}">
                <a16:creationId xmlns:a16="http://schemas.microsoft.com/office/drawing/2014/main" id="{003C764F-E1E8-4742-B073-1F32897677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424" y="1019624"/>
            <a:ext cx="5062575" cy="4991482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2520100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4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4048755"/>
            <a:ext cx="3477026" cy="124233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8" y="5912575"/>
            <a:ext cx="665883" cy="7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89792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C718A9F-64B4-4F43-B9C2-99B71EAF7B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6694" y="1067433"/>
            <a:ext cx="4824745" cy="4824745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925095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4008A49-619C-5548-84EE-F00AC7D6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64" y="1135738"/>
            <a:ext cx="5159316" cy="5086864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19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5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4048755"/>
            <a:ext cx="3477026" cy="157968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2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6" y="5953395"/>
            <a:ext cx="659277" cy="72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6547C3F-71E4-6246-AA9C-625ABFECC0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5741" y="1184356"/>
            <a:ext cx="4885962" cy="4885962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rgbClr val="19233E"/>
                </a:solidFill>
              </a:defRPr>
            </a:lvl1pPr>
          </a:lstStyle>
          <a:p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3818795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98" y="4048760"/>
            <a:ext cx="3477026" cy="1766983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823581"/>
            <a:ext cx="347702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title goes here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54" y="5961559"/>
            <a:ext cx="659277" cy="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F3B5F-3C25-2D4B-8B90-C5502DE028CB}"/>
              </a:ext>
            </a:extLst>
          </p:cNvPr>
          <p:cNvSpPr txBox="1"/>
          <p:nvPr userDrawn="1"/>
        </p:nvSpPr>
        <p:spPr>
          <a:xfrm>
            <a:off x="8188036" y="11949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17938070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6391867"/>
            <a:ext cx="4050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100" y="1844675"/>
            <a:ext cx="8278179" cy="427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0" y="747159"/>
            <a:ext cx="862305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NSW Government Logo" title="NSW Government 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3" y="6121867"/>
            <a:ext cx="494457" cy="540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388436"/>
            <a:ext cx="0" cy="108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 userDrawn="1"/>
        </p:nvSpPr>
        <p:spPr>
          <a:xfrm>
            <a:off x="306969" y="365498"/>
            <a:ext cx="16735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9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803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700" r:id="rId3"/>
    <p:sldLayoutId id="2147483688" r:id="rId4"/>
    <p:sldLayoutId id="2147483692" r:id="rId5"/>
    <p:sldLayoutId id="2147483701" r:id="rId6"/>
    <p:sldLayoutId id="2147483691" r:id="rId7"/>
    <p:sldLayoutId id="2147483702" r:id="rId8"/>
    <p:sldLayoutId id="2147483694" r:id="rId9"/>
    <p:sldLayoutId id="2147483675" r:id="rId10"/>
    <p:sldLayoutId id="2147483670" r:id="rId11"/>
    <p:sldLayoutId id="2147483689" r:id="rId12"/>
    <p:sldLayoutId id="2147483671" r:id="rId13"/>
    <p:sldLayoutId id="2147483696" r:id="rId14"/>
    <p:sldLayoutId id="2147483697" r:id="rId15"/>
    <p:sldLayoutId id="2147483695" r:id="rId16"/>
    <p:sldLayoutId id="2147483698" r:id="rId17"/>
    <p:sldLayoutId id="2147483687" r:id="rId18"/>
    <p:sldLayoutId id="2147483699" r:id="rId19"/>
  </p:sldLayoutIdLst>
  <p:transition>
    <p:fade/>
  </p:transition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00" b="1" i="0" u="none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334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6693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−"/>
        <a:defRPr sz="1600" b="0" i="0" u="none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5994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Montserrat Medium" panose="00000600000000000000" pitchFamily="2" charset="0"/>
        <a:buChar char="»"/>
        <a:tabLst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9341" indent="-139301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ClrTx/>
        <a:buFont typeface="Courier New" panose="02070309020205020404" pitchFamily="49" charset="0"/>
        <a:buChar char="o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72687" indent="-133347" algn="l" defTabSz="514337" rtl="0" eaLnBrk="1" latinLnBrk="0" hangingPunct="1">
        <a:lnSpc>
          <a:spcPct val="15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2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58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25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184" userDrawn="1">
          <p15:clr>
            <a:srgbClr val="F26B43"/>
          </p15:clr>
        </p15:guide>
        <p15:guide id="20" pos="2880" userDrawn="1">
          <p15:clr>
            <a:srgbClr val="F26B43"/>
          </p15:clr>
        </p15:guide>
        <p15:guide id="21" pos="5576" userDrawn="1">
          <p15:clr>
            <a:srgbClr val="F26B43"/>
          </p15:clr>
        </p15:guide>
        <p15:guide id="22" orient="horz" pos="249" userDrawn="1">
          <p15:clr>
            <a:srgbClr val="F26B43"/>
          </p15:clr>
        </p15:guide>
        <p15:guide id="23" orient="horz" pos="4178" userDrawn="1">
          <p15:clr>
            <a:srgbClr val="F26B43"/>
          </p15:clr>
        </p15:guide>
        <p15:guide id="34" orient="horz" pos="527" userDrawn="1">
          <p15:clr>
            <a:srgbClr val="FBAE40"/>
          </p15:clr>
        </p15:guide>
        <p15:guide id="35" orient="horz" pos="867" userDrawn="1">
          <p15:clr>
            <a:srgbClr val="FBAE40"/>
          </p15:clr>
        </p15:guide>
        <p15:guide id="36" orient="horz" pos="1049" userDrawn="1">
          <p15:clr>
            <a:srgbClr val="FBAE40"/>
          </p15:clr>
        </p15:guide>
        <p15:guide id="37" pos="633" userDrawn="1">
          <p15:clr>
            <a:srgbClr val="FDE53C"/>
          </p15:clr>
        </p15:guide>
        <p15:guide id="38" pos="1082" userDrawn="1">
          <p15:clr>
            <a:srgbClr val="FDE53C"/>
          </p15:clr>
        </p15:guide>
        <p15:guide id="39" pos="1532" userDrawn="1">
          <p15:clr>
            <a:srgbClr val="FDE53C"/>
          </p15:clr>
        </p15:guide>
        <p15:guide id="40" pos="1981" userDrawn="1">
          <p15:clr>
            <a:srgbClr val="FDE53C"/>
          </p15:clr>
        </p15:guide>
        <p15:guide id="41" pos="2431" userDrawn="1">
          <p15:clr>
            <a:srgbClr val="FDE53C"/>
          </p15:clr>
        </p15:guide>
        <p15:guide id="42" pos="3329" userDrawn="1">
          <p15:clr>
            <a:srgbClr val="FDE53C"/>
          </p15:clr>
        </p15:guide>
        <p15:guide id="43" pos="3779" userDrawn="1">
          <p15:clr>
            <a:srgbClr val="FDE53C"/>
          </p15:clr>
        </p15:guide>
        <p15:guide id="44" pos="4228" userDrawn="1">
          <p15:clr>
            <a:srgbClr val="FDE53C"/>
          </p15:clr>
        </p15:guide>
        <p15:guide id="45" pos="4677" userDrawn="1">
          <p15:clr>
            <a:srgbClr val="FDE53C"/>
          </p15:clr>
        </p15:guide>
        <p15:guide id="46" pos="5126" userDrawn="1">
          <p15:clr>
            <a:srgbClr val="FDE53C"/>
          </p15:clr>
        </p15:guide>
        <p15:guide id="47" orient="horz" pos="1162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r>
              <a:rPr lang="en-AU" dirty="0">
                <a:latin typeface="Arial"/>
                <a:cs typeface="Arial"/>
              </a:rPr>
              <a:t>PDHPE Stage 3</a:t>
            </a:r>
            <a:endParaRPr lang="en-US" dirty="0">
              <a:latin typeface="Arial"/>
              <a:cs typeface="Arial"/>
            </a:endParaRPr>
          </a:p>
          <a:p>
            <a:r>
              <a:rPr lang="en-AU" dirty="0">
                <a:latin typeface="Arial"/>
                <a:cs typeface="Arial"/>
              </a:rPr>
              <a:t>Student activity resources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07" y="2823580"/>
            <a:ext cx="8060004" cy="1225179"/>
          </a:xfrm>
        </p:spPr>
        <p:txBody>
          <a:bodyPr/>
          <a:lstStyle/>
          <a:p>
            <a:r>
              <a:rPr lang="en-AU" dirty="0">
                <a:latin typeface="Arial"/>
                <a:cs typeface="Arial"/>
              </a:rPr>
              <a:t> </a:t>
            </a:r>
            <a:br>
              <a:rPr lang="en-AU" dirty="0">
                <a:latin typeface="Arial"/>
                <a:cs typeface="Arial"/>
              </a:rPr>
            </a:br>
            <a:r>
              <a:rPr lang="en-AU" dirty="0">
                <a:latin typeface="Arial"/>
                <a:cs typeface="Arial"/>
              </a:rPr>
              <a:t>How can we solve problems when moving? </a:t>
            </a:r>
            <a:br>
              <a:rPr lang="en-AU" dirty="0">
                <a:latin typeface="Arial"/>
                <a:cs typeface="Arial"/>
              </a:rPr>
            </a:br>
            <a:r>
              <a:rPr lang="en-AU" dirty="0">
                <a:latin typeface="Arial"/>
                <a:cs typeface="Arial"/>
              </a:rPr>
              <a:t>Lessons 1 and 2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399490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 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r>
              <a:rPr lang="en-AU">
                <a:latin typeface="Arial"/>
                <a:cs typeface="Arial"/>
              </a:rPr>
              <a:t>Obstacle golf – advanced</a:t>
            </a:r>
            <a:endParaRPr lang="en-US"/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AU" dirty="0">
                <a:latin typeface="Arial"/>
                <a:cs typeface="Arial"/>
              </a:rPr>
              <a:t>Discuss</a:t>
            </a:r>
          </a:p>
          <a:p>
            <a:pPr marL="342900" lvl="1" indent="-342900">
              <a:buFont typeface="Arial" panose="020B0604020202020204" pitchFamily="34" charset="0"/>
              <a:buAutoNum type="arabicPeriod"/>
            </a:pPr>
            <a:r>
              <a:rPr lang="en-AU" sz="1800" dirty="0">
                <a:latin typeface="Arial"/>
                <a:cs typeface="Arial"/>
              </a:rPr>
              <a:t>What do you consider to be your strengths while playing this game?</a:t>
            </a:r>
          </a:p>
          <a:p>
            <a:pPr marL="209550" indent="-342900">
              <a:buAutoNum type="arabicPeriod"/>
            </a:pPr>
            <a:r>
              <a:rPr lang="en-AU" dirty="0">
                <a:latin typeface="Arial"/>
                <a:cs typeface="Arial"/>
              </a:rPr>
              <a:t>Explain what you have identified as your strength/s while playing ’Obstacle golf’.</a:t>
            </a:r>
          </a:p>
          <a:p>
            <a:pPr marL="342900" indent="-342900">
              <a:buAutoNum type="arabicPeriod"/>
            </a:pPr>
            <a:r>
              <a:rPr lang="en-AU" dirty="0">
                <a:latin typeface="Arial"/>
                <a:cs typeface="Arial"/>
              </a:rPr>
              <a:t>Record your answers.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146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 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r>
              <a:rPr lang="en-AU">
                <a:latin typeface="Arial"/>
                <a:cs typeface="Arial"/>
              </a:rPr>
              <a:t>Obstacle golf – advanced </a:t>
            </a:r>
            <a:endParaRPr lang="en-AU"/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AU">
                <a:latin typeface="Arial"/>
                <a:cs typeface="Arial"/>
              </a:rPr>
              <a:t>Create or change at least one rule that will challenge their strength. Explain the rule they have created or changed. </a:t>
            </a:r>
            <a:endParaRPr lang="en-AU"/>
          </a:p>
          <a:p>
            <a:pPr marL="342900" indent="-342900">
              <a:buAutoNum type="arabicPeriod"/>
            </a:pPr>
            <a:r>
              <a:rPr lang="en-AU">
                <a:latin typeface="Arial"/>
                <a:cs typeface="Arial"/>
              </a:rPr>
              <a:t>Create a different scoring system. Explain the new scoring system and how points are scored for easier and more difficult challenges.</a:t>
            </a:r>
            <a:endParaRPr lang="en-AU"/>
          </a:p>
          <a:p>
            <a:pPr marL="342900" indent="-342900">
              <a:buAutoNum type="arabicPeriod"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8498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 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r>
              <a:rPr lang="en-AU">
                <a:latin typeface="Arial"/>
                <a:cs typeface="Arial"/>
              </a:rPr>
              <a:t>Obstacle golf – advanced</a:t>
            </a:r>
            <a:endParaRPr lang="en-US"/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AU" dirty="0">
                <a:latin typeface="Arial"/>
                <a:cs typeface="Arial"/>
              </a:rPr>
              <a:t>Play ‘Obstacle golf - advanced’ as outlined in ‘Stage 3 student workbook’.  </a:t>
            </a:r>
            <a:endParaRPr lang="en-US" dirty="0"/>
          </a:p>
          <a:p>
            <a:pPr marL="342900" indent="-342900">
              <a:buAutoNum type="arabicPeriod"/>
            </a:pPr>
            <a:r>
              <a:rPr lang="en-AU" dirty="0">
                <a:latin typeface="Arial"/>
                <a:cs typeface="Arial"/>
              </a:rPr>
              <a:t>Record how many throws were needed to hit the target in Table 2 ‘Obstacle golf advanced’.</a:t>
            </a:r>
            <a:endParaRPr lang="en-AU" dirty="0"/>
          </a:p>
          <a:p>
            <a:pPr marL="342900" indent="-342900">
              <a:buAutoNum type="arabicPeriod"/>
            </a:pPr>
            <a:r>
              <a:rPr lang="en-AU" dirty="0">
                <a:latin typeface="Arial"/>
                <a:cs typeface="Arial"/>
              </a:rPr>
              <a:t>Repeat the challenge 5 times for each of the 3 targets. </a:t>
            </a:r>
            <a:endParaRPr lang="en-AU" dirty="0"/>
          </a:p>
          <a:p>
            <a:pPr marL="342900" indent="-342900">
              <a:buAutoNum type="arabicPeriod"/>
            </a:pPr>
            <a:r>
              <a:rPr lang="en-AU" dirty="0">
                <a:latin typeface="Arial"/>
                <a:cs typeface="Arial"/>
              </a:rPr>
              <a:t>Discuss how you refined your throwing for each target during the game of ‘Obstacle golf - intro’. </a:t>
            </a:r>
            <a:endParaRPr lang="en-AU" dirty="0"/>
          </a:p>
          <a:p>
            <a:pPr marL="342900" indent="-342900">
              <a:buAutoNum type="arabicPeriod"/>
            </a:pPr>
            <a:r>
              <a:rPr lang="en-AU" dirty="0">
                <a:latin typeface="Arial"/>
                <a:cs typeface="Arial"/>
              </a:rPr>
              <a:t>Record your answers in </a:t>
            </a:r>
            <a:r>
              <a:rPr lang="en-AU">
                <a:latin typeface="Arial"/>
                <a:cs typeface="Arial"/>
              </a:rPr>
              <a:t>the ‘Stage 3 student workbook’.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361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r>
              <a:rPr lang="en-AU">
                <a:latin typeface="Arial"/>
                <a:cs typeface="Arial"/>
              </a:rPr>
              <a:t>Obstacle golf – intro  </a:t>
            </a:r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8110505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r>
              <a:rPr lang="en-AU">
                <a:latin typeface="Arial"/>
                <a:cs typeface="Arial"/>
              </a:rPr>
              <a:t>Obstacle golf – intro 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>
                <a:latin typeface="Arial"/>
                <a:cs typeface="Arial"/>
              </a:rPr>
              <a:t>Create 3 targets that you can safely throw a soft object towards.  </a:t>
            </a:r>
            <a:endParaRPr lang="en-AU"/>
          </a:p>
          <a:p>
            <a:pPr marL="342900" indent="-342900">
              <a:buFont typeface="+mj-lt"/>
              <a:buAutoNum type="arabicPeriod"/>
            </a:pPr>
            <a:r>
              <a:rPr lang="en-AU">
                <a:latin typeface="Arial"/>
                <a:cs typeface="Arial"/>
              </a:rPr>
              <a:t>Choose a ‘starting point’ where you will throw the object from. Place each target at different distances from the ’starting point’.</a:t>
            </a:r>
          </a:p>
          <a:p>
            <a:pPr marL="342900" indent="-342900">
              <a:buAutoNum type="arabicPeriod"/>
            </a:pPr>
            <a:r>
              <a:rPr lang="en-AU">
                <a:latin typeface="Arial"/>
                <a:cs typeface="Arial"/>
              </a:rPr>
              <a:t>Choose or create at least one object that will act as an obstacle. The obstacle needs to be placed between the ’starting point’ and the target.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AU"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497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r>
              <a:rPr lang="en-AU">
                <a:latin typeface="Arial"/>
                <a:cs typeface="Arial"/>
              </a:rPr>
              <a:t>Obstacle golf – intro 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>
                <a:latin typeface="Arial"/>
                <a:cs typeface="Arial"/>
              </a:rPr>
              <a:t>Your challenge may look like this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7B05E79-1221-44DA-B5CC-DD1B804F3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1" y="2837535"/>
            <a:ext cx="6625085" cy="19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725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r>
              <a:rPr lang="en-AU">
                <a:latin typeface="Arial"/>
                <a:cs typeface="Arial"/>
              </a:rPr>
              <a:t>Obstacle golf – intro 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Arial"/>
                <a:cs typeface="Arial"/>
              </a:rPr>
              <a:t>Discuss </a:t>
            </a:r>
            <a:endParaRPr lang="en-US" dirty="0">
              <a:latin typeface="Arial"/>
              <a:cs typeface="Arial"/>
            </a:endParaRPr>
          </a:p>
          <a:p>
            <a:pPr marL="476250" lvl="1" indent="-342900">
              <a:buAutoNum type="alphaLcParenR"/>
            </a:pPr>
            <a:r>
              <a:rPr lang="en-AU" dirty="0">
                <a:latin typeface="Arial"/>
                <a:cs typeface="Arial"/>
              </a:rPr>
              <a:t>Which type of throw do you plan to use? Why?</a:t>
            </a:r>
          </a:p>
          <a:p>
            <a:pPr marL="342900" indent="-342900">
              <a:buAutoNum type="arabicPeriod"/>
            </a:pPr>
            <a:r>
              <a:rPr lang="en-AU" dirty="0">
                <a:latin typeface="Arial"/>
                <a:cs typeface="Arial"/>
              </a:rPr>
              <a:t>Play ‘Obstacle golf - intro’ as outlined in ‘Stage 3 student workbook’. </a:t>
            </a:r>
            <a:endParaRPr lang="en-AU" dirty="0"/>
          </a:p>
          <a:p>
            <a:pPr marL="342900" indent="-342900">
              <a:buAutoNum type="arabicPeriod"/>
            </a:pPr>
            <a:r>
              <a:rPr lang="en-AU" dirty="0">
                <a:latin typeface="Arial"/>
                <a:cs typeface="Arial"/>
              </a:rPr>
              <a:t>Record how many throws were needed to hit the target Table 1 ‘Obstacle golf intro’.</a:t>
            </a:r>
          </a:p>
          <a:p>
            <a:pPr marL="342900" indent="-342900">
              <a:buAutoNum type="arabicPeriod"/>
            </a:pPr>
            <a:r>
              <a:rPr lang="en-AU" dirty="0">
                <a:latin typeface="Arial"/>
                <a:cs typeface="Arial"/>
              </a:rPr>
              <a:t>Students repeat the challenge 5 times for each of the 3 targets. 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187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r>
              <a:rPr lang="en-AU">
                <a:latin typeface="Arial"/>
                <a:cs typeface="Arial"/>
              </a:rPr>
              <a:t>Obstacle golf – intro 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AU" dirty="0">
                <a:latin typeface="Arial"/>
                <a:cs typeface="Arial"/>
              </a:rPr>
              <a:t>Discuss </a:t>
            </a:r>
            <a:endParaRPr lang="en-US" dirty="0">
              <a:latin typeface="Arial"/>
              <a:cs typeface="Arial"/>
            </a:endParaRPr>
          </a:p>
          <a:p>
            <a:pPr marL="476250" lvl="1" indent="-342900">
              <a:buAutoNum type="alphaLcParenR"/>
            </a:pPr>
            <a:r>
              <a:rPr lang="en-AU" sz="1800" dirty="0">
                <a:latin typeface="Arial"/>
                <a:cs typeface="Arial"/>
              </a:rPr>
              <a:t>how did you refine your throwing for each target during the game of ‘Obstacle golf - intro’. </a:t>
            </a:r>
            <a:endParaRPr lang="en-US" sz="18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AU" dirty="0">
                <a:latin typeface="Arial"/>
                <a:cs typeface="Arial"/>
              </a:rPr>
              <a:t>Record your answers in the ‘Stage 3 student workbook’.  </a:t>
            </a:r>
            <a:endParaRPr lang="en-AU" dirty="0"/>
          </a:p>
          <a:p>
            <a:pPr marL="819150" lvl="1" indent="-342900">
              <a:buAutoNum type="alphaLcParenR"/>
            </a:pP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707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r>
              <a:rPr lang="en-AU" dirty="0">
                <a:latin typeface="Arial"/>
                <a:cs typeface="Arial"/>
              </a:rPr>
              <a:t>Obstacle golf – advanced 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02410659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</a:t>
            </a:r>
            <a:r>
              <a:rPr lang="en-AU" dirty="0">
                <a:latin typeface="Arial"/>
                <a:cs typeface="Arial"/>
              </a:rPr>
              <a:t> 2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r>
              <a:rPr lang="en-AU">
                <a:latin typeface="Arial"/>
                <a:cs typeface="Arial"/>
              </a:rPr>
              <a:t>Obstacle golf – advanced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>
                <a:latin typeface="Arial"/>
                <a:cs typeface="Arial"/>
              </a:rPr>
              <a:t>Create 3 targets that you can safely throw a soft object towards.  </a:t>
            </a:r>
            <a:endParaRPr lang="en-AU"/>
          </a:p>
          <a:p>
            <a:pPr marL="342900" indent="-342900">
              <a:buFont typeface="+mj-lt"/>
              <a:buAutoNum type="arabicPeriod"/>
            </a:pPr>
            <a:r>
              <a:rPr lang="en-AU">
                <a:latin typeface="Arial"/>
                <a:cs typeface="Arial"/>
              </a:rPr>
              <a:t>Choose a ‘starting point’ where you will throw the object from. Place each target at different distances from the ’starting point’.</a:t>
            </a:r>
          </a:p>
          <a:p>
            <a:pPr marL="342900" indent="-342900">
              <a:buAutoNum type="arabicPeriod"/>
            </a:pPr>
            <a:r>
              <a:rPr lang="en-AU">
                <a:latin typeface="Arial"/>
                <a:cs typeface="Arial"/>
              </a:rPr>
              <a:t>Choose or create at least one object that will act as an obstacle. The obstacle needs to be placed between the ’starting point’ and the target.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AU"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610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Lesson</a:t>
            </a:r>
            <a:r>
              <a:rPr lang="en-AU" dirty="0">
                <a:latin typeface="Arial"/>
                <a:cs typeface="Arial"/>
              </a:rPr>
              <a:t> 2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0" tIns="45720" rIns="91440" bIns="45720" rtlCol="0" anchor="t">
            <a:noAutofit/>
          </a:bodyPr>
          <a:lstStyle/>
          <a:p>
            <a:r>
              <a:rPr lang="en-AU">
                <a:latin typeface="Arial"/>
                <a:cs typeface="Arial"/>
              </a:rPr>
              <a:t>Obstacle golf – advanced </a:t>
            </a:r>
          </a:p>
        </p:txBody>
      </p:sp>
      <p:pic>
        <p:nvPicPr>
          <p:cNvPr id="5" name="Picture 4" descr="Follow these instructions" title="Instru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41" y="745981"/>
            <a:ext cx="1075160" cy="1075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>
                <a:latin typeface="Arial"/>
                <a:cs typeface="Arial"/>
              </a:rPr>
              <a:t>Your challenge may look like this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7173" y="6188904"/>
            <a:ext cx="258129" cy="365125"/>
          </a:xfrm>
          <a:prstGeom prst="rect">
            <a:avLst/>
          </a:prstGeom>
        </p:spPr>
        <p:txBody>
          <a:bodyPr/>
          <a:lstStyle/>
          <a:p>
            <a:fld id="{5116C895-348D-4FA1-AC3F-6A98EE2CBA6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7B05E79-1221-44DA-B5CC-DD1B804F3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11" y="2837535"/>
            <a:ext cx="6625085" cy="19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594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 How can we solve problems when moving?  Lessons 1 and 2 &amp;quot;&quot;/&gt;&lt;property id=&quot;20307&quot; value=&quot;266&quot;/&gt;&lt;/object&gt;&lt;object type=&quot;3&quot; unique_id=&quot;10004&quot;&gt;&lt;property id=&quot;20148&quot; value=&quot;5&quot;/&gt;&lt;property id=&quot;20300&quot; value=&quot;Slide 2 - &amp;quot;Lesson 1&amp;quot;&quot;/&gt;&lt;property id=&quot;20307&quot; value=&quot;318&quot;/&gt;&lt;/object&gt;&lt;object type=&quot;3&quot; unique_id=&quot;10005&quot;&gt;&lt;property id=&quot;20148&quot; value=&quot;5&quot;/&gt;&lt;property id=&quot;20300&quot; value=&quot;Slide 3 - &amp;quot;Lesson 1&amp;quot;&quot;/&gt;&lt;property id=&quot;20307&quot; value=&quot;323&quot;/&gt;&lt;/object&gt;&lt;object type=&quot;3&quot; unique_id=&quot;10006&quot;&gt;&lt;property id=&quot;20148&quot; value=&quot;5&quot;/&gt;&lt;property id=&quot;20300&quot; value=&quot;Slide 4 - &amp;quot;Lesson 1&amp;quot;&quot;/&gt;&lt;property id=&quot;20307&quot; value=&quot;342&quot;/&gt;&lt;/object&gt;&lt;object type=&quot;3&quot; unique_id=&quot;10007&quot;&gt;&lt;property id=&quot;20148&quot; value=&quot;5&quot;/&gt;&lt;property id=&quot;20300&quot; value=&quot;Slide 5 - &amp;quot;Lesson 1&amp;quot;&quot;/&gt;&lt;property id=&quot;20307&quot; value=&quot;334&quot;/&gt;&lt;/object&gt;&lt;object type=&quot;3&quot; unique_id=&quot;10008&quot;&gt;&lt;property id=&quot;20148&quot; value=&quot;5&quot;/&gt;&lt;property id=&quot;20300&quot; value=&quot;Slide 6 - &amp;quot;Lesson 1&amp;quot;&quot;/&gt;&lt;property id=&quot;20307&quot; value=&quot;341&quot;/&gt;&lt;/object&gt;&lt;object type=&quot;3&quot; unique_id=&quot;10009&quot;&gt;&lt;property id=&quot;20148&quot; value=&quot;5&quot;/&gt;&lt;property id=&quot;20300&quot; value=&quot;Slide 7 - &amp;quot;Lesson 2&amp;quot;&quot;/&gt;&lt;property id=&quot;20307&quot; value=&quot;319&quot;/&gt;&lt;/object&gt;&lt;object type=&quot;3&quot; unique_id=&quot;10010&quot;&gt;&lt;property id=&quot;20148&quot; value=&quot;5&quot;/&gt;&lt;property id=&quot;20300&quot; value=&quot;Slide 8 - &amp;quot;Lesson 2&amp;quot;&quot;/&gt;&lt;property id=&quot;20307&quot; value=&quot;343&quot;/&gt;&lt;/object&gt;&lt;object type=&quot;3&quot; unique_id=&quot;10011&quot;&gt;&lt;property id=&quot;20148&quot; value=&quot;5&quot;/&gt;&lt;property id=&quot;20300&quot; value=&quot;Slide 9 - &amp;quot;Lesson 2&amp;quot;&quot;/&gt;&lt;property id=&quot;20307&quot; value=&quot;345&quot;/&gt;&lt;/object&gt;&lt;object type=&quot;3&quot; unique_id=&quot;10012&quot;&gt;&lt;property id=&quot;20148&quot; value=&quot;5&quot;/&gt;&lt;property id=&quot;20300&quot; value=&quot;Slide 10 - &amp;quot;Lesson 2&amp;quot;&quot;/&gt;&lt;property id=&quot;20307&quot; value=&quot;336&quot;/&gt;&lt;/object&gt;&lt;object type=&quot;3&quot; unique_id=&quot;10013&quot;&gt;&lt;property id=&quot;20148&quot; value=&quot;5&quot;/&gt;&lt;property id=&quot;20300&quot; value=&quot;Slide 11 - &amp;quot;Lesson 2&amp;quot;&quot;/&gt;&lt;property id=&quot;20307&quot; value=&quot;344&quot;/&gt;&lt;/object&gt;&lt;object type=&quot;3&quot; unique_id=&quot;10014&quot;&gt;&lt;property id=&quot;20148&quot; value=&quot;5&quot;/&gt;&lt;property id=&quot;20300&quot; value=&quot;Slide 12 - &amp;quot;Lesson 2&amp;quot;&quot;/&gt;&lt;property id=&quot;20307&quot; value=&quot;324&quot;/&gt;&lt;/object&gt;&lt;/object&gt;&lt;object type=&quot;8&quot; unique_id=&quot;1002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Presentation2" id="{194286F9-A69C-C04A-9C65-EDD35AC15C23}" vid="{E6071ACF-7E90-7341-BDC4-DC4E0B0332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AC_DoE_Powerpoint_standard_V2_Arial</Template>
  <TotalTime>0</TotalTime>
  <Words>508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Montserrat Medium</vt:lpstr>
      <vt:lpstr>Office Theme</vt:lpstr>
      <vt:lpstr>  How can we solve problems when moving?  Lessons 1 and 2 </vt:lpstr>
      <vt:lpstr>Lesson 1</vt:lpstr>
      <vt:lpstr>Lesson 1</vt:lpstr>
      <vt:lpstr>Lesson 1</vt:lpstr>
      <vt:lpstr>Lesson 1</vt:lpstr>
      <vt:lpstr>Lesson 1</vt:lpstr>
      <vt:lpstr>Lesson 2</vt:lpstr>
      <vt:lpstr>Lesson 2</vt:lpstr>
      <vt:lpstr>Lesson 2</vt:lpstr>
      <vt:lpstr>Lesson 2</vt:lpstr>
      <vt:lpstr>Lesson 2</vt:lpstr>
      <vt:lpstr>Lesson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PDHPE Stage 3 movement digital student resource lesson 1-2</dc:title>
  <dc:creator/>
  <cp:lastModifiedBy/>
  <cp:revision>1</cp:revision>
  <dcterms:created xsi:type="dcterms:W3CDTF">2020-05-10T01:09:18Z</dcterms:created>
  <dcterms:modified xsi:type="dcterms:W3CDTF">2020-05-10T01:10:28Z</dcterms:modified>
</cp:coreProperties>
</file>