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793" r:id="rId5"/>
  </p:sldMasterIdLst>
  <p:notesMasterIdLst>
    <p:notesMasterId r:id="rId14"/>
  </p:notesMasterIdLst>
  <p:handoutMasterIdLst>
    <p:handoutMasterId r:id="rId15"/>
  </p:handoutMasterIdLst>
  <p:sldIdLst>
    <p:sldId id="355" r:id="rId6"/>
    <p:sldId id="405" r:id="rId7"/>
    <p:sldId id="406" r:id="rId8"/>
    <p:sldId id="407" r:id="rId9"/>
    <p:sldId id="408" r:id="rId10"/>
    <p:sldId id="409" r:id="rId11"/>
    <p:sldId id="410" r:id="rId12"/>
    <p:sldId id="411" r:id="rId13"/>
  </p:sldIdLst>
  <p:sldSz cx="9144000" cy="5143500" type="screen16x9"/>
  <p:notesSz cx="6805613" cy="9939338"/>
  <p:custDataLst>
    <p:tags r:id="rId16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Montserrat Light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Montserrat Light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Montserrat Light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Montserrat Light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Montserrat Light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Montserrat Light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Montserrat Light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Montserrat Light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Montserrat Light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1">
          <p15:clr>
            <a:srgbClr val="A4A3A4"/>
          </p15:clr>
        </p15:guide>
        <p15:guide id="2" pos="214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25968"/>
    <a:srgbClr val="00B178"/>
    <a:srgbClr val="000000"/>
    <a:srgbClr val="FFFFFF"/>
    <a:srgbClr val="00ABC3"/>
    <a:srgbClr val="E7F1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070" autoAdjust="0"/>
    <p:restoredTop sz="88076" autoAdjust="0"/>
  </p:normalViewPr>
  <p:slideViewPr>
    <p:cSldViewPr snapToObjects="1">
      <p:cViewPr varScale="1">
        <p:scale>
          <a:sx n="138" d="100"/>
          <a:sy n="138" d="100"/>
        </p:scale>
        <p:origin x="104" y="2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Objects="1">
      <p:cViewPr varScale="1">
        <p:scale>
          <a:sx n="85" d="100"/>
          <a:sy n="85" d="100"/>
        </p:scale>
        <p:origin x="-3036" y="-96"/>
      </p:cViewPr>
      <p:guideLst>
        <p:guide orient="horz" pos="3131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vid Watson" userId="382666b0-2dc8-41ff-b7ed-b4a0420ebb90" providerId="ADAL" clId="{94EFC09C-0603-47A6-98B2-988B4ED10CD8}"/>
    <pc:docChg chg="undo custSel addSld delSld modSld">
      <pc:chgData name="David Watson" userId="382666b0-2dc8-41ff-b7ed-b4a0420ebb90" providerId="ADAL" clId="{94EFC09C-0603-47A6-98B2-988B4ED10CD8}" dt="2020-12-06T11:45:33.624" v="5541" actId="962"/>
      <pc:docMkLst>
        <pc:docMk/>
      </pc:docMkLst>
      <pc:sldChg chg="modSp">
        <pc:chgData name="David Watson" userId="382666b0-2dc8-41ff-b7ed-b4a0420ebb90" providerId="ADAL" clId="{94EFC09C-0603-47A6-98B2-988B4ED10CD8}" dt="2020-12-06T09:56:13.779" v="52" actId="20577"/>
        <pc:sldMkLst>
          <pc:docMk/>
          <pc:sldMk cId="3786086943" sldId="355"/>
        </pc:sldMkLst>
        <pc:spChg chg="mod">
          <ac:chgData name="David Watson" userId="382666b0-2dc8-41ff-b7ed-b4a0420ebb90" providerId="ADAL" clId="{94EFC09C-0603-47A6-98B2-988B4ED10CD8}" dt="2020-12-06T09:56:13.779" v="52" actId="20577"/>
          <ac:spMkLst>
            <pc:docMk/>
            <pc:sldMk cId="3786086943" sldId="355"/>
            <ac:spMk id="4" creationId="{00000000-0000-0000-0000-000000000000}"/>
          </ac:spMkLst>
        </pc:spChg>
      </pc:sldChg>
      <pc:sldChg chg="del">
        <pc:chgData name="David Watson" userId="382666b0-2dc8-41ff-b7ed-b4a0420ebb90" providerId="ADAL" clId="{94EFC09C-0603-47A6-98B2-988B4ED10CD8}" dt="2020-12-06T09:56:16.664" v="53" actId="2696"/>
        <pc:sldMkLst>
          <pc:docMk/>
          <pc:sldMk cId="3894331290" sldId="394"/>
        </pc:sldMkLst>
      </pc:sldChg>
      <pc:sldChg chg="del">
        <pc:chgData name="David Watson" userId="382666b0-2dc8-41ff-b7ed-b4a0420ebb90" providerId="ADAL" clId="{94EFC09C-0603-47A6-98B2-988B4ED10CD8}" dt="2020-12-06T09:56:17.133" v="54" actId="2696"/>
        <pc:sldMkLst>
          <pc:docMk/>
          <pc:sldMk cId="2689329495" sldId="395"/>
        </pc:sldMkLst>
      </pc:sldChg>
      <pc:sldChg chg="del">
        <pc:chgData name="David Watson" userId="382666b0-2dc8-41ff-b7ed-b4a0420ebb90" providerId="ADAL" clId="{94EFC09C-0603-47A6-98B2-988B4ED10CD8}" dt="2020-12-06T09:56:17.650" v="55" actId="2696"/>
        <pc:sldMkLst>
          <pc:docMk/>
          <pc:sldMk cId="144026710" sldId="396"/>
        </pc:sldMkLst>
      </pc:sldChg>
      <pc:sldChg chg="del">
        <pc:chgData name="David Watson" userId="382666b0-2dc8-41ff-b7ed-b4a0420ebb90" providerId="ADAL" clId="{94EFC09C-0603-47A6-98B2-988B4ED10CD8}" dt="2020-12-06T09:56:18.151" v="56" actId="2696"/>
        <pc:sldMkLst>
          <pc:docMk/>
          <pc:sldMk cId="3742256546" sldId="397"/>
        </pc:sldMkLst>
      </pc:sldChg>
      <pc:sldChg chg="del">
        <pc:chgData name="David Watson" userId="382666b0-2dc8-41ff-b7ed-b4a0420ebb90" providerId="ADAL" clId="{94EFC09C-0603-47A6-98B2-988B4ED10CD8}" dt="2020-12-06T09:56:18.618" v="57" actId="2696"/>
        <pc:sldMkLst>
          <pc:docMk/>
          <pc:sldMk cId="1974247569" sldId="398"/>
        </pc:sldMkLst>
      </pc:sldChg>
      <pc:sldChg chg="del">
        <pc:chgData name="David Watson" userId="382666b0-2dc8-41ff-b7ed-b4a0420ebb90" providerId="ADAL" clId="{94EFC09C-0603-47A6-98B2-988B4ED10CD8}" dt="2020-12-06T09:56:19.123" v="58" actId="2696"/>
        <pc:sldMkLst>
          <pc:docMk/>
          <pc:sldMk cId="1223542165" sldId="399"/>
        </pc:sldMkLst>
      </pc:sldChg>
      <pc:sldChg chg="del">
        <pc:chgData name="David Watson" userId="382666b0-2dc8-41ff-b7ed-b4a0420ebb90" providerId="ADAL" clId="{94EFC09C-0603-47A6-98B2-988B4ED10CD8}" dt="2020-12-06T09:56:19.618" v="59" actId="2696"/>
        <pc:sldMkLst>
          <pc:docMk/>
          <pc:sldMk cId="3764973249" sldId="400"/>
        </pc:sldMkLst>
      </pc:sldChg>
      <pc:sldChg chg="del">
        <pc:chgData name="David Watson" userId="382666b0-2dc8-41ff-b7ed-b4a0420ebb90" providerId="ADAL" clId="{94EFC09C-0603-47A6-98B2-988B4ED10CD8}" dt="2020-12-06T09:56:20.074" v="60" actId="2696"/>
        <pc:sldMkLst>
          <pc:docMk/>
          <pc:sldMk cId="954021150" sldId="401"/>
        </pc:sldMkLst>
      </pc:sldChg>
      <pc:sldChg chg="del">
        <pc:chgData name="David Watson" userId="382666b0-2dc8-41ff-b7ed-b4a0420ebb90" providerId="ADAL" clId="{94EFC09C-0603-47A6-98B2-988B4ED10CD8}" dt="2020-12-06T09:56:20.444" v="61" actId="2696"/>
        <pc:sldMkLst>
          <pc:docMk/>
          <pc:sldMk cId="47223821" sldId="403"/>
        </pc:sldMkLst>
      </pc:sldChg>
      <pc:sldChg chg="del">
        <pc:chgData name="David Watson" userId="382666b0-2dc8-41ff-b7ed-b4a0420ebb90" providerId="ADAL" clId="{94EFC09C-0603-47A6-98B2-988B4ED10CD8}" dt="2020-12-06T09:56:20.924" v="62" actId="2696"/>
        <pc:sldMkLst>
          <pc:docMk/>
          <pc:sldMk cId="739664007" sldId="404"/>
        </pc:sldMkLst>
      </pc:sldChg>
      <pc:sldChg chg="addSp delSp modSp">
        <pc:chgData name="David Watson" userId="382666b0-2dc8-41ff-b7ed-b4a0420ebb90" providerId="ADAL" clId="{94EFC09C-0603-47A6-98B2-988B4ED10CD8}" dt="2020-12-06T11:32:28.719" v="3410" actId="962"/>
        <pc:sldMkLst>
          <pc:docMk/>
          <pc:sldMk cId="3225630763" sldId="405"/>
        </pc:sldMkLst>
        <pc:spChg chg="mod">
          <ac:chgData name="David Watson" userId="382666b0-2dc8-41ff-b7ed-b4a0420ebb90" providerId="ADAL" clId="{94EFC09C-0603-47A6-98B2-988B4ED10CD8}" dt="2020-12-06T09:56:46.648" v="96" actId="20577"/>
          <ac:spMkLst>
            <pc:docMk/>
            <pc:sldMk cId="3225630763" sldId="405"/>
            <ac:spMk id="2" creationId="{14209CEF-7DD9-4DF8-9CC0-8EEEA1C8D6F7}"/>
          </ac:spMkLst>
        </pc:spChg>
        <pc:spChg chg="mod">
          <ac:chgData name="David Watson" userId="382666b0-2dc8-41ff-b7ed-b4a0420ebb90" providerId="ADAL" clId="{94EFC09C-0603-47A6-98B2-988B4ED10CD8}" dt="2020-12-06T10:03:58.165" v="175" actId="20577"/>
          <ac:spMkLst>
            <pc:docMk/>
            <pc:sldMk cId="3225630763" sldId="405"/>
            <ac:spMk id="4" creationId="{E3DB2E50-FC94-4AB3-A64C-7253C3EF3221}"/>
          </ac:spMkLst>
        </pc:spChg>
        <pc:spChg chg="add del mod">
          <ac:chgData name="David Watson" userId="382666b0-2dc8-41ff-b7ed-b4a0420ebb90" providerId="ADAL" clId="{94EFC09C-0603-47A6-98B2-988B4ED10CD8}" dt="2020-12-06T09:56:32.431" v="65" actId="478"/>
          <ac:spMkLst>
            <pc:docMk/>
            <pc:sldMk cId="3225630763" sldId="405"/>
            <ac:spMk id="7" creationId="{11785F6A-4528-40E1-A3F9-EF53051FEF6E}"/>
          </ac:spMkLst>
        </pc:spChg>
        <pc:spChg chg="del">
          <ac:chgData name="David Watson" userId="382666b0-2dc8-41ff-b7ed-b4a0420ebb90" providerId="ADAL" clId="{94EFC09C-0603-47A6-98B2-988B4ED10CD8}" dt="2020-12-06T11:32:05.913" v="3285" actId="478"/>
          <ac:spMkLst>
            <pc:docMk/>
            <pc:sldMk cId="3225630763" sldId="405"/>
            <ac:spMk id="9" creationId="{54B0947D-DC4A-41FE-A7BA-09BEB9E4AAB2}"/>
          </ac:spMkLst>
        </pc:spChg>
        <pc:spChg chg="add del mod">
          <ac:chgData name="David Watson" userId="382666b0-2dc8-41ff-b7ed-b4a0420ebb90" providerId="ADAL" clId="{94EFC09C-0603-47A6-98B2-988B4ED10CD8}" dt="2020-12-06T10:01:03.737" v="98" actId="931"/>
          <ac:spMkLst>
            <pc:docMk/>
            <pc:sldMk cId="3225630763" sldId="405"/>
            <ac:spMk id="11" creationId="{C3C04019-3EB4-455A-B9EC-7349174CB183}"/>
          </ac:spMkLst>
        </pc:spChg>
        <pc:spChg chg="add del mod">
          <ac:chgData name="David Watson" userId="382666b0-2dc8-41ff-b7ed-b4a0420ebb90" providerId="ADAL" clId="{94EFC09C-0603-47A6-98B2-988B4ED10CD8}" dt="2020-12-06T10:01:31.194" v="100" actId="931"/>
          <ac:spMkLst>
            <pc:docMk/>
            <pc:sldMk cId="3225630763" sldId="405"/>
            <ac:spMk id="14" creationId="{3DFBD531-0287-4F21-8536-15C033BCFD29}"/>
          </ac:spMkLst>
        </pc:spChg>
        <pc:spChg chg="del">
          <ac:chgData name="David Watson" userId="382666b0-2dc8-41ff-b7ed-b4a0420ebb90" providerId="ADAL" clId="{94EFC09C-0603-47A6-98B2-988B4ED10CD8}" dt="2020-12-06T11:32:09.876" v="3286" actId="478"/>
          <ac:spMkLst>
            <pc:docMk/>
            <pc:sldMk cId="3225630763" sldId="405"/>
            <ac:spMk id="18" creationId="{250F79F6-8A1F-4BED-B6E9-572B8BDFEB13}"/>
          </ac:spMkLst>
        </pc:spChg>
        <pc:spChg chg="add del mod">
          <ac:chgData name="David Watson" userId="382666b0-2dc8-41ff-b7ed-b4a0420ebb90" providerId="ADAL" clId="{94EFC09C-0603-47A6-98B2-988B4ED10CD8}" dt="2020-12-06T10:03:39.397" v="102" actId="478"/>
          <ac:spMkLst>
            <pc:docMk/>
            <pc:sldMk cId="3225630763" sldId="405"/>
            <ac:spMk id="19" creationId="{88058F46-99B9-4E48-A853-36926146B17B}"/>
          </ac:spMkLst>
        </pc:spChg>
        <pc:spChg chg="del">
          <ac:chgData name="David Watson" userId="382666b0-2dc8-41ff-b7ed-b4a0420ebb90" providerId="ADAL" clId="{94EFC09C-0603-47A6-98B2-988B4ED10CD8}" dt="2020-12-06T09:56:27.735" v="64" actId="478"/>
          <ac:spMkLst>
            <pc:docMk/>
            <pc:sldMk cId="3225630763" sldId="405"/>
            <ac:spMk id="20" creationId="{55730DC7-9017-46EB-B830-C9A9CE256954}"/>
          </ac:spMkLst>
        </pc:spChg>
        <pc:spChg chg="add mod">
          <ac:chgData name="David Watson" userId="382666b0-2dc8-41ff-b7ed-b4a0420ebb90" providerId="ADAL" clId="{94EFC09C-0603-47A6-98B2-988B4ED10CD8}" dt="2020-12-06T10:13:28.991" v="793" actId="20577"/>
          <ac:spMkLst>
            <pc:docMk/>
            <pc:sldMk cId="3225630763" sldId="405"/>
            <ac:spMk id="21" creationId="{D8BA3AAD-7D48-4DB5-9BFC-D5DC7992D376}"/>
          </ac:spMkLst>
        </pc:spChg>
        <pc:spChg chg="add del mod">
          <ac:chgData name="David Watson" userId="382666b0-2dc8-41ff-b7ed-b4a0420ebb90" providerId="ADAL" clId="{94EFC09C-0603-47A6-98B2-988B4ED10CD8}" dt="2020-12-06T10:20:47.586" v="935" actId="931"/>
          <ac:spMkLst>
            <pc:docMk/>
            <pc:sldMk cId="3225630763" sldId="405"/>
            <ac:spMk id="25" creationId="{CE5BFAEE-8849-44D9-8C42-1CD7E726D60D}"/>
          </ac:spMkLst>
        </pc:spChg>
        <pc:spChg chg="del">
          <ac:chgData name="David Watson" userId="382666b0-2dc8-41ff-b7ed-b4a0420ebb90" providerId="ADAL" clId="{94EFC09C-0603-47A6-98B2-988B4ED10CD8}" dt="2020-12-06T09:56:35.395" v="67" actId="478"/>
          <ac:spMkLst>
            <pc:docMk/>
            <pc:sldMk cId="3225630763" sldId="405"/>
            <ac:spMk id="26" creationId="{EBE1A6C7-4E1B-4B2A-8734-7FD4B8E3E3EB}"/>
          </ac:spMkLst>
        </pc:spChg>
        <pc:spChg chg="add del mod">
          <ac:chgData name="David Watson" userId="382666b0-2dc8-41ff-b7ed-b4a0420ebb90" providerId="ADAL" clId="{94EFC09C-0603-47A6-98B2-988B4ED10CD8}" dt="2020-12-06T10:20:45.475" v="930" actId="931"/>
          <ac:spMkLst>
            <pc:docMk/>
            <pc:sldMk cId="3225630763" sldId="405"/>
            <ac:spMk id="29" creationId="{43826BEC-0CC2-4A6F-8B2D-4C2CE388F263}"/>
          </ac:spMkLst>
        </pc:spChg>
        <pc:spChg chg="del">
          <ac:chgData name="David Watson" userId="382666b0-2dc8-41ff-b7ed-b4a0420ebb90" providerId="ADAL" clId="{94EFC09C-0603-47A6-98B2-988B4ED10CD8}" dt="2020-12-06T09:56:39.307" v="69" actId="478"/>
          <ac:spMkLst>
            <pc:docMk/>
            <pc:sldMk cId="3225630763" sldId="405"/>
            <ac:spMk id="31" creationId="{E917D8F8-A5CB-4C0F-9E20-86C43326BC68}"/>
          </ac:spMkLst>
        </pc:spChg>
        <pc:picChg chg="del">
          <ac:chgData name="David Watson" userId="382666b0-2dc8-41ff-b7ed-b4a0420ebb90" providerId="ADAL" clId="{94EFC09C-0603-47A6-98B2-988B4ED10CD8}" dt="2020-12-06T09:56:24.679" v="63" actId="478"/>
          <ac:picMkLst>
            <pc:docMk/>
            <pc:sldMk cId="3225630763" sldId="405"/>
            <ac:picMk id="6" creationId="{214897A8-9E14-46DE-85C9-A1B431147B0E}"/>
          </ac:picMkLst>
        </pc:picChg>
        <pc:picChg chg="add del mod">
          <ac:chgData name="David Watson" userId="382666b0-2dc8-41ff-b7ed-b4a0420ebb90" providerId="ADAL" clId="{94EFC09C-0603-47A6-98B2-988B4ED10CD8}" dt="2020-12-06T10:01:03.737" v="98" actId="931"/>
          <ac:picMkLst>
            <pc:docMk/>
            <pc:sldMk cId="3225630763" sldId="405"/>
            <ac:picMk id="10" creationId="{B0809319-32E3-4BE3-ADA5-47B66521E9DF}"/>
          </ac:picMkLst>
        </pc:picChg>
        <pc:picChg chg="add del mod">
          <ac:chgData name="David Watson" userId="382666b0-2dc8-41ff-b7ed-b4a0420ebb90" providerId="ADAL" clId="{94EFC09C-0603-47A6-98B2-988B4ED10CD8}" dt="2020-12-06T10:01:31.194" v="100" actId="931"/>
          <ac:picMkLst>
            <pc:docMk/>
            <pc:sldMk cId="3225630763" sldId="405"/>
            <ac:picMk id="13" creationId="{81FA7BEA-8589-4765-B4DC-7952F490463A}"/>
          </ac:picMkLst>
        </pc:picChg>
        <pc:picChg chg="del">
          <ac:chgData name="David Watson" userId="382666b0-2dc8-41ff-b7ed-b4a0420ebb90" providerId="ADAL" clId="{94EFC09C-0603-47A6-98B2-988B4ED10CD8}" dt="2020-12-06T09:56:33.589" v="66" actId="478"/>
          <ac:picMkLst>
            <pc:docMk/>
            <pc:sldMk cId="3225630763" sldId="405"/>
            <ac:picMk id="16" creationId="{E9528CB2-D47E-4118-B8F4-96402B57526F}"/>
          </ac:picMkLst>
        </pc:picChg>
        <pc:picChg chg="add del mod">
          <ac:chgData name="David Watson" userId="382666b0-2dc8-41ff-b7ed-b4a0420ebb90" providerId="ADAL" clId="{94EFC09C-0603-47A6-98B2-988B4ED10CD8}" dt="2020-12-06T11:32:28.719" v="3410" actId="962"/>
          <ac:picMkLst>
            <pc:docMk/>
            <pc:sldMk cId="3225630763" sldId="405"/>
            <ac:picMk id="17" creationId="{92C00E54-F30F-4049-891A-BBEBF276C894}"/>
          </ac:picMkLst>
        </pc:picChg>
        <pc:picChg chg="del">
          <ac:chgData name="David Watson" userId="382666b0-2dc8-41ff-b7ed-b4a0420ebb90" providerId="ADAL" clId="{94EFC09C-0603-47A6-98B2-988B4ED10CD8}" dt="2020-12-06T09:56:36.399" v="68" actId="478"/>
          <ac:picMkLst>
            <pc:docMk/>
            <pc:sldMk cId="3225630763" sldId="405"/>
            <ac:picMk id="22" creationId="{DF6105EF-2415-452B-B12E-84252D87FDD2}"/>
          </ac:picMkLst>
        </pc:picChg>
        <pc:picChg chg="add del mod">
          <ac:chgData name="David Watson" userId="382666b0-2dc8-41ff-b7ed-b4a0420ebb90" providerId="ADAL" clId="{94EFC09C-0603-47A6-98B2-988B4ED10CD8}" dt="2020-12-06T10:20:47.586" v="935" actId="931"/>
          <ac:picMkLst>
            <pc:docMk/>
            <pc:sldMk cId="3225630763" sldId="405"/>
            <ac:picMk id="24" creationId="{3A9B952B-9856-4200-9DF7-19EB076C720E}"/>
          </ac:picMkLst>
        </pc:picChg>
        <pc:picChg chg="add del mod">
          <ac:chgData name="David Watson" userId="382666b0-2dc8-41ff-b7ed-b4a0420ebb90" providerId="ADAL" clId="{94EFC09C-0603-47A6-98B2-988B4ED10CD8}" dt="2020-12-06T10:20:45.475" v="930" actId="931"/>
          <ac:picMkLst>
            <pc:docMk/>
            <pc:sldMk cId="3225630763" sldId="405"/>
            <ac:picMk id="28" creationId="{09E25785-8183-474C-A4E7-84D53D0150F9}"/>
          </ac:picMkLst>
        </pc:picChg>
      </pc:sldChg>
      <pc:sldChg chg="addSp delSp modSp add modAnim">
        <pc:chgData name="David Watson" userId="382666b0-2dc8-41ff-b7ed-b4a0420ebb90" providerId="ADAL" clId="{94EFC09C-0603-47A6-98B2-988B4ED10CD8}" dt="2020-12-06T11:34:12.078" v="4042" actId="962"/>
        <pc:sldMkLst>
          <pc:docMk/>
          <pc:sldMk cId="3622240904" sldId="406"/>
        </pc:sldMkLst>
        <pc:spChg chg="del mod">
          <ac:chgData name="David Watson" userId="382666b0-2dc8-41ff-b7ed-b4a0420ebb90" providerId="ADAL" clId="{94EFC09C-0603-47A6-98B2-988B4ED10CD8}" dt="2020-12-06T10:10:27.650" v="446" actId="478"/>
          <ac:spMkLst>
            <pc:docMk/>
            <pc:sldMk cId="3622240904" sldId="406"/>
            <ac:spMk id="2" creationId="{44DE86FB-9FCC-45F9-B908-43DBB6C896AD}"/>
          </ac:spMkLst>
        </pc:spChg>
        <pc:spChg chg="mod">
          <ac:chgData name="David Watson" userId="382666b0-2dc8-41ff-b7ed-b4a0420ebb90" providerId="ADAL" clId="{94EFC09C-0603-47A6-98B2-988B4ED10CD8}" dt="2020-12-06T10:24:40.517" v="1197" actId="20577"/>
          <ac:spMkLst>
            <pc:docMk/>
            <pc:sldMk cId="3622240904" sldId="406"/>
            <ac:spMk id="3" creationId="{67375A2C-4E7E-4052-AFE7-9A61767D1ED1}"/>
          </ac:spMkLst>
        </pc:spChg>
        <pc:spChg chg="mod">
          <ac:chgData name="David Watson" userId="382666b0-2dc8-41ff-b7ed-b4a0420ebb90" providerId="ADAL" clId="{94EFC09C-0603-47A6-98B2-988B4ED10CD8}" dt="2020-12-06T10:10:11.646" v="434" actId="20577"/>
          <ac:spMkLst>
            <pc:docMk/>
            <pc:sldMk cId="3622240904" sldId="406"/>
            <ac:spMk id="4" creationId="{7A439263-5B63-4115-A7B3-9C7B4A899C57}"/>
          </ac:spMkLst>
        </pc:spChg>
        <pc:spChg chg="add mod">
          <ac:chgData name="David Watson" userId="382666b0-2dc8-41ff-b7ed-b4a0420ebb90" providerId="ADAL" clId="{94EFC09C-0603-47A6-98B2-988B4ED10CD8}" dt="2020-12-06T10:23:56.789" v="1009" actId="20577"/>
          <ac:spMkLst>
            <pc:docMk/>
            <pc:sldMk cId="3622240904" sldId="406"/>
            <ac:spMk id="7" creationId="{BC714251-AE06-4538-BCDF-7EF7059E9846}"/>
          </ac:spMkLst>
        </pc:spChg>
        <pc:spChg chg="add mod">
          <ac:chgData name="David Watson" userId="382666b0-2dc8-41ff-b7ed-b4a0420ebb90" providerId="ADAL" clId="{94EFC09C-0603-47A6-98B2-988B4ED10CD8}" dt="2020-12-06T10:24:26.386" v="1166" actId="20577"/>
          <ac:spMkLst>
            <pc:docMk/>
            <pc:sldMk cId="3622240904" sldId="406"/>
            <ac:spMk id="9" creationId="{F7300E9F-D99A-4068-9FF4-AECAE26DCDEE}"/>
          </ac:spMkLst>
        </pc:spChg>
        <pc:spChg chg="add mod">
          <ac:chgData name="David Watson" userId="382666b0-2dc8-41ff-b7ed-b4a0420ebb90" providerId="ADAL" clId="{94EFC09C-0603-47A6-98B2-988B4ED10CD8}" dt="2020-12-06T10:29:20.305" v="1334" actId="1076"/>
          <ac:spMkLst>
            <pc:docMk/>
            <pc:sldMk cId="3622240904" sldId="406"/>
            <ac:spMk id="10" creationId="{5616FCA2-2BC5-4448-949B-EC139268C915}"/>
          </ac:spMkLst>
        </pc:spChg>
        <pc:spChg chg="add mod">
          <ac:chgData name="David Watson" userId="382666b0-2dc8-41ff-b7ed-b4a0420ebb90" providerId="ADAL" clId="{94EFC09C-0603-47A6-98B2-988B4ED10CD8}" dt="2020-12-06T11:32:58.538" v="3574" actId="962"/>
          <ac:spMkLst>
            <pc:docMk/>
            <pc:sldMk cId="3622240904" sldId="406"/>
            <ac:spMk id="11" creationId="{18E949F5-EEC0-4CA3-B0F5-C7BD8C7E15A2}"/>
          </ac:spMkLst>
        </pc:spChg>
        <pc:spChg chg="add mod">
          <ac:chgData name="David Watson" userId="382666b0-2dc8-41ff-b7ed-b4a0420ebb90" providerId="ADAL" clId="{94EFC09C-0603-47A6-98B2-988B4ED10CD8}" dt="2020-12-06T11:33:17.997" v="3704" actId="962"/>
          <ac:spMkLst>
            <pc:docMk/>
            <pc:sldMk cId="3622240904" sldId="406"/>
            <ac:spMk id="12" creationId="{7DFB95C6-D925-4B30-90DC-A3F612624687}"/>
          </ac:spMkLst>
        </pc:spChg>
        <pc:spChg chg="add mod">
          <ac:chgData name="David Watson" userId="382666b0-2dc8-41ff-b7ed-b4a0420ebb90" providerId="ADAL" clId="{94EFC09C-0603-47A6-98B2-988B4ED10CD8}" dt="2020-12-06T11:33:34.590" v="3822" actId="962"/>
          <ac:spMkLst>
            <pc:docMk/>
            <pc:sldMk cId="3622240904" sldId="406"/>
            <ac:spMk id="13" creationId="{252699A1-0252-4630-8539-36B257BBBB28}"/>
          </ac:spMkLst>
        </pc:spChg>
        <pc:spChg chg="add mod">
          <ac:chgData name="David Watson" userId="382666b0-2dc8-41ff-b7ed-b4a0420ebb90" providerId="ADAL" clId="{94EFC09C-0603-47A6-98B2-988B4ED10CD8}" dt="2020-12-06T11:33:50.212" v="3940" actId="962"/>
          <ac:spMkLst>
            <pc:docMk/>
            <pc:sldMk cId="3622240904" sldId="406"/>
            <ac:spMk id="14" creationId="{78CE2A95-5836-4CEC-98AF-D1D342FAE41E}"/>
          </ac:spMkLst>
        </pc:spChg>
        <pc:spChg chg="add mod">
          <ac:chgData name="David Watson" userId="382666b0-2dc8-41ff-b7ed-b4a0420ebb90" providerId="ADAL" clId="{94EFC09C-0603-47A6-98B2-988B4ED10CD8}" dt="2020-12-06T11:34:12.078" v="4042" actId="962"/>
          <ac:spMkLst>
            <pc:docMk/>
            <pc:sldMk cId="3622240904" sldId="406"/>
            <ac:spMk id="15" creationId="{FF53A2AF-A655-4525-A5A2-1388B7CA4024}"/>
          </ac:spMkLst>
        </pc:spChg>
        <pc:picChg chg="add del">
          <ac:chgData name="David Watson" userId="382666b0-2dc8-41ff-b7ed-b4a0420ebb90" providerId="ADAL" clId="{94EFC09C-0603-47A6-98B2-988B4ED10CD8}" dt="2020-12-06T10:15:46.973" v="920" actId="478"/>
          <ac:picMkLst>
            <pc:docMk/>
            <pc:sldMk cId="3622240904" sldId="406"/>
            <ac:picMk id="6" creationId="{E989ACB1-7F16-4960-B3A7-7F366E5197E0}"/>
          </ac:picMkLst>
        </pc:picChg>
        <pc:picChg chg="add mod">
          <ac:chgData name="David Watson" userId="382666b0-2dc8-41ff-b7ed-b4a0420ebb90" providerId="ADAL" clId="{94EFC09C-0603-47A6-98B2-988B4ED10CD8}" dt="2020-12-06T11:32:42.177" v="3440" actId="962"/>
          <ac:picMkLst>
            <pc:docMk/>
            <pc:sldMk cId="3622240904" sldId="406"/>
            <ac:picMk id="8" creationId="{79C0AE46-DDEC-4CC0-ACA2-8ACAD48B3D05}"/>
          </ac:picMkLst>
        </pc:picChg>
      </pc:sldChg>
      <pc:sldChg chg="addSp delSp modSp add modAnim">
        <pc:chgData name="David Watson" userId="382666b0-2dc8-41ff-b7ed-b4a0420ebb90" providerId="ADAL" clId="{94EFC09C-0603-47A6-98B2-988B4ED10CD8}" dt="2020-12-06T11:38:22.161" v="4514" actId="962"/>
        <pc:sldMkLst>
          <pc:docMk/>
          <pc:sldMk cId="393112062" sldId="407"/>
        </pc:sldMkLst>
        <pc:spChg chg="del">
          <ac:chgData name="David Watson" userId="382666b0-2dc8-41ff-b7ed-b4a0420ebb90" providerId="ADAL" clId="{94EFC09C-0603-47A6-98B2-988B4ED10CD8}" dt="2020-12-06T10:31:15.615" v="1394" actId="478"/>
          <ac:spMkLst>
            <pc:docMk/>
            <pc:sldMk cId="393112062" sldId="407"/>
            <ac:spMk id="2" creationId="{FEC9A15B-EB3E-438A-85B4-3CB5669EB315}"/>
          </ac:spMkLst>
        </pc:spChg>
        <pc:spChg chg="mod">
          <ac:chgData name="David Watson" userId="382666b0-2dc8-41ff-b7ed-b4a0420ebb90" providerId="ADAL" clId="{94EFC09C-0603-47A6-98B2-988B4ED10CD8}" dt="2020-12-06T10:38:04.300" v="1745" actId="20577"/>
          <ac:spMkLst>
            <pc:docMk/>
            <pc:sldMk cId="393112062" sldId="407"/>
            <ac:spMk id="3" creationId="{60210D8D-1DEF-4250-AD79-AAC9C6B06BD7}"/>
          </ac:spMkLst>
        </pc:spChg>
        <pc:spChg chg="mod">
          <ac:chgData name="David Watson" userId="382666b0-2dc8-41ff-b7ed-b4a0420ebb90" providerId="ADAL" clId="{94EFC09C-0603-47A6-98B2-988B4ED10CD8}" dt="2020-12-06T10:31:03.691" v="1366" actId="20577"/>
          <ac:spMkLst>
            <pc:docMk/>
            <pc:sldMk cId="393112062" sldId="407"/>
            <ac:spMk id="4" creationId="{A433EEF8-BC31-4BC7-9330-DF44B34E05CE}"/>
          </ac:spMkLst>
        </pc:spChg>
        <pc:spChg chg="add mod">
          <ac:chgData name="David Watson" userId="382666b0-2dc8-41ff-b7ed-b4a0420ebb90" providerId="ADAL" clId="{94EFC09C-0603-47A6-98B2-988B4ED10CD8}" dt="2020-12-06T11:36:19.672" v="4236" actId="962"/>
          <ac:spMkLst>
            <pc:docMk/>
            <pc:sldMk cId="393112062" sldId="407"/>
            <ac:spMk id="7" creationId="{457FE03A-CACA-4C03-9EB5-8FD489E38F0F}"/>
          </ac:spMkLst>
        </pc:spChg>
        <pc:spChg chg="add mod">
          <ac:chgData name="David Watson" userId="382666b0-2dc8-41ff-b7ed-b4a0420ebb90" providerId="ADAL" clId="{94EFC09C-0603-47A6-98B2-988B4ED10CD8}" dt="2020-12-06T11:36:30.444" v="4286" actId="962"/>
          <ac:spMkLst>
            <pc:docMk/>
            <pc:sldMk cId="393112062" sldId="407"/>
            <ac:spMk id="8" creationId="{3F375EAA-FFB7-425D-8531-C024488B62C3}"/>
          </ac:spMkLst>
        </pc:spChg>
        <pc:spChg chg="add mod">
          <ac:chgData name="David Watson" userId="382666b0-2dc8-41ff-b7ed-b4a0420ebb90" providerId="ADAL" clId="{94EFC09C-0603-47A6-98B2-988B4ED10CD8}" dt="2020-12-06T11:36:47.288" v="4324" actId="962"/>
          <ac:spMkLst>
            <pc:docMk/>
            <pc:sldMk cId="393112062" sldId="407"/>
            <ac:spMk id="9" creationId="{56B0D6B7-9093-4A8F-BFEF-BECA1F94280F}"/>
          </ac:spMkLst>
        </pc:spChg>
        <pc:spChg chg="add mod">
          <ac:chgData name="David Watson" userId="382666b0-2dc8-41ff-b7ed-b4a0420ebb90" providerId="ADAL" clId="{94EFC09C-0603-47A6-98B2-988B4ED10CD8}" dt="2020-12-06T11:36:59.076" v="4358" actId="962"/>
          <ac:spMkLst>
            <pc:docMk/>
            <pc:sldMk cId="393112062" sldId="407"/>
            <ac:spMk id="10" creationId="{E960F7F2-9F5B-4D67-8344-AD747D072DF7}"/>
          </ac:spMkLst>
        </pc:spChg>
        <pc:spChg chg="add mod">
          <ac:chgData name="David Watson" userId="382666b0-2dc8-41ff-b7ed-b4a0420ebb90" providerId="ADAL" clId="{94EFC09C-0603-47A6-98B2-988B4ED10CD8}" dt="2020-12-06T11:37:07.443" v="4392" actId="962"/>
          <ac:spMkLst>
            <pc:docMk/>
            <pc:sldMk cId="393112062" sldId="407"/>
            <ac:spMk id="11" creationId="{A551992B-122F-4186-ADE3-09472FC034C2}"/>
          </ac:spMkLst>
        </pc:spChg>
        <pc:spChg chg="add mod">
          <ac:chgData name="David Watson" userId="382666b0-2dc8-41ff-b7ed-b4a0420ebb90" providerId="ADAL" clId="{94EFC09C-0603-47A6-98B2-988B4ED10CD8}" dt="2020-12-06T10:33:26.385" v="1493" actId="20577"/>
          <ac:spMkLst>
            <pc:docMk/>
            <pc:sldMk cId="393112062" sldId="407"/>
            <ac:spMk id="12" creationId="{FBCD85AF-E81F-4A4B-92DF-AC6B75E45CA3}"/>
          </ac:spMkLst>
        </pc:spChg>
        <pc:spChg chg="add mod">
          <ac:chgData name="David Watson" userId="382666b0-2dc8-41ff-b7ed-b4a0420ebb90" providerId="ADAL" clId="{94EFC09C-0603-47A6-98B2-988B4ED10CD8}" dt="2020-12-06T11:37:53.844" v="4474" actId="962"/>
          <ac:spMkLst>
            <pc:docMk/>
            <pc:sldMk cId="393112062" sldId="407"/>
            <ac:spMk id="13" creationId="{32878519-B855-4C35-9A3D-AAED4AB41ED5}"/>
          </ac:spMkLst>
        </pc:spChg>
        <pc:spChg chg="add mod">
          <ac:chgData name="David Watson" userId="382666b0-2dc8-41ff-b7ed-b4a0420ebb90" providerId="ADAL" clId="{94EFC09C-0603-47A6-98B2-988B4ED10CD8}" dt="2020-12-06T11:37:37.626" v="4432" actId="962"/>
          <ac:spMkLst>
            <pc:docMk/>
            <pc:sldMk cId="393112062" sldId="407"/>
            <ac:spMk id="14" creationId="{5582B1BD-5C4C-4386-BFC0-92E262E425BB}"/>
          </ac:spMkLst>
        </pc:spChg>
        <pc:spChg chg="add mod">
          <ac:chgData name="David Watson" userId="382666b0-2dc8-41ff-b7ed-b4a0420ebb90" providerId="ADAL" clId="{94EFC09C-0603-47A6-98B2-988B4ED10CD8}" dt="2020-12-06T11:38:08.400" v="4498" actId="962"/>
          <ac:spMkLst>
            <pc:docMk/>
            <pc:sldMk cId="393112062" sldId="407"/>
            <ac:spMk id="15" creationId="{45834648-5108-4AC9-A0AE-79538C49B375}"/>
          </ac:spMkLst>
        </pc:spChg>
        <pc:spChg chg="add mod">
          <ac:chgData name="David Watson" userId="382666b0-2dc8-41ff-b7ed-b4a0420ebb90" providerId="ADAL" clId="{94EFC09C-0603-47A6-98B2-988B4ED10CD8}" dt="2020-12-06T10:37:07.289" v="1605" actId="20577"/>
          <ac:spMkLst>
            <pc:docMk/>
            <pc:sldMk cId="393112062" sldId="407"/>
            <ac:spMk id="16" creationId="{080CB2E6-9706-4793-BE0B-148CD2D250F8}"/>
          </ac:spMkLst>
        </pc:spChg>
        <pc:spChg chg="add mod">
          <ac:chgData name="David Watson" userId="382666b0-2dc8-41ff-b7ed-b4a0420ebb90" providerId="ADAL" clId="{94EFC09C-0603-47A6-98B2-988B4ED10CD8}" dt="2020-12-06T11:38:22.161" v="4514" actId="962"/>
          <ac:spMkLst>
            <pc:docMk/>
            <pc:sldMk cId="393112062" sldId="407"/>
            <ac:spMk id="17" creationId="{0801059B-6CCD-4060-8719-E1841C0A1DC1}"/>
          </ac:spMkLst>
        </pc:spChg>
        <pc:spChg chg="add mod">
          <ac:chgData name="David Watson" userId="382666b0-2dc8-41ff-b7ed-b4a0420ebb90" providerId="ADAL" clId="{94EFC09C-0603-47A6-98B2-988B4ED10CD8}" dt="2020-12-06T10:38:00.473" v="1734" actId="20577"/>
          <ac:spMkLst>
            <pc:docMk/>
            <pc:sldMk cId="393112062" sldId="407"/>
            <ac:spMk id="18" creationId="{BAC000E8-6D11-4C31-90D6-A457B042966E}"/>
          </ac:spMkLst>
        </pc:spChg>
        <pc:spChg chg="add del">
          <ac:chgData name="David Watson" userId="382666b0-2dc8-41ff-b7ed-b4a0420ebb90" providerId="ADAL" clId="{94EFC09C-0603-47A6-98B2-988B4ED10CD8}" dt="2020-12-06T10:38:26.368" v="1747"/>
          <ac:spMkLst>
            <pc:docMk/>
            <pc:sldMk cId="393112062" sldId="407"/>
            <ac:spMk id="19" creationId="{74ABCDB4-0506-4B6C-BD6B-69BDAC5CFE05}"/>
          </ac:spMkLst>
        </pc:spChg>
        <pc:picChg chg="add mod">
          <ac:chgData name="David Watson" userId="382666b0-2dc8-41ff-b7ed-b4a0420ebb90" providerId="ADAL" clId="{94EFC09C-0603-47A6-98B2-988B4ED10CD8}" dt="2020-12-06T11:35:54.471" v="4106" actId="962"/>
          <ac:picMkLst>
            <pc:docMk/>
            <pc:sldMk cId="393112062" sldId="407"/>
            <ac:picMk id="6" creationId="{CA7C5ABA-B3A9-4282-8A90-2D69F763AF38}"/>
          </ac:picMkLst>
        </pc:picChg>
      </pc:sldChg>
      <pc:sldChg chg="addSp delSp modSp add delAnim modAnim">
        <pc:chgData name="David Watson" userId="382666b0-2dc8-41ff-b7ed-b4a0420ebb90" providerId="ADAL" clId="{94EFC09C-0603-47A6-98B2-988B4ED10CD8}" dt="2020-12-06T11:39:58.388" v="4833" actId="962"/>
        <pc:sldMkLst>
          <pc:docMk/>
          <pc:sldMk cId="3598726019" sldId="408"/>
        </pc:sldMkLst>
        <pc:spChg chg="mod">
          <ac:chgData name="David Watson" userId="382666b0-2dc8-41ff-b7ed-b4a0420ebb90" providerId="ADAL" clId="{94EFC09C-0603-47A6-98B2-988B4ED10CD8}" dt="2020-12-06T10:39:12.102" v="1752" actId="164"/>
          <ac:spMkLst>
            <pc:docMk/>
            <pc:sldMk cId="3598726019" sldId="408"/>
            <ac:spMk id="7" creationId="{457FE03A-CACA-4C03-9EB5-8FD489E38F0F}"/>
          </ac:spMkLst>
        </pc:spChg>
        <pc:spChg chg="mod">
          <ac:chgData name="David Watson" userId="382666b0-2dc8-41ff-b7ed-b4a0420ebb90" providerId="ADAL" clId="{94EFC09C-0603-47A6-98B2-988B4ED10CD8}" dt="2020-12-06T10:39:12.102" v="1752" actId="164"/>
          <ac:spMkLst>
            <pc:docMk/>
            <pc:sldMk cId="3598726019" sldId="408"/>
            <ac:spMk id="8" creationId="{3F375EAA-FFB7-425D-8531-C024488B62C3}"/>
          </ac:spMkLst>
        </pc:spChg>
        <pc:spChg chg="mod">
          <ac:chgData name="David Watson" userId="382666b0-2dc8-41ff-b7ed-b4a0420ebb90" providerId="ADAL" clId="{94EFC09C-0603-47A6-98B2-988B4ED10CD8}" dt="2020-12-06T10:39:12.102" v="1752" actId="164"/>
          <ac:spMkLst>
            <pc:docMk/>
            <pc:sldMk cId="3598726019" sldId="408"/>
            <ac:spMk id="9" creationId="{56B0D6B7-9093-4A8F-BFEF-BECA1F94280F}"/>
          </ac:spMkLst>
        </pc:spChg>
        <pc:spChg chg="mod">
          <ac:chgData name="David Watson" userId="382666b0-2dc8-41ff-b7ed-b4a0420ebb90" providerId="ADAL" clId="{94EFC09C-0603-47A6-98B2-988B4ED10CD8}" dt="2020-12-06T10:39:12.102" v="1752" actId="164"/>
          <ac:spMkLst>
            <pc:docMk/>
            <pc:sldMk cId="3598726019" sldId="408"/>
            <ac:spMk id="10" creationId="{E960F7F2-9F5B-4D67-8344-AD747D072DF7}"/>
          </ac:spMkLst>
        </pc:spChg>
        <pc:spChg chg="mod">
          <ac:chgData name="David Watson" userId="382666b0-2dc8-41ff-b7ed-b4a0420ebb90" providerId="ADAL" clId="{94EFC09C-0603-47A6-98B2-988B4ED10CD8}" dt="2020-12-06T10:39:12.102" v="1752" actId="164"/>
          <ac:spMkLst>
            <pc:docMk/>
            <pc:sldMk cId="3598726019" sldId="408"/>
            <ac:spMk id="11" creationId="{A551992B-122F-4186-ADE3-09472FC034C2}"/>
          </ac:spMkLst>
        </pc:spChg>
        <pc:spChg chg="del mod">
          <ac:chgData name="David Watson" userId="382666b0-2dc8-41ff-b7ed-b4a0420ebb90" providerId="ADAL" clId="{94EFC09C-0603-47A6-98B2-988B4ED10CD8}" dt="2020-12-06T11:38:48.590" v="4519" actId="478"/>
          <ac:spMkLst>
            <pc:docMk/>
            <pc:sldMk cId="3598726019" sldId="408"/>
            <ac:spMk id="12" creationId="{FBCD85AF-E81F-4A4B-92DF-AC6B75E45CA3}"/>
          </ac:spMkLst>
        </pc:spChg>
        <pc:spChg chg="mod">
          <ac:chgData name="David Watson" userId="382666b0-2dc8-41ff-b7ed-b4a0420ebb90" providerId="ADAL" clId="{94EFC09C-0603-47A6-98B2-988B4ED10CD8}" dt="2020-12-06T10:39:12.102" v="1752" actId="164"/>
          <ac:spMkLst>
            <pc:docMk/>
            <pc:sldMk cId="3598726019" sldId="408"/>
            <ac:spMk id="13" creationId="{32878519-B855-4C35-9A3D-AAED4AB41ED5}"/>
          </ac:spMkLst>
        </pc:spChg>
        <pc:spChg chg="mod">
          <ac:chgData name="David Watson" userId="382666b0-2dc8-41ff-b7ed-b4a0420ebb90" providerId="ADAL" clId="{94EFC09C-0603-47A6-98B2-988B4ED10CD8}" dt="2020-12-06T10:39:12.102" v="1752" actId="164"/>
          <ac:spMkLst>
            <pc:docMk/>
            <pc:sldMk cId="3598726019" sldId="408"/>
            <ac:spMk id="14" creationId="{5582B1BD-5C4C-4386-BFC0-92E262E425BB}"/>
          </ac:spMkLst>
        </pc:spChg>
        <pc:spChg chg="mod">
          <ac:chgData name="David Watson" userId="382666b0-2dc8-41ff-b7ed-b4a0420ebb90" providerId="ADAL" clId="{94EFC09C-0603-47A6-98B2-988B4ED10CD8}" dt="2020-12-06T10:39:12.102" v="1752" actId="164"/>
          <ac:spMkLst>
            <pc:docMk/>
            <pc:sldMk cId="3598726019" sldId="408"/>
            <ac:spMk id="15" creationId="{45834648-5108-4AC9-A0AE-79538C49B375}"/>
          </ac:spMkLst>
        </pc:spChg>
        <pc:spChg chg="del">
          <ac:chgData name="David Watson" userId="382666b0-2dc8-41ff-b7ed-b4a0420ebb90" providerId="ADAL" clId="{94EFC09C-0603-47A6-98B2-988B4ED10CD8}" dt="2020-12-06T10:38:38.048" v="1750" actId="478"/>
          <ac:spMkLst>
            <pc:docMk/>
            <pc:sldMk cId="3598726019" sldId="408"/>
            <ac:spMk id="16" creationId="{080CB2E6-9706-4793-BE0B-148CD2D250F8}"/>
          </ac:spMkLst>
        </pc:spChg>
        <pc:spChg chg="mod">
          <ac:chgData name="David Watson" userId="382666b0-2dc8-41ff-b7ed-b4a0420ebb90" providerId="ADAL" clId="{94EFC09C-0603-47A6-98B2-988B4ED10CD8}" dt="2020-12-06T10:39:12.102" v="1752" actId="164"/>
          <ac:spMkLst>
            <pc:docMk/>
            <pc:sldMk cId="3598726019" sldId="408"/>
            <ac:spMk id="17" creationId="{0801059B-6CCD-4060-8719-E1841C0A1DC1}"/>
          </ac:spMkLst>
        </pc:spChg>
        <pc:spChg chg="del">
          <ac:chgData name="David Watson" userId="382666b0-2dc8-41ff-b7ed-b4a0420ebb90" providerId="ADAL" clId="{94EFC09C-0603-47A6-98B2-988B4ED10CD8}" dt="2020-12-06T10:38:35.841" v="1749" actId="478"/>
          <ac:spMkLst>
            <pc:docMk/>
            <pc:sldMk cId="3598726019" sldId="408"/>
            <ac:spMk id="18" creationId="{BAC000E8-6D11-4C31-90D6-A457B042966E}"/>
          </ac:spMkLst>
        </pc:spChg>
        <pc:spChg chg="add mod">
          <ac:chgData name="David Watson" userId="382666b0-2dc8-41ff-b7ed-b4a0420ebb90" providerId="ADAL" clId="{94EFC09C-0603-47A6-98B2-988B4ED10CD8}" dt="2020-12-06T10:40:39.247" v="1815" actId="1076"/>
          <ac:spMkLst>
            <pc:docMk/>
            <pc:sldMk cId="3598726019" sldId="408"/>
            <ac:spMk id="19" creationId="{C7904D4B-03CA-484F-848F-8E8FADFF0522}"/>
          </ac:spMkLst>
        </pc:spChg>
        <pc:spChg chg="add mod">
          <ac:chgData name="David Watson" userId="382666b0-2dc8-41ff-b7ed-b4a0420ebb90" providerId="ADAL" clId="{94EFC09C-0603-47A6-98B2-988B4ED10CD8}" dt="2020-12-06T11:39:02.256" v="4607" actId="962"/>
          <ac:spMkLst>
            <pc:docMk/>
            <pc:sldMk cId="3598726019" sldId="408"/>
            <ac:spMk id="20" creationId="{B4FB52DB-5E9E-4DE7-BB0B-97119EA9FCF6}"/>
          </ac:spMkLst>
        </pc:spChg>
        <pc:spChg chg="add mod">
          <ac:chgData name="David Watson" userId="382666b0-2dc8-41ff-b7ed-b4a0420ebb90" providerId="ADAL" clId="{94EFC09C-0603-47A6-98B2-988B4ED10CD8}" dt="2020-12-06T10:43:06.798" v="1847" actId="1076"/>
          <ac:spMkLst>
            <pc:docMk/>
            <pc:sldMk cId="3598726019" sldId="408"/>
            <ac:spMk id="23" creationId="{E7E0BC56-4B94-4AD7-9F17-B8E3F20DD9CB}"/>
          </ac:spMkLst>
        </pc:spChg>
        <pc:spChg chg="add mod">
          <ac:chgData name="David Watson" userId="382666b0-2dc8-41ff-b7ed-b4a0420ebb90" providerId="ADAL" clId="{94EFC09C-0603-47A6-98B2-988B4ED10CD8}" dt="2020-12-06T11:39:09.265" v="4609" actId="962"/>
          <ac:spMkLst>
            <pc:docMk/>
            <pc:sldMk cId="3598726019" sldId="408"/>
            <ac:spMk id="27" creationId="{5263CA7F-6DC4-4D6B-B7CB-15AC8CFF201C}"/>
          </ac:spMkLst>
        </pc:spChg>
        <pc:spChg chg="add mod">
          <ac:chgData name="David Watson" userId="382666b0-2dc8-41ff-b7ed-b4a0420ebb90" providerId="ADAL" clId="{94EFC09C-0603-47A6-98B2-988B4ED10CD8}" dt="2020-12-06T10:48:49.203" v="1940" actId="1076"/>
          <ac:spMkLst>
            <pc:docMk/>
            <pc:sldMk cId="3598726019" sldId="408"/>
            <ac:spMk id="28" creationId="{042B85F1-429B-46D8-8984-A6C49D7657DD}"/>
          </ac:spMkLst>
        </pc:spChg>
        <pc:spChg chg="add mod">
          <ac:chgData name="David Watson" userId="382666b0-2dc8-41ff-b7ed-b4a0420ebb90" providerId="ADAL" clId="{94EFC09C-0603-47A6-98B2-988B4ED10CD8}" dt="2020-12-06T11:39:10.819" v="4611" actId="962"/>
          <ac:spMkLst>
            <pc:docMk/>
            <pc:sldMk cId="3598726019" sldId="408"/>
            <ac:spMk id="31" creationId="{10076E53-7809-44E5-890F-DE451C64879A}"/>
          </ac:spMkLst>
        </pc:spChg>
        <pc:spChg chg="add mod">
          <ac:chgData name="David Watson" userId="382666b0-2dc8-41ff-b7ed-b4a0420ebb90" providerId="ADAL" clId="{94EFC09C-0603-47A6-98B2-988B4ED10CD8}" dt="2020-12-06T10:47:37.254" v="1932" actId="1076"/>
          <ac:spMkLst>
            <pc:docMk/>
            <pc:sldMk cId="3598726019" sldId="408"/>
            <ac:spMk id="32" creationId="{95DCE0F4-47F1-4285-80AB-F9ABDE01E07F}"/>
          </ac:spMkLst>
        </pc:spChg>
        <pc:spChg chg="add mod">
          <ac:chgData name="David Watson" userId="382666b0-2dc8-41ff-b7ed-b4a0420ebb90" providerId="ADAL" clId="{94EFC09C-0603-47A6-98B2-988B4ED10CD8}" dt="2020-12-06T11:39:12.358" v="4613" actId="962"/>
          <ac:spMkLst>
            <pc:docMk/>
            <pc:sldMk cId="3598726019" sldId="408"/>
            <ac:spMk id="34" creationId="{41B35942-5188-49A3-ABFB-C014B17175AC}"/>
          </ac:spMkLst>
        </pc:spChg>
        <pc:spChg chg="add del">
          <ac:chgData name="David Watson" userId="382666b0-2dc8-41ff-b7ed-b4a0420ebb90" providerId="ADAL" clId="{94EFC09C-0603-47A6-98B2-988B4ED10CD8}" dt="2020-12-06T10:45:32.741" v="1899"/>
          <ac:spMkLst>
            <pc:docMk/>
            <pc:sldMk cId="3598726019" sldId="408"/>
            <ac:spMk id="35" creationId="{C97FCE69-D1A3-47F3-9FAD-A88CA3761C79}"/>
          </ac:spMkLst>
        </pc:spChg>
        <pc:spChg chg="add mod">
          <ac:chgData name="David Watson" userId="382666b0-2dc8-41ff-b7ed-b4a0420ebb90" providerId="ADAL" clId="{94EFC09C-0603-47A6-98B2-988B4ED10CD8}" dt="2020-12-06T10:47:55.159" v="1934" actId="1076"/>
          <ac:spMkLst>
            <pc:docMk/>
            <pc:sldMk cId="3598726019" sldId="408"/>
            <ac:spMk id="36" creationId="{185D0FAD-B50A-478F-A42F-382611699BB6}"/>
          </ac:spMkLst>
        </pc:spChg>
        <pc:spChg chg="add del mod">
          <ac:chgData name="David Watson" userId="382666b0-2dc8-41ff-b7ed-b4a0420ebb90" providerId="ADAL" clId="{94EFC09C-0603-47A6-98B2-988B4ED10CD8}" dt="2020-12-06T10:46:16.121" v="1916" actId="478"/>
          <ac:spMkLst>
            <pc:docMk/>
            <pc:sldMk cId="3598726019" sldId="408"/>
            <ac:spMk id="39" creationId="{912D8F4F-5FF7-4D78-AE01-C7342C8DCBFD}"/>
          </ac:spMkLst>
        </pc:spChg>
        <pc:spChg chg="add mod">
          <ac:chgData name="David Watson" userId="382666b0-2dc8-41ff-b7ed-b4a0420ebb90" providerId="ADAL" clId="{94EFC09C-0603-47A6-98B2-988B4ED10CD8}" dt="2020-12-06T11:39:13.942" v="4615" actId="962"/>
          <ac:spMkLst>
            <pc:docMk/>
            <pc:sldMk cId="3598726019" sldId="408"/>
            <ac:spMk id="41" creationId="{E86A9AE6-2CC6-49F7-82B8-172118ADACC8}"/>
          </ac:spMkLst>
        </pc:spChg>
        <pc:spChg chg="add mod">
          <ac:chgData name="David Watson" userId="382666b0-2dc8-41ff-b7ed-b4a0420ebb90" providerId="ADAL" clId="{94EFC09C-0603-47A6-98B2-988B4ED10CD8}" dt="2020-12-06T10:47:06.011" v="1929" actId="1076"/>
          <ac:spMkLst>
            <pc:docMk/>
            <pc:sldMk cId="3598726019" sldId="408"/>
            <ac:spMk id="42" creationId="{C7D0E825-D9F9-42D3-B0E1-7FBE58D2D4C0}"/>
          </ac:spMkLst>
        </pc:spChg>
        <pc:spChg chg="add mod">
          <ac:chgData name="David Watson" userId="382666b0-2dc8-41ff-b7ed-b4a0420ebb90" providerId="ADAL" clId="{94EFC09C-0603-47A6-98B2-988B4ED10CD8}" dt="2020-12-06T11:39:16.316" v="4617" actId="962"/>
          <ac:spMkLst>
            <pc:docMk/>
            <pc:sldMk cId="3598726019" sldId="408"/>
            <ac:spMk id="46" creationId="{CB8B6A51-4C3B-4EFB-B027-97DB03731DBB}"/>
          </ac:spMkLst>
        </pc:spChg>
        <pc:spChg chg="add mod">
          <ac:chgData name="David Watson" userId="382666b0-2dc8-41ff-b7ed-b4a0420ebb90" providerId="ADAL" clId="{94EFC09C-0603-47A6-98B2-988B4ED10CD8}" dt="2020-12-06T10:49:18.515" v="1951" actId="20577"/>
          <ac:spMkLst>
            <pc:docMk/>
            <pc:sldMk cId="3598726019" sldId="408"/>
            <ac:spMk id="47" creationId="{79E202A2-BE82-4ACD-8117-A05C86D198A2}"/>
          </ac:spMkLst>
        </pc:spChg>
        <pc:spChg chg="add mod">
          <ac:chgData name="David Watson" userId="382666b0-2dc8-41ff-b7ed-b4a0420ebb90" providerId="ADAL" clId="{94EFC09C-0603-47A6-98B2-988B4ED10CD8}" dt="2020-12-06T11:39:18.459" v="4619" actId="962"/>
          <ac:spMkLst>
            <pc:docMk/>
            <pc:sldMk cId="3598726019" sldId="408"/>
            <ac:spMk id="49" creationId="{6D7608D8-99C5-40C4-8075-26C65D217B14}"/>
          </ac:spMkLst>
        </pc:spChg>
        <pc:spChg chg="add mod">
          <ac:chgData name="David Watson" userId="382666b0-2dc8-41ff-b7ed-b4a0420ebb90" providerId="ADAL" clId="{94EFC09C-0603-47A6-98B2-988B4ED10CD8}" dt="2020-12-06T10:50:03.243" v="1965" actId="1076"/>
          <ac:spMkLst>
            <pc:docMk/>
            <pc:sldMk cId="3598726019" sldId="408"/>
            <ac:spMk id="50" creationId="{8CC64BA0-BFCB-46D7-90C6-1B089C61AC6E}"/>
          </ac:spMkLst>
        </pc:spChg>
        <pc:spChg chg="add mod">
          <ac:chgData name="David Watson" userId="382666b0-2dc8-41ff-b7ed-b4a0420ebb90" providerId="ADAL" clId="{94EFC09C-0603-47A6-98B2-988B4ED10CD8}" dt="2020-12-06T11:39:20.326" v="4621" actId="962"/>
          <ac:spMkLst>
            <pc:docMk/>
            <pc:sldMk cId="3598726019" sldId="408"/>
            <ac:spMk id="53" creationId="{617A6CC6-7D8B-4A3D-83D1-D9FB1FBE9FD9}"/>
          </ac:spMkLst>
        </pc:spChg>
        <pc:spChg chg="add mod">
          <ac:chgData name="David Watson" userId="382666b0-2dc8-41ff-b7ed-b4a0420ebb90" providerId="ADAL" clId="{94EFC09C-0603-47A6-98B2-988B4ED10CD8}" dt="2020-12-06T10:50:40.195" v="1988" actId="20577"/>
          <ac:spMkLst>
            <pc:docMk/>
            <pc:sldMk cId="3598726019" sldId="408"/>
            <ac:spMk id="54" creationId="{7825AA66-C0DF-45DF-A84A-BC238EF6C621}"/>
          </ac:spMkLst>
        </pc:spChg>
        <pc:spChg chg="add mod">
          <ac:chgData name="David Watson" userId="382666b0-2dc8-41ff-b7ed-b4a0420ebb90" providerId="ADAL" clId="{94EFC09C-0603-47A6-98B2-988B4ED10CD8}" dt="2020-12-06T11:39:22.517" v="4623" actId="962"/>
          <ac:spMkLst>
            <pc:docMk/>
            <pc:sldMk cId="3598726019" sldId="408"/>
            <ac:spMk id="56" creationId="{E0DDEE90-F15B-4E03-8B03-DF56F9984C66}"/>
          </ac:spMkLst>
        </pc:spChg>
        <pc:spChg chg="add mod">
          <ac:chgData name="David Watson" userId="382666b0-2dc8-41ff-b7ed-b4a0420ebb90" providerId="ADAL" clId="{94EFC09C-0603-47A6-98B2-988B4ED10CD8}" dt="2020-12-06T10:51:28.676" v="2011" actId="1076"/>
          <ac:spMkLst>
            <pc:docMk/>
            <pc:sldMk cId="3598726019" sldId="408"/>
            <ac:spMk id="57" creationId="{1FECE11C-D37B-4847-ABDB-B755CD124DA0}"/>
          </ac:spMkLst>
        </pc:spChg>
        <pc:grpChg chg="add mod ord">
          <ac:chgData name="David Watson" userId="382666b0-2dc8-41ff-b7ed-b4a0420ebb90" providerId="ADAL" clId="{94EFC09C-0603-47A6-98B2-988B4ED10CD8}" dt="2020-12-06T11:38:39.238" v="4516" actId="962"/>
          <ac:grpSpMkLst>
            <pc:docMk/>
            <pc:sldMk cId="3598726019" sldId="408"/>
            <ac:grpSpMk id="2" creationId="{31597CF4-FF0B-4403-BDDF-D9246F0CDDFB}"/>
          </ac:grpSpMkLst>
        </pc:grpChg>
        <pc:picChg chg="mod">
          <ac:chgData name="David Watson" userId="382666b0-2dc8-41ff-b7ed-b4a0420ebb90" providerId="ADAL" clId="{94EFC09C-0603-47A6-98B2-988B4ED10CD8}" dt="2020-12-06T11:38:43.571" v="4518" actId="962"/>
          <ac:picMkLst>
            <pc:docMk/>
            <pc:sldMk cId="3598726019" sldId="408"/>
            <ac:picMk id="6" creationId="{CA7C5ABA-B3A9-4282-8A90-2D69F763AF38}"/>
          </ac:picMkLst>
        </pc:picChg>
        <pc:cxnChg chg="add mod">
          <ac:chgData name="David Watson" userId="382666b0-2dc8-41ff-b7ed-b4a0420ebb90" providerId="ADAL" clId="{94EFC09C-0603-47A6-98B2-988B4ED10CD8}" dt="2020-12-06T11:39:40.960" v="4817" actId="962"/>
          <ac:cxnSpMkLst>
            <pc:docMk/>
            <pc:sldMk cId="3598726019" sldId="408"/>
            <ac:cxnSpMk id="22" creationId="{6A886C69-6A9F-4CD6-A38B-168EFB66B082}"/>
          </ac:cxnSpMkLst>
        </pc:cxnChg>
        <pc:cxnChg chg="add mod">
          <ac:chgData name="David Watson" userId="382666b0-2dc8-41ff-b7ed-b4a0420ebb90" providerId="ADAL" clId="{94EFC09C-0603-47A6-98B2-988B4ED10CD8}" dt="2020-12-06T11:39:45.347" v="4819" actId="962"/>
          <ac:cxnSpMkLst>
            <pc:docMk/>
            <pc:sldMk cId="3598726019" sldId="408"/>
            <ac:cxnSpMk id="24" creationId="{F432EBF2-5D19-4262-AAC0-7BFF1769201E}"/>
          </ac:cxnSpMkLst>
        </pc:cxnChg>
        <pc:cxnChg chg="add mod">
          <ac:chgData name="David Watson" userId="382666b0-2dc8-41ff-b7ed-b4a0420ebb90" providerId="ADAL" clId="{94EFC09C-0603-47A6-98B2-988B4ED10CD8}" dt="2020-12-06T11:39:46.867" v="4821" actId="962"/>
          <ac:cxnSpMkLst>
            <pc:docMk/>
            <pc:sldMk cId="3598726019" sldId="408"/>
            <ac:cxnSpMk id="29" creationId="{185FD65C-9572-410D-A782-1680FD4EDA51}"/>
          </ac:cxnSpMkLst>
        </pc:cxnChg>
        <pc:cxnChg chg="add mod">
          <ac:chgData name="David Watson" userId="382666b0-2dc8-41ff-b7ed-b4a0420ebb90" providerId="ADAL" clId="{94EFC09C-0603-47A6-98B2-988B4ED10CD8}" dt="2020-12-06T11:39:48.837" v="4823" actId="962"/>
          <ac:cxnSpMkLst>
            <pc:docMk/>
            <pc:sldMk cId="3598726019" sldId="408"/>
            <ac:cxnSpMk id="33" creationId="{51652F35-BB1F-4954-BFB8-1DBAAD29F2C6}"/>
          </ac:cxnSpMkLst>
        </pc:cxnChg>
        <pc:cxnChg chg="add mod">
          <ac:chgData name="David Watson" userId="382666b0-2dc8-41ff-b7ed-b4a0420ebb90" providerId="ADAL" clId="{94EFC09C-0603-47A6-98B2-988B4ED10CD8}" dt="2020-12-06T11:39:50.562" v="4825" actId="962"/>
          <ac:cxnSpMkLst>
            <pc:docMk/>
            <pc:sldMk cId="3598726019" sldId="408"/>
            <ac:cxnSpMk id="37" creationId="{D60BF190-440C-4736-8F19-4CBAA531E9FF}"/>
          </ac:cxnSpMkLst>
        </pc:cxnChg>
        <pc:cxnChg chg="add mod">
          <ac:chgData name="David Watson" userId="382666b0-2dc8-41ff-b7ed-b4a0420ebb90" providerId="ADAL" clId="{94EFC09C-0603-47A6-98B2-988B4ED10CD8}" dt="2020-12-06T11:39:52.166" v="4827" actId="962"/>
          <ac:cxnSpMkLst>
            <pc:docMk/>
            <pc:sldMk cId="3598726019" sldId="408"/>
            <ac:cxnSpMk id="44" creationId="{84C3D8E0-A76A-4468-A7EF-CCCE3FD94FE7}"/>
          </ac:cxnSpMkLst>
        </pc:cxnChg>
        <pc:cxnChg chg="add mod">
          <ac:chgData name="David Watson" userId="382666b0-2dc8-41ff-b7ed-b4a0420ebb90" providerId="ADAL" clId="{94EFC09C-0603-47A6-98B2-988B4ED10CD8}" dt="2020-12-06T11:39:54.521" v="4829" actId="962"/>
          <ac:cxnSpMkLst>
            <pc:docMk/>
            <pc:sldMk cId="3598726019" sldId="408"/>
            <ac:cxnSpMk id="48" creationId="{872233CD-AFDA-40F0-BFEC-58E4A72ECCCE}"/>
          </ac:cxnSpMkLst>
        </pc:cxnChg>
        <pc:cxnChg chg="add mod">
          <ac:chgData name="David Watson" userId="382666b0-2dc8-41ff-b7ed-b4a0420ebb90" providerId="ADAL" clId="{94EFC09C-0603-47A6-98B2-988B4ED10CD8}" dt="2020-12-06T11:39:56.513" v="4831" actId="962"/>
          <ac:cxnSpMkLst>
            <pc:docMk/>
            <pc:sldMk cId="3598726019" sldId="408"/>
            <ac:cxnSpMk id="51" creationId="{13F2F6CA-490B-4443-AEE4-F986570D4BED}"/>
          </ac:cxnSpMkLst>
        </pc:cxnChg>
        <pc:cxnChg chg="add mod">
          <ac:chgData name="David Watson" userId="382666b0-2dc8-41ff-b7ed-b4a0420ebb90" providerId="ADAL" clId="{94EFC09C-0603-47A6-98B2-988B4ED10CD8}" dt="2020-12-06T11:39:58.388" v="4833" actId="962"/>
          <ac:cxnSpMkLst>
            <pc:docMk/>
            <pc:sldMk cId="3598726019" sldId="408"/>
            <ac:cxnSpMk id="55" creationId="{539E2515-18A3-488D-B8CA-EACA1CD710AD}"/>
          </ac:cxnSpMkLst>
        </pc:cxnChg>
      </pc:sldChg>
      <pc:sldChg chg="addSp delSp modSp add addAnim delAnim modAnim">
        <pc:chgData name="David Watson" userId="382666b0-2dc8-41ff-b7ed-b4a0420ebb90" providerId="ADAL" clId="{94EFC09C-0603-47A6-98B2-988B4ED10CD8}" dt="2020-12-06T11:43:16.349" v="5141" actId="962"/>
        <pc:sldMkLst>
          <pc:docMk/>
          <pc:sldMk cId="1280072745" sldId="409"/>
        </pc:sldMkLst>
        <pc:spChg chg="mod">
          <ac:chgData name="David Watson" userId="382666b0-2dc8-41ff-b7ed-b4a0420ebb90" providerId="ADAL" clId="{94EFC09C-0603-47A6-98B2-988B4ED10CD8}" dt="2020-12-06T10:54:00.199" v="2027" actId="20577"/>
          <ac:spMkLst>
            <pc:docMk/>
            <pc:sldMk cId="1280072745" sldId="409"/>
            <ac:spMk id="3" creationId="{60210D8D-1DEF-4250-AD79-AAC9C6B06BD7}"/>
          </ac:spMkLst>
        </pc:spChg>
        <pc:spChg chg="del mod">
          <ac:chgData name="David Watson" userId="382666b0-2dc8-41ff-b7ed-b4a0420ebb90" providerId="ADAL" clId="{94EFC09C-0603-47A6-98B2-988B4ED10CD8}" dt="2020-12-06T10:57:36.316" v="2353" actId="478"/>
          <ac:spMkLst>
            <pc:docMk/>
            <pc:sldMk cId="1280072745" sldId="409"/>
            <ac:spMk id="12" creationId="{FBCD85AF-E81F-4A4B-92DF-AC6B75E45CA3}"/>
          </ac:spMkLst>
        </pc:spChg>
        <pc:spChg chg="mod">
          <ac:chgData name="David Watson" userId="382666b0-2dc8-41ff-b7ed-b4a0420ebb90" providerId="ADAL" clId="{94EFC09C-0603-47A6-98B2-988B4ED10CD8}" dt="2020-12-06T10:57:46.068" v="2354" actId="1076"/>
          <ac:spMkLst>
            <pc:docMk/>
            <pc:sldMk cId="1280072745" sldId="409"/>
            <ac:spMk id="19" creationId="{C7904D4B-03CA-484F-848F-8E8FADFF0522}"/>
          </ac:spMkLst>
        </pc:spChg>
        <pc:spChg chg="mod">
          <ac:chgData name="David Watson" userId="382666b0-2dc8-41ff-b7ed-b4a0420ebb90" providerId="ADAL" clId="{94EFC09C-0603-47A6-98B2-988B4ED10CD8}" dt="2020-12-06T11:41:13.869" v="4839" actId="962"/>
          <ac:spMkLst>
            <pc:docMk/>
            <pc:sldMk cId="1280072745" sldId="409"/>
            <ac:spMk id="20" creationId="{B4FB52DB-5E9E-4DE7-BB0B-97119EA9FCF6}"/>
          </ac:spMkLst>
        </pc:spChg>
        <pc:spChg chg="mod">
          <ac:chgData name="David Watson" userId="382666b0-2dc8-41ff-b7ed-b4a0420ebb90" providerId="ADAL" clId="{94EFC09C-0603-47A6-98B2-988B4ED10CD8}" dt="2020-12-06T11:41:15.737" v="4841" actId="962"/>
          <ac:spMkLst>
            <pc:docMk/>
            <pc:sldMk cId="1280072745" sldId="409"/>
            <ac:spMk id="27" creationId="{5263CA7F-6DC4-4D6B-B7CB-15AC8CFF201C}"/>
          </ac:spMkLst>
        </pc:spChg>
        <pc:spChg chg="mod">
          <ac:chgData name="David Watson" userId="382666b0-2dc8-41ff-b7ed-b4a0420ebb90" providerId="ADAL" clId="{94EFC09C-0603-47A6-98B2-988B4ED10CD8}" dt="2020-12-06T11:41:17.564" v="4843" actId="962"/>
          <ac:spMkLst>
            <pc:docMk/>
            <pc:sldMk cId="1280072745" sldId="409"/>
            <ac:spMk id="31" creationId="{10076E53-7809-44E5-890F-DE451C64879A}"/>
          </ac:spMkLst>
        </pc:spChg>
        <pc:spChg chg="mod">
          <ac:chgData name="David Watson" userId="382666b0-2dc8-41ff-b7ed-b4a0420ebb90" providerId="ADAL" clId="{94EFC09C-0603-47A6-98B2-988B4ED10CD8}" dt="2020-12-06T11:41:19.263" v="4845" actId="962"/>
          <ac:spMkLst>
            <pc:docMk/>
            <pc:sldMk cId="1280072745" sldId="409"/>
            <ac:spMk id="34" creationId="{41B35942-5188-49A3-ABFB-C014B17175AC}"/>
          </ac:spMkLst>
        </pc:spChg>
        <pc:spChg chg="mod">
          <ac:chgData name="David Watson" userId="382666b0-2dc8-41ff-b7ed-b4a0420ebb90" providerId="ADAL" clId="{94EFC09C-0603-47A6-98B2-988B4ED10CD8}" dt="2020-12-06T11:41:20.956" v="4847" actId="962"/>
          <ac:spMkLst>
            <pc:docMk/>
            <pc:sldMk cId="1280072745" sldId="409"/>
            <ac:spMk id="41" creationId="{E86A9AE6-2CC6-49F7-82B8-172118ADACC8}"/>
          </ac:spMkLst>
        </pc:spChg>
        <pc:spChg chg="add mod">
          <ac:chgData name="David Watson" userId="382666b0-2dc8-41ff-b7ed-b4a0420ebb90" providerId="ADAL" clId="{94EFC09C-0603-47A6-98B2-988B4ED10CD8}" dt="2020-12-06T10:57:54.976" v="2355" actId="1076"/>
          <ac:spMkLst>
            <pc:docMk/>
            <pc:sldMk cId="1280072745" sldId="409"/>
            <ac:spMk id="45" creationId="{98BF27DF-FCBA-4551-A461-A81FC59BC383}"/>
          </ac:spMkLst>
        </pc:spChg>
        <pc:spChg chg="mod">
          <ac:chgData name="David Watson" userId="382666b0-2dc8-41ff-b7ed-b4a0420ebb90" providerId="ADAL" clId="{94EFC09C-0603-47A6-98B2-988B4ED10CD8}" dt="2020-12-06T11:41:22.612" v="4849" actId="962"/>
          <ac:spMkLst>
            <pc:docMk/>
            <pc:sldMk cId="1280072745" sldId="409"/>
            <ac:spMk id="46" creationId="{CB8B6A51-4C3B-4EFB-B027-97DB03731DBB}"/>
          </ac:spMkLst>
        </pc:spChg>
        <pc:spChg chg="mod">
          <ac:chgData name="David Watson" userId="382666b0-2dc8-41ff-b7ed-b4a0420ebb90" providerId="ADAL" clId="{94EFC09C-0603-47A6-98B2-988B4ED10CD8}" dt="2020-12-06T11:41:24.201" v="4851" actId="962"/>
          <ac:spMkLst>
            <pc:docMk/>
            <pc:sldMk cId="1280072745" sldId="409"/>
            <ac:spMk id="49" creationId="{6D7608D8-99C5-40C4-8075-26C65D217B14}"/>
          </ac:spMkLst>
        </pc:spChg>
        <pc:spChg chg="add del mod">
          <ac:chgData name="David Watson" userId="382666b0-2dc8-41ff-b7ed-b4a0420ebb90" providerId="ADAL" clId="{94EFC09C-0603-47A6-98B2-988B4ED10CD8}" dt="2020-12-06T11:00:24.413" v="2384" actId="478"/>
          <ac:spMkLst>
            <pc:docMk/>
            <pc:sldMk cId="1280072745" sldId="409"/>
            <ac:spMk id="52" creationId="{EF1C5941-23B7-493A-AA5E-A06741A0A76F}"/>
          </ac:spMkLst>
        </pc:spChg>
        <pc:spChg chg="mod">
          <ac:chgData name="David Watson" userId="382666b0-2dc8-41ff-b7ed-b4a0420ebb90" providerId="ADAL" clId="{94EFC09C-0603-47A6-98B2-988B4ED10CD8}" dt="2020-12-06T11:41:25.971" v="4853" actId="962"/>
          <ac:spMkLst>
            <pc:docMk/>
            <pc:sldMk cId="1280072745" sldId="409"/>
            <ac:spMk id="53" creationId="{617A6CC6-7D8B-4A3D-83D1-D9FB1FBE9FD9}"/>
          </ac:spMkLst>
        </pc:spChg>
        <pc:spChg chg="mod">
          <ac:chgData name="David Watson" userId="382666b0-2dc8-41ff-b7ed-b4a0420ebb90" providerId="ADAL" clId="{94EFC09C-0603-47A6-98B2-988B4ED10CD8}" dt="2020-12-06T11:41:27.743" v="4855" actId="962"/>
          <ac:spMkLst>
            <pc:docMk/>
            <pc:sldMk cId="1280072745" sldId="409"/>
            <ac:spMk id="56" creationId="{E0DDEE90-F15B-4E03-8B03-DF56F9984C66}"/>
          </ac:spMkLst>
        </pc:spChg>
        <pc:spChg chg="add del">
          <ac:chgData name="David Watson" userId="382666b0-2dc8-41ff-b7ed-b4a0420ebb90" providerId="ADAL" clId="{94EFC09C-0603-47A6-98B2-988B4ED10CD8}" dt="2020-12-06T10:59:11.421" v="2373"/>
          <ac:spMkLst>
            <pc:docMk/>
            <pc:sldMk cId="1280072745" sldId="409"/>
            <ac:spMk id="58" creationId="{73D6FEBD-7E12-440F-8797-500E5C98F219}"/>
          </ac:spMkLst>
        </pc:spChg>
        <pc:spChg chg="add mod">
          <ac:chgData name="David Watson" userId="382666b0-2dc8-41ff-b7ed-b4a0420ebb90" providerId="ADAL" clId="{94EFC09C-0603-47A6-98B2-988B4ED10CD8}" dt="2020-12-06T11:01:15.751" v="2454" actId="1076"/>
          <ac:spMkLst>
            <pc:docMk/>
            <pc:sldMk cId="1280072745" sldId="409"/>
            <ac:spMk id="60" creationId="{56D872AB-2192-4FA8-9402-5DE7F47E15E4}"/>
          </ac:spMkLst>
        </pc:spChg>
        <pc:spChg chg="add mod">
          <ac:chgData name="David Watson" userId="382666b0-2dc8-41ff-b7ed-b4a0420ebb90" providerId="ADAL" clId="{94EFC09C-0603-47A6-98B2-988B4ED10CD8}" dt="2020-12-06T11:04:36.032" v="2487" actId="1076"/>
          <ac:spMkLst>
            <pc:docMk/>
            <pc:sldMk cId="1280072745" sldId="409"/>
            <ac:spMk id="66" creationId="{1C3D90BE-5374-46A7-85AE-26A3EA35284B}"/>
          </ac:spMkLst>
        </pc:spChg>
        <pc:spChg chg="add mod">
          <ac:chgData name="David Watson" userId="382666b0-2dc8-41ff-b7ed-b4a0420ebb90" providerId="ADAL" clId="{94EFC09C-0603-47A6-98B2-988B4ED10CD8}" dt="2020-12-06T11:06:29.315" v="2535" actId="1076"/>
          <ac:spMkLst>
            <pc:docMk/>
            <pc:sldMk cId="1280072745" sldId="409"/>
            <ac:spMk id="75" creationId="{21047C2F-6934-411D-BB15-AD7A1991F42D}"/>
          </ac:spMkLst>
        </pc:spChg>
        <pc:spChg chg="add mod">
          <ac:chgData name="David Watson" userId="382666b0-2dc8-41ff-b7ed-b4a0420ebb90" providerId="ADAL" clId="{94EFC09C-0603-47A6-98B2-988B4ED10CD8}" dt="2020-12-06T11:08:07.893" v="2588" actId="1076"/>
          <ac:spMkLst>
            <pc:docMk/>
            <pc:sldMk cId="1280072745" sldId="409"/>
            <ac:spMk id="82" creationId="{207FCDD9-33CF-467F-ACA4-C56D87B0A9D8}"/>
          </ac:spMkLst>
        </pc:spChg>
        <pc:spChg chg="add mod">
          <ac:chgData name="David Watson" userId="382666b0-2dc8-41ff-b7ed-b4a0420ebb90" providerId="ADAL" clId="{94EFC09C-0603-47A6-98B2-988B4ED10CD8}" dt="2020-12-06T11:10:27.368" v="2631" actId="1076"/>
          <ac:spMkLst>
            <pc:docMk/>
            <pc:sldMk cId="1280072745" sldId="409"/>
            <ac:spMk id="93" creationId="{654A1D5E-98AB-4691-8D77-89AB9A0550F5}"/>
          </ac:spMkLst>
        </pc:spChg>
        <pc:spChg chg="add mod">
          <ac:chgData name="David Watson" userId="382666b0-2dc8-41ff-b7ed-b4a0420ebb90" providerId="ADAL" clId="{94EFC09C-0603-47A6-98B2-988B4ED10CD8}" dt="2020-12-06T11:11:26.730" v="2663" actId="1076"/>
          <ac:spMkLst>
            <pc:docMk/>
            <pc:sldMk cId="1280072745" sldId="409"/>
            <ac:spMk id="100" creationId="{DFB1A7F6-AB0D-4CAD-AAD5-B48440715934}"/>
          </ac:spMkLst>
        </pc:spChg>
        <pc:spChg chg="add mod">
          <ac:chgData name="David Watson" userId="382666b0-2dc8-41ff-b7ed-b4a0420ebb90" providerId="ADAL" clId="{94EFC09C-0603-47A6-98B2-988B4ED10CD8}" dt="2020-12-06T11:12:50.927" v="2712" actId="1076"/>
          <ac:spMkLst>
            <pc:docMk/>
            <pc:sldMk cId="1280072745" sldId="409"/>
            <ac:spMk id="106" creationId="{B8CB2057-D126-44FC-A926-2F9BBCAC5508}"/>
          </ac:spMkLst>
        </pc:spChg>
        <pc:spChg chg="add mod">
          <ac:chgData name="David Watson" userId="382666b0-2dc8-41ff-b7ed-b4a0420ebb90" providerId="ADAL" clId="{94EFC09C-0603-47A6-98B2-988B4ED10CD8}" dt="2020-12-06T11:13:38.966" v="2757" actId="1076"/>
          <ac:spMkLst>
            <pc:docMk/>
            <pc:sldMk cId="1280072745" sldId="409"/>
            <ac:spMk id="112" creationId="{CD2D910D-3D24-47A2-80AA-3B0E6EF1F572}"/>
          </ac:spMkLst>
        </pc:spChg>
        <pc:grpChg chg="mod">
          <ac:chgData name="David Watson" userId="382666b0-2dc8-41ff-b7ed-b4a0420ebb90" providerId="ADAL" clId="{94EFC09C-0603-47A6-98B2-988B4ED10CD8}" dt="2020-12-06T11:40:44.340" v="4835" actId="962"/>
          <ac:grpSpMkLst>
            <pc:docMk/>
            <pc:sldMk cId="1280072745" sldId="409"/>
            <ac:grpSpMk id="2" creationId="{31597CF4-FF0B-4403-BDDF-D9246F0CDDFB}"/>
          </ac:grpSpMkLst>
        </pc:grpChg>
        <pc:picChg chg="mod">
          <ac:chgData name="David Watson" userId="382666b0-2dc8-41ff-b7ed-b4a0420ebb90" providerId="ADAL" clId="{94EFC09C-0603-47A6-98B2-988B4ED10CD8}" dt="2020-12-06T11:40:47.803" v="4837" actId="962"/>
          <ac:picMkLst>
            <pc:docMk/>
            <pc:sldMk cId="1280072745" sldId="409"/>
            <ac:picMk id="6" creationId="{CA7C5ABA-B3A9-4282-8A90-2D69F763AF38}"/>
          </ac:picMkLst>
        </pc:picChg>
        <pc:cxnChg chg="add del mod">
          <ac:chgData name="David Watson" userId="382666b0-2dc8-41ff-b7ed-b4a0420ebb90" providerId="ADAL" clId="{94EFC09C-0603-47A6-98B2-988B4ED10CD8}" dt="2020-12-06T10:58:26.580" v="2366" actId="11529"/>
          <ac:cxnSpMkLst>
            <pc:docMk/>
            <pc:sldMk cId="1280072745" sldId="409"/>
            <ac:cxnSpMk id="18" creationId="{CC38DCA4-6257-4BB3-9BCA-3EC51C1FC998}"/>
          </ac:cxnSpMkLst>
        </pc:cxnChg>
        <pc:cxnChg chg="del">
          <ac:chgData name="David Watson" userId="382666b0-2dc8-41ff-b7ed-b4a0420ebb90" providerId="ADAL" clId="{94EFC09C-0603-47A6-98B2-988B4ED10CD8}" dt="2020-12-06T10:54:13.260" v="2029"/>
          <ac:cxnSpMkLst>
            <pc:docMk/>
            <pc:sldMk cId="1280072745" sldId="409"/>
            <ac:cxnSpMk id="22" creationId="{6A886C69-6A9F-4CD6-A38B-168EFB66B082}"/>
          </ac:cxnSpMkLst>
        </pc:cxnChg>
        <pc:cxnChg chg="del mod">
          <ac:chgData name="David Watson" userId="382666b0-2dc8-41ff-b7ed-b4a0420ebb90" providerId="ADAL" clId="{94EFC09C-0603-47A6-98B2-988B4ED10CD8}" dt="2020-12-06T10:54:16.561" v="2030" actId="478"/>
          <ac:cxnSpMkLst>
            <pc:docMk/>
            <pc:sldMk cId="1280072745" sldId="409"/>
            <ac:cxnSpMk id="24" creationId="{F432EBF2-5D19-4262-AAC0-7BFF1769201E}"/>
          </ac:cxnSpMkLst>
        </pc:cxnChg>
        <pc:cxnChg chg="add del mod">
          <ac:chgData name="David Watson" userId="382666b0-2dc8-41ff-b7ed-b4a0420ebb90" providerId="ADAL" clId="{94EFC09C-0603-47A6-98B2-988B4ED10CD8}" dt="2020-12-06T10:58:36.197" v="2368" actId="11529"/>
          <ac:cxnSpMkLst>
            <pc:docMk/>
            <pc:sldMk cId="1280072745" sldId="409"/>
            <ac:cxnSpMk id="25" creationId="{EE2F0BC2-98E0-4290-A2D1-566809748A6A}"/>
          </ac:cxnSpMkLst>
        </pc:cxnChg>
        <pc:cxnChg chg="del">
          <ac:chgData name="David Watson" userId="382666b0-2dc8-41ff-b7ed-b4a0420ebb90" providerId="ADAL" clId="{94EFC09C-0603-47A6-98B2-988B4ED10CD8}" dt="2020-12-06T10:54:18.752" v="2031" actId="478"/>
          <ac:cxnSpMkLst>
            <pc:docMk/>
            <pc:sldMk cId="1280072745" sldId="409"/>
            <ac:cxnSpMk id="29" creationId="{185FD65C-9572-410D-A782-1680FD4EDA51}"/>
          </ac:cxnSpMkLst>
        </pc:cxnChg>
        <pc:cxnChg chg="add mod">
          <ac:chgData name="David Watson" userId="382666b0-2dc8-41ff-b7ed-b4a0420ebb90" providerId="ADAL" clId="{94EFC09C-0603-47A6-98B2-988B4ED10CD8}" dt="2020-12-06T11:41:46.472" v="4999" actId="962"/>
          <ac:cxnSpMkLst>
            <pc:docMk/>
            <pc:sldMk cId="1280072745" sldId="409"/>
            <ac:cxnSpMk id="30" creationId="{050C6461-D667-4400-B992-AA564052BF81}"/>
          </ac:cxnSpMkLst>
        </pc:cxnChg>
        <pc:cxnChg chg="del">
          <ac:chgData name="David Watson" userId="382666b0-2dc8-41ff-b7ed-b4a0420ebb90" providerId="ADAL" clId="{94EFC09C-0603-47A6-98B2-988B4ED10CD8}" dt="2020-12-06T10:54:21.391" v="2033" actId="478"/>
          <ac:cxnSpMkLst>
            <pc:docMk/>
            <pc:sldMk cId="1280072745" sldId="409"/>
            <ac:cxnSpMk id="33" creationId="{51652F35-BB1F-4954-BFB8-1DBAAD29F2C6}"/>
          </ac:cxnSpMkLst>
        </pc:cxnChg>
        <pc:cxnChg chg="del">
          <ac:chgData name="David Watson" userId="382666b0-2dc8-41ff-b7ed-b4a0420ebb90" providerId="ADAL" clId="{94EFC09C-0603-47A6-98B2-988B4ED10CD8}" dt="2020-12-06T10:54:20.171" v="2032" actId="478"/>
          <ac:cxnSpMkLst>
            <pc:docMk/>
            <pc:sldMk cId="1280072745" sldId="409"/>
            <ac:cxnSpMk id="37" creationId="{D60BF190-440C-4736-8F19-4CBAA531E9FF}"/>
          </ac:cxnSpMkLst>
        </pc:cxnChg>
        <pc:cxnChg chg="add mod">
          <ac:chgData name="David Watson" userId="382666b0-2dc8-41ff-b7ed-b4a0420ebb90" providerId="ADAL" clId="{94EFC09C-0603-47A6-98B2-988B4ED10CD8}" dt="2020-12-06T11:42:55.043" v="5125" actId="962"/>
          <ac:cxnSpMkLst>
            <pc:docMk/>
            <pc:sldMk cId="1280072745" sldId="409"/>
            <ac:cxnSpMk id="40" creationId="{E4801A4C-7369-4DCD-8AD3-513623B3F8BF}"/>
          </ac:cxnSpMkLst>
        </pc:cxnChg>
        <pc:cxnChg chg="del">
          <ac:chgData name="David Watson" userId="382666b0-2dc8-41ff-b7ed-b4a0420ebb90" providerId="ADAL" clId="{94EFC09C-0603-47A6-98B2-988B4ED10CD8}" dt="2020-12-06T10:54:22.711" v="2034" actId="478"/>
          <ac:cxnSpMkLst>
            <pc:docMk/>
            <pc:sldMk cId="1280072745" sldId="409"/>
            <ac:cxnSpMk id="44" creationId="{84C3D8E0-A76A-4468-A7EF-CCCE3FD94FE7}"/>
          </ac:cxnSpMkLst>
        </pc:cxnChg>
        <pc:cxnChg chg="del">
          <ac:chgData name="David Watson" userId="382666b0-2dc8-41ff-b7ed-b4a0420ebb90" providerId="ADAL" clId="{94EFC09C-0603-47A6-98B2-988B4ED10CD8}" dt="2020-12-06T10:54:23.989" v="2035" actId="478"/>
          <ac:cxnSpMkLst>
            <pc:docMk/>
            <pc:sldMk cId="1280072745" sldId="409"/>
            <ac:cxnSpMk id="48" creationId="{872233CD-AFDA-40F0-BFEC-58E4A72ECCCE}"/>
          </ac:cxnSpMkLst>
        </pc:cxnChg>
        <pc:cxnChg chg="del">
          <ac:chgData name="David Watson" userId="382666b0-2dc8-41ff-b7ed-b4a0420ebb90" providerId="ADAL" clId="{94EFC09C-0603-47A6-98B2-988B4ED10CD8}" dt="2020-12-06T10:54:25.059" v="2036" actId="478"/>
          <ac:cxnSpMkLst>
            <pc:docMk/>
            <pc:sldMk cId="1280072745" sldId="409"/>
            <ac:cxnSpMk id="51" creationId="{13F2F6CA-490B-4443-AEE4-F986570D4BED}"/>
          </ac:cxnSpMkLst>
        </pc:cxnChg>
        <pc:cxnChg chg="del">
          <ac:chgData name="David Watson" userId="382666b0-2dc8-41ff-b7ed-b4a0420ebb90" providerId="ADAL" clId="{94EFC09C-0603-47A6-98B2-988B4ED10CD8}" dt="2020-12-06T10:54:26.295" v="2037" actId="478"/>
          <ac:cxnSpMkLst>
            <pc:docMk/>
            <pc:sldMk cId="1280072745" sldId="409"/>
            <ac:cxnSpMk id="55" creationId="{539E2515-18A3-488D-B8CA-EACA1CD710AD}"/>
          </ac:cxnSpMkLst>
        </pc:cxnChg>
        <pc:cxnChg chg="add mod">
          <ac:chgData name="David Watson" userId="382666b0-2dc8-41ff-b7ed-b4a0420ebb90" providerId="ADAL" clId="{94EFC09C-0603-47A6-98B2-988B4ED10CD8}" dt="2020-12-06T11:41:55.608" v="5001" actId="962"/>
          <ac:cxnSpMkLst>
            <pc:docMk/>
            <pc:sldMk cId="1280072745" sldId="409"/>
            <ac:cxnSpMk id="59" creationId="{8D3A9982-41B4-4D85-B39F-7014B8953B9A}"/>
          </ac:cxnSpMkLst>
        </pc:cxnChg>
        <pc:cxnChg chg="add mod">
          <ac:chgData name="David Watson" userId="382666b0-2dc8-41ff-b7ed-b4a0420ebb90" providerId="ADAL" clId="{94EFC09C-0603-47A6-98B2-988B4ED10CD8}" dt="2020-12-06T11:41:59.037" v="5003" actId="962"/>
          <ac:cxnSpMkLst>
            <pc:docMk/>
            <pc:sldMk cId="1280072745" sldId="409"/>
            <ac:cxnSpMk id="61" creationId="{33FCFC9D-103C-428C-9E10-AD9E80ABC118}"/>
          </ac:cxnSpMkLst>
        </pc:cxnChg>
        <pc:cxnChg chg="add mod">
          <ac:chgData name="David Watson" userId="382666b0-2dc8-41ff-b7ed-b4a0420ebb90" providerId="ADAL" clId="{94EFC09C-0603-47A6-98B2-988B4ED10CD8}" dt="2020-12-06T11:43:04.409" v="5127" actId="962"/>
          <ac:cxnSpMkLst>
            <pc:docMk/>
            <pc:sldMk cId="1280072745" sldId="409"/>
            <ac:cxnSpMk id="63" creationId="{4A022744-EFB9-4C54-A422-5A7F782B5E4A}"/>
          </ac:cxnSpMkLst>
        </pc:cxnChg>
        <pc:cxnChg chg="add mod">
          <ac:chgData name="David Watson" userId="382666b0-2dc8-41ff-b7ed-b4a0420ebb90" providerId="ADAL" clId="{94EFC09C-0603-47A6-98B2-988B4ED10CD8}" dt="2020-12-06T11:42:00.804" v="5005" actId="962"/>
          <ac:cxnSpMkLst>
            <pc:docMk/>
            <pc:sldMk cId="1280072745" sldId="409"/>
            <ac:cxnSpMk id="67" creationId="{C82E7452-E304-42CB-B3E7-6EB2F6BFA325}"/>
          </ac:cxnSpMkLst>
        </pc:cxnChg>
        <pc:cxnChg chg="add mod">
          <ac:chgData name="David Watson" userId="382666b0-2dc8-41ff-b7ed-b4a0420ebb90" providerId="ADAL" clId="{94EFC09C-0603-47A6-98B2-988B4ED10CD8}" dt="2020-12-06T11:43:06.817" v="5129" actId="962"/>
          <ac:cxnSpMkLst>
            <pc:docMk/>
            <pc:sldMk cId="1280072745" sldId="409"/>
            <ac:cxnSpMk id="68" creationId="{514BE053-E6D4-4925-A3D4-11C747B0F348}"/>
          </ac:cxnSpMkLst>
        </pc:cxnChg>
        <pc:cxnChg chg="add mod">
          <ac:chgData name="David Watson" userId="382666b0-2dc8-41ff-b7ed-b4a0420ebb90" providerId="ADAL" clId="{94EFC09C-0603-47A6-98B2-988B4ED10CD8}" dt="2020-12-06T11:42:02.648" v="5007" actId="962"/>
          <ac:cxnSpMkLst>
            <pc:docMk/>
            <pc:sldMk cId="1280072745" sldId="409"/>
            <ac:cxnSpMk id="69" creationId="{B54FB783-7BD5-45C3-A8DE-BFB702DB1996}"/>
          </ac:cxnSpMkLst>
        </pc:cxnChg>
        <pc:cxnChg chg="add mod">
          <ac:chgData name="David Watson" userId="382666b0-2dc8-41ff-b7ed-b4a0420ebb90" providerId="ADAL" clId="{94EFC09C-0603-47A6-98B2-988B4ED10CD8}" dt="2020-12-06T11:43:08.182" v="5131" actId="962"/>
          <ac:cxnSpMkLst>
            <pc:docMk/>
            <pc:sldMk cId="1280072745" sldId="409"/>
            <ac:cxnSpMk id="76" creationId="{A9A90E51-FFF5-43C6-A574-F252AC8FFF3D}"/>
          </ac:cxnSpMkLst>
        </pc:cxnChg>
        <pc:cxnChg chg="add mod">
          <ac:chgData name="David Watson" userId="382666b0-2dc8-41ff-b7ed-b4a0420ebb90" providerId="ADAL" clId="{94EFC09C-0603-47A6-98B2-988B4ED10CD8}" dt="2020-12-06T11:42:04.168" v="5009" actId="962"/>
          <ac:cxnSpMkLst>
            <pc:docMk/>
            <pc:sldMk cId="1280072745" sldId="409"/>
            <ac:cxnSpMk id="77" creationId="{6589429E-7BBA-48DF-A4F8-8557095B321B}"/>
          </ac:cxnSpMkLst>
        </pc:cxnChg>
        <pc:cxnChg chg="add mod">
          <ac:chgData name="David Watson" userId="382666b0-2dc8-41ff-b7ed-b4a0420ebb90" providerId="ADAL" clId="{94EFC09C-0603-47A6-98B2-988B4ED10CD8}" dt="2020-12-06T11:43:09.657" v="5133" actId="962"/>
          <ac:cxnSpMkLst>
            <pc:docMk/>
            <pc:sldMk cId="1280072745" sldId="409"/>
            <ac:cxnSpMk id="83" creationId="{F0AB14D1-A9B1-4024-ABAA-5A733048A79E}"/>
          </ac:cxnSpMkLst>
        </pc:cxnChg>
        <pc:cxnChg chg="add mod">
          <ac:chgData name="David Watson" userId="382666b0-2dc8-41ff-b7ed-b4a0420ebb90" providerId="ADAL" clId="{94EFC09C-0603-47A6-98B2-988B4ED10CD8}" dt="2020-12-06T11:42:05.641" v="5011" actId="962"/>
          <ac:cxnSpMkLst>
            <pc:docMk/>
            <pc:sldMk cId="1280072745" sldId="409"/>
            <ac:cxnSpMk id="84" creationId="{DE27F322-0550-45E0-A8CE-E0B2BC52C8FA}"/>
          </ac:cxnSpMkLst>
        </pc:cxnChg>
        <pc:cxnChg chg="add mod">
          <ac:chgData name="David Watson" userId="382666b0-2dc8-41ff-b7ed-b4a0420ebb90" providerId="ADAL" clId="{94EFC09C-0603-47A6-98B2-988B4ED10CD8}" dt="2020-12-06T11:42:07.377" v="5013" actId="962"/>
          <ac:cxnSpMkLst>
            <pc:docMk/>
            <pc:sldMk cId="1280072745" sldId="409"/>
            <ac:cxnSpMk id="87" creationId="{24F70AC1-9D79-4D30-8BF8-443BE7821103}"/>
          </ac:cxnSpMkLst>
        </pc:cxnChg>
        <pc:cxnChg chg="add mod">
          <ac:chgData name="David Watson" userId="382666b0-2dc8-41ff-b7ed-b4a0420ebb90" providerId="ADAL" clId="{94EFC09C-0603-47A6-98B2-988B4ED10CD8}" dt="2020-12-06T11:42:08.986" v="5015" actId="962"/>
          <ac:cxnSpMkLst>
            <pc:docMk/>
            <pc:sldMk cId="1280072745" sldId="409"/>
            <ac:cxnSpMk id="90" creationId="{22885DCC-F4FF-449F-9704-BDC4EF96C480}"/>
          </ac:cxnSpMkLst>
        </pc:cxnChg>
        <pc:cxnChg chg="add mod">
          <ac:chgData name="David Watson" userId="382666b0-2dc8-41ff-b7ed-b4a0420ebb90" providerId="ADAL" clId="{94EFC09C-0603-47A6-98B2-988B4ED10CD8}" dt="2020-12-06T11:43:11.247" v="5135" actId="962"/>
          <ac:cxnSpMkLst>
            <pc:docMk/>
            <pc:sldMk cId="1280072745" sldId="409"/>
            <ac:cxnSpMk id="94" creationId="{D698025A-F8AF-4D8A-9D23-B6382DAE8AC3}"/>
          </ac:cxnSpMkLst>
        </pc:cxnChg>
        <pc:cxnChg chg="add mod">
          <ac:chgData name="David Watson" userId="382666b0-2dc8-41ff-b7ed-b4a0420ebb90" providerId="ADAL" clId="{94EFC09C-0603-47A6-98B2-988B4ED10CD8}" dt="2020-12-06T11:42:10.774" v="5017" actId="962"/>
          <ac:cxnSpMkLst>
            <pc:docMk/>
            <pc:sldMk cId="1280072745" sldId="409"/>
            <ac:cxnSpMk id="95" creationId="{14DABD55-C0DF-4344-8C83-3E8F9F4AAAEB}"/>
          </ac:cxnSpMkLst>
        </pc:cxnChg>
        <pc:cxnChg chg="add mod">
          <ac:chgData name="David Watson" userId="382666b0-2dc8-41ff-b7ed-b4a0420ebb90" providerId="ADAL" clId="{94EFC09C-0603-47A6-98B2-988B4ED10CD8}" dt="2020-12-06T11:43:12.853" v="5137" actId="962"/>
          <ac:cxnSpMkLst>
            <pc:docMk/>
            <pc:sldMk cId="1280072745" sldId="409"/>
            <ac:cxnSpMk id="101" creationId="{AFE6A067-A569-4FCD-9DF5-27B09FFE1902}"/>
          </ac:cxnSpMkLst>
        </pc:cxnChg>
        <pc:cxnChg chg="add mod">
          <ac:chgData name="David Watson" userId="382666b0-2dc8-41ff-b7ed-b4a0420ebb90" providerId="ADAL" clId="{94EFC09C-0603-47A6-98B2-988B4ED10CD8}" dt="2020-12-06T11:42:12.596" v="5019" actId="962"/>
          <ac:cxnSpMkLst>
            <pc:docMk/>
            <pc:sldMk cId="1280072745" sldId="409"/>
            <ac:cxnSpMk id="102" creationId="{E1A43FCF-5542-4465-9E73-D88D73DB66F5}"/>
          </ac:cxnSpMkLst>
        </pc:cxnChg>
        <pc:cxnChg chg="add mod">
          <ac:chgData name="David Watson" userId="382666b0-2dc8-41ff-b7ed-b4a0420ebb90" providerId="ADAL" clId="{94EFC09C-0603-47A6-98B2-988B4ED10CD8}" dt="2020-12-06T11:43:14.843" v="5139" actId="962"/>
          <ac:cxnSpMkLst>
            <pc:docMk/>
            <pc:sldMk cId="1280072745" sldId="409"/>
            <ac:cxnSpMk id="107" creationId="{3C2398A9-C97A-48E2-95E7-81EA88C1F968}"/>
          </ac:cxnSpMkLst>
        </pc:cxnChg>
        <pc:cxnChg chg="add mod">
          <ac:chgData name="David Watson" userId="382666b0-2dc8-41ff-b7ed-b4a0420ebb90" providerId="ADAL" clId="{94EFC09C-0603-47A6-98B2-988B4ED10CD8}" dt="2020-12-06T11:42:14.402" v="5021" actId="962"/>
          <ac:cxnSpMkLst>
            <pc:docMk/>
            <pc:sldMk cId="1280072745" sldId="409"/>
            <ac:cxnSpMk id="108" creationId="{887C913D-203C-47FD-8763-D6AC25B2AB63}"/>
          </ac:cxnSpMkLst>
        </pc:cxnChg>
        <pc:cxnChg chg="add mod">
          <ac:chgData name="David Watson" userId="382666b0-2dc8-41ff-b7ed-b4a0420ebb90" providerId="ADAL" clId="{94EFC09C-0603-47A6-98B2-988B4ED10CD8}" dt="2020-12-06T11:43:16.349" v="5141" actId="962"/>
          <ac:cxnSpMkLst>
            <pc:docMk/>
            <pc:sldMk cId="1280072745" sldId="409"/>
            <ac:cxnSpMk id="113" creationId="{5A35B742-3F79-4482-80F8-79AD5EEEEED5}"/>
          </ac:cxnSpMkLst>
        </pc:cxnChg>
        <pc:cxnChg chg="add mod">
          <ac:chgData name="David Watson" userId="382666b0-2dc8-41ff-b7ed-b4a0420ebb90" providerId="ADAL" clId="{94EFC09C-0603-47A6-98B2-988B4ED10CD8}" dt="2020-12-06T11:42:16.255" v="5023" actId="962"/>
          <ac:cxnSpMkLst>
            <pc:docMk/>
            <pc:sldMk cId="1280072745" sldId="409"/>
            <ac:cxnSpMk id="114" creationId="{4CA9FDC2-DC88-4146-923B-850B9D106E96}"/>
          </ac:cxnSpMkLst>
        </pc:cxnChg>
      </pc:sldChg>
      <pc:sldChg chg="addSp delSp modSp add modAnim">
        <pc:chgData name="David Watson" userId="382666b0-2dc8-41ff-b7ed-b4a0420ebb90" providerId="ADAL" clId="{94EFC09C-0603-47A6-98B2-988B4ED10CD8}" dt="2020-12-06T11:43:48.395" v="5335" actId="962"/>
        <pc:sldMkLst>
          <pc:docMk/>
          <pc:sldMk cId="56355677" sldId="410"/>
        </pc:sldMkLst>
        <pc:spChg chg="mod">
          <ac:chgData name="David Watson" userId="382666b0-2dc8-41ff-b7ed-b4a0420ebb90" providerId="ADAL" clId="{94EFC09C-0603-47A6-98B2-988B4ED10CD8}" dt="2020-12-06T11:15:57.666" v="2848" actId="20577"/>
          <ac:spMkLst>
            <pc:docMk/>
            <pc:sldMk cId="56355677" sldId="410"/>
            <ac:spMk id="3" creationId="{60210D8D-1DEF-4250-AD79-AAC9C6B06BD7}"/>
          </ac:spMkLst>
        </pc:spChg>
        <pc:spChg chg="add del mod">
          <ac:chgData name="David Watson" userId="382666b0-2dc8-41ff-b7ed-b4a0420ebb90" providerId="ADAL" clId="{94EFC09C-0603-47A6-98B2-988B4ED10CD8}" dt="2020-12-06T11:19:24.737" v="2932" actId="478"/>
          <ac:spMkLst>
            <pc:docMk/>
            <pc:sldMk cId="56355677" sldId="410"/>
            <ac:spMk id="12" creationId="{BDFDDD19-6612-4BB9-AC70-E0E0949FE0D3}"/>
          </ac:spMkLst>
        </pc:spChg>
        <pc:spChg chg="add mod">
          <ac:chgData name="David Watson" userId="382666b0-2dc8-41ff-b7ed-b4a0420ebb90" providerId="ADAL" clId="{94EFC09C-0603-47A6-98B2-988B4ED10CD8}" dt="2020-12-06T11:19:18.011" v="2931" actId="20577"/>
          <ac:spMkLst>
            <pc:docMk/>
            <pc:sldMk cId="56355677" sldId="410"/>
            <ac:spMk id="16" creationId="{20098827-807E-4FB3-8219-ABBCD7409B1F}"/>
          </ac:spMkLst>
        </pc:spChg>
        <pc:spChg chg="del">
          <ac:chgData name="David Watson" userId="382666b0-2dc8-41ff-b7ed-b4a0420ebb90" providerId="ADAL" clId="{94EFC09C-0603-47A6-98B2-988B4ED10CD8}" dt="2020-12-06T11:15:43.582" v="2790" actId="478"/>
          <ac:spMkLst>
            <pc:docMk/>
            <pc:sldMk cId="56355677" sldId="410"/>
            <ac:spMk id="19" creationId="{C7904D4B-03CA-484F-848F-8E8FADFF0522}"/>
          </ac:spMkLst>
        </pc:spChg>
        <pc:spChg chg="mod">
          <ac:chgData name="David Watson" userId="382666b0-2dc8-41ff-b7ed-b4a0420ebb90" providerId="ADAL" clId="{94EFC09C-0603-47A6-98B2-988B4ED10CD8}" dt="2020-12-06T11:20:00.303" v="2935" actId="164"/>
          <ac:spMkLst>
            <pc:docMk/>
            <pc:sldMk cId="56355677" sldId="410"/>
            <ac:spMk id="20" creationId="{B4FB52DB-5E9E-4DE7-BB0B-97119EA9FCF6}"/>
          </ac:spMkLst>
        </pc:spChg>
        <pc:spChg chg="mod">
          <ac:chgData name="David Watson" userId="382666b0-2dc8-41ff-b7ed-b4a0420ebb90" providerId="ADAL" clId="{94EFC09C-0603-47A6-98B2-988B4ED10CD8}" dt="2020-12-06T11:20:36.597" v="2938" actId="164"/>
          <ac:spMkLst>
            <pc:docMk/>
            <pc:sldMk cId="56355677" sldId="410"/>
            <ac:spMk id="23" creationId="{E7E0BC56-4B94-4AD7-9F17-B8E3F20DD9CB}"/>
          </ac:spMkLst>
        </pc:spChg>
        <pc:spChg chg="mod">
          <ac:chgData name="David Watson" userId="382666b0-2dc8-41ff-b7ed-b4a0420ebb90" providerId="ADAL" clId="{94EFC09C-0603-47A6-98B2-988B4ED10CD8}" dt="2020-12-06T11:20:00.303" v="2935" actId="164"/>
          <ac:spMkLst>
            <pc:docMk/>
            <pc:sldMk cId="56355677" sldId="410"/>
            <ac:spMk id="27" creationId="{5263CA7F-6DC4-4D6B-B7CB-15AC8CFF201C}"/>
          </ac:spMkLst>
        </pc:spChg>
        <pc:spChg chg="mod">
          <ac:chgData name="David Watson" userId="382666b0-2dc8-41ff-b7ed-b4a0420ebb90" providerId="ADAL" clId="{94EFC09C-0603-47A6-98B2-988B4ED10CD8}" dt="2020-12-06T11:20:00.303" v="2935" actId="164"/>
          <ac:spMkLst>
            <pc:docMk/>
            <pc:sldMk cId="56355677" sldId="410"/>
            <ac:spMk id="28" creationId="{042B85F1-429B-46D8-8984-A6C49D7657DD}"/>
          </ac:spMkLst>
        </pc:spChg>
        <pc:spChg chg="mod">
          <ac:chgData name="David Watson" userId="382666b0-2dc8-41ff-b7ed-b4a0420ebb90" providerId="ADAL" clId="{94EFC09C-0603-47A6-98B2-988B4ED10CD8}" dt="2020-12-06T11:20:00.303" v="2935" actId="164"/>
          <ac:spMkLst>
            <pc:docMk/>
            <pc:sldMk cId="56355677" sldId="410"/>
            <ac:spMk id="31" creationId="{10076E53-7809-44E5-890F-DE451C64879A}"/>
          </ac:spMkLst>
        </pc:spChg>
        <pc:spChg chg="mod">
          <ac:chgData name="David Watson" userId="382666b0-2dc8-41ff-b7ed-b4a0420ebb90" providerId="ADAL" clId="{94EFC09C-0603-47A6-98B2-988B4ED10CD8}" dt="2020-12-06T11:20:00.303" v="2935" actId="164"/>
          <ac:spMkLst>
            <pc:docMk/>
            <pc:sldMk cId="56355677" sldId="410"/>
            <ac:spMk id="32" creationId="{95DCE0F4-47F1-4285-80AB-F9ABDE01E07F}"/>
          </ac:spMkLst>
        </pc:spChg>
        <pc:spChg chg="mod">
          <ac:chgData name="David Watson" userId="382666b0-2dc8-41ff-b7ed-b4a0420ebb90" providerId="ADAL" clId="{94EFC09C-0603-47A6-98B2-988B4ED10CD8}" dt="2020-12-06T11:20:00.303" v="2935" actId="164"/>
          <ac:spMkLst>
            <pc:docMk/>
            <pc:sldMk cId="56355677" sldId="410"/>
            <ac:spMk id="34" creationId="{41B35942-5188-49A3-ABFB-C014B17175AC}"/>
          </ac:spMkLst>
        </pc:spChg>
        <pc:spChg chg="mod">
          <ac:chgData name="David Watson" userId="382666b0-2dc8-41ff-b7ed-b4a0420ebb90" providerId="ADAL" clId="{94EFC09C-0603-47A6-98B2-988B4ED10CD8}" dt="2020-12-06T11:20:36.597" v="2938" actId="164"/>
          <ac:spMkLst>
            <pc:docMk/>
            <pc:sldMk cId="56355677" sldId="410"/>
            <ac:spMk id="36" creationId="{185D0FAD-B50A-478F-A42F-382611699BB6}"/>
          </ac:spMkLst>
        </pc:spChg>
        <pc:spChg chg="mod">
          <ac:chgData name="David Watson" userId="382666b0-2dc8-41ff-b7ed-b4a0420ebb90" providerId="ADAL" clId="{94EFC09C-0603-47A6-98B2-988B4ED10CD8}" dt="2020-12-06T11:20:00.303" v="2935" actId="164"/>
          <ac:spMkLst>
            <pc:docMk/>
            <pc:sldMk cId="56355677" sldId="410"/>
            <ac:spMk id="41" creationId="{E86A9AE6-2CC6-49F7-82B8-172118ADACC8}"/>
          </ac:spMkLst>
        </pc:spChg>
        <pc:spChg chg="mod">
          <ac:chgData name="David Watson" userId="382666b0-2dc8-41ff-b7ed-b4a0420ebb90" providerId="ADAL" clId="{94EFC09C-0603-47A6-98B2-988B4ED10CD8}" dt="2020-12-06T11:20:00.303" v="2935" actId="164"/>
          <ac:spMkLst>
            <pc:docMk/>
            <pc:sldMk cId="56355677" sldId="410"/>
            <ac:spMk id="42" creationId="{C7D0E825-D9F9-42D3-B0E1-7FBE58D2D4C0}"/>
          </ac:spMkLst>
        </pc:spChg>
        <pc:spChg chg="del">
          <ac:chgData name="David Watson" userId="382666b0-2dc8-41ff-b7ed-b4a0420ebb90" providerId="ADAL" clId="{94EFC09C-0603-47A6-98B2-988B4ED10CD8}" dt="2020-12-06T11:15:45.457" v="2791" actId="478"/>
          <ac:spMkLst>
            <pc:docMk/>
            <pc:sldMk cId="56355677" sldId="410"/>
            <ac:spMk id="45" creationId="{98BF27DF-FCBA-4551-A461-A81FC59BC383}"/>
          </ac:spMkLst>
        </pc:spChg>
        <pc:spChg chg="mod">
          <ac:chgData name="David Watson" userId="382666b0-2dc8-41ff-b7ed-b4a0420ebb90" providerId="ADAL" clId="{94EFC09C-0603-47A6-98B2-988B4ED10CD8}" dt="2020-12-06T11:20:00.303" v="2935" actId="164"/>
          <ac:spMkLst>
            <pc:docMk/>
            <pc:sldMk cId="56355677" sldId="410"/>
            <ac:spMk id="46" creationId="{CB8B6A51-4C3B-4EFB-B027-97DB03731DBB}"/>
          </ac:spMkLst>
        </pc:spChg>
        <pc:spChg chg="mod">
          <ac:chgData name="David Watson" userId="382666b0-2dc8-41ff-b7ed-b4a0420ebb90" providerId="ADAL" clId="{94EFC09C-0603-47A6-98B2-988B4ED10CD8}" dt="2020-12-06T11:20:00.303" v="2935" actId="164"/>
          <ac:spMkLst>
            <pc:docMk/>
            <pc:sldMk cId="56355677" sldId="410"/>
            <ac:spMk id="47" creationId="{79E202A2-BE82-4ACD-8117-A05C86D198A2}"/>
          </ac:spMkLst>
        </pc:spChg>
        <pc:spChg chg="mod">
          <ac:chgData name="David Watson" userId="382666b0-2dc8-41ff-b7ed-b4a0420ebb90" providerId="ADAL" clId="{94EFC09C-0603-47A6-98B2-988B4ED10CD8}" dt="2020-12-06T11:20:00.303" v="2935" actId="164"/>
          <ac:spMkLst>
            <pc:docMk/>
            <pc:sldMk cId="56355677" sldId="410"/>
            <ac:spMk id="49" creationId="{6D7608D8-99C5-40C4-8075-26C65D217B14}"/>
          </ac:spMkLst>
        </pc:spChg>
        <pc:spChg chg="mod">
          <ac:chgData name="David Watson" userId="382666b0-2dc8-41ff-b7ed-b4a0420ebb90" providerId="ADAL" clId="{94EFC09C-0603-47A6-98B2-988B4ED10CD8}" dt="2020-12-06T11:20:00.303" v="2935" actId="164"/>
          <ac:spMkLst>
            <pc:docMk/>
            <pc:sldMk cId="56355677" sldId="410"/>
            <ac:spMk id="50" creationId="{8CC64BA0-BFCB-46D7-90C6-1B089C61AC6E}"/>
          </ac:spMkLst>
        </pc:spChg>
        <pc:spChg chg="del">
          <ac:chgData name="David Watson" userId="382666b0-2dc8-41ff-b7ed-b4a0420ebb90" providerId="ADAL" clId="{94EFC09C-0603-47A6-98B2-988B4ED10CD8}" dt="2020-12-06T11:15:47.233" v="2792" actId="478"/>
          <ac:spMkLst>
            <pc:docMk/>
            <pc:sldMk cId="56355677" sldId="410"/>
            <ac:spMk id="52" creationId="{EF1C5941-23B7-493A-AA5E-A06741A0A76F}"/>
          </ac:spMkLst>
        </pc:spChg>
        <pc:spChg chg="mod">
          <ac:chgData name="David Watson" userId="382666b0-2dc8-41ff-b7ed-b4a0420ebb90" providerId="ADAL" clId="{94EFC09C-0603-47A6-98B2-988B4ED10CD8}" dt="2020-12-06T11:20:00.303" v="2935" actId="164"/>
          <ac:spMkLst>
            <pc:docMk/>
            <pc:sldMk cId="56355677" sldId="410"/>
            <ac:spMk id="53" creationId="{617A6CC6-7D8B-4A3D-83D1-D9FB1FBE9FD9}"/>
          </ac:spMkLst>
        </pc:spChg>
        <pc:spChg chg="mod">
          <ac:chgData name="David Watson" userId="382666b0-2dc8-41ff-b7ed-b4a0420ebb90" providerId="ADAL" clId="{94EFC09C-0603-47A6-98B2-988B4ED10CD8}" dt="2020-12-06T11:20:00.303" v="2935" actId="164"/>
          <ac:spMkLst>
            <pc:docMk/>
            <pc:sldMk cId="56355677" sldId="410"/>
            <ac:spMk id="54" creationId="{7825AA66-C0DF-45DF-A84A-BC238EF6C621}"/>
          </ac:spMkLst>
        </pc:spChg>
        <pc:spChg chg="mod">
          <ac:chgData name="David Watson" userId="382666b0-2dc8-41ff-b7ed-b4a0420ebb90" providerId="ADAL" clId="{94EFC09C-0603-47A6-98B2-988B4ED10CD8}" dt="2020-12-06T11:20:00.303" v="2935" actId="164"/>
          <ac:spMkLst>
            <pc:docMk/>
            <pc:sldMk cId="56355677" sldId="410"/>
            <ac:spMk id="56" creationId="{E0DDEE90-F15B-4E03-8B03-DF56F9984C66}"/>
          </ac:spMkLst>
        </pc:spChg>
        <pc:spChg chg="mod">
          <ac:chgData name="David Watson" userId="382666b0-2dc8-41ff-b7ed-b4a0420ebb90" providerId="ADAL" clId="{94EFC09C-0603-47A6-98B2-988B4ED10CD8}" dt="2020-12-06T11:20:00.303" v="2935" actId="164"/>
          <ac:spMkLst>
            <pc:docMk/>
            <pc:sldMk cId="56355677" sldId="410"/>
            <ac:spMk id="57" creationId="{1FECE11C-D37B-4847-ABDB-B755CD124DA0}"/>
          </ac:spMkLst>
        </pc:spChg>
        <pc:spChg chg="del">
          <ac:chgData name="David Watson" userId="382666b0-2dc8-41ff-b7ed-b4a0420ebb90" providerId="ADAL" clId="{94EFC09C-0603-47A6-98B2-988B4ED10CD8}" dt="2020-12-06T11:15:41.196" v="2789" actId="478"/>
          <ac:spMkLst>
            <pc:docMk/>
            <pc:sldMk cId="56355677" sldId="410"/>
            <ac:spMk id="60" creationId="{56D872AB-2192-4FA8-9402-5DE7F47E15E4}"/>
          </ac:spMkLst>
        </pc:spChg>
        <pc:spChg chg="del mod">
          <ac:chgData name="David Watson" userId="382666b0-2dc8-41ff-b7ed-b4a0420ebb90" providerId="ADAL" clId="{94EFC09C-0603-47A6-98B2-988B4ED10CD8}" dt="2020-12-06T11:15:40.440" v="2788" actId="478"/>
          <ac:spMkLst>
            <pc:docMk/>
            <pc:sldMk cId="56355677" sldId="410"/>
            <ac:spMk id="66" creationId="{1C3D90BE-5374-46A7-85AE-26A3EA35284B}"/>
          </ac:spMkLst>
        </pc:spChg>
        <pc:spChg chg="del mod">
          <ac:chgData name="David Watson" userId="382666b0-2dc8-41ff-b7ed-b4a0420ebb90" providerId="ADAL" clId="{94EFC09C-0603-47A6-98B2-988B4ED10CD8}" dt="2020-12-06T11:15:39.289" v="2786" actId="478"/>
          <ac:spMkLst>
            <pc:docMk/>
            <pc:sldMk cId="56355677" sldId="410"/>
            <ac:spMk id="75" creationId="{21047C2F-6934-411D-BB15-AD7A1991F42D}"/>
          </ac:spMkLst>
        </pc:spChg>
        <pc:spChg chg="del mod">
          <ac:chgData name="David Watson" userId="382666b0-2dc8-41ff-b7ed-b4a0420ebb90" providerId="ADAL" clId="{94EFC09C-0603-47A6-98B2-988B4ED10CD8}" dt="2020-12-06T11:15:38.480" v="2784" actId="478"/>
          <ac:spMkLst>
            <pc:docMk/>
            <pc:sldMk cId="56355677" sldId="410"/>
            <ac:spMk id="82" creationId="{207FCDD9-33CF-467F-ACA4-C56D87B0A9D8}"/>
          </ac:spMkLst>
        </pc:spChg>
        <pc:spChg chg="del">
          <ac:chgData name="David Watson" userId="382666b0-2dc8-41ff-b7ed-b4a0420ebb90" providerId="ADAL" clId="{94EFC09C-0603-47A6-98B2-988B4ED10CD8}" dt="2020-12-06T11:15:37.662" v="2782" actId="478"/>
          <ac:spMkLst>
            <pc:docMk/>
            <pc:sldMk cId="56355677" sldId="410"/>
            <ac:spMk id="93" creationId="{654A1D5E-98AB-4691-8D77-89AB9A0550F5}"/>
          </ac:spMkLst>
        </pc:spChg>
        <pc:spChg chg="del">
          <ac:chgData name="David Watson" userId="382666b0-2dc8-41ff-b7ed-b4a0420ebb90" providerId="ADAL" clId="{94EFC09C-0603-47A6-98B2-988B4ED10CD8}" dt="2020-12-06T11:15:37.183" v="2781" actId="478"/>
          <ac:spMkLst>
            <pc:docMk/>
            <pc:sldMk cId="56355677" sldId="410"/>
            <ac:spMk id="100" creationId="{DFB1A7F6-AB0D-4CAD-AAD5-B48440715934}"/>
          </ac:spMkLst>
        </pc:spChg>
        <pc:spChg chg="del">
          <ac:chgData name="David Watson" userId="382666b0-2dc8-41ff-b7ed-b4a0420ebb90" providerId="ADAL" clId="{94EFC09C-0603-47A6-98B2-988B4ED10CD8}" dt="2020-12-06T11:15:36.597" v="2780" actId="478"/>
          <ac:spMkLst>
            <pc:docMk/>
            <pc:sldMk cId="56355677" sldId="410"/>
            <ac:spMk id="106" creationId="{B8CB2057-D126-44FC-A926-2F9BBCAC5508}"/>
          </ac:spMkLst>
        </pc:spChg>
        <pc:spChg chg="del">
          <ac:chgData name="David Watson" userId="382666b0-2dc8-41ff-b7ed-b4a0420ebb90" providerId="ADAL" clId="{94EFC09C-0603-47A6-98B2-988B4ED10CD8}" dt="2020-12-06T11:15:35.692" v="2779" actId="478"/>
          <ac:spMkLst>
            <pc:docMk/>
            <pc:sldMk cId="56355677" sldId="410"/>
            <ac:spMk id="112" creationId="{CD2D910D-3D24-47A2-80AA-3B0E6EF1F572}"/>
          </ac:spMkLst>
        </pc:spChg>
        <pc:grpChg chg="mod">
          <ac:chgData name="David Watson" userId="382666b0-2dc8-41ff-b7ed-b4a0420ebb90" providerId="ADAL" clId="{94EFC09C-0603-47A6-98B2-988B4ED10CD8}" dt="2020-12-06T11:43:27.117" v="5143" actId="962"/>
          <ac:grpSpMkLst>
            <pc:docMk/>
            <pc:sldMk cId="56355677" sldId="410"/>
            <ac:grpSpMk id="2" creationId="{31597CF4-FF0B-4403-BDDF-D9246F0CDDFB}"/>
          </ac:grpSpMkLst>
        </pc:grpChg>
        <pc:grpChg chg="add mod">
          <ac:chgData name="David Watson" userId="382666b0-2dc8-41ff-b7ed-b4a0420ebb90" providerId="ADAL" clId="{94EFC09C-0603-47A6-98B2-988B4ED10CD8}" dt="2020-12-06T11:20:36.597" v="2938" actId="164"/>
          <ac:grpSpMkLst>
            <pc:docMk/>
            <pc:sldMk cId="56355677" sldId="410"/>
            <ac:grpSpMk id="18" creationId="{907AB5E3-0EFA-48DC-B0A3-5F26B6D8B9BD}"/>
          </ac:grpSpMkLst>
        </pc:grpChg>
        <pc:grpChg chg="add mod">
          <ac:chgData name="David Watson" userId="382666b0-2dc8-41ff-b7ed-b4a0420ebb90" providerId="ADAL" clId="{94EFC09C-0603-47A6-98B2-988B4ED10CD8}" dt="2020-12-06T11:43:48.395" v="5335" actId="962"/>
          <ac:grpSpMkLst>
            <pc:docMk/>
            <pc:sldMk cId="56355677" sldId="410"/>
            <ac:grpSpMk id="21" creationId="{F0CEF201-2514-44AF-8A3C-D02D260C3937}"/>
          </ac:grpSpMkLst>
        </pc:grpChg>
        <pc:picChg chg="mod">
          <ac:chgData name="David Watson" userId="382666b0-2dc8-41ff-b7ed-b4a0420ebb90" providerId="ADAL" clId="{94EFC09C-0603-47A6-98B2-988B4ED10CD8}" dt="2020-12-06T11:43:30.782" v="5145" actId="962"/>
          <ac:picMkLst>
            <pc:docMk/>
            <pc:sldMk cId="56355677" sldId="410"/>
            <ac:picMk id="6" creationId="{CA7C5ABA-B3A9-4282-8A90-2D69F763AF38}"/>
          </ac:picMkLst>
        </pc:picChg>
        <pc:cxnChg chg="del">
          <ac:chgData name="David Watson" userId="382666b0-2dc8-41ff-b7ed-b4a0420ebb90" providerId="ADAL" clId="{94EFC09C-0603-47A6-98B2-988B4ED10CD8}" dt="2020-12-06T11:15:12.830" v="2766" actId="478"/>
          <ac:cxnSpMkLst>
            <pc:docMk/>
            <pc:sldMk cId="56355677" sldId="410"/>
            <ac:cxnSpMk id="30" creationId="{050C6461-D667-4400-B992-AA564052BF81}"/>
          </ac:cxnSpMkLst>
        </pc:cxnChg>
        <pc:cxnChg chg="mod">
          <ac:chgData name="David Watson" userId="382666b0-2dc8-41ff-b7ed-b4a0420ebb90" providerId="ADAL" clId="{94EFC09C-0603-47A6-98B2-988B4ED10CD8}" dt="2020-12-06T11:20:00.303" v="2935" actId="164"/>
          <ac:cxnSpMkLst>
            <pc:docMk/>
            <pc:sldMk cId="56355677" sldId="410"/>
            <ac:cxnSpMk id="40" creationId="{E4801A4C-7369-4DCD-8AD3-513623B3F8BF}"/>
          </ac:cxnSpMkLst>
        </pc:cxnChg>
        <pc:cxnChg chg="del">
          <ac:chgData name="David Watson" userId="382666b0-2dc8-41ff-b7ed-b4a0420ebb90" providerId="ADAL" clId="{94EFC09C-0603-47A6-98B2-988B4ED10CD8}" dt="2020-12-06T11:15:14.103" v="2767" actId="478"/>
          <ac:cxnSpMkLst>
            <pc:docMk/>
            <pc:sldMk cId="56355677" sldId="410"/>
            <ac:cxnSpMk id="59" creationId="{8D3A9982-41B4-4D85-B39F-7014B8953B9A}"/>
          </ac:cxnSpMkLst>
        </pc:cxnChg>
        <pc:cxnChg chg="del">
          <ac:chgData name="David Watson" userId="382666b0-2dc8-41ff-b7ed-b4a0420ebb90" providerId="ADAL" clId="{94EFC09C-0603-47A6-98B2-988B4ED10CD8}" dt="2020-12-06T11:15:15.386" v="2768" actId="478"/>
          <ac:cxnSpMkLst>
            <pc:docMk/>
            <pc:sldMk cId="56355677" sldId="410"/>
            <ac:cxnSpMk id="61" creationId="{33FCFC9D-103C-428C-9E10-AD9E80ABC118}"/>
          </ac:cxnSpMkLst>
        </pc:cxnChg>
        <pc:cxnChg chg="mod">
          <ac:chgData name="David Watson" userId="382666b0-2dc8-41ff-b7ed-b4a0420ebb90" providerId="ADAL" clId="{94EFC09C-0603-47A6-98B2-988B4ED10CD8}" dt="2020-12-06T11:20:00.303" v="2935" actId="164"/>
          <ac:cxnSpMkLst>
            <pc:docMk/>
            <pc:sldMk cId="56355677" sldId="410"/>
            <ac:cxnSpMk id="63" creationId="{4A022744-EFB9-4C54-A422-5A7F782B5E4A}"/>
          </ac:cxnSpMkLst>
        </pc:cxnChg>
        <pc:cxnChg chg="del">
          <ac:chgData name="David Watson" userId="382666b0-2dc8-41ff-b7ed-b4a0420ebb90" providerId="ADAL" clId="{94EFC09C-0603-47A6-98B2-988B4ED10CD8}" dt="2020-12-06T11:15:28.786" v="2775" actId="478"/>
          <ac:cxnSpMkLst>
            <pc:docMk/>
            <pc:sldMk cId="56355677" sldId="410"/>
            <ac:cxnSpMk id="67" creationId="{C82E7452-E304-42CB-B3E7-6EB2F6BFA325}"/>
          </ac:cxnSpMkLst>
        </pc:cxnChg>
        <pc:cxnChg chg="mod">
          <ac:chgData name="David Watson" userId="382666b0-2dc8-41ff-b7ed-b4a0420ebb90" providerId="ADAL" clId="{94EFC09C-0603-47A6-98B2-988B4ED10CD8}" dt="2020-12-06T11:20:00.303" v="2935" actId="164"/>
          <ac:cxnSpMkLst>
            <pc:docMk/>
            <pc:sldMk cId="56355677" sldId="410"/>
            <ac:cxnSpMk id="68" creationId="{514BE053-E6D4-4925-A3D4-11C747B0F348}"/>
          </ac:cxnSpMkLst>
        </pc:cxnChg>
        <pc:cxnChg chg="del mod">
          <ac:chgData name="David Watson" userId="382666b0-2dc8-41ff-b7ed-b4a0420ebb90" providerId="ADAL" clId="{94EFC09C-0603-47A6-98B2-988B4ED10CD8}" dt="2020-12-06T11:15:27.582" v="2774" actId="478"/>
          <ac:cxnSpMkLst>
            <pc:docMk/>
            <pc:sldMk cId="56355677" sldId="410"/>
            <ac:cxnSpMk id="69" creationId="{B54FB783-7BD5-45C3-A8DE-BFB702DB1996}"/>
          </ac:cxnSpMkLst>
        </pc:cxnChg>
        <pc:cxnChg chg="mod">
          <ac:chgData name="David Watson" userId="382666b0-2dc8-41ff-b7ed-b4a0420ebb90" providerId="ADAL" clId="{94EFC09C-0603-47A6-98B2-988B4ED10CD8}" dt="2020-12-06T11:20:00.303" v="2935" actId="164"/>
          <ac:cxnSpMkLst>
            <pc:docMk/>
            <pc:sldMk cId="56355677" sldId="410"/>
            <ac:cxnSpMk id="76" creationId="{A9A90E51-FFF5-43C6-A574-F252AC8FFF3D}"/>
          </ac:cxnSpMkLst>
        </pc:cxnChg>
        <pc:cxnChg chg="del">
          <ac:chgData name="David Watson" userId="382666b0-2dc8-41ff-b7ed-b4a0420ebb90" providerId="ADAL" clId="{94EFC09C-0603-47A6-98B2-988B4ED10CD8}" dt="2020-12-06T11:15:26.578" v="2773" actId="478"/>
          <ac:cxnSpMkLst>
            <pc:docMk/>
            <pc:sldMk cId="56355677" sldId="410"/>
            <ac:cxnSpMk id="77" creationId="{6589429E-7BBA-48DF-A4F8-8557095B321B}"/>
          </ac:cxnSpMkLst>
        </pc:cxnChg>
        <pc:cxnChg chg="mod">
          <ac:chgData name="David Watson" userId="382666b0-2dc8-41ff-b7ed-b4a0420ebb90" providerId="ADAL" clId="{94EFC09C-0603-47A6-98B2-988B4ED10CD8}" dt="2020-12-06T11:20:00.303" v="2935" actId="164"/>
          <ac:cxnSpMkLst>
            <pc:docMk/>
            <pc:sldMk cId="56355677" sldId="410"/>
            <ac:cxnSpMk id="83" creationId="{F0AB14D1-A9B1-4024-ABAA-5A733048A79E}"/>
          </ac:cxnSpMkLst>
        </pc:cxnChg>
        <pc:cxnChg chg="del">
          <ac:chgData name="David Watson" userId="382666b0-2dc8-41ff-b7ed-b4a0420ebb90" providerId="ADAL" clId="{94EFC09C-0603-47A6-98B2-988B4ED10CD8}" dt="2020-12-06T11:15:17.160" v="2769" actId="478"/>
          <ac:cxnSpMkLst>
            <pc:docMk/>
            <pc:sldMk cId="56355677" sldId="410"/>
            <ac:cxnSpMk id="84" creationId="{DE27F322-0550-45E0-A8CE-E0B2BC52C8FA}"/>
          </ac:cxnSpMkLst>
        </pc:cxnChg>
        <pc:cxnChg chg="del">
          <ac:chgData name="David Watson" userId="382666b0-2dc8-41ff-b7ed-b4a0420ebb90" providerId="ADAL" clId="{94EFC09C-0603-47A6-98B2-988B4ED10CD8}" dt="2020-12-06T11:15:22.781" v="2770" actId="478"/>
          <ac:cxnSpMkLst>
            <pc:docMk/>
            <pc:sldMk cId="56355677" sldId="410"/>
            <ac:cxnSpMk id="87" creationId="{24F70AC1-9D79-4D30-8BF8-443BE7821103}"/>
          </ac:cxnSpMkLst>
        </pc:cxnChg>
        <pc:cxnChg chg="del">
          <ac:chgData name="David Watson" userId="382666b0-2dc8-41ff-b7ed-b4a0420ebb90" providerId="ADAL" clId="{94EFC09C-0603-47A6-98B2-988B4ED10CD8}" dt="2020-12-06T11:15:25.591" v="2772" actId="478"/>
          <ac:cxnSpMkLst>
            <pc:docMk/>
            <pc:sldMk cId="56355677" sldId="410"/>
            <ac:cxnSpMk id="90" creationId="{22885DCC-F4FF-449F-9704-BDC4EF96C480}"/>
          </ac:cxnSpMkLst>
        </pc:cxnChg>
        <pc:cxnChg chg="mod">
          <ac:chgData name="David Watson" userId="382666b0-2dc8-41ff-b7ed-b4a0420ebb90" providerId="ADAL" clId="{94EFC09C-0603-47A6-98B2-988B4ED10CD8}" dt="2020-12-06T11:20:00.303" v="2935" actId="164"/>
          <ac:cxnSpMkLst>
            <pc:docMk/>
            <pc:sldMk cId="56355677" sldId="410"/>
            <ac:cxnSpMk id="94" creationId="{D698025A-F8AF-4D8A-9D23-B6382DAE8AC3}"/>
          </ac:cxnSpMkLst>
        </pc:cxnChg>
        <pc:cxnChg chg="del">
          <ac:chgData name="David Watson" userId="382666b0-2dc8-41ff-b7ed-b4a0420ebb90" providerId="ADAL" clId="{94EFC09C-0603-47A6-98B2-988B4ED10CD8}" dt="2020-12-06T11:15:24.657" v="2771" actId="478"/>
          <ac:cxnSpMkLst>
            <pc:docMk/>
            <pc:sldMk cId="56355677" sldId="410"/>
            <ac:cxnSpMk id="95" creationId="{14DABD55-C0DF-4344-8C83-3E8F9F4AAAEB}"/>
          </ac:cxnSpMkLst>
        </pc:cxnChg>
        <pc:cxnChg chg="mod">
          <ac:chgData name="David Watson" userId="382666b0-2dc8-41ff-b7ed-b4a0420ebb90" providerId="ADAL" clId="{94EFC09C-0603-47A6-98B2-988B4ED10CD8}" dt="2020-12-06T11:20:00.303" v="2935" actId="164"/>
          <ac:cxnSpMkLst>
            <pc:docMk/>
            <pc:sldMk cId="56355677" sldId="410"/>
            <ac:cxnSpMk id="101" creationId="{AFE6A067-A569-4FCD-9DF5-27B09FFE1902}"/>
          </ac:cxnSpMkLst>
        </pc:cxnChg>
        <pc:cxnChg chg="del">
          <ac:chgData name="David Watson" userId="382666b0-2dc8-41ff-b7ed-b4a0420ebb90" providerId="ADAL" clId="{94EFC09C-0603-47A6-98B2-988B4ED10CD8}" dt="2020-12-06T11:15:30.451" v="2776" actId="478"/>
          <ac:cxnSpMkLst>
            <pc:docMk/>
            <pc:sldMk cId="56355677" sldId="410"/>
            <ac:cxnSpMk id="102" creationId="{E1A43FCF-5542-4465-9E73-D88D73DB66F5}"/>
          </ac:cxnSpMkLst>
        </pc:cxnChg>
        <pc:cxnChg chg="mod">
          <ac:chgData name="David Watson" userId="382666b0-2dc8-41ff-b7ed-b4a0420ebb90" providerId="ADAL" clId="{94EFC09C-0603-47A6-98B2-988B4ED10CD8}" dt="2020-12-06T11:20:00.303" v="2935" actId="164"/>
          <ac:cxnSpMkLst>
            <pc:docMk/>
            <pc:sldMk cId="56355677" sldId="410"/>
            <ac:cxnSpMk id="107" creationId="{3C2398A9-C97A-48E2-95E7-81EA88C1F968}"/>
          </ac:cxnSpMkLst>
        </pc:cxnChg>
        <pc:cxnChg chg="del">
          <ac:chgData name="David Watson" userId="382666b0-2dc8-41ff-b7ed-b4a0420ebb90" providerId="ADAL" clId="{94EFC09C-0603-47A6-98B2-988B4ED10CD8}" dt="2020-12-06T11:15:33.246" v="2778" actId="478"/>
          <ac:cxnSpMkLst>
            <pc:docMk/>
            <pc:sldMk cId="56355677" sldId="410"/>
            <ac:cxnSpMk id="108" creationId="{887C913D-203C-47FD-8763-D6AC25B2AB63}"/>
          </ac:cxnSpMkLst>
        </pc:cxnChg>
        <pc:cxnChg chg="mod">
          <ac:chgData name="David Watson" userId="382666b0-2dc8-41ff-b7ed-b4a0420ebb90" providerId="ADAL" clId="{94EFC09C-0603-47A6-98B2-988B4ED10CD8}" dt="2020-12-06T11:20:00.303" v="2935" actId="164"/>
          <ac:cxnSpMkLst>
            <pc:docMk/>
            <pc:sldMk cId="56355677" sldId="410"/>
            <ac:cxnSpMk id="113" creationId="{5A35B742-3F79-4482-80F8-79AD5EEEEED5}"/>
          </ac:cxnSpMkLst>
        </pc:cxnChg>
        <pc:cxnChg chg="del">
          <ac:chgData name="David Watson" userId="382666b0-2dc8-41ff-b7ed-b4a0420ebb90" providerId="ADAL" clId="{94EFC09C-0603-47A6-98B2-988B4ED10CD8}" dt="2020-12-06T11:15:31.643" v="2777" actId="478"/>
          <ac:cxnSpMkLst>
            <pc:docMk/>
            <pc:sldMk cId="56355677" sldId="410"/>
            <ac:cxnSpMk id="114" creationId="{4CA9FDC2-DC88-4146-923B-850B9D106E96}"/>
          </ac:cxnSpMkLst>
        </pc:cxnChg>
      </pc:sldChg>
      <pc:sldChg chg="addSp delSp modSp add delAnim modAnim">
        <pc:chgData name="David Watson" userId="382666b0-2dc8-41ff-b7ed-b4a0420ebb90" providerId="ADAL" clId="{94EFC09C-0603-47A6-98B2-988B4ED10CD8}" dt="2020-12-06T11:45:33.624" v="5541" actId="962"/>
        <pc:sldMkLst>
          <pc:docMk/>
          <pc:sldMk cId="2570706898" sldId="411"/>
        </pc:sldMkLst>
        <pc:spChg chg="mod">
          <ac:chgData name="David Watson" userId="382666b0-2dc8-41ff-b7ed-b4a0420ebb90" providerId="ADAL" clId="{94EFC09C-0603-47A6-98B2-988B4ED10CD8}" dt="2020-12-06T11:22:49.044" v="2957" actId="20577"/>
          <ac:spMkLst>
            <pc:docMk/>
            <pc:sldMk cId="2570706898" sldId="411"/>
            <ac:spMk id="3" creationId="{60210D8D-1DEF-4250-AD79-AAC9C6B06BD7}"/>
          </ac:spMkLst>
        </pc:spChg>
        <pc:spChg chg="mod">
          <ac:chgData name="David Watson" userId="382666b0-2dc8-41ff-b7ed-b4a0420ebb90" providerId="ADAL" clId="{94EFC09C-0603-47A6-98B2-988B4ED10CD8}" dt="2020-12-06T11:23:39.195" v="3131" actId="20577"/>
          <ac:spMkLst>
            <pc:docMk/>
            <pc:sldMk cId="2570706898" sldId="411"/>
            <ac:spMk id="16" creationId="{20098827-807E-4FB3-8219-ABBCD7409B1F}"/>
          </ac:spMkLst>
        </pc:spChg>
        <pc:spChg chg="add mod">
          <ac:chgData name="David Watson" userId="382666b0-2dc8-41ff-b7ed-b4a0420ebb90" providerId="ADAL" clId="{94EFC09C-0603-47A6-98B2-988B4ED10CD8}" dt="2020-12-06T11:28:32.687" v="3192" actId="164"/>
          <ac:spMkLst>
            <pc:docMk/>
            <pc:sldMk cId="2570706898" sldId="411"/>
            <ac:spMk id="19" creationId="{5BA857FB-C386-439A-9CC3-7FF8638A63F3}"/>
          </ac:spMkLst>
        </pc:spChg>
        <pc:spChg chg="mod topLvl">
          <ac:chgData name="David Watson" userId="382666b0-2dc8-41ff-b7ed-b4a0420ebb90" providerId="ADAL" clId="{94EFC09C-0603-47A6-98B2-988B4ED10CD8}" dt="2020-12-06T11:26:24.277" v="3163" actId="164"/>
          <ac:spMkLst>
            <pc:docMk/>
            <pc:sldMk cId="2570706898" sldId="411"/>
            <ac:spMk id="20" creationId="{B4FB52DB-5E9E-4DE7-BB0B-97119EA9FCF6}"/>
          </ac:spMkLst>
        </pc:spChg>
        <pc:spChg chg="mod topLvl">
          <ac:chgData name="David Watson" userId="382666b0-2dc8-41ff-b7ed-b4a0420ebb90" providerId="ADAL" clId="{94EFC09C-0603-47A6-98B2-988B4ED10CD8}" dt="2020-12-06T11:26:24.277" v="3163" actId="164"/>
          <ac:spMkLst>
            <pc:docMk/>
            <pc:sldMk cId="2570706898" sldId="411"/>
            <ac:spMk id="23" creationId="{E7E0BC56-4B94-4AD7-9F17-B8E3F20DD9CB}"/>
          </ac:spMkLst>
        </pc:spChg>
        <pc:spChg chg="mod topLvl">
          <ac:chgData name="David Watson" userId="382666b0-2dc8-41ff-b7ed-b4a0420ebb90" providerId="ADAL" clId="{94EFC09C-0603-47A6-98B2-988B4ED10CD8}" dt="2020-12-06T11:26:24.277" v="3163" actId="164"/>
          <ac:spMkLst>
            <pc:docMk/>
            <pc:sldMk cId="2570706898" sldId="411"/>
            <ac:spMk id="27" creationId="{5263CA7F-6DC4-4D6B-B7CB-15AC8CFF201C}"/>
          </ac:spMkLst>
        </pc:spChg>
        <pc:spChg chg="mod topLvl">
          <ac:chgData name="David Watson" userId="382666b0-2dc8-41ff-b7ed-b4a0420ebb90" providerId="ADAL" clId="{94EFC09C-0603-47A6-98B2-988B4ED10CD8}" dt="2020-12-06T11:26:24.277" v="3163" actId="164"/>
          <ac:spMkLst>
            <pc:docMk/>
            <pc:sldMk cId="2570706898" sldId="411"/>
            <ac:spMk id="28" creationId="{042B85F1-429B-46D8-8984-A6C49D7657DD}"/>
          </ac:spMkLst>
        </pc:spChg>
        <pc:spChg chg="mod topLvl">
          <ac:chgData name="David Watson" userId="382666b0-2dc8-41ff-b7ed-b4a0420ebb90" providerId="ADAL" clId="{94EFC09C-0603-47A6-98B2-988B4ED10CD8}" dt="2020-12-06T11:26:24.277" v="3163" actId="164"/>
          <ac:spMkLst>
            <pc:docMk/>
            <pc:sldMk cId="2570706898" sldId="411"/>
            <ac:spMk id="31" creationId="{10076E53-7809-44E5-890F-DE451C64879A}"/>
          </ac:spMkLst>
        </pc:spChg>
        <pc:spChg chg="mod topLvl">
          <ac:chgData name="David Watson" userId="382666b0-2dc8-41ff-b7ed-b4a0420ebb90" providerId="ADAL" clId="{94EFC09C-0603-47A6-98B2-988B4ED10CD8}" dt="2020-12-06T11:26:24.277" v="3163" actId="164"/>
          <ac:spMkLst>
            <pc:docMk/>
            <pc:sldMk cId="2570706898" sldId="411"/>
            <ac:spMk id="32" creationId="{95DCE0F4-47F1-4285-80AB-F9ABDE01E07F}"/>
          </ac:spMkLst>
        </pc:spChg>
        <pc:spChg chg="mod topLvl">
          <ac:chgData name="David Watson" userId="382666b0-2dc8-41ff-b7ed-b4a0420ebb90" providerId="ADAL" clId="{94EFC09C-0603-47A6-98B2-988B4ED10CD8}" dt="2020-12-06T11:26:24.277" v="3163" actId="164"/>
          <ac:spMkLst>
            <pc:docMk/>
            <pc:sldMk cId="2570706898" sldId="411"/>
            <ac:spMk id="34" creationId="{41B35942-5188-49A3-ABFB-C014B17175AC}"/>
          </ac:spMkLst>
        </pc:spChg>
        <pc:spChg chg="mod topLvl">
          <ac:chgData name="David Watson" userId="382666b0-2dc8-41ff-b7ed-b4a0420ebb90" providerId="ADAL" clId="{94EFC09C-0603-47A6-98B2-988B4ED10CD8}" dt="2020-12-06T11:25:31.502" v="3153" actId="165"/>
          <ac:spMkLst>
            <pc:docMk/>
            <pc:sldMk cId="2570706898" sldId="411"/>
            <ac:spMk id="36" creationId="{185D0FAD-B50A-478F-A42F-382611699BB6}"/>
          </ac:spMkLst>
        </pc:spChg>
        <pc:spChg chg="mod topLvl">
          <ac:chgData name="David Watson" userId="382666b0-2dc8-41ff-b7ed-b4a0420ebb90" providerId="ADAL" clId="{94EFC09C-0603-47A6-98B2-988B4ED10CD8}" dt="2020-12-06T11:26:24.277" v="3163" actId="164"/>
          <ac:spMkLst>
            <pc:docMk/>
            <pc:sldMk cId="2570706898" sldId="411"/>
            <ac:spMk id="41" creationId="{E86A9AE6-2CC6-49F7-82B8-172118ADACC8}"/>
          </ac:spMkLst>
        </pc:spChg>
        <pc:spChg chg="mod topLvl">
          <ac:chgData name="David Watson" userId="382666b0-2dc8-41ff-b7ed-b4a0420ebb90" providerId="ADAL" clId="{94EFC09C-0603-47A6-98B2-988B4ED10CD8}" dt="2020-12-06T11:26:24.277" v="3163" actId="164"/>
          <ac:spMkLst>
            <pc:docMk/>
            <pc:sldMk cId="2570706898" sldId="411"/>
            <ac:spMk id="42" creationId="{C7D0E825-D9F9-42D3-B0E1-7FBE58D2D4C0}"/>
          </ac:spMkLst>
        </pc:spChg>
        <pc:spChg chg="mod topLvl">
          <ac:chgData name="David Watson" userId="382666b0-2dc8-41ff-b7ed-b4a0420ebb90" providerId="ADAL" clId="{94EFC09C-0603-47A6-98B2-988B4ED10CD8}" dt="2020-12-06T11:26:24.277" v="3163" actId="164"/>
          <ac:spMkLst>
            <pc:docMk/>
            <pc:sldMk cId="2570706898" sldId="411"/>
            <ac:spMk id="46" creationId="{CB8B6A51-4C3B-4EFB-B027-97DB03731DBB}"/>
          </ac:spMkLst>
        </pc:spChg>
        <pc:spChg chg="mod topLvl">
          <ac:chgData name="David Watson" userId="382666b0-2dc8-41ff-b7ed-b4a0420ebb90" providerId="ADAL" clId="{94EFC09C-0603-47A6-98B2-988B4ED10CD8}" dt="2020-12-06T11:26:24.277" v="3163" actId="164"/>
          <ac:spMkLst>
            <pc:docMk/>
            <pc:sldMk cId="2570706898" sldId="411"/>
            <ac:spMk id="47" creationId="{79E202A2-BE82-4ACD-8117-A05C86D198A2}"/>
          </ac:spMkLst>
        </pc:spChg>
        <pc:spChg chg="add mod">
          <ac:chgData name="David Watson" userId="382666b0-2dc8-41ff-b7ed-b4a0420ebb90" providerId="ADAL" clId="{94EFC09C-0603-47A6-98B2-988B4ED10CD8}" dt="2020-12-06T11:28:32.687" v="3192" actId="164"/>
          <ac:spMkLst>
            <pc:docMk/>
            <pc:sldMk cId="2570706898" sldId="411"/>
            <ac:spMk id="48" creationId="{5BEF785B-DCD4-4F08-AFAC-EA90858ADE03}"/>
          </ac:spMkLst>
        </pc:spChg>
        <pc:spChg chg="mod topLvl">
          <ac:chgData name="David Watson" userId="382666b0-2dc8-41ff-b7ed-b4a0420ebb90" providerId="ADAL" clId="{94EFC09C-0603-47A6-98B2-988B4ED10CD8}" dt="2020-12-06T11:26:24.277" v="3163" actId="164"/>
          <ac:spMkLst>
            <pc:docMk/>
            <pc:sldMk cId="2570706898" sldId="411"/>
            <ac:spMk id="49" creationId="{6D7608D8-99C5-40C4-8075-26C65D217B14}"/>
          </ac:spMkLst>
        </pc:spChg>
        <pc:spChg chg="mod topLvl">
          <ac:chgData name="David Watson" userId="382666b0-2dc8-41ff-b7ed-b4a0420ebb90" providerId="ADAL" clId="{94EFC09C-0603-47A6-98B2-988B4ED10CD8}" dt="2020-12-06T11:26:24.277" v="3163" actId="164"/>
          <ac:spMkLst>
            <pc:docMk/>
            <pc:sldMk cId="2570706898" sldId="411"/>
            <ac:spMk id="50" creationId="{8CC64BA0-BFCB-46D7-90C6-1B089C61AC6E}"/>
          </ac:spMkLst>
        </pc:spChg>
        <pc:spChg chg="add mod">
          <ac:chgData name="David Watson" userId="382666b0-2dc8-41ff-b7ed-b4a0420ebb90" providerId="ADAL" clId="{94EFC09C-0603-47A6-98B2-988B4ED10CD8}" dt="2020-12-06T11:28:32.687" v="3192" actId="164"/>
          <ac:spMkLst>
            <pc:docMk/>
            <pc:sldMk cId="2570706898" sldId="411"/>
            <ac:spMk id="52" creationId="{C9CED2C6-E09A-447A-8CAA-974FC14DC843}"/>
          </ac:spMkLst>
        </pc:spChg>
        <pc:spChg chg="mod topLvl">
          <ac:chgData name="David Watson" userId="382666b0-2dc8-41ff-b7ed-b4a0420ebb90" providerId="ADAL" clId="{94EFC09C-0603-47A6-98B2-988B4ED10CD8}" dt="2020-12-06T11:26:24.277" v="3163" actId="164"/>
          <ac:spMkLst>
            <pc:docMk/>
            <pc:sldMk cId="2570706898" sldId="411"/>
            <ac:spMk id="53" creationId="{617A6CC6-7D8B-4A3D-83D1-D9FB1FBE9FD9}"/>
          </ac:spMkLst>
        </pc:spChg>
        <pc:spChg chg="mod topLvl">
          <ac:chgData name="David Watson" userId="382666b0-2dc8-41ff-b7ed-b4a0420ebb90" providerId="ADAL" clId="{94EFC09C-0603-47A6-98B2-988B4ED10CD8}" dt="2020-12-06T11:26:24.277" v="3163" actId="164"/>
          <ac:spMkLst>
            <pc:docMk/>
            <pc:sldMk cId="2570706898" sldId="411"/>
            <ac:spMk id="54" creationId="{7825AA66-C0DF-45DF-A84A-BC238EF6C621}"/>
          </ac:spMkLst>
        </pc:spChg>
        <pc:spChg chg="add mod">
          <ac:chgData name="David Watson" userId="382666b0-2dc8-41ff-b7ed-b4a0420ebb90" providerId="ADAL" clId="{94EFC09C-0603-47A6-98B2-988B4ED10CD8}" dt="2020-12-06T11:28:32.687" v="3192" actId="164"/>
          <ac:spMkLst>
            <pc:docMk/>
            <pc:sldMk cId="2570706898" sldId="411"/>
            <ac:spMk id="55" creationId="{E69E88F7-48CF-46CB-B4EB-01EEB9B6B48F}"/>
          </ac:spMkLst>
        </pc:spChg>
        <pc:spChg chg="mod topLvl">
          <ac:chgData name="David Watson" userId="382666b0-2dc8-41ff-b7ed-b4a0420ebb90" providerId="ADAL" clId="{94EFC09C-0603-47A6-98B2-988B4ED10CD8}" dt="2020-12-06T11:26:24.277" v="3163" actId="164"/>
          <ac:spMkLst>
            <pc:docMk/>
            <pc:sldMk cId="2570706898" sldId="411"/>
            <ac:spMk id="56" creationId="{E0DDEE90-F15B-4E03-8B03-DF56F9984C66}"/>
          </ac:spMkLst>
        </pc:spChg>
        <pc:spChg chg="mod topLvl">
          <ac:chgData name="David Watson" userId="382666b0-2dc8-41ff-b7ed-b4a0420ebb90" providerId="ADAL" clId="{94EFC09C-0603-47A6-98B2-988B4ED10CD8}" dt="2020-12-06T11:26:24.277" v="3163" actId="164"/>
          <ac:spMkLst>
            <pc:docMk/>
            <pc:sldMk cId="2570706898" sldId="411"/>
            <ac:spMk id="57" creationId="{1FECE11C-D37B-4847-ABDB-B755CD124DA0}"/>
          </ac:spMkLst>
        </pc:spChg>
        <pc:spChg chg="add mod">
          <ac:chgData name="David Watson" userId="382666b0-2dc8-41ff-b7ed-b4a0420ebb90" providerId="ADAL" clId="{94EFC09C-0603-47A6-98B2-988B4ED10CD8}" dt="2020-12-06T11:28:32.687" v="3192" actId="164"/>
          <ac:spMkLst>
            <pc:docMk/>
            <pc:sldMk cId="2570706898" sldId="411"/>
            <ac:spMk id="58" creationId="{775F6BFC-930C-4BFC-A4D6-5A1BE268FAF9}"/>
          </ac:spMkLst>
        </pc:spChg>
        <pc:spChg chg="add mod">
          <ac:chgData name="David Watson" userId="382666b0-2dc8-41ff-b7ed-b4a0420ebb90" providerId="ADAL" clId="{94EFC09C-0603-47A6-98B2-988B4ED10CD8}" dt="2020-12-06T11:28:32.687" v="3192" actId="164"/>
          <ac:spMkLst>
            <pc:docMk/>
            <pc:sldMk cId="2570706898" sldId="411"/>
            <ac:spMk id="59" creationId="{344955A6-D32C-4A22-9DB2-E8E7B831CD77}"/>
          </ac:spMkLst>
        </pc:spChg>
        <pc:spChg chg="add mod">
          <ac:chgData name="David Watson" userId="382666b0-2dc8-41ff-b7ed-b4a0420ebb90" providerId="ADAL" clId="{94EFC09C-0603-47A6-98B2-988B4ED10CD8}" dt="2020-12-06T11:28:32.687" v="3192" actId="164"/>
          <ac:spMkLst>
            <pc:docMk/>
            <pc:sldMk cId="2570706898" sldId="411"/>
            <ac:spMk id="60" creationId="{54295428-A1EA-4913-AAC2-CE5621A8F800}"/>
          </ac:spMkLst>
        </pc:spChg>
        <pc:spChg chg="add mod">
          <ac:chgData name="David Watson" userId="382666b0-2dc8-41ff-b7ed-b4a0420ebb90" providerId="ADAL" clId="{94EFC09C-0603-47A6-98B2-988B4ED10CD8}" dt="2020-12-06T11:28:32.687" v="3192" actId="164"/>
          <ac:spMkLst>
            <pc:docMk/>
            <pc:sldMk cId="2570706898" sldId="411"/>
            <ac:spMk id="61" creationId="{27FC1164-FE65-4CC4-A2E9-559FFCD35090}"/>
          </ac:spMkLst>
        </pc:spChg>
        <pc:spChg chg="add mod">
          <ac:chgData name="David Watson" userId="382666b0-2dc8-41ff-b7ed-b4a0420ebb90" providerId="ADAL" clId="{94EFC09C-0603-47A6-98B2-988B4ED10CD8}" dt="2020-12-06T11:28:32.687" v="3192" actId="164"/>
          <ac:spMkLst>
            <pc:docMk/>
            <pc:sldMk cId="2570706898" sldId="411"/>
            <ac:spMk id="62" creationId="{00AADC16-CF6B-4635-AE7E-18651B7DC10C}"/>
          </ac:spMkLst>
        </pc:spChg>
        <pc:spChg chg="add mod">
          <ac:chgData name="David Watson" userId="382666b0-2dc8-41ff-b7ed-b4a0420ebb90" providerId="ADAL" clId="{94EFC09C-0603-47A6-98B2-988B4ED10CD8}" dt="2020-12-06T11:30:32.251" v="3284" actId="20577"/>
          <ac:spMkLst>
            <pc:docMk/>
            <pc:sldMk cId="2570706898" sldId="411"/>
            <ac:spMk id="64" creationId="{F0C5AA23-5561-4A22-A322-252B8C53BA16}"/>
          </ac:spMkLst>
        </pc:spChg>
        <pc:grpChg chg="del">
          <ac:chgData name="David Watson" userId="382666b0-2dc8-41ff-b7ed-b4a0420ebb90" providerId="ADAL" clId="{94EFC09C-0603-47A6-98B2-988B4ED10CD8}" dt="2020-12-06T11:22:42.998" v="2943" actId="478"/>
          <ac:grpSpMkLst>
            <pc:docMk/>
            <pc:sldMk cId="2570706898" sldId="411"/>
            <ac:grpSpMk id="2" creationId="{31597CF4-FF0B-4403-BDDF-D9246F0CDDFB}"/>
          </ac:grpSpMkLst>
        </pc:grpChg>
        <pc:grpChg chg="del mod topLvl">
          <ac:chgData name="David Watson" userId="382666b0-2dc8-41ff-b7ed-b4a0420ebb90" providerId="ADAL" clId="{94EFC09C-0603-47A6-98B2-988B4ED10CD8}" dt="2020-12-06T11:25:40.415" v="3154" actId="165"/>
          <ac:grpSpMkLst>
            <pc:docMk/>
            <pc:sldMk cId="2570706898" sldId="411"/>
            <ac:grpSpMk id="18" creationId="{907AB5E3-0EFA-48DC-B0A3-5F26B6D8B9BD}"/>
          </ac:grpSpMkLst>
        </pc:grpChg>
        <pc:grpChg chg="del mod">
          <ac:chgData name="David Watson" userId="382666b0-2dc8-41ff-b7ed-b4a0420ebb90" providerId="ADAL" clId="{94EFC09C-0603-47A6-98B2-988B4ED10CD8}" dt="2020-12-06T11:25:31.502" v="3153" actId="165"/>
          <ac:grpSpMkLst>
            <pc:docMk/>
            <pc:sldMk cId="2570706898" sldId="411"/>
            <ac:grpSpMk id="21" creationId="{F0CEF201-2514-44AF-8A3C-D02D260C3937}"/>
          </ac:grpSpMkLst>
        </pc:grpChg>
        <pc:grpChg chg="add mod">
          <ac:chgData name="David Watson" userId="382666b0-2dc8-41ff-b7ed-b4a0420ebb90" providerId="ADAL" clId="{94EFC09C-0603-47A6-98B2-988B4ED10CD8}" dt="2020-12-06T11:43:53.735" v="5337" actId="962"/>
          <ac:grpSpMkLst>
            <pc:docMk/>
            <pc:sldMk cId="2570706898" sldId="411"/>
            <ac:grpSpMk id="25" creationId="{A329A8C4-E042-451F-9C91-4043027672B3}"/>
          </ac:grpSpMkLst>
        </pc:grpChg>
        <pc:grpChg chg="add mod">
          <ac:chgData name="David Watson" userId="382666b0-2dc8-41ff-b7ed-b4a0420ebb90" providerId="ADAL" clId="{94EFC09C-0603-47A6-98B2-988B4ED10CD8}" dt="2020-12-06T11:45:33.624" v="5541" actId="962"/>
          <ac:grpSpMkLst>
            <pc:docMk/>
            <pc:sldMk cId="2570706898" sldId="411"/>
            <ac:grpSpMk id="26" creationId="{E9F546FE-5CDD-42B2-97C7-BE89418F94B3}"/>
          </ac:grpSpMkLst>
        </pc:grpChg>
        <pc:cxnChg chg="mod topLvl">
          <ac:chgData name="David Watson" userId="382666b0-2dc8-41ff-b7ed-b4a0420ebb90" providerId="ADAL" clId="{94EFC09C-0603-47A6-98B2-988B4ED10CD8}" dt="2020-12-06T11:26:24.277" v="3163" actId="164"/>
          <ac:cxnSpMkLst>
            <pc:docMk/>
            <pc:sldMk cId="2570706898" sldId="411"/>
            <ac:cxnSpMk id="40" creationId="{E4801A4C-7369-4DCD-8AD3-513623B3F8BF}"/>
          </ac:cxnSpMkLst>
        </pc:cxnChg>
        <pc:cxnChg chg="mod topLvl">
          <ac:chgData name="David Watson" userId="382666b0-2dc8-41ff-b7ed-b4a0420ebb90" providerId="ADAL" clId="{94EFC09C-0603-47A6-98B2-988B4ED10CD8}" dt="2020-12-06T11:26:24.277" v="3163" actId="164"/>
          <ac:cxnSpMkLst>
            <pc:docMk/>
            <pc:sldMk cId="2570706898" sldId="411"/>
            <ac:cxnSpMk id="63" creationId="{4A022744-EFB9-4C54-A422-5A7F782B5E4A}"/>
          </ac:cxnSpMkLst>
        </pc:cxnChg>
        <pc:cxnChg chg="mod topLvl">
          <ac:chgData name="David Watson" userId="382666b0-2dc8-41ff-b7ed-b4a0420ebb90" providerId="ADAL" clId="{94EFC09C-0603-47A6-98B2-988B4ED10CD8}" dt="2020-12-06T11:26:24.277" v="3163" actId="164"/>
          <ac:cxnSpMkLst>
            <pc:docMk/>
            <pc:sldMk cId="2570706898" sldId="411"/>
            <ac:cxnSpMk id="68" creationId="{514BE053-E6D4-4925-A3D4-11C747B0F348}"/>
          </ac:cxnSpMkLst>
        </pc:cxnChg>
        <pc:cxnChg chg="mod topLvl">
          <ac:chgData name="David Watson" userId="382666b0-2dc8-41ff-b7ed-b4a0420ebb90" providerId="ADAL" clId="{94EFC09C-0603-47A6-98B2-988B4ED10CD8}" dt="2020-12-06T11:26:24.277" v="3163" actId="164"/>
          <ac:cxnSpMkLst>
            <pc:docMk/>
            <pc:sldMk cId="2570706898" sldId="411"/>
            <ac:cxnSpMk id="76" creationId="{A9A90E51-FFF5-43C6-A574-F252AC8FFF3D}"/>
          </ac:cxnSpMkLst>
        </pc:cxnChg>
        <pc:cxnChg chg="mod topLvl">
          <ac:chgData name="David Watson" userId="382666b0-2dc8-41ff-b7ed-b4a0420ebb90" providerId="ADAL" clId="{94EFC09C-0603-47A6-98B2-988B4ED10CD8}" dt="2020-12-06T11:26:24.277" v="3163" actId="164"/>
          <ac:cxnSpMkLst>
            <pc:docMk/>
            <pc:sldMk cId="2570706898" sldId="411"/>
            <ac:cxnSpMk id="83" creationId="{F0AB14D1-A9B1-4024-ABAA-5A733048A79E}"/>
          </ac:cxnSpMkLst>
        </pc:cxnChg>
        <pc:cxnChg chg="mod topLvl">
          <ac:chgData name="David Watson" userId="382666b0-2dc8-41ff-b7ed-b4a0420ebb90" providerId="ADAL" clId="{94EFC09C-0603-47A6-98B2-988B4ED10CD8}" dt="2020-12-06T11:26:24.277" v="3163" actId="164"/>
          <ac:cxnSpMkLst>
            <pc:docMk/>
            <pc:sldMk cId="2570706898" sldId="411"/>
            <ac:cxnSpMk id="94" creationId="{D698025A-F8AF-4D8A-9D23-B6382DAE8AC3}"/>
          </ac:cxnSpMkLst>
        </pc:cxnChg>
        <pc:cxnChg chg="mod topLvl">
          <ac:chgData name="David Watson" userId="382666b0-2dc8-41ff-b7ed-b4a0420ebb90" providerId="ADAL" clId="{94EFC09C-0603-47A6-98B2-988B4ED10CD8}" dt="2020-12-06T11:26:24.277" v="3163" actId="164"/>
          <ac:cxnSpMkLst>
            <pc:docMk/>
            <pc:sldMk cId="2570706898" sldId="411"/>
            <ac:cxnSpMk id="101" creationId="{AFE6A067-A569-4FCD-9DF5-27B09FFE1902}"/>
          </ac:cxnSpMkLst>
        </pc:cxnChg>
        <pc:cxnChg chg="mod topLvl">
          <ac:chgData name="David Watson" userId="382666b0-2dc8-41ff-b7ed-b4a0420ebb90" providerId="ADAL" clId="{94EFC09C-0603-47A6-98B2-988B4ED10CD8}" dt="2020-12-06T11:26:24.277" v="3163" actId="164"/>
          <ac:cxnSpMkLst>
            <pc:docMk/>
            <pc:sldMk cId="2570706898" sldId="411"/>
            <ac:cxnSpMk id="107" creationId="{3C2398A9-C97A-48E2-95E7-81EA88C1F968}"/>
          </ac:cxnSpMkLst>
        </pc:cxnChg>
        <pc:cxnChg chg="mod topLvl">
          <ac:chgData name="David Watson" userId="382666b0-2dc8-41ff-b7ed-b4a0420ebb90" providerId="ADAL" clId="{94EFC09C-0603-47A6-98B2-988B4ED10CD8}" dt="2020-12-06T11:26:24.277" v="3163" actId="164"/>
          <ac:cxnSpMkLst>
            <pc:docMk/>
            <pc:sldMk cId="2570706898" sldId="411"/>
            <ac:cxnSpMk id="113" creationId="{5A35B742-3F79-4482-80F8-79AD5EEEEED5}"/>
          </ac:cxnSpMkLst>
        </pc:cxn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2"/>
                </a:solidFill>
                <a:latin typeface="Montserrat Light" pitchFamily="2" charset="77"/>
                <a:ea typeface="+mn-ea"/>
                <a:cs typeface="+mn-cs"/>
              </a:defRPr>
            </a:pPr>
            <a:r>
              <a:rPr lang="en-AU" b="0" dirty="0">
                <a:latin typeface="+mn-lt"/>
              </a:rPr>
              <a:t>Chart Title</a:t>
            </a:r>
          </a:p>
        </c:rich>
      </c:tx>
      <c:layout>
        <c:manualLayout>
          <c:xMode val="edge"/>
          <c:yMode val="edge"/>
          <c:x val="5.0067121985634906E-2"/>
          <c:y val="1.33246349090762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2"/>
              </a:solidFill>
              <a:latin typeface="Montserrat Light" pitchFamily="2" charset="77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"/>
          <c:y val="0.15850469155990188"/>
          <c:w val="0.99770930078221387"/>
          <c:h val="0.84045729227549248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E13-44E1-9680-BF397F888C0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E13-44E1-9680-BF397F888C0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2</c:v>
                </c:pt>
                <c:pt idx="1">
                  <c:v>2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E13-44E1-9680-BF397F888C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5"/>
        <c:overlap val="100"/>
        <c:axId val="240315640"/>
        <c:axId val="240315248"/>
      </c:barChart>
      <c:catAx>
        <c:axId val="24031564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40315248"/>
        <c:crosses val="autoZero"/>
        <c:auto val="1"/>
        <c:lblAlgn val="ctr"/>
        <c:lblOffset val="100"/>
        <c:noMultiLvlLbl val="0"/>
      </c:catAx>
      <c:valAx>
        <c:axId val="240315248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2403156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  <a:latin typeface="+mn-lt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t" anchorCtr="0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1" i="0" u="none" strike="noStrike" kern="1200" spc="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r>
              <a:rPr lang="en-US" sz="1600" b="0" i="0" kern="1200" spc="0" baseline="0" dirty="0">
                <a:solidFill>
                  <a:srgbClr val="19233E"/>
                </a:solidFill>
                <a:effectLst/>
                <a:latin typeface="+mn-lt"/>
              </a:rPr>
              <a:t>Chart Title</a:t>
            </a:r>
            <a:endParaRPr lang="en-AU" sz="1600" b="0" dirty="0">
              <a:effectLst/>
              <a:latin typeface="+mn-lt"/>
            </a:endParaRPr>
          </a:p>
        </c:rich>
      </c:tx>
      <c:layout>
        <c:manualLayout>
          <c:xMode val="edge"/>
          <c:yMode val="edge"/>
          <c:x val="1.8802394693555564E-2"/>
          <c:y val="1.666227532846961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t" anchorCtr="0"/>
        <a:lstStyle/>
        <a:p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600" b="1" i="0" u="none" strike="noStrike" kern="1200" spc="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2139730433599247"/>
          <c:y val="0.18716181113673139"/>
          <c:w val="0.57738947809885199"/>
          <c:h val="0.7978959783777454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pattFill prst="pct90">
                <a:fgClr>
                  <a:schemeClr val="accent5"/>
                </a:fgClr>
                <a:bgClr>
                  <a:schemeClr val="bg1"/>
                </a:bgClr>
              </a:patt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507-4096-88DB-1BE9AAD60A27}"/>
              </c:ext>
            </c:extLst>
          </c:dPt>
          <c:dPt>
            <c:idx val="1"/>
            <c:bubble3D val="0"/>
            <c:spPr>
              <a:pattFill prst="pct90">
                <a:fgClr>
                  <a:schemeClr val="accent2"/>
                </a:fgClr>
                <a:bgClr>
                  <a:schemeClr val="bg1"/>
                </a:bgClr>
              </a:patt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507-4096-88DB-1BE9AAD60A27}"/>
              </c:ext>
            </c:extLst>
          </c:dPt>
          <c:dPt>
            <c:idx val="2"/>
            <c:bubble3D val="0"/>
            <c:spPr>
              <a:pattFill prst="pct90">
                <a:fgClr>
                  <a:schemeClr val="accent3"/>
                </a:fgClr>
                <a:bgClr>
                  <a:schemeClr val="bg1"/>
                </a:bgClr>
              </a:patt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3507-4096-88DB-1BE9AAD60A27}"/>
              </c:ext>
            </c:extLst>
          </c:dPt>
          <c:dPt>
            <c:idx val="3"/>
            <c:bubble3D val="0"/>
            <c:spPr>
              <a:pattFill prst="pct90">
                <a:fgClr>
                  <a:schemeClr val="accent6"/>
                </a:fgClr>
                <a:bgClr>
                  <a:schemeClr val="bg1"/>
                </a:bgClr>
              </a:patt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3507-4096-88DB-1BE9AAD60A27}"/>
              </c:ext>
            </c:extLst>
          </c:dPt>
          <c:dLbls>
            <c:dLbl>
              <c:idx val="2"/>
              <c:tx>
                <c:rich>
                  <a:bodyPr/>
                  <a:lstStyle/>
                  <a:p>
                    <a:fld id="{BC5D0DBC-5192-4D8E-9C93-110176CD87CC}" type="SERIESNAME">
                      <a:rPr lang="en-US">
                        <a:solidFill>
                          <a:schemeClr val="tx2"/>
                        </a:solidFill>
                      </a:rPr>
                      <a:pPr/>
                      <a:t>[SERIES NAME]</a:t>
                    </a:fld>
                    <a:r>
                      <a:rPr lang="en-US" baseline="0" dirty="0"/>
                      <a:t>, </a:t>
                    </a:r>
                    <a:fld id="{4B725BE5-439E-48A7-81A4-165608449EA8}" type="VALUE">
                      <a:rPr lang="en-US" baseline="0"/>
                      <a:pPr/>
                      <a:t>[VALUE]</a:t>
                    </a:fld>
                    <a:endParaRPr lang="en-US" baseline="0" dirty="0"/>
                  </a:p>
                </c:rich>
              </c:tx>
              <c:dLblPos val="outEnd"/>
              <c:showLegendKey val="0"/>
              <c:showVal val="1"/>
              <c:showCatName val="0"/>
              <c:showSerName val="1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3507-4096-88DB-1BE9AAD60A27}"/>
                </c:ext>
              </c:extLst>
            </c:dLbl>
            <c:spPr>
              <a:pattFill prst="pct5">
                <a:fgClr>
                  <a:schemeClr val="accent1"/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1"/>
            <c:showPercent val="0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507-4096-88DB-1BE9AAD60A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445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3D6B9CA-B92C-43EE-BE5A-DBC93283C103}" type="datetimeFigureOut">
              <a:rPr lang="en-AU"/>
              <a:pPr>
                <a:defRPr/>
              </a:pPr>
              <a:t>17/02/2021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4450" y="9440863"/>
            <a:ext cx="2949575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DB7305C4-1AE1-467C-92EF-B200D76006D8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86206" tIns="43103" rIns="86206" bIns="43103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1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450" y="0"/>
            <a:ext cx="2949575" cy="496888"/>
          </a:xfrm>
          <a:prstGeom prst="rect">
            <a:avLst/>
          </a:prstGeom>
        </p:spPr>
        <p:txBody>
          <a:bodyPr vert="horz" lIns="86206" tIns="43103" rIns="86206" bIns="43103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100">
                <a:latin typeface="+mn-lt"/>
                <a:cs typeface="+mn-cs"/>
              </a:defRPr>
            </a:lvl1pPr>
          </a:lstStyle>
          <a:p>
            <a:pPr>
              <a:defRPr/>
            </a:pPr>
            <a:fld id="{5407D048-06D2-41A7-A1C2-BAF163AD48C2}" type="datetimeFigureOut">
              <a:rPr lang="en-AU"/>
              <a:pPr>
                <a:defRPr/>
              </a:pPr>
              <a:t>17/02/2021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2463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6206" tIns="43103" rIns="86206" bIns="43103" rtlCol="0" anchor="ctr"/>
          <a:lstStyle/>
          <a:p>
            <a:pPr lvl="0"/>
            <a:endParaRPr lang="en-AU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038" y="4721225"/>
            <a:ext cx="5443537" cy="4471988"/>
          </a:xfrm>
          <a:prstGeom prst="rect">
            <a:avLst/>
          </a:prstGeom>
        </p:spPr>
        <p:txBody>
          <a:bodyPr vert="horz" lIns="86206" tIns="43103" rIns="86206" bIns="43103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AU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6887"/>
          </a:xfrm>
          <a:prstGeom prst="rect">
            <a:avLst/>
          </a:prstGeom>
        </p:spPr>
        <p:txBody>
          <a:bodyPr vert="horz" lIns="86206" tIns="43103" rIns="86206" bIns="43103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1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450" y="9440863"/>
            <a:ext cx="2949575" cy="496887"/>
          </a:xfrm>
          <a:prstGeom prst="rect">
            <a:avLst/>
          </a:prstGeom>
        </p:spPr>
        <p:txBody>
          <a:bodyPr vert="horz" wrap="square" lIns="86206" tIns="43103" rIns="86206" bIns="43103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100">
                <a:latin typeface="Calibri" panose="020F0502020204030204" pitchFamily="34" charset="0"/>
              </a:defRPr>
            </a:lvl1pPr>
          </a:lstStyle>
          <a:p>
            <a:fld id="{281DD8B7-4872-4AC0-96BB-A89A89D877F4}" type="slidenum">
              <a:rPr lang="en-AU" altLang="en-US"/>
              <a:pPr/>
              <a:t>‹#›</a:t>
            </a:fld>
            <a:endParaRPr lang="en-A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9C5488-DD16-4714-9519-7BE21BA11D4E}" type="slidenum">
              <a:rPr lang="en-AU" smtClean="0"/>
              <a:t>1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270327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Vertices would be the different </a:t>
            </a:r>
            <a:r>
              <a:rPr lang="en-AU" dirty="0" err="1"/>
              <a:t>landareas</a:t>
            </a:r>
            <a:r>
              <a:rPr lang="en-AU" dirty="0"/>
              <a:t>, A, B, C and D</a:t>
            </a:r>
          </a:p>
          <a:p>
            <a:r>
              <a:rPr lang="en-AU" dirty="0"/>
              <a:t>Edges would be the 7 bridges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1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9C5488-DD16-4714-9519-7BE21BA11D4E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17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A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2350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4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514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 userDrawn="1"/>
        </p:nvSpPr>
        <p:spPr>
          <a:xfrm>
            <a:off x="0" y="0"/>
            <a:ext cx="6732588" cy="5143500"/>
          </a:xfrm>
          <a:prstGeom prst="rect">
            <a:avLst/>
          </a:prstGeom>
          <a:solidFill>
            <a:srgbClr val="00ABC3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AU"/>
          </a:p>
        </p:txBody>
      </p:sp>
      <p:grpSp>
        <p:nvGrpSpPr>
          <p:cNvPr id="6" name="Group 13"/>
          <p:cNvGrpSpPr>
            <a:grpSpLocks noChangeAspect="1"/>
          </p:cNvGrpSpPr>
          <p:nvPr userDrawn="1"/>
        </p:nvGrpSpPr>
        <p:grpSpPr bwMode="auto">
          <a:xfrm>
            <a:off x="395288" y="352425"/>
            <a:ext cx="1401762" cy="496888"/>
            <a:chOff x="-3190875" y="-179387"/>
            <a:chExt cx="15528925" cy="5508625"/>
          </a:xfrm>
        </p:grpSpPr>
        <p:sp>
          <p:nvSpPr>
            <p:cNvPr id="7" name="Freeform 7"/>
            <p:cNvSpPr>
              <a:spLocks/>
            </p:cNvSpPr>
            <p:nvPr userDrawn="1"/>
          </p:nvSpPr>
          <p:spPr bwMode="auto">
            <a:xfrm>
              <a:off x="2598738" y="250825"/>
              <a:ext cx="98425" cy="5078413"/>
            </a:xfrm>
            <a:custGeom>
              <a:avLst/>
              <a:gdLst>
                <a:gd name="T0" fmla="*/ 2147483647 w 26"/>
                <a:gd name="T1" fmla="*/ 0 h 1354"/>
                <a:gd name="T2" fmla="*/ 0 w 26"/>
                <a:gd name="T3" fmla="*/ 2147483647 h 1354"/>
                <a:gd name="T4" fmla="*/ 0 w 26"/>
                <a:gd name="T5" fmla="*/ 2147483647 h 1354"/>
                <a:gd name="T6" fmla="*/ 2147483647 w 26"/>
                <a:gd name="T7" fmla="*/ 2147483647 h 1354"/>
                <a:gd name="T8" fmla="*/ 2147483647 w 26"/>
                <a:gd name="T9" fmla="*/ 2147483647 h 1354"/>
                <a:gd name="T10" fmla="*/ 2147483647 w 26"/>
                <a:gd name="T11" fmla="*/ 2147483647 h 1354"/>
                <a:gd name="T12" fmla="*/ 2147483647 w 26"/>
                <a:gd name="T13" fmla="*/ 0 h 135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6" h="1354">
                  <a:moveTo>
                    <a:pt x="13" y="0"/>
                  </a:moveTo>
                  <a:cubicBezTo>
                    <a:pt x="5" y="0"/>
                    <a:pt x="0" y="6"/>
                    <a:pt x="0" y="13"/>
                  </a:cubicBezTo>
                  <a:cubicBezTo>
                    <a:pt x="0" y="1342"/>
                    <a:pt x="0" y="1342"/>
                    <a:pt x="0" y="1342"/>
                  </a:cubicBezTo>
                  <a:cubicBezTo>
                    <a:pt x="0" y="1349"/>
                    <a:pt x="5" y="1354"/>
                    <a:pt x="13" y="1354"/>
                  </a:cubicBezTo>
                  <a:cubicBezTo>
                    <a:pt x="20" y="1354"/>
                    <a:pt x="26" y="1349"/>
                    <a:pt x="26" y="1342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6"/>
                    <a:pt x="20" y="0"/>
                    <a:pt x="1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8" name="Freeform 8"/>
            <p:cNvSpPr>
              <a:spLocks/>
            </p:cNvSpPr>
            <p:nvPr userDrawn="1"/>
          </p:nvSpPr>
          <p:spPr bwMode="auto">
            <a:xfrm>
              <a:off x="-171450" y="3097213"/>
              <a:ext cx="1946275" cy="1508125"/>
            </a:xfrm>
            <a:custGeom>
              <a:avLst/>
              <a:gdLst>
                <a:gd name="T0" fmla="*/ 2147483647 w 1226"/>
                <a:gd name="T1" fmla="*/ 2147483647 h 950"/>
                <a:gd name="T2" fmla="*/ 2147483647 w 1226"/>
                <a:gd name="T3" fmla="*/ 0 h 950"/>
                <a:gd name="T4" fmla="*/ 2147483647 w 1226"/>
                <a:gd name="T5" fmla="*/ 0 h 950"/>
                <a:gd name="T6" fmla="*/ 2147483647 w 1226"/>
                <a:gd name="T7" fmla="*/ 2147483647 h 950"/>
                <a:gd name="T8" fmla="*/ 2147483647 w 1226"/>
                <a:gd name="T9" fmla="*/ 0 h 950"/>
                <a:gd name="T10" fmla="*/ 0 w 1226"/>
                <a:gd name="T11" fmla="*/ 0 h 950"/>
                <a:gd name="T12" fmla="*/ 2147483647 w 1226"/>
                <a:gd name="T13" fmla="*/ 2147483647 h 950"/>
                <a:gd name="T14" fmla="*/ 2147483647 w 1226"/>
                <a:gd name="T15" fmla="*/ 2147483647 h 950"/>
                <a:gd name="T16" fmla="*/ 2147483647 w 1226"/>
                <a:gd name="T17" fmla="*/ 2147483647 h 950"/>
                <a:gd name="T18" fmla="*/ 2147483647 w 1226"/>
                <a:gd name="T19" fmla="*/ 2147483647 h 950"/>
                <a:gd name="T20" fmla="*/ 2147483647 w 1226"/>
                <a:gd name="T21" fmla="*/ 2147483647 h 950"/>
                <a:gd name="T22" fmla="*/ 2147483647 w 1226"/>
                <a:gd name="T23" fmla="*/ 2147483647 h 950"/>
                <a:gd name="T24" fmla="*/ 2147483647 w 1226"/>
                <a:gd name="T25" fmla="*/ 0 h 950"/>
                <a:gd name="T26" fmla="*/ 2147483647 w 1226"/>
                <a:gd name="T27" fmla="*/ 0 h 950"/>
                <a:gd name="T28" fmla="*/ 2147483647 w 1226"/>
                <a:gd name="T29" fmla="*/ 2147483647 h 950"/>
                <a:gd name="T30" fmla="*/ 2147483647 w 1226"/>
                <a:gd name="T31" fmla="*/ 2147483647 h 9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226" h="950">
                  <a:moveTo>
                    <a:pt x="864" y="607"/>
                  </a:moveTo>
                  <a:lnTo>
                    <a:pt x="716" y="0"/>
                  </a:lnTo>
                  <a:lnTo>
                    <a:pt x="512" y="0"/>
                  </a:lnTo>
                  <a:lnTo>
                    <a:pt x="361" y="603"/>
                  </a:lnTo>
                  <a:lnTo>
                    <a:pt x="224" y="0"/>
                  </a:lnTo>
                  <a:lnTo>
                    <a:pt x="0" y="0"/>
                  </a:lnTo>
                  <a:lnTo>
                    <a:pt x="248" y="950"/>
                  </a:lnTo>
                  <a:lnTo>
                    <a:pt x="467" y="950"/>
                  </a:lnTo>
                  <a:lnTo>
                    <a:pt x="612" y="350"/>
                  </a:lnTo>
                  <a:lnTo>
                    <a:pt x="758" y="950"/>
                  </a:lnTo>
                  <a:lnTo>
                    <a:pt x="973" y="950"/>
                  </a:lnTo>
                  <a:lnTo>
                    <a:pt x="975" y="941"/>
                  </a:lnTo>
                  <a:lnTo>
                    <a:pt x="1226" y="0"/>
                  </a:lnTo>
                  <a:lnTo>
                    <a:pt x="1006" y="0"/>
                  </a:lnTo>
                  <a:lnTo>
                    <a:pt x="864" y="6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9" name="Freeform 9"/>
            <p:cNvSpPr>
              <a:spLocks/>
            </p:cNvSpPr>
            <p:nvPr userDrawn="1"/>
          </p:nvSpPr>
          <p:spPr bwMode="auto">
            <a:xfrm>
              <a:off x="-2987675" y="3097213"/>
              <a:ext cx="1503363" cy="1508125"/>
            </a:xfrm>
            <a:custGeom>
              <a:avLst/>
              <a:gdLst>
                <a:gd name="T0" fmla="*/ 2147483647 w 947"/>
                <a:gd name="T1" fmla="*/ 0 h 950"/>
                <a:gd name="T2" fmla="*/ 0 w 947"/>
                <a:gd name="T3" fmla="*/ 0 h 950"/>
                <a:gd name="T4" fmla="*/ 0 w 947"/>
                <a:gd name="T5" fmla="*/ 2147483647 h 950"/>
                <a:gd name="T6" fmla="*/ 2147483647 w 947"/>
                <a:gd name="T7" fmla="*/ 2147483647 h 950"/>
                <a:gd name="T8" fmla="*/ 2147483647 w 947"/>
                <a:gd name="T9" fmla="*/ 2147483647 h 950"/>
                <a:gd name="T10" fmla="*/ 2147483647 w 947"/>
                <a:gd name="T11" fmla="*/ 2147483647 h 950"/>
                <a:gd name="T12" fmla="*/ 2147483647 w 947"/>
                <a:gd name="T13" fmla="*/ 2147483647 h 950"/>
                <a:gd name="T14" fmla="*/ 2147483647 w 947"/>
                <a:gd name="T15" fmla="*/ 0 h 950"/>
                <a:gd name="T16" fmla="*/ 2147483647 w 947"/>
                <a:gd name="T17" fmla="*/ 0 h 950"/>
                <a:gd name="T18" fmla="*/ 2147483647 w 947"/>
                <a:gd name="T19" fmla="*/ 2147483647 h 950"/>
                <a:gd name="T20" fmla="*/ 2147483647 w 947"/>
                <a:gd name="T21" fmla="*/ 0 h 950"/>
                <a:gd name="T22" fmla="*/ 2147483647 w 947"/>
                <a:gd name="T23" fmla="*/ 0 h 95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947" h="950">
                  <a:moveTo>
                    <a:pt x="219" y="0"/>
                  </a:moveTo>
                  <a:lnTo>
                    <a:pt x="0" y="0"/>
                  </a:lnTo>
                  <a:lnTo>
                    <a:pt x="0" y="950"/>
                  </a:lnTo>
                  <a:lnTo>
                    <a:pt x="212" y="950"/>
                  </a:lnTo>
                  <a:lnTo>
                    <a:pt x="212" y="345"/>
                  </a:lnTo>
                  <a:lnTo>
                    <a:pt x="727" y="950"/>
                  </a:lnTo>
                  <a:lnTo>
                    <a:pt x="947" y="950"/>
                  </a:lnTo>
                  <a:lnTo>
                    <a:pt x="947" y="0"/>
                  </a:lnTo>
                  <a:lnTo>
                    <a:pt x="734" y="0"/>
                  </a:lnTo>
                  <a:lnTo>
                    <a:pt x="734" y="607"/>
                  </a:lnTo>
                  <a:lnTo>
                    <a:pt x="21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10" name="Freeform 10"/>
            <p:cNvSpPr>
              <a:spLocks/>
            </p:cNvSpPr>
            <p:nvPr userDrawn="1"/>
          </p:nvSpPr>
          <p:spPr bwMode="auto">
            <a:xfrm>
              <a:off x="-3025775" y="4822825"/>
              <a:ext cx="438150" cy="484188"/>
            </a:xfrm>
            <a:custGeom>
              <a:avLst/>
              <a:gdLst>
                <a:gd name="T0" fmla="*/ 2147483647 w 117"/>
                <a:gd name="T1" fmla="*/ 2147483647 h 129"/>
                <a:gd name="T2" fmla="*/ 2147483647 w 117"/>
                <a:gd name="T3" fmla="*/ 2147483647 h 129"/>
                <a:gd name="T4" fmla="*/ 2147483647 w 117"/>
                <a:gd name="T5" fmla="*/ 2147483647 h 129"/>
                <a:gd name="T6" fmla="*/ 2147483647 w 117"/>
                <a:gd name="T7" fmla="*/ 2147483647 h 129"/>
                <a:gd name="T8" fmla="*/ 2147483647 w 117"/>
                <a:gd name="T9" fmla="*/ 2147483647 h 129"/>
                <a:gd name="T10" fmla="*/ 2147483647 w 117"/>
                <a:gd name="T11" fmla="*/ 2147483647 h 129"/>
                <a:gd name="T12" fmla="*/ 2147483647 w 117"/>
                <a:gd name="T13" fmla="*/ 2147483647 h 129"/>
                <a:gd name="T14" fmla="*/ 2147483647 w 117"/>
                <a:gd name="T15" fmla="*/ 2147483647 h 129"/>
                <a:gd name="T16" fmla="*/ 2147483647 w 117"/>
                <a:gd name="T17" fmla="*/ 2147483647 h 129"/>
                <a:gd name="T18" fmla="*/ 2147483647 w 117"/>
                <a:gd name="T19" fmla="*/ 0 h 129"/>
                <a:gd name="T20" fmla="*/ 0 w 117"/>
                <a:gd name="T21" fmla="*/ 2147483647 h 129"/>
                <a:gd name="T22" fmla="*/ 0 w 117"/>
                <a:gd name="T23" fmla="*/ 2147483647 h 129"/>
                <a:gd name="T24" fmla="*/ 2147483647 w 117"/>
                <a:gd name="T25" fmla="*/ 2147483647 h 129"/>
                <a:gd name="T26" fmla="*/ 2147483647 w 117"/>
                <a:gd name="T27" fmla="*/ 2147483647 h 129"/>
                <a:gd name="T28" fmla="*/ 2147483647 w 117"/>
                <a:gd name="T29" fmla="*/ 2147483647 h 129"/>
                <a:gd name="T30" fmla="*/ 2147483647 w 117"/>
                <a:gd name="T31" fmla="*/ 2147483647 h 129"/>
                <a:gd name="T32" fmla="*/ 2147483647 w 117"/>
                <a:gd name="T33" fmla="*/ 2147483647 h 12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17" h="129">
                  <a:moveTo>
                    <a:pt x="64" y="76"/>
                  </a:moveTo>
                  <a:cubicBezTo>
                    <a:pt x="96" y="76"/>
                    <a:pt x="96" y="76"/>
                    <a:pt x="96" y="76"/>
                  </a:cubicBezTo>
                  <a:cubicBezTo>
                    <a:pt x="96" y="100"/>
                    <a:pt x="96" y="100"/>
                    <a:pt x="96" y="100"/>
                  </a:cubicBezTo>
                  <a:cubicBezTo>
                    <a:pt x="88" y="105"/>
                    <a:pt x="77" y="109"/>
                    <a:pt x="66" y="109"/>
                  </a:cubicBezTo>
                  <a:cubicBezTo>
                    <a:pt x="40" y="109"/>
                    <a:pt x="23" y="90"/>
                    <a:pt x="23" y="65"/>
                  </a:cubicBezTo>
                  <a:cubicBezTo>
                    <a:pt x="23" y="64"/>
                    <a:pt x="23" y="64"/>
                    <a:pt x="23" y="64"/>
                  </a:cubicBezTo>
                  <a:cubicBezTo>
                    <a:pt x="23" y="40"/>
                    <a:pt x="41" y="20"/>
                    <a:pt x="64" y="20"/>
                  </a:cubicBezTo>
                  <a:cubicBezTo>
                    <a:pt x="79" y="20"/>
                    <a:pt x="89" y="26"/>
                    <a:pt x="98" y="34"/>
                  </a:cubicBezTo>
                  <a:cubicBezTo>
                    <a:pt x="112" y="17"/>
                    <a:pt x="112" y="17"/>
                    <a:pt x="112" y="17"/>
                  </a:cubicBezTo>
                  <a:cubicBezTo>
                    <a:pt x="99" y="6"/>
                    <a:pt x="86" y="0"/>
                    <a:pt x="65" y="0"/>
                  </a:cubicBezTo>
                  <a:cubicBezTo>
                    <a:pt x="27" y="0"/>
                    <a:pt x="0" y="30"/>
                    <a:pt x="0" y="65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101"/>
                    <a:pt x="26" y="129"/>
                    <a:pt x="65" y="129"/>
                  </a:cubicBezTo>
                  <a:cubicBezTo>
                    <a:pt x="87" y="129"/>
                    <a:pt x="104" y="120"/>
                    <a:pt x="117" y="110"/>
                  </a:cubicBezTo>
                  <a:cubicBezTo>
                    <a:pt x="117" y="57"/>
                    <a:pt x="117" y="57"/>
                    <a:pt x="117" y="57"/>
                  </a:cubicBezTo>
                  <a:cubicBezTo>
                    <a:pt x="64" y="57"/>
                    <a:pt x="64" y="57"/>
                    <a:pt x="64" y="57"/>
                  </a:cubicBezTo>
                  <a:cubicBezTo>
                    <a:pt x="64" y="76"/>
                    <a:pt x="64" y="76"/>
                    <a:pt x="64" y="7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11" name="Freeform 11"/>
            <p:cNvSpPr>
              <a:spLocks noEditPoints="1"/>
            </p:cNvSpPr>
            <p:nvPr userDrawn="1"/>
          </p:nvSpPr>
          <p:spPr bwMode="auto">
            <a:xfrm>
              <a:off x="-2538413" y="4822825"/>
              <a:ext cx="487363" cy="484188"/>
            </a:xfrm>
            <a:custGeom>
              <a:avLst/>
              <a:gdLst>
                <a:gd name="T0" fmla="*/ 2147483647 w 130"/>
                <a:gd name="T1" fmla="*/ 0 h 129"/>
                <a:gd name="T2" fmla="*/ 0 w 130"/>
                <a:gd name="T3" fmla="*/ 2147483647 h 129"/>
                <a:gd name="T4" fmla="*/ 0 w 130"/>
                <a:gd name="T5" fmla="*/ 2147483647 h 129"/>
                <a:gd name="T6" fmla="*/ 2147483647 w 130"/>
                <a:gd name="T7" fmla="*/ 2147483647 h 129"/>
                <a:gd name="T8" fmla="*/ 2147483647 w 130"/>
                <a:gd name="T9" fmla="*/ 2147483647 h 129"/>
                <a:gd name="T10" fmla="*/ 2147483647 w 130"/>
                <a:gd name="T11" fmla="*/ 2147483647 h 129"/>
                <a:gd name="T12" fmla="*/ 2147483647 w 130"/>
                <a:gd name="T13" fmla="*/ 0 h 129"/>
                <a:gd name="T14" fmla="*/ 2147483647 w 130"/>
                <a:gd name="T15" fmla="*/ 2147483647 h 129"/>
                <a:gd name="T16" fmla="*/ 2147483647 w 130"/>
                <a:gd name="T17" fmla="*/ 2147483647 h 129"/>
                <a:gd name="T18" fmla="*/ 2147483647 w 130"/>
                <a:gd name="T19" fmla="*/ 2147483647 h 129"/>
                <a:gd name="T20" fmla="*/ 2147483647 w 130"/>
                <a:gd name="T21" fmla="*/ 2147483647 h 129"/>
                <a:gd name="T22" fmla="*/ 2147483647 w 130"/>
                <a:gd name="T23" fmla="*/ 2147483647 h 129"/>
                <a:gd name="T24" fmla="*/ 2147483647 w 130"/>
                <a:gd name="T25" fmla="*/ 2147483647 h 129"/>
                <a:gd name="T26" fmla="*/ 2147483647 w 130"/>
                <a:gd name="T27" fmla="*/ 2147483647 h 12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30" h="129">
                  <a:moveTo>
                    <a:pt x="65" y="0"/>
                  </a:moveTo>
                  <a:cubicBezTo>
                    <a:pt x="27" y="0"/>
                    <a:pt x="0" y="30"/>
                    <a:pt x="0" y="65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100"/>
                    <a:pt x="27" y="129"/>
                    <a:pt x="65" y="129"/>
                  </a:cubicBezTo>
                  <a:cubicBezTo>
                    <a:pt x="103" y="129"/>
                    <a:pt x="130" y="100"/>
                    <a:pt x="130" y="65"/>
                  </a:cubicBezTo>
                  <a:cubicBezTo>
                    <a:pt x="130" y="64"/>
                    <a:pt x="130" y="64"/>
                    <a:pt x="130" y="64"/>
                  </a:cubicBezTo>
                  <a:cubicBezTo>
                    <a:pt x="130" y="29"/>
                    <a:pt x="103" y="0"/>
                    <a:pt x="65" y="0"/>
                  </a:cubicBezTo>
                  <a:close/>
                  <a:moveTo>
                    <a:pt x="107" y="65"/>
                  </a:moveTo>
                  <a:cubicBezTo>
                    <a:pt x="107" y="89"/>
                    <a:pt x="90" y="109"/>
                    <a:pt x="65" y="109"/>
                  </a:cubicBezTo>
                  <a:cubicBezTo>
                    <a:pt x="40" y="109"/>
                    <a:pt x="23" y="89"/>
                    <a:pt x="23" y="65"/>
                  </a:cubicBezTo>
                  <a:cubicBezTo>
                    <a:pt x="23" y="64"/>
                    <a:pt x="23" y="64"/>
                    <a:pt x="23" y="64"/>
                  </a:cubicBezTo>
                  <a:cubicBezTo>
                    <a:pt x="23" y="40"/>
                    <a:pt x="40" y="20"/>
                    <a:pt x="65" y="20"/>
                  </a:cubicBezTo>
                  <a:cubicBezTo>
                    <a:pt x="89" y="20"/>
                    <a:pt x="107" y="40"/>
                    <a:pt x="107" y="65"/>
                  </a:cubicBezTo>
                  <a:cubicBezTo>
                    <a:pt x="107" y="65"/>
                    <a:pt x="107" y="65"/>
                    <a:pt x="107" y="6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12" name="Freeform 12"/>
            <p:cNvSpPr>
              <a:spLocks/>
            </p:cNvSpPr>
            <p:nvPr userDrawn="1"/>
          </p:nvSpPr>
          <p:spPr bwMode="auto">
            <a:xfrm>
              <a:off x="-2058988" y="4830763"/>
              <a:ext cx="461963" cy="471488"/>
            </a:xfrm>
            <a:custGeom>
              <a:avLst/>
              <a:gdLst>
                <a:gd name="T0" fmla="*/ 2147483647 w 291"/>
                <a:gd name="T1" fmla="*/ 2147483647 h 297"/>
                <a:gd name="T2" fmla="*/ 2147483647 w 291"/>
                <a:gd name="T3" fmla="*/ 0 h 297"/>
                <a:gd name="T4" fmla="*/ 0 w 291"/>
                <a:gd name="T5" fmla="*/ 0 h 297"/>
                <a:gd name="T6" fmla="*/ 2147483647 w 291"/>
                <a:gd name="T7" fmla="*/ 2147483647 h 297"/>
                <a:gd name="T8" fmla="*/ 2147483647 w 291"/>
                <a:gd name="T9" fmla="*/ 2147483647 h 297"/>
                <a:gd name="T10" fmla="*/ 2147483647 w 291"/>
                <a:gd name="T11" fmla="*/ 0 h 297"/>
                <a:gd name="T12" fmla="*/ 2147483647 w 291"/>
                <a:gd name="T13" fmla="*/ 0 h 297"/>
                <a:gd name="T14" fmla="*/ 2147483647 w 291"/>
                <a:gd name="T15" fmla="*/ 2147483647 h 297"/>
                <a:gd name="T16" fmla="*/ 2147483647 w 291"/>
                <a:gd name="T17" fmla="*/ 2147483647 h 29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91" h="297">
                  <a:moveTo>
                    <a:pt x="147" y="227"/>
                  </a:moveTo>
                  <a:lnTo>
                    <a:pt x="57" y="0"/>
                  </a:lnTo>
                  <a:lnTo>
                    <a:pt x="0" y="0"/>
                  </a:lnTo>
                  <a:lnTo>
                    <a:pt x="123" y="297"/>
                  </a:lnTo>
                  <a:lnTo>
                    <a:pt x="168" y="297"/>
                  </a:lnTo>
                  <a:lnTo>
                    <a:pt x="291" y="0"/>
                  </a:lnTo>
                  <a:lnTo>
                    <a:pt x="234" y="0"/>
                  </a:lnTo>
                  <a:lnTo>
                    <a:pt x="147" y="2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13" name="Freeform 13"/>
            <p:cNvSpPr>
              <a:spLocks/>
            </p:cNvSpPr>
            <p:nvPr userDrawn="1"/>
          </p:nvSpPr>
          <p:spPr bwMode="auto">
            <a:xfrm>
              <a:off x="-1541463" y="4830763"/>
              <a:ext cx="349250" cy="468313"/>
            </a:xfrm>
            <a:custGeom>
              <a:avLst/>
              <a:gdLst>
                <a:gd name="T0" fmla="*/ 2147483647 w 220"/>
                <a:gd name="T1" fmla="*/ 2147483647 h 295"/>
                <a:gd name="T2" fmla="*/ 2147483647 w 220"/>
                <a:gd name="T3" fmla="*/ 2147483647 h 295"/>
                <a:gd name="T4" fmla="*/ 2147483647 w 220"/>
                <a:gd name="T5" fmla="*/ 2147483647 h 295"/>
                <a:gd name="T6" fmla="*/ 2147483647 w 220"/>
                <a:gd name="T7" fmla="*/ 2147483647 h 295"/>
                <a:gd name="T8" fmla="*/ 2147483647 w 220"/>
                <a:gd name="T9" fmla="*/ 2147483647 h 295"/>
                <a:gd name="T10" fmla="*/ 2147483647 w 220"/>
                <a:gd name="T11" fmla="*/ 2147483647 h 295"/>
                <a:gd name="T12" fmla="*/ 2147483647 w 220"/>
                <a:gd name="T13" fmla="*/ 0 h 295"/>
                <a:gd name="T14" fmla="*/ 0 w 220"/>
                <a:gd name="T15" fmla="*/ 0 h 295"/>
                <a:gd name="T16" fmla="*/ 0 w 220"/>
                <a:gd name="T17" fmla="*/ 2147483647 h 295"/>
                <a:gd name="T18" fmla="*/ 2147483647 w 220"/>
                <a:gd name="T19" fmla="*/ 2147483647 h 295"/>
                <a:gd name="T20" fmla="*/ 2147483647 w 220"/>
                <a:gd name="T21" fmla="*/ 2147483647 h 295"/>
                <a:gd name="T22" fmla="*/ 2147483647 w 220"/>
                <a:gd name="T23" fmla="*/ 2147483647 h 295"/>
                <a:gd name="T24" fmla="*/ 2147483647 w 220"/>
                <a:gd name="T25" fmla="*/ 2147483647 h 295"/>
                <a:gd name="T26" fmla="*/ 2147483647 w 220"/>
                <a:gd name="T27" fmla="*/ 2147483647 h 29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20" h="295">
                  <a:moveTo>
                    <a:pt x="50" y="170"/>
                  </a:moveTo>
                  <a:lnTo>
                    <a:pt x="199" y="170"/>
                  </a:lnTo>
                  <a:lnTo>
                    <a:pt x="199" y="123"/>
                  </a:lnTo>
                  <a:lnTo>
                    <a:pt x="50" y="123"/>
                  </a:lnTo>
                  <a:lnTo>
                    <a:pt x="50" y="47"/>
                  </a:lnTo>
                  <a:lnTo>
                    <a:pt x="218" y="47"/>
                  </a:lnTo>
                  <a:lnTo>
                    <a:pt x="218" y="0"/>
                  </a:lnTo>
                  <a:lnTo>
                    <a:pt x="0" y="0"/>
                  </a:lnTo>
                  <a:lnTo>
                    <a:pt x="0" y="295"/>
                  </a:lnTo>
                  <a:lnTo>
                    <a:pt x="220" y="295"/>
                  </a:lnTo>
                  <a:lnTo>
                    <a:pt x="220" y="248"/>
                  </a:lnTo>
                  <a:lnTo>
                    <a:pt x="50" y="248"/>
                  </a:lnTo>
                  <a:lnTo>
                    <a:pt x="50" y="1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14" name="Freeform 14"/>
            <p:cNvSpPr>
              <a:spLocks noEditPoints="1"/>
            </p:cNvSpPr>
            <p:nvPr userDrawn="1"/>
          </p:nvSpPr>
          <p:spPr bwMode="auto">
            <a:xfrm>
              <a:off x="-1112838" y="4830763"/>
              <a:ext cx="393700" cy="468313"/>
            </a:xfrm>
            <a:custGeom>
              <a:avLst/>
              <a:gdLst>
                <a:gd name="T0" fmla="*/ 2147483647 w 105"/>
                <a:gd name="T1" fmla="*/ 2147483647 h 125"/>
                <a:gd name="T2" fmla="*/ 2147483647 w 105"/>
                <a:gd name="T3" fmla="*/ 2147483647 h 125"/>
                <a:gd name="T4" fmla="*/ 2147483647 w 105"/>
                <a:gd name="T5" fmla="*/ 2147483647 h 125"/>
                <a:gd name="T6" fmla="*/ 2147483647 w 105"/>
                <a:gd name="T7" fmla="*/ 0 h 125"/>
                <a:gd name="T8" fmla="*/ 0 w 105"/>
                <a:gd name="T9" fmla="*/ 0 h 125"/>
                <a:gd name="T10" fmla="*/ 0 w 105"/>
                <a:gd name="T11" fmla="*/ 2147483647 h 125"/>
                <a:gd name="T12" fmla="*/ 2147483647 w 105"/>
                <a:gd name="T13" fmla="*/ 2147483647 h 125"/>
                <a:gd name="T14" fmla="*/ 2147483647 w 105"/>
                <a:gd name="T15" fmla="*/ 2147483647 h 125"/>
                <a:gd name="T16" fmla="*/ 2147483647 w 105"/>
                <a:gd name="T17" fmla="*/ 2147483647 h 125"/>
                <a:gd name="T18" fmla="*/ 2147483647 w 105"/>
                <a:gd name="T19" fmla="*/ 2147483647 h 125"/>
                <a:gd name="T20" fmla="*/ 2147483647 w 105"/>
                <a:gd name="T21" fmla="*/ 2147483647 h 125"/>
                <a:gd name="T22" fmla="*/ 2147483647 w 105"/>
                <a:gd name="T23" fmla="*/ 2147483647 h 125"/>
                <a:gd name="T24" fmla="*/ 2147483647 w 105"/>
                <a:gd name="T25" fmla="*/ 2147483647 h 125"/>
                <a:gd name="T26" fmla="*/ 2147483647 w 105"/>
                <a:gd name="T27" fmla="*/ 2147483647 h 125"/>
                <a:gd name="T28" fmla="*/ 2147483647 w 105"/>
                <a:gd name="T29" fmla="*/ 2147483647 h 125"/>
                <a:gd name="T30" fmla="*/ 2147483647 w 105"/>
                <a:gd name="T31" fmla="*/ 2147483647 h 125"/>
                <a:gd name="T32" fmla="*/ 2147483647 w 105"/>
                <a:gd name="T33" fmla="*/ 2147483647 h 125"/>
                <a:gd name="T34" fmla="*/ 2147483647 w 105"/>
                <a:gd name="T35" fmla="*/ 2147483647 h 125"/>
                <a:gd name="T36" fmla="*/ 2147483647 w 105"/>
                <a:gd name="T37" fmla="*/ 2147483647 h 125"/>
                <a:gd name="T38" fmla="*/ 2147483647 w 105"/>
                <a:gd name="T39" fmla="*/ 2147483647 h 12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05" h="125">
                  <a:moveTo>
                    <a:pt x="101" y="40"/>
                  </a:moveTo>
                  <a:cubicBezTo>
                    <a:pt x="101" y="40"/>
                    <a:pt x="101" y="40"/>
                    <a:pt x="101" y="40"/>
                  </a:cubicBezTo>
                  <a:cubicBezTo>
                    <a:pt x="101" y="29"/>
                    <a:pt x="98" y="20"/>
                    <a:pt x="91" y="13"/>
                  </a:cubicBezTo>
                  <a:cubicBezTo>
                    <a:pt x="83" y="5"/>
                    <a:pt x="71" y="0"/>
                    <a:pt x="5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22" y="125"/>
                    <a:pt x="22" y="125"/>
                    <a:pt x="22" y="125"/>
                  </a:cubicBezTo>
                  <a:cubicBezTo>
                    <a:pt x="22" y="81"/>
                    <a:pt x="22" y="81"/>
                    <a:pt x="22" y="81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80" y="125"/>
                    <a:pt x="80" y="125"/>
                    <a:pt x="80" y="125"/>
                  </a:cubicBezTo>
                  <a:cubicBezTo>
                    <a:pt x="105" y="125"/>
                    <a:pt x="105" y="125"/>
                    <a:pt x="105" y="125"/>
                  </a:cubicBezTo>
                  <a:cubicBezTo>
                    <a:pt x="72" y="78"/>
                    <a:pt x="72" y="78"/>
                    <a:pt x="72" y="78"/>
                  </a:cubicBezTo>
                  <a:cubicBezTo>
                    <a:pt x="89" y="73"/>
                    <a:pt x="101" y="60"/>
                    <a:pt x="101" y="40"/>
                  </a:cubicBezTo>
                  <a:close/>
                  <a:moveTo>
                    <a:pt x="22" y="62"/>
                  </a:moveTo>
                  <a:cubicBezTo>
                    <a:pt x="22" y="20"/>
                    <a:pt x="22" y="20"/>
                    <a:pt x="22" y="20"/>
                  </a:cubicBezTo>
                  <a:cubicBezTo>
                    <a:pt x="53" y="20"/>
                    <a:pt x="53" y="20"/>
                    <a:pt x="53" y="20"/>
                  </a:cubicBezTo>
                  <a:cubicBezTo>
                    <a:pt x="70" y="20"/>
                    <a:pt x="79" y="28"/>
                    <a:pt x="79" y="41"/>
                  </a:cubicBezTo>
                  <a:cubicBezTo>
                    <a:pt x="79" y="41"/>
                    <a:pt x="79" y="41"/>
                    <a:pt x="79" y="41"/>
                  </a:cubicBezTo>
                  <a:cubicBezTo>
                    <a:pt x="79" y="54"/>
                    <a:pt x="69" y="62"/>
                    <a:pt x="54" y="62"/>
                  </a:cubicBezTo>
                  <a:cubicBezTo>
                    <a:pt x="22" y="62"/>
                    <a:pt x="22" y="62"/>
                    <a:pt x="22" y="6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15" name="Freeform 15"/>
            <p:cNvSpPr>
              <a:spLocks/>
            </p:cNvSpPr>
            <p:nvPr userDrawn="1"/>
          </p:nvSpPr>
          <p:spPr bwMode="auto">
            <a:xfrm>
              <a:off x="-658813" y="4830763"/>
              <a:ext cx="404813" cy="468313"/>
            </a:xfrm>
            <a:custGeom>
              <a:avLst/>
              <a:gdLst>
                <a:gd name="T0" fmla="*/ 2147483647 w 255"/>
                <a:gd name="T1" fmla="*/ 2147483647 h 295"/>
                <a:gd name="T2" fmla="*/ 2147483647 w 255"/>
                <a:gd name="T3" fmla="*/ 0 h 295"/>
                <a:gd name="T4" fmla="*/ 0 w 255"/>
                <a:gd name="T5" fmla="*/ 0 h 295"/>
                <a:gd name="T6" fmla="*/ 0 w 255"/>
                <a:gd name="T7" fmla="*/ 2147483647 h 295"/>
                <a:gd name="T8" fmla="*/ 2147483647 w 255"/>
                <a:gd name="T9" fmla="*/ 2147483647 h 295"/>
                <a:gd name="T10" fmla="*/ 2147483647 w 255"/>
                <a:gd name="T11" fmla="*/ 2147483647 h 295"/>
                <a:gd name="T12" fmla="*/ 2147483647 w 255"/>
                <a:gd name="T13" fmla="*/ 2147483647 h 295"/>
                <a:gd name="T14" fmla="*/ 2147483647 w 255"/>
                <a:gd name="T15" fmla="*/ 2147483647 h 295"/>
                <a:gd name="T16" fmla="*/ 2147483647 w 255"/>
                <a:gd name="T17" fmla="*/ 0 h 295"/>
                <a:gd name="T18" fmla="*/ 2147483647 w 255"/>
                <a:gd name="T19" fmla="*/ 0 h 295"/>
                <a:gd name="T20" fmla="*/ 2147483647 w 255"/>
                <a:gd name="T21" fmla="*/ 2147483647 h 295"/>
                <a:gd name="T22" fmla="*/ 2147483647 w 255"/>
                <a:gd name="T23" fmla="*/ 2147483647 h 29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55" h="295">
                  <a:moveTo>
                    <a:pt x="203" y="203"/>
                  </a:moveTo>
                  <a:lnTo>
                    <a:pt x="47" y="0"/>
                  </a:lnTo>
                  <a:lnTo>
                    <a:pt x="0" y="0"/>
                  </a:lnTo>
                  <a:lnTo>
                    <a:pt x="0" y="295"/>
                  </a:lnTo>
                  <a:lnTo>
                    <a:pt x="49" y="295"/>
                  </a:lnTo>
                  <a:lnTo>
                    <a:pt x="49" y="85"/>
                  </a:lnTo>
                  <a:lnTo>
                    <a:pt x="212" y="295"/>
                  </a:lnTo>
                  <a:lnTo>
                    <a:pt x="255" y="295"/>
                  </a:lnTo>
                  <a:lnTo>
                    <a:pt x="255" y="0"/>
                  </a:lnTo>
                  <a:lnTo>
                    <a:pt x="203" y="0"/>
                  </a:lnTo>
                  <a:lnTo>
                    <a:pt x="203" y="2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16" name="Freeform 16"/>
            <p:cNvSpPr>
              <a:spLocks/>
            </p:cNvSpPr>
            <p:nvPr userDrawn="1"/>
          </p:nvSpPr>
          <p:spPr bwMode="auto">
            <a:xfrm>
              <a:off x="-171450" y="4830763"/>
              <a:ext cx="457200" cy="468313"/>
            </a:xfrm>
            <a:custGeom>
              <a:avLst/>
              <a:gdLst>
                <a:gd name="T0" fmla="*/ 2147483647 w 288"/>
                <a:gd name="T1" fmla="*/ 2147483647 h 295"/>
                <a:gd name="T2" fmla="*/ 2147483647 w 288"/>
                <a:gd name="T3" fmla="*/ 0 h 295"/>
                <a:gd name="T4" fmla="*/ 0 w 288"/>
                <a:gd name="T5" fmla="*/ 0 h 295"/>
                <a:gd name="T6" fmla="*/ 0 w 288"/>
                <a:gd name="T7" fmla="*/ 2147483647 h 295"/>
                <a:gd name="T8" fmla="*/ 2147483647 w 288"/>
                <a:gd name="T9" fmla="*/ 2147483647 h 295"/>
                <a:gd name="T10" fmla="*/ 2147483647 w 288"/>
                <a:gd name="T11" fmla="*/ 2147483647 h 295"/>
                <a:gd name="T12" fmla="*/ 2147483647 w 288"/>
                <a:gd name="T13" fmla="*/ 2147483647 h 295"/>
                <a:gd name="T14" fmla="*/ 2147483647 w 288"/>
                <a:gd name="T15" fmla="*/ 2147483647 h 295"/>
                <a:gd name="T16" fmla="*/ 2147483647 w 288"/>
                <a:gd name="T17" fmla="*/ 2147483647 h 295"/>
                <a:gd name="T18" fmla="*/ 2147483647 w 288"/>
                <a:gd name="T19" fmla="*/ 2147483647 h 295"/>
                <a:gd name="T20" fmla="*/ 2147483647 w 288"/>
                <a:gd name="T21" fmla="*/ 2147483647 h 295"/>
                <a:gd name="T22" fmla="*/ 2147483647 w 288"/>
                <a:gd name="T23" fmla="*/ 0 h 295"/>
                <a:gd name="T24" fmla="*/ 2147483647 w 288"/>
                <a:gd name="T25" fmla="*/ 0 h 295"/>
                <a:gd name="T26" fmla="*/ 2147483647 w 288"/>
                <a:gd name="T27" fmla="*/ 2147483647 h 295"/>
                <a:gd name="T28" fmla="*/ 2147483647 w 288"/>
                <a:gd name="T29" fmla="*/ 2147483647 h 29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88" h="295">
                  <a:moveTo>
                    <a:pt x="144" y="139"/>
                  </a:moveTo>
                  <a:lnTo>
                    <a:pt x="54" y="0"/>
                  </a:lnTo>
                  <a:lnTo>
                    <a:pt x="0" y="0"/>
                  </a:lnTo>
                  <a:lnTo>
                    <a:pt x="0" y="295"/>
                  </a:lnTo>
                  <a:lnTo>
                    <a:pt x="52" y="295"/>
                  </a:lnTo>
                  <a:lnTo>
                    <a:pt x="52" y="85"/>
                  </a:lnTo>
                  <a:lnTo>
                    <a:pt x="141" y="222"/>
                  </a:lnTo>
                  <a:lnTo>
                    <a:pt x="144" y="222"/>
                  </a:lnTo>
                  <a:lnTo>
                    <a:pt x="236" y="85"/>
                  </a:lnTo>
                  <a:lnTo>
                    <a:pt x="236" y="295"/>
                  </a:lnTo>
                  <a:lnTo>
                    <a:pt x="288" y="295"/>
                  </a:lnTo>
                  <a:lnTo>
                    <a:pt x="288" y="0"/>
                  </a:lnTo>
                  <a:lnTo>
                    <a:pt x="234" y="0"/>
                  </a:lnTo>
                  <a:lnTo>
                    <a:pt x="144" y="1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17" name="Freeform 17"/>
            <p:cNvSpPr>
              <a:spLocks/>
            </p:cNvSpPr>
            <p:nvPr userDrawn="1"/>
          </p:nvSpPr>
          <p:spPr bwMode="auto">
            <a:xfrm>
              <a:off x="365125" y="4830763"/>
              <a:ext cx="347663" cy="468313"/>
            </a:xfrm>
            <a:custGeom>
              <a:avLst/>
              <a:gdLst>
                <a:gd name="T0" fmla="*/ 2147483647 w 219"/>
                <a:gd name="T1" fmla="*/ 2147483647 h 295"/>
                <a:gd name="T2" fmla="*/ 2147483647 w 219"/>
                <a:gd name="T3" fmla="*/ 2147483647 h 295"/>
                <a:gd name="T4" fmla="*/ 2147483647 w 219"/>
                <a:gd name="T5" fmla="*/ 2147483647 h 295"/>
                <a:gd name="T6" fmla="*/ 2147483647 w 219"/>
                <a:gd name="T7" fmla="*/ 2147483647 h 295"/>
                <a:gd name="T8" fmla="*/ 2147483647 w 219"/>
                <a:gd name="T9" fmla="*/ 2147483647 h 295"/>
                <a:gd name="T10" fmla="*/ 2147483647 w 219"/>
                <a:gd name="T11" fmla="*/ 2147483647 h 295"/>
                <a:gd name="T12" fmla="*/ 2147483647 w 219"/>
                <a:gd name="T13" fmla="*/ 0 h 295"/>
                <a:gd name="T14" fmla="*/ 0 w 219"/>
                <a:gd name="T15" fmla="*/ 0 h 295"/>
                <a:gd name="T16" fmla="*/ 0 w 219"/>
                <a:gd name="T17" fmla="*/ 2147483647 h 295"/>
                <a:gd name="T18" fmla="*/ 2147483647 w 219"/>
                <a:gd name="T19" fmla="*/ 2147483647 h 295"/>
                <a:gd name="T20" fmla="*/ 2147483647 w 219"/>
                <a:gd name="T21" fmla="*/ 2147483647 h 295"/>
                <a:gd name="T22" fmla="*/ 2147483647 w 219"/>
                <a:gd name="T23" fmla="*/ 2147483647 h 295"/>
                <a:gd name="T24" fmla="*/ 2147483647 w 219"/>
                <a:gd name="T25" fmla="*/ 2147483647 h 295"/>
                <a:gd name="T26" fmla="*/ 2147483647 w 219"/>
                <a:gd name="T27" fmla="*/ 2147483647 h 29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19" h="295">
                  <a:moveTo>
                    <a:pt x="52" y="170"/>
                  </a:moveTo>
                  <a:lnTo>
                    <a:pt x="198" y="170"/>
                  </a:lnTo>
                  <a:lnTo>
                    <a:pt x="198" y="123"/>
                  </a:lnTo>
                  <a:lnTo>
                    <a:pt x="52" y="123"/>
                  </a:lnTo>
                  <a:lnTo>
                    <a:pt x="52" y="47"/>
                  </a:lnTo>
                  <a:lnTo>
                    <a:pt x="217" y="47"/>
                  </a:lnTo>
                  <a:lnTo>
                    <a:pt x="217" y="0"/>
                  </a:lnTo>
                  <a:lnTo>
                    <a:pt x="0" y="0"/>
                  </a:lnTo>
                  <a:lnTo>
                    <a:pt x="0" y="295"/>
                  </a:lnTo>
                  <a:lnTo>
                    <a:pt x="219" y="295"/>
                  </a:lnTo>
                  <a:lnTo>
                    <a:pt x="219" y="248"/>
                  </a:lnTo>
                  <a:lnTo>
                    <a:pt x="52" y="248"/>
                  </a:lnTo>
                  <a:lnTo>
                    <a:pt x="52" y="1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18" name="Freeform 18"/>
            <p:cNvSpPr>
              <a:spLocks/>
            </p:cNvSpPr>
            <p:nvPr userDrawn="1"/>
          </p:nvSpPr>
          <p:spPr bwMode="auto">
            <a:xfrm>
              <a:off x="795338" y="4830763"/>
              <a:ext cx="404813" cy="468313"/>
            </a:xfrm>
            <a:custGeom>
              <a:avLst/>
              <a:gdLst>
                <a:gd name="T0" fmla="*/ 2147483647 w 255"/>
                <a:gd name="T1" fmla="*/ 2147483647 h 295"/>
                <a:gd name="T2" fmla="*/ 2147483647 w 255"/>
                <a:gd name="T3" fmla="*/ 0 h 295"/>
                <a:gd name="T4" fmla="*/ 0 w 255"/>
                <a:gd name="T5" fmla="*/ 0 h 295"/>
                <a:gd name="T6" fmla="*/ 0 w 255"/>
                <a:gd name="T7" fmla="*/ 2147483647 h 295"/>
                <a:gd name="T8" fmla="*/ 2147483647 w 255"/>
                <a:gd name="T9" fmla="*/ 2147483647 h 295"/>
                <a:gd name="T10" fmla="*/ 2147483647 w 255"/>
                <a:gd name="T11" fmla="*/ 2147483647 h 295"/>
                <a:gd name="T12" fmla="*/ 2147483647 w 255"/>
                <a:gd name="T13" fmla="*/ 2147483647 h 295"/>
                <a:gd name="T14" fmla="*/ 2147483647 w 255"/>
                <a:gd name="T15" fmla="*/ 2147483647 h 295"/>
                <a:gd name="T16" fmla="*/ 2147483647 w 255"/>
                <a:gd name="T17" fmla="*/ 0 h 295"/>
                <a:gd name="T18" fmla="*/ 2147483647 w 255"/>
                <a:gd name="T19" fmla="*/ 0 h 295"/>
                <a:gd name="T20" fmla="*/ 2147483647 w 255"/>
                <a:gd name="T21" fmla="*/ 2147483647 h 295"/>
                <a:gd name="T22" fmla="*/ 2147483647 w 255"/>
                <a:gd name="T23" fmla="*/ 2147483647 h 29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55" h="295">
                  <a:moveTo>
                    <a:pt x="203" y="203"/>
                  </a:moveTo>
                  <a:lnTo>
                    <a:pt x="47" y="0"/>
                  </a:lnTo>
                  <a:lnTo>
                    <a:pt x="0" y="0"/>
                  </a:lnTo>
                  <a:lnTo>
                    <a:pt x="0" y="295"/>
                  </a:lnTo>
                  <a:lnTo>
                    <a:pt x="50" y="295"/>
                  </a:lnTo>
                  <a:lnTo>
                    <a:pt x="50" y="85"/>
                  </a:lnTo>
                  <a:lnTo>
                    <a:pt x="213" y="295"/>
                  </a:lnTo>
                  <a:lnTo>
                    <a:pt x="255" y="295"/>
                  </a:lnTo>
                  <a:lnTo>
                    <a:pt x="255" y="0"/>
                  </a:lnTo>
                  <a:lnTo>
                    <a:pt x="203" y="0"/>
                  </a:lnTo>
                  <a:lnTo>
                    <a:pt x="203" y="2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19" name="Freeform 19"/>
            <p:cNvSpPr>
              <a:spLocks/>
            </p:cNvSpPr>
            <p:nvPr userDrawn="1"/>
          </p:nvSpPr>
          <p:spPr bwMode="auto">
            <a:xfrm>
              <a:off x="1263650" y="4830763"/>
              <a:ext cx="379413" cy="468313"/>
            </a:xfrm>
            <a:custGeom>
              <a:avLst/>
              <a:gdLst>
                <a:gd name="T0" fmla="*/ 0 w 239"/>
                <a:gd name="T1" fmla="*/ 2147483647 h 295"/>
                <a:gd name="T2" fmla="*/ 2147483647 w 239"/>
                <a:gd name="T3" fmla="*/ 2147483647 h 295"/>
                <a:gd name="T4" fmla="*/ 2147483647 w 239"/>
                <a:gd name="T5" fmla="*/ 2147483647 h 295"/>
                <a:gd name="T6" fmla="*/ 2147483647 w 239"/>
                <a:gd name="T7" fmla="*/ 2147483647 h 295"/>
                <a:gd name="T8" fmla="*/ 2147483647 w 239"/>
                <a:gd name="T9" fmla="*/ 2147483647 h 295"/>
                <a:gd name="T10" fmla="*/ 2147483647 w 239"/>
                <a:gd name="T11" fmla="*/ 2147483647 h 295"/>
                <a:gd name="T12" fmla="*/ 2147483647 w 239"/>
                <a:gd name="T13" fmla="*/ 0 h 295"/>
                <a:gd name="T14" fmla="*/ 0 w 239"/>
                <a:gd name="T15" fmla="*/ 0 h 295"/>
                <a:gd name="T16" fmla="*/ 0 w 239"/>
                <a:gd name="T17" fmla="*/ 2147483647 h 295"/>
                <a:gd name="T18" fmla="*/ 0 w 239"/>
                <a:gd name="T19" fmla="*/ 2147483647 h 29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39" h="295">
                  <a:moveTo>
                    <a:pt x="0" y="49"/>
                  </a:moveTo>
                  <a:lnTo>
                    <a:pt x="95" y="49"/>
                  </a:lnTo>
                  <a:lnTo>
                    <a:pt x="95" y="295"/>
                  </a:lnTo>
                  <a:lnTo>
                    <a:pt x="147" y="295"/>
                  </a:lnTo>
                  <a:lnTo>
                    <a:pt x="147" y="49"/>
                  </a:lnTo>
                  <a:lnTo>
                    <a:pt x="239" y="49"/>
                  </a:lnTo>
                  <a:lnTo>
                    <a:pt x="239" y="0"/>
                  </a:lnTo>
                  <a:lnTo>
                    <a:pt x="0" y="0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20" name="Freeform 20"/>
            <p:cNvSpPr>
              <a:spLocks/>
            </p:cNvSpPr>
            <p:nvPr userDrawn="1"/>
          </p:nvSpPr>
          <p:spPr bwMode="auto">
            <a:xfrm>
              <a:off x="-1390650" y="3067050"/>
              <a:ext cx="1211263" cy="1571625"/>
            </a:xfrm>
            <a:custGeom>
              <a:avLst/>
              <a:gdLst>
                <a:gd name="T0" fmla="*/ 2147483647 w 323"/>
                <a:gd name="T1" fmla="*/ 2147483647 h 419"/>
                <a:gd name="T2" fmla="*/ 2147483647 w 323"/>
                <a:gd name="T3" fmla="*/ 2147483647 h 419"/>
                <a:gd name="T4" fmla="*/ 2147483647 w 323"/>
                <a:gd name="T5" fmla="*/ 2147483647 h 419"/>
                <a:gd name="T6" fmla="*/ 2147483647 w 323"/>
                <a:gd name="T7" fmla="*/ 2147483647 h 419"/>
                <a:gd name="T8" fmla="*/ 2147483647 w 323"/>
                <a:gd name="T9" fmla="*/ 2147483647 h 419"/>
                <a:gd name="T10" fmla="*/ 2147483647 w 323"/>
                <a:gd name="T11" fmla="*/ 2147483647 h 419"/>
                <a:gd name="T12" fmla="*/ 2147483647 w 323"/>
                <a:gd name="T13" fmla="*/ 0 h 419"/>
                <a:gd name="T14" fmla="*/ 2147483647 w 323"/>
                <a:gd name="T15" fmla="*/ 2147483647 h 419"/>
                <a:gd name="T16" fmla="*/ 2147483647 w 323"/>
                <a:gd name="T17" fmla="*/ 2147483647 h 419"/>
                <a:gd name="T18" fmla="*/ 2147483647 w 323"/>
                <a:gd name="T19" fmla="*/ 2147483647 h 419"/>
                <a:gd name="T20" fmla="*/ 2147483647 w 323"/>
                <a:gd name="T21" fmla="*/ 2147483647 h 419"/>
                <a:gd name="T22" fmla="*/ 2147483647 w 323"/>
                <a:gd name="T23" fmla="*/ 2147483647 h 419"/>
                <a:gd name="T24" fmla="*/ 2147483647 w 323"/>
                <a:gd name="T25" fmla="*/ 2147483647 h 419"/>
                <a:gd name="T26" fmla="*/ 2147483647 w 323"/>
                <a:gd name="T27" fmla="*/ 2147483647 h 419"/>
                <a:gd name="T28" fmla="*/ 0 w 323"/>
                <a:gd name="T29" fmla="*/ 2147483647 h 419"/>
                <a:gd name="T30" fmla="*/ 2147483647 w 323"/>
                <a:gd name="T31" fmla="*/ 2147483647 h 419"/>
                <a:gd name="T32" fmla="*/ 2147483647 w 323"/>
                <a:gd name="T33" fmla="*/ 2147483647 h 419"/>
                <a:gd name="T34" fmla="*/ 2147483647 w 323"/>
                <a:gd name="T35" fmla="*/ 2147483647 h 419"/>
                <a:gd name="T36" fmla="*/ 2147483647 w 323"/>
                <a:gd name="T37" fmla="*/ 2147483647 h 41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323" h="419">
                  <a:moveTo>
                    <a:pt x="193" y="169"/>
                  </a:moveTo>
                  <a:cubicBezTo>
                    <a:pt x="123" y="151"/>
                    <a:pt x="105" y="142"/>
                    <a:pt x="105" y="116"/>
                  </a:cubicBezTo>
                  <a:cubicBezTo>
                    <a:pt x="105" y="114"/>
                    <a:pt x="105" y="114"/>
                    <a:pt x="105" y="114"/>
                  </a:cubicBezTo>
                  <a:cubicBezTo>
                    <a:pt x="105" y="95"/>
                    <a:pt x="124" y="79"/>
                    <a:pt x="158" y="79"/>
                  </a:cubicBezTo>
                  <a:cubicBezTo>
                    <a:pt x="192" y="79"/>
                    <a:pt x="228" y="94"/>
                    <a:pt x="264" y="119"/>
                  </a:cubicBezTo>
                  <a:cubicBezTo>
                    <a:pt x="311" y="52"/>
                    <a:pt x="311" y="52"/>
                    <a:pt x="311" y="52"/>
                  </a:cubicBezTo>
                  <a:cubicBezTo>
                    <a:pt x="269" y="18"/>
                    <a:pt x="219" y="0"/>
                    <a:pt x="159" y="0"/>
                  </a:cubicBezTo>
                  <a:cubicBezTo>
                    <a:pt x="76" y="0"/>
                    <a:pt x="16" y="49"/>
                    <a:pt x="16" y="123"/>
                  </a:cubicBezTo>
                  <a:cubicBezTo>
                    <a:pt x="16" y="124"/>
                    <a:pt x="16" y="124"/>
                    <a:pt x="16" y="124"/>
                  </a:cubicBezTo>
                  <a:cubicBezTo>
                    <a:pt x="16" y="205"/>
                    <a:pt x="69" y="227"/>
                    <a:pt x="151" y="249"/>
                  </a:cubicBezTo>
                  <a:cubicBezTo>
                    <a:pt x="220" y="266"/>
                    <a:pt x="234" y="278"/>
                    <a:pt x="234" y="300"/>
                  </a:cubicBezTo>
                  <a:cubicBezTo>
                    <a:pt x="234" y="301"/>
                    <a:pt x="234" y="301"/>
                    <a:pt x="234" y="301"/>
                  </a:cubicBezTo>
                  <a:cubicBezTo>
                    <a:pt x="234" y="325"/>
                    <a:pt x="212" y="340"/>
                    <a:pt x="175" y="340"/>
                  </a:cubicBezTo>
                  <a:cubicBezTo>
                    <a:pt x="128" y="340"/>
                    <a:pt x="90" y="321"/>
                    <a:pt x="53" y="290"/>
                  </a:cubicBezTo>
                  <a:cubicBezTo>
                    <a:pt x="0" y="354"/>
                    <a:pt x="0" y="354"/>
                    <a:pt x="0" y="354"/>
                  </a:cubicBezTo>
                  <a:cubicBezTo>
                    <a:pt x="49" y="398"/>
                    <a:pt x="111" y="419"/>
                    <a:pt x="173" y="419"/>
                  </a:cubicBezTo>
                  <a:cubicBezTo>
                    <a:pt x="261" y="419"/>
                    <a:pt x="323" y="374"/>
                    <a:pt x="323" y="293"/>
                  </a:cubicBezTo>
                  <a:cubicBezTo>
                    <a:pt x="323" y="292"/>
                    <a:pt x="323" y="292"/>
                    <a:pt x="323" y="292"/>
                  </a:cubicBezTo>
                  <a:cubicBezTo>
                    <a:pt x="323" y="221"/>
                    <a:pt x="276" y="191"/>
                    <a:pt x="193" y="16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21" name="Freeform 21"/>
            <p:cNvSpPr>
              <a:spLocks/>
            </p:cNvSpPr>
            <p:nvPr userDrawn="1"/>
          </p:nvSpPr>
          <p:spPr bwMode="auto">
            <a:xfrm>
              <a:off x="-2276475" y="239713"/>
              <a:ext cx="965200" cy="2339975"/>
            </a:xfrm>
            <a:custGeom>
              <a:avLst/>
              <a:gdLst>
                <a:gd name="T0" fmla="*/ 2147483647 w 257"/>
                <a:gd name="T1" fmla="*/ 2147483647 h 624"/>
                <a:gd name="T2" fmla="*/ 2147483647 w 257"/>
                <a:gd name="T3" fmla="*/ 2147483647 h 624"/>
                <a:gd name="T4" fmla="*/ 2147483647 w 257"/>
                <a:gd name="T5" fmla="*/ 2147483647 h 624"/>
                <a:gd name="T6" fmla="*/ 2147483647 w 257"/>
                <a:gd name="T7" fmla="*/ 2147483647 h 624"/>
                <a:gd name="T8" fmla="*/ 2147483647 w 257"/>
                <a:gd name="T9" fmla="*/ 2147483647 h 624"/>
                <a:gd name="T10" fmla="*/ 2147483647 w 257"/>
                <a:gd name="T11" fmla="*/ 2147483647 h 624"/>
                <a:gd name="T12" fmla="*/ 2147483647 w 257"/>
                <a:gd name="T13" fmla="*/ 2147483647 h 624"/>
                <a:gd name="T14" fmla="*/ 2147483647 w 257"/>
                <a:gd name="T15" fmla="*/ 2147483647 h 624"/>
                <a:gd name="T16" fmla="*/ 2147483647 w 257"/>
                <a:gd name="T17" fmla="*/ 2147483647 h 624"/>
                <a:gd name="T18" fmla="*/ 2147483647 w 257"/>
                <a:gd name="T19" fmla="*/ 2147483647 h 624"/>
                <a:gd name="T20" fmla="*/ 2147483647 w 257"/>
                <a:gd name="T21" fmla="*/ 0 h 624"/>
                <a:gd name="T22" fmla="*/ 2147483647 w 257"/>
                <a:gd name="T23" fmla="*/ 2147483647 h 624"/>
                <a:gd name="T24" fmla="*/ 2147483647 w 257"/>
                <a:gd name="T25" fmla="*/ 2147483647 h 624"/>
                <a:gd name="T26" fmla="*/ 0 w 257"/>
                <a:gd name="T27" fmla="*/ 2147483647 h 624"/>
                <a:gd name="T28" fmla="*/ 2147483647 w 257"/>
                <a:gd name="T29" fmla="*/ 2147483647 h 624"/>
                <a:gd name="T30" fmla="*/ 2147483647 w 257"/>
                <a:gd name="T31" fmla="*/ 2147483647 h 62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57" h="624">
                  <a:moveTo>
                    <a:pt x="257" y="624"/>
                  </a:moveTo>
                  <a:cubicBezTo>
                    <a:pt x="229" y="602"/>
                    <a:pt x="195" y="566"/>
                    <a:pt x="177" y="510"/>
                  </a:cubicBezTo>
                  <a:cubicBezTo>
                    <a:pt x="160" y="457"/>
                    <a:pt x="152" y="394"/>
                    <a:pt x="152" y="324"/>
                  </a:cubicBezTo>
                  <a:cubicBezTo>
                    <a:pt x="152" y="226"/>
                    <a:pt x="168" y="142"/>
                    <a:pt x="173" y="119"/>
                  </a:cubicBezTo>
                  <a:cubicBezTo>
                    <a:pt x="173" y="118"/>
                    <a:pt x="173" y="118"/>
                    <a:pt x="173" y="118"/>
                  </a:cubicBezTo>
                  <a:cubicBezTo>
                    <a:pt x="176" y="104"/>
                    <a:pt x="184" y="93"/>
                    <a:pt x="195" y="88"/>
                  </a:cubicBezTo>
                  <a:cubicBezTo>
                    <a:pt x="121" y="40"/>
                    <a:pt x="57" y="12"/>
                    <a:pt x="44" y="7"/>
                  </a:cubicBezTo>
                  <a:cubicBezTo>
                    <a:pt x="37" y="4"/>
                    <a:pt x="33" y="2"/>
                    <a:pt x="33" y="2"/>
                  </a:cubicBezTo>
                  <a:cubicBezTo>
                    <a:pt x="33" y="2"/>
                    <a:pt x="33" y="2"/>
                    <a:pt x="33" y="2"/>
                  </a:cubicBezTo>
                  <a:cubicBezTo>
                    <a:pt x="33" y="2"/>
                    <a:pt x="33" y="2"/>
                    <a:pt x="33" y="2"/>
                  </a:cubicBezTo>
                  <a:cubicBezTo>
                    <a:pt x="30" y="1"/>
                    <a:pt x="27" y="0"/>
                    <a:pt x="25" y="0"/>
                  </a:cubicBezTo>
                  <a:cubicBezTo>
                    <a:pt x="16" y="0"/>
                    <a:pt x="11" y="6"/>
                    <a:pt x="9" y="15"/>
                  </a:cubicBezTo>
                  <a:cubicBezTo>
                    <a:pt x="9" y="15"/>
                    <a:pt x="7" y="30"/>
                    <a:pt x="5" y="55"/>
                  </a:cubicBezTo>
                  <a:cubicBezTo>
                    <a:pt x="3" y="78"/>
                    <a:pt x="0" y="114"/>
                    <a:pt x="0" y="157"/>
                  </a:cubicBezTo>
                  <a:cubicBezTo>
                    <a:pt x="0" y="253"/>
                    <a:pt x="13" y="391"/>
                    <a:pt x="73" y="496"/>
                  </a:cubicBezTo>
                  <a:cubicBezTo>
                    <a:pt x="119" y="576"/>
                    <a:pt x="185" y="621"/>
                    <a:pt x="257" y="6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22" name="Freeform 22"/>
            <p:cNvSpPr>
              <a:spLocks/>
            </p:cNvSpPr>
            <p:nvPr userDrawn="1"/>
          </p:nvSpPr>
          <p:spPr bwMode="auto">
            <a:xfrm>
              <a:off x="-704850" y="663575"/>
              <a:ext cx="998538" cy="1968500"/>
            </a:xfrm>
            <a:custGeom>
              <a:avLst/>
              <a:gdLst>
                <a:gd name="T0" fmla="*/ 2147483647 w 266"/>
                <a:gd name="T1" fmla="*/ 2147483647 h 525"/>
                <a:gd name="T2" fmla="*/ 2147483647 w 266"/>
                <a:gd name="T3" fmla="*/ 2147483647 h 525"/>
                <a:gd name="T4" fmla="*/ 2147483647 w 266"/>
                <a:gd name="T5" fmla="*/ 2147483647 h 525"/>
                <a:gd name="T6" fmla="*/ 2147483647 w 266"/>
                <a:gd name="T7" fmla="*/ 2147483647 h 525"/>
                <a:gd name="T8" fmla="*/ 2147483647 w 266"/>
                <a:gd name="T9" fmla="*/ 2147483647 h 525"/>
                <a:gd name="T10" fmla="*/ 2147483647 w 266"/>
                <a:gd name="T11" fmla="*/ 2147483647 h 525"/>
                <a:gd name="T12" fmla="*/ 2147483647 w 266"/>
                <a:gd name="T13" fmla="*/ 2147483647 h 525"/>
                <a:gd name="T14" fmla="*/ 2147483647 w 266"/>
                <a:gd name="T15" fmla="*/ 0 h 525"/>
                <a:gd name="T16" fmla="*/ 2147483647 w 266"/>
                <a:gd name="T17" fmla="*/ 2147483647 h 525"/>
                <a:gd name="T18" fmla="*/ 2147483647 w 266"/>
                <a:gd name="T19" fmla="*/ 2147483647 h 525"/>
                <a:gd name="T20" fmla="*/ 2147483647 w 266"/>
                <a:gd name="T21" fmla="*/ 2147483647 h 525"/>
                <a:gd name="T22" fmla="*/ 2147483647 w 266"/>
                <a:gd name="T23" fmla="*/ 2147483647 h 525"/>
                <a:gd name="T24" fmla="*/ 2147483647 w 266"/>
                <a:gd name="T25" fmla="*/ 2147483647 h 525"/>
                <a:gd name="T26" fmla="*/ 0 w 266"/>
                <a:gd name="T27" fmla="*/ 2147483647 h 525"/>
                <a:gd name="T28" fmla="*/ 2147483647 w 266"/>
                <a:gd name="T29" fmla="*/ 2147483647 h 525"/>
                <a:gd name="T30" fmla="*/ 2147483647 w 266"/>
                <a:gd name="T31" fmla="*/ 2147483647 h 52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66" h="525">
                  <a:moveTo>
                    <a:pt x="50" y="520"/>
                  </a:moveTo>
                  <a:cubicBezTo>
                    <a:pt x="57" y="523"/>
                    <a:pt x="67" y="525"/>
                    <a:pt x="78" y="525"/>
                  </a:cubicBezTo>
                  <a:cubicBezTo>
                    <a:pt x="78" y="525"/>
                    <a:pt x="78" y="525"/>
                    <a:pt x="78" y="525"/>
                  </a:cubicBezTo>
                  <a:cubicBezTo>
                    <a:pt x="129" y="525"/>
                    <a:pt x="213" y="483"/>
                    <a:pt x="243" y="389"/>
                  </a:cubicBezTo>
                  <a:cubicBezTo>
                    <a:pt x="258" y="338"/>
                    <a:pt x="266" y="278"/>
                    <a:pt x="266" y="211"/>
                  </a:cubicBezTo>
                  <a:cubicBezTo>
                    <a:pt x="266" y="127"/>
                    <a:pt x="254" y="54"/>
                    <a:pt x="249" y="27"/>
                  </a:cubicBezTo>
                  <a:cubicBezTo>
                    <a:pt x="247" y="16"/>
                    <a:pt x="246" y="11"/>
                    <a:pt x="246" y="11"/>
                  </a:cubicBezTo>
                  <a:cubicBezTo>
                    <a:pt x="245" y="6"/>
                    <a:pt x="242" y="0"/>
                    <a:pt x="238" y="0"/>
                  </a:cubicBezTo>
                  <a:cubicBezTo>
                    <a:pt x="236" y="0"/>
                    <a:pt x="234" y="1"/>
                    <a:pt x="232" y="3"/>
                  </a:cubicBezTo>
                  <a:cubicBezTo>
                    <a:pt x="231" y="3"/>
                    <a:pt x="229" y="5"/>
                    <a:pt x="225" y="8"/>
                  </a:cubicBezTo>
                  <a:cubicBezTo>
                    <a:pt x="221" y="12"/>
                    <a:pt x="215" y="17"/>
                    <a:pt x="207" y="24"/>
                  </a:cubicBezTo>
                  <a:cubicBezTo>
                    <a:pt x="195" y="34"/>
                    <a:pt x="173" y="55"/>
                    <a:pt x="146" y="84"/>
                  </a:cubicBezTo>
                  <a:cubicBezTo>
                    <a:pt x="104" y="131"/>
                    <a:pt x="49" y="204"/>
                    <a:pt x="23" y="289"/>
                  </a:cubicBezTo>
                  <a:cubicBezTo>
                    <a:pt x="7" y="339"/>
                    <a:pt x="0" y="382"/>
                    <a:pt x="0" y="417"/>
                  </a:cubicBezTo>
                  <a:cubicBezTo>
                    <a:pt x="0" y="443"/>
                    <a:pt x="4" y="465"/>
                    <a:pt x="13" y="483"/>
                  </a:cubicBezTo>
                  <a:cubicBezTo>
                    <a:pt x="21" y="500"/>
                    <a:pt x="33" y="512"/>
                    <a:pt x="50" y="5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23" name="Freeform 23"/>
            <p:cNvSpPr>
              <a:spLocks/>
            </p:cNvSpPr>
            <p:nvPr userDrawn="1"/>
          </p:nvSpPr>
          <p:spPr bwMode="auto">
            <a:xfrm>
              <a:off x="-1597025" y="663575"/>
              <a:ext cx="900113" cy="1968500"/>
            </a:xfrm>
            <a:custGeom>
              <a:avLst/>
              <a:gdLst>
                <a:gd name="T0" fmla="*/ 2147483647 w 240"/>
                <a:gd name="T1" fmla="*/ 2147483647 h 525"/>
                <a:gd name="T2" fmla="*/ 2147483647 w 240"/>
                <a:gd name="T3" fmla="*/ 2147483647 h 525"/>
                <a:gd name="T4" fmla="*/ 2147483647 w 240"/>
                <a:gd name="T5" fmla="*/ 2147483647 h 525"/>
                <a:gd name="T6" fmla="*/ 2147483647 w 240"/>
                <a:gd name="T7" fmla="*/ 2147483647 h 525"/>
                <a:gd name="T8" fmla="*/ 2147483647 w 240"/>
                <a:gd name="T9" fmla="*/ 0 h 525"/>
                <a:gd name="T10" fmla="*/ 2147483647 w 240"/>
                <a:gd name="T11" fmla="*/ 2147483647 h 525"/>
                <a:gd name="T12" fmla="*/ 2147483647 w 240"/>
                <a:gd name="T13" fmla="*/ 2147483647 h 525"/>
                <a:gd name="T14" fmla="*/ 2147483647 w 240"/>
                <a:gd name="T15" fmla="*/ 2147483647 h 525"/>
                <a:gd name="T16" fmla="*/ 0 w 240"/>
                <a:gd name="T17" fmla="*/ 2147483647 h 525"/>
                <a:gd name="T18" fmla="*/ 2147483647 w 240"/>
                <a:gd name="T19" fmla="*/ 2147483647 h 525"/>
                <a:gd name="T20" fmla="*/ 2147483647 w 240"/>
                <a:gd name="T21" fmla="*/ 2147483647 h 525"/>
                <a:gd name="T22" fmla="*/ 2147483647 w 240"/>
                <a:gd name="T23" fmla="*/ 2147483647 h 525"/>
                <a:gd name="T24" fmla="*/ 2147483647 w 240"/>
                <a:gd name="T25" fmla="*/ 2147483647 h 525"/>
                <a:gd name="T26" fmla="*/ 2147483647 w 240"/>
                <a:gd name="T27" fmla="*/ 2147483647 h 525"/>
                <a:gd name="T28" fmla="*/ 2147483647 w 240"/>
                <a:gd name="T29" fmla="*/ 2147483647 h 525"/>
                <a:gd name="T30" fmla="*/ 2147483647 w 240"/>
                <a:gd name="T31" fmla="*/ 2147483647 h 525"/>
                <a:gd name="T32" fmla="*/ 2147483647 w 240"/>
                <a:gd name="T33" fmla="*/ 2147483647 h 525"/>
                <a:gd name="T34" fmla="*/ 2147483647 w 240"/>
                <a:gd name="T35" fmla="*/ 2147483647 h 52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240" h="525">
                  <a:moveTo>
                    <a:pt x="238" y="267"/>
                  </a:moveTo>
                  <a:cubicBezTo>
                    <a:pt x="238" y="265"/>
                    <a:pt x="239" y="263"/>
                    <a:pt x="240" y="261"/>
                  </a:cubicBezTo>
                  <a:cubicBezTo>
                    <a:pt x="184" y="123"/>
                    <a:pt x="57" y="20"/>
                    <a:pt x="43" y="8"/>
                  </a:cubicBezTo>
                  <a:cubicBezTo>
                    <a:pt x="38" y="5"/>
                    <a:pt x="36" y="3"/>
                    <a:pt x="36" y="3"/>
                  </a:cubicBezTo>
                  <a:cubicBezTo>
                    <a:pt x="33" y="1"/>
                    <a:pt x="31" y="0"/>
                    <a:pt x="29" y="0"/>
                  </a:cubicBezTo>
                  <a:cubicBezTo>
                    <a:pt x="25" y="0"/>
                    <a:pt x="22" y="6"/>
                    <a:pt x="21" y="11"/>
                  </a:cubicBezTo>
                  <a:cubicBezTo>
                    <a:pt x="20" y="12"/>
                    <a:pt x="19" y="17"/>
                    <a:pt x="18" y="27"/>
                  </a:cubicBezTo>
                  <a:cubicBezTo>
                    <a:pt x="16" y="34"/>
                    <a:pt x="13" y="49"/>
                    <a:pt x="10" y="70"/>
                  </a:cubicBezTo>
                  <a:cubicBezTo>
                    <a:pt x="6" y="103"/>
                    <a:pt x="0" y="154"/>
                    <a:pt x="0" y="211"/>
                  </a:cubicBezTo>
                  <a:cubicBezTo>
                    <a:pt x="0" y="279"/>
                    <a:pt x="8" y="339"/>
                    <a:pt x="24" y="388"/>
                  </a:cubicBezTo>
                  <a:cubicBezTo>
                    <a:pt x="54" y="483"/>
                    <a:pt x="140" y="525"/>
                    <a:pt x="193" y="525"/>
                  </a:cubicBezTo>
                  <a:cubicBezTo>
                    <a:pt x="193" y="525"/>
                    <a:pt x="193" y="525"/>
                    <a:pt x="193" y="525"/>
                  </a:cubicBezTo>
                  <a:cubicBezTo>
                    <a:pt x="204" y="525"/>
                    <a:pt x="214" y="523"/>
                    <a:pt x="222" y="520"/>
                  </a:cubicBezTo>
                  <a:cubicBezTo>
                    <a:pt x="226" y="518"/>
                    <a:pt x="230" y="516"/>
                    <a:pt x="235" y="513"/>
                  </a:cubicBezTo>
                  <a:cubicBezTo>
                    <a:pt x="231" y="508"/>
                    <a:pt x="227" y="502"/>
                    <a:pt x="224" y="495"/>
                  </a:cubicBezTo>
                  <a:cubicBezTo>
                    <a:pt x="214" y="474"/>
                    <a:pt x="209" y="449"/>
                    <a:pt x="209" y="417"/>
                  </a:cubicBezTo>
                  <a:cubicBezTo>
                    <a:pt x="209" y="378"/>
                    <a:pt x="217" y="332"/>
                    <a:pt x="233" y="281"/>
                  </a:cubicBezTo>
                  <a:cubicBezTo>
                    <a:pt x="235" y="276"/>
                    <a:pt x="236" y="271"/>
                    <a:pt x="238" y="26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24" name="Freeform 24"/>
            <p:cNvSpPr>
              <a:spLocks/>
            </p:cNvSpPr>
            <p:nvPr userDrawn="1"/>
          </p:nvSpPr>
          <p:spPr bwMode="auto">
            <a:xfrm>
              <a:off x="-1143000" y="-179387"/>
              <a:ext cx="982663" cy="1682750"/>
            </a:xfrm>
            <a:custGeom>
              <a:avLst/>
              <a:gdLst>
                <a:gd name="T0" fmla="*/ 2147483647 w 262"/>
                <a:gd name="T1" fmla="*/ 2147483647 h 449"/>
                <a:gd name="T2" fmla="*/ 2147483647 w 262"/>
                <a:gd name="T3" fmla="*/ 2147483647 h 449"/>
                <a:gd name="T4" fmla="*/ 2147483647 w 262"/>
                <a:gd name="T5" fmla="*/ 2147483647 h 449"/>
                <a:gd name="T6" fmla="*/ 2147483647 w 262"/>
                <a:gd name="T7" fmla="*/ 2147483647 h 449"/>
                <a:gd name="T8" fmla="*/ 2147483647 w 262"/>
                <a:gd name="T9" fmla="*/ 0 h 449"/>
                <a:gd name="T10" fmla="*/ 2147483647 w 262"/>
                <a:gd name="T11" fmla="*/ 2147483647 h 449"/>
                <a:gd name="T12" fmla="*/ 2147483647 w 262"/>
                <a:gd name="T13" fmla="*/ 2147483647 h 449"/>
                <a:gd name="T14" fmla="*/ 2147483647 w 262"/>
                <a:gd name="T15" fmla="*/ 2147483647 h 449"/>
                <a:gd name="T16" fmla="*/ 2147483647 w 262"/>
                <a:gd name="T17" fmla="*/ 2147483647 h 449"/>
                <a:gd name="T18" fmla="*/ 0 w 262"/>
                <a:gd name="T19" fmla="*/ 2147483647 h 449"/>
                <a:gd name="T20" fmla="*/ 2147483647 w 262"/>
                <a:gd name="T21" fmla="*/ 2147483647 h 44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62" h="449">
                  <a:moveTo>
                    <a:pt x="134" y="449"/>
                  </a:moveTo>
                  <a:cubicBezTo>
                    <a:pt x="162" y="388"/>
                    <a:pt x="205" y="327"/>
                    <a:pt x="262" y="268"/>
                  </a:cubicBezTo>
                  <a:cubicBezTo>
                    <a:pt x="223" y="150"/>
                    <a:pt x="169" y="54"/>
                    <a:pt x="147" y="18"/>
                  </a:cubicBezTo>
                  <a:cubicBezTo>
                    <a:pt x="143" y="11"/>
                    <a:pt x="140" y="7"/>
                    <a:pt x="140" y="7"/>
                  </a:cubicBezTo>
                  <a:cubicBezTo>
                    <a:pt x="136" y="0"/>
                    <a:pt x="132" y="0"/>
                    <a:pt x="131" y="0"/>
                  </a:cubicBezTo>
                  <a:cubicBezTo>
                    <a:pt x="128" y="0"/>
                    <a:pt x="125" y="2"/>
                    <a:pt x="122" y="7"/>
                  </a:cubicBezTo>
                  <a:cubicBezTo>
                    <a:pt x="122" y="7"/>
                    <a:pt x="119" y="11"/>
                    <a:pt x="115" y="18"/>
                  </a:cubicBezTo>
                  <a:cubicBezTo>
                    <a:pt x="108" y="29"/>
                    <a:pt x="102" y="39"/>
                    <a:pt x="96" y="50"/>
                  </a:cubicBezTo>
                  <a:cubicBezTo>
                    <a:pt x="83" y="74"/>
                    <a:pt x="62" y="113"/>
                    <a:pt x="40" y="162"/>
                  </a:cubicBezTo>
                  <a:cubicBezTo>
                    <a:pt x="26" y="196"/>
                    <a:pt x="12" y="230"/>
                    <a:pt x="0" y="265"/>
                  </a:cubicBezTo>
                  <a:cubicBezTo>
                    <a:pt x="42" y="307"/>
                    <a:pt x="97" y="371"/>
                    <a:pt x="134" y="44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25" name="Freeform 25"/>
            <p:cNvSpPr>
              <a:spLocks/>
            </p:cNvSpPr>
            <p:nvPr userDrawn="1"/>
          </p:nvSpPr>
          <p:spPr bwMode="auto">
            <a:xfrm>
              <a:off x="15875" y="239713"/>
              <a:ext cx="952500" cy="2339975"/>
            </a:xfrm>
            <a:custGeom>
              <a:avLst/>
              <a:gdLst>
                <a:gd name="T0" fmla="*/ 2147483647 w 254"/>
                <a:gd name="T1" fmla="*/ 2147483647 h 624"/>
                <a:gd name="T2" fmla="*/ 2147483647 w 254"/>
                <a:gd name="T3" fmla="*/ 2147483647 h 624"/>
                <a:gd name="T4" fmla="*/ 2147483647 w 254"/>
                <a:gd name="T5" fmla="*/ 2147483647 h 624"/>
                <a:gd name="T6" fmla="*/ 2147483647 w 254"/>
                <a:gd name="T7" fmla="*/ 2147483647 h 624"/>
                <a:gd name="T8" fmla="*/ 2147483647 w 254"/>
                <a:gd name="T9" fmla="*/ 2147483647 h 624"/>
                <a:gd name="T10" fmla="*/ 0 w 254"/>
                <a:gd name="T11" fmla="*/ 2147483647 h 624"/>
                <a:gd name="T12" fmla="*/ 2147483647 w 254"/>
                <a:gd name="T13" fmla="*/ 2147483647 h 624"/>
                <a:gd name="T14" fmla="*/ 2147483647 w 254"/>
                <a:gd name="T15" fmla="*/ 2147483647 h 624"/>
                <a:gd name="T16" fmla="*/ 2147483647 w 254"/>
                <a:gd name="T17" fmla="*/ 2147483647 h 624"/>
                <a:gd name="T18" fmla="*/ 2147483647 w 254"/>
                <a:gd name="T19" fmla="*/ 2147483647 h 624"/>
                <a:gd name="T20" fmla="*/ 2147483647 w 254"/>
                <a:gd name="T21" fmla="*/ 0 h 624"/>
                <a:gd name="T22" fmla="*/ 2147483647 w 254"/>
                <a:gd name="T23" fmla="*/ 2147483647 h 624"/>
                <a:gd name="T24" fmla="*/ 2147483647 w 254"/>
                <a:gd name="T25" fmla="*/ 2147483647 h 624"/>
                <a:gd name="T26" fmla="*/ 2147483647 w 254"/>
                <a:gd name="T27" fmla="*/ 2147483647 h 624"/>
                <a:gd name="T28" fmla="*/ 2147483647 w 254"/>
                <a:gd name="T29" fmla="*/ 2147483647 h 624"/>
                <a:gd name="T30" fmla="*/ 2147483647 w 254"/>
                <a:gd name="T31" fmla="*/ 2147483647 h 624"/>
                <a:gd name="T32" fmla="*/ 2147483647 w 254"/>
                <a:gd name="T33" fmla="*/ 2147483647 h 624"/>
                <a:gd name="T34" fmla="*/ 2147483647 w 254"/>
                <a:gd name="T35" fmla="*/ 2147483647 h 624"/>
                <a:gd name="T36" fmla="*/ 2147483647 w 254"/>
                <a:gd name="T37" fmla="*/ 2147483647 h 62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54" h="624">
                  <a:moveTo>
                    <a:pt x="61" y="88"/>
                  </a:moveTo>
                  <a:cubicBezTo>
                    <a:pt x="71" y="93"/>
                    <a:pt x="79" y="104"/>
                    <a:pt x="82" y="118"/>
                  </a:cubicBezTo>
                  <a:cubicBezTo>
                    <a:pt x="82" y="118"/>
                    <a:pt x="82" y="118"/>
                    <a:pt x="82" y="119"/>
                  </a:cubicBezTo>
                  <a:cubicBezTo>
                    <a:pt x="87" y="142"/>
                    <a:pt x="103" y="226"/>
                    <a:pt x="103" y="324"/>
                  </a:cubicBezTo>
                  <a:cubicBezTo>
                    <a:pt x="103" y="394"/>
                    <a:pt x="95" y="457"/>
                    <a:pt x="78" y="510"/>
                  </a:cubicBezTo>
                  <a:cubicBezTo>
                    <a:pt x="61" y="566"/>
                    <a:pt x="28" y="602"/>
                    <a:pt x="0" y="624"/>
                  </a:cubicBezTo>
                  <a:cubicBezTo>
                    <a:pt x="72" y="620"/>
                    <a:pt x="136" y="575"/>
                    <a:pt x="182" y="496"/>
                  </a:cubicBezTo>
                  <a:cubicBezTo>
                    <a:pt x="242" y="391"/>
                    <a:pt x="254" y="253"/>
                    <a:pt x="254" y="157"/>
                  </a:cubicBezTo>
                  <a:cubicBezTo>
                    <a:pt x="254" y="122"/>
                    <a:pt x="253" y="88"/>
                    <a:pt x="250" y="55"/>
                  </a:cubicBezTo>
                  <a:cubicBezTo>
                    <a:pt x="248" y="30"/>
                    <a:pt x="246" y="15"/>
                    <a:pt x="245" y="15"/>
                  </a:cubicBezTo>
                  <a:cubicBezTo>
                    <a:pt x="244" y="6"/>
                    <a:pt x="239" y="0"/>
                    <a:pt x="230" y="0"/>
                  </a:cubicBezTo>
                  <a:cubicBezTo>
                    <a:pt x="228" y="0"/>
                    <a:pt x="226" y="1"/>
                    <a:pt x="222" y="2"/>
                  </a:cubicBezTo>
                  <a:cubicBezTo>
                    <a:pt x="222" y="2"/>
                    <a:pt x="222" y="2"/>
                    <a:pt x="222" y="2"/>
                  </a:cubicBezTo>
                  <a:cubicBezTo>
                    <a:pt x="222" y="2"/>
                    <a:pt x="222" y="2"/>
                    <a:pt x="222" y="2"/>
                  </a:cubicBezTo>
                  <a:cubicBezTo>
                    <a:pt x="222" y="2"/>
                    <a:pt x="218" y="4"/>
                    <a:pt x="211" y="7"/>
                  </a:cubicBezTo>
                  <a:cubicBezTo>
                    <a:pt x="204" y="10"/>
                    <a:pt x="194" y="14"/>
                    <a:pt x="182" y="20"/>
                  </a:cubicBezTo>
                  <a:cubicBezTo>
                    <a:pt x="178" y="22"/>
                    <a:pt x="178" y="22"/>
                    <a:pt x="178" y="22"/>
                  </a:cubicBezTo>
                  <a:cubicBezTo>
                    <a:pt x="142" y="39"/>
                    <a:pt x="106" y="59"/>
                    <a:pt x="72" y="80"/>
                  </a:cubicBezTo>
                  <a:cubicBezTo>
                    <a:pt x="68" y="83"/>
                    <a:pt x="64" y="85"/>
                    <a:pt x="61" y="8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26" name="Freeform 26"/>
            <p:cNvSpPr>
              <a:spLocks/>
            </p:cNvSpPr>
            <p:nvPr userDrawn="1"/>
          </p:nvSpPr>
          <p:spPr bwMode="auto">
            <a:xfrm>
              <a:off x="-284163" y="-63500"/>
              <a:ext cx="581025" cy="738188"/>
            </a:xfrm>
            <a:custGeom>
              <a:avLst/>
              <a:gdLst>
                <a:gd name="T0" fmla="*/ 2147483647 w 155"/>
                <a:gd name="T1" fmla="*/ 2147483647 h 197"/>
                <a:gd name="T2" fmla="*/ 2147483647 w 155"/>
                <a:gd name="T3" fmla="*/ 2147483647 h 197"/>
                <a:gd name="T4" fmla="*/ 2147483647 w 155"/>
                <a:gd name="T5" fmla="*/ 2147483647 h 197"/>
                <a:gd name="T6" fmla="*/ 2147483647 w 155"/>
                <a:gd name="T7" fmla="*/ 0 h 197"/>
                <a:gd name="T8" fmla="*/ 2147483647 w 155"/>
                <a:gd name="T9" fmla="*/ 0 h 197"/>
                <a:gd name="T10" fmla="*/ 2147483647 w 155"/>
                <a:gd name="T11" fmla="*/ 0 h 197"/>
                <a:gd name="T12" fmla="*/ 2147483647 w 155"/>
                <a:gd name="T13" fmla="*/ 0 h 197"/>
                <a:gd name="T14" fmla="*/ 2147483647 w 155"/>
                <a:gd name="T15" fmla="*/ 2147483647 h 197"/>
                <a:gd name="T16" fmla="*/ 2147483647 w 155"/>
                <a:gd name="T17" fmla="*/ 2147483647 h 197"/>
                <a:gd name="T18" fmla="*/ 2147483647 w 155"/>
                <a:gd name="T19" fmla="*/ 2147483647 h 197"/>
                <a:gd name="T20" fmla="*/ 2147483647 w 155"/>
                <a:gd name="T21" fmla="*/ 2147483647 h 197"/>
                <a:gd name="T22" fmla="*/ 0 w 155"/>
                <a:gd name="T23" fmla="*/ 2147483647 h 197"/>
                <a:gd name="T24" fmla="*/ 2147483647 w 155"/>
                <a:gd name="T25" fmla="*/ 2147483647 h 197"/>
                <a:gd name="T26" fmla="*/ 2147483647 w 155"/>
                <a:gd name="T27" fmla="*/ 2147483647 h 19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55" h="197">
                  <a:moveTo>
                    <a:pt x="155" y="126"/>
                  </a:moveTo>
                  <a:cubicBezTo>
                    <a:pt x="144" y="70"/>
                    <a:pt x="131" y="28"/>
                    <a:pt x="126" y="13"/>
                  </a:cubicBezTo>
                  <a:cubicBezTo>
                    <a:pt x="126" y="12"/>
                    <a:pt x="126" y="12"/>
                    <a:pt x="126" y="12"/>
                  </a:cubicBezTo>
                  <a:cubicBezTo>
                    <a:pt x="123" y="4"/>
                    <a:pt x="118" y="0"/>
                    <a:pt x="111" y="0"/>
                  </a:cubicBezTo>
                  <a:cubicBezTo>
                    <a:pt x="110" y="0"/>
                    <a:pt x="109" y="0"/>
                    <a:pt x="108" y="0"/>
                  </a:cubicBezTo>
                  <a:cubicBezTo>
                    <a:pt x="108" y="0"/>
                    <a:pt x="108" y="0"/>
                    <a:pt x="108" y="0"/>
                  </a:cubicBezTo>
                  <a:cubicBezTo>
                    <a:pt x="108" y="0"/>
                    <a:pt x="108" y="0"/>
                    <a:pt x="108" y="0"/>
                  </a:cubicBezTo>
                  <a:cubicBezTo>
                    <a:pt x="106" y="0"/>
                    <a:pt x="103" y="1"/>
                    <a:pt x="101" y="3"/>
                  </a:cubicBezTo>
                  <a:cubicBezTo>
                    <a:pt x="101" y="3"/>
                    <a:pt x="101" y="3"/>
                    <a:pt x="101" y="3"/>
                  </a:cubicBezTo>
                  <a:cubicBezTo>
                    <a:pt x="101" y="3"/>
                    <a:pt x="101" y="3"/>
                    <a:pt x="101" y="3"/>
                  </a:cubicBezTo>
                  <a:cubicBezTo>
                    <a:pt x="101" y="3"/>
                    <a:pt x="85" y="12"/>
                    <a:pt x="61" y="30"/>
                  </a:cubicBezTo>
                  <a:cubicBezTo>
                    <a:pt x="47" y="40"/>
                    <a:pt x="26" y="56"/>
                    <a:pt x="0" y="77"/>
                  </a:cubicBezTo>
                  <a:cubicBezTo>
                    <a:pt x="19" y="117"/>
                    <a:pt x="36" y="157"/>
                    <a:pt x="50" y="197"/>
                  </a:cubicBezTo>
                  <a:cubicBezTo>
                    <a:pt x="82" y="172"/>
                    <a:pt x="116" y="149"/>
                    <a:pt x="155" y="1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27" name="Freeform 27"/>
            <p:cNvSpPr>
              <a:spLocks/>
            </p:cNvSpPr>
            <p:nvPr userDrawn="1"/>
          </p:nvSpPr>
          <p:spPr bwMode="auto">
            <a:xfrm>
              <a:off x="-1600200" y="-63500"/>
              <a:ext cx="581025" cy="738188"/>
            </a:xfrm>
            <a:custGeom>
              <a:avLst/>
              <a:gdLst>
                <a:gd name="T0" fmla="*/ 2147483647 w 155"/>
                <a:gd name="T1" fmla="*/ 2147483647 h 197"/>
                <a:gd name="T2" fmla="*/ 2147483647 w 155"/>
                <a:gd name="T3" fmla="*/ 2147483647 h 197"/>
                <a:gd name="T4" fmla="*/ 2147483647 w 155"/>
                <a:gd name="T5" fmla="*/ 2147483647 h 197"/>
                <a:gd name="T6" fmla="*/ 2147483647 w 155"/>
                <a:gd name="T7" fmla="*/ 2147483647 h 197"/>
                <a:gd name="T8" fmla="*/ 2147483647 w 155"/>
                <a:gd name="T9" fmla="*/ 2147483647 h 197"/>
                <a:gd name="T10" fmla="*/ 2147483647 w 155"/>
                <a:gd name="T11" fmla="*/ 0 h 197"/>
                <a:gd name="T12" fmla="*/ 2147483647 w 155"/>
                <a:gd name="T13" fmla="*/ 0 h 197"/>
                <a:gd name="T14" fmla="*/ 2147483647 w 155"/>
                <a:gd name="T15" fmla="*/ 0 h 197"/>
                <a:gd name="T16" fmla="*/ 2147483647 w 155"/>
                <a:gd name="T17" fmla="*/ 0 h 197"/>
                <a:gd name="T18" fmla="*/ 2147483647 w 155"/>
                <a:gd name="T19" fmla="*/ 2147483647 h 197"/>
                <a:gd name="T20" fmla="*/ 2147483647 w 155"/>
                <a:gd name="T21" fmla="*/ 2147483647 h 197"/>
                <a:gd name="T22" fmla="*/ 0 w 155"/>
                <a:gd name="T23" fmla="*/ 2147483647 h 197"/>
                <a:gd name="T24" fmla="*/ 2147483647 w 155"/>
                <a:gd name="T25" fmla="*/ 2147483647 h 197"/>
                <a:gd name="T26" fmla="*/ 2147483647 w 155"/>
                <a:gd name="T27" fmla="*/ 2147483647 h 19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55" h="197">
                  <a:moveTo>
                    <a:pt x="155" y="77"/>
                  </a:moveTo>
                  <a:cubicBezTo>
                    <a:pt x="135" y="60"/>
                    <a:pt x="114" y="44"/>
                    <a:pt x="94" y="30"/>
                  </a:cubicBezTo>
                  <a:cubicBezTo>
                    <a:pt x="70" y="12"/>
                    <a:pt x="54" y="3"/>
                    <a:pt x="54" y="3"/>
                  </a:cubicBezTo>
                  <a:cubicBezTo>
                    <a:pt x="54" y="3"/>
                    <a:pt x="54" y="3"/>
                    <a:pt x="54" y="3"/>
                  </a:cubicBezTo>
                  <a:cubicBezTo>
                    <a:pt x="54" y="3"/>
                    <a:pt x="54" y="3"/>
                    <a:pt x="54" y="3"/>
                  </a:cubicBezTo>
                  <a:cubicBezTo>
                    <a:pt x="52" y="1"/>
                    <a:pt x="49" y="0"/>
                    <a:pt x="47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6" y="0"/>
                    <a:pt x="45" y="0"/>
                    <a:pt x="44" y="0"/>
                  </a:cubicBezTo>
                  <a:cubicBezTo>
                    <a:pt x="37" y="0"/>
                    <a:pt x="32" y="4"/>
                    <a:pt x="29" y="12"/>
                  </a:cubicBezTo>
                  <a:cubicBezTo>
                    <a:pt x="29" y="12"/>
                    <a:pt x="29" y="12"/>
                    <a:pt x="29" y="13"/>
                  </a:cubicBezTo>
                  <a:cubicBezTo>
                    <a:pt x="24" y="28"/>
                    <a:pt x="11" y="70"/>
                    <a:pt x="0" y="126"/>
                  </a:cubicBezTo>
                  <a:cubicBezTo>
                    <a:pt x="39" y="149"/>
                    <a:pt x="73" y="172"/>
                    <a:pt x="105" y="197"/>
                  </a:cubicBezTo>
                  <a:cubicBezTo>
                    <a:pt x="119" y="158"/>
                    <a:pt x="136" y="118"/>
                    <a:pt x="155" y="7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28" name="Freeform 28"/>
            <p:cNvSpPr>
              <a:spLocks/>
            </p:cNvSpPr>
            <p:nvPr userDrawn="1"/>
          </p:nvSpPr>
          <p:spPr bwMode="auto">
            <a:xfrm>
              <a:off x="-2973388" y="914400"/>
              <a:ext cx="633413" cy="657225"/>
            </a:xfrm>
            <a:custGeom>
              <a:avLst/>
              <a:gdLst>
                <a:gd name="T0" fmla="*/ 2147483647 w 169"/>
                <a:gd name="T1" fmla="*/ 2147483647 h 175"/>
                <a:gd name="T2" fmla="*/ 2147483647 w 169"/>
                <a:gd name="T3" fmla="*/ 2147483647 h 175"/>
                <a:gd name="T4" fmla="*/ 2147483647 w 169"/>
                <a:gd name="T5" fmla="*/ 0 h 175"/>
                <a:gd name="T6" fmla="*/ 2147483647 w 169"/>
                <a:gd name="T7" fmla="*/ 0 h 175"/>
                <a:gd name="T8" fmla="*/ 2147483647 w 169"/>
                <a:gd name="T9" fmla="*/ 0 h 175"/>
                <a:gd name="T10" fmla="*/ 2147483647 w 169"/>
                <a:gd name="T11" fmla="*/ 2147483647 h 175"/>
                <a:gd name="T12" fmla="*/ 0 w 169"/>
                <a:gd name="T13" fmla="*/ 2147483647 h 175"/>
                <a:gd name="T14" fmla="*/ 2147483647 w 169"/>
                <a:gd name="T15" fmla="*/ 2147483647 h 175"/>
                <a:gd name="T16" fmla="*/ 2147483647 w 169"/>
                <a:gd name="T17" fmla="*/ 2147483647 h 17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69" h="175">
                  <a:moveTo>
                    <a:pt x="169" y="133"/>
                  </a:moveTo>
                  <a:cubicBezTo>
                    <a:pt x="163" y="93"/>
                    <a:pt x="159" y="50"/>
                    <a:pt x="158" y="5"/>
                  </a:cubicBezTo>
                  <a:cubicBezTo>
                    <a:pt x="119" y="1"/>
                    <a:pt x="89" y="0"/>
                    <a:pt x="70" y="0"/>
                  </a:cubicBezTo>
                  <a:cubicBezTo>
                    <a:pt x="66" y="0"/>
                    <a:pt x="63" y="0"/>
                    <a:pt x="59" y="0"/>
                  </a:cubicBezTo>
                  <a:cubicBezTo>
                    <a:pt x="38" y="0"/>
                    <a:pt x="26" y="0"/>
                    <a:pt x="26" y="0"/>
                  </a:cubicBezTo>
                  <a:cubicBezTo>
                    <a:pt x="17" y="1"/>
                    <a:pt x="10" y="5"/>
                    <a:pt x="5" y="13"/>
                  </a:cubicBezTo>
                  <a:cubicBezTo>
                    <a:pt x="2" y="17"/>
                    <a:pt x="0" y="23"/>
                    <a:pt x="0" y="28"/>
                  </a:cubicBezTo>
                  <a:cubicBezTo>
                    <a:pt x="2" y="43"/>
                    <a:pt x="11" y="95"/>
                    <a:pt x="74" y="175"/>
                  </a:cubicBezTo>
                  <a:cubicBezTo>
                    <a:pt x="106" y="159"/>
                    <a:pt x="138" y="145"/>
                    <a:pt x="169" y="1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29" name="Freeform 29"/>
            <p:cNvSpPr>
              <a:spLocks/>
            </p:cNvSpPr>
            <p:nvPr userDrawn="1"/>
          </p:nvSpPr>
          <p:spPr bwMode="auto">
            <a:xfrm>
              <a:off x="1035050" y="914400"/>
              <a:ext cx="635000" cy="657225"/>
            </a:xfrm>
            <a:custGeom>
              <a:avLst/>
              <a:gdLst>
                <a:gd name="T0" fmla="*/ 2147483647 w 169"/>
                <a:gd name="T1" fmla="*/ 2147483647 h 175"/>
                <a:gd name="T2" fmla="*/ 2147483647 w 169"/>
                <a:gd name="T3" fmla="*/ 2147483647 h 175"/>
                <a:gd name="T4" fmla="*/ 2147483647 w 169"/>
                <a:gd name="T5" fmla="*/ 0 h 175"/>
                <a:gd name="T6" fmla="*/ 2147483647 w 169"/>
                <a:gd name="T7" fmla="*/ 0 h 175"/>
                <a:gd name="T8" fmla="*/ 2147483647 w 169"/>
                <a:gd name="T9" fmla="*/ 0 h 175"/>
                <a:gd name="T10" fmla="*/ 2147483647 w 169"/>
                <a:gd name="T11" fmla="*/ 2147483647 h 175"/>
                <a:gd name="T12" fmla="*/ 0 w 169"/>
                <a:gd name="T13" fmla="*/ 2147483647 h 175"/>
                <a:gd name="T14" fmla="*/ 2147483647 w 169"/>
                <a:gd name="T15" fmla="*/ 2147483647 h 175"/>
                <a:gd name="T16" fmla="*/ 2147483647 w 169"/>
                <a:gd name="T17" fmla="*/ 2147483647 h 17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69" h="175">
                  <a:moveTo>
                    <a:pt x="169" y="28"/>
                  </a:moveTo>
                  <a:cubicBezTo>
                    <a:pt x="169" y="23"/>
                    <a:pt x="166" y="16"/>
                    <a:pt x="164" y="13"/>
                  </a:cubicBezTo>
                  <a:cubicBezTo>
                    <a:pt x="159" y="5"/>
                    <a:pt x="152" y="1"/>
                    <a:pt x="143" y="0"/>
                  </a:cubicBezTo>
                  <a:cubicBezTo>
                    <a:pt x="143" y="0"/>
                    <a:pt x="131" y="0"/>
                    <a:pt x="110" y="0"/>
                  </a:cubicBezTo>
                  <a:cubicBezTo>
                    <a:pt x="106" y="0"/>
                    <a:pt x="103" y="0"/>
                    <a:pt x="99" y="0"/>
                  </a:cubicBezTo>
                  <a:cubicBezTo>
                    <a:pt x="80" y="0"/>
                    <a:pt x="49" y="1"/>
                    <a:pt x="11" y="5"/>
                  </a:cubicBezTo>
                  <a:cubicBezTo>
                    <a:pt x="10" y="49"/>
                    <a:pt x="6" y="92"/>
                    <a:pt x="0" y="133"/>
                  </a:cubicBezTo>
                  <a:cubicBezTo>
                    <a:pt x="31" y="145"/>
                    <a:pt x="63" y="159"/>
                    <a:pt x="95" y="175"/>
                  </a:cubicBezTo>
                  <a:cubicBezTo>
                    <a:pt x="158" y="95"/>
                    <a:pt x="167" y="43"/>
                    <a:pt x="169" y="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30" name="Freeform 30"/>
            <p:cNvSpPr>
              <a:spLocks/>
            </p:cNvSpPr>
            <p:nvPr userDrawn="1"/>
          </p:nvSpPr>
          <p:spPr bwMode="auto">
            <a:xfrm>
              <a:off x="401638" y="1522413"/>
              <a:ext cx="1485900" cy="1046163"/>
            </a:xfrm>
            <a:custGeom>
              <a:avLst/>
              <a:gdLst>
                <a:gd name="T0" fmla="*/ 2147483647 w 396"/>
                <a:gd name="T1" fmla="*/ 2147483647 h 279"/>
                <a:gd name="T2" fmla="*/ 2147483647 w 396"/>
                <a:gd name="T3" fmla="*/ 2147483647 h 279"/>
                <a:gd name="T4" fmla="*/ 2147483647 w 396"/>
                <a:gd name="T5" fmla="*/ 2147483647 h 279"/>
                <a:gd name="T6" fmla="*/ 2147483647 w 396"/>
                <a:gd name="T7" fmla="*/ 2147483647 h 279"/>
                <a:gd name="T8" fmla="*/ 2147483647 w 396"/>
                <a:gd name="T9" fmla="*/ 2147483647 h 279"/>
                <a:gd name="T10" fmla="*/ 2147483647 w 396"/>
                <a:gd name="T11" fmla="*/ 2147483647 h 279"/>
                <a:gd name="T12" fmla="*/ 2147483647 w 396"/>
                <a:gd name="T13" fmla="*/ 2147483647 h 279"/>
                <a:gd name="T14" fmla="*/ 2147483647 w 396"/>
                <a:gd name="T15" fmla="*/ 0 h 279"/>
                <a:gd name="T16" fmla="*/ 2147483647 w 396"/>
                <a:gd name="T17" fmla="*/ 2147483647 h 279"/>
                <a:gd name="T18" fmla="*/ 0 w 396"/>
                <a:gd name="T19" fmla="*/ 2147483647 h 279"/>
                <a:gd name="T20" fmla="*/ 2147483647 w 396"/>
                <a:gd name="T21" fmla="*/ 2147483647 h 279"/>
                <a:gd name="T22" fmla="*/ 2147483647 w 396"/>
                <a:gd name="T23" fmla="*/ 2147483647 h 279"/>
                <a:gd name="T24" fmla="*/ 2147483647 w 396"/>
                <a:gd name="T25" fmla="*/ 2147483647 h 279"/>
                <a:gd name="T26" fmla="*/ 2147483647 w 396"/>
                <a:gd name="T27" fmla="*/ 2147483647 h 27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396" h="279">
                  <a:moveTo>
                    <a:pt x="385" y="119"/>
                  </a:moveTo>
                  <a:cubicBezTo>
                    <a:pt x="385" y="119"/>
                    <a:pt x="382" y="117"/>
                    <a:pt x="376" y="112"/>
                  </a:cubicBezTo>
                  <a:cubicBezTo>
                    <a:pt x="375" y="112"/>
                    <a:pt x="375" y="112"/>
                    <a:pt x="375" y="112"/>
                  </a:cubicBezTo>
                  <a:cubicBezTo>
                    <a:pt x="375" y="112"/>
                    <a:pt x="375" y="112"/>
                    <a:pt x="375" y="112"/>
                  </a:cubicBezTo>
                  <a:cubicBezTo>
                    <a:pt x="371" y="109"/>
                    <a:pt x="364" y="104"/>
                    <a:pt x="355" y="99"/>
                  </a:cubicBezTo>
                  <a:cubicBezTo>
                    <a:pt x="353" y="97"/>
                    <a:pt x="350" y="96"/>
                    <a:pt x="348" y="94"/>
                  </a:cubicBezTo>
                  <a:cubicBezTo>
                    <a:pt x="327" y="80"/>
                    <a:pt x="292" y="59"/>
                    <a:pt x="250" y="38"/>
                  </a:cubicBezTo>
                  <a:cubicBezTo>
                    <a:pt x="221" y="24"/>
                    <a:pt x="192" y="11"/>
                    <a:pt x="164" y="0"/>
                  </a:cubicBezTo>
                  <a:cubicBezTo>
                    <a:pt x="151" y="65"/>
                    <a:pt x="131" y="121"/>
                    <a:pt x="104" y="168"/>
                  </a:cubicBezTo>
                  <a:cubicBezTo>
                    <a:pt x="76" y="217"/>
                    <a:pt x="41" y="255"/>
                    <a:pt x="0" y="279"/>
                  </a:cubicBezTo>
                  <a:cubicBezTo>
                    <a:pt x="298" y="263"/>
                    <a:pt x="383" y="167"/>
                    <a:pt x="391" y="156"/>
                  </a:cubicBezTo>
                  <a:cubicBezTo>
                    <a:pt x="391" y="156"/>
                    <a:pt x="391" y="156"/>
                    <a:pt x="391" y="156"/>
                  </a:cubicBezTo>
                  <a:cubicBezTo>
                    <a:pt x="394" y="151"/>
                    <a:pt x="396" y="146"/>
                    <a:pt x="396" y="141"/>
                  </a:cubicBezTo>
                  <a:cubicBezTo>
                    <a:pt x="396" y="132"/>
                    <a:pt x="392" y="124"/>
                    <a:pt x="385" y="1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31" name="Freeform 31"/>
            <p:cNvSpPr>
              <a:spLocks/>
            </p:cNvSpPr>
            <p:nvPr userDrawn="1"/>
          </p:nvSpPr>
          <p:spPr bwMode="auto">
            <a:xfrm>
              <a:off x="-3190875" y="1522413"/>
              <a:ext cx="1485900" cy="1046163"/>
            </a:xfrm>
            <a:custGeom>
              <a:avLst/>
              <a:gdLst>
                <a:gd name="T0" fmla="*/ 2147483647 w 396"/>
                <a:gd name="T1" fmla="*/ 2147483647 h 279"/>
                <a:gd name="T2" fmla="*/ 2147483647 w 396"/>
                <a:gd name="T3" fmla="*/ 2147483647 h 279"/>
                <a:gd name="T4" fmla="*/ 2147483647 w 396"/>
                <a:gd name="T5" fmla="*/ 0 h 279"/>
                <a:gd name="T6" fmla="*/ 2147483647 w 396"/>
                <a:gd name="T7" fmla="*/ 2147483647 h 279"/>
                <a:gd name="T8" fmla="*/ 2147483647 w 396"/>
                <a:gd name="T9" fmla="*/ 2147483647 h 279"/>
                <a:gd name="T10" fmla="*/ 0 w 396"/>
                <a:gd name="T11" fmla="*/ 2147483647 h 279"/>
                <a:gd name="T12" fmla="*/ 2147483647 w 396"/>
                <a:gd name="T13" fmla="*/ 2147483647 h 279"/>
                <a:gd name="T14" fmla="*/ 2147483647 w 396"/>
                <a:gd name="T15" fmla="*/ 2147483647 h 279"/>
                <a:gd name="T16" fmla="*/ 2147483647 w 396"/>
                <a:gd name="T17" fmla="*/ 2147483647 h 279"/>
                <a:gd name="T18" fmla="*/ 2147483647 w 396"/>
                <a:gd name="T19" fmla="*/ 2147483647 h 279"/>
                <a:gd name="T20" fmla="*/ 2147483647 w 396"/>
                <a:gd name="T21" fmla="*/ 2147483647 h 279"/>
                <a:gd name="T22" fmla="*/ 2147483647 w 396"/>
                <a:gd name="T23" fmla="*/ 2147483647 h 279"/>
                <a:gd name="T24" fmla="*/ 2147483647 w 396"/>
                <a:gd name="T25" fmla="*/ 2147483647 h 27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96" h="279">
                  <a:moveTo>
                    <a:pt x="396" y="279"/>
                  </a:moveTo>
                  <a:cubicBezTo>
                    <a:pt x="356" y="255"/>
                    <a:pt x="320" y="217"/>
                    <a:pt x="292" y="168"/>
                  </a:cubicBezTo>
                  <a:cubicBezTo>
                    <a:pt x="265" y="121"/>
                    <a:pt x="245" y="65"/>
                    <a:pt x="232" y="0"/>
                  </a:cubicBezTo>
                  <a:cubicBezTo>
                    <a:pt x="132" y="38"/>
                    <a:pt x="51" y="91"/>
                    <a:pt x="20" y="112"/>
                  </a:cubicBezTo>
                  <a:cubicBezTo>
                    <a:pt x="14" y="117"/>
                    <a:pt x="11" y="119"/>
                    <a:pt x="11" y="119"/>
                  </a:cubicBezTo>
                  <a:cubicBezTo>
                    <a:pt x="4" y="124"/>
                    <a:pt x="0" y="132"/>
                    <a:pt x="0" y="141"/>
                  </a:cubicBezTo>
                  <a:cubicBezTo>
                    <a:pt x="0" y="146"/>
                    <a:pt x="2" y="151"/>
                    <a:pt x="5" y="156"/>
                  </a:cubicBezTo>
                  <a:cubicBezTo>
                    <a:pt x="5" y="156"/>
                    <a:pt x="5" y="156"/>
                    <a:pt x="5" y="157"/>
                  </a:cubicBezTo>
                  <a:cubicBezTo>
                    <a:pt x="6" y="157"/>
                    <a:pt x="6" y="158"/>
                    <a:pt x="7" y="159"/>
                  </a:cubicBezTo>
                  <a:cubicBezTo>
                    <a:pt x="7" y="159"/>
                    <a:pt x="8" y="160"/>
                    <a:pt x="8" y="160"/>
                  </a:cubicBezTo>
                  <a:cubicBezTo>
                    <a:pt x="10" y="162"/>
                    <a:pt x="15" y="167"/>
                    <a:pt x="23" y="174"/>
                  </a:cubicBezTo>
                  <a:cubicBezTo>
                    <a:pt x="35" y="184"/>
                    <a:pt x="58" y="201"/>
                    <a:pt x="94" y="217"/>
                  </a:cubicBezTo>
                  <a:cubicBezTo>
                    <a:pt x="169" y="251"/>
                    <a:pt x="273" y="273"/>
                    <a:pt x="396" y="27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32" name="Freeform 32"/>
            <p:cNvSpPr>
              <a:spLocks/>
            </p:cNvSpPr>
            <p:nvPr userDrawn="1"/>
          </p:nvSpPr>
          <p:spPr bwMode="auto">
            <a:xfrm>
              <a:off x="-523875" y="2651125"/>
              <a:ext cx="1500188" cy="239713"/>
            </a:xfrm>
            <a:custGeom>
              <a:avLst/>
              <a:gdLst>
                <a:gd name="T0" fmla="*/ 2147483647 w 400"/>
                <a:gd name="T1" fmla="*/ 2147483647 h 64"/>
                <a:gd name="T2" fmla="*/ 2147483647 w 400"/>
                <a:gd name="T3" fmla="*/ 2147483647 h 64"/>
                <a:gd name="T4" fmla="*/ 2147483647 w 400"/>
                <a:gd name="T5" fmla="*/ 2147483647 h 64"/>
                <a:gd name="T6" fmla="*/ 2147483647 w 400"/>
                <a:gd name="T7" fmla="*/ 2147483647 h 64"/>
                <a:gd name="T8" fmla="*/ 2147483647 w 400"/>
                <a:gd name="T9" fmla="*/ 2147483647 h 64"/>
                <a:gd name="T10" fmla="*/ 2147483647 w 400"/>
                <a:gd name="T11" fmla="*/ 2147483647 h 64"/>
                <a:gd name="T12" fmla="*/ 2147483647 w 400"/>
                <a:gd name="T13" fmla="*/ 0 h 64"/>
                <a:gd name="T14" fmla="*/ 2147483647 w 400"/>
                <a:gd name="T15" fmla="*/ 2147483647 h 64"/>
                <a:gd name="T16" fmla="*/ 2147483647 w 400"/>
                <a:gd name="T17" fmla="*/ 2147483647 h 64"/>
                <a:gd name="T18" fmla="*/ 2147483647 w 400"/>
                <a:gd name="T19" fmla="*/ 2147483647 h 64"/>
                <a:gd name="T20" fmla="*/ 2147483647 w 400"/>
                <a:gd name="T21" fmla="*/ 2147483647 h 64"/>
                <a:gd name="T22" fmla="*/ 2147483647 w 400"/>
                <a:gd name="T23" fmla="*/ 2147483647 h 64"/>
                <a:gd name="T24" fmla="*/ 2147483647 w 400"/>
                <a:gd name="T25" fmla="*/ 2147483647 h 64"/>
                <a:gd name="T26" fmla="*/ 2147483647 w 400"/>
                <a:gd name="T27" fmla="*/ 2147483647 h 64"/>
                <a:gd name="T28" fmla="*/ 0 w 400"/>
                <a:gd name="T29" fmla="*/ 2147483647 h 64"/>
                <a:gd name="T30" fmla="*/ 2147483647 w 400"/>
                <a:gd name="T31" fmla="*/ 2147483647 h 64"/>
                <a:gd name="T32" fmla="*/ 2147483647 w 400"/>
                <a:gd name="T33" fmla="*/ 2147483647 h 6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00" h="64">
                  <a:moveTo>
                    <a:pt x="7" y="31"/>
                  </a:moveTo>
                  <a:cubicBezTo>
                    <a:pt x="23" y="29"/>
                    <a:pt x="39" y="29"/>
                    <a:pt x="54" y="29"/>
                  </a:cubicBezTo>
                  <a:cubicBezTo>
                    <a:pt x="109" y="29"/>
                    <a:pt x="146" y="38"/>
                    <a:pt x="182" y="47"/>
                  </a:cubicBezTo>
                  <a:cubicBezTo>
                    <a:pt x="216" y="56"/>
                    <a:pt x="248" y="64"/>
                    <a:pt x="292" y="64"/>
                  </a:cubicBezTo>
                  <a:cubicBezTo>
                    <a:pt x="339" y="64"/>
                    <a:pt x="377" y="54"/>
                    <a:pt x="392" y="37"/>
                  </a:cubicBezTo>
                  <a:cubicBezTo>
                    <a:pt x="397" y="31"/>
                    <a:pt x="400" y="25"/>
                    <a:pt x="399" y="18"/>
                  </a:cubicBezTo>
                  <a:cubicBezTo>
                    <a:pt x="398" y="6"/>
                    <a:pt x="394" y="0"/>
                    <a:pt x="373" y="0"/>
                  </a:cubicBezTo>
                  <a:cubicBezTo>
                    <a:pt x="358" y="0"/>
                    <a:pt x="335" y="3"/>
                    <a:pt x="301" y="8"/>
                  </a:cubicBezTo>
                  <a:cubicBezTo>
                    <a:pt x="296" y="9"/>
                    <a:pt x="290" y="9"/>
                    <a:pt x="285" y="10"/>
                  </a:cubicBezTo>
                  <a:cubicBezTo>
                    <a:pt x="270" y="12"/>
                    <a:pt x="252" y="13"/>
                    <a:pt x="227" y="13"/>
                  </a:cubicBezTo>
                  <a:cubicBezTo>
                    <a:pt x="213" y="13"/>
                    <a:pt x="197" y="13"/>
                    <a:pt x="181" y="12"/>
                  </a:cubicBezTo>
                  <a:cubicBezTo>
                    <a:pt x="180" y="12"/>
                    <a:pt x="180" y="12"/>
                    <a:pt x="180" y="12"/>
                  </a:cubicBezTo>
                  <a:cubicBezTo>
                    <a:pt x="164" y="12"/>
                    <a:pt x="146" y="12"/>
                    <a:pt x="129" y="12"/>
                  </a:cubicBezTo>
                  <a:cubicBezTo>
                    <a:pt x="92" y="12"/>
                    <a:pt x="45" y="13"/>
                    <a:pt x="3" y="25"/>
                  </a:cubicBezTo>
                  <a:cubicBezTo>
                    <a:pt x="1" y="25"/>
                    <a:pt x="0" y="28"/>
                    <a:pt x="0" y="29"/>
                  </a:cubicBezTo>
                  <a:cubicBezTo>
                    <a:pt x="0" y="30"/>
                    <a:pt x="3" y="31"/>
                    <a:pt x="5" y="31"/>
                  </a:cubicBezTo>
                  <a:cubicBezTo>
                    <a:pt x="5" y="31"/>
                    <a:pt x="6" y="31"/>
                    <a:pt x="7" y="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33" name="Freeform 33"/>
            <p:cNvSpPr>
              <a:spLocks/>
            </p:cNvSpPr>
            <p:nvPr userDrawn="1"/>
          </p:nvSpPr>
          <p:spPr bwMode="auto">
            <a:xfrm>
              <a:off x="-2279650" y="2651125"/>
              <a:ext cx="1500188" cy="239713"/>
            </a:xfrm>
            <a:custGeom>
              <a:avLst/>
              <a:gdLst>
                <a:gd name="T0" fmla="*/ 2147483647 w 400"/>
                <a:gd name="T1" fmla="*/ 2147483647 h 64"/>
                <a:gd name="T2" fmla="*/ 2147483647 w 400"/>
                <a:gd name="T3" fmla="*/ 2147483647 h 64"/>
                <a:gd name="T4" fmla="*/ 2147483647 w 400"/>
                <a:gd name="T5" fmla="*/ 2147483647 h 64"/>
                <a:gd name="T6" fmla="*/ 2147483647 w 400"/>
                <a:gd name="T7" fmla="*/ 2147483647 h 64"/>
                <a:gd name="T8" fmla="*/ 2147483647 w 400"/>
                <a:gd name="T9" fmla="*/ 2147483647 h 64"/>
                <a:gd name="T10" fmla="*/ 2147483647 w 400"/>
                <a:gd name="T11" fmla="*/ 2147483647 h 64"/>
                <a:gd name="T12" fmla="*/ 2147483647 w 400"/>
                <a:gd name="T13" fmla="*/ 2147483647 h 64"/>
                <a:gd name="T14" fmla="*/ 2147483647 w 400"/>
                <a:gd name="T15" fmla="*/ 2147483647 h 64"/>
                <a:gd name="T16" fmla="*/ 2147483647 w 400"/>
                <a:gd name="T17" fmla="*/ 2147483647 h 64"/>
                <a:gd name="T18" fmla="*/ 2147483647 w 400"/>
                <a:gd name="T19" fmla="*/ 2147483647 h 64"/>
                <a:gd name="T20" fmla="*/ 2147483647 w 400"/>
                <a:gd name="T21" fmla="*/ 2147483647 h 64"/>
                <a:gd name="T22" fmla="*/ 2147483647 w 400"/>
                <a:gd name="T23" fmla="*/ 2147483647 h 64"/>
                <a:gd name="T24" fmla="*/ 2147483647 w 400"/>
                <a:gd name="T25" fmla="*/ 0 h 64"/>
                <a:gd name="T26" fmla="*/ 2147483647 w 400"/>
                <a:gd name="T27" fmla="*/ 2147483647 h 64"/>
                <a:gd name="T28" fmla="*/ 2147483647 w 400"/>
                <a:gd name="T29" fmla="*/ 2147483647 h 64"/>
                <a:gd name="T30" fmla="*/ 2147483647 w 400"/>
                <a:gd name="T31" fmla="*/ 2147483647 h 64"/>
                <a:gd name="T32" fmla="*/ 2147483647 w 400"/>
                <a:gd name="T33" fmla="*/ 2147483647 h 64"/>
                <a:gd name="T34" fmla="*/ 2147483647 w 400"/>
                <a:gd name="T35" fmla="*/ 2147483647 h 6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400" h="64">
                  <a:moveTo>
                    <a:pt x="346" y="29"/>
                  </a:moveTo>
                  <a:cubicBezTo>
                    <a:pt x="361" y="29"/>
                    <a:pt x="377" y="29"/>
                    <a:pt x="393" y="31"/>
                  </a:cubicBezTo>
                  <a:cubicBezTo>
                    <a:pt x="394" y="31"/>
                    <a:pt x="394" y="31"/>
                    <a:pt x="395" y="31"/>
                  </a:cubicBezTo>
                  <a:cubicBezTo>
                    <a:pt x="397" y="31"/>
                    <a:pt x="400" y="30"/>
                    <a:pt x="400" y="29"/>
                  </a:cubicBezTo>
                  <a:cubicBezTo>
                    <a:pt x="400" y="28"/>
                    <a:pt x="399" y="25"/>
                    <a:pt x="397" y="25"/>
                  </a:cubicBezTo>
                  <a:cubicBezTo>
                    <a:pt x="355" y="13"/>
                    <a:pt x="308" y="12"/>
                    <a:pt x="271" y="12"/>
                  </a:cubicBezTo>
                  <a:cubicBezTo>
                    <a:pt x="271" y="12"/>
                    <a:pt x="271" y="12"/>
                    <a:pt x="271" y="12"/>
                  </a:cubicBezTo>
                  <a:cubicBezTo>
                    <a:pt x="254" y="12"/>
                    <a:pt x="236" y="12"/>
                    <a:pt x="220" y="12"/>
                  </a:cubicBezTo>
                  <a:cubicBezTo>
                    <a:pt x="219" y="12"/>
                    <a:pt x="219" y="12"/>
                    <a:pt x="219" y="12"/>
                  </a:cubicBezTo>
                  <a:cubicBezTo>
                    <a:pt x="203" y="13"/>
                    <a:pt x="187" y="13"/>
                    <a:pt x="173" y="13"/>
                  </a:cubicBezTo>
                  <a:cubicBezTo>
                    <a:pt x="148" y="13"/>
                    <a:pt x="130" y="12"/>
                    <a:pt x="115" y="10"/>
                  </a:cubicBezTo>
                  <a:cubicBezTo>
                    <a:pt x="109" y="9"/>
                    <a:pt x="104" y="9"/>
                    <a:pt x="99" y="8"/>
                  </a:cubicBezTo>
                  <a:cubicBezTo>
                    <a:pt x="65" y="3"/>
                    <a:pt x="42" y="0"/>
                    <a:pt x="27" y="0"/>
                  </a:cubicBezTo>
                  <a:cubicBezTo>
                    <a:pt x="6" y="0"/>
                    <a:pt x="2" y="6"/>
                    <a:pt x="1" y="18"/>
                  </a:cubicBezTo>
                  <a:cubicBezTo>
                    <a:pt x="0" y="25"/>
                    <a:pt x="3" y="31"/>
                    <a:pt x="8" y="37"/>
                  </a:cubicBezTo>
                  <a:cubicBezTo>
                    <a:pt x="23" y="53"/>
                    <a:pt x="61" y="64"/>
                    <a:pt x="108" y="64"/>
                  </a:cubicBezTo>
                  <a:cubicBezTo>
                    <a:pt x="152" y="64"/>
                    <a:pt x="184" y="56"/>
                    <a:pt x="218" y="47"/>
                  </a:cubicBezTo>
                  <a:cubicBezTo>
                    <a:pt x="254" y="38"/>
                    <a:pt x="291" y="29"/>
                    <a:pt x="346" y="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34" name="Freeform 34"/>
            <p:cNvSpPr>
              <a:spLocks/>
            </p:cNvSpPr>
            <p:nvPr userDrawn="1"/>
          </p:nvSpPr>
          <p:spPr bwMode="auto">
            <a:xfrm>
              <a:off x="3424238" y="3930650"/>
              <a:ext cx="1023938" cy="1368425"/>
            </a:xfrm>
            <a:custGeom>
              <a:avLst/>
              <a:gdLst>
                <a:gd name="T0" fmla="*/ 0 w 645"/>
                <a:gd name="T1" fmla="*/ 0 h 862"/>
                <a:gd name="T2" fmla="*/ 2147483647 w 645"/>
                <a:gd name="T3" fmla="*/ 0 h 862"/>
                <a:gd name="T4" fmla="*/ 2147483647 w 645"/>
                <a:gd name="T5" fmla="*/ 2147483647 h 862"/>
                <a:gd name="T6" fmla="*/ 2147483647 w 645"/>
                <a:gd name="T7" fmla="*/ 2147483647 h 862"/>
                <a:gd name="T8" fmla="*/ 2147483647 w 645"/>
                <a:gd name="T9" fmla="*/ 2147483647 h 862"/>
                <a:gd name="T10" fmla="*/ 2147483647 w 645"/>
                <a:gd name="T11" fmla="*/ 2147483647 h 862"/>
                <a:gd name="T12" fmla="*/ 2147483647 w 645"/>
                <a:gd name="T13" fmla="*/ 2147483647 h 862"/>
                <a:gd name="T14" fmla="*/ 2147483647 w 645"/>
                <a:gd name="T15" fmla="*/ 2147483647 h 862"/>
                <a:gd name="T16" fmla="*/ 2147483647 w 645"/>
                <a:gd name="T17" fmla="*/ 2147483647 h 862"/>
                <a:gd name="T18" fmla="*/ 2147483647 w 645"/>
                <a:gd name="T19" fmla="*/ 2147483647 h 862"/>
                <a:gd name="T20" fmla="*/ 2147483647 w 645"/>
                <a:gd name="T21" fmla="*/ 2147483647 h 862"/>
                <a:gd name="T22" fmla="*/ 0 w 645"/>
                <a:gd name="T23" fmla="*/ 2147483647 h 862"/>
                <a:gd name="T24" fmla="*/ 0 w 645"/>
                <a:gd name="T25" fmla="*/ 0 h 86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45" h="862">
                  <a:moveTo>
                    <a:pt x="0" y="0"/>
                  </a:moveTo>
                  <a:lnTo>
                    <a:pt x="640" y="0"/>
                  </a:lnTo>
                  <a:lnTo>
                    <a:pt x="640" y="134"/>
                  </a:lnTo>
                  <a:lnTo>
                    <a:pt x="151" y="134"/>
                  </a:lnTo>
                  <a:lnTo>
                    <a:pt x="151" y="359"/>
                  </a:lnTo>
                  <a:lnTo>
                    <a:pt x="584" y="359"/>
                  </a:lnTo>
                  <a:lnTo>
                    <a:pt x="584" y="496"/>
                  </a:lnTo>
                  <a:lnTo>
                    <a:pt x="151" y="496"/>
                  </a:lnTo>
                  <a:lnTo>
                    <a:pt x="151" y="727"/>
                  </a:lnTo>
                  <a:lnTo>
                    <a:pt x="645" y="727"/>
                  </a:lnTo>
                  <a:lnTo>
                    <a:pt x="645" y="862"/>
                  </a:lnTo>
                  <a:lnTo>
                    <a:pt x="0" y="8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35" name="Freeform 35"/>
            <p:cNvSpPr>
              <a:spLocks noEditPoints="1"/>
            </p:cNvSpPr>
            <p:nvPr userDrawn="1"/>
          </p:nvSpPr>
          <p:spPr bwMode="auto">
            <a:xfrm>
              <a:off x="4545013" y="3870325"/>
              <a:ext cx="1069975" cy="1450975"/>
            </a:xfrm>
            <a:custGeom>
              <a:avLst/>
              <a:gdLst>
                <a:gd name="T0" fmla="*/ 0 w 285"/>
                <a:gd name="T1" fmla="*/ 2147483647 h 387"/>
                <a:gd name="T2" fmla="*/ 0 w 285"/>
                <a:gd name="T3" fmla="*/ 2147483647 h 387"/>
                <a:gd name="T4" fmla="*/ 2147483647 w 285"/>
                <a:gd name="T5" fmla="*/ 2147483647 h 387"/>
                <a:gd name="T6" fmla="*/ 2147483647 w 285"/>
                <a:gd name="T7" fmla="*/ 2147483647 h 387"/>
                <a:gd name="T8" fmla="*/ 2147483647 w 285"/>
                <a:gd name="T9" fmla="*/ 0 h 387"/>
                <a:gd name="T10" fmla="*/ 2147483647 w 285"/>
                <a:gd name="T11" fmla="*/ 0 h 387"/>
                <a:gd name="T12" fmla="*/ 2147483647 w 285"/>
                <a:gd name="T13" fmla="*/ 2147483647 h 387"/>
                <a:gd name="T14" fmla="*/ 2147483647 w 285"/>
                <a:gd name="T15" fmla="*/ 2147483647 h 387"/>
                <a:gd name="T16" fmla="*/ 2147483647 w 285"/>
                <a:gd name="T17" fmla="*/ 2147483647 h 387"/>
                <a:gd name="T18" fmla="*/ 2147483647 w 285"/>
                <a:gd name="T19" fmla="*/ 2147483647 h 387"/>
                <a:gd name="T20" fmla="*/ 0 w 285"/>
                <a:gd name="T21" fmla="*/ 2147483647 h 387"/>
                <a:gd name="T22" fmla="*/ 2147483647 w 285"/>
                <a:gd name="T23" fmla="*/ 2147483647 h 387"/>
                <a:gd name="T24" fmla="*/ 2147483647 w 285"/>
                <a:gd name="T25" fmla="*/ 2147483647 h 387"/>
                <a:gd name="T26" fmla="*/ 2147483647 w 285"/>
                <a:gd name="T27" fmla="*/ 2147483647 h 387"/>
                <a:gd name="T28" fmla="*/ 2147483647 w 285"/>
                <a:gd name="T29" fmla="*/ 2147483647 h 387"/>
                <a:gd name="T30" fmla="*/ 2147483647 w 285"/>
                <a:gd name="T31" fmla="*/ 2147483647 h 387"/>
                <a:gd name="T32" fmla="*/ 2147483647 w 285"/>
                <a:gd name="T33" fmla="*/ 2147483647 h 387"/>
                <a:gd name="T34" fmla="*/ 2147483647 w 285"/>
                <a:gd name="T35" fmla="*/ 2147483647 h 38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285" h="387">
                  <a:moveTo>
                    <a:pt x="0" y="244"/>
                  </a:moveTo>
                  <a:cubicBezTo>
                    <a:pt x="0" y="243"/>
                    <a:pt x="0" y="243"/>
                    <a:pt x="0" y="243"/>
                  </a:cubicBezTo>
                  <a:cubicBezTo>
                    <a:pt x="0" y="152"/>
                    <a:pt x="62" y="100"/>
                    <a:pt x="128" y="100"/>
                  </a:cubicBezTo>
                  <a:cubicBezTo>
                    <a:pt x="173" y="100"/>
                    <a:pt x="202" y="122"/>
                    <a:pt x="222" y="149"/>
                  </a:cubicBezTo>
                  <a:cubicBezTo>
                    <a:pt x="222" y="0"/>
                    <a:pt x="222" y="0"/>
                    <a:pt x="222" y="0"/>
                  </a:cubicBezTo>
                  <a:cubicBezTo>
                    <a:pt x="285" y="0"/>
                    <a:pt x="285" y="0"/>
                    <a:pt x="285" y="0"/>
                  </a:cubicBezTo>
                  <a:cubicBezTo>
                    <a:pt x="285" y="381"/>
                    <a:pt x="285" y="381"/>
                    <a:pt x="285" y="381"/>
                  </a:cubicBezTo>
                  <a:cubicBezTo>
                    <a:pt x="222" y="381"/>
                    <a:pt x="222" y="381"/>
                    <a:pt x="222" y="381"/>
                  </a:cubicBezTo>
                  <a:cubicBezTo>
                    <a:pt x="222" y="335"/>
                    <a:pt x="222" y="335"/>
                    <a:pt x="222" y="335"/>
                  </a:cubicBezTo>
                  <a:cubicBezTo>
                    <a:pt x="202" y="364"/>
                    <a:pt x="173" y="387"/>
                    <a:pt x="128" y="387"/>
                  </a:cubicBezTo>
                  <a:cubicBezTo>
                    <a:pt x="63" y="387"/>
                    <a:pt x="0" y="335"/>
                    <a:pt x="0" y="244"/>
                  </a:cubicBezTo>
                  <a:close/>
                  <a:moveTo>
                    <a:pt x="223" y="244"/>
                  </a:moveTo>
                  <a:cubicBezTo>
                    <a:pt x="223" y="243"/>
                    <a:pt x="223" y="243"/>
                    <a:pt x="223" y="243"/>
                  </a:cubicBezTo>
                  <a:cubicBezTo>
                    <a:pt x="223" y="190"/>
                    <a:pt x="185" y="155"/>
                    <a:pt x="143" y="155"/>
                  </a:cubicBezTo>
                  <a:cubicBezTo>
                    <a:pt x="100" y="155"/>
                    <a:pt x="64" y="188"/>
                    <a:pt x="64" y="243"/>
                  </a:cubicBezTo>
                  <a:cubicBezTo>
                    <a:pt x="64" y="244"/>
                    <a:pt x="64" y="244"/>
                    <a:pt x="64" y="244"/>
                  </a:cubicBezTo>
                  <a:cubicBezTo>
                    <a:pt x="64" y="297"/>
                    <a:pt x="100" y="332"/>
                    <a:pt x="143" y="332"/>
                  </a:cubicBezTo>
                  <a:cubicBezTo>
                    <a:pt x="185" y="332"/>
                    <a:pt x="223" y="297"/>
                    <a:pt x="223" y="24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36" name="Freeform 36"/>
            <p:cNvSpPr>
              <a:spLocks/>
            </p:cNvSpPr>
            <p:nvPr userDrawn="1"/>
          </p:nvSpPr>
          <p:spPr bwMode="auto">
            <a:xfrm>
              <a:off x="5813425" y="4267200"/>
              <a:ext cx="925513" cy="1054100"/>
            </a:xfrm>
            <a:custGeom>
              <a:avLst/>
              <a:gdLst>
                <a:gd name="T0" fmla="*/ 0 w 247"/>
                <a:gd name="T1" fmla="*/ 2147483647 h 281"/>
                <a:gd name="T2" fmla="*/ 0 w 247"/>
                <a:gd name="T3" fmla="*/ 0 h 281"/>
                <a:gd name="T4" fmla="*/ 2147483647 w 247"/>
                <a:gd name="T5" fmla="*/ 0 h 281"/>
                <a:gd name="T6" fmla="*/ 2147483647 w 247"/>
                <a:gd name="T7" fmla="*/ 2147483647 h 281"/>
                <a:gd name="T8" fmla="*/ 2147483647 w 247"/>
                <a:gd name="T9" fmla="*/ 2147483647 h 281"/>
                <a:gd name="T10" fmla="*/ 2147483647 w 247"/>
                <a:gd name="T11" fmla="*/ 2147483647 h 281"/>
                <a:gd name="T12" fmla="*/ 2147483647 w 247"/>
                <a:gd name="T13" fmla="*/ 0 h 281"/>
                <a:gd name="T14" fmla="*/ 2147483647 w 247"/>
                <a:gd name="T15" fmla="*/ 0 h 281"/>
                <a:gd name="T16" fmla="*/ 2147483647 w 247"/>
                <a:gd name="T17" fmla="*/ 2147483647 h 281"/>
                <a:gd name="T18" fmla="*/ 2147483647 w 247"/>
                <a:gd name="T19" fmla="*/ 2147483647 h 281"/>
                <a:gd name="T20" fmla="*/ 2147483647 w 247"/>
                <a:gd name="T21" fmla="*/ 2147483647 h 281"/>
                <a:gd name="T22" fmla="*/ 2147483647 w 247"/>
                <a:gd name="T23" fmla="*/ 2147483647 h 281"/>
                <a:gd name="T24" fmla="*/ 0 w 247"/>
                <a:gd name="T25" fmla="*/ 2147483647 h 28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47" h="281">
                  <a:moveTo>
                    <a:pt x="0" y="175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63" y="156"/>
                    <a:pt x="63" y="156"/>
                    <a:pt x="63" y="156"/>
                  </a:cubicBezTo>
                  <a:cubicBezTo>
                    <a:pt x="63" y="199"/>
                    <a:pt x="84" y="223"/>
                    <a:pt x="122" y="223"/>
                  </a:cubicBezTo>
                  <a:cubicBezTo>
                    <a:pt x="158" y="223"/>
                    <a:pt x="184" y="198"/>
                    <a:pt x="184" y="155"/>
                  </a:cubicBezTo>
                  <a:cubicBezTo>
                    <a:pt x="184" y="0"/>
                    <a:pt x="184" y="0"/>
                    <a:pt x="184" y="0"/>
                  </a:cubicBezTo>
                  <a:cubicBezTo>
                    <a:pt x="247" y="0"/>
                    <a:pt x="247" y="0"/>
                    <a:pt x="247" y="0"/>
                  </a:cubicBezTo>
                  <a:cubicBezTo>
                    <a:pt x="247" y="275"/>
                    <a:pt x="247" y="275"/>
                    <a:pt x="247" y="275"/>
                  </a:cubicBezTo>
                  <a:cubicBezTo>
                    <a:pt x="184" y="275"/>
                    <a:pt x="184" y="275"/>
                    <a:pt x="184" y="275"/>
                  </a:cubicBezTo>
                  <a:cubicBezTo>
                    <a:pt x="184" y="232"/>
                    <a:pt x="184" y="232"/>
                    <a:pt x="184" y="232"/>
                  </a:cubicBezTo>
                  <a:cubicBezTo>
                    <a:pt x="166" y="258"/>
                    <a:pt x="140" y="281"/>
                    <a:pt x="98" y="281"/>
                  </a:cubicBezTo>
                  <a:cubicBezTo>
                    <a:pt x="36" y="281"/>
                    <a:pt x="0" y="239"/>
                    <a:pt x="0" y="17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37" name="Freeform 37"/>
            <p:cNvSpPr>
              <a:spLocks/>
            </p:cNvSpPr>
            <p:nvPr userDrawn="1"/>
          </p:nvSpPr>
          <p:spPr bwMode="auto">
            <a:xfrm>
              <a:off x="6889750" y="4244975"/>
              <a:ext cx="955675" cy="1076325"/>
            </a:xfrm>
            <a:custGeom>
              <a:avLst/>
              <a:gdLst>
                <a:gd name="T0" fmla="*/ 0 w 255"/>
                <a:gd name="T1" fmla="*/ 2147483647 h 287"/>
                <a:gd name="T2" fmla="*/ 0 w 255"/>
                <a:gd name="T3" fmla="*/ 2147483647 h 287"/>
                <a:gd name="T4" fmla="*/ 2147483647 w 255"/>
                <a:gd name="T5" fmla="*/ 0 h 287"/>
                <a:gd name="T6" fmla="*/ 2147483647 w 255"/>
                <a:gd name="T7" fmla="*/ 2147483647 h 287"/>
                <a:gd name="T8" fmla="*/ 2147483647 w 255"/>
                <a:gd name="T9" fmla="*/ 2147483647 h 287"/>
                <a:gd name="T10" fmla="*/ 2147483647 w 255"/>
                <a:gd name="T11" fmla="*/ 2147483647 h 287"/>
                <a:gd name="T12" fmla="*/ 2147483647 w 255"/>
                <a:gd name="T13" fmla="*/ 2147483647 h 287"/>
                <a:gd name="T14" fmla="*/ 2147483647 w 255"/>
                <a:gd name="T15" fmla="*/ 2147483647 h 287"/>
                <a:gd name="T16" fmla="*/ 2147483647 w 255"/>
                <a:gd name="T17" fmla="*/ 2147483647 h 287"/>
                <a:gd name="T18" fmla="*/ 2147483647 w 255"/>
                <a:gd name="T19" fmla="*/ 2147483647 h 287"/>
                <a:gd name="T20" fmla="*/ 2147483647 w 255"/>
                <a:gd name="T21" fmla="*/ 2147483647 h 287"/>
                <a:gd name="T22" fmla="*/ 2147483647 w 255"/>
                <a:gd name="T23" fmla="*/ 2147483647 h 287"/>
                <a:gd name="T24" fmla="*/ 0 w 255"/>
                <a:gd name="T25" fmla="*/ 2147483647 h 28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55" h="287">
                  <a:moveTo>
                    <a:pt x="0" y="145"/>
                  </a:moveTo>
                  <a:cubicBezTo>
                    <a:pt x="0" y="144"/>
                    <a:pt x="0" y="144"/>
                    <a:pt x="0" y="144"/>
                  </a:cubicBezTo>
                  <a:cubicBezTo>
                    <a:pt x="0" y="66"/>
                    <a:pt x="61" y="0"/>
                    <a:pt x="144" y="0"/>
                  </a:cubicBezTo>
                  <a:cubicBezTo>
                    <a:pt x="195" y="0"/>
                    <a:pt x="228" y="19"/>
                    <a:pt x="254" y="47"/>
                  </a:cubicBezTo>
                  <a:cubicBezTo>
                    <a:pt x="214" y="90"/>
                    <a:pt x="214" y="90"/>
                    <a:pt x="214" y="90"/>
                  </a:cubicBezTo>
                  <a:cubicBezTo>
                    <a:pt x="195" y="69"/>
                    <a:pt x="175" y="55"/>
                    <a:pt x="143" y="55"/>
                  </a:cubicBezTo>
                  <a:cubicBezTo>
                    <a:pt x="97" y="55"/>
                    <a:pt x="64" y="95"/>
                    <a:pt x="64" y="143"/>
                  </a:cubicBezTo>
                  <a:cubicBezTo>
                    <a:pt x="64" y="144"/>
                    <a:pt x="64" y="144"/>
                    <a:pt x="64" y="144"/>
                  </a:cubicBezTo>
                  <a:cubicBezTo>
                    <a:pt x="64" y="193"/>
                    <a:pt x="97" y="232"/>
                    <a:pt x="146" y="232"/>
                  </a:cubicBezTo>
                  <a:cubicBezTo>
                    <a:pt x="176" y="232"/>
                    <a:pt x="198" y="219"/>
                    <a:pt x="217" y="198"/>
                  </a:cubicBezTo>
                  <a:cubicBezTo>
                    <a:pt x="255" y="236"/>
                    <a:pt x="255" y="236"/>
                    <a:pt x="255" y="236"/>
                  </a:cubicBezTo>
                  <a:cubicBezTo>
                    <a:pt x="228" y="266"/>
                    <a:pt x="197" y="287"/>
                    <a:pt x="143" y="287"/>
                  </a:cubicBezTo>
                  <a:cubicBezTo>
                    <a:pt x="61" y="287"/>
                    <a:pt x="0" y="223"/>
                    <a:pt x="0" y="1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38" name="Freeform 38"/>
            <p:cNvSpPr>
              <a:spLocks noEditPoints="1"/>
            </p:cNvSpPr>
            <p:nvPr userDrawn="1"/>
          </p:nvSpPr>
          <p:spPr bwMode="auto">
            <a:xfrm>
              <a:off x="7908925" y="4252913"/>
              <a:ext cx="930275" cy="1068388"/>
            </a:xfrm>
            <a:custGeom>
              <a:avLst/>
              <a:gdLst>
                <a:gd name="T0" fmla="*/ 0 w 248"/>
                <a:gd name="T1" fmla="*/ 2147483647 h 285"/>
                <a:gd name="T2" fmla="*/ 0 w 248"/>
                <a:gd name="T3" fmla="*/ 2147483647 h 285"/>
                <a:gd name="T4" fmla="*/ 2147483647 w 248"/>
                <a:gd name="T5" fmla="*/ 2147483647 h 285"/>
                <a:gd name="T6" fmla="*/ 2147483647 w 248"/>
                <a:gd name="T7" fmla="*/ 2147483647 h 285"/>
                <a:gd name="T8" fmla="*/ 2147483647 w 248"/>
                <a:gd name="T9" fmla="*/ 2147483647 h 285"/>
                <a:gd name="T10" fmla="*/ 2147483647 w 248"/>
                <a:gd name="T11" fmla="*/ 2147483647 h 285"/>
                <a:gd name="T12" fmla="*/ 2147483647 w 248"/>
                <a:gd name="T13" fmla="*/ 2147483647 h 285"/>
                <a:gd name="T14" fmla="*/ 2147483647 w 248"/>
                <a:gd name="T15" fmla="*/ 2147483647 h 285"/>
                <a:gd name="T16" fmla="*/ 2147483647 w 248"/>
                <a:gd name="T17" fmla="*/ 0 h 285"/>
                <a:gd name="T18" fmla="*/ 2147483647 w 248"/>
                <a:gd name="T19" fmla="*/ 2147483647 h 285"/>
                <a:gd name="T20" fmla="*/ 2147483647 w 248"/>
                <a:gd name="T21" fmla="*/ 2147483647 h 285"/>
                <a:gd name="T22" fmla="*/ 2147483647 w 248"/>
                <a:gd name="T23" fmla="*/ 2147483647 h 285"/>
                <a:gd name="T24" fmla="*/ 2147483647 w 248"/>
                <a:gd name="T25" fmla="*/ 2147483647 h 285"/>
                <a:gd name="T26" fmla="*/ 2147483647 w 248"/>
                <a:gd name="T27" fmla="*/ 2147483647 h 285"/>
                <a:gd name="T28" fmla="*/ 2147483647 w 248"/>
                <a:gd name="T29" fmla="*/ 2147483647 h 285"/>
                <a:gd name="T30" fmla="*/ 0 w 248"/>
                <a:gd name="T31" fmla="*/ 2147483647 h 285"/>
                <a:gd name="T32" fmla="*/ 2147483647 w 248"/>
                <a:gd name="T33" fmla="*/ 2147483647 h 285"/>
                <a:gd name="T34" fmla="*/ 2147483647 w 248"/>
                <a:gd name="T35" fmla="*/ 2147483647 h 285"/>
                <a:gd name="T36" fmla="*/ 2147483647 w 248"/>
                <a:gd name="T37" fmla="*/ 2147483647 h 285"/>
                <a:gd name="T38" fmla="*/ 2147483647 w 248"/>
                <a:gd name="T39" fmla="*/ 2147483647 h 285"/>
                <a:gd name="T40" fmla="*/ 2147483647 w 248"/>
                <a:gd name="T41" fmla="*/ 2147483647 h 285"/>
                <a:gd name="T42" fmla="*/ 2147483647 w 248"/>
                <a:gd name="T43" fmla="*/ 2147483647 h 285"/>
                <a:gd name="T44" fmla="*/ 2147483647 w 248"/>
                <a:gd name="T45" fmla="*/ 2147483647 h 28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248" h="285">
                  <a:moveTo>
                    <a:pt x="0" y="200"/>
                  </a:moveTo>
                  <a:cubicBezTo>
                    <a:pt x="0" y="199"/>
                    <a:pt x="0" y="199"/>
                    <a:pt x="0" y="199"/>
                  </a:cubicBezTo>
                  <a:cubicBezTo>
                    <a:pt x="0" y="139"/>
                    <a:pt x="46" y="110"/>
                    <a:pt x="113" y="110"/>
                  </a:cubicBezTo>
                  <a:cubicBezTo>
                    <a:pt x="144" y="110"/>
                    <a:pt x="166" y="115"/>
                    <a:pt x="187" y="122"/>
                  </a:cubicBezTo>
                  <a:cubicBezTo>
                    <a:pt x="187" y="115"/>
                    <a:pt x="187" y="115"/>
                    <a:pt x="187" y="115"/>
                  </a:cubicBezTo>
                  <a:cubicBezTo>
                    <a:pt x="187" y="76"/>
                    <a:pt x="163" y="55"/>
                    <a:pt x="119" y="55"/>
                  </a:cubicBezTo>
                  <a:cubicBezTo>
                    <a:pt x="88" y="55"/>
                    <a:pt x="65" y="62"/>
                    <a:pt x="40" y="72"/>
                  </a:cubicBezTo>
                  <a:cubicBezTo>
                    <a:pt x="24" y="23"/>
                    <a:pt x="24" y="23"/>
                    <a:pt x="24" y="23"/>
                  </a:cubicBezTo>
                  <a:cubicBezTo>
                    <a:pt x="54" y="9"/>
                    <a:pt x="84" y="0"/>
                    <a:pt x="127" y="0"/>
                  </a:cubicBezTo>
                  <a:cubicBezTo>
                    <a:pt x="169" y="0"/>
                    <a:pt x="199" y="11"/>
                    <a:pt x="219" y="31"/>
                  </a:cubicBezTo>
                  <a:cubicBezTo>
                    <a:pt x="239" y="51"/>
                    <a:pt x="248" y="80"/>
                    <a:pt x="248" y="116"/>
                  </a:cubicBezTo>
                  <a:cubicBezTo>
                    <a:pt x="248" y="279"/>
                    <a:pt x="248" y="279"/>
                    <a:pt x="248" y="279"/>
                  </a:cubicBezTo>
                  <a:cubicBezTo>
                    <a:pt x="187" y="279"/>
                    <a:pt x="187" y="279"/>
                    <a:pt x="187" y="279"/>
                  </a:cubicBezTo>
                  <a:cubicBezTo>
                    <a:pt x="187" y="245"/>
                    <a:pt x="187" y="245"/>
                    <a:pt x="187" y="245"/>
                  </a:cubicBezTo>
                  <a:cubicBezTo>
                    <a:pt x="168" y="267"/>
                    <a:pt x="139" y="285"/>
                    <a:pt x="97" y="285"/>
                  </a:cubicBezTo>
                  <a:cubicBezTo>
                    <a:pt x="46" y="285"/>
                    <a:pt x="0" y="255"/>
                    <a:pt x="0" y="200"/>
                  </a:cubicBezTo>
                  <a:close/>
                  <a:moveTo>
                    <a:pt x="188" y="180"/>
                  </a:moveTo>
                  <a:cubicBezTo>
                    <a:pt x="188" y="161"/>
                    <a:pt x="188" y="161"/>
                    <a:pt x="188" y="161"/>
                  </a:cubicBezTo>
                  <a:cubicBezTo>
                    <a:pt x="172" y="155"/>
                    <a:pt x="151" y="150"/>
                    <a:pt x="126" y="150"/>
                  </a:cubicBezTo>
                  <a:cubicBezTo>
                    <a:pt x="85" y="150"/>
                    <a:pt x="61" y="167"/>
                    <a:pt x="61" y="196"/>
                  </a:cubicBezTo>
                  <a:cubicBezTo>
                    <a:pt x="61" y="197"/>
                    <a:pt x="61" y="197"/>
                    <a:pt x="61" y="197"/>
                  </a:cubicBezTo>
                  <a:cubicBezTo>
                    <a:pt x="61" y="224"/>
                    <a:pt x="85" y="239"/>
                    <a:pt x="115" y="239"/>
                  </a:cubicBezTo>
                  <a:cubicBezTo>
                    <a:pt x="157" y="239"/>
                    <a:pt x="188" y="215"/>
                    <a:pt x="188" y="18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39" name="Freeform 39"/>
            <p:cNvSpPr>
              <a:spLocks/>
            </p:cNvSpPr>
            <p:nvPr userDrawn="1"/>
          </p:nvSpPr>
          <p:spPr bwMode="auto">
            <a:xfrm>
              <a:off x="8943975" y="3983038"/>
              <a:ext cx="646113" cy="1335088"/>
            </a:xfrm>
            <a:custGeom>
              <a:avLst/>
              <a:gdLst>
                <a:gd name="T0" fmla="*/ 2147483647 w 172"/>
                <a:gd name="T1" fmla="*/ 2147483647 h 356"/>
                <a:gd name="T2" fmla="*/ 2147483647 w 172"/>
                <a:gd name="T3" fmla="*/ 2147483647 h 356"/>
                <a:gd name="T4" fmla="*/ 0 w 172"/>
                <a:gd name="T5" fmla="*/ 2147483647 h 356"/>
                <a:gd name="T6" fmla="*/ 0 w 172"/>
                <a:gd name="T7" fmla="*/ 2147483647 h 356"/>
                <a:gd name="T8" fmla="*/ 2147483647 w 172"/>
                <a:gd name="T9" fmla="*/ 2147483647 h 356"/>
                <a:gd name="T10" fmla="*/ 2147483647 w 172"/>
                <a:gd name="T11" fmla="*/ 0 h 356"/>
                <a:gd name="T12" fmla="*/ 2147483647 w 172"/>
                <a:gd name="T13" fmla="*/ 0 h 356"/>
                <a:gd name="T14" fmla="*/ 2147483647 w 172"/>
                <a:gd name="T15" fmla="*/ 2147483647 h 356"/>
                <a:gd name="T16" fmla="*/ 2147483647 w 172"/>
                <a:gd name="T17" fmla="*/ 2147483647 h 356"/>
                <a:gd name="T18" fmla="*/ 2147483647 w 172"/>
                <a:gd name="T19" fmla="*/ 2147483647 h 356"/>
                <a:gd name="T20" fmla="*/ 2147483647 w 172"/>
                <a:gd name="T21" fmla="*/ 2147483647 h 356"/>
                <a:gd name="T22" fmla="*/ 2147483647 w 172"/>
                <a:gd name="T23" fmla="*/ 2147483647 h 356"/>
                <a:gd name="T24" fmla="*/ 2147483647 w 172"/>
                <a:gd name="T25" fmla="*/ 2147483647 h 356"/>
                <a:gd name="T26" fmla="*/ 2147483647 w 172"/>
                <a:gd name="T27" fmla="*/ 2147483647 h 356"/>
                <a:gd name="T28" fmla="*/ 2147483647 w 172"/>
                <a:gd name="T29" fmla="*/ 2147483647 h 356"/>
                <a:gd name="T30" fmla="*/ 2147483647 w 172"/>
                <a:gd name="T31" fmla="*/ 2147483647 h 356"/>
                <a:gd name="T32" fmla="*/ 2147483647 w 172"/>
                <a:gd name="T33" fmla="*/ 2147483647 h 35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72" h="356">
                  <a:moveTo>
                    <a:pt x="35" y="275"/>
                  </a:moveTo>
                  <a:cubicBezTo>
                    <a:pt x="35" y="130"/>
                    <a:pt x="35" y="130"/>
                    <a:pt x="35" y="130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35" y="76"/>
                    <a:pt x="35" y="76"/>
                    <a:pt x="35" y="76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98" y="76"/>
                    <a:pt x="98" y="76"/>
                    <a:pt x="98" y="76"/>
                  </a:cubicBezTo>
                  <a:cubicBezTo>
                    <a:pt x="172" y="76"/>
                    <a:pt x="172" y="76"/>
                    <a:pt x="172" y="76"/>
                  </a:cubicBezTo>
                  <a:cubicBezTo>
                    <a:pt x="172" y="130"/>
                    <a:pt x="172" y="130"/>
                    <a:pt x="172" y="130"/>
                  </a:cubicBezTo>
                  <a:cubicBezTo>
                    <a:pt x="98" y="130"/>
                    <a:pt x="98" y="130"/>
                    <a:pt x="98" y="130"/>
                  </a:cubicBezTo>
                  <a:cubicBezTo>
                    <a:pt x="98" y="265"/>
                    <a:pt x="98" y="265"/>
                    <a:pt x="98" y="265"/>
                  </a:cubicBezTo>
                  <a:cubicBezTo>
                    <a:pt x="98" y="290"/>
                    <a:pt x="110" y="299"/>
                    <a:pt x="132" y="299"/>
                  </a:cubicBezTo>
                  <a:cubicBezTo>
                    <a:pt x="146" y="299"/>
                    <a:pt x="158" y="296"/>
                    <a:pt x="171" y="290"/>
                  </a:cubicBezTo>
                  <a:cubicBezTo>
                    <a:pt x="171" y="342"/>
                    <a:pt x="171" y="342"/>
                    <a:pt x="171" y="342"/>
                  </a:cubicBezTo>
                  <a:cubicBezTo>
                    <a:pt x="155" y="351"/>
                    <a:pt x="138" y="356"/>
                    <a:pt x="114" y="356"/>
                  </a:cubicBezTo>
                  <a:cubicBezTo>
                    <a:pt x="68" y="356"/>
                    <a:pt x="35" y="335"/>
                    <a:pt x="35" y="27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40" name="Freeform 40"/>
            <p:cNvSpPr>
              <a:spLocks noEditPoints="1"/>
            </p:cNvSpPr>
            <p:nvPr userDrawn="1"/>
          </p:nvSpPr>
          <p:spPr bwMode="auto">
            <a:xfrm>
              <a:off x="9747250" y="3884613"/>
              <a:ext cx="255588" cy="1414463"/>
            </a:xfrm>
            <a:custGeom>
              <a:avLst/>
              <a:gdLst>
                <a:gd name="T0" fmla="*/ 0 w 161"/>
                <a:gd name="T1" fmla="*/ 0 h 891"/>
                <a:gd name="T2" fmla="*/ 2147483647 w 161"/>
                <a:gd name="T3" fmla="*/ 0 h 891"/>
                <a:gd name="T4" fmla="*/ 2147483647 w 161"/>
                <a:gd name="T5" fmla="*/ 2147483647 h 891"/>
                <a:gd name="T6" fmla="*/ 0 w 161"/>
                <a:gd name="T7" fmla="*/ 2147483647 h 891"/>
                <a:gd name="T8" fmla="*/ 0 w 161"/>
                <a:gd name="T9" fmla="*/ 0 h 891"/>
                <a:gd name="T10" fmla="*/ 2147483647 w 161"/>
                <a:gd name="T11" fmla="*/ 2147483647 h 891"/>
                <a:gd name="T12" fmla="*/ 2147483647 w 161"/>
                <a:gd name="T13" fmla="*/ 2147483647 h 891"/>
                <a:gd name="T14" fmla="*/ 2147483647 w 161"/>
                <a:gd name="T15" fmla="*/ 2147483647 h 891"/>
                <a:gd name="T16" fmla="*/ 2147483647 w 161"/>
                <a:gd name="T17" fmla="*/ 2147483647 h 891"/>
                <a:gd name="T18" fmla="*/ 2147483647 w 161"/>
                <a:gd name="T19" fmla="*/ 2147483647 h 89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61" h="891">
                  <a:moveTo>
                    <a:pt x="0" y="0"/>
                  </a:moveTo>
                  <a:lnTo>
                    <a:pt x="161" y="0"/>
                  </a:lnTo>
                  <a:lnTo>
                    <a:pt x="161" y="142"/>
                  </a:lnTo>
                  <a:lnTo>
                    <a:pt x="0" y="142"/>
                  </a:lnTo>
                  <a:lnTo>
                    <a:pt x="0" y="0"/>
                  </a:lnTo>
                  <a:close/>
                  <a:moveTo>
                    <a:pt x="5" y="241"/>
                  </a:moveTo>
                  <a:lnTo>
                    <a:pt x="154" y="241"/>
                  </a:lnTo>
                  <a:lnTo>
                    <a:pt x="154" y="891"/>
                  </a:lnTo>
                  <a:lnTo>
                    <a:pt x="5" y="891"/>
                  </a:lnTo>
                  <a:lnTo>
                    <a:pt x="5" y="2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41" name="Freeform 41"/>
            <p:cNvSpPr>
              <a:spLocks noEditPoints="1"/>
            </p:cNvSpPr>
            <p:nvPr userDrawn="1"/>
          </p:nvSpPr>
          <p:spPr bwMode="auto">
            <a:xfrm>
              <a:off x="10155238" y="4244975"/>
              <a:ext cx="1103313" cy="1076325"/>
            </a:xfrm>
            <a:custGeom>
              <a:avLst/>
              <a:gdLst>
                <a:gd name="T0" fmla="*/ 0 w 294"/>
                <a:gd name="T1" fmla="*/ 2147483647 h 287"/>
                <a:gd name="T2" fmla="*/ 0 w 294"/>
                <a:gd name="T3" fmla="*/ 2147483647 h 287"/>
                <a:gd name="T4" fmla="*/ 2147483647 w 294"/>
                <a:gd name="T5" fmla="*/ 0 h 287"/>
                <a:gd name="T6" fmla="*/ 2147483647 w 294"/>
                <a:gd name="T7" fmla="*/ 2147483647 h 287"/>
                <a:gd name="T8" fmla="*/ 2147483647 w 294"/>
                <a:gd name="T9" fmla="*/ 2147483647 h 287"/>
                <a:gd name="T10" fmla="*/ 2147483647 w 294"/>
                <a:gd name="T11" fmla="*/ 2147483647 h 287"/>
                <a:gd name="T12" fmla="*/ 0 w 294"/>
                <a:gd name="T13" fmla="*/ 2147483647 h 287"/>
                <a:gd name="T14" fmla="*/ 2147483647 w 294"/>
                <a:gd name="T15" fmla="*/ 2147483647 h 287"/>
                <a:gd name="T16" fmla="*/ 2147483647 w 294"/>
                <a:gd name="T17" fmla="*/ 2147483647 h 287"/>
                <a:gd name="T18" fmla="*/ 2147483647 w 294"/>
                <a:gd name="T19" fmla="*/ 2147483647 h 287"/>
                <a:gd name="T20" fmla="*/ 2147483647 w 294"/>
                <a:gd name="T21" fmla="*/ 2147483647 h 287"/>
                <a:gd name="T22" fmla="*/ 2147483647 w 294"/>
                <a:gd name="T23" fmla="*/ 2147483647 h 287"/>
                <a:gd name="T24" fmla="*/ 2147483647 w 294"/>
                <a:gd name="T25" fmla="*/ 2147483647 h 287"/>
                <a:gd name="T26" fmla="*/ 2147483647 w 294"/>
                <a:gd name="T27" fmla="*/ 2147483647 h 28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94" h="287">
                  <a:moveTo>
                    <a:pt x="0" y="145"/>
                  </a:moveTo>
                  <a:cubicBezTo>
                    <a:pt x="0" y="144"/>
                    <a:pt x="0" y="144"/>
                    <a:pt x="0" y="144"/>
                  </a:cubicBezTo>
                  <a:cubicBezTo>
                    <a:pt x="0" y="65"/>
                    <a:pt x="63" y="0"/>
                    <a:pt x="147" y="0"/>
                  </a:cubicBezTo>
                  <a:cubicBezTo>
                    <a:pt x="232" y="0"/>
                    <a:pt x="294" y="64"/>
                    <a:pt x="294" y="143"/>
                  </a:cubicBezTo>
                  <a:cubicBezTo>
                    <a:pt x="294" y="144"/>
                    <a:pt x="294" y="144"/>
                    <a:pt x="294" y="144"/>
                  </a:cubicBezTo>
                  <a:cubicBezTo>
                    <a:pt x="294" y="222"/>
                    <a:pt x="231" y="287"/>
                    <a:pt x="146" y="287"/>
                  </a:cubicBezTo>
                  <a:cubicBezTo>
                    <a:pt x="62" y="287"/>
                    <a:pt x="0" y="223"/>
                    <a:pt x="0" y="145"/>
                  </a:cubicBezTo>
                  <a:close/>
                  <a:moveTo>
                    <a:pt x="231" y="145"/>
                  </a:moveTo>
                  <a:cubicBezTo>
                    <a:pt x="231" y="144"/>
                    <a:pt x="231" y="144"/>
                    <a:pt x="231" y="144"/>
                  </a:cubicBezTo>
                  <a:cubicBezTo>
                    <a:pt x="231" y="95"/>
                    <a:pt x="196" y="55"/>
                    <a:pt x="146" y="55"/>
                  </a:cubicBezTo>
                  <a:cubicBezTo>
                    <a:pt x="96" y="55"/>
                    <a:pt x="63" y="95"/>
                    <a:pt x="63" y="143"/>
                  </a:cubicBezTo>
                  <a:cubicBezTo>
                    <a:pt x="63" y="144"/>
                    <a:pt x="63" y="144"/>
                    <a:pt x="63" y="144"/>
                  </a:cubicBezTo>
                  <a:cubicBezTo>
                    <a:pt x="63" y="192"/>
                    <a:pt x="98" y="232"/>
                    <a:pt x="147" y="232"/>
                  </a:cubicBezTo>
                  <a:cubicBezTo>
                    <a:pt x="198" y="232"/>
                    <a:pt x="231" y="192"/>
                    <a:pt x="231" y="1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42" name="Freeform 42"/>
            <p:cNvSpPr>
              <a:spLocks/>
            </p:cNvSpPr>
            <p:nvPr userDrawn="1"/>
          </p:nvSpPr>
          <p:spPr bwMode="auto">
            <a:xfrm>
              <a:off x="11407775" y="4244975"/>
              <a:ext cx="930275" cy="1054100"/>
            </a:xfrm>
            <a:custGeom>
              <a:avLst/>
              <a:gdLst>
                <a:gd name="T0" fmla="*/ 0 w 248"/>
                <a:gd name="T1" fmla="*/ 2147483647 h 281"/>
                <a:gd name="T2" fmla="*/ 2147483647 w 248"/>
                <a:gd name="T3" fmla="*/ 2147483647 h 281"/>
                <a:gd name="T4" fmla="*/ 2147483647 w 248"/>
                <a:gd name="T5" fmla="*/ 2147483647 h 281"/>
                <a:gd name="T6" fmla="*/ 2147483647 w 248"/>
                <a:gd name="T7" fmla="*/ 0 h 281"/>
                <a:gd name="T8" fmla="*/ 2147483647 w 248"/>
                <a:gd name="T9" fmla="*/ 2147483647 h 281"/>
                <a:gd name="T10" fmla="*/ 2147483647 w 248"/>
                <a:gd name="T11" fmla="*/ 2147483647 h 281"/>
                <a:gd name="T12" fmla="*/ 2147483647 w 248"/>
                <a:gd name="T13" fmla="*/ 2147483647 h 281"/>
                <a:gd name="T14" fmla="*/ 2147483647 w 248"/>
                <a:gd name="T15" fmla="*/ 2147483647 h 281"/>
                <a:gd name="T16" fmla="*/ 2147483647 w 248"/>
                <a:gd name="T17" fmla="*/ 2147483647 h 281"/>
                <a:gd name="T18" fmla="*/ 2147483647 w 248"/>
                <a:gd name="T19" fmla="*/ 2147483647 h 281"/>
                <a:gd name="T20" fmla="*/ 2147483647 w 248"/>
                <a:gd name="T21" fmla="*/ 2147483647 h 281"/>
                <a:gd name="T22" fmla="*/ 0 w 248"/>
                <a:gd name="T23" fmla="*/ 2147483647 h 281"/>
                <a:gd name="T24" fmla="*/ 0 w 248"/>
                <a:gd name="T25" fmla="*/ 2147483647 h 28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48" h="281">
                  <a:moveTo>
                    <a:pt x="0" y="6"/>
                  </a:moveTo>
                  <a:cubicBezTo>
                    <a:pt x="64" y="6"/>
                    <a:pt x="64" y="6"/>
                    <a:pt x="64" y="6"/>
                  </a:cubicBezTo>
                  <a:cubicBezTo>
                    <a:pt x="64" y="48"/>
                    <a:pt x="64" y="48"/>
                    <a:pt x="64" y="48"/>
                  </a:cubicBezTo>
                  <a:cubicBezTo>
                    <a:pt x="81" y="22"/>
                    <a:pt x="107" y="0"/>
                    <a:pt x="150" y="0"/>
                  </a:cubicBezTo>
                  <a:cubicBezTo>
                    <a:pt x="212" y="0"/>
                    <a:pt x="248" y="42"/>
                    <a:pt x="248" y="105"/>
                  </a:cubicBezTo>
                  <a:cubicBezTo>
                    <a:pt x="248" y="281"/>
                    <a:pt x="248" y="281"/>
                    <a:pt x="248" y="281"/>
                  </a:cubicBezTo>
                  <a:cubicBezTo>
                    <a:pt x="184" y="281"/>
                    <a:pt x="184" y="281"/>
                    <a:pt x="184" y="281"/>
                  </a:cubicBezTo>
                  <a:cubicBezTo>
                    <a:pt x="184" y="125"/>
                    <a:pt x="184" y="125"/>
                    <a:pt x="184" y="125"/>
                  </a:cubicBezTo>
                  <a:cubicBezTo>
                    <a:pt x="184" y="82"/>
                    <a:pt x="163" y="57"/>
                    <a:pt x="126" y="57"/>
                  </a:cubicBezTo>
                  <a:cubicBezTo>
                    <a:pt x="89" y="57"/>
                    <a:pt x="64" y="83"/>
                    <a:pt x="64" y="126"/>
                  </a:cubicBezTo>
                  <a:cubicBezTo>
                    <a:pt x="64" y="281"/>
                    <a:pt x="64" y="281"/>
                    <a:pt x="64" y="281"/>
                  </a:cubicBezTo>
                  <a:cubicBezTo>
                    <a:pt x="0" y="281"/>
                    <a:pt x="0" y="281"/>
                    <a:pt x="0" y="281"/>
                  </a:cubicBezTo>
                  <a:lnTo>
                    <a:pt x="0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</p:grpSp>
      <p:cxnSp>
        <p:nvCxnSpPr>
          <p:cNvPr id="43" name="Straight Connector 42"/>
          <p:cNvCxnSpPr/>
          <p:nvPr userDrawn="1"/>
        </p:nvCxnSpPr>
        <p:spPr>
          <a:xfrm>
            <a:off x="395288" y="2813050"/>
            <a:ext cx="496887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Oval 43"/>
          <p:cNvSpPr/>
          <p:nvPr userDrawn="1"/>
        </p:nvSpPr>
        <p:spPr>
          <a:xfrm>
            <a:off x="5364163" y="2381250"/>
            <a:ext cx="863600" cy="863600"/>
          </a:xfrm>
          <a:prstGeom prst="ellipse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AU"/>
          </a:p>
        </p:txBody>
      </p:sp>
      <p:grpSp>
        <p:nvGrpSpPr>
          <p:cNvPr id="45" name="Group 44"/>
          <p:cNvGrpSpPr/>
          <p:nvPr userDrawn="1"/>
        </p:nvGrpSpPr>
        <p:grpSpPr>
          <a:xfrm>
            <a:off x="5599767" y="2686542"/>
            <a:ext cx="392738" cy="253170"/>
            <a:chOff x="5503863" y="2646363"/>
            <a:chExt cx="576262" cy="371476"/>
          </a:xfrm>
          <a:solidFill>
            <a:schemeClr val="bg1"/>
          </a:solidFill>
        </p:grpSpPr>
        <p:sp>
          <p:nvSpPr>
            <p:cNvPr id="46" name="Freeform 5"/>
            <p:cNvSpPr>
              <a:spLocks noEditPoints="1"/>
            </p:cNvSpPr>
            <p:nvPr/>
          </p:nvSpPr>
          <p:spPr bwMode="auto">
            <a:xfrm>
              <a:off x="5562600" y="2646363"/>
              <a:ext cx="457200" cy="323850"/>
            </a:xfrm>
            <a:custGeom>
              <a:avLst/>
              <a:gdLst>
                <a:gd name="T0" fmla="*/ 3 w 122"/>
                <a:gd name="T1" fmla="*/ 84 h 86"/>
                <a:gd name="T2" fmla="*/ 119 w 122"/>
                <a:gd name="T3" fmla="*/ 84 h 86"/>
                <a:gd name="T4" fmla="*/ 119 w 122"/>
                <a:gd name="T5" fmla="*/ 10 h 86"/>
                <a:gd name="T6" fmla="*/ 113 w 122"/>
                <a:gd name="T7" fmla="*/ 3 h 86"/>
                <a:gd name="T8" fmla="*/ 9 w 122"/>
                <a:gd name="T9" fmla="*/ 3 h 86"/>
                <a:gd name="T10" fmla="*/ 3 w 122"/>
                <a:gd name="T11" fmla="*/ 10 h 86"/>
                <a:gd name="T12" fmla="*/ 3 w 122"/>
                <a:gd name="T13" fmla="*/ 84 h 86"/>
                <a:gd name="T14" fmla="*/ 120 w 122"/>
                <a:gd name="T15" fmla="*/ 86 h 86"/>
                <a:gd name="T16" fmla="*/ 1 w 122"/>
                <a:gd name="T17" fmla="*/ 86 h 86"/>
                <a:gd name="T18" fmla="*/ 0 w 122"/>
                <a:gd name="T19" fmla="*/ 85 h 86"/>
                <a:gd name="T20" fmla="*/ 0 w 122"/>
                <a:gd name="T21" fmla="*/ 10 h 86"/>
                <a:gd name="T22" fmla="*/ 9 w 122"/>
                <a:gd name="T23" fmla="*/ 0 h 86"/>
                <a:gd name="T24" fmla="*/ 113 w 122"/>
                <a:gd name="T25" fmla="*/ 0 h 86"/>
                <a:gd name="T26" fmla="*/ 122 w 122"/>
                <a:gd name="T27" fmla="*/ 10 h 86"/>
                <a:gd name="T28" fmla="*/ 122 w 122"/>
                <a:gd name="T29" fmla="*/ 85 h 86"/>
                <a:gd name="T30" fmla="*/ 120 w 122"/>
                <a:gd name="T31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2" h="86">
                  <a:moveTo>
                    <a:pt x="3" y="84"/>
                  </a:moveTo>
                  <a:cubicBezTo>
                    <a:pt x="119" y="84"/>
                    <a:pt x="119" y="84"/>
                    <a:pt x="119" y="84"/>
                  </a:cubicBezTo>
                  <a:cubicBezTo>
                    <a:pt x="119" y="10"/>
                    <a:pt x="119" y="10"/>
                    <a:pt x="119" y="10"/>
                  </a:cubicBezTo>
                  <a:cubicBezTo>
                    <a:pt x="119" y="6"/>
                    <a:pt x="116" y="3"/>
                    <a:pt x="113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5" y="3"/>
                    <a:pt x="3" y="6"/>
                    <a:pt x="3" y="10"/>
                  </a:cubicBezTo>
                  <a:lnTo>
                    <a:pt x="3" y="84"/>
                  </a:lnTo>
                  <a:close/>
                  <a:moveTo>
                    <a:pt x="120" y="86"/>
                  </a:move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0" y="86"/>
                    <a:pt x="0" y="85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5"/>
                    <a:pt x="4" y="0"/>
                    <a:pt x="9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8" y="0"/>
                    <a:pt x="122" y="5"/>
                    <a:pt x="122" y="10"/>
                  </a:cubicBezTo>
                  <a:cubicBezTo>
                    <a:pt x="122" y="85"/>
                    <a:pt x="122" y="85"/>
                    <a:pt x="122" y="85"/>
                  </a:cubicBezTo>
                  <a:cubicBezTo>
                    <a:pt x="122" y="86"/>
                    <a:pt x="121" y="86"/>
                    <a:pt x="120" y="86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latin typeface="+mn-lt"/>
                <a:cs typeface="+mn-cs"/>
              </a:endParaRPr>
            </a:p>
          </p:txBody>
        </p:sp>
        <p:sp>
          <p:nvSpPr>
            <p:cNvPr id="47" name="Freeform 6"/>
            <p:cNvSpPr>
              <a:spLocks noEditPoints="1"/>
            </p:cNvSpPr>
            <p:nvPr/>
          </p:nvSpPr>
          <p:spPr bwMode="auto">
            <a:xfrm>
              <a:off x="5503863" y="2962276"/>
              <a:ext cx="576262" cy="55563"/>
            </a:xfrm>
            <a:custGeom>
              <a:avLst/>
              <a:gdLst>
                <a:gd name="T0" fmla="*/ 4 w 154"/>
                <a:gd name="T1" fmla="*/ 2 h 15"/>
                <a:gd name="T2" fmla="*/ 3 w 154"/>
                <a:gd name="T3" fmla="*/ 3 h 15"/>
                <a:gd name="T4" fmla="*/ 3 w 154"/>
                <a:gd name="T5" fmla="*/ 5 h 15"/>
                <a:gd name="T6" fmla="*/ 12 w 154"/>
                <a:gd name="T7" fmla="*/ 12 h 15"/>
                <a:gd name="T8" fmla="*/ 142 w 154"/>
                <a:gd name="T9" fmla="*/ 12 h 15"/>
                <a:gd name="T10" fmla="*/ 151 w 154"/>
                <a:gd name="T11" fmla="*/ 5 h 15"/>
                <a:gd name="T12" fmla="*/ 151 w 154"/>
                <a:gd name="T13" fmla="*/ 3 h 15"/>
                <a:gd name="T14" fmla="*/ 149 w 154"/>
                <a:gd name="T15" fmla="*/ 2 h 15"/>
                <a:gd name="T16" fmla="*/ 4 w 154"/>
                <a:gd name="T17" fmla="*/ 2 h 15"/>
                <a:gd name="T18" fmla="*/ 142 w 154"/>
                <a:gd name="T19" fmla="*/ 15 h 15"/>
                <a:gd name="T20" fmla="*/ 12 w 154"/>
                <a:gd name="T21" fmla="*/ 15 h 15"/>
                <a:gd name="T22" fmla="*/ 0 w 154"/>
                <a:gd name="T23" fmla="*/ 6 h 15"/>
                <a:gd name="T24" fmla="*/ 1 w 154"/>
                <a:gd name="T25" fmla="*/ 2 h 15"/>
                <a:gd name="T26" fmla="*/ 4 w 154"/>
                <a:gd name="T27" fmla="*/ 0 h 15"/>
                <a:gd name="T28" fmla="*/ 149 w 154"/>
                <a:gd name="T29" fmla="*/ 0 h 15"/>
                <a:gd name="T30" fmla="*/ 153 w 154"/>
                <a:gd name="T31" fmla="*/ 2 h 15"/>
                <a:gd name="T32" fmla="*/ 153 w 154"/>
                <a:gd name="T33" fmla="*/ 6 h 15"/>
                <a:gd name="T34" fmla="*/ 142 w 154"/>
                <a:gd name="T3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4" h="15">
                  <a:moveTo>
                    <a:pt x="4" y="2"/>
                  </a:moveTo>
                  <a:cubicBezTo>
                    <a:pt x="4" y="2"/>
                    <a:pt x="3" y="3"/>
                    <a:pt x="3" y="3"/>
                  </a:cubicBezTo>
                  <a:cubicBezTo>
                    <a:pt x="3" y="4"/>
                    <a:pt x="3" y="4"/>
                    <a:pt x="3" y="5"/>
                  </a:cubicBezTo>
                  <a:cubicBezTo>
                    <a:pt x="4" y="10"/>
                    <a:pt x="8" y="12"/>
                    <a:pt x="12" y="12"/>
                  </a:cubicBezTo>
                  <a:cubicBezTo>
                    <a:pt x="142" y="12"/>
                    <a:pt x="142" y="12"/>
                    <a:pt x="142" y="12"/>
                  </a:cubicBezTo>
                  <a:cubicBezTo>
                    <a:pt x="146" y="12"/>
                    <a:pt x="149" y="10"/>
                    <a:pt x="151" y="5"/>
                  </a:cubicBezTo>
                  <a:cubicBezTo>
                    <a:pt x="151" y="4"/>
                    <a:pt x="151" y="4"/>
                    <a:pt x="151" y="3"/>
                  </a:cubicBezTo>
                  <a:cubicBezTo>
                    <a:pt x="150" y="3"/>
                    <a:pt x="150" y="2"/>
                    <a:pt x="149" y="2"/>
                  </a:cubicBezTo>
                  <a:lnTo>
                    <a:pt x="4" y="2"/>
                  </a:lnTo>
                  <a:close/>
                  <a:moveTo>
                    <a:pt x="142" y="15"/>
                  </a:moveTo>
                  <a:cubicBezTo>
                    <a:pt x="12" y="15"/>
                    <a:pt x="12" y="15"/>
                    <a:pt x="12" y="15"/>
                  </a:cubicBezTo>
                  <a:cubicBezTo>
                    <a:pt x="7" y="15"/>
                    <a:pt x="2" y="11"/>
                    <a:pt x="0" y="6"/>
                  </a:cubicBezTo>
                  <a:cubicBezTo>
                    <a:pt x="0" y="5"/>
                    <a:pt x="0" y="3"/>
                    <a:pt x="1" y="2"/>
                  </a:cubicBezTo>
                  <a:cubicBezTo>
                    <a:pt x="2" y="0"/>
                    <a:pt x="3" y="0"/>
                    <a:pt x="4" y="0"/>
                  </a:cubicBezTo>
                  <a:cubicBezTo>
                    <a:pt x="149" y="0"/>
                    <a:pt x="149" y="0"/>
                    <a:pt x="149" y="0"/>
                  </a:cubicBezTo>
                  <a:cubicBezTo>
                    <a:pt x="151" y="0"/>
                    <a:pt x="152" y="0"/>
                    <a:pt x="153" y="2"/>
                  </a:cubicBezTo>
                  <a:cubicBezTo>
                    <a:pt x="154" y="3"/>
                    <a:pt x="154" y="5"/>
                    <a:pt x="153" y="6"/>
                  </a:cubicBezTo>
                  <a:cubicBezTo>
                    <a:pt x="152" y="11"/>
                    <a:pt x="147" y="15"/>
                    <a:pt x="142" y="15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latin typeface="+mn-lt"/>
                <a:cs typeface="+mn-cs"/>
              </a:endParaRPr>
            </a:p>
          </p:txBody>
        </p:sp>
        <p:sp>
          <p:nvSpPr>
            <p:cNvPr id="48" name="Freeform 7"/>
            <p:cNvSpPr>
              <a:spLocks noEditPoints="1"/>
            </p:cNvSpPr>
            <p:nvPr/>
          </p:nvSpPr>
          <p:spPr bwMode="auto">
            <a:xfrm>
              <a:off x="5597525" y="2687638"/>
              <a:ext cx="385762" cy="244475"/>
            </a:xfrm>
            <a:custGeom>
              <a:avLst/>
              <a:gdLst>
                <a:gd name="T0" fmla="*/ 3 w 103"/>
                <a:gd name="T1" fmla="*/ 62 h 65"/>
                <a:gd name="T2" fmla="*/ 101 w 103"/>
                <a:gd name="T3" fmla="*/ 62 h 65"/>
                <a:gd name="T4" fmla="*/ 101 w 103"/>
                <a:gd name="T5" fmla="*/ 6 h 65"/>
                <a:gd name="T6" fmla="*/ 97 w 103"/>
                <a:gd name="T7" fmla="*/ 3 h 65"/>
                <a:gd name="T8" fmla="*/ 6 w 103"/>
                <a:gd name="T9" fmla="*/ 3 h 65"/>
                <a:gd name="T10" fmla="*/ 3 w 103"/>
                <a:gd name="T11" fmla="*/ 6 h 65"/>
                <a:gd name="T12" fmla="*/ 3 w 103"/>
                <a:gd name="T13" fmla="*/ 62 h 65"/>
                <a:gd name="T14" fmla="*/ 102 w 103"/>
                <a:gd name="T15" fmla="*/ 65 h 65"/>
                <a:gd name="T16" fmla="*/ 2 w 103"/>
                <a:gd name="T17" fmla="*/ 65 h 65"/>
                <a:gd name="T18" fmla="*/ 0 w 103"/>
                <a:gd name="T19" fmla="*/ 64 h 65"/>
                <a:gd name="T20" fmla="*/ 0 w 103"/>
                <a:gd name="T21" fmla="*/ 6 h 65"/>
                <a:gd name="T22" fmla="*/ 6 w 103"/>
                <a:gd name="T23" fmla="*/ 0 h 65"/>
                <a:gd name="T24" fmla="*/ 97 w 103"/>
                <a:gd name="T25" fmla="*/ 0 h 65"/>
                <a:gd name="T26" fmla="*/ 103 w 103"/>
                <a:gd name="T27" fmla="*/ 6 h 65"/>
                <a:gd name="T28" fmla="*/ 103 w 103"/>
                <a:gd name="T29" fmla="*/ 64 h 65"/>
                <a:gd name="T30" fmla="*/ 102 w 103"/>
                <a:gd name="T31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3" h="65">
                  <a:moveTo>
                    <a:pt x="3" y="62"/>
                  </a:moveTo>
                  <a:cubicBezTo>
                    <a:pt x="101" y="62"/>
                    <a:pt x="101" y="62"/>
                    <a:pt x="101" y="62"/>
                  </a:cubicBezTo>
                  <a:cubicBezTo>
                    <a:pt x="101" y="6"/>
                    <a:pt x="101" y="6"/>
                    <a:pt x="101" y="6"/>
                  </a:cubicBezTo>
                  <a:cubicBezTo>
                    <a:pt x="101" y="4"/>
                    <a:pt x="99" y="3"/>
                    <a:pt x="97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5" y="3"/>
                    <a:pt x="3" y="4"/>
                    <a:pt x="3" y="6"/>
                  </a:cubicBezTo>
                  <a:lnTo>
                    <a:pt x="3" y="62"/>
                  </a:lnTo>
                  <a:close/>
                  <a:moveTo>
                    <a:pt x="102" y="65"/>
                  </a:moveTo>
                  <a:cubicBezTo>
                    <a:pt x="2" y="65"/>
                    <a:pt x="2" y="65"/>
                    <a:pt x="2" y="65"/>
                  </a:cubicBezTo>
                  <a:cubicBezTo>
                    <a:pt x="1" y="65"/>
                    <a:pt x="0" y="64"/>
                    <a:pt x="0" y="64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101" y="0"/>
                    <a:pt x="103" y="3"/>
                    <a:pt x="103" y="6"/>
                  </a:cubicBezTo>
                  <a:cubicBezTo>
                    <a:pt x="103" y="64"/>
                    <a:pt x="103" y="64"/>
                    <a:pt x="103" y="64"/>
                  </a:cubicBezTo>
                  <a:cubicBezTo>
                    <a:pt x="103" y="64"/>
                    <a:pt x="103" y="65"/>
                    <a:pt x="102" y="65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latin typeface="+mn-lt"/>
                <a:cs typeface="+mn-cs"/>
              </a:endParaRPr>
            </a:p>
          </p:txBody>
        </p:sp>
        <p:sp>
          <p:nvSpPr>
            <p:cNvPr id="49" name="Freeform 8"/>
            <p:cNvSpPr>
              <a:spLocks noEditPoints="1"/>
            </p:cNvSpPr>
            <p:nvPr/>
          </p:nvSpPr>
          <p:spPr bwMode="auto">
            <a:xfrm>
              <a:off x="5738813" y="2763838"/>
              <a:ext cx="101600" cy="96838"/>
            </a:xfrm>
            <a:custGeom>
              <a:avLst/>
              <a:gdLst>
                <a:gd name="T0" fmla="*/ 13 w 27"/>
                <a:gd name="T1" fmla="*/ 15 h 26"/>
                <a:gd name="T2" fmla="*/ 14 w 27"/>
                <a:gd name="T3" fmla="*/ 15 h 26"/>
                <a:gd name="T4" fmla="*/ 22 w 27"/>
                <a:gd name="T5" fmla="*/ 23 h 26"/>
                <a:gd name="T6" fmla="*/ 24 w 27"/>
                <a:gd name="T7" fmla="*/ 21 h 26"/>
                <a:gd name="T8" fmla="*/ 16 w 27"/>
                <a:gd name="T9" fmla="*/ 13 h 26"/>
                <a:gd name="T10" fmla="*/ 16 w 27"/>
                <a:gd name="T11" fmla="*/ 12 h 26"/>
                <a:gd name="T12" fmla="*/ 16 w 27"/>
                <a:gd name="T13" fmla="*/ 11 h 26"/>
                <a:gd name="T14" fmla="*/ 19 w 27"/>
                <a:gd name="T15" fmla="*/ 7 h 26"/>
                <a:gd name="T16" fmla="*/ 4 w 27"/>
                <a:gd name="T17" fmla="*/ 3 h 26"/>
                <a:gd name="T18" fmla="*/ 8 w 27"/>
                <a:gd name="T19" fmla="*/ 19 h 26"/>
                <a:gd name="T20" fmla="*/ 12 w 27"/>
                <a:gd name="T21" fmla="*/ 15 h 26"/>
                <a:gd name="T22" fmla="*/ 13 w 27"/>
                <a:gd name="T23" fmla="*/ 15 h 26"/>
                <a:gd name="T24" fmla="*/ 22 w 27"/>
                <a:gd name="T25" fmla="*/ 26 h 26"/>
                <a:gd name="T26" fmla="*/ 21 w 27"/>
                <a:gd name="T27" fmla="*/ 26 h 26"/>
                <a:gd name="T28" fmla="*/ 13 w 27"/>
                <a:gd name="T29" fmla="*/ 18 h 26"/>
                <a:gd name="T30" fmla="*/ 9 w 27"/>
                <a:gd name="T31" fmla="*/ 22 h 26"/>
                <a:gd name="T32" fmla="*/ 7 w 27"/>
                <a:gd name="T33" fmla="*/ 22 h 26"/>
                <a:gd name="T34" fmla="*/ 6 w 27"/>
                <a:gd name="T35" fmla="*/ 21 h 26"/>
                <a:gd name="T36" fmla="*/ 0 w 27"/>
                <a:gd name="T37" fmla="*/ 1 h 26"/>
                <a:gd name="T38" fmla="*/ 1 w 27"/>
                <a:gd name="T39" fmla="*/ 0 h 26"/>
                <a:gd name="T40" fmla="*/ 2 w 27"/>
                <a:gd name="T41" fmla="*/ 0 h 26"/>
                <a:gd name="T42" fmla="*/ 22 w 27"/>
                <a:gd name="T43" fmla="*/ 6 h 26"/>
                <a:gd name="T44" fmla="*/ 23 w 27"/>
                <a:gd name="T45" fmla="*/ 7 h 26"/>
                <a:gd name="T46" fmla="*/ 23 w 27"/>
                <a:gd name="T47" fmla="*/ 8 h 26"/>
                <a:gd name="T48" fmla="*/ 19 w 27"/>
                <a:gd name="T49" fmla="*/ 12 h 26"/>
                <a:gd name="T50" fmla="*/ 27 w 27"/>
                <a:gd name="T51" fmla="*/ 20 h 26"/>
                <a:gd name="T52" fmla="*/ 27 w 27"/>
                <a:gd name="T53" fmla="*/ 21 h 26"/>
                <a:gd name="T54" fmla="*/ 27 w 27"/>
                <a:gd name="T55" fmla="*/ 22 h 26"/>
                <a:gd name="T56" fmla="*/ 22 w 27"/>
                <a:gd name="T57" fmla="*/ 26 h 26"/>
                <a:gd name="T58" fmla="*/ 22 w 27"/>
                <a:gd name="T5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7" h="26">
                  <a:moveTo>
                    <a:pt x="13" y="15"/>
                  </a:moveTo>
                  <a:cubicBezTo>
                    <a:pt x="13" y="15"/>
                    <a:pt x="13" y="15"/>
                    <a:pt x="14" y="15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2" y="15"/>
                    <a:pt x="12" y="15"/>
                    <a:pt x="13" y="15"/>
                  </a:cubicBezTo>
                  <a:moveTo>
                    <a:pt x="22" y="26"/>
                  </a:moveTo>
                  <a:cubicBezTo>
                    <a:pt x="21" y="26"/>
                    <a:pt x="21" y="26"/>
                    <a:pt x="21" y="26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8" y="22"/>
                    <a:pt x="8" y="22"/>
                    <a:pt x="7" y="22"/>
                  </a:cubicBezTo>
                  <a:cubicBezTo>
                    <a:pt x="7" y="22"/>
                    <a:pt x="7" y="22"/>
                    <a:pt x="6" y="2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23" y="6"/>
                    <a:pt x="23" y="6"/>
                    <a:pt x="23" y="7"/>
                  </a:cubicBezTo>
                  <a:cubicBezTo>
                    <a:pt x="23" y="7"/>
                    <a:pt x="23" y="7"/>
                    <a:pt x="23" y="8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27" y="20"/>
                    <a:pt x="27" y="20"/>
                    <a:pt x="27" y="20"/>
                  </a:cubicBezTo>
                  <a:cubicBezTo>
                    <a:pt x="27" y="20"/>
                    <a:pt x="27" y="20"/>
                    <a:pt x="27" y="21"/>
                  </a:cubicBezTo>
                  <a:cubicBezTo>
                    <a:pt x="27" y="21"/>
                    <a:pt x="27" y="21"/>
                    <a:pt x="27" y="22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6"/>
                    <a:pt x="22" y="26"/>
                    <a:pt x="22" y="26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latin typeface="+mn-lt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6" y="1563639"/>
            <a:ext cx="4367160" cy="1224136"/>
          </a:xfrm>
        </p:spPr>
        <p:txBody>
          <a:bodyPr/>
          <a:lstStyle>
            <a:lvl1pPr>
              <a:defRPr sz="28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536" y="2986659"/>
            <a:ext cx="4367160" cy="881236"/>
          </a:xfrm>
          <a:solidFill>
            <a:srgbClr val="FFFFFF">
              <a:alpha val="94902"/>
            </a:srgbClr>
          </a:solidFill>
        </p:spPr>
        <p:txBody>
          <a:bodyPr lIns="90000"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2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AU" dirty="0"/>
          </a:p>
        </p:txBody>
      </p:sp>
      <p:sp>
        <p:nvSpPr>
          <p:cNvPr id="50" name="Date Placeholder 3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163AD6D9-D8FA-4453-9F82-43B7C6D8D84D}" type="datetime4">
              <a:rPr lang="en-AU"/>
              <a:pPr>
                <a:defRPr/>
              </a:pPr>
              <a:t>17 February 2021</a:t>
            </a:fld>
            <a:endParaRPr lang="en-AU" dirty="0"/>
          </a:p>
        </p:txBody>
      </p:sp>
      <p:sp>
        <p:nvSpPr>
          <p:cNvPr id="51" name="Footer Placeholder 3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AU"/>
              <a:t>© NSW Department of Education | </a:t>
            </a:r>
            <a:r>
              <a:rPr lang="en-US"/>
              <a:t>Document title</a:t>
            </a:r>
            <a:endParaRPr lang="en-AU"/>
          </a:p>
        </p:txBody>
      </p:sp>
      <p:sp>
        <p:nvSpPr>
          <p:cNvPr id="52" name="Slide Number Placeholder 4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 altLang="en-US"/>
              <a:t>Page </a:t>
            </a:r>
            <a:fld id="{FADE5D8C-0DD9-4184-B142-50B09BC91088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9423377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4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1588"/>
            <a:ext cx="2843212" cy="514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 userDrawn="1"/>
        </p:nvSpPr>
        <p:spPr>
          <a:xfrm>
            <a:off x="6300788" y="0"/>
            <a:ext cx="2843212" cy="5143500"/>
          </a:xfrm>
          <a:prstGeom prst="rect">
            <a:avLst/>
          </a:prstGeom>
          <a:solidFill>
            <a:schemeClr val="tx2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AU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6300788" y="987425"/>
            <a:ext cx="2303462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67494"/>
            <a:ext cx="5616624" cy="709587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200153"/>
            <a:ext cx="5616624" cy="3531839"/>
          </a:xfrm>
        </p:spPr>
        <p:txBody>
          <a:bodyPr>
            <a:normAutofit/>
          </a:bodyPr>
          <a:lstStyle>
            <a:lvl1pPr>
              <a:defRPr sz="1100"/>
            </a:lvl1pPr>
            <a:lvl2pPr>
              <a:defRPr sz="10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7" name="Date Placeholder 1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D87252F-F159-44CD-92CA-ABE1558658FE}" type="datetime4">
              <a:rPr lang="en-AU"/>
              <a:pPr>
                <a:defRPr/>
              </a:pPr>
              <a:t>17 February 2021</a:t>
            </a:fld>
            <a:endParaRPr lang="en-AU" dirty="0"/>
          </a:p>
        </p:txBody>
      </p:sp>
      <p:sp>
        <p:nvSpPr>
          <p:cNvPr id="8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© NSW Department of Education | Document title</a:t>
            </a:r>
          </a:p>
        </p:txBody>
      </p:sp>
      <p:sp>
        <p:nvSpPr>
          <p:cNvPr id="9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altLang="en-US"/>
              <a:t>Page </a:t>
            </a:r>
            <a:fld id="{CCBB34B2-A462-4891-B37A-4EF10911E10A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891503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4556125"/>
            <a:ext cx="9144000" cy="668338"/>
          </a:xfrm>
          <a:prstGeom prst="rect">
            <a:avLst/>
          </a:prstGeom>
          <a:solidFill>
            <a:srgbClr val="4259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AU"/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9144000" cy="1708150"/>
          </a:xfrm>
          <a:prstGeom prst="rect">
            <a:avLst/>
          </a:prstGeom>
          <a:solidFill>
            <a:srgbClr val="00AB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AU"/>
          </a:p>
        </p:txBody>
      </p:sp>
      <p:pic>
        <p:nvPicPr>
          <p:cNvPr id="6" name="Picture 2" descr="C:\Users\johnAq\Desktop\images\DoE_Corporate_PPT_2015_Page_05_Image_000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08150"/>
            <a:ext cx="9144000" cy="284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/>
          <p:cNvCxnSpPr/>
          <p:nvPr userDrawn="1"/>
        </p:nvCxnSpPr>
        <p:spPr>
          <a:xfrm>
            <a:off x="395288" y="987425"/>
            <a:ext cx="74168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 userDrawn="1"/>
        </p:nvSpPr>
        <p:spPr>
          <a:xfrm>
            <a:off x="7812088" y="555625"/>
            <a:ext cx="863600" cy="863600"/>
          </a:xfrm>
          <a:prstGeom prst="ellipse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AU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8048039" y="853827"/>
            <a:ext cx="392738" cy="253170"/>
            <a:chOff x="5503863" y="2646363"/>
            <a:chExt cx="576262" cy="371476"/>
          </a:xfrm>
          <a:solidFill>
            <a:schemeClr val="bg1"/>
          </a:solidFill>
        </p:grpSpPr>
        <p:sp>
          <p:nvSpPr>
            <p:cNvPr id="10" name="Freeform 5"/>
            <p:cNvSpPr>
              <a:spLocks noEditPoints="1"/>
            </p:cNvSpPr>
            <p:nvPr/>
          </p:nvSpPr>
          <p:spPr bwMode="auto">
            <a:xfrm>
              <a:off x="5562600" y="2646363"/>
              <a:ext cx="457200" cy="323850"/>
            </a:xfrm>
            <a:custGeom>
              <a:avLst/>
              <a:gdLst>
                <a:gd name="T0" fmla="*/ 3 w 122"/>
                <a:gd name="T1" fmla="*/ 84 h 86"/>
                <a:gd name="T2" fmla="*/ 119 w 122"/>
                <a:gd name="T3" fmla="*/ 84 h 86"/>
                <a:gd name="T4" fmla="*/ 119 w 122"/>
                <a:gd name="T5" fmla="*/ 10 h 86"/>
                <a:gd name="T6" fmla="*/ 113 w 122"/>
                <a:gd name="T7" fmla="*/ 3 h 86"/>
                <a:gd name="T8" fmla="*/ 9 w 122"/>
                <a:gd name="T9" fmla="*/ 3 h 86"/>
                <a:gd name="T10" fmla="*/ 3 w 122"/>
                <a:gd name="T11" fmla="*/ 10 h 86"/>
                <a:gd name="T12" fmla="*/ 3 w 122"/>
                <a:gd name="T13" fmla="*/ 84 h 86"/>
                <a:gd name="T14" fmla="*/ 120 w 122"/>
                <a:gd name="T15" fmla="*/ 86 h 86"/>
                <a:gd name="T16" fmla="*/ 1 w 122"/>
                <a:gd name="T17" fmla="*/ 86 h 86"/>
                <a:gd name="T18" fmla="*/ 0 w 122"/>
                <a:gd name="T19" fmla="*/ 85 h 86"/>
                <a:gd name="T20" fmla="*/ 0 w 122"/>
                <a:gd name="T21" fmla="*/ 10 h 86"/>
                <a:gd name="T22" fmla="*/ 9 w 122"/>
                <a:gd name="T23" fmla="*/ 0 h 86"/>
                <a:gd name="T24" fmla="*/ 113 w 122"/>
                <a:gd name="T25" fmla="*/ 0 h 86"/>
                <a:gd name="T26" fmla="*/ 122 w 122"/>
                <a:gd name="T27" fmla="*/ 10 h 86"/>
                <a:gd name="T28" fmla="*/ 122 w 122"/>
                <a:gd name="T29" fmla="*/ 85 h 86"/>
                <a:gd name="T30" fmla="*/ 120 w 122"/>
                <a:gd name="T31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2" h="86">
                  <a:moveTo>
                    <a:pt x="3" y="84"/>
                  </a:moveTo>
                  <a:cubicBezTo>
                    <a:pt x="119" y="84"/>
                    <a:pt x="119" y="84"/>
                    <a:pt x="119" y="84"/>
                  </a:cubicBezTo>
                  <a:cubicBezTo>
                    <a:pt x="119" y="10"/>
                    <a:pt x="119" y="10"/>
                    <a:pt x="119" y="10"/>
                  </a:cubicBezTo>
                  <a:cubicBezTo>
                    <a:pt x="119" y="6"/>
                    <a:pt x="116" y="3"/>
                    <a:pt x="113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5" y="3"/>
                    <a:pt x="3" y="6"/>
                    <a:pt x="3" y="10"/>
                  </a:cubicBezTo>
                  <a:lnTo>
                    <a:pt x="3" y="84"/>
                  </a:lnTo>
                  <a:close/>
                  <a:moveTo>
                    <a:pt x="120" y="86"/>
                  </a:move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0" y="86"/>
                    <a:pt x="0" y="85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5"/>
                    <a:pt x="4" y="0"/>
                    <a:pt x="9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8" y="0"/>
                    <a:pt x="122" y="5"/>
                    <a:pt x="122" y="10"/>
                  </a:cubicBezTo>
                  <a:cubicBezTo>
                    <a:pt x="122" y="85"/>
                    <a:pt x="122" y="85"/>
                    <a:pt x="122" y="85"/>
                  </a:cubicBezTo>
                  <a:cubicBezTo>
                    <a:pt x="122" y="86"/>
                    <a:pt x="121" y="86"/>
                    <a:pt x="120" y="86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latin typeface="+mn-lt"/>
                <a:cs typeface="+mn-cs"/>
              </a:endParaRPr>
            </a:p>
          </p:txBody>
        </p:sp>
        <p:sp>
          <p:nvSpPr>
            <p:cNvPr id="11" name="Freeform 6"/>
            <p:cNvSpPr>
              <a:spLocks noEditPoints="1"/>
            </p:cNvSpPr>
            <p:nvPr/>
          </p:nvSpPr>
          <p:spPr bwMode="auto">
            <a:xfrm>
              <a:off x="5503863" y="2962276"/>
              <a:ext cx="576262" cy="55563"/>
            </a:xfrm>
            <a:custGeom>
              <a:avLst/>
              <a:gdLst>
                <a:gd name="T0" fmla="*/ 4 w 154"/>
                <a:gd name="T1" fmla="*/ 2 h 15"/>
                <a:gd name="T2" fmla="*/ 3 w 154"/>
                <a:gd name="T3" fmla="*/ 3 h 15"/>
                <a:gd name="T4" fmla="*/ 3 w 154"/>
                <a:gd name="T5" fmla="*/ 5 h 15"/>
                <a:gd name="T6" fmla="*/ 12 w 154"/>
                <a:gd name="T7" fmla="*/ 12 h 15"/>
                <a:gd name="T8" fmla="*/ 142 w 154"/>
                <a:gd name="T9" fmla="*/ 12 h 15"/>
                <a:gd name="T10" fmla="*/ 151 w 154"/>
                <a:gd name="T11" fmla="*/ 5 h 15"/>
                <a:gd name="T12" fmla="*/ 151 w 154"/>
                <a:gd name="T13" fmla="*/ 3 h 15"/>
                <a:gd name="T14" fmla="*/ 149 w 154"/>
                <a:gd name="T15" fmla="*/ 2 h 15"/>
                <a:gd name="T16" fmla="*/ 4 w 154"/>
                <a:gd name="T17" fmla="*/ 2 h 15"/>
                <a:gd name="T18" fmla="*/ 142 w 154"/>
                <a:gd name="T19" fmla="*/ 15 h 15"/>
                <a:gd name="T20" fmla="*/ 12 w 154"/>
                <a:gd name="T21" fmla="*/ 15 h 15"/>
                <a:gd name="T22" fmla="*/ 0 w 154"/>
                <a:gd name="T23" fmla="*/ 6 h 15"/>
                <a:gd name="T24" fmla="*/ 1 w 154"/>
                <a:gd name="T25" fmla="*/ 2 h 15"/>
                <a:gd name="T26" fmla="*/ 4 w 154"/>
                <a:gd name="T27" fmla="*/ 0 h 15"/>
                <a:gd name="T28" fmla="*/ 149 w 154"/>
                <a:gd name="T29" fmla="*/ 0 h 15"/>
                <a:gd name="T30" fmla="*/ 153 w 154"/>
                <a:gd name="T31" fmla="*/ 2 h 15"/>
                <a:gd name="T32" fmla="*/ 153 w 154"/>
                <a:gd name="T33" fmla="*/ 6 h 15"/>
                <a:gd name="T34" fmla="*/ 142 w 154"/>
                <a:gd name="T3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4" h="15">
                  <a:moveTo>
                    <a:pt x="4" y="2"/>
                  </a:moveTo>
                  <a:cubicBezTo>
                    <a:pt x="4" y="2"/>
                    <a:pt x="3" y="3"/>
                    <a:pt x="3" y="3"/>
                  </a:cubicBezTo>
                  <a:cubicBezTo>
                    <a:pt x="3" y="4"/>
                    <a:pt x="3" y="4"/>
                    <a:pt x="3" y="5"/>
                  </a:cubicBezTo>
                  <a:cubicBezTo>
                    <a:pt x="4" y="10"/>
                    <a:pt x="8" y="12"/>
                    <a:pt x="12" y="12"/>
                  </a:cubicBezTo>
                  <a:cubicBezTo>
                    <a:pt x="142" y="12"/>
                    <a:pt x="142" y="12"/>
                    <a:pt x="142" y="12"/>
                  </a:cubicBezTo>
                  <a:cubicBezTo>
                    <a:pt x="146" y="12"/>
                    <a:pt x="149" y="10"/>
                    <a:pt x="151" y="5"/>
                  </a:cubicBezTo>
                  <a:cubicBezTo>
                    <a:pt x="151" y="4"/>
                    <a:pt x="151" y="4"/>
                    <a:pt x="151" y="3"/>
                  </a:cubicBezTo>
                  <a:cubicBezTo>
                    <a:pt x="150" y="3"/>
                    <a:pt x="150" y="2"/>
                    <a:pt x="149" y="2"/>
                  </a:cubicBezTo>
                  <a:lnTo>
                    <a:pt x="4" y="2"/>
                  </a:lnTo>
                  <a:close/>
                  <a:moveTo>
                    <a:pt x="142" y="15"/>
                  </a:moveTo>
                  <a:cubicBezTo>
                    <a:pt x="12" y="15"/>
                    <a:pt x="12" y="15"/>
                    <a:pt x="12" y="15"/>
                  </a:cubicBezTo>
                  <a:cubicBezTo>
                    <a:pt x="7" y="15"/>
                    <a:pt x="2" y="11"/>
                    <a:pt x="0" y="6"/>
                  </a:cubicBezTo>
                  <a:cubicBezTo>
                    <a:pt x="0" y="5"/>
                    <a:pt x="0" y="3"/>
                    <a:pt x="1" y="2"/>
                  </a:cubicBezTo>
                  <a:cubicBezTo>
                    <a:pt x="2" y="0"/>
                    <a:pt x="3" y="0"/>
                    <a:pt x="4" y="0"/>
                  </a:cubicBezTo>
                  <a:cubicBezTo>
                    <a:pt x="149" y="0"/>
                    <a:pt x="149" y="0"/>
                    <a:pt x="149" y="0"/>
                  </a:cubicBezTo>
                  <a:cubicBezTo>
                    <a:pt x="151" y="0"/>
                    <a:pt x="152" y="0"/>
                    <a:pt x="153" y="2"/>
                  </a:cubicBezTo>
                  <a:cubicBezTo>
                    <a:pt x="154" y="3"/>
                    <a:pt x="154" y="5"/>
                    <a:pt x="153" y="6"/>
                  </a:cubicBezTo>
                  <a:cubicBezTo>
                    <a:pt x="152" y="11"/>
                    <a:pt x="147" y="15"/>
                    <a:pt x="142" y="15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latin typeface="+mn-lt"/>
                <a:cs typeface="+mn-cs"/>
              </a:endParaRPr>
            </a:p>
          </p:txBody>
        </p:sp>
        <p:sp>
          <p:nvSpPr>
            <p:cNvPr id="12" name="Freeform 7"/>
            <p:cNvSpPr>
              <a:spLocks noEditPoints="1"/>
            </p:cNvSpPr>
            <p:nvPr/>
          </p:nvSpPr>
          <p:spPr bwMode="auto">
            <a:xfrm>
              <a:off x="5597525" y="2687638"/>
              <a:ext cx="385762" cy="244475"/>
            </a:xfrm>
            <a:custGeom>
              <a:avLst/>
              <a:gdLst>
                <a:gd name="T0" fmla="*/ 3 w 103"/>
                <a:gd name="T1" fmla="*/ 62 h 65"/>
                <a:gd name="T2" fmla="*/ 101 w 103"/>
                <a:gd name="T3" fmla="*/ 62 h 65"/>
                <a:gd name="T4" fmla="*/ 101 w 103"/>
                <a:gd name="T5" fmla="*/ 6 h 65"/>
                <a:gd name="T6" fmla="*/ 97 w 103"/>
                <a:gd name="T7" fmla="*/ 3 h 65"/>
                <a:gd name="T8" fmla="*/ 6 w 103"/>
                <a:gd name="T9" fmla="*/ 3 h 65"/>
                <a:gd name="T10" fmla="*/ 3 w 103"/>
                <a:gd name="T11" fmla="*/ 6 h 65"/>
                <a:gd name="T12" fmla="*/ 3 w 103"/>
                <a:gd name="T13" fmla="*/ 62 h 65"/>
                <a:gd name="T14" fmla="*/ 102 w 103"/>
                <a:gd name="T15" fmla="*/ 65 h 65"/>
                <a:gd name="T16" fmla="*/ 2 w 103"/>
                <a:gd name="T17" fmla="*/ 65 h 65"/>
                <a:gd name="T18" fmla="*/ 0 w 103"/>
                <a:gd name="T19" fmla="*/ 64 h 65"/>
                <a:gd name="T20" fmla="*/ 0 w 103"/>
                <a:gd name="T21" fmla="*/ 6 h 65"/>
                <a:gd name="T22" fmla="*/ 6 w 103"/>
                <a:gd name="T23" fmla="*/ 0 h 65"/>
                <a:gd name="T24" fmla="*/ 97 w 103"/>
                <a:gd name="T25" fmla="*/ 0 h 65"/>
                <a:gd name="T26" fmla="*/ 103 w 103"/>
                <a:gd name="T27" fmla="*/ 6 h 65"/>
                <a:gd name="T28" fmla="*/ 103 w 103"/>
                <a:gd name="T29" fmla="*/ 64 h 65"/>
                <a:gd name="T30" fmla="*/ 102 w 103"/>
                <a:gd name="T31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3" h="65">
                  <a:moveTo>
                    <a:pt x="3" y="62"/>
                  </a:moveTo>
                  <a:cubicBezTo>
                    <a:pt x="101" y="62"/>
                    <a:pt x="101" y="62"/>
                    <a:pt x="101" y="62"/>
                  </a:cubicBezTo>
                  <a:cubicBezTo>
                    <a:pt x="101" y="6"/>
                    <a:pt x="101" y="6"/>
                    <a:pt x="101" y="6"/>
                  </a:cubicBezTo>
                  <a:cubicBezTo>
                    <a:pt x="101" y="4"/>
                    <a:pt x="99" y="3"/>
                    <a:pt x="97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5" y="3"/>
                    <a:pt x="3" y="4"/>
                    <a:pt x="3" y="6"/>
                  </a:cubicBezTo>
                  <a:lnTo>
                    <a:pt x="3" y="62"/>
                  </a:lnTo>
                  <a:close/>
                  <a:moveTo>
                    <a:pt x="102" y="65"/>
                  </a:moveTo>
                  <a:cubicBezTo>
                    <a:pt x="2" y="65"/>
                    <a:pt x="2" y="65"/>
                    <a:pt x="2" y="65"/>
                  </a:cubicBezTo>
                  <a:cubicBezTo>
                    <a:pt x="1" y="65"/>
                    <a:pt x="0" y="64"/>
                    <a:pt x="0" y="64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101" y="0"/>
                    <a:pt x="103" y="3"/>
                    <a:pt x="103" y="6"/>
                  </a:cubicBezTo>
                  <a:cubicBezTo>
                    <a:pt x="103" y="64"/>
                    <a:pt x="103" y="64"/>
                    <a:pt x="103" y="64"/>
                  </a:cubicBezTo>
                  <a:cubicBezTo>
                    <a:pt x="103" y="64"/>
                    <a:pt x="103" y="65"/>
                    <a:pt x="102" y="65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latin typeface="+mn-lt"/>
                <a:cs typeface="+mn-cs"/>
              </a:endParaRPr>
            </a:p>
          </p:txBody>
        </p:sp>
        <p:sp>
          <p:nvSpPr>
            <p:cNvPr id="13" name="Freeform 8"/>
            <p:cNvSpPr>
              <a:spLocks noEditPoints="1"/>
            </p:cNvSpPr>
            <p:nvPr/>
          </p:nvSpPr>
          <p:spPr bwMode="auto">
            <a:xfrm>
              <a:off x="5738813" y="2763838"/>
              <a:ext cx="101600" cy="96838"/>
            </a:xfrm>
            <a:custGeom>
              <a:avLst/>
              <a:gdLst>
                <a:gd name="T0" fmla="*/ 13 w 27"/>
                <a:gd name="T1" fmla="*/ 15 h 26"/>
                <a:gd name="T2" fmla="*/ 14 w 27"/>
                <a:gd name="T3" fmla="*/ 15 h 26"/>
                <a:gd name="T4" fmla="*/ 22 w 27"/>
                <a:gd name="T5" fmla="*/ 23 h 26"/>
                <a:gd name="T6" fmla="*/ 24 w 27"/>
                <a:gd name="T7" fmla="*/ 21 h 26"/>
                <a:gd name="T8" fmla="*/ 16 w 27"/>
                <a:gd name="T9" fmla="*/ 13 h 26"/>
                <a:gd name="T10" fmla="*/ 16 w 27"/>
                <a:gd name="T11" fmla="*/ 12 h 26"/>
                <a:gd name="T12" fmla="*/ 16 w 27"/>
                <a:gd name="T13" fmla="*/ 11 h 26"/>
                <a:gd name="T14" fmla="*/ 19 w 27"/>
                <a:gd name="T15" fmla="*/ 7 h 26"/>
                <a:gd name="T16" fmla="*/ 4 w 27"/>
                <a:gd name="T17" fmla="*/ 3 h 26"/>
                <a:gd name="T18" fmla="*/ 8 w 27"/>
                <a:gd name="T19" fmla="*/ 19 h 26"/>
                <a:gd name="T20" fmla="*/ 12 w 27"/>
                <a:gd name="T21" fmla="*/ 15 h 26"/>
                <a:gd name="T22" fmla="*/ 13 w 27"/>
                <a:gd name="T23" fmla="*/ 15 h 26"/>
                <a:gd name="T24" fmla="*/ 22 w 27"/>
                <a:gd name="T25" fmla="*/ 26 h 26"/>
                <a:gd name="T26" fmla="*/ 21 w 27"/>
                <a:gd name="T27" fmla="*/ 26 h 26"/>
                <a:gd name="T28" fmla="*/ 13 w 27"/>
                <a:gd name="T29" fmla="*/ 18 h 26"/>
                <a:gd name="T30" fmla="*/ 9 w 27"/>
                <a:gd name="T31" fmla="*/ 22 h 26"/>
                <a:gd name="T32" fmla="*/ 7 w 27"/>
                <a:gd name="T33" fmla="*/ 22 h 26"/>
                <a:gd name="T34" fmla="*/ 6 w 27"/>
                <a:gd name="T35" fmla="*/ 21 h 26"/>
                <a:gd name="T36" fmla="*/ 0 w 27"/>
                <a:gd name="T37" fmla="*/ 1 h 26"/>
                <a:gd name="T38" fmla="*/ 1 w 27"/>
                <a:gd name="T39" fmla="*/ 0 h 26"/>
                <a:gd name="T40" fmla="*/ 2 w 27"/>
                <a:gd name="T41" fmla="*/ 0 h 26"/>
                <a:gd name="T42" fmla="*/ 22 w 27"/>
                <a:gd name="T43" fmla="*/ 6 h 26"/>
                <a:gd name="T44" fmla="*/ 23 w 27"/>
                <a:gd name="T45" fmla="*/ 7 h 26"/>
                <a:gd name="T46" fmla="*/ 23 w 27"/>
                <a:gd name="T47" fmla="*/ 8 h 26"/>
                <a:gd name="T48" fmla="*/ 19 w 27"/>
                <a:gd name="T49" fmla="*/ 12 h 26"/>
                <a:gd name="T50" fmla="*/ 27 w 27"/>
                <a:gd name="T51" fmla="*/ 20 h 26"/>
                <a:gd name="T52" fmla="*/ 27 w 27"/>
                <a:gd name="T53" fmla="*/ 21 h 26"/>
                <a:gd name="T54" fmla="*/ 27 w 27"/>
                <a:gd name="T55" fmla="*/ 22 h 26"/>
                <a:gd name="T56" fmla="*/ 22 w 27"/>
                <a:gd name="T57" fmla="*/ 26 h 26"/>
                <a:gd name="T58" fmla="*/ 22 w 27"/>
                <a:gd name="T5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7" h="26">
                  <a:moveTo>
                    <a:pt x="13" y="15"/>
                  </a:moveTo>
                  <a:cubicBezTo>
                    <a:pt x="13" y="15"/>
                    <a:pt x="13" y="15"/>
                    <a:pt x="14" y="15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2" y="15"/>
                    <a:pt x="12" y="15"/>
                    <a:pt x="13" y="15"/>
                  </a:cubicBezTo>
                  <a:moveTo>
                    <a:pt x="22" y="26"/>
                  </a:moveTo>
                  <a:cubicBezTo>
                    <a:pt x="21" y="26"/>
                    <a:pt x="21" y="26"/>
                    <a:pt x="21" y="26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8" y="22"/>
                    <a:pt x="8" y="22"/>
                    <a:pt x="7" y="22"/>
                  </a:cubicBezTo>
                  <a:cubicBezTo>
                    <a:pt x="7" y="22"/>
                    <a:pt x="7" y="22"/>
                    <a:pt x="6" y="2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23" y="6"/>
                    <a:pt x="23" y="6"/>
                    <a:pt x="23" y="7"/>
                  </a:cubicBezTo>
                  <a:cubicBezTo>
                    <a:pt x="23" y="7"/>
                    <a:pt x="23" y="7"/>
                    <a:pt x="23" y="8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27" y="20"/>
                    <a:pt x="27" y="20"/>
                    <a:pt x="27" y="20"/>
                  </a:cubicBezTo>
                  <a:cubicBezTo>
                    <a:pt x="27" y="20"/>
                    <a:pt x="27" y="20"/>
                    <a:pt x="27" y="21"/>
                  </a:cubicBezTo>
                  <a:cubicBezTo>
                    <a:pt x="27" y="21"/>
                    <a:pt x="27" y="21"/>
                    <a:pt x="27" y="22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6"/>
                    <a:pt x="22" y="26"/>
                    <a:pt x="22" y="26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latin typeface="+mn-lt"/>
                <a:cs typeface="+mn-cs"/>
              </a:endParaRPr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537" y="1059582"/>
            <a:ext cx="7272808" cy="648072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14" name="Date Placeholder 1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DCF8762-892F-4290-9041-6BDCA6F39270}" type="datetime4">
              <a:rPr lang="en-AU"/>
              <a:pPr>
                <a:defRPr/>
              </a:pPr>
              <a:t>17 February 2021</a:t>
            </a:fld>
            <a:endParaRPr lang="en-AU" dirty="0"/>
          </a:p>
        </p:txBody>
      </p:sp>
      <p:sp>
        <p:nvSpPr>
          <p:cNvPr id="15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AU"/>
              <a:t>© NSW Department of Education | </a:t>
            </a:r>
            <a:r>
              <a:rPr lang="en-US"/>
              <a:t>Document title</a:t>
            </a:r>
            <a:endParaRPr lang="en-AU"/>
          </a:p>
        </p:txBody>
      </p:sp>
      <p:sp>
        <p:nvSpPr>
          <p:cNvPr id="1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 altLang="en-US"/>
              <a:t>Page </a:t>
            </a:r>
            <a:fld id="{6AB13ABE-07FB-41C1-A062-083272F6945B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2551934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 userDrawn="1"/>
        </p:nvCxnSpPr>
        <p:spPr>
          <a:xfrm>
            <a:off x="395288" y="987425"/>
            <a:ext cx="82804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4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30774B4-10A0-4ACA-89AE-C375C660E47E}" type="datetime4">
              <a:rPr lang="en-AU"/>
              <a:pPr>
                <a:defRPr/>
              </a:pPr>
              <a:t>17 February 2021</a:t>
            </a:fld>
            <a:endParaRPr lang="en-AU" dirty="0"/>
          </a:p>
        </p:txBody>
      </p:sp>
      <p:sp>
        <p:nvSpPr>
          <p:cNvPr id="5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AU"/>
              <a:t>© NSW Department of Education | </a:t>
            </a:r>
            <a:r>
              <a:rPr lang="en-US"/>
              <a:t>Document title</a:t>
            </a:r>
            <a:endParaRPr lang="en-AU"/>
          </a:p>
        </p:txBody>
      </p:sp>
      <p:sp>
        <p:nvSpPr>
          <p:cNvPr id="6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 altLang="en-US"/>
              <a:t>Page </a:t>
            </a:r>
            <a:fld id="{F599BA15-D06B-4283-8F95-460286F1971E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0843268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 userDrawn="1"/>
        </p:nvCxnSpPr>
        <p:spPr>
          <a:xfrm>
            <a:off x="395288" y="987425"/>
            <a:ext cx="82804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4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CE3E4CE7-4912-4B24-BA87-EF2030FFA6F8}" type="datetime4">
              <a:rPr lang="en-AU"/>
              <a:pPr>
                <a:defRPr/>
              </a:pPr>
              <a:t>17 February 2021</a:t>
            </a:fld>
            <a:endParaRPr lang="en-AU" dirty="0"/>
          </a:p>
        </p:txBody>
      </p:sp>
      <p:sp>
        <p:nvSpPr>
          <p:cNvPr id="5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AU"/>
              <a:t>© NSW Department of Education | </a:t>
            </a:r>
            <a:r>
              <a:rPr lang="en-US"/>
              <a:t>Document title</a:t>
            </a:r>
            <a:endParaRPr lang="en-AU"/>
          </a:p>
        </p:txBody>
      </p:sp>
      <p:sp>
        <p:nvSpPr>
          <p:cNvPr id="6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 altLang="en-US"/>
              <a:t>Page </a:t>
            </a:r>
            <a:fld id="{FDEA014F-4396-401E-B521-FDE1B4B57901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1330602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 userDrawn="1"/>
        </p:nvCxnSpPr>
        <p:spPr>
          <a:xfrm>
            <a:off x="395288" y="987425"/>
            <a:ext cx="82804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62" name="Title 206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4" name="Date Placeholder 206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C0D02A-5A17-469A-95C5-38857A716F10}" type="datetime4">
              <a:rPr lang="en-AU"/>
              <a:pPr>
                <a:defRPr/>
              </a:pPr>
              <a:t>17 February 2021</a:t>
            </a:fld>
            <a:endParaRPr lang="en-AU" dirty="0"/>
          </a:p>
        </p:txBody>
      </p:sp>
      <p:sp>
        <p:nvSpPr>
          <p:cNvPr id="5" name="Footer Placeholder 206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© NSW Department of Education | Document title</a:t>
            </a:r>
          </a:p>
        </p:txBody>
      </p:sp>
      <p:sp>
        <p:nvSpPr>
          <p:cNvPr id="6" name="Slide Number Placeholder 206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altLang="en-US"/>
              <a:t>Page </a:t>
            </a:r>
            <a:fld id="{CCDF68C8-4D94-40E6-915F-0ABF0D0A968C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8925982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536" y="1178323"/>
            <a:ext cx="4100264" cy="340965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86536" y="1178323"/>
            <a:ext cx="4100264" cy="340965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D36809-9A6B-422A-B2E6-B57F53231EDE}" type="datetime4">
              <a:rPr lang="en-AU"/>
              <a:pPr>
                <a:defRPr/>
              </a:pPr>
              <a:t>17 February 2021</a:t>
            </a:fld>
            <a:endParaRPr lang="en-AU" dirty="0"/>
          </a:p>
        </p:txBody>
      </p:sp>
      <p:sp>
        <p:nvSpPr>
          <p:cNvPr id="6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© NSW Department of Education | Document title</a:t>
            </a:r>
          </a:p>
        </p:txBody>
      </p:sp>
      <p:sp>
        <p:nvSpPr>
          <p:cNvPr id="7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altLang="en-US"/>
              <a:t>Page </a:t>
            </a:r>
            <a:fld id="{28D046F7-87A5-4A10-BCF5-CEC3EB15B310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6381607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05979"/>
            <a:ext cx="8291264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537" y="1151335"/>
            <a:ext cx="4101852" cy="47982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5537" y="1631156"/>
            <a:ext cx="4101852" cy="296346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10" y="1151335"/>
            <a:ext cx="4114801" cy="47982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1" y="1631156"/>
            <a:ext cx="4114802" cy="296346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7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45FF4F-1683-4369-AC3E-9187AD12C334}" type="datetime4">
              <a:rPr lang="en-AU"/>
              <a:pPr>
                <a:defRPr/>
              </a:pPr>
              <a:t>17 February 2021</a:t>
            </a:fld>
            <a:endParaRPr lang="en-AU" dirty="0"/>
          </a:p>
        </p:txBody>
      </p:sp>
      <p:sp>
        <p:nvSpPr>
          <p:cNvPr id="8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© NSW Department of Education | Document title</a:t>
            </a:r>
          </a:p>
        </p:txBody>
      </p:sp>
      <p:sp>
        <p:nvSpPr>
          <p:cNvPr id="9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altLang="en-US"/>
              <a:t>Page </a:t>
            </a:r>
            <a:fld id="{74E94266-253A-4B7A-9A9A-53F8C76FC370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8327274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Divider -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Placeholder 2078">
            <a:extLst>
              <a:ext uri="{FF2B5EF4-FFF2-40B4-BE49-F238E27FC236}">
                <a16:creationId xmlns:a16="http://schemas.microsoft.com/office/drawing/2014/main" id="{D3261B0B-59AF-AC42-8E88-1F4183CADE4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63806" y="3036570"/>
            <a:ext cx="3477026" cy="678739"/>
          </a:xfrm>
          <a:prstGeom prst="rect">
            <a:avLst/>
          </a:prstGeom>
        </p:spPr>
        <p:txBody>
          <a:bodyPr wrap="square" lIns="0">
            <a:noAutofit/>
          </a:bodyPr>
          <a:lstStyle>
            <a:lvl1pPr marL="0" indent="0">
              <a:buNone/>
              <a:defRPr sz="1350" b="0" i="0">
                <a:solidFill>
                  <a:schemeClr val="bg1"/>
                </a:solidFill>
                <a:latin typeface="Montserrat SemiBold" pitchFamily="2" charset="77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17" name="Title 8">
            <a:extLst>
              <a:ext uri="{FF2B5EF4-FFF2-40B4-BE49-F238E27FC236}">
                <a16:creationId xmlns:a16="http://schemas.microsoft.com/office/drawing/2014/main" id="{4C77762C-D1E8-41D0-BDF5-16B2E2FB0F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3809" y="2117686"/>
            <a:ext cx="3477025" cy="830997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225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 title goes here</a:t>
            </a:r>
            <a:endParaRPr lang="en-AU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0741CFD-7DEE-490C-8563-C8C4EF3060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/>
          <p:nvPr userDrawn="1"/>
        </p:nvCxnSpPr>
        <p:spPr>
          <a:xfrm>
            <a:off x="252796" y="291327"/>
            <a:ext cx="0" cy="81000"/>
          </a:xfrm>
          <a:prstGeom prst="line">
            <a:avLst/>
          </a:prstGeom>
          <a:ln w="317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1875D8F5-C831-4AC7-AE09-4DA65EE17051}"/>
              </a:ext>
            </a:extLst>
          </p:cNvPr>
          <p:cNvSpPr txBox="1"/>
          <p:nvPr userDrawn="1"/>
        </p:nvSpPr>
        <p:spPr>
          <a:xfrm>
            <a:off x="306969" y="274124"/>
            <a:ext cx="1396216" cy="10387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AU" sz="675" b="1" i="0" dirty="0">
                <a:solidFill>
                  <a:schemeClr val="bg1"/>
                </a:solidFill>
                <a:latin typeface="Montserrat SemiBold" pitchFamily="2" charset="77"/>
              </a:rPr>
              <a:t>NSW Department of Education</a:t>
            </a:r>
          </a:p>
        </p:txBody>
      </p:sp>
      <p:pic>
        <p:nvPicPr>
          <p:cNvPr id="10" name="Picture 9" descr="NSW Government Logo" title="NSW Government Logo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749" y="4434431"/>
            <a:ext cx="665883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7677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Placeholder 2078">
            <a:extLst>
              <a:ext uri="{FF2B5EF4-FFF2-40B4-BE49-F238E27FC236}">
                <a16:creationId xmlns:a16="http://schemas.microsoft.com/office/drawing/2014/main" id="{D3261B0B-59AF-AC42-8E88-1F4183CADE4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55460" y="3036566"/>
            <a:ext cx="3477026" cy="698714"/>
          </a:xfrm>
          <a:prstGeom prst="rect">
            <a:avLst/>
          </a:prstGeom>
        </p:spPr>
        <p:txBody>
          <a:bodyPr wrap="square" lIns="0">
            <a:noAutofit/>
          </a:bodyPr>
          <a:lstStyle>
            <a:lvl1pPr marL="0" indent="0">
              <a:buNone/>
              <a:defRPr sz="1125" b="0" i="0">
                <a:solidFill>
                  <a:schemeClr val="bg1"/>
                </a:solidFill>
                <a:latin typeface="Montserrat SemiBold" pitchFamily="2" charset="77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17" name="Title 8">
            <a:extLst>
              <a:ext uri="{FF2B5EF4-FFF2-40B4-BE49-F238E27FC236}">
                <a16:creationId xmlns:a16="http://schemas.microsoft.com/office/drawing/2014/main" id="{4C77762C-D1E8-41D0-BDF5-16B2E2FB0F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5463" y="2117686"/>
            <a:ext cx="3477025" cy="830997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225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 title goes here</a:t>
            </a:r>
            <a:endParaRPr lang="en-AU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0741CFD-7DEE-490C-8563-C8C4EF3060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/>
          <p:nvPr userDrawn="1"/>
        </p:nvCxnSpPr>
        <p:spPr>
          <a:xfrm>
            <a:off x="252796" y="291327"/>
            <a:ext cx="0" cy="81000"/>
          </a:xfrm>
          <a:prstGeom prst="line">
            <a:avLst/>
          </a:prstGeom>
          <a:ln w="317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1875D8F5-C831-4AC7-AE09-4DA65EE17051}"/>
              </a:ext>
            </a:extLst>
          </p:cNvPr>
          <p:cNvSpPr txBox="1"/>
          <p:nvPr userDrawn="1"/>
        </p:nvSpPr>
        <p:spPr>
          <a:xfrm>
            <a:off x="306969" y="274124"/>
            <a:ext cx="1396216" cy="10387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AU" sz="675" b="1" i="0" dirty="0">
                <a:solidFill>
                  <a:schemeClr val="bg1"/>
                </a:solidFill>
                <a:latin typeface="Montserrat SemiBold" pitchFamily="2" charset="77"/>
              </a:rPr>
              <a:t>NSW Department of Education</a:t>
            </a:r>
          </a:p>
        </p:txBody>
      </p:sp>
      <p:pic>
        <p:nvPicPr>
          <p:cNvPr id="10" name="Picture 9" descr="NSW Government Logo&#10;&#10;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749" y="4434431"/>
            <a:ext cx="665883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792527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Young student using an interactive device at her desk.&#10;">
            <a:extLst>
              <a:ext uri="{FF2B5EF4-FFF2-40B4-BE49-F238E27FC236}">
                <a16:creationId xmlns:a16="http://schemas.microsoft.com/office/drawing/2014/main" id="{803D38EF-B025-1D4B-89FA-98E21AEAAAF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75411"/>
            <a:ext cx="5053364" cy="3736800"/>
          </a:xfrm>
          <a:prstGeom prst="rect">
            <a:avLst/>
          </a:prstGeom>
        </p:spPr>
      </p:pic>
      <p:sp>
        <p:nvSpPr>
          <p:cNvPr id="28" name="Text Placeholder 2078">
            <a:extLst>
              <a:ext uri="{FF2B5EF4-FFF2-40B4-BE49-F238E27FC236}">
                <a16:creationId xmlns:a16="http://schemas.microsoft.com/office/drawing/2014/main" id="{D3261B0B-59AF-AC42-8E88-1F4183CADE4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096828" y="2294356"/>
            <a:ext cx="3664986" cy="698714"/>
          </a:xfrm>
          <a:prstGeom prst="rect">
            <a:avLst/>
          </a:prstGeom>
        </p:spPr>
        <p:txBody>
          <a:bodyPr wrap="square" lIns="0">
            <a:noAutofit/>
          </a:bodyPr>
          <a:lstStyle>
            <a:lvl1pPr marL="0" indent="0">
              <a:buNone/>
              <a:defRPr sz="1350" b="0" i="0">
                <a:solidFill>
                  <a:schemeClr val="bg1"/>
                </a:solidFill>
                <a:latin typeface="Montserrat SemiBold" pitchFamily="2" charset="77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17" name="Title 8">
            <a:extLst>
              <a:ext uri="{FF2B5EF4-FFF2-40B4-BE49-F238E27FC236}">
                <a16:creationId xmlns:a16="http://schemas.microsoft.com/office/drawing/2014/main" id="{4C77762C-D1E8-41D0-BDF5-16B2E2FB0F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96833" y="1375475"/>
            <a:ext cx="3664985" cy="830997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225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 title goes here</a:t>
            </a:r>
            <a:endParaRPr lang="en-AU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0741CFD-7DEE-490C-8563-C8C4EF3060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/>
          <p:nvPr userDrawn="1"/>
        </p:nvCxnSpPr>
        <p:spPr>
          <a:xfrm>
            <a:off x="252796" y="291327"/>
            <a:ext cx="0" cy="81000"/>
          </a:xfrm>
          <a:prstGeom prst="line">
            <a:avLst/>
          </a:prstGeom>
          <a:ln w="317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1875D8F5-C831-4AC7-AE09-4DA65EE17051}"/>
              </a:ext>
            </a:extLst>
          </p:cNvPr>
          <p:cNvSpPr txBox="1"/>
          <p:nvPr userDrawn="1"/>
        </p:nvSpPr>
        <p:spPr>
          <a:xfrm>
            <a:off x="306969" y="274124"/>
            <a:ext cx="1396216" cy="10387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AU" sz="675" b="1" i="0" dirty="0">
                <a:solidFill>
                  <a:schemeClr val="bg1"/>
                </a:solidFill>
                <a:latin typeface="Montserrat SemiBold" pitchFamily="2" charset="77"/>
              </a:rPr>
              <a:t>NSW Department of Education</a:t>
            </a:r>
          </a:p>
        </p:txBody>
      </p:sp>
      <p:pic>
        <p:nvPicPr>
          <p:cNvPr id="10" name="Picture 9" descr="NSW Government Logo" title="NSW Government Logo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6018" y="4434431"/>
            <a:ext cx="665883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06514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5238"/>
            <a:ext cx="9144000" cy="327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 userDrawn="1"/>
        </p:nvSpPr>
        <p:spPr>
          <a:xfrm>
            <a:off x="0" y="1265238"/>
            <a:ext cx="6732588" cy="3273425"/>
          </a:xfrm>
          <a:prstGeom prst="rect">
            <a:avLst/>
          </a:prstGeom>
          <a:solidFill>
            <a:srgbClr val="00ABC3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AU"/>
          </a:p>
        </p:txBody>
      </p:sp>
      <p:grpSp>
        <p:nvGrpSpPr>
          <p:cNvPr id="6" name="Group 5"/>
          <p:cNvGrpSpPr>
            <a:grpSpLocks noChangeAspect="1"/>
          </p:cNvGrpSpPr>
          <p:nvPr userDrawn="1"/>
        </p:nvGrpSpPr>
        <p:grpSpPr>
          <a:xfrm>
            <a:off x="395536" y="351797"/>
            <a:ext cx="1400854" cy="496929"/>
            <a:chOff x="-3190875" y="-179387"/>
            <a:chExt cx="15528925" cy="5508625"/>
          </a:xfrm>
          <a:solidFill>
            <a:schemeClr val="tx1"/>
          </a:solidFill>
        </p:grpSpPr>
        <p:sp>
          <p:nvSpPr>
            <p:cNvPr id="7" name="Freeform 7"/>
            <p:cNvSpPr>
              <a:spLocks/>
            </p:cNvSpPr>
            <p:nvPr/>
          </p:nvSpPr>
          <p:spPr bwMode="auto">
            <a:xfrm>
              <a:off x="2598738" y="250825"/>
              <a:ext cx="98425" cy="5078413"/>
            </a:xfrm>
            <a:custGeom>
              <a:avLst/>
              <a:gdLst>
                <a:gd name="T0" fmla="*/ 13 w 26"/>
                <a:gd name="T1" fmla="*/ 0 h 1354"/>
                <a:gd name="T2" fmla="*/ 0 w 26"/>
                <a:gd name="T3" fmla="*/ 13 h 1354"/>
                <a:gd name="T4" fmla="*/ 0 w 26"/>
                <a:gd name="T5" fmla="*/ 1342 h 1354"/>
                <a:gd name="T6" fmla="*/ 13 w 26"/>
                <a:gd name="T7" fmla="*/ 1354 h 1354"/>
                <a:gd name="T8" fmla="*/ 26 w 26"/>
                <a:gd name="T9" fmla="*/ 1342 h 1354"/>
                <a:gd name="T10" fmla="*/ 26 w 26"/>
                <a:gd name="T11" fmla="*/ 13 h 1354"/>
                <a:gd name="T12" fmla="*/ 13 w 26"/>
                <a:gd name="T13" fmla="*/ 0 h 1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1354">
                  <a:moveTo>
                    <a:pt x="13" y="0"/>
                  </a:moveTo>
                  <a:cubicBezTo>
                    <a:pt x="5" y="0"/>
                    <a:pt x="0" y="6"/>
                    <a:pt x="0" y="13"/>
                  </a:cubicBezTo>
                  <a:cubicBezTo>
                    <a:pt x="0" y="1342"/>
                    <a:pt x="0" y="1342"/>
                    <a:pt x="0" y="1342"/>
                  </a:cubicBezTo>
                  <a:cubicBezTo>
                    <a:pt x="0" y="1349"/>
                    <a:pt x="5" y="1354"/>
                    <a:pt x="13" y="1354"/>
                  </a:cubicBezTo>
                  <a:cubicBezTo>
                    <a:pt x="20" y="1354"/>
                    <a:pt x="26" y="1349"/>
                    <a:pt x="26" y="1342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6"/>
                    <a:pt x="20" y="0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latin typeface="+mn-lt"/>
                <a:cs typeface="+mn-cs"/>
              </a:endParaRPr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auto">
            <a:xfrm>
              <a:off x="-171450" y="3097213"/>
              <a:ext cx="1946275" cy="1508125"/>
            </a:xfrm>
            <a:custGeom>
              <a:avLst/>
              <a:gdLst>
                <a:gd name="T0" fmla="*/ 864 w 1226"/>
                <a:gd name="T1" fmla="*/ 607 h 950"/>
                <a:gd name="T2" fmla="*/ 716 w 1226"/>
                <a:gd name="T3" fmla="*/ 0 h 950"/>
                <a:gd name="T4" fmla="*/ 512 w 1226"/>
                <a:gd name="T5" fmla="*/ 0 h 950"/>
                <a:gd name="T6" fmla="*/ 361 w 1226"/>
                <a:gd name="T7" fmla="*/ 603 h 950"/>
                <a:gd name="T8" fmla="*/ 224 w 1226"/>
                <a:gd name="T9" fmla="*/ 0 h 950"/>
                <a:gd name="T10" fmla="*/ 0 w 1226"/>
                <a:gd name="T11" fmla="*/ 0 h 950"/>
                <a:gd name="T12" fmla="*/ 248 w 1226"/>
                <a:gd name="T13" fmla="*/ 950 h 950"/>
                <a:gd name="T14" fmla="*/ 467 w 1226"/>
                <a:gd name="T15" fmla="*/ 950 h 950"/>
                <a:gd name="T16" fmla="*/ 612 w 1226"/>
                <a:gd name="T17" fmla="*/ 350 h 950"/>
                <a:gd name="T18" fmla="*/ 758 w 1226"/>
                <a:gd name="T19" fmla="*/ 950 h 950"/>
                <a:gd name="T20" fmla="*/ 973 w 1226"/>
                <a:gd name="T21" fmla="*/ 950 h 950"/>
                <a:gd name="T22" fmla="*/ 975 w 1226"/>
                <a:gd name="T23" fmla="*/ 941 h 950"/>
                <a:gd name="T24" fmla="*/ 1226 w 1226"/>
                <a:gd name="T25" fmla="*/ 0 h 950"/>
                <a:gd name="T26" fmla="*/ 1006 w 1226"/>
                <a:gd name="T27" fmla="*/ 0 h 950"/>
                <a:gd name="T28" fmla="*/ 864 w 1226"/>
                <a:gd name="T29" fmla="*/ 607 h 950"/>
                <a:gd name="T30" fmla="*/ 864 w 1226"/>
                <a:gd name="T31" fmla="*/ 607 h 9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26" h="950">
                  <a:moveTo>
                    <a:pt x="864" y="607"/>
                  </a:moveTo>
                  <a:lnTo>
                    <a:pt x="716" y="0"/>
                  </a:lnTo>
                  <a:lnTo>
                    <a:pt x="512" y="0"/>
                  </a:lnTo>
                  <a:lnTo>
                    <a:pt x="361" y="603"/>
                  </a:lnTo>
                  <a:lnTo>
                    <a:pt x="224" y="0"/>
                  </a:lnTo>
                  <a:lnTo>
                    <a:pt x="0" y="0"/>
                  </a:lnTo>
                  <a:lnTo>
                    <a:pt x="248" y="950"/>
                  </a:lnTo>
                  <a:lnTo>
                    <a:pt x="467" y="950"/>
                  </a:lnTo>
                  <a:lnTo>
                    <a:pt x="612" y="350"/>
                  </a:lnTo>
                  <a:lnTo>
                    <a:pt x="758" y="950"/>
                  </a:lnTo>
                  <a:lnTo>
                    <a:pt x="973" y="950"/>
                  </a:lnTo>
                  <a:lnTo>
                    <a:pt x="975" y="941"/>
                  </a:lnTo>
                  <a:lnTo>
                    <a:pt x="1226" y="0"/>
                  </a:lnTo>
                  <a:lnTo>
                    <a:pt x="1006" y="0"/>
                  </a:lnTo>
                  <a:lnTo>
                    <a:pt x="864" y="607"/>
                  </a:lnTo>
                  <a:lnTo>
                    <a:pt x="864" y="6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latin typeface="+mn-lt"/>
                <a:cs typeface="+mn-cs"/>
              </a:endParaRPr>
            </a:p>
          </p:txBody>
        </p:sp>
        <p:sp>
          <p:nvSpPr>
            <p:cNvPr id="9" name="Freeform 9"/>
            <p:cNvSpPr>
              <a:spLocks/>
            </p:cNvSpPr>
            <p:nvPr/>
          </p:nvSpPr>
          <p:spPr bwMode="auto">
            <a:xfrm>
              <a:off x="-2987675" y="3097213"/>
              <a:ext cx="1503363" cy="1508125"/>
            </a:xfrm>
            <a:custGeom>
              <a:avLst/>
              <a:gdLst>
                <a:gd name="T0" fmla="*/ 219 w 947"/>
                <a:gd name="T1" fmla="*/ 0 h 950"/>
                <a:gd name="T2" fmla="*/ 0 w 947"/>
                <a:gd name="T3" fmla="*/ 0 h 950"/>
                <a:gd name="T4" fmla="*/ 0 w 947"/>
                <a:gd name="T5" fmla="*/ 950 h 950"/>
                <a:gd name="T6" fmla="*/ 212 w 947"/>
                <a:gd name="T7" fmla="*/ 950 h 950"/>
                <a:gd name="T8" fmla="*/ 212 w 947"/>
                <a:gd name="T9" fmla="*/ 345 h 950"/>
                <a:gd name="T10" fmla="*/ 727 w 947"/>
                <a:gd name="T11" fmla="*/ 950 h 950"/>
                <a:gd name="T12" fmla="*/ 947 w 947"/>
                <a:gd name="T13" fmla="*/ 950 h 950"/>
                <a:gd name="T14" fmla="*/ 947 w 947"/>
                <a:gd name="T15" fmla="*/ 0 h 950"/>
                <a:gd name="T16" fmla="*/ 734 w 947"/>
                <a:gd name="T17" fmla="*/ 0 h 950"/>
                <a:gd name="T18" fmla="*/ 734 w 947"/>
                <a:gd name="T19" fmla="*/ 607 h 950"/>
                <a:gd name="T20" fmla="*/ 219 w 947"/>
                <a:gd name="T21" fmla="*/ 0 h 950"/>
                <a:gd name="T22" fmla="*/ 219 w 947"/>
                <a:gd name="T23" fmla="*/ 0 h 9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47" h="950">
                  <a:moveTo>
                    <a:pt x="219" y="0"/>
                  </a:moveTo>
                  <a:lnTo>
                    <a:pt x="0" y="0"/>
                  </a:lnTo>
                  <a:lnTo>
                    <a:pt x="0" y="950"/>
                  </a:lnTo>
                  <a:lnTo>
                    <a:pt x="212" y="950"/>
                  </a:lnTo>
                  <a:lnTo>
                    <a:pt x="212" y="345"/>
                  </a:lnTo>
                  <a:lnTo>
                    <a:pt x="727" y="950"/>
                  </a:lnTo>
                  <a:lnTo>
                    <a:pt x="947" y="950"/>
                  </a:lnTo>
                  <a:lnTo>
                    <a:pt x="947" y="0"/>
                  </a:lnTo>
                  <a:lnTo>
                    <a:pt x="734" y="0"/>
                  </a:lnTo>
                  <a:lnTo>
                    <a:pt x="734" y="607"/>
                  </a:lnTo>
                  <a:lnTo>
                    <a:pt x="219" y="0"/>
                  </a:lnTo>
                  <a:lnTo>
                    <a:pt x="21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latin typeface="+mn-lt"/>
                <a:cs typeface="+mn-cs"/>
              </a:endParaRPr>
            </a:p>
          </p:txBody>
        </p:sp>
        <p:sp>
          <p:nvSpPr>
            <p:cNvPr id="10" name="Freeform 10"/>
            <p:cNvSpPr>
              <a:spLocks/>
            </p:cNvSpPr>
            <p:nvPr/>
          </p:nvSpPr>
          <p:spPr bwMode="auto">
            <a:xfrm>
              <a:off x="-3025775" y="4822825"/>
              <a:ext cx="438150" cy="484188"/>
            </a:xfrm>
            <a:custGeom>
              <a:avLst/>
              <a:gdLst>
                <a:gd name="T0" fmla="*/ 64 w 117"/>
                <a:gd name="T1" fmla="*/ 76 h 129"/>
                <a:gd name="T2" fmla="*/ 96 w 117"/>
                <a:gd name="T3" fmla="*/ 76 h 129"/>
                <a:gd name="T4" fmla="*/ 96 w 117"/>
                <a:gd name="T5" fmla="*/ 100 h 129"/>
                <a:gd name="T6" fmla="*/ 66 w 117"/>
                <a:gd name="T7" fmla="*/ 109 h 129"/>
                <a:gd name="T8" fmla="*/ 23 w 117"/>
                <a:gd name="T9" fmla="*/ 65 h 129"/>
                <a:gd name="T10" fmla="*/ 23 w 117"/>
                <a:gd name="T11" fmla="*/ 64 h 129"/>
                <a:gd name="T12" fmla="*/ 64 w 117"/>
                <a:gd name="T13" fmla="*/ 20 h 129"/>
                <a:gd name="T14" fmla="*/ 98 w 117"/>
                <a:gd name="T15" fmla="*/ 34 h 129"/>
                <a:gd name="T16" fmla="*/ 112 w 117"/>
                <a:gd name="T17" fmla="*/ 17 h 129"/>
                <a:gd name="T18" fmla="*/ 65 w 117"/>
                <a:gd name="T19" fmla="*/ 0 h 129"/>
                <a:gd name="T20" fmla="*/ 0 w 117"/>
                <a:gd name="T21" fmla="*/ 65 h 129"/>
                <a:gd name="T22" fmla="*/ 0 w 117"/>
                <a:gd name="T23" fmla="*/ 65 h 129"/>
                <a:gd name="T24" fmla="*/ 65 w 117"/>
                <a:gd name="T25" fmla="*/ 129 h 129"/>
                <a:gd name="T26" fmla="*/ 117 w 117"/>
                <a:gd name="T27" fmla="*/ 110 h 129"/>
                <a:gd name="T28" fmla="*/ 117 w 117"/>
                <a:gd name="T29" fmla="*/ 57 h 129"/>
                <a:gd name="T30" fmla="*/ 64 w 117"/>
                <a:gd name="T31" fmla="*/ 57 h 129"/>
                <a:gd name="T32" fmla="*/ 64 w 117"/>
                <a:gd name="T33" fmla="*/ 76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7" h="129">
                  <a:moveTo>
                    <a:pt x="64" y="76"/>
                  </a:moveTo>
                  <a:cubicBezTo>
                    <a:pt x="96" y="76"/>
                    <a:pt x="96" y="76"/>
                    <a:pt x="96" y="76"/>
                  </a:cubicBezTo>
                  <a:cubicBezTo>
                    <a:pt x="96" y="100"/>
                    <a:pt x="96" y="100"/>
                    <a:pt x="96" y="100"/>
                  </a:cubicBezTo>
                  <a:cubicBezTo>
                    <a:pt x="88" y="105"/>
                    <a:pt x="77" y="109"/>
                    <a:pt x="66" y="109"/>
                  </a:cubicBezTo>
                  <a:cubicBezTo>
                    <a:pt x="40" y="109"/>
                    <a:pt x="23" y="90"/>
                    <a:pt x="23" y="65"/>
                  </a:cubicBezTo>
                  <a:cubicBezTo>
                    <a:pt x="23" y="64"/>
                    <a:pt x="23" y="64"/>
                    <a:pt x="23" y="64"/>
                  </a:cubicBezTo>
                  <a:cubicBezTo>
                    <a:pt x="23" y="40"/>
                    <a:pt x="41" y="20"/>
                    <a:pt x="64" y="20"/>
                  </a:cubicBezTo>
                  <a:cubicBezTo>
                    <a:pt x="79" y="20"/>
                    <a:pt x="89" y="26"/>
                    <a:pt x="98" y="34"/>
                  </a:cubicBezTo>
                  <a:cubicBezTo>
                    <a:pt x="112" y="17"/>
                    <a:pt x="112" y="17"/>
                    <a:pt x="112" y="17"/>
                  </a:cubicBezTo>
                  <a:cubicBezTo>
                    <a:pt x="99" y="6"/>
                    <a:pt x="86" y="0"/>
                    <a:pt x="65" y="0"/>
                  </a:cubicBezTo>
                  <a:cubicBezTo>
                    <a:pt x="27" y="0"/>
                    <a:pt x="0" y="30"/>
                    <a:pt x="0" y="65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101"/>
                    <a:pt x="26" y="129"/>
                    <a:pt x="65" y="129"/>
                  </a:cubicBezTo>
                  <a:cubicBezTo>
                    <a:pt x="87" y="129"/>
                    <a:pt x="104" y="120"/>
                    <a:pt x="117" y="110"/>
                  </a:cubicBezTo>
                  <a:cubicBezTo>
                    <a:pt x="117" y="57"/>
                    <a:pt x="117" y="57"/>
                    <a:pt x="117" y="57"/>
                  </a:cubicBezTo>
                  <a:cubicBezTo>
                    <a:pt x="64" y="57"/>
                    <a:pt x="64" y="57"/>
                    <a:pt x="64" y="57"/>
                  </a:cubicBezTo>
                  <a:cubicBezTo>
                    <a:pt x="64" y="76"/>
                    <a:pt x="64" y="76"/>
                    <a:pt x="64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latin typeface="+mn-lt"/>
                <a:cs typeface="+mn-cs"/>
              </a:endParaRPr>
            </a:p>
          </p:txBody>
        </p:sp>
        <p:sp>
          <p:nvSpPr>
            <p:cNvPr id="11" name="Freeform 11"/>
            <p:cNvSpPr>
              <a:spLocks noEditPoints="1"/>
            </p:cNvSpPr>
            <p:nvPr/>
          </p:nvSpPr>
          <p:spPr bwMode="auto">
            <a:xfrm>
              <a:off x="-2538413" y="4822825"/>
              <a:ext cx="487363" cy="484188"/>
            </a:xfrm>
            <a:custGeom>
              <a:avLst/>
              <a:gdLst>
                <a:gd name="T0" fmla="*/ 65 w 130"/>
                <a:gd name="T1" fmla="*/ 0 h 129"/>
                <a:gd name="T2" fmla="*/ 0 w 130"/>
                <a:gd name="T3" fmla="*/ 65 h 129"/>
                <a:gd name="T4" fmla="*/ 0 w 130"/>
                <a:gd name="T5" fmla="*/ 65 h 129"/>
                <a:gd name="T6" fmla="*/ 65 w 130"/>
                <a:gd name="T7" fmla="*/ 129 h 129"/>
                <a:gd name="T8" fmla="*/ 130 w 130"/>
                <a:gd name="T9" fmla="*/ 65 h 129"/>
                <a:gd name="T10" fmla="*/ 130 w 130"/>
                <a:gd name="T11" fmla="*/ 64 h 129"/>
                <a:gd name="T12" fmla="*/ 65 w 130"/>
                <a:gd name="T13" fmla="*/ 0 h 129"/>
                <a:gd name="T14" fmla="*/ 107 w 130"/>
                <a:gd name="T15" fmla="*/ 65 h 129"/>
                <a:gd name="T16" fmla="*/ 65 w 130"/>
                <a:gd name="T17" fmla="*/ 109 h 129"/>
                <a:gd name="T18" fmla="*/ 23 w 130"/>
                <a:gd name="T19" fmla="*/ 65 h 129"/>
                <a:gd name="T20" fmla="*/ 23 w 130"/>
                <a:gd name="T21" fmla="*/ 64 h 129"/>
                <a:gd name="T22" fmla="*/ 65 w 130"/>
                <a:gd name="T23" fmla="*/ 20 h 129"/>
                <a:gd name="T24" fmla="*/ 107 w 130"/>
                <a:gd name="T25" fmla="*/ 65 h 129"/>
                <a:gd name="T26" fmla="*/ 107 w 130"/>
                <a:gd name="T27" fmla="*/ 65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0" h="129">
                  <a:moveTo>
                    <a:pt x="65" y="0"/>
                  </a:moveTo>
                  <a:cubicBezTo>
                    <a:pt x="27" y="0"/>
                    <a:pt x="0" y="30"/>
                    <a:pt x="0" y="65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100"/>
                    <a:pt x="27" y="129"/>
                    <a:pt x="65" y="129"/>
                  </a:cubicBezTo>
                  <a:cubicBezTo>
                    <a:pt x="103" y="129"/>
                    <a:pt x="130" y="100"/>
                    <a:pt x="130" y="65"/>
                  </a:cubicBezTo>
                  <a:cubicBezTo>
                    <a:pt x="130" y="64"/>
                    <a:pt x="130" y="64"/>
                    <a:pt x="130" y="64"/>
                  </a:cubicBezTo>
                  <a:cubicBezTo>
                    <a:pt x="130" y="29"/>
                    <a:pt x="103" y="0"/>
                    <a:pt x="65" y="0"/>
                  </a:cubicBezTo>
                  <a:close/>
                  <a:moveTo>
                    <a:pt x="107" y="65"/>
                  </a:moveTo>
                  <a:cubicBezTo>
                    <a:pt x="107" y="89"/>
                    <a:pt x="90" y="109"/>
                    <a:pt x="65" y="109"/>
                  </a:cubicBezTo>
                  <a:cubicBezTo>
                    <a:pt x="40" y="109"/>
                    <a:pt x="23" y="89"/>
                    <a:pt x="23" y="65"/>
                  </a:cubicBezTo>
                  <a:cubicBezTo>
                    <a:pt x="23" y="64"/>
                    <a:pt x="23" y="64"/>
                    <a:pt x="23" y="64"/>
                  </a:cubicBezTo>
                  <a:cubicBezTo>
                    <a:pt x="23" y="40"/>
                    <a:pt x="40" y="20"/>
                    <a:pt x="65" y="20"/>
                  </a:cubicBezTo>
                  <a:cubicBezTo>
                    <a:pt x="89" y="20"/>
                    <a:pt x="107" y="40"/>
                    <a:pt x="107" y="65"/>
                  </a:cubicBezTo>
                  <a:cubicBezTo>
                    <a:pt x="107" y="65"/>
                    <a:pt x="107" y="65"/>
                    <a:pt x="107" y="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latin typeface="+mn-lt"/>
                <a:cs typeface="+mn-cs"/>
              </a:endParaRPr>
            </a:p>
          </p:txBody>
        </p:sp>
        <p:sp>
          <p:nvSpPr>
            <p:cNvPr id="12" name="Freeform 12"/>
            <p:cNvSpPr>
              <a:spLocks/>
            </p:cNvSpPr>
            <p:nvPr/>
          </p:nvSpPr>
          <p:spPr bwMode="auto">
            <a:xfrm>
              <a:off x="-2058988" y="4830763"/>
              <a:ext cx="461963" cy="471488"/>
            </a:xfrm>
            <a:custGeom>
              <a:avLst/>
              <a:gdLst>
                <a:gd name="T0" fmla="*/ 147 w 291"/>
                <a:gd name="T1" fmla="*/ 227 h 297"/>
                <a:gd name="T2" fmla="*/ 57 w 291"/>
                <a:gd name="T3" fmla="*/ 0 h 297"/>
                <a:gd name="T4" fmla="*/ 0 w 291"/>
                <a:gd name="T5" fmla="*/ 0 h 297"/>
                <a:gd name="T6" fmla="*/ 123 w 291"/>
                <a:gd name="T7" fmla="*/ 297 h 297"/>
                <a:gd name="T8" fmla="*/ 168 w 291"/>
                <a:gd name="T9" fmla="*/ 297 h 297"/>
                <a:gd name="T10" fmla="*/ 291 w 291"/>
                <a:gd name="T11" fmla="*/ 0 h 297"/>
                <a:gd name="T12" fmla="*/ 234 w 291"/>
                <a:gd name="T13" fmla="*/ 0 h 297"/>
                <a:gd name="T14" fmla="*/ 147 w 291"/>
                <a:gd name="T15" fmla="*/ 227 h 297"/>
                <a:gd name="T16" fmla="*/ 147 w 291"/>
                <a:gd name="T17" fmla="*/ 227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1" h="297">
                  <a:moveTo>
                    <a:pt x="147" y="227"/>
                  </a:moveTo>
                  <a:lnTo>
                    <a:pt x="57" y="0"/>
                  </a:lnTo>
                  <a:lnTo>
                    <a:pt x="0" y="0"/>
                  </a:lnTo>
                  <a:lnTo>
                    <a:pt x="123" y="297"/>
                  </a:lnTo>
                  <a:lnTo>
                    <a:pt x="168" y="297"/>
                  </a:lnTo>
                  <a:lnTo>
                    <a:pt x="291" y="0"/>
                  </a:lnTo>
                  <a:lnTo>
                    <a:pt x="234" y="0"/>
                  </a:lnTo>
                  <a:lnTo>
                    <a:pt x="147" y="227"/>
                  </a:lnTo>
                  <a:lnTo>
                    <a:pt x="147" y="2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latin typeface="+mn-lt"/>
                <a:cs typeface="+mn-cs"/>
              </a:endParaRPr>
            </a:p>
          </p:txBody>
        </p:sp>
        <p:sp>
          <p:nvSpPr>
            <p:cNvPr id="13" name="Freeform 13"/>
            <p:cNvSpPr>
              <a:spLocks/>
            </p:cNvSpPr>
            <p:nvPr/>
          </p:nvSpPr>
          <p:spPr bwMode="auto">
            <a:xfrm>
              <a:off x="-1541463" y="4830763"/>
              <a:ext cx="349250" cy="468313"/>
            </a:xfrm>
            <a:custGeom>
              <a:avLst/>
              <a:gdLst>
                <a:gd name="T0" fmla="*/ 50 w 220"/>
                <a:gd name="T1" fmla="*/ 170 h 295"/>
                <a:gd name="T2" fmla="*/ 199 w 220"/>
                <a:gd name="T3" fmla="*/ 170 h 295"/>
                <a:gd name="T4" fmla="*/ 199 w 220"/>
                <a:gd name="T5" fmla="*/ 123 h 295"/>
                <a:gd name="T6" fmla="*/ 50 w 220"/>
                <a:gd name="T7" fmla="*/ 123 h 295"/>
                <a:gd name="T8" fmla="*/ 50 w 220"/>
                <a:gd name="T9" fmla="*/ 47 h 295"/>
                <a:gd name="T10" fmla="*/ 218 w 220"/>
                <a:gd name="T11" fmla="*/ 47 h 295"/>
                <a:gd name="T12" fmla="*/ 218 w 220"/>
                <a:gd name="T13" fmla="*/ 0 h 295"/>
                <a:gd name="T14" fmla="*/ 0 w 220"/>
                <a:gd name="T15" fmla="*/ 0 h 295"/>
                <a:gd name="T16" fmla="*/ 0 w 220"/>
                <a:gd name="T17" fmla="*/ 295 h 295"/>
                <a:gd name="T18" fmla="*/ 220 w 220"/>
                <a:gd name="T19" fmla="*/ 295 h 295"/>
                <a:gd name="T20" fmla="*/ 220 w 220"/>
                <a:gd name="T21" fmla="*/ 248 h 295"/>
                <a:gd name="T22" fmla="*/ 50 w 220"/>
                <a:gd name="T23" fmla="*/ 248 h 295"/>
                <a:gd name="T24" fmla="*/ 50 w 220"/>
                <a:gd name="T25" fmla="*/ 170 h 295"/>
                <a:gd name="T26" fmla="*/ 50 w 220"/>
                <a:gd name="T27" fmla="*/ 170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0" h="295">
                  <a:moveTo>
                    <a:pt x="50" y="170"/>
                  </a:moveTo>
                  <a:lnTo>
                    <a:pt x="199" y="170"/>
                  </a:lnTo>
                  <a:lnTo>
                    <a:pt x="199" y="123"/>
                  </a:lnTo>
                  <a:lnTo>
                    <a:pt x="50" y="123"/>
                  </a:lnTo>
                  <a:lnTo>
                    <a:pt x="50" y="47"/>
                  </a:lnTo>
                  <a:lnTo>
                    <a:pt x="218" y="47"/>
                  </a:lnTo>
                  <a:lnTo>
                    <a:pt x="218" y="0"/>
                  </a:lnTo>
                  <a:lnTo>
                    <a:pt x="0" y="0"/>
                  </a:lnTo>
                  <a:lnTo>
                    <a:pt x="0" y="295"/>
                  </a:lnTo>
                  <a:lnTo>
                    <a:pt x="220" y="295"/>
                  </a:lnTo>
                  <a:lnTo>
                    <a:pt x="220" y="248"/>
                  </a:lnTo>
                  <a:lnTo>
                    <a:pt x="50" y="248"/>
                  </a:lnTo>
                  <a:lnTo>
                    <a:pt x="50" y="170"/>
                  </a:lnTo>
                  <a:lnTo>
                    <a:pt x="50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latin typeface="+mn-lt"/>
                <a:cs typeface="+mn-cs"/>
              </a:endParaRPr>
            </a:p>
          </p:txBody>
        </p:sp>
        <p:sp>
          <p:nvSpPr>
            <p:cNvPr id="14" name="Freeform 14"/>
            <p:cNvSpPr>
              <a:spLocks noEditPoints="1"/>
            </p:cNvSpPr>
            <p:nvPr/>
          </p:nvSpPr>
          <p:spPr bwMode="auto">
            <a:xfrm>
              <a:off x="-1112838" y="4830763"/>
              <a:ext cx="393700" cy="468313"/>
            </a:xfrm>
            <a:custGeom>
              <a:avLst/>
              <a:gdLst>
                <a:gd name="T0" fmla="*/ 101 w 105"/>
                <a:gd name="T1" fmla="*/ 40 h 125"/>
                <a:gd name="T2" fmla="*/ 101 w 105"/>
                <a:gd name="T3" fmla="*/ 40 h 125"/>
                <a:gd name="T4" fmla="*/ 91 w 105"/>
                <a:gd name="T5" fmla="*/ 13 h 125"/>
                <a:gd name="T6" fmla="*/ 55 w 105"/>
                <a:gd name="T7" fmla="*/ 0 h 125"/>
                <a:gd name="T8" fmla="*/ 0 w 105"/>
                <a:gd name="T9" fmla="*/ 0 h 125"/>
                <a:gd name="T10" fmla="*/ 0 w 105"/>
                <a:gd name="T11" fmla="*/ 125 h 125"/>
                <a:gd name="T12" fmla="*/ 22 w 105"/>
                <a:gd name="T13" fmla="*/ 125 h 125"/>
                <a:gd name="T14" fmla="*/ 22 w 105"/>
                <a:gd name="T15" fmla="*/ 81 h 125"/>
                <a:gd name="T16" fmla="*/ 49 w 105"/>
                <a:gd name="T17" fmla="*/ 81 h 125"/>
                <a:gd name="T18" fmla="*/ 80 w 105"/>
                <a:gd name="T19" fmla="*/ 125 h 125"/>
                <a:gd name="T20" fmla="*/ 105 w 105"/>
                <a:gd name="T21" fmla="*/ 125 h 125"/>
                <a:gd name="T22" fmla="*/ 72 w 105"/>
                <a:gd name="T23" fmla="*/ 78 h 125"/>
                <a:gd name="T24" fmla="*/ 101 w 105"/>
                <a:gd name="T25" fmla="*/ 40 h 125"/>
                <a:gd name="T26" fmla="*/ 22 w 105"/>
                <a:gd name="T27" fmla="*/ 62 h 125"/>
                <a:gd name="T28" fmla="*/ 22 w 105"/>
                <a:gd name="T29" fmla="*/ 20 h 125"/>
                <a:gd name="T30" fmla="*/ 53 w 105"/>
                <a:gd name="T31" fmla="*/ 20 h 125"/>
                <a:gd name="T32" fmla="*/ 79 w 105"/>
                <a:gd name="T33" fmla="*/ 41 h 125"/>
                <a:gd name="T34" fmla="*/ 79 w 105"/>
                <a:gd name="T35" fmla="*/ 41 h 125"/>
                <a:gd name="T36" fmla="*/ 54 w 105"/>
                <a:gd name="T37" fmla="*/ 62 h 125"/>
                <a:gd name="T38" fmla="*/ 22 w 105"/>
                <a:gd name="T39" fmla="*/ 62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5" h="125">
                  <a:moveTo>
                    <a:pt x="101" y="40"/>
                  </a:moveTo>
                  <a:cubicBezTo>
                    <a:pt x="101" y="40"/>
                    <a:pt x="101" y="40"/>
                    <a:pt x="101" y="40"/>
                  </a:cubicBezTo>
                  <a:cubicBezTo>
                    <a:pt x="101" y="29"/>
                    <a:pt x="98" y="20"/>
                    <a:pt x="91" y="13"/>
                  </a:cubicBezTo>
                  <a:cubicBezTo>
                    <a:pt x="83" y="5"/>
                    <a:pt x="71" y="0"/>
                    <a:pt x="5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22" y="125"/>
                    <a:pt x="22" y="125"/>
                    <a:pt x="22" y="125"/>
                  </a:cubicBezTo>
                  <a:cubicBezTo>
                    <a:pt x="22" y="81"/>
                    <a:pt x="22" y="81"/>
                    <a:pt x="22" y="81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80" y="125"/>
                    <a:pt x="80" y="125"/>
                    <a:pt x="80" y="125"/>
                  </a:cubicBezTo>
                  <a:cubicBezTo>
                    <a:pt x="105" y="125"/>
                    <a:pt x="105" y="125"/>
                    <a:pt x="105" y="125"/>
                  </a:cubicBezTo>
                  <a:cubicBezTo>
                    <a:pt x="72" y="78"/>
                    <a:pt x="72" y="78"/>
                    <a:pt x="72" y="78"/>
                  </a:cubicBezTo>
                  <a:cubicBezTo>
                    <a:pt x="89" y="73"/>
                    <a:pt x="101" y="60"/>
                    <a:pt x="101" y="40"/>
                  </a:cubicBezTo>
                  <a:close/>
                  <a:moveTo>
                    <a:pt x="22" y="62"/>
                  </a:moveTo>
                  <a:cubicBezTo>
                    <a:pt x="22" y="20"/>
                    <a:pt x="22" y="20"/>
                    <a:pt x="22" y="20"/>
                  </a:cubicBezTo>
                  <a:cubicBezTo>
                    <a:pt x="53" y="20"/>
                    <a:pt x="53" y="20"/>
                    <a:pt x="53" y="20"/>
                  </a:cubicBezTo>
                  <a:cubicBezTo>
                    <a:pt x="70" y="20"/>
                    <a:pt x="79" y="28"/>
                    <a:pt x="79" y="41"/>
                  </a:cubicBezTo>
                  <a:cubicBezTo>
                    <a:pt x="79" y="41"/>
                    <a:pt x="79" y="41"/>
                    <a:pt x="79" y="41"/>
                  </a:cubicBezTo>
                  <a:cubicBezTo>
                    <a:pt x="79" y="54"/>
                    <a:pt x="69" y="62"/>
                    <a:pt x="54" y="62"/>
                  </a:cubicBezTo>
                  <a:cubicBezTo>
                    <a:pt x="22" y="62"/>
                    <a:pt x="22" y="62"/>
                    <a:pt x="22" y="6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latin typeface="+mn-lt"/>
                <a:cs typeface="+mn-cs"/>
              </a:endParaRPr>
            </a:p>
          </p:txBody>
        </p:sp>
        <p:sp>
          <p:nvSpPr>
            <p:cNvPr id="15" name="Freeform 15"/>
            <p:cNvSpPr>
              <a:spLocks/>
            </p:cNvSpPr>
            <p:nvPr/>
          </p:nvSpPr>
          <p:spPr bwMode="auto">
            <a:xfrm>
              <a:off x="-658813" y="4830763"/>
              <a:ext cx="404813" cy="468313"/>
            </a:xfrm>
            <a:custGeom>
              <a:avLst/>
              <a:gdLst>
                <a:gd name="T0" fmla="*/ 203 w 255"/>
                <a:gd name="T1" fmla="*/ 203 h 295"/>
                <a:gd name="T2" fmla="*/ 47 w 255"/>
                <a:gd name="T3" fmla="*/ 0 h 295"/>
                <a:gd name="T4" fmla="*/ 0 w 255"/>
                <a:gd name="T5" fmla="*/ 0 h 295"/>
                <a:gd name="T6" fmla="*/ 0 w 255"/>
                <a:gd name="T7" fmla="*/ 295 h 295"/>
                <a:gd name="T8" fmla="*/ 49 w 255"/>
                <a:gd name="T9" fmla="*/ 295 h 295"/>
                <a:gd name="T10" fmla="*/ 49 w 255"/>
                <a:gd name="T11" fmla="*/ 85 h 295"/>
                <a:gd name="T12" fmla="*/ 212 w 255"/>
                <a:gd name="T13" fmla="*/ 295 h 295"/>
                <a:gd name="T14" fmla="*/ 255 w 255"/>
                <a:gd name="T15" fmla="*/ 295 h 295"/>
                <a:gd name="T16" fmla="*/ 255 w 255"/>
                <a:gd name="T17" fmla="*/ 0 h 295"/>
                <a:gd name="T18" fmla="*/ 203 w 255"/>
                <a:gd name="T19" fmla="*/ 0 h 295"/>
                <a:gd name="T20" fmla="*/ 203 w 255"/>
                <a:gd name="T21" fmla="*/ 203 h 295"/>
                <a:gd name="T22" fmla="*/ 203 w 255"/>
                <a:gd name="T23" fmla="*/ 203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55" h="295">
                  <a:moveTo>
                    <a:pt x="203" y="203"/>
                  </a:moveTo>
                  <a:lnTo>
                    <a:pt x="47" y="0"/>
                  </a:lnTo>
                  <a:lnTo>
                    <a:pt x="0" y="0"/>
                  </a:lnTo>
                  <a:lnTo>
                    <a:pt x="0" y="295"/>
                  </a:lnTo>
                  <a:lnTo>
                    <a:pt x="49" y="295"/>
                  </a:lnTo>
                  <a:lnTo>
                    <a:pt x="49" y="85"/>
                  </a:lnTo>
                  <a:lnTo>
                    <a:pt x="212" y="295"/>
                  </a:lnTo>
                  <a:lnTo>
                    <a:pt x="255" y="295"/>
                  </a:lnTo>
                  <a:lnTo>
                    <a:pt x="255" y="0"/>
                  </a:lnTo>
                  <a:lnTo>
                    <a:pt x="203" y="0"/>
                  </a:lnTo>
                  <a:lnTo>
                    <a:pt x="203" y="203"/>
                  </a:lnTo>
                  <a:lnTo>
                    <a:pt x="203" y="2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latin typeface="+mn-lt"/>
                <a:cs typeface="+mn-cs"/>
              </a:endParaRPr>
            </a:p>
          </p:txBody>
        </p:sp>
        <p:sp>
          <p:nvSpPr>
            <p:cNvPr id="16" name="Freeform 16"/>
            <p:cNvSpPr>
              <a:spLocks/>
            </p:cNvSpPr>
            <p:nvPr/>
          </p:nvSpPr>
          <p:spPr bwMode="auto">
            <a:xfrm>
              <a:off x="-171450" y="4830763"/>
              <a:ext cx="457200" cy="468313"/>
            </a:xfrm>
            <a:custGeom>
              <a:avLst/>
              <a:gdLst>
                <a:gd name="T0" fmla="*/ 144 w 288"/>
                <a:gd name="T1" fmla="*/ 139 h 295"/>
                <a:gd name="T2" fmla="*/ 54 w 288"/>
                <a:gd name="T3" fmla="*/ 0 h 295"/>
                <a:gd name="T4" fmla="*/ 0 w 288"/>
                <a:gd name="T5" fmla="*/ 0 h 295"/>
                <a:gd name="T6" fmla="*/ 0 w 288"/>
                <a:gd name="T7" fmla="*/ 295 h 295"/>
                <a:gd name="T8" fmla="*/ 52 w 288"/>
                <a:gd name="T9" fmla="*/ 295 h 295"/>
                <a:gd name="T10" fmla="*/ 52 w 288"/>
                <a:gd name="T11" fmla="*/ 85 h 295"/>
                <a:gd name="T12" fmla="*/ 141 w 288"/>
                <a:gd name="T13" fmla="*/ 222 h 295"/>
                <a:gd name="T14" fmla="*/ 144 w 288"/>
                <a:gd name="T15" fmla="*/ 222 h 295"/>
                <a:gd name="T16" fmla="*/ 236 w 288"/>
                <a:gd name="T17" fmla="*/ 85 h 295"/>
                <a:gd name="T18" fmla="*/ 236 w 288"/>
                <a:gd name="T19" fmla="*/ 295 h 295"/>
                <a:gd name="T20" fmla="*/ 288 w 288"/>
                <a:gd name="T21" fmla="*/ 295 h 295"/>
                <a:gd name="T22" fmla="*/ 288 w 288"/>
                <a:gd name="T23" fmla="*/ 0 h 295"/>
                <a:gd name="T24" fmla="*/ 234 w 288"/>
                <a:gd name="T25" fmla="*/ 0 h 295"/>
                <a:gd name="T26" fmla="*/ 144 w 288"/>
                <a:gd name="T27" fmla="*/ 139 h 295"/>
                <a:gd name="T28" fmla="*/ 144 w 288"/>
                <a:gd name="T29" fmla="*/ 139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88" h="295">
                  <a:moveTo>
                    <a:pt x="144" y="139"/>
                  </a:moveTo>
                  <a:lnTo>
                    <a:pt x="54" y="0"/>
                  </a:lnTo>
                  <a:lnTo>
                    <a:pt x="0" y="0"/>
                  </a:lnTo>
                  <a:lnTo>
                    <a:pt x="0" y="295"/>
                  </a:lnTo>
                  <a:lnTo>
                    <a:pt x="52" y="295"/>
                  </a:lnTo>
                  <a:lnTo>
                    <a:pt x="52" y="85"/>
                  </a:lnTo>
                  <a:lnTo>
                    <a:pt x="141" y="222"/>
                  </a:lnTo>
                  <a:lnTo>
                    <a:pt x="144" y="222"/>
                  </a:lnTo>
                  <a:lnTo>
                    <a:pt x="236" y="85"/>
                  </a:lnTo>
                  <a:lnTo>
                    <a:pt x="236" y="295"/>
                  </a:lnTo>
                  <a:lnTo>
                    <a:pt x="288" y="295"/>
                  </a:lnTo>
                  <a:lnTo>
                    <a:pt x="288" y="0"/>
                  </a:lnTo>
                  <a:lnTo>
                    <a:pt x="234" y="0"/>
                  </a:lnTo>
                  <a:lnTo>
                    <a:pt x="144" y="139"/>
                  </a:lnTo>
                  <a:lnTo>
                    <a:pt x="144" y="1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latin typeface="+mn-lt"/>
                <a:cs typeface="+mn-cs"/>
              </a:endParaRPr>
            </a:p>
          </p:txBody>
        </p:sp>
        <p:sp>
          <p:nvSpPr>
            <p:cNvPr id="17" name="Freeform 17"/>
            <p:cNvSpPr>
              <a:spLocks/>
            </p:cNvSpPr>
            <p:nvPr/>
          </p:nvSpPr>
          <p:spPr bwMode="auto">
            <a:xfrm>
              <a:off x="365125" y="4830763"/>
              <a:ext cx="347663" cy="468313"/>
            </a:xfrm>
            <a:custGeom>
              <a:avLst/>
              <a:gdLst>
                <a:gd name="T0" fmla="*/ 52 w 219"/>
                <a:gd name="T1" fmla="*/ 170 h 295"/>
                <a:gd name="T2" fmla="*/ 198 w 219"/>
                <a:gd name="T3" fmla="*/ 170 h 295"/>
                <a:gd name="T4" fmla="*/ 198 w 219"/>
                <a:gd name="T5" fmla="*/ 123 h 295"/>
                <a:gd name="T6" fmla="*/ 52 w 219"/>
                <a:gd name="T7" fmla="*/ 123 h 295"/>
                <a:gd name="T8" fmla="*/ 52 w 219"/>
                <a:gd name="T9" fmla="*/ 47 h 295"/>
                <a:gd name="T10" fmla="*/ 217 w 219"/>
                <a:gd name="T11" fmla="*/ 47 h 295"/>
                <a:gd name="T12" fmla="*/ 217 w 219"/>
                <a:gd name="T13" fmla="*/ 0 h 295"/>
                <a:gd name="T14" fmla="*/ 0 w 219"/>
                <a:gd name="T15" fmla="*/ 0 h 295"/>
                <a:gd name="T16" fmla="*/ 0 w 219"/>
                <a:gd name="T17" fmla="*/ 295 h 295"/>
                <a:gd name="T18" fmla="*/ 219 w 219"/>
                <a:gd name="T19" fmla="*/ 295 h 295"/>
                <a:gd name="T20" fmla="*/ 219 w 219"/>
                <a:gd name="T21" fmla="*/ 248 h 295"/>
                <a:gd name="T22" fmla="*/ 52 w 219"/>
                <a:gd name="T23" fmla="*/ 248 h 295"/>
                <a:gd name="T24" fmla="*/ 52 w 219"/>
                <a:gd name="T25" fmla="*/ 170 h 295"/>
                <a:gd name="T26" fmla="*/ 52 w 219"/>
                <a:gd name="T27" fmla="*/ 170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9" h="295">
                  <a:moveTo>
                    <a:pt x="52" y="170"/>
                  </a:moveTo>
                  <a:lnTo>
                    <a:pt x="198" y="170"/>
                  </a:lnTo>
                  <a:lnTo>
                    <a:pt x="198" y="123"/>
                  </a:lnTo>
                  <a:lnTo>
                    <a:pt x="52" y="123"/>
                  </a:lnTo>
                  <a:lnTo>
                    <a:pt x="52" y="47"/>
                  </a:lnTo>
                  <a:lnTo>
                    <a:pt x="217" y="47"/>
                  </a:lnTo>
                  <a:lnTo>
                    <a:pt x="217" y="0"/>
                  </a:lnTo>
                  <a:lnTo>
                    <a:pt x="0" y="0"/>
                  </a:lnTo>
                  <a:lnTo>
                    <a:pt x="0" y="295"/>
                  </a:lnTo>
                  <a:lnTo>
                    <a:pt x="219" y="295"/>
                  </a:lnTo>
                  <a:lnTo>
                    <a:pt x="219" y="248"/>
                  </a:lnTo>
                  <a:lnTo>
                    <a:pt x="52" y="248"/>
                  </a:lnTo>
                  <a:lnTo>
                    <a:pt x="52" y="170"/>
                  </a:lnTo>
                  <a:lnTo>
                    <a:pt x="5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latin typeface="+mn-lt"/>
                <a:cs typeface="+mn-cs"/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auto">
            <a:xfrm>
              <a:off x="795338" y="4830763"/>
              <a:ext cx="404813" cy="468313"/>
            </a:xfrm>
            <a:custGeom>
              <a:avLst/>
              <a:gdLst>
                <a:gd name="T0" fmla="*/ 203 w 255"/>
                <a:gd name="T1" fmla="*/ 203 h 295"/>
                <a:gd name="T2" fmla="*/ 47 w 255"/>
                <a:gd name="T3" fmla="*/ 0 h 295"/>
                <a:gd name="T4" fmla="*/ 0 w 255"/>
                <a:gd name="T5" fmla="*/ 0 h 295"/>
                <a:gd name="T6" fmla="*/ 0 w 255"/>
                <a:gd name="T7" fmla="*/ 295 h 295"/>
                <a:gd name="T8" fmla="*/ 50 w 255"/>
                <a:gd name="T9" fmla="*/ 295 h 295"/>
                <a:gd name="T10" fmla="*/ 50 w 255"/>
                <a:gd name="T11" fmla="*/ 85 h 295"/>
                <a:gd name="T12" fmla="*/ 213 w 255"/>
                <a:gd name="T13" fmla="*/ 295 h 295"/>
                <a:gd name="T14" fmla="*/ 255 w 255"/>
                <a:gd name="T15" fmla="*/ 295 h 295"/>
                <a:gd name="T16" fmla="*/ 255 w 255"/>
                <a:gd name="T17" fmla="*/ 0 h 295"/>
                <a:gd name="T18" fmla="*/ 203 w 255"/>
                <a:gd name="T19" fmla="*/ 0 h 295"/>
                <a:gd name="T20" fmla="*/ 203 w 255"/>
                <a:gd name="T21" fmla="*/ 203 h 295"/>
                <a:gd name="T22" fmla="*/ 203 w 255"/>
                <a:gd name="T23" fmla="*/ 203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55" h="295">
                  <a:moveTo>
                    <a:pt x="203" y="203"/>
                  </a:moveTo>
                  <a:lnTo>
                    <a:pt x="47" y="0"/>
                  </a:lnTo>
                  <a:lnTo>
                    <a:pt x="0" y="0"/>
                  </a:lnTo>
                  <a:lnTo>
                    <a:pt x="0" y="295"/>
                  </a:lnTo>
                  <a:lnTo>
                    <a:pt x="50" y="295"/>
                  </a:lnTo>
                  <a:lnTo>
                    <a:pt x="50" y="85"/>
                  </a:lnTo>
                  <a:lnTo>
                    <a:pt x="213" y="295"/>
                  </a:lnTo>
                  <a:lnTo>
                    <a:pt x="255" y="295"/>
                  </a:lnTo>
                  <a:lnTo>
                    <a:pt x="255" y="0"/>
                  </a:lnTo>
                  <a:lnTo>
                    <a:pt x="203" y="0"/>
                  </a:lnTo>
                  <a:lnTo>
                    <a:pt x="203" y="203"/>
                  </a:lnTo>
                  <a:lnTo>
                    <a:pt x="203" y="2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latin typeface="+mn-lt"/>
                <a:cs typeface="+mn-cs"/>
              </a:endParaRPr>
            </a:p>
          </p:txBody>
        </p:sp>
        <p:sp>
          <p:nvSpPr>
            <p:cNvPr id="19" name="Freeform 19"/>
            <p:cNvSpPr>
              <a:spLocks/>
            </p:cNvSpPr>
            <p:nvPr/>
          </p:nvSpPr>
          <p:spPr bwMode="auto">
            <a:xfrm>
              <a:off x="1263650" y="4830763"/>
              <a:ext cx="379413" cy="468313"/>
            </a:xfrm>
            <a:custGeom>
              <a:avLst/>
              <a:gdLst>
                <a:gd name="T0" fmla="*/ 0 w 239"/>
                <a:gd name="T1" fmla="*/ 49 h 295"/>
                <a:gd name="T2" fmla="*/ 95 w 239"/>
                <a:gd name="T3" fmla="*/ 49 h 295"/>
                <a:gd name="T4" fmla="*/ 95 w 239"/>
                <a:gd name="T5" fmla="*/ 295 h 295"/>
                <a:gd name="T6" fmla="*/ 147 w 239"/>
                <a:gd name="T7" fmla="*/ 295 h 295"/>
                <a:gd name="T8" fmla="*/ 147 w 239"/>
                <a:gd name="T9" fmla="*/ 49 h 295"/>
                <a:gd name="T10" fmla="*/ 239 w 239"/>
                <a:gd name="T11" fmla="*/ 49 h 295"/>
                <a:gd name="T12" fmla="*/ 239 w 239"/>
                <a:gd name="T13" fmla="*/ 0 h 295"/>
                <a:gd name="T14" fmla="*/ 0 w 239"/>
                <a:gd name="T15" fmla="*/ 0 h 295"/>
                <a:gd name="T16" fmla="*/ 0 w 239"/>
                <a:gd name="T17" fmla="*/ 49 h 295"/>
                <a:gd name="T18" fmla="*/ 0 w 239"/>
                <a:gd name="T19" fmla="*/ 49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9" h="295">
                  <a:moveTo>
                    <a:pt x="0" y="49"/>
                  </a:moveTo>
                  <a:lnTo>
                    <a:pt x="95" y="49"/>
                  </a:lnTo>
                  <a:lnTo>
                    <a:pt x="95" y="295"/>
                  </a:lnTo>
                  <a:lnTo>
                    <a:pt x="147" y="295"/>
                  </a:lnTo>
                  <a:lnTo>
                    <a:pt x="147" y="49"/>
                  </a:lnTo>
                  <a:lnTo>
                    <a:pt x="239" y="49"/>
                  </a:lnTo>
                  <a:lnTo>
                    <a:pt x="239" y="0"/>
                  </a:lnTo>
                  <a:lnTo>
                    <a:pt x="0" y="0"/>
                  </a:lnTo>
                  <a:lnTo>
                    <a:pt x="0" y="49"/>
                  </a:lnTo>
                  <a:lnTo>
                    <a:pt x="0" y="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latin typeface="+mn-lt"/>
                <a:cs typeface="+mn-cs"/>
              </a:endParaRPr>
            </a:p>
          </p:txBody>
        </p:sp>
        <p:sp>
          <p:nvSpPr>
            <p:cNvPr id="20" name="Freeform 20"/>
            <p:cNvSpPr>
              <a:spLocks/>
            </p:cNvSpPr>
            <p:nvPr/>
          </p:nvSpPr>
          <p:spPr bwMode="auto">
            <a:xfrm>
              <a:off x="-1390650" y="3067050"/>
              <a:ext cx="1211263" cy="1571625"/>
            </a:xfrm>
            <a:custGeom>
              <a:avLst/>
              <a:gdLst>
                <a:gd name="T0" fmla="*/ 193 w 323"/>
                <a:gd name="T1" fmla="*/ 169 h 419"/>
                <a:gd name="T2" fmla="*/ 105 w 323"/>
                <a:gd name="T3" fmla="*/ 116 h 419"/>
                <a:gd name="T4" fmla="*/ 105 w 323"/>
                <a:gd name="T5" fmla="*/ 114 h 419"/>
                <a:gd name="T6" fmla="*/ 158 w 323"/>
                <a:gd name="T7" fmla="*/ 79 h 419"/>
                <a:gd name="T8" fmla="*/ 264 w 323"/>
                <a:gd name="T9" fmla="*/ 119 h 419"/>
                <a:gd name="T10" fmla="*/ 311 w 323"/>
                <a:gd name="T11" fmla="*/ 52 h 419"/>
                <a:gd name="T12" fmla="*/ 159 w 323"/>
                <a:gd name="T13" fmla="*/ 0 h 419"/>
                <a:gd name="T14" fmla="*/ 16 w 323"/>
                <a:gd name="T15" fmla="*/ 123 h 419"/>
                <a:gd name="T16" fmla="*/ 16 w 323"/>
                <a:gd name="T17" fmla="*/ 124 h 419"/>
                <a:gd name="T18" fmla="*/ 151 w 323"/>
                <a:gd name="T19" fmla="*/ 249 h 419"/>
                <a:gd name="T20" fmla="*/ 234 w 323"/>
                <a:gd name="T21" fmla="*/ 300 h 419"/>
                <a:gd name="T22" fmla="*/ 234 w 323"/>
                <a:gd name="T23" fmla="*/ 301 h 419"/>
                <a:gd name="T24" fmla="*/ 175 w 323"/>
                <a:gd name="T25" fmla="*/ 340 h 419"/>
                <a:gd name="T26" fmla="*/ 53 w 323"/>
                <a:gd name="T27" fmla="*/ 290 h 419"/>
                <a:gd name="T28" fmla="*/ 0 w 323"/>
                <a:gd name="T29" fmla="*/ 354 h 419"/>
                <a:gd name="T30" fmla="*/ 173 w 323"/>
                <a:gd name="T31" fmla="*/ 419 h 419"/>
                <a:gd name="T32" fmla="*/ 323 w 323"/>
                <a:gd name="T33" fmla="*/ 293 h 419"/>
                <a:gd name="T34" fmla="*/ 323 w 323"/>
                <a:gd name="T35" fmla="*/ 292 h 419"/>
                <a:gd name="T36" fmla="*/ 193 w 323"/>
                <a:gd name="T37" fmla="*/ 169 h 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23" h="419">
                  <a:moveTo>
                    <a:pt x="193" y="169"/>
                  </a:moveTo>
                  <a:cubicBezTo>
                    <a:pt x="123" y="151"/>
                    <a:pt x="105" y="142"/>
                    <a:pt x="105" y="116"/>
                  </a:cubicBezTo>
                  <a:cubicBezTo>
                    <a:pt x="105" y="114"/>
                    <a:pt x="105" y="114"/>
                    <a:pt x="105" y="114"/>
                  </a:cubicBezTo>
                  <a:cubicBezTo>
                    <a:pt x="105" y="95"/>
                    <a:pt x="124" y="79"/>
                    <a:pt x="158" y="79"/>
                  </a:cubicBezTo>
                  <a:cubicBezTo>
                    <a:pt x="192" y="79"/>
                    <a:pt x="228" y="94"/>
                    <a:pt x="264" y="119"/>
                  </a:cubicBezTo>
                  <a:cubicBezTo>
                    <a:pt x="311" y="52"/>
                    <a:pt x="311" y="52"/>
                    <a:pt x="311" y="52"/>
                  </a:cubicBezTo>
                  <a:cubicBezTo>
                    <a:pt x="269" y="18"/>
                    <a:pt x="219" y="0"/>
                    <a:pt x="159" y="0"/>
                  </a:cubicBezTo>
                  <a:cubicBezTo>
                    <a:pt x="76" y="0"/>
                    <a:pt x="16" y="49"/>
                    <a:pt x="16" y="123"/>
                  </a:cubicBezTo>
                  <a:cubicBezTo>
                    <a:pt x="16" y="124"/>
                    <a:pt x="16" y="124"/>
                    <a:pt x="16" y="124"/>
                  </a:cubicBezTo>
                  <a:cubicBezTo>
                    <a:pt x="16" y="205"/>
                    <a:pt x="69" y="227"/>
                    <a:pt x="151" y="249"/>
                  </a:cubicBezTo>
                  <a:cubicBezTo>
                    <a:pt x="220" y="266"/>
                    <a:pt x="234" y="278"/>
                    <a:pt x="234" y="300"/>
                  </a:cubicBezTo>
                  <a:cubicBezTo>
                    <a:pt x="234" y="301"/>
                    <a:pt x="234" y="301"/>
                    <a:pt x="234" y="301"/>
                  </a:cubicBezTo>
                  <a:cubicBezTo>
                    <a:pt x="234" y="325"/>
                    <a:pt x="212" y="340"/>
                    <a:pt x="175" y="340"/>
                  </a:cubicBezTo>
                  <a:cubicBezTo>
                    <a:pt x="128" y="340"/>
                    <a:pt x="90" y="321"/>
                    <a:pt x="53" y="290"/>
                  </a:cubicBezTo>
                  <a:cubicBezTo>
                    <a:pt x="0" y="354"/>
                    <a:pt x="0" y="354"/>
                    <a:pt x="0" y="354"/>
                  </a:cubicBezTo>
                  <a:cubicBezTo>
                    <a:pt x="49" y="398"/>
                    <a:pt x="111" y="419"/>
                    <a:pt x="173" y="419"/>
                  </a:cubicBezTo>
                  <a:cubicBezTo>
                    <a:pt x="261" y="419"/>
                    <a:pt x="323" y="374"/>
                    <a:pt x="323" y="293"/>
                  </a:cubicBezTo>
                  <a:cubicBezTo>
                    <a:pt x="323" y="292"/>
                    <a:pt x="323" y="292"/>
                    <a:pt x="323" y="292"/>
                  </a:cubicBezTo>
                  <a:cubicBezTo>
                    <a:pt x="323" y="221"/>
                    <a:pt x="276" y="191"/>
                    <a:pt x="193" y="1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latin typeface="+mn-lt"/>
                <a:cs typeface="+mn-cs"/>
              </a:endParaRPr>
            </a:p>
          </p:txBody>
        </p:sp>
        <p:sp>
          <p:nvSpPr>
            <p:cNvPr id="21" name="Freeform 21"/>
            <p:cNvSpPr>
              <a:spLocks/>
            </p:cNvSpPr>
            <p:nvPr/>
          </p:nvSpPr>
          <p:spPr bwMode="auto">
            <a:xfrm>
              <a:off x="-2276475" y="239713"/>
              <a:ext cx="965200" cy="2339975"/>
            </a:xfrm>
            <a:custGeom>
              <a:avLst/>
              <a:gdLst>
                <a:gd name="T0" fmla="*/ 257 w 257"/>
                <a:gd name="T1" fmla="*/ 624 h 624"/>
                <a:gd name="T2" fmla="*/ 177 w 257"/>
                <a:gd name="T3" fmla="*/ 510 h 624"/>
                <a:gd name="T4" fmla="*/ 152 w 257"/>
                <a:gd name="T5" fmla="*/ 324 h 624"/>
                <a:gd name="T6" fmla="*/ 173 w 257"/>
                <a:gd name="T7" fmla="*/ 119 h 624"/>
                <a:gd name="T8" fmla="*/ 173 w 257"/>
                <a:gd name="T9" fmla="*/ 118 h 624"/>
                <a:gd name="T10" fmla="*/ 195 w 257"/>
                <a:gd name="T11" fmla="*/ 88 h 624"/>
                <a:gd name="T12" fmla="*/ 44 w 257"/>
                <a:gd name="T13" fmla="*/ 7 h 624"/>
                <a:gd name="T14" fmla="*/ 33 w 257"/>
                <a:gd name="T15" fmla="*/ 2 h 624"/>
                <a:gd name="T16" fmla="*/ 33 w 257"/>
                <a:gd name="T17" fmla="*/ 2 h 624"/>
                <a:gd name="T18" fmla="*/ 33 w 257"/>
                <a:gd name="T19" fmla="*/ 2 h 624"/>
                <a:gd name="T20" fmla="*/ 25 w 257"/>
                <a:gd name="T21" fmla="*/ 0 h 624"/>
                <a:gd name="T22" fmla="*/ 9 w 257"/>
                <a:gd name="T23" fmla="*/ 15 h 624"/>
                <a:gd name="T24" fmla="*/ 5 w 257"/>
                <a:gd name="T25" fmla="*/ 55 h 624"/>
                <a:gd name="T26" fmla="*/ 0 w 257"/>
                <a:gd name="T27" fmla="*/ 157 h 624"/>
                <a:gd name="T28" fmla="*/ 73 w 257"/>
                <a:gd name="T29" fmla="*/ 496 h 624"/>
                <a:gd name="T30" fmla="*/ 257 w 257"/>
                <a:gd name="T31" fmla="*/ 624 h 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57" h="624">
                  <a:moveTo>
                    <a:pt x="257" y="624"/>
                  </a:moveTo>
                  <a:cubicBezTo>
                    <a:pt x="229" y="602"/>
                    <a:pt x="195" y="566"/>
                    <a:pt x="177" y="510"/>
                  </a:cubicBezTo>
                  <a:cubicBezTo>
                    <a:pt x="160" y="457"/>
                    <a:pt x="152" y="394"/>
                    <a:pt x="152" y="324"/>
                  </a:cubicBezTo>
                  <a:cubicBezTo>
                    <a:pt x="152" y="226"/>
                    <a:pt x="168" y="142"/>
                    <a:pt x="173" y="119"/>
                  </a:cubicBezTo>
                  <a:cubicBezTo>
                    <a:pt x="173" y="118"/>
                    <a:pt x="173" y="118"/>
                    <a:pt x="173" y="118"/>
                  </a:cubicBezTo>
                  <a:cubicBezTo>
                    <a:pt x="176" y="104"/>
                    <a:pt x="184" y="93"/>
                    <a:pt x="195" y="88"/>
                  </a:cubicBezTo>
                  <a:cubicBezTo>
                    <a:pt x="121" y="40"/>
                    <a:pt x="57" y="12"/>
                    <a:pt x="44" y="7"/>
                  </a:cubicBezTo>
                  <a:cubicBezTo>
                    <a:pt x="37" y="4"/>
                    <a:pt x="33" y="2"/>
                    <a:pt x="33" y="2"/>
                  </a:cubicBezTo>
                  <a:cubicBezTo>
                    <a:pt x="33" y="2"/>
                    <a:pt x="33" y="2"/>
                    <a:pt x="33" y="2"/>
                  </a:cubicBezTo>
                  <a:cubicBezTo>
                    <a:pt x="33" y="2"/>
                    <a:pt x="33" y="2"/>
                    <a:pt x="33" y="2"/>
                  </a:cubicBezTo>
                  <a:cubicBezTo>
                    <a:pt x="30" y="1"/>
                    <a:pt x="27" y="0"/>
                    <a:pt x="25" y="0"/>
                  </a:cubicBezTo>
                  <a:cubicBezTo>
                    <a:pt x="16" y="0"/>
                    <a:pt x="11" y="6"/>
                    <a:pt x="9" y="15"/>
                  </a:cubicBezTo>
                  <a:cubicBezTo>
                    <a:pt x="9" y="15"/>
                    <a:pt x="7" y="30"/>
                    <a:pt x="5" y="55"/>
                  </a:cubicBezTo>
                  <a:cubicBezTo>
                    <a:pt x="3" y="78"/>
                    <a:pt x="0" y="114"/>
                    <a:pt x="0" y="157"/>
                  </a:cubicBezTo>
                  <a:cubicBezTo>
                    <a:pt x="0" y="253"/>
                    <a:pt x="13" y="391"/>
                    <a:pt x="73" y="496"/>
                  </a:cubicBezTo>
                  <a:cubicBezTo>
                    <a:pt x="119" y="576"/>
                    <a:pt x="185" y="621"/>
                    <a:pt x="257" y="6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latin typeface="+mn-lt"/>
                <a:cs typeface="+mn-cs"/>
              </a:endParaRPr>
            </a:p>
          </p:txBody>
        </p:sp>
        <p:sp>
          <p:nvSpPr>
            <p:cNvPr id="22" name="Freeform 22"/>
            <p:cNvSpPr>
              <a:spLocks/>
            </p:cNvSpPr>
            <p:nvPr/>
          </p:nvSpPr>
          <p:spPr bwMode="auto">
            <a:xfrm>
              <a:off x="-704850" y="663575"/>
              <a:ext cx="998538" cy="1968500"/>
            </a:xfrm>
            <a:custGeom>
              <a:avLst/>
              <a:gdLst>
                <a:gd name="T0" fmla="*/ 50 w 266"/>
                <a:gd name="T1" fmla="*/ 520 h 525"/>
                <a:gd name="T2" fmla="*/ 78 w 266"/>
                <a:gd name="T3" fmla="*/ 525 h 525"/>
                <a:gd name="T4" fmla="*/ 78 w 266"/>
                <a:gd name="T5" fmla="*/ 525 h 525"/>
                <a:gd name="T6" fmla="*/ 243 w 266"/>
                <a:gd name="T7" fmla="*/ 389 h 525"/>
                <a:gd name="T8" fmla="*/ 266 w 266"/>
                <a:gd name="T9" fmla="*/ 211 h 525"/>
                <a:gd name="T10" fmla="*/ 249 w 266"/>
                <a:gd name="T11" fmla="*/ 27 h 525"/>
                <a:gd name="T12" fmla="*/ 246 w 266"/>
                <a:gd name="T13" fmla="*/ 11 h 525"/>
                <a:gd name="T14" fmla="*/ 238 w 266"/>
                <a:gd name="T15" fmla="*/ 0 h 525"/>
                <a:gd name="T16" fmla="*/ 232 w 266"/>
                <a:gd name="T17" fmla="*/ 3 h 525"/>
                <a:gd name="T18" fmla="*/ 225 w 266"/>
                <a:gd name="T19" fmla="*/ 8 h 525"/>
                <a:gd name="T20" fmla="*/ 207 w 266"/>
                <a:gd name="T21" fmla="*/ 24 h 525"/>
                <a:gd name="T22" fmla="*/ 146 w 266"/>
                <a:gd name="T23" fmla="*/ 84 h 525"/>
                <a:gd name="T24" fmla="*/ 23 w 266"/>
                <a:gd name="T25" fmla="*/ 289 h 525"/>
                <a:gd name="T26" fmla="*/ 0 w 266"/>
                <a:gd name="T27" fmla="*/ 417 h 525"/>
                <a:gd name="T28" fmla="*/ 13 w 266"/>
                <a:gd name="T29" fmla="*/ 483 h 525"/>
                <a:gd name="T30" fmla="*/ 50 w 266"/>
                <a:gd name="T31" fmla="*/ 520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66" h="525">
                  <a:moveTo>
                    <a:pt x="50" y="520"/>
                  </a:moveTo>
                  <a:cubicBezTo>
                    <a:pt x="57" y="523"/>
                    <a:pt x="67" y="525"/>
                    <a:pt x="78" y="525"/>
                  </a:cubicBezTo>
                  <a:cubicBezTo>
                    <a:pt x="78" y="525"/>
                    <a:pt x="78" y="525"/>
                    <a:pt x="78" y="525"/>
                  </a:cubicBezTo>
                  <a:cubicBezTo>
                    <a:pt x="129" y="525"/>
                    <a:pt x="213" y="483"/>
                    <a:pt x="243" y="389"/>
                  </a:cubicBezTo>
                  <a:cubicBezTo>
                    <a:pt x="258" y="338"/>
                    <a:pt x="266" y="278"/>
                    <a:pt x="266" y="211"/>
                  </a:cubicBezTo>
                  <a:cubicBezTo>
                    <a:pt x="266" y="127"/>
                    <a:pt x="254" y="54"/>
                    <a:pt x="249" y="27"/>
                  </a:cubicBezTo>
                  <a:cubicBezTo>
                    <a:pt x="247" y="16"/>
                    <a:pt x="246" y="11"/>
                    <a:pt x="246" y="11"/>
                  </a:cubicBezTo>
                  <a:cubicBezTo>
                    <a:pt x="245" y="6"/>
                    <a:pt x="242" y="0"/>
                    <a:pt x="238" y="0"/>
                  </a:cubicBezTo>
                  <a:cubicBezTo>
                    <a:pt x="236" y="0"/>
                    <a:pt x="234" y="1"/>
                    <a:pt x="232" y="3"/>
                  </a:cubicBezTo>
                  <a:cubicBezTo>
                    <a:pt x="231" y="3"/>
                    <a:pt x="229" y="5"/>
                    <a:pt x="225" y="8"/>
                  </a:cubicBezTo>
                  <a:cubicBezTo>
                    <a:pt x="221" y="12"/>
                    <a:pt x="215" y="17"/>
                    <a:pt x="207" y="24"/>
                  </a:cubicBezTo>
                  <a:cubicBezTo>
                    <a:pt x="195" y="34"/>
                    <a:pt x="173" y="55"/>
                    <a:pt x="146" y="84"/>
                  </a:cubicBezTo>
                  <a:cubicBezTo>
                    <a:pt x="104" y="131"/>
                    <a:pt x="49" y="204"/>
                    <a:pt x="23" y="289"/>
                  </a:cubicBezTo>
                  <a:cubicBezTo>
                    <a:pt x="7" y="339"/>
                    <a:pt x="0" y="382"/>
                    <a:pt x="0" y="417"/>
                  </a:cubicBezTo>
                  <a:cubicBezTo>
                    <a:pt x="0" y="443"/>
                    <a:pt x="4" y="465"/>
                    <a:pt x="13" y="483"/>
                  </a:cubicBezTo>
                  <a:cubicBezTo>
                    <a:pt x="21" y="500"/>
                    <a:pt x="33" y="512"/>
                    <a:pt x="50" y="5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latin typeface="+mn-lt"/>
                <a:cs typeface="+mn-cs"/>
              </a:endParaRPr>
            </a:p>
          </p:txBody>
        </p:sp>
        <p:sp>
          <p:nvSpPr>
            <p:cNvPr id="23" name="Freeform 23"/>
            <p:cNvSpPr>
              <a:spLocks/>
            </p:cNvSpPr>
            <p:nvPr/>
          </p:nvSpPr>
          <p:spPr bwMode="auto">
            <a:xfrm>
              <a:off x="-1597025" y="663575"/>
              <a:ext cx="900113" cy="1968500"/>
            </a:xfrm>
            <a:custGeom>
              <a:avLst/>
              <a:gdLst>
                <a:gd name="T0" fmla="*/ 238 w 240"/>
                <a:gd name="T1" fmla="*/ 267 h 525"/>
                <a:gd name="T2" fmla="*/ 240 w 240"/>
                <a:gd name="T3" fmla="*/ 261 h 525"/>
                <a:gd name="T4" fmla="*/ 43 w 240"/>
                <a:gd name="T5" fmla="*/ 8 h 525"/>
                <a:gd name="T6" fmla="*/ 36 w 240"/>
                <a:gd name="T7" fmla="*/ 3 h 525"/>
                <a:gd name="T8" fmla="*/ 29 w 240"/>
                <a:gd name="T9" fmla="*/ 0 h 525"/>
                <a:gd name="T10" fmla="*/ 21 w 240"/>
                <a:gd name="T11" fmla="*/ 11 h 525"/>
                <a:gd name="T12" fmla="*/ 18 w 240"/>
                <a:gd name="T13" fmla="*/ 27 h 525"/>
                <a:gd name="T14" fmla="*/ 10 w 240"/>
                <a:gd name="T15" fmla="*/ 70 h 525"/>
                <a:gd name="T16" fmla="*/ 0 w 240"/>
                <a:gd name="T17" fmla="*/ 211 h 525"/>
                <a:gd name="T18" fmla="*/ 24 w 240"/>
                <a:gd name="T19" fmla="*/ 388 h 525"/>
                <a:gd name="T20" fmla="*/ 193 w 240"/>
                <a:gd name="T21" fmla="*/ 525 h 525"/>
                <a:gd name="T22" fmla="*/ 193 w 240"/>
                <a:gd name="T23" fmla="*/ 525 h 525"/>
                <a:gd name="T24" fmla="*/ 222 w 240"/>
                <a:gd name="T25" fmla="*/ 520 h 525"/>
                <a:gd name="T26" fmla="*/ 235 w 240"/>
                <a:gd name="T27" fmla="*/ 513 h 525"/>
                <a:gd name="T28" fmla="*/ 224 w 240"/>
                <a:gd name="T29" fmla="*/ 495 h 525"/>
                <a:gd name="T30" fmla="*/ 209 w 240"/>
                <a:gd name="T31" fmla="*/ 417 h 525"/>
                <a:gd name="T32" fmla="*/ 233 w 240"/>
                <a:gd name="T33" fmla="*/ 281 h 525"/>
                <a:gd name="T34" fmla="*/ 238 w 240"/>
                <a:gd name="T35" fmla="*/ 26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0" h="525">
                  <a:moveTo>
                    <a:pt x="238" y="267"/>
                  </a:moveTo>
                  <a:cubicBezTo>
                    <a:pt x="238" y="265"/>
                    <a:pt x="239" y="263"/>
                    <a:pt x="240" y="261"/>
                  </a:cubicBezTo>
                  <a:cubicBezTo>
                    <a:pt x="184" y="123"/>
                    <a:pt x="57" y="20"/>
                    <a:pt x="43" y="8"/>
                  </a:cubicBezTo>
                  <a:cubicBezTo>
                    <a:pt x="38" y="5"/>
                    <a:pt x="36" y="3"/>
                    <a:pt x="36" y="3"/>
                  </a:cubicBezTo>
                  <a:cubicBezTo>
                    <a:pt x="33" y="1"/>
                    <a:pt x="31" y="0"/>
                    <a:pt x="29" y="0"/>
                  </a:cubicBezTo>
                  <a:cubicBezTo>
                    <a:pt x="25" y="0"/>
                    <a:pt x="22" y="6"/>
                    <a:pt x="21" y="11"/>
                  </a:cubicBezTo>
                  <a:cubicBezTo>
                    <a:pt x="20" y="12"/>
                    <a:pt x="19" y="17"/>
                    <a:pt x="18" y="27"/>
                  </a:cubicBezTo>
                  <a:cubicBezTo>
                    <a:pt x="16" y="34"/>
                    <a:pt x="13" y="49"/>
                    <a:pt x="10" y="70"/>
                  </a:cubicBezTo>
                  <a:cubicBezTo>
                    <a:pt x="6" y="103"/>
                    <a:pt x="0" y="154"/>
                    <a:pt x="0" y="211"/>
                  </a:cubicBezTo>
                  <a:cubicBezTo>
                    <a:pt x="0" y="279"/>
                    <a:pt x="8" y="339"/>
                    <a:pt x="24" y="388"/>
                  </a:cubicBezTo>
                  <a:cubicBezTo>
                    <a:pt x="54" y="483"/>
                    <a:pt x="140" y="525"/>
                    <a:pt x="193" y="525"/>
                  </a:cubicBezTo>
                  <a:cubicBezTo>
                    <a:pt x="193" y="525"/>
                    <a:pt x="193" y="525"/>
                    <a:pt x="193" y="525"/>
                  </a:cubicBezTo>
                  <a:cubicBezTo>
                    <a:pt x="204" y="525"/>
                    <a:pt x="214" y="523"/>
                    <a:pt x="222" y="520"/>
                  </a:cubicBezTo>
                  <a:cubicBezTo>
                    <a:pt x="226" y="518"/>
                    <a:pt x="230" y="516"/>
                    <a:pt x="235" y="513"/>
                  </a:cubicBezTo>
                  <a:cubicBezTo>
                    <a:pt x="231" y="508"/>
                    <a:pt x="227" y="502"/>
                    <a:pt x="224" y="495"/>
                  </a:cubicBezTo>
                  <a:cubicBezTo>
                    <a:pt x="214" y="474"/>
                    <a:pt x="209" y="449"/>
                    <a:pt x="209" y="417"/>
                  </a:cubicBezTo>
                  <a:cubicBezTo>
                    <a:pt x="209" y="378"/>
                    <a:pt x="217" y="332"/>
                    <a:pt x="233" y="281"/>
                  </a:cubicBezTo>
                  <a:cubicBezTo>
                    <a:pt x="235" y="276"/>
                    <a:pt x="236" y="271"/>
                    <a:pt x="238" y="26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latin typeface="+mn-lt"/>
                <a:cs typeface="+mn-cs"/>
              </a:endParaRPr>
            </a:p>
          </p:txBody>
        </p:sp>
        <p:sp>
          <p:nvSpPr>
            <p:cNvPr id="24" name="Freeform 24"/>
            <p:cNvSpPr>
              <a:spLocks/>
            </p:cNvSpPr>
            <p:nvPr/>
          </p:nvSpPr>
          <p:spPr bwMode="auto">
            <a:xfrm>
              <a:off x="-1143000" y="-179387"/>
              <a:ext cx="982663" cy="1682750"/>
            </a:xfrm>
            <a:custGeom>
              <a:avLst/>
              <a:gdLst>
                <a:gd name="T0" fmla="*/ 134 w 262"/>
                <a:gd name="T1" fmla="*/ 449 h 449"/>
                <a:gd name="T2" fmla="*/ 262 w 262"/>
                <a:gd name="T3" fmla="*/ 268 h 449"/>
                <a:gd name="T4" fmla="*/ 147 w 262"/>
                <a:gd name="T5" fmla="*/ 18 h 449"/>
                <a:gd name="T6" fmla="*/ 140 w 262"/>
                <a:gd name="T7" fmla="*/ 7 h 449"/>
                <a:gd name="T8" fmla="*/ 131 w 262"/>
                <a:gd name="T9" fmla="*/ 0 h 449"/>
                <a:gd name="T10" fmla="*/ 122 w 262"/>
                <a:gd name="T11" fmla="*/ 7 h 449"/>
                <a:gd name="T12" fmla="*/ 115 w 262"/>
                <a:gd name="T13" fmla="*/ 18 h 449"/>
                <a:gd name="T14" fmla="*/ 96 w 262"/>
                <a:gd name="T15" fmla="*/ 50 h 449"/>
                <a:gd name="T16" fmla="*/ 40 w 262"/>
                <a:gd name="T17" fmla="*/ 162 h 449"/>
                <a:gd name="T18" fmla="*/ 0 w 262"/>
                <a:gd name="T19" fmla="*/ 265 h 449"/>
                <a:gd name="T20" fmla="*/ 134 w 262"/>
                <a:gd name="T21" fmla="*/ 449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2" h="449">
                  <a:moveTo>
                    <a:pt x="134" y="449"/>
                  </a:moveTo>
                  <a:cubicBezTo>
                    <a:pt x="162" y="388"/>
                    <a:pt x="205" y="327"/>
                    <a:pt x="262" y="268"/>
                  </a:cubicBezTo>
                  <a:cubicBezTo>
                    <a:pt x="223" y="150"/>
                    <a:pt x="169" y="54"/>
                    <a:pt x="147" y="18"/>
                  </a:cubicBezTo>
                  <a:cubicBezTo>
                    <a:pt x="143" y="11"/>
                    <a:pt x="140" y="7"/>
                    <a:pt x="140" y="7"/>
                  </a:cubicBezTo>
                  <a:cubicBezTo>
                    <a:pt x="136" y="0"/>
                    <a:pt x="132" y="0"/>
                    <a:pt x="131" y="0"/>
                  </a:cubicBezTo>
                  <a:cubicBezTo>
                    <a:pt x="128" y="0"/>
                    <a:pt x="125" y="2"/>
                    <a:pt x="122" y="7"/>
                  </a:cubicBezTo>
                  <a:cubicBezTo>
                    <a:pt x="122" y="7"/>
                    <a:pt x="119" y="11"/>
                    <a:pt x="115" y="18"/>
                  </a:cubicBezTo>
                  <a:cubicBezTo>
                    <a:pt x="108" y="29"/>
                    <a:pt x="102" y="39"/>
                    <a:pt x="96" y="50"/>
                  </a:cubicBezTo>
                  <a:cubicBezTo>
                    <a:pt x="83" y="74"/>
                    <a:pt x="62" y="113"/>
                    <a:pt x="40" y="162"/>
                  </a:cubicBezTo>
                  <a:cubicBezTo>
                    <a:pt x="26" y="196"/>
                    <a:pt x="12" y="230"/>
                    <a:pt x="0" y="265"/>
                  </a:cubicBezTo>
                  <a:cubicBezTo>
                    <a:pt x="42" y="307"/>
                    <a:pt x="97" y="371"/>
                    <a:pt x="134" y="4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latin typeface="+mn-lt"/>
                <a:cs typeface="+mn-cs"/>
              </a:endParaRPr>
            </a:p>
          </p:txBody>
        </p:sp>
        <p:sp>
          <p:nvSpPr>
            <p:cNvPr id="25" name="Freeform 25"/>
            <p:cNvSpPr>
              <a:spLocks/>
            </p:cNvSpPr>
            <p:nvPr/>
          </p:nvSpPr>
          <p:spPr bwMode="auto">
            <a:xfrm>
              <a:off x="15875" y="239713"/>
              <a:ext cx="952500" cy="2339975"/>
            </a:xfrm>
            <a:custGeom>
              <a:avLst/>
              <a:gdLst>
                <a:gd name="T0" fmla="*/ 61 w 254"/>
                <a:gd name="T1" fmla="*/ 88 h 624"/>
                <a:gd name="T2" fmla="*/ 82 w 254"/>
                <a:gd name="T3" fmla="*/ 118 h 624"/>
                <a:gd name="T4" fmla="*/ 82 w 254"/>
                <a:gd name="T5" fmla="*/ 119 h 624"/>
                <a:gd name="T6" fmla="*/ 103 w 254"/>
                <a:gd name="T7" fmla="*/ 324 h 624"/>
                <a:gd name="T8" fmla="*/ 78 w 254"/>
                <a:gd name="T9" fmla="*/ 510 h 624"/>
                <a:gd name="T10" fmla="*/ 0 w 254"/>
                <a:gd name="T11" fmla="*/ 624 h 624"/>
                <a:gd name="T12" fmla="*/ 182 w 254"/>
                <a:gd name="T13" fmla="*/ 496 h 624"/>
                <a:gd name="T14" fmla="*/ 254 w 254"/>
                <a:gd name="T15" fmla="*/ 157 h 624"/>
                <a:gd name="T16" fmla="*/ 250 w 254"/>
                <a:gd name="T17" fmla="*/ 55 h 624"/>
                <a:gd name="T18" fmla="*/ 245 w 254"/>
                <a:gd name="T19" fmla="*/ 15 h 624"/>
                <a:gd name="T20" fmla="*/ 230 w 254"/>
                <a:gd name="T21" fmla="*/ 0 h 624"/>
                <a:gd name="T22" fmla="*/ 222 w 254"/>
                <a:gd name="T23" fmla="*/ 2 h 624"/>
                <a:gd name="T24" fmla="*/ 222 w 254"/>
                <a:gd name="T25" fmla="*/ 2 h 624"/>
                <a:gd name="T26" fmla="*/ 222 w 254"/>
                <a:gd name="T27" fmla="*/ 2 h 624"/>
                <a:gd name="T28" fmla="*/ 211 w 254"/>
                <a:gd name="T29" fmla="*/ 7 h 624"/>
                <a:gd name="T30" fmla="*/ 182 w 254"/>
                <a:gd name="T31" fmla="*/ 20 h 624"/>
                <a:gd name="T32" fmla="*/ 178 w 254"/>
                <a:gd name="T33" fmla="*/ 22 h 624"/>
                <a:gd name="T34" fmla="*/ 72 w 254"/>
                <a:gd name="T35" fmla="*/ 80 h 624"/>
                <a:gd name="T36" fmla="*/ 61 w 254"/>
                <a:gd name="T37" fmla="*/ 88 h 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4" h="624">
                  <a:moveTo>
                    <a:pt x="61" y="88"/>
                  </a:moveTo>
                  <a:cubicBezTo>
                    <a:pt x="71" y="93"/>
                    <a:pt x="79" y="104"/>
                    <a:pt x="82" y="118"/>
                  </a:cubicBezTo>
                  <a:cubicBezTo>
                    <a:pt x="82" y="118"/>
                    <a:pt x="82" y="118"/>
                    <a:pt x="82" y="119"/>
                  </a:cubicBezTo>
                  <a:cubicBezTo>
                    <a:pt x="87" y="142"/>
                    <a:pt x="103" y="226"/>
                    <a:pt x="103" y="324"/>
                  </a:cubicBezTo>
                  <a:cubicBezTo>
                    <a:pt x="103" y="394"/>
                    <a:pt x="95" y="457"/>
                    <a:pt x="78" y="510"/>
                  </a:cubicBezTo>
                  <a:cubicBezTo>
                    <a:pt x="61" y="566"/>
                    <a:pt x="28" y="602"/>
                    <a:pt x="0" y="624"/>
                  </a:cubicBezTo>
                  <a:cubicBezTo>
                    <a:pt x="72" y="620"/>
                    <a:pt x="136" y="575"/>
                    <a:pt x="182" y="496"/>
                  </a:cubicBezTo>
                  <a:cubicBezTo>
                    <a:pt x="242" y="391"/>
                    <a:pt x="254" y="253"/>
                    <a:pt x="254" y="157"/>
                  </a:cubicBezTo>
                  <a:cubicBezTo>
                    <a:pt x="254" y="122"/>
                    <a:pt x="253" y="88"/>
                    <a:pt x="250" y="55"/>
                  </a:cubicBezTo>
                  <a:cubicBezTo>
                    <a:pt x="248" y="30"/>
                    <a:pt x="246" y="15"/>
                    <a:pt x="245" y="15"/>
                  </a:cubicBezTo>
                  <a:cubicBezTo>
                    <a:pt x="244" y="6"/>
                    <a:pt x="239" y="0"/>
                    <a:pt x="230" y="0"/>
                  </a:cubicBezTo>
                  <a:cubicBezTo>
                    <a:pt x="228" y="0"/>
                    <a:pt x="226" y="1"/>
                    <a:pt x="222" y="2"/>
                  </a:cubicBezTo>
                  <a:cubicBezTo>
                    <a:pt x="222" y="2"/>
                    <a:pt x="222" y="2"/>
                    <a:pt x="222" y="2"/>
                  </a:cubicBezTo>
                  <a:cubicBezTo>
                    <a:pt x="222" y="2"/>
                    <a:pt x="222" y="2"/>
                    <a:pt x="222" y="2"/>
                  </a:cubicBezTo>
                  <a:cubicBezTo>
                    <a:pt x="222" y="2"/>
                    <a:pt x="218" y="4"/>
                    <a:pt x="211" y="7"/>
                  </a:cubicBezTo>
                  <a:cubicBezTo>
                    <a:pt x="204" y="10"/>
                    <a:pt x="194" y="14"/>
                    <a:pt x="182" y="20"/>
                  </a:cubicBezTo>
                  <a:cubicBezTo>
                    <a:pt x="178" y="22"/>
                    <a:pt x="178" y="22"/>
                    <a:pt x="178" y="22"/>
                  </a:cubicBezTo>
                  <a:cubicBezTo>
                    <a:pt x="142" y="39"/>
                    <a:pt x="106" y="59"/>
                    <a:pt x="72" y="80"/>
                  </a:cubicBezTo>
                  <a:cubicBezTo>
                    <a:pt x="68" y="83"/>
                    <a:pt x="64" y="85"/>
                    <a:pt x="61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latin typeface="+mn-lt"/>
                <a:cs typeface="+mn-cs"/>
              </a:endParaRPr>
            </a:p>
          </p:txBody>
        </p:sp>
        <p:sp>
          <p:nvSpPr>
            <p:cNvPr id="26" name="Freeform 26"/>
            <p:cNvSpPr>
              <a:spLocks/>
            </p:cNvSpPr>
            <p:nvPr/>
          </p:nvSpPr>
          <p:spPr bwMode="auto">
            <a:xfrm>
              <a:off x="-284163" y="-63500"/>
              <a:ext cx="581025" cy="738188"/>
            </a:xfrm>
            <a:custGeom>
              <a:avLst/>
              <a:gdLst>
                <a:gd name="T0" fmla="*/ 155 w 155"/>
                <a:gd name="T1" fmla="*/ 126 h 197"/>
                <a:gd name="T2" fmla="*/ 126 w 155"/>
                <a:gd name="T3" fmla="*/ 13 h 197"/>
                <a:gd name="T4" fmla="*/ 126 w 155"/>
                <a:gd name="T5" fmla="*/ 12 h 197"/>
                <a:gd name="T6" fmla="*/ 111 w 155"/>
                <a:gd name="T7" fmla="*/ 0 h 197"/>
                <a:gd name="T8" fmla="*/ 108 w 155"/>
                <a:gd name="T9" fmla="*/ 0 h 197"/>
                <a:gd name="T10" fmla="*/ 108 w 155"/>
                <a:gd name="T11" fmla="*/ 0 h 197"/>
                <a:gd name="T12" fmla="*/ 108 w 155"/>
                <a:gd name="T13" fmla="*/ 0 h 197"/>
                <a:gd name="T14" fmla="*/ 101 w 155"/>
                <a:gd name="T15" fmla="*/ 3 h 197"/>
                <a:gd name="T16" fmla="*/ 101 w 155"/>
                <a:gd name="T17" fmla="*/ 3 h 197"/>
                <a:gd name="T18" fmla="*/ 101 w 155"/>
                <a:gd name="T19" fmla="*/ 3 h 197"/>
                <a:gd name="T20" fmla="*/ 61 w 155"/>
                <a:gd name="T21" fmla="*/ 30 h 197"/>
                <a:gd name="T22" fmla="*/ 0 w 155"/>
                <a:gd name="T23" fmla="*/ 77 h 197"/>
                <a:gd name="T24" fmla="*/ 50 w 155"/>
                <a:gd name="T25" fmla="*/ 197 h 197"/>
                <a:gd name="T26" fmla="*/ 155 w 155"/>
                <a:gd name="T27" fmla="*/ 126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5" h="197">
                  <a:moveTo>
                    <a:pt x="155" y="126"/>
                  </a:moveTo>
                  <a:cubicBezTo>
                    <a:pt x="144" y="70"/>
                    <a:pt x="131" y="28"/>
                    <a:pt x="126" y="13"/>
                  </a:cubicBezTo>
                  <a:cubicBezTo>
                    <a:pt x="126" y="12"/>
                    <a:pt x="126" y="12"/>
                    <a:pt x="126" y="12"/>
                  </a:cubicBezTo>
                  <a:cubicBezTo>
                    <a:pt x="123" y="4"/>
                    <a:pt x="118" y="0"/>
                    <a:pt x="111" y="0"/>
                  </a:cubicBezTo>
                  <a:cubicBezTo>
                    <a:pt x="110" y="0"/>
                    <a:pt x="109" y="0"/>
                    <a:pt x="108" y="0"/>
                  </a:cubicBezTo>
                  <a:cubicBezTo>
                    <a:pt x="108" y="0"/>
                    <a:pt x="108" y="0"/>
                    <a:pt x="108" y="0"/>
                  </a:cubicBezTo>
                  <a:cubicBezTo>
                    <a:pt x="108" y="0"/>
                    <a:pt x="108" y="0"/>
                    <a:pt x="108" y="0"/>
                  </a:cubicBezTo>
                  <a:cubicBezTo>
                    <a:pt x="106" y="0"/>
                    <a:pt x="103" y="1"/>
                    <a:pt x="101" y="3"/>
                  </a:cubicBezTo>
                  <a:cubicBezTo>
                    <a:pt x="101" y="3"/>
                    <a:pt x="101" y="3"/>
                    <a:pt x="101" y="3"/>
                  </a:cubicBezTo>
                  <a:cubicBezTo>
                    <a:pt x="101" y="3"/>
                    <a:pt x="101" y="3"/>
                    <a:pt x="101" y="3"/>
                  </a:cubicBezTo>
                  <a:cubicBezTo>
                    <a:pt x="101" y="3"/>
                    <a:pt x="85" y="12"/>
                    <a:pt x="61" y="30"/>
                  </a:cubicBezTo>
                  <a:cubicBezTo>
                    <a:pt x="47" y="40"/>
                    <a:pt x="26" y="56"/>
                    <a:pt x="0" y="77"/>
                  </a:cubicBezTo>
                  <a:cubicBezTo>
                    <a:pt x="19" y="117"/>
                    <a:pt x="36" y="157"/>
                    <a:pt x="50" y="197"/>
                  </a:cubicBezTo>
                  <a:cubicBezTo>
                    <a:pt x="82" y="172"/>
                    <a:pt x="116" y="149"/>
                    <a:pt x="155" y="1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latin typeface="+mn-lt"/>
                <a:cs typeface="+mn-cs"/>
              </a:endParaRPr>
            </a:p>
          </p:txBody>
        </p:sp>
        <p:sp>
          <p:nvSpPr>
            <p:cNvPr id="27" name="Freeform 27"/>
            <p:cNvSpPr>
              <a:spLocks/>
            </p:cNvSpPr>
            <p:nvPr/>
          </p:nvSpPr>
          <p:spPr bwMode="auto">
            <a:xfrm>
              <a:off x="-1600200" y="-63500"/>
              <a:ext cx="581025" cy="738188"/>
            </a:xfrm>
            <a:custGeom>
              <a:avLst/>
              <a:gdLst>
                <a:gd name="T0" fmla="*/ 155 w 155"/>
                <a:gd name="T1" fmla="*/ 77 h 197"/>
                <a:gd name="T2" fmla="*/ 94 w 155"/>
                <a:gd name="T3" fmla="*/ 30 h 197"/>
                <a:gd name="T4" fmla="*/ 54 w 155"/>
                <a:gd name="T5" fmla="*/ 3 h 197"/>
                <a:gd name="T6" fmla="*/ 54 w 155"/>
                <a:gd name="T7" fmla="*/ 3 h 197"/>
                <a:gd name="T8" fmla="*/ 54 w 155"/>
                <a:gd name="T9" fmla="*/ 3 h 197"/>
                <a:gd name="T10" fmla="*/ 47 w 155"/>
                <a:gd name="T11" fmla="*/ 0 h 197"/>
                <a:gd name="T12" fmla="*/ 47 w 155"/>
                <a:gd name="T13" fmla="*/ 0 h 197"/>
                <a:gd name="T14" fmla="*/ 47 w 155"/>
                <a:gd name="T15" fmla="*/ 0 h 197"/>
                <a:gd name="T16" fmla="*/ 44 w 155"/>
                <a:gd name="T17" fmla="*/ 0 h 197"/>
                <a:gd name="T18" fmla="*/ 29 w 155"/>
                <a:gd name="T19" fmla="*/ 12 h 197"/>
                <a:gd name="T20" fmla="*/ 29 w 155"/>
                <a:gd name="T21" fmla="*/ 13 h 197"/>
                <a:gd name="T22" fmla="*/ 0 w 155"/>
                <a:gd name="T23" fmla="*/ 126 h 197"/>
                <a:gd name="T24" fmla="*/ 105 w 155"/>
                <a:gd name="T25" fmla="*/ 197 h 197"/>
                <a:gd name="T26" fmla="*/ 155 w 155"/>
                <a:gd name="T27" fmla="*/ 77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5" h="197">
                  <a:moveTo>
                    <a:pt x="155" y="77"/>
                  </a:moveTo>
                  <a:cubicBezTo>
                    <a:pt x="135" y="60"/>
                    <a:pt x="114" y="44"/>
                    <a:pt x="94" y="30"/>
                  </a:cubicBezTo>
                  <a:cubicBezTo>
                    <a:pt x="70" y="12"/>
                    <a:pt x="54" y="3"/>
                    <a:pt x="54" y="3"/>
                  </a:cubicBezTo>
                  <a:cubicBezTo>
                    <a:pt x="54" y="3"/>
                    <a:pt x="54" y="3"/>
                    <a:pt x="54" y="3"/>
                  </a:cubicBezTo>
                  <a:cubicBezTo>
                    <a:pt x="54" y="3"/>
                    <a:pt x="54" y="3"/>
                    <a:pt x="54" y="3"/>
                  </a:cubicBezTo>
                  <a:cubicBezTo>
                    <a:pt x="52" y="1"/>
                    <a:pt x="49" y="0"/>
                    <a:pt x="47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6" y="0"/>
                    <a:pt x="45" y="0"/>
                    <a:pt x="44" y="0"/>
                  </a:cubicBezTo>
                  <a:cubicBezTo>
                    <a:pt x="37" y="0"/>
                    <a:pt x="32" y="4"/>
                    <a:pt x="29" y="12"/>
                  </a:cubicBezTo>
                  <a:cubicBezTo>
                    <a:pt x="29" y="12"/>
                    <a:pt x="29" y="12"/>
                    <a:pt x="29" y="13"/>
                  </a:cubicBezTo>
                  <a:cubicBezTo>
                    <a:pt x="24" y="28"/>
                    <a:pt x="11" y="70"/>
                    <a:pt x="0" y="126"/>
                  </a:cubicBezTo>
                  <a:cubicBezTo>
                    <a:pt x="39" y="149"/>
                    <a:pt x="73" y="172"/>
                    <a:pt x="105" y="197"/>
                  </a:cubicBezTo>
                  <a:cubicBezTo>
                    <a:pt x="119" y="158"/>
                    <a:pt x="136" y="118"/>
                    <a:pt x="155" y="7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latin typeface="+mn-lt"/>
                <a:cs typeface="+mn-cs"/>
              </a:endParaRPr>
            </a:p>
          </p:txBody>
        </p:sp>
        <p:sp>
          <p:nvSpPr>
            <p:cNvPr id="28" name="Freeform 28"/>
            <p:cNvSpPr>
              <a:spLocks/>
            </p:cNvSpPr>
            <p:nvPr/>
          </p:nvSpPr>
          <p:spPr bwMode="auto">
            <a:xfrm>
              <a:off x="-2973388" y="914400"/>
              <a:ext cx="633413" cy="657225"/>
            </a:xfrm>
            <a:custGeom>
              <a:avLst/>
              <a:gdLst>
                <a:gd name="T0" fmla="*/ 169 w 169"/>
                <a:gd name="T1" fmla="*/ 133 h 175"/>
                <a:gd name="T2" fmla="*/ 158 w 169"/>
                <a:gd name="T3" fmla="*/ 5 h 175"/>
                <a:gd name="T4" fmla="*/ 70 w 169"/>
                <a:gd name="T5" fmla="*/ 0 h 175"/>
                <a:gd name="T6" fmla="*/ 59 w 169"/>
                <a:gd name="T7" fmla="*/ 0 h 175"/>
                <a:gd name="T8" fmla="*/ 26 w 169"/>
                <a:gd name="T9" fmla="*/ 0 h 175"/>
                <a:gd name="T10" fmla="*/ 5 w 169"/>
                <a:gd name="T11" fmla="*/ 13 h 175"/>
                <a:gd name="T12" fmla="*/ 0 w 169"/>
                <a:gd name="T13" fmla="*/ 28 h 175"/>
                <a:gd name="T14" fmla="*/ 74 w 169"/>
                <a:gd name="T15" fmla="*/ 175 h 175"/>
                <a:gd name="T16" fmla="*/ 169 w 169"/>
                <a:gd name="T17" fmla="*/ 133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9" h="175">
                  <a:moveTo>
                    <a:pt x="169" y="133"/>
                  </a:moveTo>
                  <a:cubicBezTo>
                    <a:pt x="163" y="93"/>
                    <a:pt x="159" y="50"/>
                    <a:pt x="158" y="5"/>
                  </a:cubicBezTo>
                  <a:cubicBezTo>
                    <a:pt x="119" y="1"/>
                    <a:pt x="89" y="0"/>
                    <a:pt x="70" y="0"/>
                  </a:cubicBezTo>
                  <a:cubicBezTo>
                    <a:pt x="66" y="0"/>
                    <a:pt x="63" y="0"/>
                    <a:pt x="59" y="0"/>
                  </a:cubicBezTo>
                  <a:cubicBezTo>
                    <a:pt x="38" y="0"/>
                    <a:pt x="26" y="0"/>
                    <a:pt x="26" y="0"/>
                  </a:cubicBezTo>
                  <a:cubicBezTo>
                    <a:pt x="17" y="1"/>
                    <a:pt x="10" y="5"/>
                    <a:pt x="5" y="13"/>
                  </a:cubicBezTo>
                  <a:cubicBezTo>
                    <a:pt x="2" y="17"/>
                    <a:pt x="0" y="23"/>
                    <a:pt x="0" y="28"/>
                  </a:cubicBezTo>
                  <a:cubicBezTo>
                    <a:pt x="2" y="43"/>
                    <a:pt x="11" y="95"/>
                    <a:pt x="74" y="175"/>
                  </a:cubicBezTo>
                  <a:cubicBezTo>
                    <a:pt x="106" y="159"/>
                    <a:pt x="138" y="145"/>
                    <a:pt x="169" y="1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latin typeface="+mn-lt"/>
                <a:cs typeface="+mn-cs"/>
              </a:endParaRPr>
            </a:p>
          </p:txBody>
        </p:sp>
        <p:sp>
          <p:nvSpPr>
            <p:cNvPr id="29" name="Freeform 29"/>
            <p:cNvSpPr>
              <a:spLocks/>
            </p:cNvSpPr>
            <p:nvPr/>
          </p:nvSpPr>
          <p:spPr bwMode="auto">
            <a:xfrm>
              <a:off x="1035050" y="914400"/>
              <a:ext cx="635000" cy="657225"/>
            </a:xfrm>
            <a:custGeom>
              <a:avLst/>
              <a:gdLst>
                <a:gd name="T0" fmla="*/ 169 w 169"/>
                <a:gd name="T1" fmla="*/ 28 h 175"/>
                <a:gd name="T2" fmla="*/ 164 w 169"/>
                <a:gd name="T3" fmla="*/ 13 h 175"/>
                <a:gd name="T4" fmla="*/ 143 w 169"/>
                <a:gd name="T5" fmla="*/ 0 h 175"/>
                <a:gd name="T6" fmla="*/ 110 w 169"/>
                <a:gd name="T7" fmla="*/ 0 h 175"/>
                <a:gd name="T8" fmla="*/ 99 w 169"/>
                <a:gd name="T9" fmla="*/ 0 h 175"/>
                <a:gd name="T10" fmla="*/ 11 w 169"/>
                <a:gd name="T11" fmla="*/ 5 h 175"/>
                <a:gd name="T12" fmla="*/ 0 w 169"/>
                <a:gd name="T13" fmla="*/ 133 h 175"/>
                <a:gd name="T14" fmla="*/ 95 w 169"/>
                <a:gd name="T15" fmla="*/ 175 h 175"/>
                <a:gd name="T16" fmla="*/ 169 w 169"/>
                <a:gd name="T17" fmla="*/ 28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9" h="175">
                  <a:moveTo>
                    <a:pt x="169" y="28"/>
                  </a:moveTo>
                  <a:cubicBezTo>
                    <a:pt x="169" y="23"/>
                    <a:pt x="166" y="16"/>
                    <a:pt x="164" y="13"/>
                  </a:cubicBezTo>
                  <a:cubicBezTo>
                    <a:pt x="159" y="5"/>
                    <a:pt x="152" y="1"/>
                    <a:pt x="143" y="0"/>
                  </a:cubicBezTo>
                  <a:cubicBezTo>
                    <a:pt x="143" y="0"/>
                    <a:pt x="131" y="0"/>
                    <a:pt x="110" y="0"/>
                  </a:cubicBezTo>
                  <a:cubicBezTo>
                    <a:pt x="106" y="0"/>
                    <a:pt x="103" y="0"/>
                    <a:pt x="99" y="0"/>
                  </a:cubicBezTo>
                  <a:cubicBezTo>
                    <a:pt x="80" y="0"/>
                    <a:pt x="49" y="1"/>
                    <a:pt x="11" y="5"/>
                  </a:cubicBezTo>
                  <a:cubicBezTo>
                    <a:pt x="10" y="49"/>
                    <a:pt x="6" y="92"/>
                    <a:pt x="0" y="133"/>
                  </a:cubicBezTo>
                  <a:cubicBezTo>
                    <a:pt x="31" y="145"/>
                    <a:pt x="63" y="159"/>
                    <a:pt x="95" y="175"/>
                  </a:cubicBezTo>
                  <a:cubicBezTo>
                    <a:pt x="158" y="95"/>
                    <a:pt x="167" y="43"/>
                    <a:pt x="169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latin typeface="+mn-lt"/>
                <a:cs typeface="+mn-cs"/>
              </a:endParaRPr>
            </a:p>
          </p:txBody>
        </p:sp>
        <p:sp>
          <p:nvSpPr>
            <p:cNvPr id="30" name="Freeform 30"/>
            <p:cNvSpPr>
              <a:spLocks/>
            </p:cNvSpPr>
            <p:nvPr/>
          </p:nvSpPr>
          <p:spPr bwMode="auto">
            <a:xfrm>
              <a:off x="401638" y="1522413"/>
              <a:ext cx="1485900" cy="1046163"/>
            </a:xfrm>
            <a:custGeom>
              <a:avLst/>
              <a:gdLst>
                <a:gd name="T0" fmla="*/ 385 w 396"/>
                <a:gd name="T1" fmla="*/ 119 h 279"/>
                <a:gd name="T2" fmla="*/ 376 w 396"/>
                <a:gd name="T3" fmla="*/ 112 h 279"/>
                <a:gd name="T4" fmla="*/ 375 w 396"/>
                <a:gd name="T5" fmla="*/ 112 h 279"/>
                <a:gd name="T6" fmla="*/ 375 w 396"/>
                <a:gd name="T7" fmla="*/ 112 h 279"/>
                <a:gd name="T8" fmla="*/ 355 w 396"/>
                <a:gd name="T9" fmla="*/ 99 h 279"/>
                <a:gd name="T10" fmla="*/ 348 w 396"/>
                <a:gd name="T11" fmla="*/ 94 h 279"/>
                <a:gd name="T12" fmla="*/ 250 w 396"/>
                <a:gd name="T13" fmla="*/ 38 h 279"/>
                <a:gd name="T14" fmla="*/ 164 w 396"/>
                <a:gd name="T15" fmla="*/ 0 h 279"/>
                <a:gd name="T16" fmla="*/ 104 w 396"/>
                <a:gd name="T17" fmla="*/ 168 h 279"/>
                <a:gd name="T18" fmla="*/ 0 w 396"/>
                <a:gd name="T19" fmla="*/ 279 h 279"/>
                <a:gd name="T20" fmla="*/ 391 w 396"/>
                <a:gd name="T21" fmla="*/ 156 h 279"/>
                <a:gd name="T22" fmla="*/ 391 w 396"/>
                <a:gd name="T23" fmla="*/ 156 h 279"/>
                <a:gd name="T24" fmla="*/ 396 w 396"/>
                <a:gd name="T25" fmla="*/ 141 h 279"/>
                <a:gd name="T26" fmla="*/ 385 w 396"/>
                <a:gd name="T27" fmla="*/ 119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96" h="279">
                  <a:moveTo>
                    <a:pt x="385" y="119"/>
                  </a:moveTo>
                  <a:cubicBezTo>
                    <a:pt x="385" y="119"/>
                    <a:pt x="382" y="117"/>
                    <a:pt x="376" y="112"/>
                  </a:cubicBezTo>
                  <a:cubicBezTo>
                    <a:pt x="375" y="112"/>
                    <a:pt x="375" y="112"/>
                    <a:pt x="375" y="112"/>
                  </a:cubicBezTo>
                  <a:cubicBezTo>
                    <a:pt x="375" y="112"/>
                    <a:pt x="375" y="112"/>
                    <a:pt x="375" y="112"/>
                  </a:cubicBezTo>
                  <a:cubicBezTo>
                    <a:pt x="371" y="109"/>
                    <a:pt x="364" y="104"/>
                    <a:pt x="355" y="99"/>
                  </a:cubicBezTo>
                  <a:cubicBezTo>
                    <a:pt x="353" y="97"/>
                    <a:pt x="350" y="96"/>
                    <a:pt x="348" y="94"/>
                  </a:cubicBezTo>
                  <a:cubicBezTo>
                    <a:pt x="327" y="80"/>
                    <a:pt x="292" y="59"/>
                    <a:pt x="250" y="38"/>
                  </a:cubicBezTo>
                  <a:cubicBezTo>
                    <a:pt x="221" y="24"/>
                    <a:pt x="192" y="11"/>
                    <a:pt x="164" y="0"/>
                  </a:cubicBezTo>
                  <a:cubicBezTo>
                    <a:pt x="151" y="65"/>
                    <a:pt x="131" y="121"/>
                    <a:pt x="104" y="168"/>
                  </a:cubicBezTo>
                  <a:cubicBezTo>
                    <a:pt x="76" y="217"/>
                    <a:pt x="41" y="255"/>
                    <a:pt x="0" y="279"/>
                  </a:cubicBezTo>
                  <a:cubicBezTo>
                    <a:pt x="298" y="263"/>
                    <a:pt x="383" y="167"/>
                    <a:pt x="391" y="156"/>
                  </a:cubicBezTo>
                  <a:cubicBezTo>
                    <a:pt x="391" y="156"/>
                    <a:pt x="391" y="156"/>
                    <a:pt x="391" y="156"/>
                  </a:cubicBezTo>
                  <a:cubicBezTo>
                    <a:pt x="394" y="151"/>
                    <a:pt x="396" y="146"/>
                    <a:pt x="396" y="141"/>
                  </a:cubicBezTo>
                  <a:cubicBezTo>
                    <a:pt x="396" y="132"/>
                    <a:pt x="392" y="124"/>
                    <a:pt x="385" y="1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latin typeface="+mn-lt"/>
                <a:cs typeface="+mn-cs"/>
              </a:endParaRPr>
            </a:p>
          </p:txBody>
        </p:sp>
        <p:sp>
          <p:nvSpPr>
            <p:cNvPr id="31" name="Freeform 31"/>
            <p:cNvSpPr>
              <a:spLocks/>
            </p:cNvSpPr>
            <p:nvPr/>
          </p:nvSpPr>
          <p:spPr bwMode="auto">
            <a:xfrm>
              <a:off x="-3190875" y="1522413"/>
              <a:ext cx="1485900" cy="1046163"/>
            </a:xfrm>
            <a:custGeom>
              <a:avLst/>
              <a:gdLst>
                <a:gd name="T0" fmla="*/ 396 w 396"/>
                <a:gd name="T1" fmla="*/ 279 h 279"/>
                <a:gd name="T2" fmla="*/ 292 w 396"/>
                <a:gd name="T3" fmla="*/ 168 h 279"/>
                <a:gd name="T4" fmla="*/ 232 w 396"/>
                <a:gd name="T5" fmla="*/ 0 h 279"/>
                <a:gd name="T6" fmla="*/ 20 w 396"/>
                <a:gd name="T7" fmla="*/ 112 h 279"/>
                <a:gd name="T8" fmla="*/ 11 w 396"/>
                <a:gd name="T9" fmla="*/ 119 h 279"/>
                <a:gd name="T10" fmla="*/ 0 w 396"/>
                <a:gd name="T11" fmla="*/ 141 h 279"/>
                <a:gd name="T12" fmla="*/ 5 w 396"/>
                <a:gd name="T13" fmla="*/ 156 h 279"/>
                <a:gd name="T14" fmla="*/ 5 w 396"/>
                <a:gd name="T15" fmla="*/ 157 h 279"/>
                <a:gd name="T16" fmla="*/ 7 w 396"/>
                <a:gd name="T17" fmla="*/ 159 h 279"/>
                <a:gd name="T18" fmla="*/ 8 w 396"/>
                <a:gd name="T19" fmla="*/ 160 h 279"/>
                <a:gd name="T20" fmla="*/ 23 w 396"/>
                <a:gd name="T21" fmla="*/ 174 h 279"/>
                <a:gd name="T22" fmla="*/ 94 w 396"/>
                <a:gd name="T23" fmla="*/ 217 h 279"/>
                <a:gd name="T24" fmla="*/ 396 w 396"/>
                <a:gd name="T25" fmla="*/ 279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6" h="279">
                  <a:moveTo>
                    <a:pt x="396" y="279"/>
                  </a:moveTo>
                  <a:cubicBezTo>
                    <a:pt x="356" y="255"/>
                    <a:pt x="320" y="217"/>
                    <a:pt x="292" y="168"/>
                  </a:cubicBezTo>
                  <a:cubicBezTo>
                    <a:pt x="265" y="121"/>
                    <a:pt x="245" y="65"/>
                    <a:pt x="232" y="0"/>
                  </a:cubicBezTo>
                  <a:cubicBezTo>
                    <a:pt x="132" y="38"/>
                    <a:pt x="51" y="91"/>
                    <a:pt x="20" y="112"/>
                  </a:cubicBezTo>
                  <a:cubicBezTo>
                    <a:pt x="14" y="117"/>
                    <a:pt x="11" y="119"/>
                    <a:pt x="11" y="119"/>
                  </a:cubicBezTo>
                  <a:cubicBezTo>
                    <a:pt x="4" y="124"/>
                    <a:pt x="0" y="132"/>
                    <a:pt x="0" y="141"/>
                  </a:cubicBezTo>
                  <a:cubicBezTo>
                    <a:pt x="0" y="146"/>
                    <a:pt x="2" y="151"/>
                    <a:pt x="5" y="156"/>
                  </a:cubicBezTo>
                  <a:cubicBezTo>
                    <a:pt x="5" y="156"/>
                    <a:pt x="5" y="156"/>
                    <a:pt x="5" y="157"/>
                  </a:cubicBezTo>
                  <a:cubicBezTo>
                    <a:pt x="6" y="157"/>
                    <a:pt x="6" y="158"/>
                    <a:pt x="7" y="159"/>
                  </a:cubicBezTo>
                  <a:cubicBezTo>
                    <a:pt x="7" y="159"/>
                    <a:pt x="8" y="160"/>
                    <a:pt x="8" y="160"/>
                  </a:cubicBezTo>
                  <a:cubicBezTo>
                    <a:pt x="10" y="162"/>
                    <a:pt x="15" y="167"/>
                    <a:pt x="23" y="174"/>
                  </a:cubicBezTo>
                  <a:cubicBezTo>
                    <a:pt x="35" y="184"/>
                    <a:pt x="58" y="201"/>
                    <a:pt x="94" y="217"/>
                  </a:cubicBezTo>
                  <a:cubicBezTo>
                    <a:pt x="169" y="251"/>
                    <a:pt x="273" y="273"/>
                    <a:pt x="396" y="2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latin typeface="+mn-lt"/>
                <a:cs typeface="+mn-cs"/>
              </a:endParaRPr>
            </a:p>
          </p:txBody>
        </p:sp>
        <p:sp>
          <p:nvSpPr>
            <p:cNvPr id="32" name="Freeform 32"/>
            <p:cNvSpPr>
              <a:spLocks/>
            </p:cNvSpPr>
            <p:nvPr/>
          </p:nvSpPr>
          <p:spPr bwMode="auto">
            <a:xfrm>
              <a:off x="-523875" y="2651125"/>
              <a:ext cx="1500188" cy="239713"/>
            </a:xfrm>
            <a:custGeom>
              <a:avLst/>
              <a:gdLst>
                <a:gd name="T0" fmla="*/ 7 w 400"/>
                <a:gd name="T1" fmla="*/ 31 h 64"/>
                <a:gd name="T2" fmla="*/ 54 w 400"/>
                <a:gd name="T3" fmla="*/ 29 h 64"/>
                <a:gd name="T4" fmla="*/ 182 w 400"/>
                <a:gd name="T5" fmla="*/ 47 h 64"/>
                <a:gd name="T6" fmla="*/ 292 w 400"/>
                <a:gd name="T7" fmla="*/ 64 h 64"/>
                <a:gd name="T8" fmla="*/ 392 w 400"/>
                <a:gd name="T9" fmla="*/ 37 h 64"/>
                <a:gd name="T10" fmla="*/ 399 w 400"/>
                <a:gd name="T11" fmla="*/ 18 h 64"/>
                <a:gd name="T12" fmla="*/ 373 w 400"/>
                <a:gd name="T13" fmla="*/ 0 h 64"/>
                <a:gd name="T14" fmla="*/ 301 w 400"/>
                <a:gd name="T15" fmla="*/ 8 h 64"/>
                <a:gd name="T16" fmla="*/ 285 w 400"/>
                <a:gd name="T17" fmla="*/ 10 h 64"/>
                <a:gd name="T18" fmla="*/ 227 w 400"/>
                <a:gd name="T19" fmla="*/ 13 h 64"/>
                <a:gd name="T20" fmla="*/ 181 w 400"/>
                <a:gd name="T21" fmla="*/ 12 h 64"/>
                <a:gd name="T22" fmla="*/ 180 w 400"/>
                <a:gd name="T23" fmla="*/ 12 h 64"/>
                <a:gd name="T24" fmla="*/ 129 w 400"/>
                <a:gd name="T25" fmla="*/ 12 h 64"/>
                <a:gd name="T26" fmla="*/ 3 w 400"/>
                <a:gd name="T27" fmla="*/ 25 h 64"/>
                <a:gd name="T28" fmla="*/ 0 w 400"/>
                <a:gd name="T29" fmla="*/ 29 h 64"/>
                <a:gd name="T30" fmla="*/ 5 w 400"/>
                <a:gd name="T31" fmla="*/ 31 h 64"/>
                <a:gd name="T32" fmla="*/ 7 w 400"/>
                <a:gd name="T33" fmla="*/ 3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00" h="64">
                  <a:moveTo>
                    <a:pt x="7" y="31"/>
                  </a:moveTo>
                  <a:cubicBezTo>
                    <a:pt x="23" y="29"/>
                    <a:pt x="39" y="29"/>
                    <a:pt x="54" y="29"/>
                  </a:cubicBezTo>
                  <a:cubicBezTo>
                    <a:pt x="109" y="29"/>
                    <a:pt x="146" y="38"/>
                    <a:pt x="182" y="47"/>
                  </a:cubicBezTo>
                  <a:cubicBezTo>
                    <a:pt x="216" y="56"/>
                    <a:pt x="248" y="64"/>
                    <a:pt x="292" y="64"/>
                  </a:cubicBezTo>
                  <a:cubicBezTo>
                    <a:pt x="339" y="64"/>
                    <a:pt x="377" y="54"/>
                    <a:pt x="392" y="37"/>
                  </a:cubicBezTo>
                  <a:cubicBezTo>
                    <a:pt x="397" y="31"/>
                    <a:pt x="400" y="25"/>
                    <a:pt x="399" y="18"/>
                  </a:cubicBezTo>
                  <a:cubicBezTo>
                    <a:pt x="398" y="6"/>
                    <a:pt x="394" y="0"/>
                    <a:pt x="373" y="0"/>
                  </a:cubicBezTo>
                  <a:cubicBezTo>
                    <a:pt x="358" y="0"/>
                    <a:pt x="335" y="3"/>
                    <a:pt x="301" y="8"/>
                  </a:cubicBezTo>
                  <a:cubicBezTo>
                    <a:pt x="296" y="9"/>
                    <a:pt x="290" y="9"/>
                    <a:pt x="285" y="10"/>
                  </a:cubicBezTo>
                  <a:cubicBezTo>
                    <a:pt x="270" y="12"/>
                    <a:pt x="252" y="13"/>
                    <a:pt x="227" y="13"/>
                  </a:cubicBezTo>
                  <a:cubicBezTo>
                    <a:pt x="213" y="13"/>
                    <a:pt x="197" y="13"/>
                    <a:pt x="181" y="12"/>
                  </a:cubicBezTo>
                  <a:cubicBezTo>
                    <a:pt x="180" y="12"/>
                    <a:pt x="180" y="12"/>
                    <a:pt x="180" y="12"/>
                  </a:cubicBezTo>
                  <a:cubicBezTo>
                    <a:pt x="164" y="12"/>
                    <a:pt x="146" y="12"/>
                    <a:pt x="129" y="12"/>
                  </a:cubicBezTo>
                  <a:cubicBezTo>
                    <a:pt x="92" y="12"/>
                    <a:pt x="45" y="13"/>
                    <a:pt x="3" y="25"/>
                  </a:cubicBezTo>
                  <a:cubicBezTo>
                    <a:pt x="1" y="25"/>
                    <a:pt x="0" y="28"/>
                    <a:pt x="0" y="29"/>
                  </a:cubicBezTo>
                  <a:cubicBezTo>
                    <a:pt x="0" y="30"/>
                    <a:pt x="3" y="31"/>
                    <a:pt x="5" y="31"/>
                  </a:cubicBezTo>
                  <a:cubicBezTo>
                    <a:pt x="5" y="31"/>
                    <a:pt x="6" y="31"/>
                    <a:pt x="7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latin typeface="+mn-lt"/>
                <a:cs typeface="+mn-cs"/>
              </a:endParaRPr>
            </a:p>
          </p:txBody>
        </p:sp>
        <p:sp>
          <p:nvSpPr>
            <p:cNvPr id="33" name="Freeform 33"/>
            <p:cNvSpPr>
              <a:spLocks/>
            </p:cNvSpPr>
            <p:nvPr/>
          </p:nvSpPr>
          <p:spPr bwMode="auto">
            <a:xfrm>
              <a:off x="-2279650" y="2651125"/>
              <a:ext cx="1500188" cy="239713"/>
            </a:xfrm>
            <a:custGeom>
              <a:avLst/>
              <a:gdLst>
                <a:gd name="T0" fmla="*/ 346 w 400"/>
                <a:gd name="T1" fmla="*/ 29 h 64"/>
                <a:gd name="T2" fmla="*/ 393 w 400"/>
                <a:gd name="T3" fmla="*/ 31 h 64"/>
                <a:gd name="T4" fmla="*/ 395 w 400"/>
                <a:gd name="T5" fmla="*/ 31 h 64"/>
                <a:gd name="T6" fmla="*/ 400 w 400"/>
                <a:gd name="T7" fmla="*/ 29 h 64"/>
                <a:gd name="T8" fmla="*/ 397 w 400"/>
                <a:gd name="T9" fmla="*/ 25 h 64"/>
                <a:gd name="T10" fmla="*/ 271 w 400"/>
                <a:gd name="T11" fmla="*/ 12 h 64"/>
                <a:gd name="T12" fmla="*/ 271 w 400"/>
                <a:gd name="T13" fmla="*/ 12 h 64"/>
                <a:gd name="T14" fmla="*/ 220 w 400"/>
                <a:gd name="T15" fmla="*/ 12 h 64"/>
                <a:gd name="T16" fmla="*/ 219 w 400"/>
                <a:gd name="T17" fmla="*/ 12 h 64"/>
                <a:gd name="T18" fmla="*/ 173 w 400"/>
                <a:gd name="T19" fmla="*/ 13 h 64"/>
                <a:gd name="T20" fmla="*/ 115 w 400"/>
                <a:gd name="T21" fmla="*/ 10 h 64"/>
                <a:gd name="T22" fmla="*/ 99 w 400"/>
                <a:gd name="T23" fmla="*/ 8 h 64"/>
                <a:gd name="T24" fmla="*/ 27 w 400"/>
                <a:gd name="T25" fmla="*/ 0 h 64"/>
                <a:gd name="T26" fmla="*/ 1 w 400"/>
                <a:gd name="T27" fmla="*/ 18 h 64"/>
                <a:gd name="T28" fmla="*/ 8 w 400"/>
                <a:gd name="T29" fmla="*/ 37 h 64"/>
                <a:gd name="T30" fmla="*/ 108 w 400"/>
                <a:gd name="T31" fmla="*/ 64 h 64"/>
                <a:gd name="T32" fmla="*/ 218 w 400"/>
                <a:gd name="T33" fmla="*/ 47 h 64"/>
                <a:gd name="T34" fmla="*/ 346 w 400"/>
                <a:gd name="T35" fmla="*/ 29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00" h="64">
                  <a:moveTo>
                    <a:pt x="346" y="29"/>
                  </a:moveTo>
                  <a:cubicBezTo>
                    <a:pt x="361" y="29"/>
                    <a:pt x="377" y="29"/>
                    <a:pt x="393" y="31"/>
                  </a:cubicBezTo>
                  <a:cubicBezTo>
                    <a:pt x="394" y="31"/>
                    <a:pt x="394" y="31"/>
                    <a:pt x="395" y="31"/>
                  </a:cubicBezTo>
                  <a:cubicBezTo>
                    <a:pt x="397" y="31"/>
                    <a:pt x="400" y="30"/>
                    <a:pt x="400" y="29"/>
                  </a:cubicBezTo>
                  <a:cubicBezTo>
                    <a:pt x="400" y="28"/>
                    <a:pt x="399" y="25"/>
                    <a:pt x="397" y="25"/>
                  </a:cubicBezTo>
                  <a:cubicBezTo>
                    <a:pt x="355" y="13"/>
                    <a:pt x="308" y="12"/>
                    <a:pt x="271" y="12"/>
                  </a:cubicBezTo>
                  <a:cubicBezTo>
                    <a:pt x="271" y="12"/>
                    <a:pt x="271" y="12"/>
                    <a:pt x="271" y="12"/>
                  </a:cubicBezTo>
                  <a:cubicBezTo>
                    <a:pt x="254" y="12"/>
                    <a:pt x="236" y="12"/>
                    <a:pt x="220" y="12"/>
                  </a:cubicBezTo>
                  <a:cubicBezTo>
                    <a:pt x="219" y="12"/>
                    <a:pt x="219" y="12"/>
                    <a:pt x="219" y="12"/>
                  </a:cubicBezTo>
                  <a:cubicBezTo>
                    <a:pt x="203" y="13"/>
                    <a:pt x="187" y="13"/>
                    <a:pt x="173" y="13"/>
                  </a:cubicBezTo>
                  <a:cubicBezTo>
                    <a:pt x="148" y="13"/>
                    <a:pt x="130" y="12"/>
                    <a:pt x="115" y="10"/>
                  </a:cubicBezTo>
                  <a:cubicBezTo>
                    <a:pt x="109" y="9"/>
                    <a:pt x="104" y="9"/>
                    <a:pt x="99" y="8"/>
                  </a:cubicBezTo>
                  <a:cubicBezTo>
                    <a:pt x="65" y="3"/>
                    <a:pt x="42" y="0"/>
                    <a:pt x="27" y="0"/>
                  </a:cubicBezTo>
                  <a:cubicBezTo>
                    <a:pt x="6" y="0"/>
                    <a:pt x="2" y="6"/>
                    <a:pt x="1" y="18"/>
                  </a:cubicBezTo>
                  <a:cubicBezTo>
                    <a:pt x="0" y="25"/>
                    <a:pt x="3" y="31"/>
                    <a:pt x="8" y="37"/>
                  </a:cubicBezTo>
                  <a:cubicBezTo>
                    <a:pt x="23" y="53"/>
                    <a:pt x="61" y="64"/>
                    <a:pt x="108" y="64"/>
                  </a:cubicBezTo>
                  <a:cubicBezTo>
                    <a:pt x="152" y="64"/>
                    <a:pt x="184" y="56"/>
                    <a:pt x="218" y="47"/>
                  </a:cubicBezTo>
                  <a:cubicBezTo>
                    <a:pt x="254" y="38"/>
                    <a:pt x="291" y="29"/>
                    <a:pt x="346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latin typeface="+mn-lt"/>
                <a:cs typeface="+mn-cs"/>
              </a:endParaRPr>
            </a:p>
          </p:txBody>
        </p:sp>
        <p:sp>
          <p:nvSpPr>
            <p:cNvPr id="34" name="Freeform 34"/>
            <p:cNvSpPr>
              <a:spLocks/>
            </p:cNvSpPr>
            <p:nvPr/>
          </p:nvSpPr>
          <p:spPr bwMode="auto">
            <a:xfrm>
              <a:off x="3424238" y="3930650"/>
              <a:ext cx="1023938" cy="1368425"/>
            </a:xfrm>
            <a:custGeom>
              <a:avLst/>
              <a:gdLst>
                <a:gd name="T0" fmla="*/ 0 w 645"/>
                <a:gd name="T1" fmla="*/ 0 h 862"/>
                <a:gd name="T2" fmla="*/ 640 w 645"/>
                <a:gd name="T3" fmla="*/ 0 h 862"/>
                <a:gd name="T4" fmla="*/ 640 w 645"/>
                <a:gd name="T5" fmla="*/ 134 h 862"/>
                <a:gd name="T6" fmla="*/ 151 w 645"/>
                <a:gd name="T7" fmla="*/ 134 h 862"/>
                <a:gd name="T8" fmla="*/ 151 w 645"/>
                <a:gd name="T9" fmla="*/ 359 h 862"/>
                <a:gd name="T10" fmla="*/ 584 w 645"/>
                <a:gd name="T11" fmla="*/ 359 h 862"/>
                <a:gd name="T12" fmla="*/ 584 w 645"/>
                <a:gd name="T13" fmla="*/ 496 h 862"/>
                <a:gd name="T14" fmla="*/ 151 w 645"/>
                <a:gd name="T15" fmla="*/ 496 h 862"/>
                <a:gd name="T16" fmla="*/ 151 w 645"/>
                <a:gd name="T17" fmla="*/ 727 h 862"/>
                <a:gd name="T18" fmla="*/ 645 w 645"/>
                <a:gd name="T19" fmla="*/ 727 h 862"/>
                <a:gd name="T20" fmla="*/ 645 w 645"/>
                <a:gd name="T21" fmla="*/ 862 h 862"/>
                <a:gd name="T22" fmla="*/ 0 w 645"/>
                <a:gd name="T23" fmla="*/ 862 h 862"/>
                <a:gd name="T24" fmla="*/ 0 w 645"/>
                <a:gd name="T25" fmla="*/ 0 h 8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45" h="862">
                  <a:moveTo>
                    <a:pt x="0" y="0"/>
                  </a:moveTo>
                  <a:lnTo>
                    <a:pt x="640" y="0"/>
                  </a:lnTo>
                  <a:lnTo>
                    <a:pt x="640" y="134"/>
                  </a:lnTo>
                  <a:lnTo>
                    <a:pt x="151" y="134"/>
                  </a:lnTo>
                  <a:lnTo>
                    <a:pt x="151" y="359"/>
                  </a:lnTo>
                  <a:lnTo>
                    <a:pt x="584" y="359"/>
                  </a:lnTo>
                  <a:lnTo>
                    <a:pt x="584" y="496"/>
                  </a:lnTo>
                  <a:lnTo>
                    <a:pt x="151" y="496"/>
                  </a:lnTo>
                  <a:lnTo>
                    <a:pt x="151" y="727"/>
                  </a:lnTo>
                  <a:lnTo>
                    <a:pt x="645" y="727"/>
                  </a:lnTo>
                  <a:lnTo>
                    <a:pt x="645" y="862"/>
                  </a:lnTo>
                  <a:lnTo>
                    <a:pt x="0" y="862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latin typeface="+mn-lt"/>
                <a:cs typeface="+mn-cs"/>
              </a:endParaRPr>
            </a:p>
          </p:txBody>
        </p:sp>
        <p:sp>
          <p:nvSpPr>
            <p:cNvPr id="35" name="Freeform 35"/>
            <p:cNvSpPr>
              <a:spLocks noEditPoints="1"/>
            </p:cNvSpPr>
            <p:nvPr/>
          </p:nvSpPr>
          <p:spPr bwMode="auto">
            <a:xfrm>
              <a:off x="4545013" y="3870325"/>
              <a:ext cx="1069975" cy="1450975"/>
            </a:xfrm>
            <a:custGeom>
              <a:avLst/>
              <a:gdLst>
                <a:gd name="T0" fmla="*/ 0 w 285"/>
                <a:gd name="T1" fmla="*/ 244 h 387"/>
                <a:gd name="T2" fmla="*/ 0 w 285"/>
                <a:gd name="T3" fmla="*/ 243 h 387"/>
                <a:gd name="T4" fmla="*/ 128 w 285"/>
                <a:gd name="T5" fmla="*/ 100 h 387"/>
                <a:gd name="T6" fmla="*/ 222 w 285"/>
                <a:gd name="T7" fmla="*/ 149 h 387"/>
                <a:gd name="T8" fmla="*/ 222 w 285"/>
                <a:gd name="T9" fmla="*/ 0 h 387"/>
                <a:gd name="T10" fmla="*/ 285 w 285"/>
                <a:gd name="T11" fmla="*/ 0 h 387"/>
                <a:gd name="T12" fmla="*/ 285 w 285"/>
                <a:gd name="T13" fmla="*/ 381 h 387"/>
                <a:gd name="T14" fmla="*/ 222 w 285"/>
                <a:gd name="T15" fmla="*/ 381 h 387"/>
                <a:gd name="T16" fmla="*/ 222 w 285"/>
                <a:gd name="T17" fmla="*/ 335 h 387"/>
                <a:gd name="T18" fmla="*/ 128 w 285"/>
                <a:gd name="T19" fmla="*/ 387 h 387"/>
                <a:gd name="T20" fmla="*/ 0 w 285"/>
                <a:gd name="T21" fmla="*/ 244 h 387"/>
                <a:gd name="T22" fmla="*/ 223 w 285"/>
                <a:gd name="T23" fmla="*/ 244 h 387"/>
                <a:gd name="T24" fmla="*/ 223 w 285"/>
                <a:gd name="T25" fmla="*/ 243 h 387"/>
                <a:gd name="T26" fmla="*/ 143 w 285"/>
                <a:gd name="T27" fmla="*/ 155 h 387"/>
                <a:gd name="T28" fmla="*/ 64 w 285"/>
                <a:gd name="T29" fmla="*/ 243 h 387"/>
                <a:gd name="T30" fmla="*/ 64 w 285"/>
                <a:gd name="T31" fmla="*/ 244 h 387"/>
                <a:gd name="T32" fmla="*/ 143 w 285"/>
                <a:gd name="T33" fmla="*/ 332 h 387"/>
                <a:gd name="T34" fmla="*/ 223 w 285"/>
                <a:gd name="T35" fmla="*/ 244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85" h="387">
                  <a:moveTo>
                    <a:pt x="0" y="244"/>
                  </a:moveTo>
                  <a:cubicBezTo>
                    <a:pt x="0" y="243"/>
                    <a:pt x="0" y="243"/>
                    <a:pt x="0" y="243"/>
                  </a:cubicBezTo>
                  <a:cubicBezTo>
                    <a:pt x="0" y="152"/>
                    <a:pt x="62" y="100"/>
                    <a:pt x="128" y="100"/>
                  </a:cubicBezTo>
                  <a:cubicBezTo>
                    <a:pt x="173" y="100"/>
                    <a:pt x="202" y="122"/>
                    <a:pt x="222" y="149"/>
                  </a:cubicBezTo>
                  <a:cubicBezTo>
                    <a:pt x="222" y="0"/>
                    <a:pt x="222" y="0"/>
                    <a:pt x="222" y="0"/>
                  </a:cubicBezTo>
                  <a:cubicBezTo>
                    <a:pt x="285" y="0"/>
                    <a:pt x="285" y="0"/>
                    <a:pt x="285" y="0"/>
                  </a:cubicBezTo>
                  <a:cubicBezTo>
                    <a:pt x="285" y="381"/>
                    <a:pt x="285" y="381"/>
                    <a:pt x="285" y="381"/>
                  </a:cubicBezTo>
                  <a:cubicBezTo>
                    <a:pt x="222" y="381"/>
                    <a:pt x="222" y="381"/>
                    <a:pt x="222" y="381"/>
                  </a:cubicBezTo>
                  <a:cubicBezTo>
                    <a:pt x="222" y="335"/>
                    <a:pt x="222" y="335"/>
                    <a:pt x="222" y="335"/>
                  </a:cubicBezTo>
                  <a:cubicBezTo>
                    <a:pt x="202" y="364"/>
                    <a:pt x="173" y="387"/>
                    <a:pt x="128" y="387"/>
                  </a:cubicBezTo>
                  <a:cubicBezTo>
                    <a:pt x="63" y="387"/>
                    <a:pt x="0" y="335"/>
                    <a:pt x="0" y="244"/>
                  </a:cubicBezTo>
                  <a:close/>
                  <a:moveTo>
                    <a:pt x="223" y="244"/>
                  </a:moveTo>
                  <a:cubicBezTo>
                    <a:pt x="223" y="243"/>
                    <a:pt x="223" y="243"/>
                    <a:pt x="223" y="243"/>
                  </a:cubicBezTo>
                  <a:cubicBezTo>
                    <a:pt x="223" y="190"/>
                    <a:pt x="185" y="155"/>
                    <a:pt x="143" y="155"/>
                  </a:cubicBezTo>
                  <a:cubicBezTo>
                    <a:pt x="100" y="155"/>
                    <a:pt x="64" y="188"/>
                    <a:pt x="64" y="243"/>
                  </a:cubicBezTo>
                  <a:cubicBezTo>
                    <a:pt x="64" y="244"/>
                    <a:pt x="64" y="244"/>
                    <a:pt x="64" y="244"/>
                  </a:cubicBezTo>
                  <a:cubicBezTo>
                    <a:pt x="64" y="297"/>
                    <a:pt x="100" y="332"/>
                    <a:pt x="143" y="332"/>
                  </a:cubicBezTo>
                  <a:cubicBezTo>
                    <a:pt x="185" y="332"/>
                    <a:pt x="223" y="297"/>
                    <a:pt x="223" y="2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latin typeface="+mn-lt"/>
                <a:cs typeface="+mn-cs"/>
              </a:endParaRPr>
            </a:p>
          </p:txBody>
        </p:sp>
        <p:sp>
          <p:nvSpPr>
            <p:cNvPr id="36" name="Freeform 36"/>
            <p:cNvSpPr>
              <a:spLocks/>
            </p:cNvSpPr>
            <p:nvPr/>
          </p:nvSpPr>
          <p:spPr bwMode="auto">
            <a:xfrm>
              <a:off x="5813425" y="4267200"/>
              <a:ext cx="925513" cy="1054100"/>
            </a:xfrm>
            <a:custGeom>
              <a:avLst/>
              <a:gdLst>
                <a:gd name="T0" fmla="*/ 0 w 247"/>
                <a:gd name="T1" fmla="*/ 175 h 281"/>
                <a:gd name="T2" fmla="*/ 0 w 247"/>
                <a:gd name="T3" fmla="*/ 0 h 281"/>
                <a:gd name="T4" fmla="*/ 63 w 247"/>
                <a:gd name="T5" fmla="*/ 0 h 281"/>
                <a:gd name="T6" fmla="*/ 63 w 247"/>
                <a:gd name="T7" fmla="*/ 156 h 281"/>
                <a:gd name="T8" fmla="*/ 122 w 247"/>
                <a:gd name="T9" fmla="*/ 223 h 281"/>
                <a:gd name="T10" fmla="*/ 184 w 247"/>
                <a:gd name="T11" fmla="*/ 155 h 281"/>
                <a:gd name="T12" fmla="*/ 184 w 247"/>
                <a:gd name="T13" fmla="*/ 0 h 281"/>
                <a:gd name="T14" fmla="*/ 247 w 247"/>
                <a:gd name="T15" fmla="*/ 0 h 281"/>
                <a:gd name="T16" fmla="*/ 247 w 247"/>
                <a:gd name="T17" fmla="*/ 275 h 281"/>
                <a:gd name="T18" fmla="*/ 184 w 247"/>
                <a:gd name="T19" fmla="*/ 275 h 281"/>
                <a:gd name="T20" fmla="*/ 184 w 247"/>
                <a:gd name="T21" fmla="*/ 232 h 281"/>
                <a:gd name="T22" fmla="*/ 98 w 247"/>
                <a:gd name="T23" fmla="*/ 281 h 281"/>
                <a:gd name="T24" fmla="*/ 0 w 247"/>
                <a:gd name="T25" fmla="*/ 175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7" h="281">
                  <a:moveTo>
                    <a:pt x="0" y="175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63" y="156"/>
                    <a:pt x="63" y="156"/>
                    <a:pt x="63" y="156"/>
                  </a:cubicBezTo>
                  <a:cubicBezTo>
                    <a:pt x="63" y="199"/>
                    <a:pt x="84" y="223"/>
                    <a:pt x="122" y="223"/>
                  </a:cubicBezTo>
                  <a:cubicBezTo>
                    <a:pt x="158" y="223"/>
                    <a:pt x="184" y="198"/>
                    <a:pt x="184" y="155"/>
                  </a:cubicBezTo>
                  <a:cubicBezTo>
                    <a:pt x="184" y="0"/>
                    <a:pt x="184" y="0"/>
                    <a:pt x="184" y="0"/>
                  </a:cubicBezTo>
                  <a:cubicBezTo>
                    <a:pt x="247" y="0"/>
                    <a:pt x="247" y="0"/>
                    <a:pt x="247" y="0"/>
                  </a:cubicBezTo>
                  <a:cubicBezTo>
                    <a:pt x="247" y="275"/>
                    <a:pt x="247" y="275"/>
                    <a:pt x="247" y="275"/>
                  </a:cubicBezTo>
                  <a:cubicBezTo>
                    <a:pt x="184" y="275"/>
                    <a:pt x="184" y="275"/>
                    <a:pt x="184" y="275"/>
                  </a:cubicBezTo>
                  <a:cubicBezTo>
                    <a:pt x="184" y="232"/>
                    <a:pt x="184" y="232"/>
                    <a:pt x="184" y="232"/>
                  </a:cubicBezTo>
                  <a:cubicBezTo>
                    <a:pt x="166" y="258"/>
                    <a:pt x="140" y="281"/>
                    <a:pt x="98" y="281"/>
                  </a:cubicBezTo>
                  <a:cubicBezTo>
                    <a:pt x="36" y="281"/>
                    <a:pt x="0" y="239"/>
                    <a:pt x="0" y="1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latin typeface="+mn-lt"/>
                <a:cs typeface="+mn-cs"/>
              </a:endParaRPr>
            </a:p>
          </p:txBody>
        </p:sp>
        <p:sp>
          <p:nvSpPr>
            <p:cNvPr id="37" name="Freeform 37"/>
            <p:cNvSpPr>
              <a:spLocks/>
            </p:cNvSpPr>
            <p:nvPr/>
          </p:nvSpPr>
          <p:spPr bwMode="auto">
            <a:xfrm>
              <a:off x="6889750" y="4244975"/>
              <a:ext cx="955675" cy="1076325"/>
            </a:xfrm>
            <a:custGeom>
              <a:avLst/>
              <a:gdLst>
                <a:gd name="T0" fmla="*/ 0 w 255"/>
                <a:gd name="T1" fmla="*/ 145 h 287"/>
                <a:gd name="T2" fmla="*/ 0 w 255"/>
                <a:gd name="T3" fmla="*/ 144 h 287"/>
                <a:gd name="T4" fmla="*/ 144 w 255"/>
                <a:gd name="T5" fmla="*/ 0 h 287"/>
                <a:gd name="T6" fmla="*/ 254 w 255"/>
                <a:gd name="T7" fmla="*/ 47 h 287"/>
                <a:gd name="T8" fmla="*/ 214 w 255"/>
                <a:gd name="T9" fmla="*/ 90 h 287"/>
                <a:gd name="T10" fmla="*/ 143 w 255"/>
                <a:gd name="T11" fmla="*/ 55 h 287"/>
                <a:gd name="T12" fmla="*/ 64 w 255"/>
                <a:gd name="T13" fmla="*/ 143 h 287"/>
                <a:gd name="T14" fmla="*/ 64 w 255"/>
                <a:gd name="T15" fmla="*/ 144 h 287"/>
                <a:gd name="T16" fmla="*/ 146 w 255"/>
                <a:gd name="T17" fmla="*/ 232 h 287"/>
                <a:gd name="T18" fmla="*/ 217 w 255"/>
                <a:gd name="T19" fmla="*/ 198 h 287"/>
                <a:gd name="T20" fmla="*/ 255 w 255"/>
                <a:gd name="T21" fmla="*/ 236 h 287"/>
                <a:gd name="T22" fmla="*/ 143 w 255"/>
                <a:gd name="T23" fmla="*/ 287 h 287"/>
                <a:gd name="T24" fmla="*/ 0 w 255"/>
                <a:gd name="T25" fmla="*/ 145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5" h="287">
                  <a:moveTo>
                    <a:pt x="0" y="145"/>
                  </a:moveTo>
                  <a:cubicBezTo>
                    <a:pt x="0" y="144"/>
                    <a:pt x="0" y="144"/>
                    <a:pt x="0" y="144"/>
                  </a:cubicBezTo>
                  <a:cubicBezTo>
                    <a:pt x="0" y="66"/>
                    <a:pt x="61" y="0"/>
                    <a:pt x="144" y="0"/>
                  </a:cubicBezTo>
                  <a:cubicBezTo>
                    <a:pt x="195" y="0"/>
                    <a:pt x="228" y="19"/>
                    <a:pt x="254" y="47"/>
                  </a:cubicBezTo>
                  <a:cubicBezTo>
                    <a:pt x="214" y="90"/>
                    <a:pt x="214" y="90"/>
                    <a:pt x="214" y="90"/>
                  </a:cubicBezTo>
                  <a:cubicBezTo>
                    <a:pt x="195" y="69"/>
                    <a:pt x="175" y="55"/>
                    <a:pt x="143" y="55"/>
                  </a:cubicBezTo>
                  <a:cubicBezTo>
                    <a:pt x="97" y="55"/>
                    <a:pt x="64" y="95"/>
                    <a:pt x="64" y="143"/>
                  </a:cubicBezTo>
                  <a:cubicBezTo>
                    <a:pt x="64" y="144"/>
                    <a:pt x="64" y="144"/>
                    <a:pt x="64" y="144"/>
                  </a:cubicBezTo>
                  <a:cubicBezTo>
                    <a:pt x="64" y="193"/>
                    <a:pt x="97" y="232"/>
                    <a:pt x="146" y="232"/>
                  </a:cubicBezTo>
                  <a:cubicBezTo>
                    <a:pt x="176" y="232"/>
                    <a:pt x="198" y="219"/>
                    <a:pt x="217" y="198"/>
                  </a:cubicBezTo>
                  <a:cubicBezTo>
                    <a:pt x="255" y="236"/>
                    <a:pt x="255" y="236"/>
                    <a:pt x="255" y="236"/>
                  </a:cubicBezTo>
                  <a:cubicBezTo>
                    <a:pt x="228" y="266"/>
                    <a:pt x="197" y="287"/>
                    <a:pt x="143" y="287"/>
                  </a:cubicBezTo>
                  <a:cubicBezTo>
                    <a:pt x="61" y="287"/>
                    <a:pt x="0" y="223"/>
                    <a:pt x="0" y="1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latin typeface="+mn-lt"/>
                <a:cs typeface="+mn-cs"/>
              </a:endParaRPr>
            </a:p>
          </p:txBody>
        </p:sp>
        <p:sp>
          <p:nvSpPr>
            <p:cNvPr id="38" name="Freeform 38"/>
            <p:cNvSpPr>
              <a:spLocks noEditPoints="1"/>
            </p:cNvSpPr>
            <p:nvPr/>
          </p:nvSpPr>
          <p:spPr bwMode="auto">
            <a:xfrm>
              <a:off x="7908925" y="4252913"/>
              <a:ext cx="930275" cy="1068388"/>
            </a:xfrm>
            <a:custGeom>
              <a:avLst/>
              <a:gdLst>
                <a:gd name="T0" fmla="*/ 0 w 248"/>
                <a:gd name="T1" fmla="*/ 200 h 285"/>
                <a:gd name="T2" fmla="*/ 0 w 248"/>
                <a:gd name="T3" fmla="*/ 199 h 285"/>
                <a:gd name="T4" fmla="*/ 113 w 248"/>
                <a:gd name="T5" fmla="*/ 110 h 285"/>
                <a:gd name="T6" fmla="*/ 187 w 248"/>
                <a:gd name="T7" fmla="*/ 122 h 285"/>
                <a:gd name="T8" fmla="*/ 187 w 248"/>
                <a:gd name="T9" fmla="*/ 115 h 285"/>
                <a:gd name="T10" fmla="*/ 119 w 248"/>
                <a:gd name="T11" fmla="*/ 55 h 285"/>
                <a:gd name="T12" fmla="*/ 40 w 248"/>
                <a:gd name="T13" fmla="*/ 72 h 285"/>
                <a:gd name="T14" fmla="*/ 24 w 248"/>
                <a:gd name="T15" fmla="*/ 23 h 285"/>
                <a:gd name="T16" fmla="*/ 127 w 248"/>
                <a:gd name="T17" fmla="*/ 0 h 285"/>
                <a:gd name="T18" fmla="*/ 219 w 248"/>
                <a:gd name="T19" fmla="*/ 31 h 285"/>
                <a:gd name="T20" fmla="*/ 248 w 248"/>
                <a:gd name="T21" fmla="*/ 116 h 285"/>
                <a:gd name="T22" fmla="*/ 248 w 248"/>
                <a:gd name="T23" fmla="*/ 279 h 285"/>
                <a:gd name="T24" fmla="*/ 187 w 248"/>
                <a:gd name="T25" fmla="*/ 279 h 285"/>
                <a:gd name="T26" fmla="*/ 187 w 248"/>
                <a:gd name="T27" fmla="*/ 245 h 285"/>
                <a:gd name="T28" fmla="*/ 97 w 248"/>
                <a:gd name="T29" fmla="*/ 285 h 285"/>
                <a:gd name="T30" fmla="*/ 0 w 248"/>
                <a:gd name="T31" fmla="*/ 200 h 285"/>
                <a:gd name="T32" fmla="*/ 188 w 248"/>
                <a:gd name="T33" fmla="*/ 180 h 285"/>
                <a:gd name="T34" fmla="*/ 188 w 248"/>
                <a:gd name="T35" fmla="*/ 161 h 285"/>
                <a:gd name="T36" fmla="*/ 126 w 248"/>
                <a:gd name="T37" fmla="*/ 150 h 285"/>
                <a:gd name="T38" fmla="*/ 61 w 248"/>
                <a:gd name="T39" fmla="*/ 196 h 285"/>
                <a:gd name="T40" fmla="*/ 61 w 248"/>
                <a:gd name="T41" fmla="*/ 197 h 285"/>
                <a:gd name="T42" fmla="*/ 115 w 248"/>
                <a:gd name="T43" fmla="*/ 239 h 285"/>
                <a:gd name="T44" fmla="*/ 188 w 248"/>
                <a:gd name="T45" fmla="*/ 180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48" h="285">
                  <a:moveTo>
                    <a:pt x="0" y="200"/>
                  </a:moveTo>
                  <a:cubicBezTo>
                    <a:pt x="0" y="199"/>
                    <a:pt x="0" y="199"/>
                    <a:pt x="0" y="199"/>
                  </a:cubicBezTo>
                  <a:cubicBezTo>
                    <a:pt x="0" y="139"/>
                    <a:pt x="46" y="110"/>
                    <a:pt x="113" y="110"/>
                  </a:cubicBezTo>
                  <a:cubicBezTo>
                    <a:pt x="144" y="110"/>
                    <a:pt x="166" y="115"/>
                    <a:pt x="187" y="122"/>
                  </a:cubicBezTo>
                  <a:cubicBezTo>
                    <a:pt x="187" y="115"/>
                    <a:pt x="187" y="115"/>
                    <a:pt x="187" y="115"/>
                  </a:cubicBezTo>
                  <a:cubicBezTo>
                    <a:pt x="187" y="76"/>
                    <a:pt x="163" y="55"/>
                    <a:pt x="119" y="55"/>
                  </a:cubicBezTo>
                  <a:cubicBezTo>
                    <a:pt x="88" y="55"/>
                    <a:pt x="65" y="62"/>
                    <a:pt x="40" y="72"/>
                  </a:cubicBezTo>
                  <a:cubicBezTo>
                    <a:pt x="24" y="23"/>
                    <a:pt x="24" y="23"/>
                    <a:pt x="24" y="23"/>
                  </a:cubicBezTo>
                  <a:cubicBezTo>
                    <a:pt x="54" y="9"/>
                    <a:pt x="84" y="0"/>
                    <a:pt x="127" y="0"/>
                  </a:cubicBezTo>
                  <a:cubicBezTo>
                    <a:pt x="169" y="0"/>
                    <a:pt x="199" y="11"/>
                    <a:pt x="219" y="31"/>
                  </a:cubicBezTo>
                  <a:cubicBezTo>
                    <a:pt x="239" y="51"/>
                    <a:pt x="248" y="80"/>
                    <a:pt x="248" y="116"/>
                  </a:cubicBezTo>
                  <a:cubicBezTo>
                    <a:pt x="248" y="279"/>
                    <a:pt x="248" y="279"/>
                    <a:pt x="248" y="279"/>
                  </a:cubicBezTo>
                  <a:cubicBezTo>
                    <a:pt x="187" y="279"/>
                    <a:pt x="187" y="279"/>
                    <a:pt x="187" y="279"/>
                  </a:cubicBezTo>
                  <a:cubicBezTo>
                    <a:pt x="187" y="245"/>
                    <a:pt x="187" y="245"/>
                    <a:pt x="187" y="245"/>
                  </a:cubicBezTo>
                  <a:cubicBezTo>
                    <a:pt x="168" y="267"/>
                    <a:pt x="139" y="285"/>
                    <a:pt x="97" y="285"/>
                  </a:cubicBezTo>
                  <a:cubicBezTo>
                    <a:pt x="46" y="285"/>
                    <a:pt x="0" y="255"/>
                    <a:pt x="0" y="200"/>
                  </a:cubicBezTo>
                  <a:close/>
                  <a:moveTo>
                    <a:pt x="188" y="180"/>
                  </a:moveTo>
                  <a:cubicBezTo>
                    <a:pt x="188" y="161"/>
                    <a:pt x="188" y="161"/>
                    <a:pt x="188" y="161"/>
                  </a:cubicBezTo>
                  <a:cubicBezTo>
                    <a:pt x="172" y="155"/>
                    <a:pt x="151" y="150"/>
                    <a:pt x="126" y="150"/>
                  </a:cubicBezTo>
                  <a:cubicBezTo>
                    <a:pt x="85" y="150"/>
                    <a:pt x="61" y="167"/>
                    <a:pt x="61" y="196"/>
                  </a:cubicBezTo>
                  <a:cubicBezTo>
                    <a:pt x="61" y="197"/>
                    <a:pt x="61" y="197"/>
                    <a:pt x="61" y="197"/>
                  </a:cubicBezTo>
                  <a:cubicBezTo>
                    <a:pt x="61" y="224"/>
                    <a:pt x="85" y="239"/>
                    <a:pt x="115" y="239"/>
                  </a:cubicBezTo>
                  <a:cubicBezTo>
                    <a:pt x="157" y="239"/>
                    <a:pt x="188" y="215"/>
                    <a:pt x="188" y="1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latin typeface="+mn-lt"/>
                <a:cs typeface="+mn-cs"/>
              </a:endParaRPr>
            </a:p>
          </p:txBody>
        </p:sp>
        <p:sp>
          <p:nvSpPr>
            <p:cNvPr id="39" name="Freeform 39"/>
            <p:cNvSpPr>
              <a:spLocks/>
            </p:cNvSpPr>
            <p:nvPr/>
          </p:nvSpPr>
          <p:spPr bwMode="auto">
            <a:xfrm>
              <a:off x="8943975" y="3983038"/>
              <a:ext cx="646113" cy="1335088"/>
            </a:xfrm>
            <a:custGeom>
              <a:avLst/>
              <a:gdLst>
                <a:gd name="T0" fmla="*/ 35 w 172"/>
                <a:gd name="T1" fmla="*/ 275 h 356"/>
                <a:gd name="T2" fmla="*/ 35 w 172"/>
                <a:gd name="T3" fmla="*/ 130 h 356"/>
                <a:gd name="T4" fmla="*/ 0 w 172"/>
                <a:gd name="T5" fmla="*/ 130 h 356"/>
                <a:gd name="T6" fmla="*/ 0 w 172"/>
                <a:gd name="T7" fmla="*/ 76 h 356"/>
                <a:gd name="T8" fmla="*/ 35 w 172"/>
                <a:gd name="T9" fmla="*/ 76 h 356"/>
                <a:gd name="T10" fmla="*/ 35 w 172"/>
                <a:gd name="T11" fmla="*/ 0 h 356"/>
                <a:gd name="T12" fmla="*/ 98 w 172"/>
                <a:gd name="T13" fmla="*/ 0 h 356"/>
                <a:gd name="T14" fmla="*/ 98 w 172"/>
                <a:gd name="T15" fmla="*/ 76 h 356"/>
                <a:gd name="T16" fmla="*/ 172 w 172"/>
                <a:gd name="T17" fmla="*/ 76 h 356"/>
                <a:gd name="T18" fmla="*/ 172 w 172"/>
                <a:gd name="T19" fmla="*/ 130 h 356"/>
                <a:gd name="T20" fmla="*/ 98 w 172"/>
                <a:gd name="T21" fmla="*/ 130 h 356"/>
                <a:gd name="T22" fmla="*/ 98 w 172"/>
                <a:gd name="T23" fmla="*/ 265 h 356"/>
                <a:gd name="T24" fmla="*/ 132 w 172"/>
                <a:gd name="T25" fmla="*/ 299 h 356"/>
                <a:gd name="T26" fmla="*/ 171 w 172"/>
                <a:gd name="T27" fmla="*/ 290 h 356"/>
                <a:gd name="T28" fmla="*/ 171 w 172"/>
                <a:gd name="T29" fmla="*/ 342 h 356"/>
                <a:gd name="T30" fmla="*/ 114 w 172"/>
                <a:gd name="T31" fmla="*/ 356 h 356"/>
                <a:gd name="T32" fmla="*/ 35 w 172"/>
                <a:gd name="T33" fmla="*/ 275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2" h="356">
                  <a:moveTo>
                    <a:pt x="35" y="275"/>
                  </a:moveTo>
                  <a:cubicBezTo>
                    <a:pt x="35" y="130"/>
                    <a:pt x="35" y="130"/>
                    <a:pt x="35" y="130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35" y="76"/>
                    <a:pt x="35" y="76"/>
                    <a:pt x="35" y="76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98" y="76"/>
                    <a:pt x="98" y="76"/>
                    <a:pt x="98" y="76"/>
                  </a:cubicBezTo>
                  <a:cubicBezTo>
                    <a:pt x="172" y="76"/>
                    <a:pt x="172" y="76"/>
                    <a:pt x="172" y="76"/>
                  </a:cubicBezTo>
                  <a:cubicBezTo>
                    <a:pt x="172" y="130"/>
                    <a:pt x="172" y="130"/>
                    <a:pt x="172" y="130"/>
                  </a:cubicBezTo>
                  <a:cubicBezTo>
                    <a:pt x="98" y="130"/>
                    <a:pt x="98" y="130"/>
                    <a:pt x="98" y="130"/>
                  </a:cubicBezTo>
                  <a:cubicBezTo>
                    <a:pt x="98" y="265"/>
                    <a:pt x="98" y="265"/>
                    <a:pt x="98" y="265"/>
                  </a:cubicBezTo>
                  <a:cubicBezTo>
                    <a:pt x="98" y="290"/>
                    <a:pt x="110" y="299"/>
                    <a:pt x="132" y="299"/>
                  </a:cubicBezTo>
                  <a:cubicBezTo>
                    <a:pt x="146" y="299"/>
                    <a:pt x="158" y="296"/>
                    <a:pt x="171" y="290"/>
                  </a:cubicBezTo>
                  <a:cubicBezTo>
                    <a:pt x="171" y="342"/>
                    <a:pt x="171" y="342"/>
                    <a:pt x="171" y="342"/>
                  </a:cubicBezTo>
                  <a:cubicBezTo>
                    <a:pt x="155" y="351"/>
                    <a:pt x="138" y="356"/>
                    <a:pt x="114" y="356"/>
                  </a:cubicBezTo>
                  <a:cubicBezTo>
                    <a:pt x="68" y="356"/>
                    <a:pt x="35" y="335"/>
                    <a:pt x="35" y="2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latin typeface="+mn-lt"/>
                <a:cs typeface="+mn-cs"/>
              </a:endParaRPr>
            </a:p>
          </p:txBody>
        </p:sp>
        <p:sp>
          <p:nvSpPr>
            <p:cNvPr id="40" name="Freeform 40"/>
            <p:cNvSpPr>
              <a:spLocks noEditPoints="1"/>
            </p:cNvSpPr>
            <p:nvPr/>
          </p:nvSpPr>
          <p:spPr bwMode="auto">
            <a:xfrm>
              <a:off x="9747250" y="3884613"/>
              <a:ext cx="255588" cy="1414463"/>
            </a:xfrm>
            <a:custGeom>
              <a:avLst/>
              <a:gdLst>
                <a:gd name="T0" fmla="*/ 0 w 161"/>
                <a:gd name="T1" fmla="*/ 0 h 891"/>
                <a:gd name="T2" fmla="*/ 161 w 161"/>
                <a:gd name="T3" fmla="*/ 0 h 891"/>
                <a:gd name="T4" fmla="*/ 161 w 161"/>
                <a:gd name="T5" fmla="*/ 142 h 891"/>
                <a:gd name="T6" fmla="*/ 0 w 161"/>
                <a:gd name="T7" fmla="*/ 142 h 891"/>
                <a:gd name="T8" fmla="*/ 0 w 161"/>
                <a:gd name="T9" fmla="*/ 0 h 891"/>
                <a:gd name="T10" fmla="*/ 5 w 161"/>
                <a:gd name="T11" fmla="*/ 241 h 891"/>
                <a:gd name="T12" fmla="*/ 154 w 161"/>
                <a:gd name="T13" fmla="*/ 241 h 891"/>
                <a:gd name="T14" fmla="*/ 154 w 161"/>
                <a:gd name="T15" fmla="*/ 891 h 891"/>
                <a:gd name="T16" fmla="*/ 5 w 161"/>
                <a:gd name="T17" fmla="*/ 891 h 891"/>
                <a:gd name="T18" fmla="*/ 5 w 161"/>
                <a:gd name="T19" fmla="*/ 241 h 8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1" h="891">
                  <a:moveTo>
                    <a:pt x="0" y="0"/>
                  </a:moveTo>
                  <a:lnTo>
                    <a:pt x="161" y="0"/>
                  </a:lnTo>
                  <a:lnTo>
                    <a:pt x="161" y="142"/>
                  </a:lnTo>
                  <a:lnTo>
                    <a:pt x="0" y="142"/>
                  </a:lnTo>
                  <a:lnTo>
                    <a:pt x="0" y="0"/>
                  </a:lnTo>
                  <a:close/>
                  <a:moveTo>
                    <a:pt x="5" y="241"/>
                  </a:moveTo>
                  <a:lnTo>
                    <a:pt x="154" y="241"/>
                  </a:lnTo>
                  <a:lnTo>
                    <a:pt x="154" y="891"/>
                  </a:lnTo>
                  <a:lnTo>
                    <a:pt x="5" y="891"/>
                  </a:lnTo>
                  <a:lnTo>
                    <a:pt x="5" y="2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latin typeface="+mn-lt"/>
                <a:cs typeface="+mn-cs"/>
              </a:endParaRPr>
            </a:p>
          </p:txBody>
        </p:sp>
        <p:sp>
          <p:nvSpPr>
            <p:cNvPr id="41" name="Freeform 41"/>
            <p:cNvSpPr>
              <a:spLocks noEditPoints="1"/>
            </p:cNvSpPr>
            <p:nvPr/>
          </p:nvSpPr>
          <p:spPr bwMode="auto">
            <a:xfrm>
              <a:off x="10155238" y="4244975"/>
              <a:ext cx="1103313" cy="1076325"/>
            </a:xfrm>
            <a:custGeom>
              <a:avLst/>
              <a:gdLst>
                <a:gd name="T0" fmla="*/ 0 w 294"/>
                <a:gd name="T1" fmla="*/ 145 h 287"/>
                <a:gd name="T2" fmla="*/ 0 w 294"/>
                <a:gd name="T3" fmla="*/ 144 h 287"/>
                <a:gd name="T4" fmla="*/ 147 w 294"/>
                <a:gd name="T5" fmla="*/ 0 h 287"/>
                <a:gd name="T6" fmla="*/ 294 w 294"/>
                <a:gd name="T7" fmla="*/ 143 h 287"/>
                <a:gd name="T8" fmla="*/ 294 w 294"/>
                <a:gd name="T9" fmla="*/ 144 h 287"/>
                <a:gd name="T10" fmla="*/ 146 w 294"/>
                <a:gd name="T11" fmla="*/ 287 h 287"/>
                <a:gd name="T12" fmla="*/ 0 w 294"/>
                <a:gd name="T13" fmla="*/ 145 h 287"/>
                <a:gd name="T14" fmla="*/ 231 w 294"/>
                <a:gd name="T15" fmla="*/ 145 h 287"/>
                <a:gd name="T16" fmla="*/ 231 w 294"/>
                <a:gd name="T17" fmla="*/ 144 h 287"/>
                <a:gd name="T18" fmla="*/ 146 w 294"/>
                <a:gd name="T19" fmla="*/ 55 h 287"/>
                <a:gd name="T20" fmla="*/ 63 w 294"/>
                <a:gd name="T21" fmla="*/ 143 h 287"/>
                <a:gd name="T22" fmla="*/ 63 w 294"/>
                <a:gd name="T23" fmla="*/ 144 h 287"/>
                <a:gd name="T24" fmla="*/ 147 w 294"/>
                <a:gd name="T25" fmla="*/ 232 h 287"/>
                <a:gd name="T26" fmla="*/ 231 w 294"/>
                <a:gd name="T27" fmla="*/ 145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4" h="287">
                  <a:moveTo>
                    <a:pt x="0" y="145"/>
                  </a:moveTo>
                  <a:cubicBezTo>
                    <a:pt x="0" y="144"/>
                    <a:pt x="0" y="144"/>
                    <a:pt x="0" y="144"/>
                  </a:cubicBezTo>
                  <a:cubicBezTo>
                    <a:pt x="0" y="65"/>
                    <a:pt x="63" y="0"/>
                    <a:pt x="147" y="0"/>
                  </a:cubicBezTo>
                  <a:cubicBezTo>
                    <a:pt x="232" y="0"/>
                    <a:pt x="294" y="64"/>
                    <a:pt x="294" y="143"/>
                  </a:cubicBezTo>
                  <a:cubicBezTo>
                    <a:pt x="294" y="144"/>
                    <a:pt x="294" y="144"/>
                    <a:pt x="294" y="144"/>
                  </a:cubicBezTo>
                  <a:cubicBezTo>
                    <a:pt x="294" y="222"/>
                    <a:pt x="231" y="287"/>
                    <a:pt x="146" y="287"/>
                  </a:cubicBezTo>
                  <a:cubicBezTo>
                    <a:pt x="62" y="287"/>
                    <a:pt x="0" y="223"/>
                    <a:pt x="0" y="145"/>
                  </a:cubicBezTo>
                  <a:close/>
                  <a:moveTo>
                    <a:pt x="231" y="145"/>
                  </a:moveTo>
                  <a:cubicBezTo>
                    <a:pt x="231" y="144"/>
                    <a:pt x="231" y="144"/>
                    <a:pt x="231" y="144"/>
                  </a:cubicBezTo>
                  <a:cubicBezTo>
                    <a:pt x="231" y="95"/>
                    <a:pt x="196" y="55"/>
                    <a:pt x="146" y="55"/>
                  </a:cubicBezTo>
                  <a:cubicBezTo>
                    <a:pt x="96" y="55"/>
                    <a:pt x="63" y="95"/>
                    <a:pt x="63" y="143"/>
                  </a:cubicBezTo>
                  <a:cubicBezTo>
                    <a:pt x="63" y="144"/>
                    <a:pt x="63" y="144"/>
                    <a:pt x="63" y="144"/>
                  </a:cubicBezTo>
                  <a:cubicBezTo>
                    <a:pt x="63" y="192"/>
                    <a:pt x="98" y="232"/>
                    <a:pt x="147" y="232"/>
                  </a:cubicBezTo>
                  <a:cubicBezTo>
                    <a:pt x="198" y="232"/>
                    <a:pt x="231" y="192"/>
                    <a:pt x="231" y="1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latin typeface="+mn-lt"/>
                <a:cs typeface="+mn-cs"/>
              </a:endParaRPr>
            </a:p>
          </p:txBody>
        </p:sp>
        <p:sp>
          <p:nvSpPr>
            <p:cNvPr id="42" name="Freeform 42"/>
            <p:cNvSpPr>
              <a:spLocks/>
            </p:cNvSpPr>
            <p:nvPr/>
          </p:nvSpPr>
          <p:spPr bwMode="auto">
            <a:xfrm>
              <a:off x="11407775" y="4244975"/>
              <a:ext cx="930275" cy="1054100"/>
            </a:xfrm>
            <a:custGeom>
              <a:avLst/>
              <a:gdLst>
                <a:gd name="T0" fmla="*/ 0 w 248"/>
                <a:gd name="T1" fmla="*/ 6 h 281"/>
                <a:gd name="T2" fmla="*/ 64 w 248"/>
                <a:gd name="T3" fmla="*/ 6 h 281"/>
                <a:gd name="T4" fmla="*/ 64 w 248"/>
                <a:gd name="T5" fmla="*/ 48 h 281"/>
                <a:gd name="T6" fmla="*/ 150 w 248"/>
                <a:gd name="T7" fmla="*/ 0 h 281"/>
                <a:gd name="T8" fmla="*/ 248 w 248"/>
                <a:gd name="T9" fmla="*/ 105 h 281"/>
                <a:gd name="T10" fmla="*/ 248 w 248"/>
                <a:gd name="T11" fmla="*/ 281 h 281"/>
                <a:gd name="T12" fmla="*/ 184 w 248"/>
                <a:gd name="T13" fmla="*/ 281 h 281"/>
                <a:gd name="T14" fmla="*/ 184 w 248"/>
                <a:gd name="T15" fmla="*/ 125 h 281"/>
                <a:gd name="T16" fmla="*/ 126 w 248"/>
                <a:gd name="T17" fmla="*/ 57 h 281"/>
                <a:gd name="T18" fmla="*/ 64 w 248"/>
                <a:gd name="T19" fmla="*/ 126 h 281"/>
                <a:gd name="T20" fmla="*/ 64 w 248"/>
                <a:gd name="T21" fmla="*/ 281 h 281"/>
                <a:gd name="T22" fmla="*/ 0 w 248"/>
                <a:gd name="T23" fmla="*/ 281 h 281"/>
                <a:gd name="T24" fmla="*/ 0 w 248"/>
                <a:gd name="T25" fmla="*/ 6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8" h="281">
                  <a:moveTo>
                    <a:pt x="0" y="6"/>
                  </a:moveTo>
                  <a:cubicBezTo>
                    <a:pt x="64" y="6"/>
                    <a:pt x="64" y="6"/>
                    <a:pt x="64" y="6"/>
                  </a:cubicBezTo>
                  <a:cubicBezTo>
                    <a:pt x="64" y="48"/>
                    <a:pt x="64" y="48"/>
                    <a:pt x="64" y="48"/>
                  </a:cubicBezTo>
                  <a:cubicBezTo>
                    <a:pt x="81" y="22"/>
                    <a:pt x="107" y="0"/>
                    <a:pt x="150" y="0"/>
                  </a:cubicBezTo>
                  <a:cubicBezTo>
                    <a:pt x="212" y="0"/>
                    <a:pt x="248" y="42"/>
                    <a:pt x="248" y="105"/>
                  </a:cubicBezTo>
                  <a:cubicBezTo>
                    <a:pt x="248" y="281"/>
                    <a:pt x="248" y="281"/>
                    <a:pt x="248" y="281"/>
                  </a:cubicBezTo>
                  <a:cubicBezTo>
                    <a:pt x="184" y="281"/>
                    <a:pt x="184" y="281"/>
                    <a:pt x="184" y="281"/>
                  </a:cubicBezTo>
                  <a:cubicBezTo>
                    <a:pt x="184" y="125"/>
                    <a:pt x="184" y="125"/>
                    <a:pt x="184" y="125"/>
                  </a:cubicBezTo>
                  <a:cubicBezTo>
                    <a:pt x="184" y="82"/>
                    <a:pt x="163" y="57"/>
                    <a:pt x="126" y="57"/>
                  </a:cubicBezTo>
                  <a:cubicBezTo>
                    <a:pt x="89" y="57"/>
                    <a:pt x="64" y="83"/>
                    <a:pt x="64" y="126"/>
                  </a:cubicBezTo>
                  <a:cubicBezTo>
                    <a:pt x="64" y="281"/>
                    <a:pt x="64" y="281"/>
                    <a:pt x="64" y="281"/>
                  </a:cubicBezTo>
                  <a:cubicBezTo>
                    <a:pt x="0" y="281"/>
                    <a:pt x="0" y="281"/>
                    <a:pt x="0" y="281"/>
                  </a:cubicBezTo>
                  <a:lnTo>
                    <a:pt x="0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latin typeface="+mn-lt"/>
                <a:cs typeface="+mn-cs"/>
              </a:endParaRPr>
            </a:p>
          </p:txBody>
        </p:sp>
      </p:grpSp>
      <p:cxnSp>
        <p:nvCxnSpPr>
          <p:cNvPr id="43" name="Straight Connector 42"/>
          <p:cNvCxnSpPr/>
          <p:nvPr userDrawn="1"/>
        </p:nvCxnSpPr>
        <p:spPr>
          <a:xfrm>
            <a:off x="395288" y="3141663"/>
            <a:ext cx="496887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Oval 43"/>
          <p:cNvSpPr/>
          <p:nvPr userDrawn="1"/>
        </p:nvSpPr>
        <p:spPr>
          <a:xfrm>
            <a:off x="5364163" y="2709863"/>
            <a:ext cx="863600" cy="863600"/>
          </a:xfrm>
          <a:prstGeom prst="ellipse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AU"/>
          </a:p>
        </p:txBody>
      </p:sp>
      <p:grpSp>
        <p:nvGrpSpPr>
          <p:cNvPr id="45" name="Group 44"/>
          <p:cNvGrpSpPr/>
          <p:nvPr userDrawn="1"/>
        </p:nvGrpSpPr>
        <p:grpSpPr>
          <a:xfrm>
            <a:off x="5599767" y="3015558"/>
            <a:ext cx="392738" cy="253170"/>
            <a:chOff x="5503863" y="2646363"/>
            <a:chExt cx="576262" cy="371476"/>
          </a:xfrm>
          <a:solidFill>
            <a:schemeClr val="bg1"/>
          </a:solidFill>
        </p:grpSpPr>
        <p:sp>
          <p:nvSpPr>
            <p:cNvPr id="46" name="Freeform 5"/>
            <p:cNvSpPr>
              <a:spLocks noEditPoints="1"/>
            </p:cNvSpPr>
            <p:nvPr/>
          </p:nvSpPr>
          <p:spPr bwMode="auto">
            <a:xfrm>
              <a:off x="5562600" y="2646363"/>
              <a:ext cx="457200" cy="323850"/>
            </a:xfrm>
            <a:custGeom>
              <a:avLst/>
              <a:gdLst>
                <a:gd name="T0" fmla="*/ 3 w 122"/>
                <a:gd name="T1" fmla="*/ 84 h 86"/>
                <a:gd name="T2" fmla="*/ 119 w 122"/>
                <a:gd name="T3" fmla="*/ 84 h 86"/>
                <a:gd name="T4" fmla="*/ 119 w 122"/>
                <a:gd name="T5" fmla="*/ 10 h 86"/>
                <a:gd name="T6" fmla="*/ 113 w 122"/>
                <a:gd name="T7" fmla="*/ 3 h 86"/>
                <a:gd name="T8" fmla="*/ 9 w 122"/>
                <a:gd name="T9" fmla="*/ 3 h 86"/>
                <a:gd name="T10" fmla="*/ 3 w 122"/>
                <a:gd name="T11" fmla="*/ 10 h 86"/>
                <a:gd name="T12" fmla="*/ 3 w 122"/>
                <a:gd name="T13" fmla="*/ 84 h 86"/>
                <a:gd name="T14" fmla="*/ 120 w 122"/>
                <a:gd name="T15" fmla="*/ 86 h 86"/>
                <a:gd name="T16" fmla="*/ 1 w 122"/>
                <a:gd name="T17" fmla="*/ 86 h 86"/>
                <a:gd name="T18" fmla="*/ 0 w 122"/>
                <a:gd name="T19" fmla="*/ 85 h 86"/>
                <a:gd name="T20" fmla="*/ 0 w 122"/>
                <a:gd name="T21" fmla="*/ 10 h 86"/>
                <a:gd name="T22" fmla="*/ 9 w 122"/>
                <a:gd name="T23" fmla="*/ 0 h 86"/>
                <a:gd name="T24" fmla="*/ 113 w 122"/>
                <a:gd name="T25" fmla="*/ 0 h 86"/>
                <a:gd name="T26" fmla="*/ 122 w 122"/>
                <a:gd name="T27" fmla="*/ 10 h 86"/>
                <a:gd name="T28" fmla="*/ 122 w 122"/>
                <a:gd name="T29" fmla="*/ 85 h 86"/>
                <a:gd name="T30" fmla="*/ 120 w 122"/>
                <a:gd name="T31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2" h="86">
                  <a:moveTo>
                    <a:pt x="3" y="84"/>
                  </a:moveTo>
                  <a:cubicBezTo>
                    <a:pt x="119" y="84"/>
                    <a:pt x="119" y="84"/>
                    <a:pt x="119" y="84"/>
                  </a:cubicBezTo>
                  <a:cubicBezTo>
                    <a:pt x="119" y="10"/>
                    <a:pt x="119" y="10"/>
                    <a:pt x="119" y="10"/>
                  </a:cubicBezTo>
                  <a:cubicBezTo>
                    <a:pt x="119" y="6"/>
                    <a:pt x="116" y="3"/>
                    <a:pt x="113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5" y="3"/>
                    <a:pt x="3" y="6"/>
                    <a:pt x="3" y="10"/>
                  </a:cubicBezTo>
                  <a:lnTo>
                    <a:pt x="3" y="84"/>
                  </a:lnTo>
                  <a:close/>
                  <a:moveTo>
                    <a:pt x="120" y="86"/>
                  </a:move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0" y="86"/>
                    <a:pt x="0" y="85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5"/>
                    <a:pt x="4" y="0"/>
                    <a:pt x="9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8" y="0"/>
                    <a:pt x="122" y="5"/>
                    <a:pt x="122" y="10"/>
                  </a:cubicBezTo>
                  <a:cubicBezTo>
                    <a:pt x="122" y="85"/>
                    <a:pt x="122" y="85"/>
                    <a:pt x="122" y="85"/>
                  </a:cubicBezTo>
                  <a:cubicBezTo>
                    <a:pt x="122" y="86"/>
                    <a:pt x="121" y="86"/>
                    <a:pt x="120" y="86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latin typeface="+mn-lt"/>
                <a:cs typeface="+mn-cs"/>
              </a:endParaRPr>
            </a:p>
          </p:txBody>
        </p:sp>
        <p:sp>
          <p:nvSpPr>
            <p:cNvPr id="47" name="Freeform 6"/>
            <p:cNvSpPr>
              <a:spLocks noEditPoints="1"/>
            </p:cNvSpPr>
            <p:nvPr/>
          </p:nvSpPr>
          <p:spPr bwMode="auto">
            <a:xfrm>
              <a:off x="5503863" y="2962276"/>
              <a:ext cx="576262" cy="55563"/>
            </a:xfrm>
            <a:custGeom>
              <a:avLst/>
              <a:gdLst>
                <a:gd name="T0" fmla="*/ 4 w 154"/>
                <a:gd name="T1" fmla="*/ 2 h 15"/>
                <a:gd name="T2" fmla="*/ 3 w 154"/>
                <a:gd name="T3" fmla="*/ 3 h 15"/>
                <a:gd name="T4" fmla="*/ 3 w 154"/>
                <a:gd name="T5" fmla="*/ 5 h 15"/>
                <a:gd name="T6" fmla="*/ 12 w 154"/>
                <a:gd name="T7" fmla="*/ 12 h 15"/>
                <a:gd name="T8" fmla="*/ 142 w 154"/>
                <a:gd name="T9" fmla="*/ 12 h 15"/>
                <a:gd name="T10" fmla="*/ 151 w 154"/>
                <a:gd name="T11" fmla="*/ 5 h 15"/>
                <a:gd name="T12" fmla="*/ 151 w 154"/>
                <a:gd name="T13" fmla="*/ 3 h 15"/>
                <a:gd name="T14" fmla="*/ 149 w 154"/>
                <a:gd name="T15" fmla="*/ 2 h 15"/>
                <a:gd name="T16" fmla="*/ 4 w 154"/>
                <a:gd name="T17" fmla="*/ 2 h 15"/>
                <a:gd name="T18" fmla="*/ 142 w 154"/>
                <a:gd name="T19" fmla="*/ 15 h 15"/>
                <a:gd name="T20" fmla="*/ 12 w 154"/>
                <a:gd name="T21" fmla="*/ 15 h 15"/>
                <a:gd name="T22" fmla="*/ 0 w 154"/>
                <a:gd name="T23" fmla="*/ 6 h 15"/>
                <a:gd name="T24" fmla="*/ 1 w 154"/>
                <a:gd name="T25" fmla="*/ 2 h 15"/>
                <a:gd name="T26" fmla="*/ 4 w 154"/>
                <a:gd name="T27" fmla="*/ 0 h 15"/>
                <a:gd name="T28" fmla="*/ 149 w 154"/>
                <a:gd name="T29" fmla="*/ 0 h 15"/>
                <a:gd name="T30" fmla="*/ 153 w 154"/>
                <a:gd name="T31" fmla="*/ 2 h 15"/>
                <a:gd name="T32" fmla="*/ 153 w 154"/>
                <a:gd name="T33" fmla="*/ 6 h 15"/>
                <a:gd name="T34" fmla="*/ 142 w 154"/>
                <a:gd name="T3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4" h="15">
                  <a:moveTo>
                    <a:pt x="4" y="2"/>
                  </a:moveTo>
                  <a:cubicBezTo>
                    <a:pt x="4" y="2"/>
                    <a:pt x="3" y="3"/>
                    <a:pt x="3" y="3"/>
                  </a:cubicBezTo>
                  <a:cubicBezTo>
                    <a:pt x="3" y="4"/>
                    <a:pt x="3" y="4"/>
                    <a:pt x="3" y="5"/>
                  </a:cubicBezTo>
                  <a:cubicBezTo>
                    <a:pt x="4" y="10"/>
                    <a:pt x="8" y="12"/>
                    <a:pt x="12" y="12"/>
                  </a:cubicBezTo>
                  <a:cubicBezTo>
                    <a:pt x="142" y="12"/>
                    <a:pt x="142" y="12"/>
                    <a:pt x="142" y="12"/>
                  </a:cubicBezTo>
                  <a:cubicBezTo>
                    <a:pt x="146" y="12"/>
                    <a:pt x="149" y="10"/>
                    <a:pt x="151" y="5"/>
                  </a:cubicBezTo>
                  <a:cubicBezTo>
                    <a:pt x="151" y="4"/>
                    <a:pt x="151" y="4"/>
                    <a:pt x="151" y="3"/>
                  </a:cubicBezTo>
                  <a:cubicBezTo>
                    <a:pt x="150" y="3"/>
                    <a:pt x="150" y="2"/>
                    <a:pt x="149" y="2"/>
                  </a:cubicBezTo>
                  <a:lnTo>
                    <a:pt x="4" y="2"/>
                  </a:lnTo>
                  <a:close/>
                  <a:moveTo>
                    <a:pt x="142" y="15"/>
                  </a:moveTo>
                  <a:cubicBezTo>
                    <a:pt x="12" y="15"/>
                    <a:pt x="12" y="15"/>
                    <a:pt x="12" y="15"/>
                  </a:cubicBezTo>
                  <a:cubicBezTo>
                    <a:pt x="7" y="15"/>
                    <a:pt x="2" y="11"/>
                    <a:pt x="0" y="6"/>
                  </a:cubicBezTo>
                  <a:cubicBezTo>
                    <a:pt x="0" y="5"/>
                    <a:pt x="0" y="3"/>
                    <a:pt x="1" y="2"/>
                  </a:cubicBezTo>
                  <a:cubicBezTo>
                    <a:pt x="2" y="0"/>
                    <a:pt x="3" y="0"/>
                    <a:pt x="4" y="0"/>
                  </a:cubicBezTo>
                  <a:cubicBezTo>
                    <a:pt x="149" y="0"/>
                    <a:pt x="149" y="0"/>
                    <a:pt x="149" y="0"/>
                  </a:cubicBezTo>
                  <a:cubicBezTo>
                    <a:pt x="151" y="0"/>
                    <a:pt x="152" y="0"/>
                    <a:pt x="153" y="2"/>
                  </a:cubicBezTo>
                  <a:cubicBezTo>
                    <a:pt x="154" y="3"/>
                    <a:pt x="154" y="5"/>
                    <a:pt x="153" y="6"/>
                  </a:cubicBezTo>
                  <a:cubicBezTo>
                    <a:pt x="152" y="11"/>
                    <a:pt x="147" y="15"/>
                    <a:pt x="142" y="15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latin typeface="+mn-lt"/>
                <a:cs typeface="+mn-cs"/>
              </a:endParaRPr>
            </a:p>
          </p:txBody>
        </p:sp>
        <p:sp>
          <p:nvSpPr>
            <p:cNvPr id="48" name="Freeform 7"/>
            <p:cNvSpPr>
              <a:spLocks noEditPoints="1"/>
            </p:cNvSpPr>
            <p:nvPr/>
          </p:nvSpPr>
          <p:spPr bwMode="auto">
            <a:xfrm>
              <a:off x="5597525" y="2687638"/>
              <a:ext cx="385762" cy="244475"/>
            </a:xfrm>
            <a:custGeom>
              <a:avLst/>
              <a:gdLst>
                <a:gd name="T0" fmla="*/ 3 w 103"/>
                <a:gd name="T1" fmla="*/ 62 h 65"/>
                <a:gd name="T2" fmla="*/ 101 w 103"/>
                <a:gd name="T3" fmla="*/ 62 h 65"/>
                <a:gd name="T4" fmla="*/ 101 w 103"/>
                <a:gd name="T5" fmla="*/ 6 h 65"/>
                <a:gd name="T6" fmla="*/ 97 w 103"/>
                <a:gd name="T7" fmla="*/ 3 h 65"/>
                <a:gd name="T8" fmla="*/ 6 w 103"/>
                <a:gd name="T9" fmla="*/ 3 h 65"/>
                <a:gd name="T10" fmla="*/ 3 w 103"/>
                <a:gd name="T11" fmla="*/ 6 h 65"/>
                <a:gd name="T12" fmla="*/ 3 w 103"/>
                <a:gd name="T13" fmla="*/ 62 h 65"/>
                <a:gd name="T14" fmla="*/ 102 w 103"/>
                <a:gd name="T15" fmla="*/ 65 h 65"/>
                <a:gd name="T16" fmla="*/ 2 w 103"/>
                <a:gd name="T17" fmla="*/ 65 h 65"/>
                <a:gd name="T18" fmla="*/ 0 w 103"/>
                <a:gd name="T19" fmla="*/ 64 h 65"/>
                <a:gd name="T20" fmla="*/ 0 w 103"/>
                <a:gd name="T21" fmla="*/ 6 h 65"/>
                <a:gd name="T22" fmla="*/ 6 w 103"/>
                <a:gd name="T23" fmla="*/ 0 h 65"/>
                <a:gd name="T24" fmla="*/ 97 w 103"/>
                <a:gd name="T25" fmla="*/ 0 h 65"/>
                <a:gd name="T26" fmla="*/ 103 w 103"/>
                <a:gd name="T27" fmla="*/ 6 h 65"/>
                <a:gd name="T28" fmla="*/ 103 w 103"/>
                <a:gd name="T29" fmla="*/ 64 h 65"/>
                <a:gd name="T30" fmla="*/ 102 w 103"/>
                <a:gd name="T31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3" h="65">
                  <a:moveTo>
                    <a:pt x="3" y="62"/>
                  </a:moveTo>
                  <a:cubicBezTo>
                    <a:pt x="101" y="62"/>
                    <a:pt x="101" y="62"/>
                    <a:pt x="101" y="62"/>
                  </a:cubicBezTo>
                  <a:cubicBezTo>
                    <a:pt x="101" y="6"/>
                    <a:pt x="101" y="6"/>
                    <a:pt x="101" y="6"/>
                  </a:cubicBezTo>
                  <a:cubicBezTo>
                    <a:pt x="101" y="4"/>
                    <a:pt x="99" y="3"/>
                    <a:pt x="97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5" y="3"/>
                    <a:pt x="3" y="4"/>
                    <a:pt x="3" y="6"/>
                  </a:cubicBezTo>
                  <a:lnTo>
                    <a:pt x="3" y="62"/>
                  </a:lnTo>
                  <a:close/>
                  <a:moveTo>
                    <a:pt x="102" y="65"/>
                  </a:moveTo>
                  <a:cubicBezTo>
                    <a:pt x="2" y="65"/>
                    <a:pt x="2" y="65"/>
                    <a:pt x="2" y="65"/>
                  </a:cubicBezTo>
                  <a:cubicBezTo>
                    <a:pt x="1" y="65"/>
                    <a:pt x="0" y="64"/>
                    <a:pt x="0" y="64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101" y="0"/>
                    <a:pt x="103" y="3"/>
                    <a:pt x="103" y="6"/>
                  </a:cubicBezTo>
                  <a:cubicBezTo>
                    <a:pt x="103" y="64"/>
                    <a:pt x="103" y="64"/>
                    <a:pt x="103" y="64"/>
                  </a:cubicBezTo>
                  <a:cubicBezTo>
                    <a:pt x="103" y="64"/>
                    <a:pt x="103" y="65"/>
                    <a:pt x="102" y="65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latin typeface="+mn-lt"/>
                <a:cs typeface="+mn-cs"/>
              </a:endParaRPr>
            </a:p>
          </p:txBody>
        </p:sp>
        <p:sp>
          <p:nvSpPr>
            <p:cNvPr id="49" name="Freeform 8"/>
            <p:cNvSpPr>
              <a:spLocks noEditPoints="1"/>
            </p:cNvSpPr>
            <p:nvPr/>
          </p:nvSpPr>
          <p:spPr bwMode="auto">
            <a:xfrm>
              <a:off x="5738813" y="2763838"/>
              <a:ext cx="101600" cy="96838"/>
            </a:xfrm>
            <a:custGeom>
              <a:avLst/>
              <a:gdLst>
                <a:gd name="T0" fmla="*/ 13 w 27"/>
                <a:gd name="T1" fmla="*/ 15 h 26"/>
                <a:gd name="T2" fmla="*/ 14 w 27"/>
                <a:gd name="T3" fmla="*/ 15 h 26"/>
                <a:gd name="T4" fmla="*/ 22 w 27"/>
                <a:gd name="T5" fmla="*/ 23 h 26"/>
                <a:gd name="T6" fmla="*/ 24 w 27"/>
                <a:gd name="T7" fmla="*/ 21 h 26"/>
                <a:gd name="T8" fmla="*/ 16 w 27"/>
                <a:gd name="T9" fmla="*/ 13 h 26"/>
                <a:gd name="T10" fmla="*/ 16 w 27"/>
                <a:gd name="T11" fmla="*/ 12 h 26"/>
                <a:gd name="T12" fmla="*/ 16 w 27"/>
                <a:gd name="T13" fmla="*/ 11 h 26"/>
                <a:gd name="T14" fmla="*/ 19 w 27"/>
                <a:gd name="T15" fmla="*/ 7 h 26"/>
                <a:gd name="T16" fmla="*/ 4 w 27"/>
                <a:gd name="T17" fmla="*/ 3 h 26"/>
                <a:gd name="T18" fmla="*/ 8 w 27"/>
                <a:gd name="T19" fmla="*/ 19 h 26"/>
                <a:gd name="T20" fmla="*/ 12 w 27"/>
                <a:gd name="T21" fmla="*/ 15 h 26"/>
                <a:gd name="T22" fmla="*/ 13 w 27"/>
                <a:gd name="T23" fmla="*/ 15 h 26"/>
                <a:gd name="T24" fmla="*/ 22 w 27"/>
                <a:gd name="T25" fmla="*/ 26 h 26"/>
                <a:gd name="T26" fmla="*/ 21 w 27"/>
                <a:gd name="T27" fmla="*/ 26 h 26"/>
                <a:gd name="T28" fmla="*/ 13 w 27"/>
                <a:gd name="T29" fmla="*/ 18 h 26"/>
                <a:gd name="T30" fmla="*/ 9 w 27"/>
                <a:gd name="T31" fmla="*/ 22 h 26"/>
                <a:gd name="T32" fmla="*/ 7 w 27"/>
                <a:gd name="T33" fmla="*/ 22 h 26"/>
                <a:gd name="T34" fmla="*/ 6 w 27"/>
                <a:gd name="T35" fmla="*/ 21 h 26"/>
                <a:gd name="T36" fmla="*/ 0 w 27"/>
                <a:gd name="T37" fmla="*/ 1 h 26"/>
                <a:gd name="T38" fmla="*/ 1 w 27"/>
                <a:gd name="T39" fmla="*/ 0 h 26"/>
                <a:gd name="T40" fmla="*/ 2 w 27"/>
                <a:gd name="T41" fmla="*/ 0 h 26"/>
                <a:gd name="T42" fmla="*/ 22 w 27"/>
                <a:gd name="T43" fmla="*/ 6 h 26"/>
                <a:gd name="T44" fmla="*/ 23 w 27"/>
                <a:gd name="T45" fmla="*/ 7 h 26"/>
                <a:gd name="T46" fmla="*/ 23 w 27"/>
                <a:gd name="T47" fmla="*/ 8 h 26"/>
                <a:gd name="T48" fmla="*/ 19 w 27"/>
                <a:gd name="T49" fmla="*/ 12 h 26"/>
                <a:gd name="T50" fmla="*/ 27 w 27"/>
                <a:gd name="T51" fmla="*/ 20 h 26"/>
                <a:gd name="T52" fmla="*/ 27 w 27"/>
                <a:gd name="T53" fmla="*/ 21 h 26"/>
                <a:gd name="T54" fmla="*/ 27 w 27"/>
                <a:gd name="T55" fmla="*/ 22 h 26"/>
                <a:gd name="T56" fmla="*/ 22 w 27"/>
                <a:gd name="T57" fmla="*/ 26 h 26"/>
                <a:gd name="T58" fmla="*/ 22 w 27"/>
                <a:gd name="T5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7" h="26">
                  <a:moveTo>
                    <a:pt x="13" y="15"/>
                  </a:moveTo>
                  <a:cubicBezTo>
                    <a:pt x="13" y="15"/>
                    <a:pt x="13" y="15"/>
                    <a:pt x="14" y="15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2" y="15"/>
                    <a:pt x="12" y="15"/>
                    <a:pt x="13" y="15"/>
                  </a:cubicBezTo>
                  <a:moveTo>
                    <a:pt x="22" y="26"/>
                  </a:moveTo>
                  <a:cubicBezTo>
                    <a:pt x="21" y="26"/>
                    <a:pt x="21" y="26"/>
                    <a:pt x="21" y="26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8" y="22"/>
                    <a:pt x="8" y="22"/>
                    <a:pt x="7" y="22"/>
                  </a:cubicBezTo>
                  <a:cubicBezTo>
                    <a:pt x="7" y="22"/>
                    <a:pt x="7" y="22"/>
                    <a:pt x="6" y="2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23" y="6"/>
                    <a:pt x="23" y="6"/>
                    <a:pt x="23" y="7"/>
                  </a:cubicBezTo>
                  <a:cubicBezTo>
                    <a:pt x="23" y="7"/>
                    <a:pt x="23" y="7"/>
                    <a:pt x="23" y="8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27" y="20"/>
                    <a:pt x="27" y="20"/>
                    <a:pt x="27" y="20"/>
                  </a:cubicBezTo>
                  <a:cubicBezTo>
                    <a:pt x="27" y="20"/>
                    <a:pt x="27" y="20"/>
                    <a:pt x="27" y="21"/>
                  </a:cubicBezTo>
                  <a:cubicBezTo>
                    <a:pt x="27" y="21"/>
                    <a:pt x="27" y="21"/>
                    <a:pt x="27" y="22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6"/>
                    <a:pt x="22" y="26"/>
                    <a:pt x="22" y="26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latin typeface="+mn-lt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6" y="1892655"/>
            <a:ext cx="4367160" cy="1224136"/>
          </a:xfrm>
        </p:spPr>
        <p:txBody>
          <a:bodyPr/>
          <a:lstStyle>
            <a:lvl1pPr>
              <a:defRPr sz="28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536" y="3315675"/>
            <a:ext cx="4367160" cy="881236"/>
          </a:xfrm>
          <a:solidFill>
            <a:srgbClr val="FFFFFF"/>
          </a:solidFill>
        </p:spPr>
        <p:txBody>
          <a:bodyPr lIns="90000"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2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AU" dirty="0"/>
          </a:p>
        </p:txBody>
      </p:sp>
      <p:sp>
        <p:nvSpPr>
          <p:cNvPr id="50" name="Date Placeholder 3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55BF4B34-7BD5-4144-89EF-D541156DB3AC}" type="datetime4">
              <a:rPr lang="en-AU"/>
              <a:pPr>
                <a:defRPr/>
              </a:pPr>
              <a:t>17 February 2021</a:t>
            </a:fld>
            <a:endParaRPr lang="en-AU" dirty="0"/>
          </a:p>
        </p:txBody>
      </p:sp>
      <p:sp>
        <p:nvSpPr>
          <p:cNvPr id="51" name="Footer Placeholder 3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AU"/>
              <a:t>© NSW Department of Education | Document title</a:t>
            </a:r>
          </a:p>
        </p:txBody>
      </p:sp>
      <p:sp>
        <p:nvSpPr>
          <p:cNvPr id="52" name="Slide Number Placeholder 4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AU" altLang="en-US"/>
              <a:t>Page </a:t>
            </a:r>
            <a:fld id="{0028A8AA-63C6-415B-BFEE-C59E0FC7A2F1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1712712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vider - 2 Placehol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Placeholder 2078">
            <a:extLst>
              <a:ext uri="{FF2B5EF4-FFF2-40B4-BE49-F238E27FC236}">
                <a16:creationId xmlns:a16="http://schemas.microsoft.com/office/drawing/2014/main" id="{D3261B0B-59AF-AC42-8E88-1F4183CADE4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096828" y="2294356"/>
            <a:ext cx="3664986" cy="698714"/>
          </a:xfrm>
          <a:prstGeom prst="rect">
            <a:avLst/>
          </a:prstGeom>
        </p:spPr>
        <p:txBody>
          <a:bodyPr wrap="square" lIns="0">
            <a:noAutofit/>
          </a:bodyPr>
          <a:lstStyle>
            <a:lvl1pPr marL="0" indent="0">
              <a:buNone/>
              <a:defRPr sz="1350" b="0" i="0">
                <a:solidFill>
                  <a:schemeClr val="bg1"/>
                </a:solidFill>
                <a:latin typeface="Montserrat SemiBold" pitchFamily="2" charset="77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17" name="Title 8">
            <a:extLst>
              <a:ext uri="{FF2B5EF4-FFF2-40B4-BE49-F238E27FC236}">
                <a16:creationId xmlns:a16="http://schemas.microsoft.com/office/drawing/2014/main" id="{4C77762C-D1E8-41D0-BDF5-16B2E2FB0F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96833" y="1375475"/>
            <a:ext cx="3664985" cy="830997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225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 title goes here</a:t>
            </a:r>
            <a:endParaRPr lang="en-AU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0741CFD-7DEE-490C-8563-C8C4EF3060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/>
          <p:nvPr userDrawn="1"/>
        </p:nvCxnSpPr>
        <p:spPr>
          <a:xfrm>
            <a:off x="252796" y="291327"/>
            <a:ext cx="0" cy="81000"/>
          </a:xfrm>
          <a:prstGeom prst="line">
            <a:avLst/>
          </a:prstGeom>
          <a:ln w="317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1875D8F5-C831-4AC7-AE09-4DA65EE17051}"/>
              </a:ext>
            </a:extLst>
          </p:cNvPr>
          <p:cNvSpPr txBox="1"/>
          <p:nvPr userDrawn="1"/>
        </p:nvSpPr>
        <p:spPr>
          <a:xfrm>
            <a:off x="306969" y="274124"/>
            <a:ext cx="1396216" cy="10387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AU" sz="675" b="1" i="0" dirty="0">
                <a:solidFill>
                  <a:schemeClr val="bg1"/>
                </a:solidFill>
                <a:latin typeface="Montserrat SemiBold" pitchFamily="2" charset="77"/>
              </a:rPr>
              <a:t>NSW Department of Education</a:t>
            </a:r>
          </a:p>
        </p:txBody>
      </p:sp>
      <p:pic>
        <p:nvPicPr>
          <p:cNvPr id="10" name="Picture 9" descr="NSW Government Logo" title="NSW Government Logo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6018" y="4434431"/>
            <a:ext cx="665883" cy="540000"/>
          </a:xfrm>
          <a:prstGeom prst="rect">
            <a:avLst/>
          </a:prstGeom>
        </p:spPr>
      </p:pic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223F6E78-7528-7440-B004-6002B939DF24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2375" y="842573"/>
            <a:ext cx="4753626" cy="3565220"/>
          </a:xfrm>
          <a:prstGeom prst="ellipse">
            <a:avLst/>
          </a:prstGeo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image here</a:t>
            </a:r>
          </a:p>
        </p:txBody>
      </p:sp>
    </p:spTree>
    <p:extLst>
      <p:ext uri="{BB962C8B-B14F-4D97-AF65-F5344CB8AC3E}">
        <p14:creationId xmlns:p14="http://schemas.microsoft.com/office/powerpoint/2010/main" val="58987355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Placeholder 2078">
            <a:extLst>
              <a:ext uri="{FF2B5EF4-FFF2-40B4-BE49-F238E27FC236}">
                <a16:creationId xmlns:a16="http://schemas.microsoft.com/office/drawing/2014/main" id="{D3261B0B-59AF-AC42-8E88-1F4183CADE4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63806" y="3036570"/>
            <a:ext cx="3477026" cy="678739"/>
          </a:xfrm>
          <a:prstGeom prst="rect">
            <a:avLst/>
          </a:prstGeom>
        </p:spPr>
        <p:txBody>
          <a:bodyPr wrap="square" lIns="0">
            <a:noAutofit/>
          </a:bodyPr>
          <a:lstStyle>
            <a:lvl1pPr marL="0" indent="0">
              <a:buNone/>
              <a:defRPr sz="1350" b="0" i="0">
                <a:solidFill>
                  <a:schemeClr val="bg1"/>
                </a:solidFill>
                <a:latin typeface="Montserrat SemiBold" pitchFamily="2" charset="77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17" name="Title 8">
            <a:extLst>
              <a:ext uri="{FF2B5EF4-FFF2-40B4-BE49-F238E27FC236}">
                <a16:creationId xmlns:a16="http://schemas.microsoft.com/office/drawing/2014/main" id="{4C77762C-D1E8-41D0-BDF5-16B2E2FB0F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3809" y="2117686"/>
            <a:ext cx="3477025" cy="830997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225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 title goes here</a:t>
            </a:r>
            <a:endParaRPr lang="en-AU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0741CFD-7DEE-490C-8563-C8C4EF3060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/>
          <p:nvPr userDrawn="1"/>
        </p:nvCxnSpPr>
        <p:spPr>
          <a:xfrm>
            <a:off x="252796" y="291327"/>
            <a:ext cx="0" cy="81000"/>
          </a:xfrm>
          <a:prstGeom prst="line">
            <a:avLst/>
          </a:prstGeom>
          <a:ln w="317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1875D8F5-C831-4AC7-AE09-4DA65EE17051}"/>
              </a:ext>
            </a:extLst>
          </p:cNvPr>
          <p:cNvSpPr txBox="1"/>
          <p:nvPr userDrawn="1"/>
        </p:nvSpPr>
        <p:spPr>
          <a:xfrm>
            <a:off x="306969" y="274124"/>
            <a:ext cx="1396216" cy="10387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AU" sz="675" b="1" i="0" dirty="0">
                <a:solidFill>
                  <a:schemeClr val="bg1"/>
                </a:solidFill>
                <a:latin typeface="Montserrat SemiBold" pitchFamily="2" charset="77"/>
              </a:rPr>
              <a:t>NSW Department of Education</a:t>
            </a:r>
          </a:p>
        </p:txBody>
      </p:sp>
      <p:pic>
        <p:nvPicPr>
          <p:cNvPr id="10" name="Picture 9" descr="NSW Government Logo" title="NSW Government Logo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749" y="4434431"/>
            <a:ext cx="665883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03829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tudents laughing together&#10;">
            <a:extLst>
              <a:ext uri="{FF2B5EF4-FFF2-40B4-BE49-F238E27FC236}">
                <a16:creationId xmlns:a16="http://schemas.microsoft.com/office/drawing/2014/main" id="{003C764F-E1E8-4742-B073-1F328976771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81425" y="764718"/>
            <a:ext cx="5062575" cy="3743612"/>
          </a:xfrm>
          <a:prstGeom prst="rect">
            <a:avLst/>
          </a:prstGeom>
        </p:spPr>
      </p:pic>
      <p:sp>
        <p:nvSpPr>
          <p:cNvPr id="28" name="Text Placeholder 2078">
            <a:extLst>
              <a:ext uri="{FF2B5EF4-FFF2-40B4-BE49-F238E27FC236}">
                <a16:creationId xmlns:a16="http://schemas.microsoft.com/office/drawing/2014/main" id="{D3261B0B-59AF-AC42-8E88-1F4183CADE4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73748" y="3036566"/>
            <a:ext cx="3477026" cy="931752"/>
          </a:xfrm>
          <a:prstGeom prst="rect">
            <a:avLst/>
          </a:prstGeom>
        </p:spPr>
        <p:txBody>
          <a:bodyPr wrap="square" lIns="0">
            <a:noAutofit/>
          </a:bodyPr>
          <a:lstStyle>
            <a:lvl1pPr marL="0" indent="0">
              <a:buNone/>
              <a:defRPr sz="1350" b="0" i="0">
                <a:solidFill>
                  <a:schemeClr val="bg1"/>
                </a:solidFill>
                <a:latin typeface="Montserrat SemiBold" pitchFamily="2" charset="77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17" name="Title 8">
            <a:extLst>
              <a:ext uri="{FF2B5EF4-FFF2-40B4-BE49-F238E27FC236}">
                <a16:creationId xmlns:a16="http://schemas.microsoft.com/office/drawing/2014/main" id="{4C77762C-D1E8-41D0-BDF5-16B2E2FB0F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3751" y="2117686"/>
            <a:ext cx="3477025" cy="830997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225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 title goes here</a:t>
            </a:r>
            <a:endParaRPr lang="en-AU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0741CFD-7DEE-490C-8563-C8C4EF3060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/>
          <p:nvPr userDrawn="1"/>
        </p:nvCxnSpPr>
        <p:spPr>
          <a:xfrm>
            <a:off x="252796" y="291327"/>
            <a:ext cx="0" cy="81000"/>
          </a:xfrm>
          <a:prstGeom prst="line">
            <a:avLst/>
          </a:prstGeom>
          <a:ln w="317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1875D8F5-C831-4AC7-AE09-4DA65EE17051}"/>
              </a:ext>
            </a:extLst>
          </p:cNvPr>
          <p:cNvSpPr txBox="1"/>
          <p:nvPr userDrawn="1"/>
        </p:nvSpPr>
        <p:spPr>
          <a:xfrm>
            <a:off x="306969" y="274124"/>
            <a:ext cx="1396216" cy="10387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AU" sz="675" b="1" i="0" dirty="0">
                <a:solidFill>
                  <a:schemeClr val="bg1"/>
                </a:solidFill>
                <a:latin typeface="Montserrat SemiBold" pitchFamily="2" charset="77"/>
              </a:rPr>
              <a:t>NSW Department of Education</a:t>
            </a:r>
          </a:p>
        </p:txBody>
      </p:sp>
      <p:pic>
        <p:nvPicPr>
          <p:cNvPr id="10" name="Picture 9" descr="NSW Government Logo" title="NSW Government Logo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749" y="4434431"/>
            <a:ext cx="665883" cy="540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9B9EF07-244D-5B40-AF47-F375070E50B3}"/>
              </a:ext>
            </a:extLst>
          </p:cNvPr>
          <p:cNvSpPr txBox="1"/>
          <p:nvPr userDrawn="1"/>
        </p:nvSpPr>
        <p:spPr>
          <a:xfrm>
            <a:off x="2899719" y="673443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US" sz="1050" dirty="0" err="1"/>
          </a:p>
        </p:txBody>
      </p:sp>
    </p:spTree>
    <p:extLst>
      <p:ext uri="{BB962C8B-B14F-4D97-AF65-F5344CB8AC3E}">
        <p14:creationId xmlns:p14="http://schemas.microsoft.com/office/powerpoint/2010/main" val="73266046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vider - 4 Placehol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Placeholder 2078">
            <a:extLst>
              <a:ext uri="{FF2B5EF4-FFF2-40B4-BE49-F238E27FC236}">
                <a16:creationId xmlns:a16="http://schemas.microsoft.com/office/drawing/2014/main" id="{D3261B0B-59AF-AC42-8E88-1F4183CADE4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73748" y="3036566"/>
            <a:ext cx="3477026" cy="931752"/>
          </a:xfrm>
          <a:prstGeom prst="rect">
            <a:avLst/>
          </a:prstGeom>
        </p:spPr>
        <p:txBody>
          <a:bodyPr wrap="square" lIns="0">
            <a:noAutofit/>
          </a:bodyPr>
          <a:lstStyle>
            <a:lvl1pPr marL="0" indent="0">
              <a:buNone/>
              <a:defRPr sz="1350" b="0" i="0">
                <a:solidFill>
                  <a:schemeClr val="bg1"/>
                </a:solidFill>
                <a:latin typeface="Montserrat SemiBold" pitchFamily="2" charset="77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17" name="Title 8">
            <a:extLst>
              <a:ext uri="{FF2B5EF4-FFF2-40B4-BE49-F238E27FC236}">
                <a16:creationId xmlns:a16="http://schemas.microsoft.com/office/drawing/2014/main" id="{4C77762C-D1E8-41D0-BDF5-16B2E2FB0F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3751" y="2117686"/>
            <a:ext cx="3477025" cy="830997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225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 title goes here</a:t>
            </a:r>
            <a:endParaRPr lang="en-AU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0741CFD-7DEE-490C-8563-C8C4EF3060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/>
          <p:nvPr userDrawn="1"/>
        </p:nvCxnSpPr>
        <p:spPr>
          <a:xfrm>
            <a:off x="252796" y="291327"/>
            <a:ext cx="0" cy="81000"/>
          </a:xfrm>
          <a:prstGeom prst="line">
            <a:avLst/>
          </a:prstGeom>
          <a:ln w="317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1875D8F5-C831-4AC7-AE09-4DA65EE17051}"/>
              </a:ext>
            </a:extLst>
          </p:cNvPr>
          <p:cNvSpPr txBox="1"/>
          <p:nvPr userDrawn="1"/>
        </p:nvSpPr>
        <p:spPr>
          <a:xfrm>
            <a:off x="306969" y="274124"/>
            <a:ext cx="1396216" cy="10387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AU" sz="675" b="1" i="0" dirty="0">
                <a:solidFill>
                  <a:schemeClr val="bg1"/>
                </a:solidFill>
                <a:latin typeface="Montserrat SemiBold" pitchFamily="2" charset="77"/>
              </a:rPr>
              <a:t>NSW Department of Education</a:t>
            </a:r>
          </a:p>
        </p:txBody>
      </p:sp>
      <p:pic>
        <p:nvPicPr>
          <p:cNvPr id="10" name="Picture 9" descr="NSW Government Logo" title="NSW Government Logo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749" y="4434431"/>
            <a:ext cx="665883" cy="540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9B9EF07-244D-5B40-AF47-F375070E50B3}"/>
              </a:ext>
            </a:extLst>
          </p:cNvPr>
          <p:cNvSpPr txBox="1"/>
          <p:nvPr userDrawn="1"/>
        </p:nvSpPr>
        <p:spPr>
          <a:xfrm>
            <a:off x="2899719" y="673443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US" sz="1050" dirty="0" err="1"/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7C718A9F-64B4-4F43-B9C2-99B71EAF7BA2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156695" y="800575"/>
            <a:ext cx="4824745" cy="3618559"/>
          </a:xfrm>
          <a:prstGeom prst="ellipse">
            <a:avLst/>
          </a:prstGeo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image here</a:t>
            </a:r>
          </a:p>
        </p:txBody>
      </p:sp>
    </p:spTree>
    <p:extLst>
      <p:ext uri="{BB962C8B-B14F-4D97-AF65-F5344CB8AC3E}">
        <p14:creationId xmlns:p14="http://schemas.microsoft.com/office/powerpoint/2010/main" val="233036633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5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looking towards the camera&#10;&#10;Description automatically generated">
            <a:extLst>
              <a:ext uri="{FF2B5EF4-FFF2-40B4-BE49-F238E27FC236}">
                <a16:creationId xmlns:a16="http://schemas.microsoft.com/office/drawing/2014/main" id="{D4008A49-619C-5548-84EE-F00AC7D6ECB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79064" y="851804"/>
            <a:ext cx="5159316" cy="3815148"/>
          </a:xfrm>
          <a:prstGeom prst="rect">
            <a:avLst/>
          </a:prstGeom>
        </p:spPr>
      </p:pic>
      <p:sp>
        <p:nvSpPr>
          <p:cNvPr id="28" name="Text Placeholder 2078">
            <a:extLst>
              <a:ext uri="{FF2B5EF4-FFF2-40B4-BE49-F238E27FC236}">
                <a16:creationId xmlns:a16="http://schemas.microsoft.com/office/drawing/2014/main" id="{D3261B0B-59AF-AC42-8E88-1F4183CADE4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92100" y="3036566"/>
            <a:ext cx="3477026" cy="1184766"/>
          </a:xfrm>
          <a:prstGeom prst="rect">
            <a:avLst/>
          </a:prstGeom>
        </p:spPr>
        <p:txBody>
          <a:bodyPr wrap="square" lIns="0">
            <a:noAutofit/>
          </a:bodyPr>
          <a:lstStyle>
            <a:lvl1pPr marL="0" indent="0">
              <a:buNone/>
              <a:defRPr sz="1350" b="0" i="0">
                <a:solidFill>
                  <a:schemeClr val="accent5"/>
                </a:solidFill>
                <a:latin typeface="Montserrat SemiBold" pitchFamily="2" charset="77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17" name="Title 8">
            <a:extLst>
              <a:ext uri="{FF2B5EF4-FFF2-40B4-BE49-F238E27FC236}">
                <a16:creationId xmlns:a16="http://schemas.microsoft.com/office/drawing/2014/main" id="{4C77762C-D1E8-41D0-BDF5-16B2E2FB0F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2103" y="2117686"/>
            <a:ext cx="3477025" cy="830997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225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Divider title goes here</a:t>
            </a:r>
            <a:endParaRPr lang="en-AU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0741CFD-7DEE-490C-8563-C8C4EF3060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/>
          <p:nvPr userDrawn="1"/>
        </p:nvCxnSpPr>
        <p:spPr>
          <a:xfrm>
            <a:off x="252796" y="291327"/>
            <a:ext cx="0" cy="81000"/>
          </a:xfrm>
          <a:prstGeom prst="line">
            <a:avLst/>
          </a:prstGeom>
          <a:ln w="317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1875D8F5-C831-4AC7-AE09-4DA65EE17051}"/>
              </a:ext>
            </a:extLst>
          </p:cNvPr>
          <p:cNvSpPr txBox="1"/>
          <p:nvPr userDrawn="1"/>
        </p:nvSpPr>
        <p:spPr>
          <a:xfrm>
            <a:off x="306969" y="274124"/>
            <a:ext cx="1396216" cy="10387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AU" sz="675" b="1" i="0" dirty="0">
                <a:solidFill>
                  <a:schemeClr val="tx2"/>
                </a:solidFill>
                <a:latin typeface="Montserrat SemiBold" pitchFamily="2" charset="77"/>
              </a:rPr>
              <a:t>NSW Department of Education</a:t>
            </a:r>
          </a:p>
        </p:txBody>
      </p:sp>
      <p:pic>
        <p:nvPicPr>
          <p:cNvPr id="11" name="Picture 10" descr="NSW Government Logo" title="NSW Government Logo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797" y="4465046"/>
            <a:ext cx="659277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6106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vider - 5 Placehol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Placeholder 2078">
            <a:extLst>
              <a:ext uri="{FF2B5EF4-FFF2-40B4-BE49-F238E27FC236}">
                <a16:creationId xmlns:a16="http://schemas.microsoft.com/office/drawing/2014/main" id="{D3261B0B-59AF-AC42-8E88-1F4183CADE4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92100" y="3036566"/>
            <a:ext cx="3477026" cy="1184766"/>
          </a:xfrm>
          <a:prstGeom prst="rect">
            <a:avLst/>
          </a:prstGeom>
        </p:spPr>
        <p:txBody>
          <a:bodyPr wrap="square" lIns="0">
            <a:noAutofit/>
          </a:bodyPr>
          <a:lstStyle>
            <a:lvl1pPr marL="0" indent="0">
              <a:buNone/>
              <a:defRPr sz="1350" b="0" i="0">
                <a:solidFill>
                  <a:schemeClr val="accent5"/>
                </a:solidFill>
                <a:latin typeface="Montserrat SemiBold" pitchFamily="2" charset="77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17" name="Title 8">
            <a:extLst>
              <a:ext uri="{FF2B5EF4-FFF2-40B4-BE49-F238E27FC236}">
                <a16:creationId xmlns:a16="http://schemas.microsoft.com/office/drawing/2014/main" id="{4C77762C-D1E8-41D0-BDF5-16B2E2FB0F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2103" y="2117686"/>
            <a:ext cx="3477025" cy="830997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225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Divider title goes here</a:t>
            </a:r>
            <a:endParaRPr lang="en-AU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0741CFD-7DEE-490C-8563-C8C4EF3060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/>
          <p:nvPr userDrawn="1"/>
        </p:nvCxnSpPr>
        <p:spPr>
          <a:xfrm>
            <a:off x="252796" y="291327"/>
            <a:ext cx="0" cy="81000"/>
          </a:xfrm>
          <a:prstGeom prst="line">
            <a:avLst/>
          </a:prstGeom>
          <a:ln w="317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1875D8F5-C831-4AC7-AE09-4DA65EE17051}"/>
              </a:ext>
            </a:extLst>
          </p:cNvPr>
          <p:cNvSpPr txBox="1"/>
          <p:nvPr userDrawn="1"/>
        </p:nvSpPr>
        <p:spPr>
          <a:xfrm>
            <a:off x="306969" y="274124"/>
            <a:ext cx="1396216" cy="10387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AU" sz="675" b="1" i="0" dirty="0">
                <a:solidFill>
                  <a:schemeClr val="tx2"/>
                </a:solidFill>
                <a:latin typeface="Montserrat SemiBold" pitchFamily="2" charset="77"/>
              </a:rPr>
              <a:t>NSW Department of Education</a:t>
            </a:r>
          </a:p>
        </p:txBody>
      </p:sp>
      <p:pic>
        <p:nvPicPr>
          <p:cNvPr id="11" name="Picture 10" descr="NSW Government Logo" title="NSW Government Logo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797" y="4465046"/>
            <a:ext cx="659277" cy="540000"/>
          </a:xfrm>
          <a:prstGeom prst="rect">
            <a:avLst/>
          </a:prstGeom>
        </p:spPr>
      </p:pic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66547C3F-71E4-6246-AA9C-625ABFECC0DB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015741" y="888267"/>
            <a:ext cx="4885962" cy="3664472"/>
          </a:xfrm>
          <a:prstGeom prst="ellipse">
            <a:avLst/>
          </a:prstGeom>
        </p:spPr>
        <p:txBody>
          <a:bodyPr anchor="ctr"/>
          <a:lstStyle>
            <a:lvl1pPr algn="ctr">
              <a:defRPr>
                <a:solidFill>
                  <a:srgbClr val="19233E"/>
                </a:solidFill>
              </a:defRPr>
            </a:lvl1pPr>
          </a:lstStyle>
          <a:p>
            <a:r>
              <a:rPr lang="en-US" dirty="0"/>
              <a:t>Insert image here</a:t>
            </a:r>
          </a:p>
        </p:txBody>
      </p:sp>
    </p:spTree>
    <p:extLst>
      <p:ext uri="{BB962C8B-B14F-4D97-AF65-F5344CB8AC3E}">
        <p14:creationId xmlns:p14="http://schemas.microsoft.com/office/powerpoint/2010/main" val="233342299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- 6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Placeholder 2078">
            <a:extLst>
              <a:ext uri="{FF2B5EF4-FFF2-40B4-BE49-F238E27FC236}">
                <a16:creationId xmlns:a16="http://schemas.microsoft.com/office/drawing/2014/main" id="{D3261B0B-59AF-AC42-8E88-1F4183CADE4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92098" y="3036570"/>
            <a:ext cx="3477026" cy="1325237"/>
          </a:xfrm>
          <a:prstGeom prst="rect">
            <a:avLst/>
          </a:prstGeom>
        </p:spPr>
        <p:txBody>
          <a:bodyPr wrap="square" lIns="0">
            <a:noAutofit/>
          </a:bodyPr>
          <a:lstStyle>
            <a:lvl1pPr marL="0" indent="0">
              <a:buNone/>
              <a:defRPr sz="1350" b="0" i="0">
                <a:solidFill>
                  <a:schemeClr val="accent5"/>
                </a:solidFill>
                <a:latin typeface="Montserrat SemiBold" pitchFamily="2" charset="77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17" name="Title 8">
            <a:extLst>
              <a:ext uri="{FF2B5EF4-FFF2-40B4-BE49-F238E27FC236}">
                <a16:creationId xmlns:a16="http://schemas.microsoft.com/office/drawing/2014/main" id="{4C77762C-D1E8-41D0-BDF5-16B2E2FB0F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2101" y="2117686"/>
            <a:ext cx="3477025" cy="830997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225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Divider title goes here</a:t>
            </a:r>
            <a:endParaRPr lang="en-AU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0741CFD-7DEE-490C-8563-C8C4EF3060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/>
          <p:nvPr userDrawn="1"/>
        </p:nvCxnSpPr>
        <p:spPr>
          <a:xfrm>
            <a:off x="252796" y="291327"/>
            <a:ext cx="0" cy="81000"/>
          </a:xfrm>
          <a:prstGeom prst="line">
            <a:avLst/>
          </a:prstGeom>
          <a:ln w="317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1875D8F5-C831-4AC7-AE09-4DA65EE17051}"/>
              </a:ext>
            </a:extLst>
          </p:cNvPr>
          <p:cNvSpPr txBox="1"/>
          <p:nvPr userDrawn="1"/>
        </p:nvSpPr>
        <p:spPr>
          <a:xfrm>
            <a:off x="306969" y="274124"/>
            <a:ext cx="1396216" cy="10387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AU" sz="675" b="1" i="0" dirty="0">
                <a:solidFill>
                  <a:schemeClr val="tx2"/>
                </a:solidFill>
                <a:latin typeface="Montserrat SemiBold" pitchFamily="2" charset="77"/>
              </a:rPr>
              <a:t>NSW Department of Education</a:t>
            </a:r>
          </a:p>
        </p:txBody>
      </p:sp>
      <p:pic>
        <p:nvPicPr>
          <p:cNvPr id="11" name="Picture 10" descr="NSW Government Logo" title="NSW Government Logo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0455" y="4471169"/>
            <a:ext cx="659277" cy="540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DBF3B5F-3C25-2D4B-8B90-C5502DE028CB}"/>
              </a:ext>
            </a:extLst>
          </p:cNvPr>
          <p:cNvSpPr txBox="1"/>
          <p:nvPr userDrawn="1"/>
        </p:nvSpPr>
        <p:spPr>
          <a:xfrm>
            <a:off x="8188036" y="896216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US" sz="1050" dirty="0" err="1"/>
          </a:p>
        </p:txBody>
      </p:sp>
    </p:spTree>
    <p:extLst>
      <p:ext uri="{BB962C8B-B14F-4D97-AF65-F5344CB8AC3E}">
        <p14:creationId xmlns:p14="http://schemas.microsoft.com/office/powerpoint/2010/main" val="1799483707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ooter Placeholder 3">
            <a:extLst>
              <a:ext uri="{FF2B5EF4-FFF2-40B4-BE49-F238E27FC236}">
                <a16:creationId xmlns:a16="http://schemas.microsoft.com/office/drawing/2014/main" id="{451CE90D-C2B7-A145-B742-F4069E2952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2150" y="4693595"/>
            <a:ext cx="305754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600" b="0" i="0">
                <a:solidFill>
                  <a:schemeClr val="tx2"/>
                </a:solidFill>
                <a:latin typeface="+mn-lt"/>
              </a:defRPr>
            </a:lvl1pPr>
          </a:lstStyle>
          <a:p>
            <a:fld id="{5116C895-348D-4FA1-AC3F-6A98EE2CBA6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9"/>
          </p:nvPr>
        </p:nvSpPr>
        <p:spPr>
          <a:xfrm>
            <a:off x="297273" y="1383507"/>
            <a:ext cx="8659415" cy="313402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7" name="Text Placeholder 2078">
            <a:extLst>
              <a:ext uri="{FF2B5EF4-FFF2-40B4-BE49-F238E27FC236}">
                <a16:creationId xmlns:a16="http://schemas.microsoft.com/office/drawing/2014/main" id="{6CEE090E-CCFD-D641-BC04-E336F151C88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92151" y="907685"/>
            <a:ext cx="6574221" cy="350726"/>
          </a:xfrm>
          <a:prstGeom prst="rect">
            <a:avLst/>
          </a:prstGeom>
        </p:spPr>
        <p:txBody>
          <a:bodyPr wrap="square" lIns="0">
            <a:noAutofit/>
          </a:bodyPr>
          <a:lstStyle>
            <a:lvl1pPr marL="0" indent="0">
              <a:buNone/>
              <a:defRPr sz="1350" b="0" i="0">
                <a:solidFill>
                  <a:schemeClr val="accent5"/>
                </a:solidFill>
                <a:latin typeface="Montserrat SemiBold" pitchFamily="2" charset="77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230DD9A7-09FE-4E1B-A672-CED018A037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2151" y="527586"/>
            <a:ext cx="6727361" cy="373853"/>
          </a:xfrm>
        </p:spPr>
        <p:txBody>
          <a:bodyPr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Agenda slide</a:t>
            </a:r>
            <a:endParaRPr lang="en-AU" dirty="0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C913C52-0751-BC4D-A716-67C521725C4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/>
          <p:nvPr userDrawn="1"/>
        </p:nvCxnSpPr>
        <p:spPr>
          <a:xfrm>
            <a:off x="252796" y="291327"/>
            <a:ext cx="0" cy="81000"/>
          </a:xfrm>
          <a:prstGeom prst="line">
            <a:avLst/>
          </a:prstGeom>
          <a:ln w="317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7385F729-539D-F848-B304-C18B0623A65C}"/>
              </a:ext>
            </a:extLst>
          </p:cNvPr>
          <p:cNvSpPr txBox="1"/>
          <p:nvPr userDrawn="1"/>
        </p:nvSpPr>
        <p:spPr>
          <a:xfrm>
            <a:off x="306969" y="274124"/>
            <a:ext cx="1396216" cy="10387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AU" sz="675" b="1" i="0" dirty="0">
                <a:solidFill>
                  <a:schemeClr val="tx2"/>
                </a:solidFill>
                <a:latin typeface="Montserrat SemiBold" pitchFamily="2" charset="77"/>
              </a:rPr>
              <a:t>NSW Department of Education</a:t>
            </a:r>
          </a:p>
        </p:txBody>
      </p:sp>
      <p:pic>
        <p:nvPicPr>
          <p:cNvPr id="11" name="Picture 10" descr="NSW Government Logo" title="NSW Government Logo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5744" y="4591400"/>
            <a:ext cx="494457" cy="4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18857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3724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Content 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294660" y="1383507"/>
            <a:ext cx="8628224" cy="317739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35" name="Text Placeholder 2078">
            <a:extLst>
              <a:ext uri="{FF2B5EF4-FFF2-40B4-BE49-F238E27FC236}">
                <a16:creationId xmlns:a16="http://schemas.microsoft.com/office/drawing/2014/main" id="{DE976D40-EB64-8443-8524-2F97084E2CF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94662" y="934222"/>
            <a:ext cx="8627651" cy="314744"/>
          </a:xfrm>
          <a:prstGeom prst="rect">
            <a:avLst/>
          </a:prstGeom>
        </p:spPr>
        <p:txBody>
          <a:bodyPr wrap="square" lIns="0">
            <a:noAutofit/>
          </a:bodyPr>
          <a:lstStyle>
            <a:lvl1pPr marL="0" indent="0">
              <a:buNone/>
              <a:defRPr sz="1350" b="0" i="0">
                <a:solidFill>
                  <a:schemeClr val="accent5"/>
                </a:solidFill>
                <a:latin typeface="Montserrat SemiBold" pitchFamily="2" charset="77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92101" y="560369"/>
            <a:ext cx="8623051" cy="373853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451CE90D-C2B7-A145-B742-F4069E2952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2150" y="4693595"/>
            <a:ext cx="305754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600" b="0" i="0">
                <a:solidFill>
                  <a:schemeClr val="tx2"/>
                </a:solidFill>
                <a:latin typeface="+mn-lt"/>
              </a:defRPr>
            </a:lvl1pPr>
          </a:lstStyle>
          <a:p>
            <a:fld id="{5116C895-348D-4FA1-AC3F-6A98EE2CBA6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859415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3724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Content B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292101" y="1383507"/>
            <a:ext cx="8572723" cy="318405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10" name="Text Placeholder 2078">
            <a:extLst>
              <a:ext uri="{FF2B5EF4-FFF2-40B4-BE49-F238E27FC236}">
                <a16:creationId xmlns:a16="http://schemas.microsoft.com/office/drawing/2014/main" id="{DE976D40-EB64-8443-8524-2F97084E2CF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94662" y="934222"/>
            <a:ext cx="8627651" cy="314744"/>
          </a:xfrm>
          <a:prstGeom prst="rect">
            <a:avLst/>
          </a:prstGeom>
        </p:spPr>
        <p:txBody>
          <a:bodyPr wrap="square" lIns="0">
            <a:noAutofit/>
          </a:bodyPr>
          <a:lstStyle>
            <a:lvl1pPr marL="0" indent="0">
              <a:buNone/>
              <a:defRPr sz="1350" b="0" i="0">
                <a:solidFill>
                  <a:schemeClr val="accent5"/>
                </a:solidFill>
                <a:latin typeface="Montserrat SemiBold" pitchFamily="2" charset="77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292101" y="560369"/>
            <a:ext cx="8623051" cy="373853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451CE90D-C2B7-A145-B742-F4069E2952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2150" y="4693595"/>
            <a:ext cx="305754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600" b="0" i="0">
                <a:solidFill>
                  <a:schemeClr val="tx2"/>
                </a:solidFill>
                <a:latin typeface="+mn-lt"/>
              </a:defRPr>
            </a:lvl1pPr>
          </a:lstStyle>
          <a:p>
            <a:fld id="{5116C895-348D-4FA1-AC3F-6A98EE2CBA6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571619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372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4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514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 userDrawn="1"/>
        </p:nvSpPr>
        <p:spPr>
          <a:xfrm>
            <a:off x="0" y="0"/>
            <a:ext cx="7667625" cy="5143500"/>
          </a:xfrm>
          <a:prstGeom prst="rect">
            <a:avLst/>
          </a:prstGeom>
          <a:solidFill>
            <a:srgbClr val="425968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AU"/>
          </a:p>
        </p:txBody>
      </p:sp>
      <p:grpSp>
        <p:nvGrpSpPr>
          <p:cNvPr id="6" name="Group 13"/>
          <p:cNvGrpSpPr>
            <a:grpSpLocks noChangeAspect="1"/>
          </p:cNvGrpSpPr>
          <p:nvPr userDrawn="1"/>
        </p:nvGrpSpPr>
        <p:grpSpPr bwMode="auto">
          <a:xfrm>
            <a:off x="395288" y="352425"/>
            <a:ext cx="1401762" cy="496888"/>
            <a:chOff x="-3190875" y="-179387"/>
            <a:chExt cx="15528925" cy="5508625"/>
          </a:xfrm>
        </p:grpSpPr>
        <p:sp>
          <p:nvSpPr>
            <p:cNvPr id="7" name="Freeform 7"/>
            <p:cNvSpPr>
              <a:spLocks/>
            </p:cNvSpPr>
            <p:nvPr userDrawn="1"/>
          </p:nvSpPr>
          <p:spPr bwMode="auto">
            <a:xfrm>
              <a:off x="2598738" y="250825"/>
              <a:ext cx="98425" cy="5078413"/>
            </a:xfrm>
            <a:custGeom>
              <a:avLst/>
              <a:gdLst>
                <a:gd name="T0" fmla="*/ 2147483647 w 26"/>
                <a:gd name="T1" fmla="*/ 0 h 1354"/>
                <a:gd name="T2" fmla="*/ 0 w 26"/>
                <a:gd name="T3" fmla="*/ 2147483647 h 1354"/>
                <a:gd name="T4" fmla="*/ 0 w 26"/>
                <a:gd name="T5" fmla="*/ 2147483647 h 1354"/>
                <a:gd name="T6" fmla="*/ 2147483647 w 26"/>
                <a:gd name="T7" fmla="*/ 2147483647 h 1354"/>
                <a:gd name="T8" fmla="*/ 2147483647 w 26"/>
                <a:gd name="T9" fmla="*/ 2147483647 h 1354"/>
                <a:gd name="T10" fmla="*/ 2147483647 w 26"/>
                <a:gd name="T11" fmla="*/ 2147483647 h 1354"/>
                <a:gd name="T12" fmla="*/ 2147483647 w 26"/>
                <a:gd name="T13" fmla="*/ 0 h 135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6" h="1354">
                  <a:moveTo>
                    <a:pt x="13" y="0"/>
                  </a:moveTo>
                  <a:cubicBezTo>
                    <a:pt x="5" y="0"/>
                    <a:pt x="0" y="6"/>
                    <a:pt x="0" y="13"/>
                  </a:cubicBezTo>
                  <a:cubicBezTo>
                    <a:pt x="0" y="1342"/>
                    <a:pt x="0" y="1342"/>
                    <a:pt x="0" y="1342"/>
                  </a:cubicBezTo>
                  <a:cubicBezTo>
                    <a:pt x="0" y="1349"/>
                    <a:pt x="5" y="1354"/>
                    <a:pt x="13" y="1354"/>
                  </a:cubicBezTo>
                  <a:cubicBezTo>
                    <a:pt x="20" y="1354"/>
                    <a:pt x="26" y="1349"/>
                    <a:pt x="26" y="1342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6"/>
                    <a:pt x="20" y="0"/>
                    <a:pt x="1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8" name="Freeform 8"/>
            <p:cNvSpPr>
              <a:spLocks/>
            </p:cNvSpPr>
            <p:nvPr userDrawn="1"/>
          </p:nvSpPr>
          <p:spPr bwMode="auto">
            <a:xfrm>
              <a:off x="-171450" y="3097213"/>
              <a:ext cx="1946275" cy="1508125"/>
            </a:xfrm>
            <a:custGeom>
              <a:avLst/>
              <a:gdLst>
                <a:gd name="T0" fmla="*/ 2147483647 w 1226"/>
                <a:gd name="T1" fmla="*/ 2147483647 h 950"/>
                <a:gd name="T2" fmla="*/ 2147483647 w 1226"/>
                <a:gd name="T3" fmla="*/ 0 h 950"/>
                <a:gd name="T4" fmla="*/ 2147483647 w 1226"/>
                <a:gd name="T5" fmla="*/ 0 h 950"/>
                <a:gd name="T6" fmla="*/ 2147483647 w 1226"/>
                <a:gd name="T7" fmla="*/ 2147483647 h 950"/>
                <a:gd name="T8" fmla="*/ 2147483647 w 1226"/>
                <a:gd name="T9" fmla="*/ 0 h 950"/>
                <a:gd name="T10" fmla="*/ 0 w 1226"/>
                <a:gd name="T11" fmla="*/ 0 h 950"/>
                <a:gd name="T12" fmla="*/ 2147483647 w 1226"/>
                <a:gd name="T13" fmla="*/ 2147483647 h 950"/>
                <a:gd name="T14" fmla="*/ 2147483647 w 1226"/>
                <a:gd name="T15" fmla="*/ 2147483647 h 950"/>
                <a:gd name="T16" fmla="*/ 2147483647 w 1226"/>
                <a:gd name="T17" fmla="*/ 2147483647 h 950"/>
                <a:gd name="T18" fmla="*/ 2147483647 w 1226"/>
                <a:gd name="T19" fmla="*/ 2147483647 h 950"/>
                <a:gd name="T20" fmla="*/ 2147483647 w 1226"/>
                <a:gd name="T21" fmla="*/ 2147483647 h 950"/>
                <a:gd name="T22" fmla="*/ 2147483647 w 1226"/>
                <a:gd name="T23" fmla="*/ 2147483647 h 950"/>
                <a:gd name="T24" fmla="*/ 2147483647 w 1226"/>
                <a:gd name="T25" fmla="*/ 0 h 950"/>
                <a:gd name="T26" fmla="*/ 2147483647 w 1226"/>
                <a:gd name="T27" fmla="*/ 0 h 950"/>
                <a:gd name="T28" fmla="*/ 2147483647 w 1226"/>
                <a:gd name="T29" fmla="*/ 2147483647 h 950"/>
                <a:gd name="T30" fmla="*/ 2147483647 w 1226"/>
                <a:gd name="T31" fmla="*/ 2147483647 h 9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226" h="950">
                  <a:moveTo>
                    <a:pt x="864" y="607"/>
                  </a:moveTo>
                  <a:lnTo>
                    <a:pt x="716" y="0"/>
                  </a:lnTo>
                  <a:lnTo>
                    <a:pt x="512" y="0"/>
                  </a:lnTo>
                  <a:lnTo>
                    <a:pt x="361" y="603"/>
                  </a:lnTo>
                  <a:lnTo>
                    <a:pt x="224" y="0"/>
                  </a:lnTo>
                  <a:lnTo>
                    <a:pt x="0" y="0"/>
                  </a:lnTo>
                  <a:lnTo>
                    <a:pt x="248" y="950"/>
                  </a:lnTo>
                  <a:lnTo>
                    <a:pt x="467" y="950"/>
                  </a:lnTo>
                  <a:lnTo>
                    <a:pt x="612" y="350"/>
                  </a:lnTo>
                  <a:lnTo>
                    <a:pt x="758" y="950"/>
                  </a:lnTo>
                  <a:lnTo>
                    <a:pt x="973" y="950"/>
                  </a:lnTo>
                  <a:lnTo>
                    <a:pt x="975" y="941"/>
                  </a:lnTo>
                  <a:lnTo>
                    <a:pt x="1226" y="0"/>
                  </a:lnTo>
                  <a:lnTo>
                    <a:pt x="1006" y="0"/>
                  </a:lnTo>
                  <a:lnTo>
                    <a:pt x="864" y="6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9" name="Freeform 9"/>
            <p:cNvSpPr>
              <a:spLocks/>
            </p:cNvSpPr>
            <p:nvPr userDrawn="1"/>
          </p:nvSpPr>
          <p:spPr bwMode="auto">
            <a:xfrm>
              <a:off x="-2987675" y="3097213"/>
              <a:ext cx="1503363" cy="1508125"/>
            </a:xfrm>
            <a:custGeom>
              <a:avLst/>
              <a:gdLst>
                <a:gd name="T0" fmla="*/ 2147483647 w 947"/>
                <a:gd name="T1" fmla="*/ 0 h 950"/>
                <a:gd name="T2" fmla="*/ 0 w 947"/>
                <a:gd name="T3" fmla="*/ 0 h 950"/>
                <a:gd name="T4" fmla="*/ 0 w 947"/>
                <a:gd name="T5" fmla="*/ 2147483647 h 950"/>
                <a:gd name="T6" fmla="*/ 2147483647 w 947"/>
                <a:gd name="T7" fmla="*/ 2147483647 h 950"/>
                <a:gd name="T8" fmla="*/ 2147483647 w 947"/>
                <a:gd name="T9" fmla="*/ 2147483647 h 950"/>
                <a:gd name="T10" fmla="*/ 2147483647 w 947"/>
                <a:gd name="T11" fmla="*/ 2147483647 h 950"/>
                <a:gd name="T12" fmla="*/ 2147483647 w 947"/>
                <a:gd name="T13" fmla="*/ 2147483647 h 950"/>
                <a:gd name="T14" fmla="*/ 2147483647 w 947"/>
                <a:gd name="T15" fmla="*/ 0 h 950"/>
                <a:gd name="T16" fmla="*/ 2147483647 w 947"/>
                <a:gd name="T17" fmla="*/ 0 h 950"/>
                <a:gd name="T18" fmla="*/ 2147483647 w 947"/>
                <a:gd name="T19" fmla="*/ 2147483647 h 950"/>
                <a:gd name="T20" fmla="*/ 2147483647 w 947"/>
                <a:gd name="T21" fmla="*/ 0 h 950"/>
                <a:gd name="T22" fmla="*/ 2147483647 w 947"/>
                <a:gd name="T23" fmla="*/ 0 h 95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947" h="950">
                  <a:moveTo>
                    <a:pt x="219" y="0"/>
                  </a:moveTo>
                  <a:lnTo>
                    <a:pt x="0" y="0"/>
                  </a:lnTo>
                  <a:lnTo>
                    <a:pt x="0" y="950"/>
                  </a:lnTo>
                  <a:lnTo>
                    <a:pt x="212" y="950"/>
                  </a:lnTo>
                  <a:lnTo>
                    <a:pt x="212" y="345"/>
                  </a:lnTo>
                  <a:lnTo>
                    <a:pt x="727" y="950"/>
                  </a:lnTo>
                  <a:lnTo>
                    <a:pt x="947" y="950"/>
                  </a:lnTo>
                  <a:lnTo>
                    <a:pt x="947" y="0"/>
                  </a:lnTo>
                  <a:lnTo>
                    <a:pt x="734" y="0"/>
                  </a:lnTo>
                  <a:lnTo>
                    <a:pt x="734" y="607"/>
                  </a:lnTo>
                  <a:lnTo>
                    <a:pt x="21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10" name="Freeform 10"/>
            <p:cNvSpPr>
              <a:spLocks/>
            </p:cNvSpPr>
            <p:nvPr userDrawn="1"/>
          </p:nvSpPr>
          <p:spPr bwMode="auto">
            <a:xfrm>
              <a:off x="-3025775" y="4822825"/>
              <a:ext cx="438150" cy="484188"/>
            </a:xfrm>
            <a:custGeom>
              <a:avLst/>
              <a:gdLst>
                <a:gd name="T0" fmla="*/ 2147483647 w 117"/>
                <a:gd name="T1" fmla="*/ 2147483647 h 129"/>
                <a:gd name="T2" fmla="*/ 2147483647 w 117"/>
                <a:gd name="T3" fmla="*/ 2147483647 h 129"/>
                <a:gd name="T4" fmla="*/ 2147483647 w 117"/>
                <a:gd name="T5" fmla="*/ 2147483647 h 129"/>
                <a:gd name="T6" fmla="*/ 2147483647 w 117"/>
                <a:gd name="T7" fmla="*/ 2147483647 h 129"/>
                <a:gd name="T8" fmla="*/ 2147483647 w 117"/>
                <a:gd name="T9" fmla="*/ 2147483647 h 129"/>
                <a:gd name="T10" fmla="*/ 2147483647 w 117"/>
                <a:gd name="T11" fmla="*/ 2147483647 h 129"/>
                <a:gd name="T12" fmla="*/ 2147483647 w 117"/>
                <a:gd name="T13" fmla="*/ 2147483647 h 129"/>
                <a:gd name="T14" fmla="*/ 2147483647 w 117"/>
                <a:gd name="T15" fmla="*/ 2147483647 h 129"/>
                <a:gd name="T16" fmla="*/ 2147483647 w 117"/>
                <a:gd name="T17" fmla="*/ 2147483647 h 129"/>
                <a:gd name="T18" fmla="*/ 2147483647 w 117"/>
                <a:gd name="T19" fmla="*/ 0 h 129"/>
                <a:gd name="T20" fmla="*/ 0 w 117"/>
                <a:gd name="T21" fmla="*/ 2147483647 h 129"/>
                <a:gd name="T22" fmla="*/ 0 w 117"/>
                <a:gd name="T23" fmla="*/ 2147483647 h 129"/>
                <a:gd name="T24" fmla="*/ 2147483647 w 117"/>
                <a:gd name="T25" fmla="*/ 2147483647 h 129"/>
                <a:gd name="T26" fmla="*/ 2147483647 w 117"/>
                <a:gd name="T27" fmla="*/ 2147483647 h 129"/>
                <a:gd name="T28" fmla="*/ 2147483647 w 117"/>
                <a:gd name="T29" fmla="*/ 2147483647 h 129"/>
                <a:gd name="T30" fmla="*/ 2147483647 w 117"/>
                <a:gd name="T31" fmla="*/ 2147483647 h 129"/>
                <a:gd name="T32" fmla="*/ 2147483647 w 117"/>
                <a:gd name="T33" fmla="*/ 2147483647 h 12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17" h="129">
                  <a:moveTo>
                    <a:pt x="64" y="76"/>
                  </a:moveTo>
                  <a:cubicBezTo>
                    <a:pt x="96" y="76"/>
                    <a:pt x="96" y="76"/>
                    <a:pt x="96" y="76"/>
                  </a:cubicBezTo>
                  <a:cubicBezTo>
                    <a:pt x="96" y="100"/>
                    <a:pt x="96" y="100"/>
                    <a:pt x="96" y="100"/>
                  </a:cubicBezTo>
                  <a:cubicBezTo>
                    <a:pt x="88" y="105"/>
                    <a:pt x="77" y="109"/>
                    <a:pt x="66" y="109"/>
                  </a:cubicBezTo>
                  <a:cubicBezTo>
                    <a:pt x="40" y="109"/>
                    <a:pt x="23" y="90"/>
                    <a:pt x="23" y="65"/>
                  </a:cubicBezTo>
                  <a:cubicBezTo>
                    <a:pt x="23" y="64"/>
                    <a:pt x="23" y="64"/>
                    <a:pt x="23" y="64"/>
                  </a:cubicBezTo>
                  <a:cubicBezTo>
                    <a:pt x="23" y="40"/>
                    <a:pt x="41" y="20"/>
                    <a:pt x="64" y="20"/>
                  </a:cubicBezTo>
                  <a:cubicBezTo>
                    <a:pt x="79" y="20"/>
                    <a:pt x="89" y="26"/>
                    <a:pt x="98" y="34"/>
                  </a:cubicBezTo>
                  <a:cubicBezTo>
                    <a:pt x="112" y="17"/>
                    <a:pt x="112" y="17"/>
                    <a:pt x="112" y="17"/>
                  </a:cubicBezTo>
                  <a:cubicBezTo>
                    <a:pt x="99" y="6"/>
                    <a:pt x="86" y="0"/>
                    <a:pt x="65" y="0"/>
                  </a:cubicBezTo>
                  <a:cubicBezTo>
                    <a:pt x="27" y="0"/>
                    <a:pt x="0" y="30"/>
                    <a:pt x="0" y="65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101"/>
                    <a:pt x="26" y="129"/>
                    <a:pt x="65" y="129"/>
                  </a:cubicBezTo>
                  <a:cubicBezTo>
                    <a:pt x="87" y="129"/>
                    <a:pt x="104" y="120"/>
                    <a:pt x="117" y="110"/>
                  </a:cubicBezTo>
                  <a:cubicBezTo>
                    <a:pt x="117" y="57"/>
                    <a:pt x="117" y="57"/>
                    <a:pt x="117" y="57"/>
                  </a:cubicBezTo>
                  <a:cubicBezTo>
                    <a:pt x="64" y="57"/>
                    <a:pt x="64" y="57"/>
                    <a:pt x="64" y="57"/>
                  </a:cubicBezTo>
                  <a:cubicBezTo>
                    <a:pt x="64" y="76"/>
                    <a:pt x="64" y="76"/>
                    <a:pt x="64" y="7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11" name="Freeform 11"/>
            <p:cNvSpPr>
              <a:spLocks noEditPoints="1"/>
            </p:cNvSpPr>
            <p:nvPr userDrawn="1"/>
          </p:nvSpPr>
          <p:spPr bwMode="auto">
            <a:xfrm>
              <a:off x="-2538413" y="4822825"/>
              <a:ext cx="487363" cy="484188"/>
            </a:xfrm>
            <a:custGeom>
              <a:avLst/>
              <a:gdLst>
                <a:gd name="T0" fmla="*/ 2147483647 w 130"/>
                <a:gd name="T1" fmla="*/ 0 h 129"/>
                <a:gd name="T2" fmla="*/ 0 w 130"/>
                <a:gd name="T3" fmla="*/ 2147483647 h 129"/>
                <a:gd name="T4" fmla="*/ 0 w 130"/>
                <a:gd name="T5" fmla="*/ 2147483647 h 129"/>
                <a:gd name="T6" fmla="*/ 2147483647 w 130"/>
                <a:gd name="T7" fmla="*/ 2147483647 h 129"/>
                <a:gd name="T8" fmla="*/ 2147483647 w 130"/>
                <a:gd name="T9" fmla="*/ 2147483647 h 129"/>
                <a:gd name="T10" fmla="*/ 2147483647 w 130"/>
                <a:gd name="T11" fmla="*/ 2147483647 h 129"/>
                <a:gd name="T12" fmla="*/ 2147483647 w 130"/>
                <a:gd name="T13" fmla="*/ 0 h 129"/>
                <a:gd name="T14" fmla="*/ 2147483647 w 130"/>
                <a:gd name="T15" fmla="*/ 2147483647 h 129"/>
                <a:gd name="T16" fmla="*/ 2147483647 w 130"/>
                <a:gd name="T17" fmla="*/ 2147483647 h 129"/>
                <a:gd name="T18" fmla="*/ 2147483647 w 130"/>
                <a:gd name="T19" fmla="*/ 2147483647 h 129"/>
                <a:gd name="T20" fmla="*/ 2147483647 w 130"/>
                <a:gd name="T21" fmla="*/ 2147483647 h 129"/>
                <a:gd name="T22" fmla="*/ 2147483647 w 130"/>
                <a:gd name="T23" fmla="*/ 2147483647 h 129"/>
                <a:gd name="T24" fmla="*/ 2147483647 w 130"/>
                <a:gd name="T25" fmla="*/ 2147483647 h 129"/>
                <a:gd name="T26" fmla="*/ 2147483647 w 130"/>
                <a:gd name="T27" fmla="*/ 2147483647 h 12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30" h="129">
                  <a:moveTo>
                    <a:pt x="65" y="0"/>
                  </a:moveTo>
                  <a:cubicBezTo>
                    <a:pt x="27" y="0"/>
                    <a:pt x="0" y="30"/>
                    <a:pt x="0" y="65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100"/>
                    <a:pt x="27" y="129"/>
                    <a:pt x="65" y="129"/>
                  </a:cubicBezTo>
                  <a:cubicBezTo>
                    <a:pt x="103" y="129"/>
                    <a:pt x="130" y="100"/>
                    <a:pt x="130" y="65"/>
                  </a:cubicBezTo>
                  <a:cubicBezTo>
                    <a:pt x="130" y="64"/>
                    <a:pt x="130" y="64"/>
                    <a:pt x="130" y="64"/>
                  </a:cubicBezTo>
                  <a:cubicBezTo>
                    <a:pt x="130" y="29"/>
                    <a:pt x="103" y="0"/>
                    <a:pt x="65" y="0"/>
                  </a:cubicBezTo>
                  <a:close/>
                  <a:moveTo>
                    <a:pt x="107" y="65"/>
                  </a:moveTo>
                  <a:cubicBezTo>
                    <a:pt x="107" y="89"/>
                    <a:pt x="90" y="109"/>
                    <a:pt x="65" y="109"/>
                  </a:cubicBezTo>
                  <a:cubicBezTo>
                    <a:pt x="40" y="109"/>
                    <a:pt x="23" y="89"/>
                    <a:pt x="23" y="65"/>
                  </a:cubicBezTo>
                  <a:cubicBezTo>
                    <a:pt x="23" y="64"/>
                    <a:pt x="23" y="64"/>
                    <a:pt x="23" y="64"/>
                  </a:cubicBezTo>
                  <a:cubicBezTo>
                    <a:pt x="23" y="40"/>
                    <a:pt x="40" y="20"/>
                    <a:pt x="65" y="20"/>
                  </a:cubicBezTo>
                  <a:cubicBezTo>
                    <a:pt x="89" y="20"/>
                    <a:pt x="107" y="40"/>
                    <a:pt x="107" y="65"/>
                  </a:cubicBezTo>
                  <a:cubicBezTo>
                    <a:pt x="107" y="65"/>
                    <a:pt x="107" y="65"/>
                    <a:pt x="107" y="6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12" name="Freeform 12"/>
            <p:cNvSpPr>
              <a:spLocks/>
            </p:cNvSpPr>
            <p:nvPr userDrawn="1"/>
          </p:nvSpPr>
          <p:spPr bwMode="auto">
            <a:xfrm>
              <a:off x="-2058988" y="4830763"/>
              <a:ext cx="461963" cy="471488"/>
            </a:xfrm>
            <a:custGeom>
              <a:avLst/>
              <a:gdLst>
                <a:gd name="T0" fmla="*/ 2147483647 w 291"/>
                <a:gd name="T1" fmla="*/ 2147483647 h 297"/>
                <a:gd name="T2" fmla="*/ 2147483647 w 291"/>
                <a:gd name="T3" fmla="*/ 0 h 297"/>
                <a:gd name="T4" fmla="*/ 0 w 291"/>
                <a:gd name="T5" fmla="*/ 0 h 297"/>
                <a:gd name="T6" fmla="*/ 2147483647 w 291"/>
                <a:gd name="T7" fmla="*/ 2147483647 h 297"/>
                <a:gd name="T8" fmla="*/ 2147483647 w 291"/>
                <a:gd name="T9" fmla="*/ 2147483647 h 297"/>
                <a:gd name="T10" fmla="*/ 2147483647 w 291"/>
                <a:gd name="T11" fmla="*/ 0 h 297"/>
                <a:gd name="T12" fmla="*/ 2147483647 w 291"/>
                <a:gd name="T13" fmla="*/ 0 h 297"/>
                <a:gd name="T14" fmla="*/ 2147483647 w 291"/>
                <a:gd name="T15" fmla="*/ 2147483647 h 297"/>
                <a:gd name="T16" fmla="*/ 2147483647 w 291"/>
                <a:gd name="T17" fmla="*/ 2147483647 h 29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91" h="297">
                  <a:moveTo>
                    <a:pt x="147" y="227"/>
                  </a:moveTo>
                  <a:lnTo>
                    <a:pt x="57" y="0"/>
                  </a:lnTo>
                  <a:lnTo>
                    <a:pt x="0" y="0"/>
                  </a:lnTo>
                  <a:lnTo>
                    <a:pt x="123" y="297"/>
                  </a:lnTo>
                  <a:lnTo>
                    <a:pt x="168" y="297"/>
                  </a:lnTo>
                  <a:lnTo>
                    <a:pt x="291" y="0"/>
                  </a:lnTo>
                  <a:lnTo>
                    <a:pt x="234" y="0"/>
                  </a:lnTo>
                  <a:lnTo>
                    <a:pt x="147" y="2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13" name="Freeform 13"/>
            <p:cNvSpPr>
              <a:spLocks/>
            </p:cNvSpPr>
            <p:nvPr userDrawn="1"/>
          </p:nvSpPr>
          <p:spPr bwMode="auto">
            <a:xfrm>
              <a:off x="-1541463" y="4830763"/>
              <a:ext cx="349250" cy="468313"/>
            </a:xfrm>
            <a:custGeom>
              <a:avLst/>
              <a:gdLst>
                <a:gd name="T0" fmla="*/ 2147483647 w 220"/>
                <a:gd name="T1" fmla="*/ 2147483647 h 295"/>
                <a:gd name="T2" fmla="*/ 2147483647 w 220"/>
                <a:gd name="T3" fmla="*/ 2147483647 h 295"/>
                <a:gd name="T4" fmla="*/ 2147483647 w 220"/>
                <a:gd name="T5" fmla="*/ 2147483647 h 295"/>
                <a:gd name="T6" fmla="*/ 2147483647 w 220"/>
                <a:gd name="T7" fmla="*/ 2147483647 h 295"/>
                <a:gd name="T8" fmla="*/ 2147483647 w 220"/>
                <a:gd name="T9" fmla="*/ 2147483647 h 295"/>
                <a:gd name="T10" fmla="*/ 2147483647 w 220"/>
                <a:gd name="T11" fmla="*/ 2147483647 h 295"/>
                <a:gd name="T12" fmla="*/ 2147483647 w 220"/>
                <a:gd name="T13" fmla="*/ 0 h 295"/>
                <a:gd name="T14" fmla="*/ 0 w 220"/>
                <a:gd name="T15" fmla="*/ 0 h 295"/>
                <a:gd name="T16" fmla="*/ 0 w 220"/>
                <a:gd name="T17" fmla="*/ 2147483647 h 295"/>
                <a:gd name="T18" fmla="*/ 2147483647 w 220"/>
                <a:gd name="T19" fmla="*/ 2147483647 h 295"/>
                <a:gd name="T20" fmla="*/ 2147483647 w 220"/>
                <a:gd name="T21" fmla="*/ 2147483647 h 295"/>
                <a:gd name="T22" fmla="*/ 2147483647 w 220"/>
                <a:gd name="T23" fmla="*/ 2147483647 h 295"/>
                <a:gd name="T24" fmla="*/ 2147483647 w 220"/>
                <a:gd name="T25" fmla="*/ 2147483647 h 295"/>
                <a:gd name="T26" fmla="*/ 2147483647 w 220"/>
                <a:gd name="T27" fmla="*/ 2147483647 h 29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20" h="295">
                  <a:moveTo>
                    <a:pt x="50" y="170"/>
                  </a:moveTo>
                  <a:lnTo>
                    <a:pt x="199" y="170"/>
                  </a:lnTo>
                  <a:lnTo>
                    <a:pt x="199" y="123"/>
                  </a:lnTo>
                  <a:lnTo>
                    <a:pt x="50" y="123"/>
                  </a:lnTo>
                  <a:lnTo>
                    <a:pt x="50" y="47"/>
                  </a:lnTo>
                  <a:lnTo>
                    <a:pt x="218" y="47"/>
                  </a:lnTo>
                  <a:lnTo>
                    <a:pt x="218" y="0"/>
                  </a:lnTo>
                  <a:lnTo>
                    <a:pt x="0" y="0"/>
                  </a:lnTo>
                  <a:lnTo>
                    <a:pt x="0" y="295"/>
                  </a:lnTo>
                  <a:lnTo>
                    <a:pt x="220" y="295"/>
                  </a:lnTo>
                  <a:lnTo>
                    <a:pt x="220" y="248"/>
                  </a:lnTo>
                  <a:lnTo>
                    <a:pt x="50" y="248"/>
                  </a:lnTo>
                  <a:lnTo>
                    <a:pt x="50" y="1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14" name="Freeform 14"/>
            <p:cNvSpPr>
              <a:spLocks noEditPoints="1"/>
            </p:cNvSpPr>
            <p:nvPr userDrawn="1"/>
          </p:nvSpPr>
          <p:spPr bwMode="auto">
            <a:xfrm>
              <a:off x="-1112838" y="4830763"/>
              <a:ext cx="393700" cy="468313"/>
            </a:xfrm>
            <a:custGeom>
              <a:avLst/>
              <a:gdLst>
                <a:gd name="T0" fmla="*/ 2147483647 w 105"/>
                <a:gd name="T1" fmla="*/ 2147483647 h 125"/>
                <a:gd name="T2" fmla="*/ 2147483647 w 105"/>
                <a:gd name="T3" fmla="*/ 2147483647 h 125"/>
                <a:gd name="T4" fmla="*/ 2147483647 w 105"/>
                <a:gd name="T5" fmla="*/ 2147483647 h 125"/>
                <a:gd name="T6" fmla="*/ 2147483647 w 105"/>
                <a:gd name="T7" fmla="*/ 0 h 125"/>
                <a:gd name="T8" fmla="*/ 0 w 105"/>
                <a:gd name="T9" fmla="*/ 0 h 125"/>
                <a:gd name="T10" fmla="*/ 0 w 105"/>
                <a:gd name="T11" fmla="*/ 2147483647 h 125"/>
                <a:gd name="T12" fmla="*/ 2147483647 w 105"/>
                <a:gd name="T13" fmla="*/ 2147483647 h 125"/>
                <a:gd name="T14" fmla="*/ 2147483647 w 105"/>
                <a:gd name="T15" fmla="*/ 2147483647 h 125"/>
                <a:gd name="T16" fmla="*/ 2147483647 w 105"/>
                <a:gd name="T17" fmla="*/ 2147483647 h 125"/>
                <a:gd name="T18" fmla="*/ 2147483647 w 105"/>
                <a:gd name="T19" fmla="*/ 2147483647 h 125"/>
                <a:gd name="T20" fmla="*/ 2147483647 w 105"/>
                <a:gd name="T21" fmla="*/ 2147483647 h 125"/>
                <a:gd name="T22" fmla="*/ 2147483647 w 105"/>
                <a:gd name="T23" fmla="*/ 2147483647 h 125"/>
                <a:gd name="T24" fmla="*/ 2147483647 w 105"/>
                <a:gd name="T25" fmla="*/ 2147483647 h 125"/>
                <a:gd name="T26" fmla="*/ 2147483647 w 105"/>
                <a:gd name="T27" fmla="*/ 2147483647 h 125"/>
                <a:gd name="T28" fmla="*/ 2147483647 w 105"/>
                <a:gd name="T29" fmla="*/ 2147483647 h 125"/>
                <a:gd name="T30" fmla="*/ 2147483647 w 105"/>
                <a:gd name="T31" fmla="*/ 2147483647 h 125"/>
                <a:gd name="T32" fmla="*/ 2147483647 w 105"/>
                <a:gd name="T33" fmla="*/ 2147483647 h 125"/>
                <a:gd name="T34" fmla="*/ 2147483647 w 105"/>
                <a:gd name="T35" fmla="*/ 2147483647 h 125"/>
                <a:gd name="T36" fmla="*/ 2147483647 w 105"/>
                <a:gd name="T37" fmla="*/ 2147483647 h 125"/>
                <a:gd name="T38" fmla="*/ 2147483647 w 105"/>
                <a:gd name="T39" fmla="*/ 2147483647 h 12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05" h="125">
                  <a:moveTo>
                    <a:pt x="101" y="40"/>
                  </a:moveTo>
                  <a:cubicBezTo>
                    <a:pt x="101" y="40"/>
                    <a:pt x="101" y="40"/>
                    <a:pt x="101" y="40"/>
                  </a:cubicBezTo>
                  <a:cubicBezTo>
                    <a:pt x="101" y="29"/>
                    <a:pt x="98" y="20"/>
                    <a:pt x="91" y="13"/>
                  </a:cubicBezTo>
                  <a:cubicBezTo>
                    <a:pt x="83" y="5"/>
                    <a:pt x="71" y="0"/>
                    <a:pt x="5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22" y="125"/>
                    <a:pt x="22" y="125"/>
                    <a:pt x="22" y="125"/>
                  </a:cubicBezTo>
                  <a:cubicBezTo>
                    <a:pt x="22" y="81"/>
                    <a:pt x="22" y="81"/>
                    <a:pt x="22" y="81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80" y="125"/>
                    <a:pt x="80" y="125"/>
                    <a:pt x="80" y="125"/>
                  </a:cubicBezTo>
                  <a:cubicBezTo>
                    <a:pt x="105" y="125"/>
                    <a:pt x="105" y="125"/>
                    <a:pt x="105" y="125"/>
                  </a:cubicBezTo>
                  <a:cubicBezTo>
                    <a:pt x="72" y="78"/>
                    <a:pt x="72" y="78"/>
                    <a:pt x="72" y="78"/>
                  </a:cubicBezTo>
                  <a:cubicBezTo>
                    <a:pt x="89" y="73"/>
                    <a:pt x="101" y="60"/>
                    <a:pt x="101" y="40"/>
                  </a:cubicBezTo>
                  <a:close/>
                  <a:moveTo>
                    <a:pt x="22" y="62"/>
                  </a:moveTo>
                  <a:cubicBezTo>
                    <a:pt x="22" y="20"/>
                    <a:pt x="22" y="20"/>
                    <a:pt x="22" y="20"/>
                  </a:cubicBezTo>
                  <a:cubicBezTo>
                    <a:pt x="53" y="20"/>
                    <a:pt x="53" y="20"/>
                    <a:pt x="53" y="20"/>
                  </a:cubicBezTo>
                  <a:cubicBezTo>
                    <a:pt x="70" y="20"/>
                    <a:pt x="79" y="28"/>
                    <a:pt x="79" y="41"/>
                  </a:cubicBezTo>
                  <a:cubicBezTo>
                    <a:pt x="79" y="41"/>
                    <a:pt x="79" y="41"/>
                    <a:pt x="79" y="41"/>
                  </a:cubicBezTo>
                  <a:cubicBezTo>
                    <a:pt x="79" y="54"/>
                    <a:pt x="69" y="62"/>
                    <a:pt x="54" y="62"/>
                  </a:cubicBezTo>
                  <a:cubicBezTo>
                    <a:pt x="22" y="62"/>
                    <a:pt x="22" y="62"/>
                    <a:pt x="22" y="6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15" name="Freeform 15"/>
            <p:cNvSpPr>
              <a:spLocks/>
            </p:cNvSpPr>
            <p:nvPr userDrawn="1"/>
          </p:nvSpPr>
          <p:spPr bwMode="auto">
            <a:xfrm>
              <a:off x="-658813" y="4830763"/>
              <a:ext cx="404813" cy="468313"/>
            </a:xfrm>
            <a:custGeom>
              <a:avLst/>
              <a:gdLst>
                <a:gd name="T0" fmla="*/ 2147483647 w 255"/>
                <a:gd name="T1" fmla="*/ 2147483647 h 295"/>
                <a:gd name="T2" fmla="*/ 2147483647 w 255"/>
                <a:gd name="T3" fmla="*/ 0 h 295"/>
                <a:gd name="T4" fmla="*/ 0 w 255"/>
                <a:gd name="T5" fmla="*/ 0 h 295"/>
                <a:gd name="T6" fmla="*/ 0 w 255"/>
                <a:gd name="T7" fmla="*/ 2147483647 h 295"/>
                <a:gd name="T8" fmla="*/ 2147483647 w 255"/>
                <a:gd name="T9" fmla="*/ 2147483647 h 295"/>
                <a:gd name="T10" fmla="*/ 2147483647 w 255"/>
                <a:gd name="T11" fmla="*/ 2147483647 h 295"/>
                <a:gd name="T12" fmla="*/ 2147483647 w 255"/>
                <a:gd name="T13" fmla="*/ 2147483647 h 295"/>
                <a:gd name="T14" fmla="*/ 2147483647 w 255"/>
                <a:gd name="T15" fmla="*/ 2147483647 h 295"/>
                <a:gd name="T16" fmla="*/ 2147483647 w 255"/>
                <a:gd name="T17" fmla="*/ 0 h 295"/>
                <a:gd name="T18" fmla="*/ 2147483647 w 255"/>
                <a:gd name="T19" fmla="*/ 0 h 295"/>
                <a:gd name="T20" fmla="*/ 2147483647 w 255"/>
                <a:gd name="T21" fmla="*/ 2147483647 h 295"/>
                <a:gd name="T22" fmla="*/ 2147483647 w 255"/>
                <a:gd name="T23" fmla="*/ 2147483647 h 29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55" h="295">
                  <a:moveTo>
                    <a:pt x="203" y="203"/>
                  </a:moveTo>
                  <a:lnTo>
                    <a:pt x="47" y="0"/>
                  </a:lnTo>
                  <a:lnTo>
                    <a:pt x="0" y="0"/>
                  </a:lnTo>
                  <a:lnTo>
                    <a:pt x="0" y="295"/>
                  </a:lnTo>
                  <a:lnTo>
                    <a:pt x="49" y="295"/>
                  </a:lnTo>
                  <a:lnTo>
                    <a:pt x="49" y="85"/>
                  </a:lnTo>
                  <a:lnTo>
                    <a:pt x="212" y="295"/>
                  </a:lnTo>
                  <a:lnTo>
                    <a:pt x="255" y="295"/>
                  </a:lnTo>
                  <a:lnTo>
                    <a:pt x="255" y="0"/>
                  </a:lnTo>
                  <a:lnTo>
                    <a:pt x="203" y="0"/>
                  </a:lnTo>
                  <a:lnTo>
                    <a:pt x="203" y="2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16" name="Freeform 16"/>
            <p:cNvSpPr>
              <a:spLocks/>
            </p:cNvSpPr>
            <p:nvPr userDrawn="1"/>
          </p:nvSpPr>
          <p:spPr bwMode="auto">
            <a:xfrm>
              <a:off x="-171450" y="4830763"/>
              <a:ext cx="457200" cy="468313"/>
            </a:xfrm>
            <a:custGeom>
              <a:avLst/>
              <a:gdLst>
                <a:gd name="T0" fmla="*/ 2147483647 w 288"/>
                <a:gd name="T1" fmla="*/ 2147483647 h 295"/>
                <a:gd name="T2" fmla="*/ 2147483647 w 288"/>
                <a:gd name="T3" fmla="*/ 0 h 295"/>
                <a:gd name="T4" fmla="*/ 0 w 288"/>
                <a:gd name="T5" fmla="*/ 0 h 295"/>
                <a:gd name="T6" fmla="*/ 0 w 288"/>
                <a:gd name="T7" fmla="*/ 2147483647 h 295"/>
                <a:gd name="T8" fmla="*/ 2147483647 w 288"/>
                <a:gd name="T9" fmla="*/ 2147483647 h 295"/>
                <a:gd name="T10" fmla="*/ 2147483647 w 288"/>
                <a:gd name="T11" fmla="*/ 2147483647 h 295"/>
                <a:gd name="T12" fmla="*/ 2147483647 w 288"/>
                <a:gd name="T13" fmla="*/ 2147483647 h 295"/>
                <a:gd name="T14" fmla="*/ 2147483647 w 288"/>
                <a:gd name="T15" fmla="*/ 2147483647 h 295"/>
                <a:gd name="T16" fmla="*/ 2147483647 w 288"/>
                <a:gd name="T17" fmla="*/ 2147483647 h 295"/>
                <a:gd name="T18" fmla="*/ 2147483647 w 288"/>
                <a:gd name="T19" fmla="*/ 2147483647 h 295"/>
                <a:gd name="T20" fmla="*/ 2147483647 w 288"/>
                <a:gd name="T21" fmla="*/ 2147483647 h 295"/>
                <a:gd name="T22" fmla="*/ 2147483647 w 288"/>
                <a:gd name="T23" fmla="*/ 0 h 295"/>
                <a:gd name="T24" fmla="*/ 2147483647 w 288"/>
                <a:gd name="T25" fmla="*/ 0 h 295"/>
                <a:gd name="T26" fmla="*/ 2147483647 w 288"/>
                <a:gd name="T27" fmla="*/ 2147483647 h 295"/>
                <a:gd name="T28" fmla="*/ 2147483647 w 288"/>
                <a:gd name="T29" fmla="*/ 2147483647 h 29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88" h="295">
                  <a:moveTo>
                    <a:pt x="144" y="139"/>
                  </a:moveTo>
                  <a:lnTo>
                    <a:pt x="54" y="0"/>
                  </a:lnTo>
                  <a:lnTo>
                    <a:pt x="0" y="0"/>
                  </a:lnTo>
                  <a:lnTo>
                    <a:pt x="0" y="295"/>
                  </a:lnTo>
                  <a:lnTo>
                    <a:pt x="52" y="295"/>
                  </a:lnTo>
                  <a:lnTo>
                    <a:pt x="52" y="85"/>
                  </a:lnTo>
                  <a:lnTo>
                    <a:pt x="141" y="222"/>
                  </a:lnTo>
                  <a:lnTo>
                    <a:pt x="144" y="222"/>
                  </a:lnTo>
                  <a:lnTo>
                    <a:pt x="236" y="85"/>
                  </a:lnTo>
                  <a:lnTo>
                    <a:pt x="236" y="295"/>
                  </a:lnTo>
                  <a:lnTo>
                    <a:pt x="288" y="295"/>
                  </a:lnTo>
                  <a:lnTo>
                    <a:pt x="288" y="0"/>
                  </a:lnTo>
                  <a:lnTo>
                    <a:pt x="234" y="0"/>
                  </a:lnTo>
                  <a:lnTo>
                    <a:pt x="144" y="1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17" name="Freeform 17"/>
            <p:cNvSpPr>
              <a:spLocks/>
            </p:cNvSpPr>
            <p:nvPr userDrawn="1"/>
          </p:nvSpPr>
          <p:spPr bwMode="auto">
            <a:xfrm>
              <a:off x="365125" y="4830763"/>
              <a:ext cx="347663" cy="468313"/>
            </a:xfrm>
            <a:custGeom>
              <a:avLst/>
              <a:gdLst>
                <a:gd name="T0" fmla="*/ 2147483647 w 219"/>
                <a:gd name="T1" fmla="*/ 2147483647 h 295"/>
                <a:gd name="T2" fmla="*/ 2147483647 w 219"/>
                <a:gd name="T3" fmla="*/ 2147483647 h 295"/>
                <a:gd name="T4" fmla="*/ 2147483647 w 219"/>
                <a:gd name="T5" fmla="*/ 2147483647 h 295"/>
                <a:gd name="T6" fmla="*/ 2147483647 w 219"/>
                <a:gd name="T7" fmla="*/ 2147483647 h 295"/>
                <a:gd name="T8" fmla="*/ 2147483647 w 219"/>
                <a:gd name="T9" fmla="*/ 2147483647 h 295"/>
                <a:gd name="T10" fmla="*/ 2147483647 w 219"/>
                <a:gd name="T11" fmla="*/ 2147483647 h 295"/>
                <a:gd name="T12" fmla="*/ 2147483647 w 219"/>
                <a:gd name="T13" fmla="*/ 0 h 295"/>
                <a:gd name="T14" fmla="*/ 0 w 219"/>
                <a:gd name="T15" fmla="*/ 0 h 295"/>
                <a:gd name="T16" fmla="*/ 0 w 219"/>
                <a:gd name="T17" fmla="*/ 2147483647 h 295"/>
                <a:gd name="T18" fmla="*/ 2147483647 w 219"/>
                <a:gd name="T19" fmla="*/ 2147483647 h 295"/>
                <a:gd name="T20" fmla="*/ 2147483647 w 219"/>
                <a:gd name="T21" fmla="*/ 2147483647 h 295"/>
                <a:gd name="T22" fmla="*/ 2147483647 w 219"/>
                <a:gd name="T23" fmla="*/ 2147483647 h 295"/>
                <a:gd name="T24" fmla="*/ 2147483647 w 219"/>
                <a:gd name="T25" fmla="*/ 2147483647 h 295"/>
                <a:gd name="T26" fmla="*/ 2147483647 w 219"/>
                <a:gd name="T27" fmla="*/ 2147483647 h 29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19" h="295">
                  <a:moveTo>
                    <a:pt x="52" y="170"/>
                  </a:moveTo>
                  <a:lnTo>
                    <a:pt x="198" y="170"/>
                  </a:lnTo>
                  <a:lnTo>
                    <a:pt x="198" y="123"/>
                  </a:lnTo>
                  <a:lnTo>
                    <a:pt x="52" y="123"/>
                  </a:lnTo>
                  <a:lnTo>
                    <a:pt x="52" y="47"/>
                  </a:lnTo>
                  <a:lnTo>
                    <a:pt x="217" y="47"/>
                  </a:lnTo>
                  <a:lnTo>
                    <a:pt x="217" y="0"/>
                  </a:lnTo>
                  <a:lnTo>
                    <a:pt x="0" y="0"/>
                  </a:lnTo>
                  <a:lnTo>
                    <a:pt x="0" y="295"/>
                  </a:lnTo>
                  <a:lnTo>
                    <a:pt x="219" y="295"/>
                  </a:lnTo>
                  <a:lnTo>
                    <a:pt x="219" y="248"/>
                  </a:lnTo>
                  <a:lnTo>
                    <a:pt x="52" y="248"/>
                  </a:lnTo>
                  <a:lnTo>
                    <a:pt x="52" y="1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18" name="Freeform 18"/>
            <p:cNvSpPr>
              <a:spLocks/>
            </p:cNvSpPr>
            <p:nvPr userDrawn="1"/>
          </p:nvSpPr>
          <p:spPr bwMode="auto">
            <a:xfrm>
              <a:off x="795338" y="4830763"/>
              <a:ext cx="404813" cy="468313"/>
            </a:xfrm>
            <a:custGeom>
              <a:avLst/>
              <a:gdLst>
                <a:gd name="T0" fmla="*/ 2147483647 w 255"/>
                <a:gd name="T1" fmla="*/ 2147483647 h 295"/>
                <a:gd name="T2" fmla="*/ 2147483647 w 255"/>
                <a:gd name="T3" fmla="*/ 0 h 295"/>
                <a:gd name="T4" fmla="*/ 0 w 255"/>
                <a:gd name="T5" fmla="*/ 0 h 295"/>
                <a:gd name="T6" fmla="*/ 0 w 255"/>
                <a:gd name="T7" fmla="*/ 2147483647 h 295"/>
                <a:gd name="T8" fmla="*/ 2147483647 w 255"/>
                <a:gd name="T9" fmla="*/ 2147483647 h 295"/>
                <a:gd name="T10" fmla="*/ 2147483647 w 255"/>
                <a:gd name="T11" fmla="*/ 2147483647 h 295"/>
                <a:gd name="T12" fmla="*/ 2147483647 w 255"/>
                <a:gd name="T13" fmla="*/ 2147483647 h 295"/>
                <a:gd name="T14" fmla="*/ 2147483647 w 255"/>
                <a:gd name="T15" fmla="*/ 2147483647 h 295"/>
                <a:gd name="T16" fmla="*/ 2147483647 w 255"/>
                <a:gd name="T17" fmla="*/ 0 h 295"/>
                <a:gd name="T18" fmla="*/ 2147483647 w 255"/>
                <a:gd name="T19" fmla="*/ 0 h 295"/>
                <a:gd name="T20" fmla="*/ 2147483647 w 255"/>
                <a:gd name="T21" fmla="*/ 2147483647 h 295"/>
                <a:gd name="T22" fmla="*/ 2147483647 w 255"/>
                <a:gd name="T23" fmla="*/ 2147483647 h 29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55" h="295">
                  <a:moveTo>
                    <a:pt x="203" y="203"/>
                  </a:moveTo>
                  <a:lnTo>
                    <a:pt x="47" y="0"/>
                  </a:lnTo>
                  <a:lnTo>
                    <a:pt x="0" y="0"/>
                  </a:lnTo>
                  <a:lnTo>
                    <a:pt x="0" y="295"/>
                  </a:lnTo>
                  <a:lnTo>
                    <a:pt x="50" y="295"/>
                  </a:lnTo>
                  <a:lnTo>
                    <a:pt x="50" y="85"/>
                  </a:lnTo>
                  <a:lnTo>
                    <a:pt x="213" y="295"/>
                  </a:lnTo>
                  <a:lnTo>
                    <a:pt x="255" y="295"/>
                  </a:lnTo>
                  <a:lnTo>
                    <a:pt x="255" y="0"/>
                  </a:lnTo>
                  <a:lnTo>
                    <a:pt x="203" y="0"/>
                  </a:lnTo>
                  <a:lnTo>
                    <a:pt x="203" y="2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19" name="Freeform 19"/>
            <p:cNvSpPr>
              <a:spLocks/>
            </p:cNvSpPr>
            <p:nvPr userDrawn="1"/>
          </p:nvSpPr>
          <p:spPr bwMode="auto">
            <a:xfrm>
              <a:off x="1263650" y="4830763"/>
              <a:ext cx="379413" cy="468313"/>
            </a:xfrm>
            <a:custGeom>
              <a:avLst/>
              <a:gdLst>
                <a:gd name="T0" fmla="*/ 0 w 239"/>
                <a:gd name="T1" fmla="*/ 2147483647 h 295"/>
                <a:gd name="T2" fmla="*/ 2147483647 w 239"/>
                <a:gd name="T3" fmla="*/ 2147483647 h 295"/>
                <a:gd name="T4" fmla="*/ 2147483647 w 239"/>
                <a:gd name="T5" fmla="*/ 2147483647 h 295"/>
                <a:gd name="T6" fmla="*/ 2147483647 w 239"/>
                <a:gd name="T7" fmla="*/ 2147483647 h 295"/>
                <a:gd name="T8" fmla="*/ 2147483647 w 239"/>
                <a:gd name="T9" fmla="*/ 2147483647 h 295"/>
                <a:gd name="T10" fmla="*/ 2147483647 w 239"/>
                <a:gd name="T11" fmla="*/ 2147483647 h 295"/>
                <a:gd name="T12" fmla="*/ 2147483647 w 239"/>
                <a:gd name="T13" fmla="*/ 0 h 295"/>
                <a:gd name="T14" fmla="*/ 0 w 239"/>
                <a:gd name="T15" fmla="*/ 0 h 295"/>
                <a:gd name="T16" fmla="*/ 0 w 239"/>
                <a:gd name="T17" fmla="*/ 2147483647 h 295"/>
                <a:gd name="T18" fmla="*/ 0 w 239"/>
                <a:gd name="T19" fmla="*/ 2147483647 h 29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39" h="295">
                  <a:moveTo>
                    <a:pt x="0" y="49"/>
                  </a:moveTo>
                  <a:lnTo>
                    <a:pt x="95" y="49"/>
                  </a:lnTo>
                  <a:lnTo>
                    <a:pt x="95" y="295"/>
                  </a:lnTo>
                  <a:lnTo>
                    <a:pt x="147" y="295"/>
                  </a:lnTo>
                  <a:lnTo>
                    <a:pt x="147" y="49"/>
                  </a:lnTo>
                  <a:lnTo>
                    <a:pt x="239" y="49"/>
                  </a:lnTo>
                  <a:lnTo>
                    <a:pt x="239" y="0"/>
                  </a:lnTo>
                  <a:lnTo>
                    <a:pt x="0" y="0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20" name="Freeform 20"/>
            <p:cNvSpPr>
              <a:spLocks/>
            </p:cNvSpPr>
            <p:nvPr userDrawn="1"/>
          </p:nvSpPr>
          <p:spPr bwMode="auto">
            <a:xfrm>
              <a:off x="-1390650" y="3067050"/>
              <a:ext cx="1211263" cy="1571625"/>
            </a:xfrm>
            <a:custGeom>
              <a:avLst/>
              <a:gdLst>
                <a:gd name="T0" fmla="*/ 2147483647 w 323"/>
                <a:gd name="T1" fmla="*/ 2147483647 h 419"/>
                <a:gd name="T2" fmla="*/ 2147483647 w 323"/>
                <a:gd name="T3" fmla="*/ 2147483647 h 419"/>
                <a:gd name="T4" fmla="*/ 2147483647 w 323"/>
                <a:gd name="T5" fmla="*/ 2147483647 h 419"/>
                <a:gd name="T6" fmla="*/ 2147483647 w 323"/>
                <a:gd name="T7" fmla="*/ 2147483647 h 419"/>
                <a:gd name="T8" fmla="*/ 2147483647 w 323"/>
                <a:gd name="T9" fmla="*/ 2147483647 h 419"/>
                <a:gd name="T10" fmla="*/ 2147483647 w 323"/>
                <a:gd name="T11" fmla="*/ 2147483647 h 419"/>
                <a:gd name="T12" fmla="*/ 2147483647 w 323"/>
                <a:gd name="T13" fmla="*/ 0 h 419"/>
                <a:gd name="T14" fmla="*/ 2147483647 w 323"/>
                <a:gd name="T15" fmla="*/ 2147483647 h 419"/>
                <a:gd name="T16" fmla="*/ 2147483647 w 323"/>
                <a:gd name="T17" fmla="*/ 2147483647 h 419"/>
                <a:gd name="T18" fmla="*/ 2147483647 w 323"/>
                <a:gd name="T19" fmla="*/ 2147483647 h 419"/>
                <a:gd name="T20" fmla="*/ 2147483647 w 323"/>
                <a:gd name="T21" fmla="*/ 2147483647 h 419"/>
                <a:gd name="T22" fmla="*/ 2147483647 w 323"/>
                <a:gd name="T23" fmla="*/ 2147483647 h 419"/>
                <a:gd name="T24" fmla="*/ 2147483647 w 323"/>
                <a:gd name="T25" fmla="*/ 2147483647 h 419"/>
                <a:gd name="T26" fmla="*/ 2147483647 w 323"/>
                <a:gd name="T27" fmla="*/ 2147483647 h 419"/>
                <a:gd name="T28" fmla="*/ 0 w 323"/>
                <a:gd name="T29" fmla="*/ 2147483647 h 419"/>
                <a:gd name="T30" fmla="*/ 2147483647 w 323"/>
                <a:gd name="T31" fmla="*/ 2147483647 h 419"/>
                <a:gd name="T32" fmla="*/ 2147483647 w 323"/>
                <a:gd name="T33" fmla="*/ 2147483647 h 419"/>
                <a:gd name="T34" fmla="*/ 2147483647 w 323"/>
                <a:gd name="T35" fmla="*/ 2147483647 h 419"/>
                <a:gd name="T36" fmla="*/ 2147483647 w 323"/>
                <a:gd name="T37" fmla="*/ 2147483647 h 41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323" h="419">
                  <a:moveTo>
                    <a:pt x="193" y="169"/>
                  </a:moveTo>
                  <a:cubicBezTo>
                    <a:pt x="123" y="151"/>
                    <a:pt x="105" y="142"/>
                    <a:pt x="105" y="116"/>
                  </a:cubicBezTo>
                  <a:cubicBezTo>
                    <a:pt x="105" y="114"/>
                    <a:pt x="105" y="114"/>
                    <a:pt x="105" y="114"/>
                  </a:cubicBezTo>
                  <a:cubicBezTo>
                    <a:pt x="105" y="95"/>
                    <a:pt x="124" y="79"/>
                    <a:pt x="158" y="79"/>
                  </a:cubicBezTo>
                  <a:cubicBezTo>
                    <a:pt x="192" y="79"/>
                    <a:pt x="228" y="94"/>
                    <a:pt x="264" y="119"/>
                  </a:cubicBezTo>
                  <a:cubicBezTo>
                    <a:pt x="311" y="52"/>
                    <a:pt x="311" y="52"/>
                    <a:pt x="311" y="52"/>
                  </a:cubicBezTo>
                  <a:cubicBezTo>
                    <a:pt x="269" y="18"/>
                    <a:pt x="219" y="0"/>
                    <a:pt x="159" y="0"/>
                  </a:cubicBezTo>
                  <a:cubicBezTo>
                    <a:pt x="76" y="0"/>
                    <a:pt x="16" y="49"/>
                    <a:pt x="16" y="123"/>
                  </a:cubicBezTo>
                  <a:cubicBezTo>
                    <a:pt x="16" y="124"/>
                    <a:pt x="16" y="124"/>
                    <a:pt x="16" y="124"/>
                  </a:cubicBezTo>
                  <a:cubicBezTo>
                    <a:pt x="16" y="205"/>
                    <a:pt x="69" y="227"/>
                    <a:pt x="151" y="249"/>
                  </a:cubicBezTo>
                  <a:cubicBezTo>
                    <a:pt x="220" y="266"/>
                    <a:pt x="234" y="278"/>
                    <a:pt x="234" y="300"/>
                  </a:cubicBezTo>
                  <a:cubicBezTo>
                    <a:pt x="234" y="301"/>
                    <a:pt x="234" y="301"/>
                    <a:pt x="234" y="301"/>
                  </a:cubicBezTo>
                  <a:cubicBezTo>
                    <a:pt x="234" y="325"/>
                    <a:pt x="212" y="340"/>
                    <a:pt x="175" y="340"/>
                  </a:cubicBezTo>
                  <a:cubicBezTo>
                    <a:pt x="128" y="340"/>
                    <a:pt x="90" y="321"/>
                    <a:pt x="53" y="290"/>
                  </a:cubicBezTo>
                  <a:cubicBezTo>
                    <a:pt x="0" y="354"/>
                    <a:pt x="0" y="354"/>
                    <a:pt x="0" y="354"/>
                  </a:cubicBezTo>
                  <a:cubicBezTo>
                    <a:pt x="49" y="398"/>
                    <a:pt x="111" y="419"/>
                    <a:pt x="173" y="419"/>
                  </a:cubicBezTo>
                  <a:cubicBezTo>
                    <a:pt x="261" y="419"/>
                    <a:pt x="323" y="374"/>
                    <a:pt x="323" y="293"/>
                  </a:cubicBezTo>
                  <a:cubicBezTo>
                    <a:pt x="323" y="292"/>
                    <a:pt x="323" y="292"/>
                    <a:pt x="323" y="292"/>
                  </a:cubicBezTo>
                  <a:cubicBezTo>
                    <a:pt x="323" y="221"/>
                    <a:pt x="276" y="191"/>
                    <a:pt x="193" y="16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21" name="Freeform 21"/>
            <p:cNvSpPr>
              <a:spLocks/>
            </p:cNvSpPr>
            <p:nvPr userDrawn="1"/>
          </p:nvSpPr>
          <p:spPr bwMode="auto">
            <a:xfrm>
              <a:off x="-2276475" y="239713"/>
              <a:ext cx="965200" cy="2339975"/>
            </a:xfrm>
            <a:custGeom>
              <a:avLst/>
              <a:gdLst>
                <a:gd name="T0" fmla="*/ 2147483647 w 257"/>
                <a:gd name="T1" fmla="*/ 2147483647 h 624"/>
                <a:gd name="T2" fmla="*/ 2147483647 w 257"/>
                <a:gd name="T3" fmla="*/ 2147483647 h 624"/>
                <a:gd name="T4" fmla="*/ 2147483647 w 257"/>
                <a:gd name="T5" fmla="*/ 2147483647 h 624"/>
                <a:gd name="T6" fmla="*/ 2147483647 w 257"/>
                <a:gd name="T7" fmla="*/ 2147483647 h 624"/>
                <a:gd name="T8" fmla="*/ 2147483647 w 257"/>
                <a:gd name="T9" fmla="*/ 2147483647 h 624"/>
                <a:gd name="T10" fmla="*/ 2147483647 w 257"/>
                <a:gd name="T11" fmla="*/ 2147483647 h 624"/>
                <a:gd name="T12" fmla="*/ 2147483647 w 257"/>
                <a:gd name="T13" fmla="*/ 2147483647 h 624"/>
                <a:gd name="T14" fmla="*/ 2147483647 w 257"/>
                <a:gd name="T15" fmla="*/ 2147483647 h 624"/>
                <a:gd name="T16" fmla="*/ 2147483647 w 257"/>
                <a:gd name="T17" fmla="*/ 2147483647 h 624"/>
                <a:gd name="T18" fmla="*/ 2147483647 w 257"/>
                <a:gd name="T19" fmla="*/ 2147483647 h 624"/>
                <a:gd name="T20" fmla="*/ 2147483647 w 257"/>
                <a:gd name="T21" fmla="*/ 0 h 624"/>
                <a:gd name="T22" fmla="*/ 2147483647 w 257"/>
                <a:gd name="T23" fmla="*/ 2147483647 h 624"/>
                <a:gd name="T24" fmla="*/ 2147483647 w 257"/>
                <a:gd name="T25" fmla="*/ 2147483647 h 624"/>
                <a:gd name="T26" fmla="*/ 0 w 257"/>
                <a:gd name="T27" fmla="*/ 2147483647 h 624"/>
                <a:gd name="T28" fmla="*/ 2147483647 w 257"/>
                <a:gd name="T29" fmla="*/ 2147483647 h 624"/>
                <a:gd name="T30" fmla="*/ 2147483647 w 257"/>
                <a:gd name="T31" fmla="*/ 2147483647 h 62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57" h="624">
                  <a:moveTo>
                    <a:pt x="257" y="624"/>
                  </a:moveTo>
                  <a:cubicBezTo>
                    <a:pt x="229" y="602"/>
                    <a:pt x="195" y="566"/>
                    <a:pt x="177" y="510"/>
                  </a:cubicBezTo>
                  <a:cubicBezTo>
                    <a:pt x="160" y="457"/>
                    <a:pt x="152" y="394"/>
                    <a:pt x="152" y="324"/>
                  </a:cubicBezTo>
                  <a:cubicBezTo>
                    <a:pt x="152" y="226"/>
                    <a:pt x="168" y="142"/>
                    <a:pt x="173" y="119"/>
                  </a:cubicBezTo>
                  <a:cubicBezTo>
                    <a:pt x="173" y="118"/>
                    <a:pt x="173" y="118"/>
                    <a:pt x="173" y="118"/>
                  </a:cubicBezTo>
                  <a:cubicBezTo>
                    <a:pt x="176" y="104"/>
                    <a:pt x="184" y="93"/>
                    <a:pt x="195" y="88"/>
                  </a:cubicBezTo>
                  <a:cubicBezTo>
                    <a:pt x="121" y="40"/>
                    <a:pt x="57" y="12"/>
                    <a:pt x="44" y="7"/>
                  </a:cubicBezTo>
                  <a:cubicBezTo>
                    <a:pt x="37" y="4"/>
                    <a:pt x="33" y="2"/>
                    <a:pt x="33" y="2"/>
                  </a:cubicBezTo>
                  <a:cubicBezTo>
                    <a:pt x="33" y="2"/>
                    <a:pt x="33" y="2"/>
                    <a:pt x="33" y="2"/>
                  </a:cubicBezTo>
                  <a:cubicBezTo>
                    <a:pt x="33" y="2"/>
                    <a:pt x="33" y="2"/>
                    <a:pt x="33" y="2"/>
                  </a:cubicBezTo>
                  <a:cubicBezTo>
                    <a:pt x="30" y="1"/>
                    <a:pt x="27" y="0"/>
                    <a:pt x="25" y="0"/>
                  </a:cubicBezTo>
                  <a:cubicBezTo>
                    <a:pt x="16" y="0"/>
                    <a:pt x="11" y="6"/>
                    <a:pt x="9" y="15"/>
                  </a:cubicBezTo>
                  <a:cubicBezTo>
                    <a:pt x="9" y="15"/>
                    <a:pt x="7" y="30"/>
                    <a:pt x="5" y="55"/>
                  </a:cubicBezTo>
                  <a:cubicBezTo>
                    <a:pt x="3" y="78"/>
                    <a:pt x="0" y="114"/>
                    <a:pt x="0" y="157"/>
                  </a:cubicBezTo>
                  <a:cubicBezTo>
                    <a:pt x="0" y="253"/>
                    <a:pt x="13" y="391"/>
                    <a:pt x="73" y="496"/>
                  </a:cubicBezTo>
                  <a:cubicBezTo>
                    <a:pt x="119" y="576"/>
                    <a:pt x="185" y="621"/>
                    <a:pt x="257" y="6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22" name="Freeform 22"/>
            <p:cNvSpPr>
              <a:spLocks/>
            </p:cNvSpPr>
            <p:nvPr userDrawn="1"/>
          </p:nvSpPr>
          <p:spPr bwMode="auto">
            <a:xfrm>
              <a:off x="-704850" y="663575"/>
              <a:ext cx="998538" cy="1968500"/>
            </a:xfrm>
            <a:custGeom>
              <a:avLst/>
              <a:gdLst>
                <a:gd name="T0" fmla="*/ 2147483647 w 266"/>
                <a:gd name="T1" fmla="*/ 2147483647 h 525"/>
                <a:gd name="T2" fmla="*/ 2147483647 w 266"/>
                <a:gd name="T3" fmla="*/ 2147483647 h 525"/>
                <a:gd name="T4" fmla="*/ 2147483647 w 266"/>
                <a:gd name="T5" fmla="*/ 2147483647 h 525"/>
                <a:gd name="T6" fmla="*/ 2147483647 w 266"/>
                <a:gd name="T7" fmla="*/ 2147483647 h 525"/>
                <a:gd name="T8" fmla="*/ 2147483647 w 266"/>
                <a:gd name="T9" fmla="*/ 2147483647 h 525"/>
                <a:gd name="T10" fmla="*/ 2147483647 w 266"/>
                <a:gd name="T11" fmla="*/ 2147483647 h 525"/>
                <a:gd name="T12" fmla="*/ 2147483647 w 266"/>
                <a:gd name="T13" fmla="*/ 2147483647 h 525"/>
                <a:gd name="T14" fmla="*/ 2147483647 w 266"/>
                <a:gd name="T15" fmla="*/ 0 h 525"/>
                <a:gd name="T16" fmla="*/ 2147483647 w 266"/>
                <a:gd name="T17" fmla="*/ 2147483647 h 525"/>
                <a:gd name="T18" fmla="*/ 2147483647 w 266"/>
                <a:gd name="T19" fmla="*/ 2147483647 h 525"/>
                <a:gd name="T20" fmla="*/ 2147483647 w 266"/>
                <a:gd name="T21" fmla="*/ 2147483647 h 525"/>
                <a:gd name="T22" fmla="*/ 2147483647 w 266"/>
                <a:gd name="T23" fmla="*/ 2147483647 h 525"/>
                <a:gd name="T24" fmla="*/ 2147483647 w 266"/>
                <a:gd name="T25" fmla="*/ 2147483647 h 525"/>
                <a:gd name="T26" fmla="*/ 0 w 266"/>
                <a:gd name="T27" fmla="*/ 2147483647 h 525"/>
                <a:gd name="T28" fmla="*/ 2147483647 w 266"/>
                <a:gd name="T29" fmla="*/ 2147483647 h 525"/>
                <a:gd name="T30" fmla="*/ 2147483647 w 266"/>
                <a:gd name="T31" fmla="*/ 2147483647 h 52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66" h="525">
                  <a:moveTo>
                    <a:pt x="50" y="520"/>
                  </a:moveTo>
                  <a:cubicBezTo>
                    <a:pt x="57" y="523"/>
                    <a:pt x="67" y="525"/>
                    <a:pt x="78" y="525"/>
                  </a:cubicBezTo>
                  <a:cubicBezTo>
                    <a:pt x="78" y="525"/>
                    <a:pt x="78" y="525"/>
                    <a:pt x="78" y="525"/>
                  </a:cubicBezTo>
                  <a:cubicBezTo>
                    <a:pt x="129" y="525"/>
                    <a:pt x="213" y="483"/>
                    <a:pt x="243" y="389"/>
                  </a:cubicBezTo>
                  <a:cubicBezTo>
                    <a:pt x="258" y="338"/>
                    <a:pt x="266" y="278"/>
                    <a:pt x="266" y="211"/>
                  </a:cubicBezTo>
                  <a:cubicBezTo>
                    <a:pt x="266" y="127"/>
                    <a:pt x="254" y="54"/>
                    <a:pt x="249" y="27"/>
                  </a:cubicBezTo>
                  <a:cubicBezTo>
                    <a:pt x="247" y="16"/>
                    <a:pt x="246" y="11"/>
                    <a:pt x="246" y="11"/>
                  </a:cubicBezTo>
                  <a:cubicBezTo>
                    <a:pt x="245" y="6"/>
                    <a:pt x="242" y="0"/>
                    <a:pt x="238" y="0"/>
                  </a:cubicBezTo>
                  <a:cubicBezTo>
                    <a:pt x="236" y="0"/>
                    <a:pt x="234" y="1"/>
                    <a:pt x="232" y="3"/>
                  </a:cubicBezTo>
                  <a:cubicBezTo>
                    <a:pt x="231" y="3"/>
                    <a:pt x="229" y="5"/>
                    <a:pt x="225" y="8"/>
                  </a:cubicBezTo>
                  <a:cubicBezTo>
                    <a:pt x="221" y="12"/>
                    <a:pt x="215" y="17"/>
                    <a:pt x="207" y="24"/>
                  </a:cubicBezTo>
                  <a:cubicBezTo>
                    <a:pt x="195" y="34"/>
                    <a:pt x="173" y="55"/>
                    <a:pt x="146" y="84"/>
                  </a:cubicBezTo>
                  <a:cubicBezTo>
                    <a:pt x="104" y="131"/>
                    <a:pt x="49" y="204"/>
                    <a:pt x="23" y="289"/>
                  </a:cubicBezTo>
                  <a:cubicBezTo>
                    <a:pt x="7" y="339"/>
                    <a:pt x="0" y="382"/>
                    <a:pt x="0" y="417"/>
                  </a:cubicBezTo>
                  <a:cubicBezTo>
                    <a:pt x="0" y="443"/>
                    <a:pt x="4" y="465"/>
                    <a:pt x="13" y="483"/>
                  </a:cubicBezTo>
                  <a:cubicBezTo>
                    <a:pt x="21" y="500"/>
                    <a:pt x="33" y="512"/>
                    <a:pt x="50" y="5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23" name="Freeform 23"/>
            <p:cNvSpPr>
              <a:spLocks/>
            </p:cNvSpPr>
            <p:nvPr userDrawn="1"/>
          </p:nvSpPr>
          <p:spPr bwMode="auto">
            <a:xfrm>
              <a:off x="-1597025" y="663575"/>
              <a:ext cx="900113" cy="1968500"/>
            </a:xfrm>
            <a:custGeom>
              <a:avLst/>
              <a:gdLst>
                <a:gd name="T0" fmla="*/ 2147483647 w 240"/>
                <a:gd name="T1" fmla="*/ 2147483647 h 525"/>
                <a:gd name="T2" fmla="*/ 2147483647 w 240"/>
                <a:gd name="T3" fmla="*/ 2147483647 h 525"/>
                <a:gd name="T4" fmla="*/ 2147483647 w 240"/>
                <a:gd name="T5" fmla="*/ 2147483647 h 525"/>
                <a:gd name="T6" fmla="*/ 2147483647 w 240"/>
                <a:gd name="T7" fmla="*/ 2147483647 h 525"/>
                <a:gd name="T8" fmla="*/ 2147483647 w 240"/>
                <a:gd name="T9" fmla="*/ 0 h 525"/>
                <a:gd name="T10" fmla="*/ 2147483647 w 240"/>
                <a:gd name="T11" fmla="*/ 2147483647 h 525"/>
                <a:gd name="T12" fmla="*/ 2147483647 w 240"/>
                <a:gd name="T13" fmla="*/ 2147483647 h 525"/>
                <a:gd name="T14" fmla="*/ 2147483647 w 240"/>
                <a:gd name="T15" fmla="*/ 2147483647 h 525"/>
                <a:gd name="T16" fmla="*/ 0 w 240"/>
                <a:gd name="T17" fmla="*/ 2147483647 h 525"/>
                <a:gd name="T18" fmla="*/ 2147483647 w 240"/>
                <a:gd name="T19" fmla="*/ 2147483647 h 525"/>
                <a:gd name="T20" fmla="*/ 2147483647 w 240"/>
                <a:gd name="T21" fmla="*/ 2147483647 h 525"/>
                <a:gd name="T22" fmla="*/ 2147483647 w 240"/>
                <a:gd name="T23" fmla="*/ 2147483647 h 525"/>
                <a:gd name="T24" fmla="*/ 2147483647 w 240"/>
                <a:gd name="T25" fmla="*/ 2147483647 h 525"/>
                <a:gd name="T26" fmla="*/ 2147483647 w 240"/>
                <a:gd name="T27" fmla="*/ 2147483647 h 525"/>
                <a:gd name="T28" fmla="*/ 2147483647 w 240"/>
                <a:gd name="T29" fmla="*/ 2147483647 h 525"/>
                <a:gd name="T30" fmla="*/ 2147483647 w 240"/>
                <a:gd name="T31" fmla="*/ 2147483647 h 525"/>
                <a:gd name="T32" fmla="*/ 2147483647 w 240"/>
                <a:gd name="T33" fmla="*/ 2147483647 h 525"/>
                <a:gd name="T34" fmla="*/ 2147483647 w 240"/>
                <a:gd name="T35" fmla="*/ 2147483647 h 52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240" h="525">
                  <a:moveTo>
                    <a:pt x="238" y="267"/>
                  </a:moveTo>
                  <a:cubicBezTo>
                    <a:pt x="238" y="265"/>
                    <a:pt x="239" y="263"/>
                    <a:pt x="240" y="261"/>
                  </a:cubicBezTo>
                  <a:cubicBezTo>
                    <a:pt x="184" y="123"/>
                    <a:pt x="57" y="20"/>
                    <a:pt x="43" y="8"/>
                  </a:cubicBezTo>
                  <a:cubicBezTo>
                    <a:pt x="38" y="5"/>
                    <a:pt x="36" y="3"/>
                    <a:pt x="36" y="3"/>
                  </a:cubicBezTo>
                  <a:cubicBezTo>
                    <a:pt x="33" y="1"/>
                    <a:pt x="31" y="0"/>
                    <a:pt x="29" y="0"/>
                  </a:cubicBezTo>
                  <a:cubicBezTo>
                    <a:pt x="25" y="0"/>
                    <a:pt x="22" y="6"/>
                    <a:pt x="21" y="11"/>
                  </a:cubicBezTo>
                  <a:cubicBezTo>
                    <a:pt x="20" y="12"/>
                    <a:pt x="19" y="17"/>
                    <a:pt x="18" y="27"/>
                  </a:cubicBezTo>
                  <a:cubicBezTo>
                    <a:pt x="16" y="34"/>
                    <a:pt x="13" y="49"/>
                    <a:pt x="10" y="70"/>
                  </a:cubicBezTo>
                  <a:cubicBezTo>
                    <a:pt x="6" y="103"/>
                    <a:pt x="0" y="154"/>
                    <a:pt x="0" y="211"/>
                  </a:cubicBezTo>
                  <a:cubicBezTo>
                    <a:pt x="0" y="279"/>
                    <a:pt x="8" y="339"/>
                    <a:pt x="24" y="388"/>
                  </a:cubicBezTo>
                  <a:cubicBezTo>
                    <a:pt x="54" y="483"/>
                    <a:pt x="140" y="525"/>
                    <a:pt x="193" y="525"/>
                  </a:cubicBezTo>
                  <a:cubicBezTo>
                    <a:pt x="193" y="525"/>
                    <a:pt x="193" y="525"/>
                    <a:pt x="193" y="525"/>
                  </a:cubicBezTo>
                  <a:cubicBezTo>
                    <a:pt x="204" y="525"/>
                    <a:pt x="214" y="523"/>
                    <a:pt x="222" y="520"/>
                  </a:cubicBezTo>
                  <a:cubicBezTo>
                    <a:pt x="226" y="518"/>
                    <a:pt x="230" y="516"/>
                    <a:pt x="235" y="513"/>
                  </a:cubicBezTo>
                  <a:cubicBezTo>
                    <a:pt x="231" y="508"/>
                    <a:pt x="227" y="502"/>
                    <a:pt x="224" y="495"/>
                  </a:cubicBezTo>
                  <a:cubicBezTo>
                    <a:pt x="214" y="474"/>
                    <a:pt x="209" y="449"/>
                    <a:pt x="209" y="417"/>
                  </a:cubicBezTo>
                  <a:cubicBezTo>
                    <a:pt x="209" y="378"/>
                    <a:pt x="217" y="332"/>
                    <a:pt x="233" y="281"/>
                  </a:cubicBezTo>
                  <a:cubicBezTo>
                    <a:pt x="235" y="276"/>
                    <a:pt x="236" y="271"/>
                    <a:pt x="238" y="26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24" name="Freeform 24"/>
            <p:cNvSpPr>
              <a:spLocks/>
            </p:cNvSpPr>
            <p:nvPr userDrawn="1"/>
          </p:nvSpPr>
          <p:spPr bwMode="auto">
            <a:xfrm>
              <a:off x="-1143000" y="-179387"/>
              <a:ext cx="982663" cy="1682750"/>
            </a:xfrm>
            <a:custGeom>
              <a:avLst/>
              <a:gdLst>
                <a:gd name="T0" fmla="*/ 2147483647 w 262"/>
                <a:gd name="T1" fmla="*/ 2147483647 h 449"/>
                <a:gd name="T2" fmla="*/ 2147483647 w 262"/>
                <a:gd name="T3" fmla="*/ 2147483647 h 449"/>
                <a:gd name="T4" fmla="*/ 2147483647 w 262"/>
                <a:gd name="T5" fmla="*/ 2147483647 h 449"/>
                <a:gd name="T6" fmla="*/ 2147483647 w 262"/>
                <a:gd name="T7" fmla="*/ 2147483647 h 449"/>
                <a:gd name="T8" fmla="*/ 2147483647 w 262"/>
                <a:gd name="T9" fmla="*/ 0 h 449"/>
                <a:gd name="T10" fmla="*/ 2147483647 w 262"/>
                <a:gd name="T11" fmla="*/ 2147483647 h 449"/>
                <a:gd name="T12" fmla="*/ 2147483647 w 262"/>
                <a:gd name="T13" fmla="*/ 2147483647 h 449"/>
                <a:gd name="T14" fmla="*/ 2147483647 w 262"/>
                <a:gd name="T15" fmla="*/ 2147483647 h 449"/>
                <a:gd name="T16" fmla="*/ 2147483647 w 262"/>
                <a:gd name="T17" fmla="*/ 2147483647 h 449"/>
                <a:gd name="T18" fmla="*/ 0 w 262"/>
                <a:gd name="T19" fmla="*/ 2147483647 h 449"/>
                <a:gd name="T20" fmla="*/ 2147483647 w 262"/>
                <a:gd name="T21" fmla="*/ 2147483647 h 44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62" h="449">
                  <a:moveTo>
                    <a:pt x="134" y="449"/>
                  </a:moveTo>
                  <a:cubicBezTo>
                    <a:pt x="162" y="388"/>
                    <a:pt x="205" y="327"/>
                    <a:pt x="262" y="268"/>
                  </a:cubicBezTo>
                  <a:cubicBezTo>
                    <a:pt x="223" y="150"/>
                    <a:pt x="169" y="54"/>
                    <a:pt x="147" y="18"/>
                  </a:cubicBezTo>
                  <a:cubicBezTo>
                    <a:pt x="143" y="11"/>
                    <a:pt x="140" y="7"/>
                    <a:pt x="140" y="7"/>
                  </a:cubicBezTo>
                  <a:cubicBezTo>
                    <a:pt x="136" y="0"/>
                    <a:pt x="132" y="0"/>
                    <a:pt x="131" y="0"/>
                  </a:cubicBezTo>
                  <a:cubicBezTo>
                    <a:pt x="128" y="0"/>
                    <a:pt x="125" y="2"/>
                    <a:pt x="122" y="7"/>
                  </a:cubicBezTo>
                  <a:cubicBezTo>
                    <a:pt x="122" y="7"/>
                    <a:pt x="119" y="11"/>
                    <a:pt x="115" y="18"/>
                  </a:cubicBezTo>
                  <a:cubicBezTo>
                    <a:pt x="108" y="29"/>
                    <a:pt x="102" y="39"/>
                    <a:pt x="96" y="50"/>
                  </a:cubicBezTo>
                  <a:cubicBezTo>
                    <a:pt x="83" y="74"/>
                    <a:pt x="62" y="113"/>
                    <a:pt x="40" y="162"/>
                  </a:cubicBezTo>
                  <a:cubicBezTo>
                    <a:pt x="26" y="196"/>
                    <a:pt x="12" y="230"/>
                    <a:pt x="0" y="265"/>
                  </a:cubicBezTo>
                  <a:cubicBezTo>
                    <a:pt x="42" y="307"/>
                    <a:pt x="97" y="371"/>
                    <a:pt x="134" y="44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25" name="Freeform 25"/>
            <p:cNvSpPr>
              <a:spLocks/>
            </p:cNvSpPr>
            <p:nvPr userDrawn="1"/>
          </p:nvSpPr>
          <p:spPr bwMode="auto">
            <a:xfrm>
              <a:off x="15875" y="239713"/>
              <a:ext cx="952500" cy="2339975"/>
            </a:xfrm>
            <a:custGeom>
              <a:avLst/>
              <a:gdLst>
                <a:gd name="T0" fmla="*/ 2147483647 w 254"/>
                <a:gd name="T1" fmla="*/ 2147483647 h 624"/>
                <a:gd name="T2" fmla="*/ 2147483647 w 254"/>
                <a:gd name="T3" fmla="*/ 2147483647 h 624"/>
                <a:gd name="T4" fmla="*/ 2147483647 w 254"/>
                <a:gd name="T5" fmla="*/ 2147483647 h 624"/>
                <a:gd name="T6" fmla="*/ 2147483647 w 254"/>
                <a:gd name="T7" fmla="*/ 2147483647 h 624"/>
                <a:gd name="T8" fmla="*/ 2147483647 w 254"/>
                <a:gd name="T9" fmla="*/ 2147483647 h 624"/>
                <a:gd name="T10" fmla="*/ 0 w 254"/>
                <a:gd name="T11" fmla="*/ 2147483647 h 624"/>
                <a:gd name="T12" fmla="*/ 2147483647 w 254"/>
                <a:gd name="T13" fmla="*/ 2147483647 h 624"/>
                <a:gd name="T14" fmla="*/ 2147483647 w 254"/>
                <a:gd name="T15" fmla="*/ 2147483647 h 624"/>
                <a:gd name="T16" fmla="*/ 2147483647 w 254"/>
                <a:gd name="T17" fmla="*/ 2147483647 h 624"/>
                <a:gd name="T18" fmla="*/ 2147483647 w 254"/>
                <a:gd name="T19" fmla="*/ 2147483647 h 624"/>
                <a:gd name="T20" fmla="*/ 2147483647 w 254"/>
                <a:gd name="T21" fmla="*/ 0 h 624"/>
                <a:gd name="T22" fmla="*/ 2147483647 w 254"/>
                <a:gd name="T23" fmla="*/ 2147483647 h 624"/>
                <a:gd name="T24" fmla="*/ 2147483647 w 254"/>
                <a:gd name="T25" fmla="*/ 2147483647 h 624"/>
                <a:gd name="T26" fmla="*/ 2147483647 w 254"/>
                <a:gd name="T27" fmla="*/ 2147483647 h 624"/>
                <a:gd name="T28" fmla="*/ 2147483647 w 254"/>
                <a:gd name="T29" fmla="*/ 2147483647 h 624"/>
                <a:gd name="T30" fmla="*/ 2147483647 w 254"/>
                <a:gd name="T31" fmla="*/ 2147483647 h 624"/>
                <a:gd name="T32" fmla="*/ 2147483647 w 254"/>
                <a:gd name="T33" fmla="*/ 2147483647 h 624"/>
                <a:gd name="T34" fmla="*/ 2147483647 w 254"/>
                <a:gd name="T35" fmla="*/ 2147483647 h 624"/>
                <a:gd name="T36" fmla="*/ 2147483647 w 254"/>
                <a:gd name="T37" fmla="*/ 2147483647 h 62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54" h="624">
                  <a:moveTo>
                    <a:pt x="61" y="88"/>
                  </a:moveTo>
                  <a:cubicBezTo>
                    <a:pt x="71" y="93"/>
                    <a:pt x="79" y="104"/>
                    <a:pt x="82" y="118"/>
                  </a:cubicBezTo>
                  <a:cubicBezTo>
                    <a:pt x="82" y="118"/>
                    <a:pt x="82" y="118"/>
                    <a:pt x="82" y="119"/>
                  </a:cubicBezTo>
                  <a:cubicBezTo>
                    <a:pt x="87" y="142"/>
                    <a:pt x="103" y="226"/>
                    <a:pt x="103" y="324"/>
                  </a:cubicBezTo>
                  <a:cubicBezTo>
                    <a:pt x="103" y="394"/>
                    <a:pt x="95" y="457"/>
                    <a:pt x="78" y="510"/>
                  </a:cubicBezTo>
                  <a:cubicBezTo>
                    <a:pt x="61" y="566"/>
                    <a:pt x="28" y="602"/>
                    <a:pt x="0" y="624"/>
                  </a:cubicBezTo>
                  <a:cubicBezTo>
                    <a:pt x="72" y="620"/>
                    <a:pt x="136" y="575"/>
                    <a:pt x="182" y="496"/>
                  </a:cubicBezTo>
                  <a:cubicBezTo>
                    <a:pt x="242" y="391"/>
                    <a:pt x="254" y="253"/>
                    <a:pt x="254" y="157"/>
                  </a:cubicBezTo>
                  <a:cubicBezTo>
                    <a:pt x="254" y="122"/>
                    <a:pt x="253" y="88"/>
                    <a:pt x="250" y="55"/>
                  </a:cubicBezTo>
                  <a:cubicBezTo>
                    <a:pt x="248" y="30"/>
                    <a:pt x="246" y="15"/>
                    <a:pt x="245" y="15"/>
                  </a:cubicBezTo>
                  <a:cubicBezTo>
                    <a:pt x="244" y="6"/>
                    <a:pt x="239" y="0"/>
                    <a:pt x="230" y="0"/>
                  </a:cubicBezTo>
                  <a:cubicBezTo>
                    <a:pt x="228" y="0"/>
                    <a:pt x="226" y="1"/>
                    <a:pt x="222" y="2"/>
                  </a:cubicBezTo>
                  <a:cubicBezTo>
                    <a:pt x="222" y="2"/>
                    <a:pt x="222" y="2"/>
                    <a:pt x="222" y="2"/>
                  </a:cubicBezTo>
                  <a:cubicBezTo>
                    <a:pt x="222" y="2"/>
                    <a:pt x="222" y="2"/>
                    <a:pt x="222" y="2"/>
                  </a:cubicBezTo>
                  <a:cubicBezTo>
                    <a:pt x="222" y="2"/>
                    <a:pt x="218" y="4"/>
                    <a:pt x="211" y="7"/>
                  </a:cubicBezTo>
                  <a:cubicBezTo>
                    <a:pt x="204" y="10"/>
                    <a:pt x="194" y="14"/>
                    <a:pt x="182" y="20"/>
                  </a:cubicBezTo>
                  <a:cubicBezTo>
                    <a:pt x="178" y="22"/>
                    <a:pt x="178" y="22"/>
                    <a:pt x="178" y="22"/>
                  </a:cubicBezTo>
                  <a:cubicBezTo>
                    <a:pt x="142" y="39"/>
                    <a:pt x="106" y="59"/>
                    <a:pt x="72" y="80"/>
                  </a:cubicBezTo>
                  <a:cubicBezTo>
                    <a:pt x="68" y="83"/>
                    <a:pt x="64" y="85"/>
                    <a:pt x="61" y="8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26" name="Freeform 26"/>
            <p:cNvSpPr>
              <a:spLocks/>
            </p:cNvSpPr>
            <p:nvPr userDrawn="1"/>
          </p:nvSpPr>
          <p:spPr bwMode="auto">
            <a:xfrm>
              <a:off x="-284163" y="-63500"/>
              <a:ext cx="581025" cy="738188"/>
            </a:xfrm>
            <a:custGeom>
              <a:avLst/>
              <a:gdLst>
                <a:gd name="T0" fmla="*/ 2147483647 w 155"/>
                <a:gd name="T1" fmla="*/ 2147483647 h 197"/>
                <a:gd name="T2" fmla="*/ 2147483647 w 155"/>
                <a:gd name="T3" fmla="*/ 2147483647 h 197"/>
                <a:gd name="T4" fmla="*/ 2147483647 w 155"/>
                <a:gd name="T5" fmla="*/ 2147483647 h 197"/>
                <a:gd name="T6" fmla="*/ 2147483647 w 155"/>
                <a:gd name="T7" fmla="*/ 0 h 197"/>
                <a:gd name="T8" fmla="*/ 2147483647 w 155"/>
                <a:gd name="T9" fmla="*/ 0 h 197"/>
                <a:gd name="T10" fmla="*/ 2147483647 w 155"/>
                <a:gd name="T11" fmla="*/ 0 h 197"/>
                <a:gd name="T12" fmla="*/ 2147483647 w 155"/>
                <a:gd name="T13" fmla="*/ 0 h 197"/>
                <a:gd name="T14" fmla="*/ 2147483647 w 155"/>
                <a:gd name="T15" fmla="*/ 2147483647 h 197"/>
                <a:gd name="T16" fmla="*/ 2147483647 w 155"/>
                <a:gd name="T17" fmla="*/ 2147483647 h 197"/>
                <a:gd name="T18" fmla="*/ 2147483647 w 155"/>
                <a:gd name="T19" fmla="*/ 2147483647 h 197"/>
                <a:gd name="T20" fmla="*/ 2147483647 w 155"/>
                <a:gd name="T21" fmla="*/ 2147483647 h 197"/>
                <a:gd name="T22" fmla="*/ 0 w 155"/>
                <a:gd name="T23" fmla="*/ 2147483647 h 197"/>
                <a:gd name="T24" fmla="*/ 2147483647 w 155"/>
                <a:gd name="T25" fmla="*/ 2147483647 h 197"/>
                <a:gd name="T26" fmla="*/ 2147483647 w 155"/>
                <a:gd name="T27" fmla="*/ 2147483647 h 19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55" h="197">
                  <a:moveTo>
                    <a:pt x="155" y="126"/>
                  </a:moveTo>
                  <a:cubicBezTo>
                    <a:pt x="144" y="70"/>
                    <a:pt x="131" y="28"/>
                    <a:pt x="126" y="13"/>
                  </a:cubicBezTo>
                  <a:cubicBezTo>
                    <a:pt x="126" y="12"/>
                    <a:pt x="126" y="12"/>
                    <a:pt x="126" y="12"/>
                  </a:cubicBezTo>
                  <a:cubicBezTo>
                    <a:pt x="123" y="4"/>
                    <a:pt x="118" y="0"/>
                    <a:pt x="111" y="0"/>
                  </a:cubicBezTo>
                  <a:cubicBezTo>
                    <a:pt x="110" y="0"/>
                    <a:pt x="109" y="0"/>
                    <a:pt x="108" y="0"/>
                  </a:cubicBezTo>
                  <a:cubicBezTo>
                    <a:pt x="108" y="0"/>
                    <a:pt x="108" y="0"/>
                    <a:pt x="108" y="0"/>
                  </a:cubicBezTo>
                  <a:cubicBezTo>
                    <a:pt x="108" y="0"/>
                    <a:pt x="108" y="0"/>
                    <a:pt x="108" y="0"/>
                  </a:cubicBezTo>
                  <a:cubicBezTo>
                    <a:pt x="106" y="0"/>
                    <a:pt x="103" y="1"/>
                    <a:pt x="101" y="3"/>
                  </a:cubicBezTo>
                  <a:cubicBezTo>
                    <a:pt x="101" y="3"/>
                    <a:pt x="101" y="3"/>
                    <a:pt x="101" y="3"/>
                  </a:cubicBezTo>
                  <a:cubicBezTo>
                    <a:pt x="101" y="3"/>
                    <a:pt x="101" y="3"/>
                    <a:pt x="101" y="3"/>
                  </a:cubicBezTo>
                  <a:cubicBezTo>
                    <a:pt x="101" y="3"/>
                    <a:pt x="85" y="12"/>
                    <a:pt x="61" y="30"/>
                  </a:cubicBezTo>
                  <a:cubicBezTo>
                    <a:pt x="47" y="40"/>
                    <a:pt x="26" y="56"/>
                    <a:pt x="0" y="77"/>
                  </a:cubicBezTo>
                  <a:cubicBezTo>
                    <a:pt x="19" y="117"/>
                    <a:pt x="36" y="157"/>
                    <a:pt x="50" y="197"/>
                  </a:cubicBezTo>
                  <a:cubicBezTo>
                    <a:pt x="82" y="172"/>
                    <a:pt x="116" y="149"/>
                    <a:pt x="155" y="1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27" name="Freeform 27"/>
            <p:cNvSpPr>
              <a:spLocks/>
            </p:cNvSpPr>
            <p:nvPr userDrawn="1"/>
          </p:nvSpPr>
          <p:spPr bwMode="auto">
            <a:xfrm>
              <a:off x="-1600200" y="-63500"/>
              <a:ext cx="581025" cy="738188"/>
            </a:xfrm>
            <a:custGeom>
              <a:avLst/>
              <a:gdLst>
                <a:gd name="T0" fmla="*/ 2147483647 w 155"/>
                <a:gd name="T1" fmla="*/ 2147483647 h 197"/>
                <a:gd name="T2" fmla="*/ 2147483647 w 155"/>
                <a:gd name="T3" fmla="*/ 2147483647 h 197"/>
                <a:gd name="T4" fmla="*/ 2147483647 w 155"/>
                <a:gd name="T5" fmla="*/ 2147483647 h 197"/>
                <a:gd name="T6" fmla="*/ 2147483647 w 155"/>
                <a:gd name="T7" fmla="*/ 2147483647 h 197"/>
                <a:gd name="T8" fmla="*/ 2147483647 w 155"/>
                <a:gd name="T9" fmla="*/ 2147483647 h 197"/>
                <a:gd name="T10" fmla="*/ 2147483647 w 155"/>
                <a:gd name="T11" fmla="*/ 0 h 197"/>
                <a:gd name="T12" fmla="*/ 2147483647 w 155"/>
                <a:gd name="T13" fmla="*/ 0 h 197"/>
                <a:gd name="T14" fmla="*/ 2147483647 w 155"/>
                <a:gd name="T15" fmla="*/ 0 h 197"/>
                <a:gd name="T16" fmla="*/ 2147483647 w 155"/>
                <a:gd name="T17" fmla="*/ 0 h 197"/>
                <a:gd name="T18" fmla="*/ 2147483647 w 155"/>
                <a:gd name="T19" fmla="*/ 2147483647 h 197"/>
                <a:gd name="T20" fmla="*/ 2147483647 w 155"/>
                <a:gd name="T21" fmla="*/ 2147483647 h 197"/>
                <a:gd name="T22" fmla="*/ 0 w 155"/>
                <a:gd name="T23" fmla="*/ 2147483647 h 197"/>
                <a:gd name="T24" fmla="*/ 2147483647 w 155"/>
                <a:gd name="T25" fmla="*/ 2147483647 h 197"/>
                <a:gd name="T26" fmla="*/ 2147483647 w 155"/>
                <a:gd name="T27" fmla="*/ 2147483647 h 19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55" h="197">
                  <a:moveTo>
                    <a:pt x="155" y="77"/>
                  </a:moveTo>
                  <a:cubicBezTo>
                    <a:pt x="135" y="60"/>
                    <a:pt x="114" y="44"/>
                    <a:pt x="94" y="30"/>
                  </a:cubicBezTo>
                  <a:cubicBezTo>
                    <a:pt x="70" y="12"/>
                    <a:pt x="54" y="3"/>
                    <a:pt x="54" y="3"/>
                  </a:cubicBezTo>
                  <a:cubicBezTo>
                    <a:pt x="54" y="3"/>
                    <a:pt x="54" y="3"/>
                    <a:pt x="54" y="3"/>
                  </a:cubicBezTo>
                  <a:cubicBezTo>
                    <a:pt x="54" y="3"/>
                    <a:pt x="54" y="3"/>
                    <a:pt x="54" y="3"/>
                  </a:cubicBezTo>
                  <a:cubicBezTo>
                    <a:pt x="52" y="1"/>
                    <a:pt x="49" y="0"/>
                    <a:pt x="47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6" y="0"/>
                    <a:pt x="45" y="0"/>
                    <a:pt x="44" y="0"/>
                  </a:cubicBezTo>
                  <a:cubicBezTo>
                    <a:pt x="37" y="0"/>
                    <a:pt x="32" y="4"/>
                    <a:pt x="29" y="12"/>
                  </a:cubicBezTo>
                  <a:cubicBezTo>
                    <a:pt x="29" y="12"/>
                    <a:pt x="29" y="12"/>
                    <a:pt x="29" y="13"/>
                  </a:cubicBezTo>
                  <a:cubicBezTo>
                    <a:pt x="24" y="28"/>
                    <a:pt x="11" y="70"/>
                    <a:pt x="0" y="126"/>
                  </a:cubicBezTo>
                  <a:cubicBezTo>
                    <a:pt x="39" y="149"/>
                    <a:pt x="73" y="172"/>
                    <a:pt x="105" y="197"/>
                  </a:cubicBezTo>
                  <a:cubicBezTo>
                    <a:pt x="119" y="158"/>
                    <a:pt x="136" y="118"/>
                    <a:pt x="155" y="7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28" name="Freeform 28"/>
            <p:cNvSpPr>
              <a:spLocks/>
            </p:cNvSpPr>
            <p:nvPr userDrawn="1"/>
          </p:nvSpPr>
          <p:spPr bwMode="auto">
            <a:xfrm>
              <a:off x="-2973388" y="914400"/>
              <a:ext cx="633413" cy="657225"/>
            </a:xfrm>
            <a:custGeom>
              <a:avLst/>
              <a:gdLst>
                <a:gd name="T0" fmla="*/ 2147483647 w 169"/>
                <a:gd name="T1" fmla="*/ 2147483647 h 175"/>
                <a:gd name="T2" fmla="*/ 2147483647 w 169"/>
                <a:gd name="T3" fmla="*/ 2147483647 h 175"/>
                <a:gd name="T4" fmla="*/ 2147483647 w 169"/>
                <a:gd name="T5" fmla="*/ 0 h 175"/>
                <a:gd name="T6" fmla="*/ 2147483647 w 169"/>
                <a:gd name="T7" fmla="*/ 0 h 175"/>
                <a:gd name="T8" fmla="*/ 2147483647 w 169"/>
                <a:gd name="T9" fmla="*/ 0 h 175"/>
                <a:gd name="T10" fmla="*/ 2147483647 w 169"/>
                <a:gd name="T11" fmla="*/ 2147483647 h 175"/>
                <a:gd name="T12" fmla="*/ 0 w 169"/>
                <a:gd name="T13" fmla="*/ 2147483647 h 175"/>
                <a:gd name="T14" fmla="*/ 2147483647 w 169"/>
                <a:gd name="T15" fmla="*/ 2147483647 h 175"/>
                <a:gd name="T16" fmla="*/ 2147483647 w 169"/>
                <a:gd name="T17" fmla="*/ 2147483647 h 17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69" h="175">
                  <a:moveTo>
                    <a:pt x="169" y="133"/>
                  </a:moveTo>
                  <a:cubicBezTo>
                    <a:pt x="163" y="93"/>
                    <a:pt x="159" y="50"/>
                    <a:pt x="158" y="5"/>
                  </a:cubicBezTo>
                  <a:cubicBezTo>
                    <a:pt x="119" y="1"/>
                    <a:pt x="89" y="0"/>
                    <a:pt x="70" y="0"/>
                  </a:cubicBezTo>
                  <a:cubicBezTo>
                    <a:pt x="66" y="0"/>
                    <a:pt x="63" y="0"/>
                    <a:pt x="59" y="0"/>
                  </a:cubicBezTo>
                  <a:cubicBezTo>
                    <a:pt x="38" y="0"/>
                    <a:pt x="26" y="0"/>
                    <a:pt x="26" y="0"/>
                  </a:cubicBezTo>
                  <a:cubicBezTo>
                    <a:pt x="17" y="1"/>
                    <a:pt x="10" y="5"/>
                    <a:pt x="5" y="13"/>
                  </a:cubicBezTo>
                  <a:cubicBezTo>
                    <a:pt x="2" y="17"/>
                    <a:pt x="0" y="23"/>
                    <a:pt x="0" y="28"/>
                  </a:cubicBezTo>
                  <a:cubicBezTo>
                    <a:pt x="2" y="43"/>
                    <a:pt x="11" y="95"/>
                    <a:pt x="74" y="175"/>
                  </a:cubicBezTo>
                  <a:cubicBezTo>
                    <a:pt x="106" y="159"/>
                    <a:pt x="138" y="145"/>
                    <a:pt x="169" y="1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29" name="Freeform 29"/>
            <p:cNvSpPr>
              <a:spLocks/>
            </p:cNvSpPr>
            <p:nvPr userDrawn="1"/>
          </p:nvSpPr>
          <p:spPr bwMode="auto">
            <a:xfrm>
              <a:off x="1035050" y="914400"/>
              <a:ext cx="635000" cy="657225"/>
            </a:xfrm>
            <a:custGeom>
              <a:avLst/>
              <a:gdLst>
                <a:gd name="T0" fmla="*/ 2147483647 w 169"/>
                <a:gd name="T1" fmla="*/ 2147483647 h 175"/>
                <a:gd name="T2" fmla="*/ 2147483647 w 169"/>
                <a:gd name="T3" fmla="*/ 2147483647 h 175"/>
                <a:gd name="T4" fmla="*/ 2147483647 w 169"/>
                <a:gd name="T5" fmla="*/ 0 h 175"/>
                <a:gd name="T6" fmla="*/ 2147483647 w 169"/>
                <a:gd name="T7" fmla="*/ 0 h 175"/>
                <a:gd name="T8" fmla="*/ 2147483647 w 169"/>
                <a:gd name="T9" fmla="*/ 0 h 175"/>
                <a:gd name="T10" fmla="*/ 2147483647 w 169"/>
                <a:gd name="T11" fmla="*/ 2147483647 h 175"/>
                <a:gd name="T12" fmla="*/ 0 w 169"/>
                <a:gd name="T13" fmla="*/ 2147483647 h 175"/>
                <a:gd name="T14" fmla="*/ 2147483647 w 169"/>
                <a:gd name="T15" fmla="*/ 2147483647 h 175"/>
                <a:gd name="T16" fmla="*/ 2147483647 w 169"/>
                <a:gd name="T17" fmla="*/ 2147483647 h 17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69" h="175">
                  <a:moveTo>
                    <a:pt x="169" y="28"/>
                  </a:moveTo>
                  <a:cubicBezTo>
                    <a:pt x="169" y="23"/>
                    <a:pt x="166" y="16"/>
                    <a:pt x="164" y="13"/>
                  </a:cubicBezTo>
                  <a:cubicBezTo>
                    <a:pt x="159" y="5"/>
                    <a:pt x="152" y="1"/>
                    <a:pt x="143" y="0"/>
                  </a:cubicBezTo>
                  <a:cubicBezTo>
                    <a:pt x="143" y="0"/>
                    <a:pt x="131" y="0"/>
                    <a:pt x="110" y="0"/>
                  </a:cubicBezTo>
                  <a:cubicBezTo>
                    <a:pt x="106" y="0"/>
                    <a:pt x="103" y="0"/>
                    <a:pt x="99" y="0"/>
                  </a:cubicBezTo>
                  <a:cubicBezTo>
                    <a:pt x="80" y="0"/>
                    <a:pt x="49" y="1"/>
                    <a:pt x="11" y="5"/>
                  </a:cubicBezTo>
                  <a:cubicBezTo>
                    <a:pt x="10" y="49"/>
                    <a:pt x="6" y="92"/>
                    <a:pt x="0" y="133"/>
                  </a:cubicBezTo>
                  <a:cubicBezTo>
                    <a:pt x="31" y="145"/>
                    <a:pt x="63" y="159"/>
                    <a:pt x="95" y="175"/>
                  </a:cubicBezTo>
                  <a:cubicBezTo>
                    <a:pt x="158" y="95"/>
                    <a:pt x="167" y="43"/>
                    <a:pt x="169" y="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30" name="Freeform 30"/>
            <p:cNvSpPr>
              <a:spLocks/>
            </p:cNvSpPr>
            <p:nvPr userDrawn="1"/>
          </p:nvSpPr>
          <p:spPr bwMode="auto">
            <a:xfrm>
              <a:off x="401638" y="1522413"/>
              <a:ext cx="1485900" cy="1046163"/>
            </a:xfrm>
            <a:custGeom>
              <a:avLst/>
              <a:gdLst>
                <a:gd name="T0" fmla="*/ 2147483647 w 396"/>
                <a:gd name="T1" fmla="*/ 2147483647 h 279"/>
                <a:gd name="T2" fmla="*/ 2147483647 w 396"/>
                <a:gd name="T3" fmla="*/ 2147483647 h 279"/>
                <a:gd name="T4" fmla="*/ 2147483647 w 396"/>
                <a:gd name="T5" fmla="*/ 2147483647 h 279"/>
                <a:gd name="T6" fmla="*/ 2147483647 w 396"/>
                <a:gd name="T7" fmla="*/ 2147483647 h 279"/>
                <a:gd name="T8" fmla="*/ 2147483647 w 396"/>
                <a:gd name="T9" fmla="*/ 2147483647 h 279"/>
                <a:gd name="T10" fmla="*/ 2147483647 w 396"/>
                <a:gd name="T11" fmla="*/ 2147483647 h 279"/>
                <a:gd name="T12" fmla="*/ 2147483647 w 396"/>
                <a:gd name="T13" fmla="*/ 2147483647 h 279"/>
                <a:gd name="T14" fmla="*/ 2147483647 w 396"/>
                <a:gd name="T15" fmla="*/ 0 h 279"/>
                <a:gd name="T16" fmla="*/ 2147483647 w 396"/>
                <a:gd name="T17" fmla="*/ 2147483647 h 279"/>
                <a:gd name="T18" fmla="*/ 0 w 396"/>
                <a:gd name="T19" fmla="*/ 2147483647 h 279"/>
                <a:gd name="T20" fmla="*/ 2147483647 w 396"/>
                <a:gd name="T21" fmla="*/ 2147483647 h 279"/>
                <a:gd name="T22" fmla="*/ 2147483647 w 396"/>
                <a:gd name="T23" fmla="*/ 2147483647 h 279"/>
                <a:gd name="T24" fmla="*/ 2147483647 w 396"/>
                <a:gd name="T25" fmla="*/ 2147483647 h 279"/>
                <a:gd name="T26" fmla="*/ 2147483647 w 396"/>
                <a:gd name="T27" fmla="*/ 2147483647 h 27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396" h="279">
                  <a:moveTo>
                    <a:pt x="385" y="119"/>
                  </a:moveTo>
                  <a:cubicBezTo>
                    <a:pt x="385" y="119"/>
                    <a:pt x="382" y="117"/>
                    <a:pt x="376" y="112"/>
                  </a:cubicBezTo>
                  <a:cubicBezTo>
                    <a:pt x="375" y="112"/>
                    <a:pt x="375" y="112"/>
                    <a:pt x="375" y="112"/>
                  </a:cubicBezTo>
                  <a:cubicBezTo>
                    <a:pt x="375" y="112"/>
                    <a:pt x="375" y="112"/>
                    <a:pt x="375" y="112"/>
                  </a:cubicBezTo>
                  <a:cubicBezTo>
                    <a:pt x="371" y="109"/>
                    <a:pt x="364" y="104"/>
                    <a:pt x="355" y="99"/>
                  </a:cubicBezTo>
                  <a:cubicBezTo>
                    <a:pt x="353" y="97"/>
                    <a:pt x="350" y="96"/>
                    <a:pt x="348" y="94"/>
                  </a:cubicBezTo>
                  <a:cubicBezTo>
                    <a:pt x="327" y="80"/>
                    <a:pt x="292" y="59"/>
                    <a:pt x="250" y="38"/>
                  </a:cubicBezTo>
                  <a:cubicBezTo>
                    <a:pt x="221" y="24"/>
                    <a:pt x="192" y="11"/>
                    <a:pt x="164" y="0"/>
                  </a:cubicBezTo>
                  <a:cubicBezTo>
                    <a:pt x="151" y="65"/>
                    <a:pt x="131" y="121"/>
                    <a:pt x="104" y="168"/>
                  </a:cubicBezTo>
                  <a:cubicBezTo>
                    <a:pt x="76" y="217"/>
                    <a:pt x="41" y="255"/>
                    <a:pt x="0" y="279"/>
                  </a:cubicBezTo>
                  <a:cubicBezTo>
                    <a:pt x="298" y="263"/>
                    <a:pt x="383" y="167"/>
                    <a:pt x="391" y="156"/>
                  </a:cubicBezTo>
                  <a:cubicBezTo>
                    <a:pt x="391" y="156"/>
                    <a:pt x="391" y="156"/>
                    <a:pt x="391" y="156"/>
                  </a:cubicBezTo>
                  <a:cubicBezTo>
                    <a:pt x="394" y="151"/>
                    <a:pt x="396" y="146"/>
                    <a:pt x="396" y="141"/>
                  </a:cubicBezTo>
                  <a:cubicBezTo>
                    <a:pt x="396" y="132"/>
                    <a:pt x="392" y="124"/>
                    <a:pt x="385" y="1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31" name="Freeform 31"/>
            <p:cNvSpPr>
              <a:spLocks/>
            </p:cNvSpPr>
            <p:nvPr userDrawn="1"/>
          </p:nvSpPr>
          <p:spPr bwMode="auto">
            <a:xfrm>
              <a:off x="-3190875" y="1522413"/>
              <a:ext cx="1485900" cy="1046163"/>
            </a:xfrm>
            <a:custGeom>
              <a:avLst/>
              <a:gdLst>
                <a:gd name="T0" fmla="*/ 2147483647 w 396"/>
                <a:gd name="T1" fmla="*/ 2147483647 h 279"/>
                <a:gd name="T2" fmla="*/ 2147483647 w 396"/>
                <a:gd name="T3" fmla="*/ 2147483647 h 279"/>
                <a:gd name="T4" fmla="*/ 2147483647 w 396"/>
                <a:gd name="T5" fmla="*/ 0 h 279"/>
                <a:gd name="T6" fmla="*/ 2147483647 w 396"/>
                <a:gd name="T7" fmla="*/ 2147483647 h 279"/>
                <a:gd name="T8" fmla="*/ 2147483647 w 396"/>
                <a:gd name="T9" fmla="*/ 2147483647 h 279"/>
                <a:gd name="T10" fmla="*/ 0 w 396"/>
                <a:gd name="T11" fmla="*/ 2147483647 h 279"/>
                <a:gd name="T12" fmla="*/ 2147483647 w 396"/>
                <a:gd name="T13" fmla="*/ 2147483647 h 279"/>
                <a:gd name="T14" fmla="*/ 2147483647 w 396"/>
                <a:gd name="T15" fmla="*/ 2147483647 h 279"/>
                <a:gd name="T16" fmla="*/ 2147483647 w 396"/>
                <a:gd name="T17" fmla="*/ 2147483647 h 279"/>
                <a:gd name="T18" fmla="*/ 2147483647 w 396"/>
                <a:gd name="T19" fmla="*/ 2147483647 h 279"/>
                <a:gd name="T20" fmla="*/ 2147483647 w 396"/>
                <a:gd name="T21" fmla="*/ 2147483647 h 279"/>
                <a:gd name="T22" fmla="*/ 2147483647 w 396"/>
                <a:gd name="T23" fmla="*/ 2147483647 h 279"/>
                <a:gd name="T24" fmla="*/ 2147483647 w 396"/>
                <a:gd name="T25" fmla="*/ 2147483647 h 27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96" h="279">
                  <a:moveTo>
                    <a:pt x="396" y="279"/>
                  </a:moveTo>
                  <a:cubicBezTo>
                    <a:pt x="356" y="255"/>
                    <a:pt x="320" y="217"/>
                    <a:pt x="292" y="168"/>
                  </a:cubicBezTo>
                  <a:cubicBezTo>
                    <a:pt x="265" y="121"/>
                    <a:pt x="245" y="65"/>
                    <a:pt x="232" y="0"/>
                  </a:cubicBezTo>
                  <a:cubicBezTo>
                    <a:pt x="132" y="38"/>
                    <a:pt x="51" y="91"/>
                    <a:pt x="20" y="112"/>
                  </a:cubicBezTo>
                  <a:cubicBezTo>
                    <a:pt x="14" y="117"/>
                    <a:pt x="11" y="119"/>
                    <a:pt x="11" y="119"/>
                  </a:cubicBezTo>
                  <a:cubicBezTo>
                    <a:pt x="4" y="124"/>
                    <a:pt x="0" y="132"/>
                    <a:pt x="0" y="141"/>
                  </a:cubicBezTo>
                  <a:cubicBezTo>
                    <a:pt x="0" y="146"/>
                    <a:pt x="2" y="151"/>
                    <a:pt x="5" y="156"/>
                  </a:cubicBezTo>
                  <a:cubicBezTo>
                    <a:pt x="5" y="156"/>
                    <a:pt x="5" y="156"/>
                    <a:pt x="5" y="157"/>
                  </a:cubicBezTo>
                  <a:cubicBezTo>
                    <a:pt x="6" y="157"/>
                    <a:pt x="6" y="158"/>
                    <a:pt x="7" y="159"/>
                  </a:cubicBezTo>
                  <a:cubicBezTo>
                    <a:pt x="7" y="159"/>
                    <a:pt x="8" y="160"/>
                    <a:pt x="8" y="160"/>
                  </a:cubicBezTo>
                  <a:cubicBezTo>
                    <a:pt x="10" y="162"/>
                    <a:pt x="15" y="167"/>
                    <a:pt x="23" y="174"/>
                  </a:cubicBezTo>
                  <a:cubicBezTo>
                    <a:pt x="35" y="184"/>
                    <a:pt x="58" y="201"/>
                    <a:pt x="94" y="217"/>
                  </a:cubicBezTo>
                  <a:cubicBezTo>
                    <a:pt x="169" y="251"/>
                    <a:pt x="273" y="273"/>
                    <a:pt x="396" y="27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32" name="Freeform 32"/>
            <p:cNvSpPr>
              <a:spLocks/>
            </p:cNvSpPr>
            <p:nvPr userDrawn="1"/>
          </p:nvSpPr>
          <p:spPr bwMode="auto">
            <a:xfrm>
              <a:off x="-523875" y="2651125"/>
              <a:ext cx="1500188" cy="239713"/>
            </a:xfrm>
            <a:custGeom>
              <a:avLst/>
              <a:gdLst>
                <a:gd name="T0" fmla="*/ 2147483647 w 400"/>
                <a:gd name="T1" fmla="*/ 2147483647 h 64"/>
                <a:gd name="T2" fmla="*/ 2147483647 w 400"/>
                <a:gd name="T3" fmla="*/ 2147483647 h 64"/>
                <a:gd name="T4" fmla="*/ 2147483647 w 400"/>
                <a:gd name="T5" fmla="*/ 2147483647 h 64"/>
                <a:gd name="T6" fmla="*/ 2147483647 w 400"/>
                <a:gd name="T7" fmla="*/ 2147483647 h 64"/>
                <a:gd name="T8" fmla="*/ 2147483647 w 400"/>
                <a:gd name="T9" fmla="*/ 2147483647 h 64"/>
                <a:gd name="T10" fmla="*/ 2147483647 w 400"/>
                <a:gd name="T11" fmla="*/ 2147483647 h 64"/>
                <a:gd name="T12" fmla="*/ 2147483647 w 400"/>
                <a:gd name="T13" fmla="*/ 0 h 64"/>
                <a:gd name="T14" fmla="*/ 2147483647 w 400"/>
                <a:gd name="T15" fmla="*/ 2147483647 h 64"/>
                <a:gd name="T16" fmla="*/ 2147483647 w 400"/>
                <a:gd name="T17" fmla="*/ 2147483647 h 64"/>
                <a:gd name="T18" fmla="*/ 2147483647 w 400"/>
                <a:gd name="T19" fmla="*/ 2147483647 h 64"/>
                <a:gd name="T20" fmla="*/ 2147483647 w 400"/>
                <a:gd name="T21" fmla="*/ 2147483647 h 64"/>
                <a:gd name="T22" fmla="*/ 2147483647 w 400"/>
                <a:gd name="T23" fmla="*/ 2147483647 h 64"/>
                <a:gd name="T24" fmla="*/ 2147483647 w 400"/>
                <a:gd name="T25" fmla="*/ 2147483647 h 64"/>
                <a:gd name="T26" fmla="*/ 2147483647 w 400"/>
                <a:gd name="T27" fmla="*/ 2147483647 h 64"/>
                <a:gd name="T28" fmla="*/ 0 w 400"/>
                <a:gd name="T29" fmla="*/ 2147483647 h 64"/>
                <a:gd name="T30" fmla="*/ 2147483647 w 400"/>
                <a:gd name="T31" fmla="*/ 2147483647 h 64"/>
                <a:gd name="T32" fmla="*/ 2147483647 w 400"/>
                <a:gd name="T33" fmla="*/ 2147483647 h 6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00" h="64">
                  <a:moveTo>
                    <a:pt x="7" y="31"/>
                  </a:moveTo>
                  <a:cubicBezTo>
                    <a:pt x="23" y="29"/>
                    <a:pt x="39" y="29"/>
                    <a:pt x="54" y="29"/>
                  </a:cubicBezTo>
                  <a:cubicBezTo>
                    <a:pt x="109" y="29"/>
                    <a:pt x="146" y="38"/>
                    <a:pt x="182" y="47"/>
                  </a:cubicBezTo>
                  <a:cubicBezTo>
                    <a:pt x="216" y="56"/>
                    <a:pt x="248" y="64"/>
                    <a:pt x="292" y="64"/>
                  </a:cubicBezTo>
                  <a:cubicBezTo>
                    <a:pt x="339" y="64"/>
                    <a:pt x="377" y="54"/>
                    <a:pt x="392" y="37"/>
                  </a:cubicBezTo>
                  <a:cubicBezTo>
                    <a:pt x="397" y="31"/>
                    <a:pt x="400" y="25"/>
                    <a:pt x="399" y="18"/>
                  </a:cubicBezTo>
                  <a:cubicBezTo>
                    <a:pt x="398" y="6"/>
                    <a:pt x="394" y="0"/>
                    <a:pt x="373" y="0"/>
                  </a:cubicBezTo>
                  <a:cubicBezTo>
                    <a:pt x="358" y="0"/>
                    <a:pt x="335" y="3"/>
                    <a:pt x="301" y="8"/>
                  </a:cubicBezTo>
                  <a:cubicBezTo>
                    <a:pt x="296" y="9"/>
                    <a:pt x="290" y="9"/>
                    <a:pt x="285" y="10"/>
                  </a:cubicBezTo>
                  <a:cubicBezTo>
                    <a:pt x="270" y="12"/>
                    <a:pt x="252" y="13"/>
                    <a:pt x="227" y="13"/>
                  </a:cubicBezTo>
                  <a:cubicBezTo>
                    <a:pt x="213" y="13"/>
                    <a:pt x="197" y="13"/>
                    <a:pt x="181" y="12"/>
                  </a:cubicBezTo>
                  <a:cubicBezTo>
                    <a:pt x="180" y="12"/>
                    <a:pt x="180" y="12"/>
                    <a:pt x="180" y="12"/>
                  </a:cubicBezTo>
                  <a:cubicBezTo>
                    <a:pt x="164" y="12"/>
                    <a:pt x="146" y="12"/>
                    <a:pt x="129" y="12"/>
                  </a:cubicBezTo>
                  <a:cubicBezTo>
                    <a:pt x="92" y="12"/>
                    <a:pt x="45" y="13"/>
                    <a:pt x="3" y="25"/>
                  </a:cubicBezTo>
                  <a:cubicBezTo>
                    <a:pt x="1" y="25"/>
                    <a:pt x="0" y="28"/>
                    <a:pt x="0" y="29"/>
                  </a:cubicBezTo>
                  <a:cubicBezTo>
                    <a:pt x="0" y="30"/>
                    <a:pt x="3" y="31"/>
                    <a:pt x="5" y="31"/>
                  </a:cubicBezTo>
                  <a:cubicBezTo>
                    <a:pt x="5" y="31"/>
                    <a:pt x="6" y="31"/>
                    <a:pt x="7" y="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33" name="Freeform 33"/>
            <p:cNvSpPr>
              <a:spLocks/>
            </p:cNvSpPr>
            <p:nvPr userDrawn="1"/>
          </p:nvSpPr>
          <p:spPr bwMode="auto">
            <a:xfrm>
              <a:off x="-2279650" y="2651125"/>
              <a:ext cx="1500188" cy="239713"/>
            </a:xfrm>
            <a:custGeom>
              <a:avLst/>
              <a:gdLst>
                <a:gd name="T0" fmla="*/ 2147483647 w 400"/>
                <a:gd name="T1" fmla="*/ 2147483647 h 64"/>
                <a:gd name="T2" fmla="*/ 2147483647 w 400"/>
                <a:gd name="T3" fmla="*/ 2147483647 h 64"/>
                <a:gd name="T4" fmla="*/ 2147483647 w 400"/>
                <a:gd name="T5" fmla="*/ 2147483647 h 64"/>
                <a:gd name="T6" fmla="*/ 2147483647 w 400"/>
                <a:gd name="T7" fmla="*/ 2147483647 h 64"/>
                <a:gd name="T8" fmla="*/ 2147483647 w 400"/>
                <a:gd name="T9" fmla="*/ 2147483647 h 64"/>
                <a:gd name="T10" fmla="*/ 2147483647 w 400"/>
                <a:gd name="T11" fmla="*/ 2147483647 h 64"/>
                <a:gd name="T12" fmla="*/ 2147483647 w 400"/>
                <a:gd name="T13" fmla="*/ 2147483647 h 64"/>
                <a:gd name="T14" fmla="*/ 2147483647 w 400"/>
                <a:gd name="T15" fmla="*/ 2147483647 h 64"/>
                <a:gd name="T16" fmla="*/ 2147483647 w 400"/>
                <a:gd name="T17" fmla="*/ 2147483647 h 64"/>
                <a:gd name="T18" fmla="*/ 2147483647 w 400"/>
                <a:gd name="T19" fmla="*/ 2147483647 h 64"/>
                <a:gd name="T20" fmla="*/ 2147483647 w 400"/>
                <a:gd name="T21" fmla="*/ 2147483647 h 64"/>
                <a:gd name="T22" fmla="*/ 2147483647 w 400"/>
                <a:gd name="T23" fmla="*/ 2147483647 h 64"/>
                <a:gd name="T24" fmla="*/ 2147483647 w 400"/>
                <a:gd name="T25" fmla="*/ 0 h 64"/>
                <a:gd name="T26" fmla="*/ 2147483647 w 400"/>
                <a:gd name="T27" fmla="*/ 2147483647 h 64"/>
                <a:gd name="T28" fmla="*/ 2147483647 w 400"/>
                <a:gd name="T29" fmla="*/ 2147483647 h 64"/>
                <a:gd name="T30" fmla="*/ 2147483647 w 400"/>
                <a:gd name="T31" fmla="*/ 2147483647 h 64"/>
                <a:gd name="T32" fmla="*/ 2147483647 w 400"/>
                <a:gd name="T33" fmla="*/ 2147483647 h 64"/>
                <a:gd name="T34" fmla="*/ 2147483647 w 400"/>
                <a:gd name="T35" fmla="*/ 2147483647 h 6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400" h="64">
                  <a:moveTo>
                    <a:pt x="346" y="29"/>
                  </a:moveTo>
                  <a:cubicBezTo>
                    <a:pt x="361" y="29"/>
                    <a:pt x="377" y="29"/>
                    <a:pt x="393" y="31"/>
                  </a:cubicBezTo>
                  <a:cubicBezTo>
                    <a:pt x="394" y="31"/>
                    <a:pt x="394" y="31"/>
                    <a:pt x="395" y="31"/>
                  </a:cubicBezTo>
                  <a:cubicBezTo>
                    <a:pt x="397" y="31"/>
                    <a:pt x="400" y="30"/>
                    <a:pt x="400" y="29"/>
                  </a:cubicBezTo>
                  <a:cubicBezTo>
                    <a:pt x="400" y="28"/>
                    <a:pt x="399" y="25"/>
                    <a:pt x="397" y="25"/>
                  </a:cubicBezTo>
                  <a:cubicBezTo>
                    <a:pt x="355" y="13"/>
                    <a:pt x="308" y="12"/>
                    <a:pt x="271" y="12"/>
                  </a:cubicBezTo>
                  <a:cubicBezTo>
                    <a:pt x="271" y="12"/>
                    <a:pt x="271" y="12"/>
                    <a:pt x="271" y="12"/>
                  </a:cubicBezTo>
                  <a:cubicBezTo>
                    <a:pt x="254" y="12"/>
                    <a:pt x="236" y="12"/>
                    <a:pt x="220" y="12"/>
                  </a:cubicBezTo>
                  <a:cubicBezTo>
                    <a:pt x="219" y="12"/>
                    <a:pt x="219" y="12"/>
                    <a:pt x="219" y="12"/>
                  </a:cubicBezTo>
                  <a:cubicBezTo>
                    <a:pt x="203" y="13"/>
                    <a:pt x="187" y="13"/>
                    <a:pt x="173" y="13"/>
                  </a:cubicBezTo>
                  <a:cubicBezTo>
                    <a:pt x="148" y="13"/>
                    <a:pt x="130" y="12"/>
                    <a:pt x="115" y="10"/>
                  </a:cubicBezTo>
                  <a:cubicBezTo>
                    <a:pt x="109" y="9"/>
                    <a:pt x="104" y="9"/>
                    <a:pt x="99" y="8"/>
                  </a:cubicBezTo>
                  <a:cubicBezTo>
                    <a:pt x="65" y="3"/>
                    <a:pt x="42" y="0"/>
                    <a:pt x="27" y="0"/>
                  </a:cubicBezTo>
                  <a:cubicBezTo>
                    <a:pt x="6" y="0"/>
                    <a:pt x="2" y="6"/>
                    <a:pt x="1" y="18"/>
                  </a:cubicBezTo>
                  <a:cubicBezTo>
                    <a:pt x="0" y="25"/>
                    <a:pt x="3" y="31"/>
                    <a:pt x="8" y="37"/>
                  </a:cubicBezTo>
                  <a:cubicBezTo>
                    <a:pt x="23" y="53"/>
                    <a:pt x="61" y="64"/>
                    <a:pt x="108" y="64"/>
                  </a:cubicBezTo>
                  <a:cubicBezTo>
                    <a:pt x="152" y="64"/>
                    <a:pt x="184" y="56"/>
                    <a:pt x="218" y="47"/>
                  </a:cubicBezTo>
                  <a:cubicBezTo>
                    <a:pt x="254" y="38"/>
                    <a:pt x="291" y="29"/>
                    <a:pt x="346" y="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34" name="Freeform 34"/>
            <p:cNvSpPr>
              <a:spLocks/>
            </p:cNvSpPr>
            <p:nvPr userDrawn="1"/>
          </p:nvSpPr>
          <p:spPr bwMode="auto">
            <a:xfrm>
              <a:off x="3424238" y="3930650"/>
              <a:ext cx="1023938" cy="1368425"/>
            </a:xfrm>
            <a:custGeom>
              <a:avLst/>
              <a:gdLst>
                <a:gd name="T0" fmla="*/ 0 w 645"/>
                <a:gd name="T1" fmla="*/ 0 h 862"/>
                <a:gd name="T2" fmla="*/ 2147483647 w 645"/>
                <a:gd name="T3" fmla="*/ 0 h 862"/>
                <a:gd name="T4" fmla="*/ 2147483647 w 645"/>
                <a:gd name="T5" fmla="*/ 2147483647 h 862"/>
                <a:gd name="T6" fmla="*/ 2147483647 w 645"/>
                <a:gd name="T7" fmla="*/ 2147483647 h 862"/>
                <a:gd name="T8" fmla="*/ 2147483647 w 645"/>
                <a:gd name="T9" fmla="*/ 2147483647 h 862"/>
                <a:gd name="T10" fmla="*/ 2147483647 w 645"/>
                <a:gd name="T11" fmla="*/ 2147483647 h 862"/>
                <a:gd name="T12" fmla="*/ 2147483647 w 645"/>
                <a:gd name="T13" fmla="*/ 2147483647 h 862"/>
                <a:gd name="T14" fmla="*/ 2147483647 w 645"/>
                <a:gd name="T15" fmla="*/ 2147483647 h 862"/>
                <a:gd name="T16" fmla="*/ 2147483647 w 645"/>
                <a:gd name="T17" fmla="*/ 2147483647 h 862"/>
                <a:gd name="T18" fmla="*/ 2147483647 w 645"/>
                <a:gd name="T19" fmla="*/ 2147483647 h 862"/>
                <a:gd name="T20" fmla="*/ 2147483647 w 645"/>
                <a:gd name="T21" fmla="*/ 2147483647 h 862"/>
                <a:gd name="T22" fmla="*/ 0 w 645"/>
                <a:gd name="T23" fmla="*/ 2147483647 h 862"/>
                <a:gd name="T24" fmla="*/ 0 w 645"/>
                <a:gd name="T25" fmla="*/ 0 h 86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45" h="862">
                  <a:moveTo>
                    <a:pt x="0" y="0"/>
                  </a:moveTo>
                  <a:lnTo>
                    <a:pt x="640" y="0"/>
                  </a:lnTo>
                  <a:lnTo>
                    <a:pt x="640" y="134"/>
                  </a:lnTo>
                  <a:lnTo>
                    <a:pt x="151" y="134"/>
                  </a:lnTo>
                  <a:lnTo>
                    <a:pt x="151" y="359"/>
                  </a:lnTo>
                  <a:lnTo>
                    <a:pt x="584" y="359"/>
                  </a:lnTo>
                  <a:lnTo>
                    <a:pt x="584" y="496"/>
                  </a:lnTo>
                  <a:lnTo>
                    <a:pt x="151" y="496"/>
                  </a:lnTo>
                  <a:lnTo>
                    <a:pt x="151" y="727"/>
                  </a:lnTo>
                  <a:lnTo>
                    <a:pt x="645" y="727"/>
                  </a:lnTo>
                  <a:lnTo>
                    <a:pt x="645" y="862"/>
                  </a:lnTo>
                  <a:lnTo>
                    <a:pt x="0" y="8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35" name="Freeform 35"/>
            <p:cNvSpPr>
              <a:spLocks noEditPoints="1"/>
            </p:cNvSpPr>
            <p:nvPr userDrawn="1"/>
          </p:nvSpPr>
          <p:spPr bwMode="auto">
            <a:xfrm>
              <a:off x="4545013" y="3870325"/>
              <a:ext cx="1069975" cy="1450975"/>
            </a:xfrm>
            <a:custGeom>
              <a:avLst/>
              <a:gdLst>
                <a:gd name="T0" fmla="*/ 0 w 285"/>
                <a:gd name="T1" fmla="*/ 2147483647 h 387"/>
                <a:gd name="T2" fmla="*/ 0 w 285"/>
                <a:gd name="T3" fmla="*/ 2147483647 h 387"/>
                <a:gd name="T4" fmla="*/ 2147483647 w 285"/>
                <a:gd name="T5" fmla="*/ 2147483647 h 387"/>
                <a:gd name="T6" fmla="*/ 2147483647 w 285"/>
                <a:gd name="T7" fmla="*/ 2147483647 h 387"/>
                <a:gd name="T8" fmla="*/ 2147483647 w 285"/>
                <a:gd name="T9" fmla="*/ 0 h 387"/>
                <a:gd name="T10" fmla="*/ 2147483647 w 285"/>
                <a:gd name="T11" fmla="*/ 0 h 387"/>
                <a:gd name="T12" fmla="*/ 2147483647 w 285"/>
                <a:gd name="T13" fmla="*/ 2147483647 h 387"/>
                <a:gd name="T14" fmla="*/ 2147483647 w 285"/>
                <a:gd name="T15" fmla="*/ 2147483647 h 387"/>
                <a:gd name="T16" fmla="*/ 2147483647 w 285"/>
                <a:gd name="T17" fmla="*/ 2147483647 h 387"/>
                <a:gd name="T18" fmla="*/ 2147483647 w 285"/>
                <a:gd name="T19" fmla="*/ 2147483647 h 387"/>
                <a:gd name="T20" fmla="*/ 0 w 285"/>
                <a:gd name="T21" fmla="*/ 2147483647 h 387"/>
                <a:gd name="T22" fmla="*/ 2147483647 w 285"/>
                <a:gd name="T23" fmla="*/ 2147483647 h 387"/>
                <a:gd name="T24" fmla="*/ 2147483647 w 285"/>
                <a:gd name="T25" fmla="*/ 2147483647 h 387"/>
                <a:gd name="T26" fmla="*/ 2147483647 w 285"/>
                <a:gd name="T27" fmla="*/ 2147483647 h 387"/>
                <a:gd name="T28" fmla="*/ 2147483647 w 285"/>
                <a:gd name="T29" fmla="*/ 2147483647 h 387"/>
                <a:gd name="T30" fmla="*/ 2147483647 w 285"/>
                <a:gd name="T31" fmla="*/ 2147483647 h 387"/>
                <a:gd name="T32" fmla="*/ 2147483647 w 285"/>
                <a:gd name="T33" fmla="*/ 2147483647 h 387"/>
                <a:gd name="T34" fmla="*/ 2147483647 w 285"/>
                <a:gd name="T35" fmla="*/ 2147483647 h 38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285" h="387">
                  <a:moveTo>
                    <a:pt x="0" y="244"/>
                  </a:moveTo>
                  <a:cubicBezTo>
                    <a:pt x="0" y="243"/>
                    <a:pt x="0" y="243"/>
                    <a:pt x="0" y="243"/>
                  </a:cubicBezTo>
                  <a:cubicBezTo>
                    <a:pt x="0" y="152"/>
                    <a:pt x="62" y="100"/>
                    <a:pt x="128" y="100"/>
                  </a:cubicBezTo>
                  <a:cubicBezTo>
                    <a:pt x="173" y="100"/>
                    <a:pt x="202" y="122"/>
                    <a:pt x="222" y="149"/>
                  </a:cubicBezTo>
                  <a:cubicBezTo>
                    <a:pt x="222" y="0"/>
                    <a:pt x="222" y="0"/>
                    <a:pt x="222" y="0"/>
                  </a:cubicBezTo>
                  <a:cubicBezTo>
                    <a:pt x="285" y="0"/>
                    <a:pt x="285" y="0"/>
                    <a:pt x="285" y="0"/>
                  </a:cubicBezTo>
                  <a:cubicBezTo>
                    <a:pt x="285" y="381"/>
                    <a:pt x="285" y="381"/>
                    <a:pt x="285" y="381"/>
                  </a:cubicBezTo>
                  <a:cubicBezTo>
                    <a:pt x="222" y="381"/>
                    <a:pt x="222" y="381"/>
                    <a:pt x="222" y="381"/>
                  </a:cubicBezTo>
                  <a:cubicBezTo>
                    <a:pt x="222" y="335"/>
                    <a:pt x="222" y="335"/>
                    <a:pt x="222" y="335"/>
                  </a:cubicBezTo>
                  <a:cubicBezTo>
                    <a:pt x="202" y="364"/>
                    <a:pt x="173" y="387"/>
                    <a:pt x="128" y="387"/>
                  </a:cubicBezTo>
                  <a:cubicBezTo>
                    <a:pt x="63" y="387"/>
                    <a:pt x="0" y="335"/>
                    <a:pt x="0" y="244"/>
                  </a:cubicBezTo>
                  <a:close/>
                  <a:moveTo>
                    <a:pt x="223" y="244"/>
                  </a:moveTo>
                  <a:cubicBezTo>
                    <a:pt x="223" y="243"/>
                    <a:pt x="223" y="243"/>
                    <a:pt x="223" y="243"/>
                  </a:cubicBezTo>
                  <a:cubicBezTo>
                    <a:pt x="223" y="190"/>
                    <a:pt x="185" y="155"/>
                    <a:pt x="143" y="155"/>
                  </a:cubicBezTo>
                  <a:cubicBezTo>
                    <a:pt x="100" y="155"/>
                    <a:pt x="64" y="188"/>
                    <a:pt x="64" y="243"/>
                  </a:cubicBezTo>
                  <a:cubicBezTo>
                    <a:pt x="64" y="244"/>
                    <a:pt x="64" y="244"/>
                    <a:pt x="64" y="244"/>
                  </a:cubicBezTo>
                  <a:cubicBezTo>
                    <a:pt x="64" y="297"/>
                    <a:pt x="100" y="332"/>
                    <a:pt x="143" y="332"/>
                  </a:cubicBezTo>
                  <a:cubicBezTo>
                    <a:pt x="185" y="332"/>
                    <a:pt x="223" y="297"/>
                    <a:pt x="223" y="24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36" name="Freeform 36"/>
            <p:cNvSpPr>
              <a:spLocks/>
            </p:cNvSpPr>
            <p:nvPr userDrawn="1"/>
          </p:nvSpPr>
          <p:spPr bwMode="auto">
            <a:xfrm>
              <a:off x="5813425" y="4267200"/>
              <a:ext cx="925513" cy="1054100"/>
            </a:xfrm>
            <a:custGeom>
              <a:avLst/>
              <a:gdLst>
                <a:gd name="T0" fmla="*/ 0 w 247"/>
                <a:gd name="T1" fmla="*/ 2147483647 h 281"/>
                <a:gd name="T2" fmla="*/ 0 w 247"/>
                <a:gd name="T3" fmla="*/ 0 h 281"/>
                <a:gd name="T4" fmla="*/ 2147483647 w 247"/>
                <a:gd name="T5" fmla="*/ 0 h 281"/>
                <a:gd name="T6" fmla="*/ 2147483647 w 247"/>
                <a:gd name="T7" fmla="*/ 2147483647 h 281"/>
                <a:gd name="T8" fmla="*/ 2147483647 w 247"/>
                <a:gd name="T9" fmla="*/ 2147483647 h 281"/>
                <a:gd name="T10" fmla="*/ 2147483647 w 247"/>
                <a:gd name="T11" fmla="*/ 2147483647 h 281"/>
                <a:gd name="T12" fmla="*/ 2147483647 w 247"/>
                <a:gd name="T13" fmla="*/ 0 h 281"/>
                <a:gd name="T14" fmla="*/ 2147483647 w 247"/>
                <a:gd name="T15" fmla="*/ 0 h 281"/>
                <a:gd name="T16" fmla="*/ 2147483647 w 247"/>
                <a:gd name="T17" fmla="*/ 2147483647 h 281"/>
                <a:gd name="T18" fmla="*/ 2147483647 w 247"/>
                <a:gd name="T19" fmla="*/ 2147483647 h 281"/>
                <a:gd name="T20" fmla="*/ 2147483647 w 247"/>
                <a:gd name="T21" fmla="*/ 2147483647 h 281"/>
                <a:gd name="T22" fmla="*/ 2147483647 w 247"/>
                <a:gd name="T23" fmla="*/ 2147483647 h 281"/>
                <a:gd name="T24" fmla="*/ 0 w 247"/>
                <a:gd name="T25" fmla="*/ 2147483647 h 28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47" h="281">
                  <a:moveTo>
                    <a:pt x="0" y="175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63" y="156"/>
                    <a:pt x="63" y="156"/>
                    <a:pt x="63" y="156"/>
                  </a:cubicBezTo>
                  <a:cubicBezTo>
                    <a:pt x="63" y="199"/>
                    <a:pt x="84" y="223"/>
                    <a:pt x="122" y="223"/>
                  </a:cubicBezTo>
                  <a:cubicBezTo>
                    <a:pt x="158" y="223"/>
                    <a:pt x="184" y="198"/>
                    <a:pt x="184" y="155"/>
                  </a:cubicBezTo>
                  <a:cubicBezTo>
                    <a:pt x="184" y="0"/>
                    <a:pt x="184" y="0"/>
                    <a:pt x="184" y="0"/>
                  </a:cubicBezTo>
                  <a:cubicBezTo>
                    <a:pt x="247" y="0"/>
                    <a:pt x="247" y="0"/>
                    <a:pt x="247" y="0"/>
                  </a:cubicBezTo>
                  <a:cubicBezTo>
                    <a:pt x="247" y="275"/>
                    <a:pt x="247" y="275"/>
                    <a:pt x="247" y="275"/>
                  </a:cubicBezTo>
                  <a:cubicBezTo>
                    <a:pt x="184" y="275"/>
                    <a:pt x="184" y="275"/>
                    <a:pt x="184" y="275"/>
                  </a:cubicBezTo>
                  <a:cubicBezTo>
                    <a:pt x="184" y="232"/>
                    <a:pt x="184" y="232"/>
                    <a:pt x="184" y="232"/>
                  </a:cubicBezTo>
                  <a:cubicBezTo>
                    <a:pt x="166" y="258"/>
                    <a:pt x="140" y="281"/>
                    <a:pt x="98" y="281"/>
                  </a:cubicBezTo>
                  <a:cubicBezTo>
                    <a:pt x="36" y="281"/>
                    <a:pt x="0" y="239"/>
                    <a:pt x="0" y="17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37" name="Freeform 37"/>
            <p:cNvSpPr>
              <a:spLocks/>
            </p:cNvSpPr>
            <p:nvPr userDrawn="1"/>
          </p:nvSpPr>
          <p:spPr bwMode="auto">
            <a:xfrm>
              <a:off x="6889750" y="4244975"/>
              <a:ext cx="955675" cy="1076325"/>
            </a:xfrm>
            <a:custGeom>
              <a:avLst/>
              <a:gdLst>
                <a:gd name="T0" fmla="*/ 0 w 255"/>
                <a:gd name="T1" fmla="*/ 2147483647 h 287"/>
                <a:gd name="T2" fmla="*/ 0 w 255"/>
                <a:gd name="T3" fmla="*/ 2147483647 h 287"/>
                <a:gd name="T4" fmla="*/ 2147483647 w 255"/>
                <a:gd name="T5" fmla="*/ 0 h 287"/>
                <a:gd name="T6" fmla="*/ 2147483647 w 255"/>
                <a:gd name="T7" fmla="*/ 2147483647 h 287"/>
                <a:gd name="T8" fmla="*/ 2147483647 w 255"/>
                <a:gd name="T9" fmla="*/ 2147483647 h 287"/>
                <a:gd name="T10" fmla="*/ 2147483647 w 255"/>
                <a:gd name="T11" fmla="*/ 2147483647 h 287"/>
                <a:gd name="T12" fmla="*/ 2147483647 w 255"/>
                <a:gd name="T13" fmla="*/ 2147483647 h 287"/>
                <a:gd name="T14" fmla="*/ 2147483647 w 255"/>
                <a:gd name="T15" fmla="*/ 2147483647 h 287"/>
                <a:gd name="T16" fmla="*/ 2147483647 w 255"/>
                <a:gd name="T17" fmla="*/ 2147483647 h 287"/>
                <a:gd name="T18" fmla="*/ 2147483647 w 255"/>
                <a:gd name="T19" fmla="*/ 2147483647 h 287"/>
                <a:gd name="T20" fmla="*/ 2147483647 w 255"/>
                <a:gd name="T21" fmla="*/ 2147483647 h 287"/>
                <a:gd name="T22" fmla="*/ 2147483647 w 255"/>
                <a:gd name="T23" fmla="*/ 2147483647 h 287"/>
                <a:gd name="T24" fmla="*/ 0 w 255"/>
                <a:gd name="T25" fmla="*/ 2147483647 h 28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55" h="287">
                  <a:moveTo>
                    <a:pt x="0" y="145"/>
                  </a:moveTo>
                  <a:cubicBezTo>
                    <a:pt x="0" y="144"/>
                    <a:pt x="0" y="144"/>
                    <a:pt x="0" y="144"/>
                  </a:cubicBezTo>
                  <a:cubicBezTo>
                    <a:pt x="0" y="66"/>
                    <a:pt x="61" y="0"/>
                    <a:pt x="144" y="0"/>
                  </a:cubicBezTo>
                  <a:cubicBezTo>
                    <a:pt x="195" y="0"/>
                    <a:pt x="228" y="19"/>
                    <a:pt x="254" y="47"/>
                  </a:cubicBezTo>
                  <a:cubicBezTo>
                    <a:pt x="214" y="90"/>
                    <a:pt x="214" y="90"/>
                    <a:pt x="214" y="90"/>
                  </a:cubicBezTo>
                  <a:cubicBezTo>
                    <a:pt x="195" y="69"/>
                    <a:pt x="175" y="55"/>
                    <a:pt x="143" y="55"/>
                  </a:cubicBezTo>
                  <a:cubicBezTo>
                    <a:pt x="97" y="55"/>
                    <a:pt x="64" y="95"/>
                    <a:pt x="64" y="143"/>
                  </a:cubicBezTo>
                  <a:cubicBezTo>
                    <a:pt x="64" y="144"/>
                    <a:pt x="64" y="144"/>
                    <a:pt x="64" y="144"/>
                  </a:cubicBezTo>
                  <a:cubicBezTo>
                    <a:pt x="64" y="193"/>
                    <a:pt x="97" y="232"/>
                    <a:pt x="146" y="232"/>
                  </a:cubicBezTo>
                  <a:cubicBezTo>
                    <a:pt x="176" y="232"/>
                    <a:pt x="198" y="219"/>
                    <a:pt x="217" y="198"/>
                  </a:cubicBezTo>
                  <a:cubicBezTo>
                    <a:pt x="255" y="236"/>
                    <a:pt x="255" y="236"/>
                    <a:pt x="255" y="236"/>
                  </a:cubicBezTo>
                  <a:cubicBezTo>
                    <a:pt x="228" y="266"/>
                    <a:pt x="197" y="287"/>
                    <a:pt x="143" y="287"/>
                  </a:cubicBezTo>
                  <a:cubicBezTo>
                    <a:pt x="61" y="287"/>
                    <a:pt x="0" y="223"/>
                    <a:pt x="0" y="1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38" name="Freeform 38"/>
            <p:cNvSpPr>
              <a:spLocks noEditPoints="1"/>
            </p:cNvSpPr>
            <p:nvPr userDrawn="1"/>
          </p:nvSpPr>
          <p:spPr bwMode="auto">
            <a:xfrm>
              <a:off x="7908925" y="4252913"/>
              <a:ext cx="930275" cy="1068388"/>
            </a:xfrm>
            <a:custGeom>
              <a:avLst/>
              <a:gdLst>
                <a:gd name="T0" fmla="*/ 0 w 248"/>
                <a:gd name="T1" fmla="*/ 2147483647 h 285"/>
                <a:gd name="T2" fmla="*/ 0 w 248"/>
                <a:gd name="T3" fmla="*/ 2147483647 h 285"/>
                <a:gd name="T4" fmla="*/ 2147483647 w 248"/>
                <a:gd name="T5" fmla="*/ 2147483647 h 285"/>
                <a:gd name="T6" fmla="*/ 2147483647 w 248"/>
                <a:gd name="T7" fmla="*/ 2147483647 h 285"/>
                <a:gd name="T8" fmla="*/ 2147483647 w 248"/>
                <a:gd name="T9" fmla="*/ 2147483647 h 285"/>
                <a:gd name="T10" fmla="*/ 2147483647 w 248"/>
                <a:gd name="T11" fmla="*/ 2147483647 h 285"/>
                <a:gd name="T12" fmla="*/ 2147483647 w 248"/>
                <a:gd name="T13" fmla="*/ 2147483647 h 285"/>
                <a:gd name="T14" fmla="*/ 2147483647 w 248"/>
                <a:gd name="T15" fmla="*/ 2147483647 h 285"/>
                <a:gd name="T16" fmla="*/ 2147483647 w 248"/>
                <a:gd name="T17" fmla="*/ 0 h 285"/>
                <a:gd name="T18" fmla="*/ 2147483647 w 248"/>
                <a:gd name="T19" fmla="*/ 2147483647 h 285"/>
                <a:gd name="T20" fmla="*/ 2147483647 w 248"/>
                <a:gd name="T21" fmla="*/ 2147483647 h 285"/>
                <a:gd name="T22" fmla="*/ 2147483647 w 248"/>
                <a:gd name="T23" fmla="*/ 2147483647 h 285"/>
                <a:gd name="T24" fmla="*/ 2147483647 w 248"/>
                <a:gd name="T25" fmla="*/ 2147483647 h 285"/>
                <a:gd name="T26" fmla="*/ 2147483647 w 248"/>
                <a:gd name="T27" fmla="*/ 2147483647 h 285"/>
                <a:gd name="T28" fmla="*/ 2147483647 w 248"/>
                <a:gd name="T29" fmla="*/ 2147483647 h 285"/>
                <a:gd name="T30" fmla="*/ 0 w 248"/>
                <a:gd name="T31" fmla="*/ 2147483647 h 285"/>
                <a:gd name="T32" fmla="*/ 2147483647 w 248"/>
                <a:gd name="T33" fmla="*/ 2147483647 h 285"/>
                <a:gd name="T34" fmla="*/ 2147483647 w 248"/>
                <a:gd name="T35" fmla="*/ 2147483647 h 285"/>
                <a:gd name="T36" fmla="*/ 2147483647 w 248"/>
                <a:gd name="T37" fmla="*/ 2147483647 h 285"/>
                <a:gd name="T38" fmla="*/ 2147483647 w 248"/>
                <a:gd name="T39" fmla="*/ 2147483647 h 285"/>
                <a:gd name="T40" fmla="*/ 2147483647 w 248"/>
                <a:gd name="T41" fmla="*/ 2147483647 h 285"/>
                <a:gd name="T42" fmla="*/ 2147483647 w 248"/>
                <a:gd name="T43" fmla="*/ 2147483647 h 285"/>
                <a:gd name="T44" fmla="*/ 2147483647 w 248"/>
                <a:gd name="T45" fmla="*/ 2147483647 h 28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248" h="285">
                  <a:moveTo>
                    <a:pt x="0" y="200"/>
                  </a:moveTo>
                  <a:cubicBezTo>
                    <a:pt x="0" y="199"/>
                    <a:pt x="0" y="199"/>
                    <a:pt x="0" y="199"/>
                  </a:cubicBezTo>
                  <a:cubicBezTo>
                    <a:pt x="0" y="139"/>
                    <a:pt x="46" y="110"/>
                    <a:pt x="113" y="110"/>
                  </a:cubicBezTo>
                  <a:cubicBezTo>
                    <a:pt x="144" y="110"/>
                    <a:pt x="166" y="115"/>
                    <a:pt x="187" y="122"/>
                  </a:cubicBezTo>
                  <a:cubicBezTo>
                    <a:pt x="187" y="115"/>
                    <a:pt x="187" y="115"/>
                    <a:pt x="187" y="115"/>
                  </a:cubicBezTo>
                  <a:cubicBezTo>
                    <a:pt x="187" y="76"/>
                    <a:pt x="163" y="55"/>
                    <a:pt x="119" y="55"/>
                  </a:cubicBezTo>
                  <a:cubicBezTo>
                    <a:pt x="88" y="55"/>
                    <a:pt x="65" y="62"/>
                    <a:pt x="40" y="72"/>
                  </a:cubicBezTo>
                  <a:cubicBezTo>
                    <a:pt x="24" y="23"/>
                    <a:pt x="24" y="23"/>
                    <a:pt x="24" y="23"/>
                  </a:cubicBezTo>
                  <a:cubicBezTo>
                    <a:pt x="54" y="9"/>
                    <a:pt x="84" y="0"/>
                    <a:pt x="127" y="0"/>
                  </a:cubicBezTo>
                  <a:cubicBezTo>
                    <a:pt x="169" y="0"/>
                    <a:pt x="199" y="11"/>
                    <a:pt x="219" y="31"/>
                  </a:cubicBezTo>
                  <a:cubicBezTo>
                    <a:pt x="239" y="51"/>
                    <a:pt x="248" y="80"/>
                    <a:pt x="248" y="116"/>
                  </a:cubicBezTo>
                  <a:cubicBezTo>
                    <a:pt x="248" y="279"/>
                    <a:pt x="248" y="279"/>
                    <a:pt x="248" y="279"/>
                  </a:cubicBezTo>
                  <a:cubicBezTo>
                    <a:pt x="187" y="279"/>
                    <a:pt x="187" y="279"/>
                    <a:pt x="187" y="279"/>
                  </a:cubicBezTo>
                  <a:cubicBezTo>
                    <a:pt x="187" y="245"/>
                    <a:pt x="187" y="245"/>
                    <a:pt x="187" y="245"/>
                  </a:cubicBezTo>
                  <a:cubicBezTo>
                    <a:pt x="168" y="267"/>
                    <a:pt x="139" y="285"/>
                    <a:pt x="97" y="285"/>
                  </a:cubicBezTo>
                  <a:cubicBezTo>
                    <a:pt x="46" y="285"/>
                    <a:pt x="0" y="255"/>
                    <a:pt x="0" y="200"/>
                  </a:cubicBezTo>
                  <a:close/>
                  <a:moveTo>
                    <a:pt x="188" y="180"/>
                  </a:moveTo>
                  <a:cubicBezTo>
                    <a:pt x="188" y="161"/>
                    <a:pt x="188" y="161"/>
                    <a:pt x="188" y="161"/>
                  </a:cubicBezTo>
                  <a:cubicBezTo>
                    <a:pt x="172" y="155"/>
                    <a:pt x="151" y="150"/>
                    <a:pt x="126" y="150"/>
                  </a:cubicBezTo>
                  <a:cubicBezTo>
                    <a:pt x="85" y="150"/>
                    <a:pt x="61" y="167"/>
                    <a:pt x="61" y="196"/>
                  </a:cubicBezTo>
                  <a:cubicBezTo>
                    <a:pt x="61" y="197"/>
                    <a:pt x="61" y="197"/>
                    <a:pt x="61" y="197"/>
                  </a:cubicBezTo>
                  <a:cubicBezTo>
                    <a:pt x="61" y="224"/>
                    <a:pt x="85" y="239"/>
                    <a:pt x="115" y="239"/>
                  </a:cubicBezTo>
                  <a:cubicBezTo>
                    <a:pt x="157" y="239"/>
                    <a:pt x="188" y="215"/>
                    <a:pt x="188" y="18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39" name="Freeform 39"/>
            <p:cNvSpPr>
              <a:spLocks/>
            </p:cNvSpPr>
            <p:nvPr userDrawn="1"/>
          </p:nvSpPr>
          <p:spPr bwMode="auto">
            <a:xfrm>
              <a:off x="8943975" y="3983038"/>
              <a:ext cx="646113" cy="1335088"/>
            </a:xfrm>
            <a:custGeom>
              <a:avLst/>
              <a:gdLst>
                <a:gd name="T0" fmla="*/ 2147483647 w 172"/>
                <a:gd name="T1" fmla="*/ 2147483647 h 356"/>
                <a:gd name="T2" fmla="*/ 2147483647 w 172"/>
                <a:gd name="T3" fmla="*/ 2147483647 h 356"/>
                <a:gd name="T4" fmla="*/ 0 w 172"/>
                <a:gd name="T5" fmla="*/ 2147483647 h 356"/>
                <a:gd name="T6" fmla="*/ 0 w 172"/>
                <a:gd name="T7" fmla="*/ 2147483647 h 356"/>
                <a:gd name="T8" fmla="*/ 2147483647 w 172"/>
                <a:gd name="T9" fmla="*/ 2147483647 h 356"/>
                <a:gd name="T10" fmla="*/ 2147483647 w 172"/>
                <a:gd name="T11" fmla="*/ 0 h 356"/>
                <a:gd name="T12" fmla="*/ 2147483647 w 172"/>
                <a:gd name="T13" fmla="*/ 0 h 356"/>
                <a:gd name="T14" fmla="*/ 2147483647 w 172"/>
                <a:gd name="T15" fmla="*/ 2147483647 h 356"/>
                <a:gd name="T16" fmla="*/ 2147483647 w 172"/>
                <a:gd name="T17" fmla="*/ 2147483647 h 356"/>
                <a:gd name="T18" fmla="*/ 2147483647 w 172"/>
                <a:gd name="T19" fmla="*/ 2147483647 h 356"/>
                <a:gd name="T20" fmla="*/ 2147483647 w 172"/>
                <a:gd name="T21" fmla="*/ 2147483647 h 356"/>
                <a:gd name="T22" fmla="*/ 2147483647 w 172"/>
                <a:gd name="T23" fmla="*/ 2147483647 h 356"/>
                <a:gd name="T24" fmla="*/ 2147483647 w 172"/>
                <a:gd name="T25" fmla="*/ 2147483647 h 356"/>
                <a:gd name="T26" fmla="*/ 2147483647 w 172"/>
                <a:gd name="T27" fmla="*/ 2147483647 h 356"/>
                <a:gd name="T28" fmla="*/ 2147483647 w 172"/>
                <a:gd name="T29" fmla="*/ 2147483647 h 356"/>
                <a:gd name="T30" fmla="*/ 2147483647 w 172"/>
                <a:gd name="T31" fmla="*/ 2147483647 h 356"/>
                <a:gd name="T32" fmla="*/ 2147483647 w 172"/>
                <a:gd name="T33" fmla="*/ 2147483647 h 35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72" h="356">
                  <a:moveTo>
                    <a:pt x="35" y="275"/>
                  </a:moveTo>
                  <a:cubicBezTo>
                    <a:pt x="35" y="130"/>
                    <a:pt x="35" y="130"/>
                    <a:pt x="35" y="130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35" y="76"/>
                    <a:pt x="35" y="76"/>
                    <a:pt x="35" y="76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98" y="76"/>
                    <a:pt x="98" y="76"/>
                    <a:pt x="98" y="76"/>
                  </a:cubicBezTo>
                  <a:cubicBezTo>
                    <a:pt x="172" y="76"/>
                    <a:pt x="172" y="76"/>
                    <a:pt x="172" y="76"/>
                  </a:cubicBezTo>
                  <a:cubicBezTo>
                    <a:pt x="172" y="130"/>
                    <a:pt x="172" y="130"/>
                    <a:pt x="172" y="130"/>
                  </a:cubicBezTo>
                  <a:cubicBezTo>
                    <a:pt x="98" y="130"/>
                    <a:pt x="98" y="130"/>
                    <a:pt x="98" y="130"/>
                  </a:cubicBezTo>
                  <a:cubicBezTo>
                    <a:pt x="98" y="265"/>
                    <a:pt x="98" y="265"/>
                    <a:pt x="98" y="265"/>
                  </a:cubicBezTo>
                  <a:cubicBezTo>
                    <a:pt x="98" y="290"/>
                    <a:pt x="110" y="299"/>
                    <a:pt x="132" y="299"/>
                  </a:cubicBezTo>
                  <a:cubicBezTo>
                    <a:pt x="146" y="299"/>
                    <a:pt x="158" y="296"/>
                    <a:pt x="171" y="290"/>
                  </a:cubicBezTo>
                  <a:cubicBezTo>
                    <a:pt x="171" y="342"/>
                    <a:pt x="171" y="342"/>
                    <a:pt x="171" y="342"/>
                  </a:cubicBezTo>
                  <a:cubicBezTo>
                    <a:pt x="155" y="351"/>
                    <a:pt x="138" y="356"/>
                    <a:pt x="114" y="356"/>
                  </a:cubicBezTo>
                  <a:cubicBezTo>
                    <a:pt x="68" y="356"/>
                    <a:pt x="35" y="335"/>
                    <a:pt x="35" y="27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40" name="Freeform 40"/>
            <p:cNvSpPr>
              <a:spLocks noEditPoints="1"/>
            </p:cNvSpPr>
            <p:nvPr userDrawn="1"/>
          </p:nvSpPr>
          <p:spPr bwMode="auto">
            <a:xfrm>
              <a:off x="9747250" y="3884613"/>
              <a:ext cx="255588" cy="1414463"/>
            </a:xfrm>
            <a:custGeom>
              <a:avLst/>
              <a:gdLst>
                <a:gd name="T0" fmla="*/ 0 w 161"/>
                <a:gd name="T1" fmla="*/ 0 h 891"/>
                <a:gd name="T2" fmla="*/ 2147483647 w 161"/>
                <a:gd name="T3" fmla="*/ 0 h 891"/>
                <a:gd name="T4" fmla="*/ 2147483647 w 161"/>
                <a:gd name="T5" fmla="*/ 2147483647 h 891"/>
                <a:gd name="T6" fmla="*/ 0 w 161"/>
                <a:gd name="T7" fmla="*/ 2147483647 h 891"/>
                <a:gd name="T8" fmla="*/ 0 w 161"/>
                <a:gd name="T9" fmla="*/ 0 h 891"/>
                <a:gd name="T10" fmla="*/ 2147483647 w 161"/>
                <a:gd name="T11" fmla="*/ 2147483647 h 891"/>
                <a:gd name="T12" fmla="*/ 2147483647 w 161"/>
                <a:gd name="T13" fmla="*/ 2147483647 h 891"/>
                <a:gd name="T14" fmla="*/ 2147483647 w 161"/>
                <a:gd name="T15" fmla="*/ 2147483647 h 891"/>
                <a:gd name="T16" fmla="*/ 2147483647 w 161"/>
                <a:gd name="T17" fmla="*/ 2147483647 h 891"/>
                <a:gd name="T18" fmla="*/ 2147483647 w 161"/>
                <a:gd name="T19" fmla="*/ 2147483647 h 89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61" h="891">
                  <a:moveTo>
                    <a:pt x="0" y="0"/>
                  </a:moveTo>
                  <a:lnTo>
                    <a:pt x="161" y="0"/>
                  </a:lnTo>
                  <a:lnTo>
                    <a:pt x="161" y="142"/>
                  </a:lnTo>
                  <a:lnTo>
                    <a:pt x="0" y="142"/>
                  </a:lnTo>
                  <a:lnTo>
                    <a:pt x="0" y="0"/>
                  </a:lnTo>
                  <a:close/>
                  <a:moveTo>
                    <a:pt x="5" y="241"/>
                  </a:moveTo>
                  <a:lnTo>
                    <a:pt x="154" y="241"/>
                  </a:lnTo>
                  <a:lnTo>
                    <a:pt x="154" y="891"/>
                  </a:lnTo>
                  <a:lnTo>
                    <a:pt x="5" y="891"/>
                  </a:lnTo>
                  <a:lnTo>
                    <a:pt x="5" y="2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41" name="Freeform 41"/>
            <p:cNvSpPr>
              <a:spLocks noEditPoints="1"/>
            </p:cNvSpPr>
            <p:nvPr userDrawn="1"/>
          </p:nvSpPr>
          <p:spPr bwMode="auto">
            <a:xfrm>
              <a:off x="10155238" y="4244975"/>
              <a:ext cx="1103313" cy="1076325"/>
            </a:xfrm>
            <a:custGeom>
              <a:avLst/>
              <a:gdLst>
                <a:gd name="T0" fmla="*/ 0 w 294"/>
                <a:gd name="T1" fmla="*/ 2147483647 h 287"/>
                <a:gd name="T2" fmla="*/ 0 w 294"/>
                <a:gd name="T3" fmla="*/ 2147483647 h 287"/>
                <a:gd name="T4" fmla="*/ 2147483647 w 294"/>
                <a:gd name="T5" fmla="*/ 0 h 287"/>
                <a:gd name="T6" fmla="*/ 2147483647 w 294"/>
                <a:gd name="T7" fmla="*/ 2147483647 h 287"/>
                <a:gd name="T8" fmla="*/ 2147483647 w 294"/>
                <a:gd name="T9" fmla="*/ 2147483647 h 287"/>
                <a:gd name="T10" fmla="*/ 2147483647 w 294"/>
                <a:gd name="T11" fmla="*/ 2147483647 h 287"/>
                <a:gd name="T12" fmla="*/ 0 w 294"/>
                <a:gd name="T13" fmla="*/ 2147483647 h 287"/>
                <a:gd name="T14" fmla="*/ 2147483647 w 294"/>
                <a:gd name="T15" fmla="*/ 2147483647 h 287"/>
                <a:gd name="T16" fmla="*/ 2147483647 w 294"/>
                <a:gd name="T17" fmla="*/ 2147483647 h 287"/>
                <a:gd name="T18" fmla="*/ 2147483647 w 294"/>
                <a:gd name="T19" fmla="*/ 2147483647 h 287"/>
                <a:gd name="T20" fmla="*/ 2147483647 w 294"/>
                <a:gd name="T21" fmla="*/ 2147483647 h 287"/>
                <a:gd name="T22" fmla="*/ 2147483647 w 294"/>
                <a:gd name="T23" fmla="*/ 2147483647 h 287"/>
                <a:gd name="T24" fmla="*/ 2147483647 w 294"/>
                <a:gd name="T25" fmla="*/ 2147483647 h 287"/>
                <a:gd name="T26" fmla="*/ 2147483647 w 294"/>
                <a:gd name="T27" fmla="*/ 2147483647 h 28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94" h="287">
                  <a:moveTo>
                    <a:pt x="0" y="145"/>
                  </a:moveTo>
                  <a:cubicBezTo>
                    <a:pt x="0" y="144"/>
                    <a:pt x="0" y="144"/>
                    <a:pt x="0" y="144"/>
                  </a:cubicBezTo>
                  <a:cubicBezTo>
                    <a:pt x="0" y="65"/>
                    <a:pt x="63" y="0"/>
                    <a:pt x="147" y="0"/>
                  </a:cubicBezTo>
                  <a:cubicBezTo>
                    <a:pt x="232" y="0"/>
                    <a:pt x="294" y="64"/>
                    <a:pt x="294" y="143"/>
                  </a:cubicBezTo>
                  <a:cubicBezTo>
                    <a:pt x="294" y="144"/>
                    <a:pt x="294" y="144"/>
                    <a:pt x="294" y="144"/>
                  </a:cubicBezTo>
                  <a:cubicBezTo>
                    <a:pt x="294" y="222"/>
                    <a:pt x="231" y="287"/>
                    <a:pt x="146" y="287"/>
                  </a:cubicBezTo>
                  <a:cubicBezTo>
                    <a:pt x="62" y="287"/>
                    <a:pt x="0" y="223"/>
                    <a:pt x="0" y="145"/>
                  </a:cubicBezTo>
                  <a:close/>
                  <a:moveTo>
                    <a:pt x="231" y="145"/>
                  </a:moveTo>
                  <a:cubicBezTo>
                    <a:pt x="231" y="144"/>
                    <a:pt x="231" y="144"/>
                    <a:pt x="231" y="144"/>
                  </a:cubicBezTo>
                  <a:cubicBezTo>
                    <a:pt x="231" y="95"/>
                    <a:pt x="196" y="55"/>
                    <a:pt x="146" y="55"/>
                  </a:cubicBezTo>
                  <a:cubicBezTo>
                    <a:pt x="96" y="55"/>
                    <a:pt x="63" y="95"/>
                    <a:pt x="63" y="143"/>
                  </a:cubicBezTo>
                  <a:cubicBezTo>
                    <a:pt x="63" y="144"/>
                    <a:pt x="63" y="144"/>
                    <a:pt x="63" y="144"/>
                  </a:cubicBezTo>
                  <a:cubicBezTo>
                    <a:pt x="63" y="192"/>
                    <a:pt x="98" y="232"/>
                    <a:pt x="147" y="232"/>
                  </a:cubicBezTo>
                  <a:cubicBezTo>
                    <a:pt x="198" y="232"/>
                    <a:pt x="231" y="192"/>
                    <a:pt x="231" y="1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42" name="Freeform 42"/>
            <p:cNvSpPr>
              <a:spLocks/>
            </p:cNvSpPr>
            <p:nvPr userDrawn="1"/>
          </p:nvSpPr>
          <p:spPr bwMode="auto">
            <a:xfrm>
              <a:off x="11407775" y="4244975"/>
              <a:ext cx="930275" cy="1054100"/>
            </a:xfrm>
            <a:custGeom>
              <a:avLst/>
              <a:gdLst>
                <a:gd name="T0" fmla="*/ 0 w 248"/>
                <a:gd name="T1" fmla="*/ 2147483647 h 281"/>
                <a:gd name="T2" fmla="*/ 2147483647 w 248"/>
                <a:gd name="T3" fmla="*/ 2147483647 h 281"/>
                <a:gd name="T4" fmla="*/ 2147483647 w 248"/>
                <a:gd name="T5" fmla="*/ 2147483647 h 281"/>
                <a:gd name="T6" fmla="*/ 2147483647 w 248"/>
                <a:gd name="T7" fmla="*/ 0 h 281"/>
                <a:gd name="T8" fmla="*/ 2147483647 w 248"/>
                <a:gd name="T9" fmla="*/ 2147483647 h 281"/>
                <a:gd name="T10" fmla="*/ 2147483647 w 248"/>
                <a:gd name="T11" fmla="*/ 2147483647 h 281"/>
                <a:gd name="T12" fmla="*/ 2147483647 w 248"/>
                <a:gd name="T13" fmla="*/ 2147483647 h 281"/>
                <a:gd name="T14" fmla="*/ 2147483647 w 248"/>
                <a:gd name="T15" fmla="*/ 2147483647 h 281"/>
                <a:gd name="T16" fmla="*/ 2147483647 w 248"/>
                <a:gd name="T17" fmla="*/ 2147483647 h 281"/>
                <a:gd name="T18" fmla="*/ 2147483647 w 248"/>
                <a:gd name="T19" fmla="*/ 2147483647 h 281"/>
                <a:gd name="T20" fmla="*/ 2147483647 w 248"/>
                <a:gd name="T21" fmla="*/ 2147483647 h 281"/>
                <a:gd name="T22" fmla="*/ 0 w 248"/>
                <a:gd name="T23" fmla="*/ 2147483647 h 281"/>
                <a:gd name="T24" fmla="*/ 0 w 248"/>
                <a:gd name="T25" fmla="*/ 2147483647 h 28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48" h="281">
                  <a:moveTo>
                    <a:pt x="0" y="6"/>
                  </a:moveTo>
                  <a:cubicBezTo>
                    <a:pt x="64" y="6"/>
                    <a:pt x="64" y="6"/>
                    <a:pt x="64" y="6"/>
                  </a:cubicBezTo>
                  <a:cubicBezTo>
                    <a:pt x="64" y="48"/>
                    <a:pt x="64" y="48"/>
                    <a:pt x="64" y="48"/>
                  </a:cubicBezTo>
                  <a:cubicBezTo>
                    <a:pt x="81" y="22"/>
                    <a:pt x="107" y="0"/>
                    <a:pt x="150" y="0"/>
                  </a:cubicBezTo>
                  <a:cubicBezTo>
                    <a:pt x="212" y="0"/>
                    <a:pt x="248" y="42"/>
                    <a:pt x="248" y="105"/>
                  </a:cubicBezTo>
                  <a:cubicBezTo>
                    <a:pt x="248" y="281"/>
                    <a:pt x="248" y="281"/>
                    <a:pt x="248" y="281"/>
                  </a:cubicBezTo>
                  <a:cubicBezTo>
                    <a:pt x="184" y="281"/>
                    <a:pt x="184" y="281"/>
                    <a:pt x="184" y="281"/>
                  </a:cubicBezTo>
                  <a:cubicBezTo>
                    <a:pt x="184" y="125"/>
                    <a:pt x="184" y="125"/>
                    <a:pt x="184" y="125"/>
                  </a:cubicBezTo>
                  <a:cubicBezTo>
                    <a:pt x="184" y="82"/>
                    <a:pt x="163" y="57"/>
                    <a:pt x="126" y="57"/>
                  </a:cubicBezTo>
                  <a:cubicBezTo>
                    <a:pt x="89" y="57"/>
                    <a:pt x="64" y="83"/>
                    <a:pt x="64" y="126"/>
                  </a:cubicBezTo>
                  <a:cubicBezTo>
                    <a:pt x="64" y="281"/>
                    <a:pt x="64" y="281"/>
                    <a:pt x="64" y="281"/>
                  </a:cubicBezTo>
                  <a:cubicBezTo>
                    <a:pt x="0" y="281"/>
                    <a:pt x="0" y="281"/>
                    <a:pt x="0" y="281"/>
                  </a:cubicBezTo>
                  <a:lnTo>
                    <a:pt x="0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</p:grpSp>
      <p:cxnSp>
        <p:nvCxnSpPr>
          <p:cNvPr id="43" name="Straight Connector 42"/>
          <p:cNvCxnSpPr/>
          <p:nvPr userDrawn="1"/>
        </p:nvCxnSpPr>
        <p:spPr>
          <a:xfrm>
            <a:off x="395288" y="2813050"/>
            <a:ext cx="5761037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Oval 43"/>
          <p:cNvSpPr/>
          <p:nvPr userDrawn="1"/>
        </p:nvSpPr>
        <p:spPr>
          <a:xfrm>
            <a:off x="6156325" y="2381250"/>
            <a:ext cx="863600" cy="863600"/>
          </a:xfrm>
          <a:prstGeom prst="ellipse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AU"/>
          </a:p>
        </p:txBody>
      </p:sp>
      <p:grpSp>
        <p:nvGrpSpPr>
          <p:cNvPr id="45" name="Group 44"/>
          <p:cNvGrpSpPr/>
          <p:nvPr userDrawn="1"/>
        </p:nvGrpSpPr>
        <p:grpSpPr>
          <a:xfrm>
            <a:off x="6391855" y="2686542"/>
            <a:ext cx="392738" cy="253170"/>
            <a:chOff x="5503863" y="2646363"/>
            <a:chExt cx="576262" cy="371476"/>
          </a:xfrm>
          <a:solidFill>
            <a:schemeClr val="bg1"/>
          </a:solidFill>
        </p:grpSpPr>
        <p:sp>
          <p:nvSpPr>
            <p:cNvPr id="46" name="Freeform 5"/>
            <p:cNvSpPr>
              <a:spLocks noEditPoints="1"/>
            </p:cNvSpPr>
            <p:nvPr/>
          </p:nvSpPr>
          <p:spPr bwMode="auto">
            <a:xfrm>
              <a:off x="5562600" y="2646363"/>
              <a:ext cx="457200" cy="323850"/>
            </a:xfrm>
            <a:custGeom>
              <a:avLst/>
              <a:gdLst>
                <a:gd name="T0" fmla="*/ 3 w 122"/>
                <a:gd name="T1" fmla="*/ 84 h 86"/>
                <a:gd name="T2" fmla="*/ 119 w 122"/>
                <a:gd name="T3" fmla="*/ 84 h 86"/>
                <a:gd name="T4" fmla="*/ 119 w 122"/>
                <a:gd name="T5" fmla="*/ 10 h 86"/>
                <a:gd name="T6" fmla="*/ 113 w 122"/>
                <a:gd name="T7" fmla="*/ 3 h 86"/>
                <a:gd name="T8" fmla="*/ 9 w 122"/>
                <a:gd name="T9" fmla="*/ 3 h 86"/>
                <a:gd name="T10" fmla="*/ 3 w 122"/>
                <a:gd name="T11" fmla="*/ 10 h 86"/>
                <a:gd name="T12" fmla="*/ 3 w 122"/>
                <a:gd name="T13" fmla="*/ 84 h 86"/>
                <a:gd name="T14" fmla="*/ 120 w 122"/>
                <a:gd name="T15" fmla="*/ 86 h 86"/>
                <a:gd name="T16" fmla="*/ 1 w 122"/>
                <a:gd name="T17" fmla="*/ 86 h 86"/>
                <a:gd name="T18" fmla="*/ 0 w 122"/>
                <a:gd name="T19" fmla="*/ 85 h 86"/>
                <a:gd name="T20" fmla="*/ 0 w 122"/>
                <a:gd name="T21" fmla="*/ 10 h 86"/>
                <a:gd name="T22" fmla="*/ 9 w 122"/>
                <a:gd name="T23" fmla="*/ 0 h 86"/>
                <a:gd name="T24" fmla="*/ 113 w 122"/>
                <a:gd name="T25" fmla="*/ 0 h 86"/>
                <a:gd name="T26" fmla="*/ 122 w 122"/>
                <a:gd name="T27" fmla="*/ 10 h 86"/>
                <a:gd name="T28" fmla="*/ 122 w 122"/>
                <a:gd name="T29" fmla="*/ 85 h 86"/>
                <a:gd name="T30" fmla="*/ 120 w 122"/>
                <a:gd name="T31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2" h="86">
                  <a:moveTo>
                    <a:pt x="3" y="84"/>
                  </a:moveTo>
                  <a:cubicBezTo>
                    <a:pt x="119" y="84"/>
                    <a:pt x="119" y="84"/>
                    <a:pt x="119" y="84"/>
                  </a:cubicBezTo>
                  <a:cubicBezTo>
                    <a:pt x="119" y="10"/>
                    <a:pt x="119" y="10"/>
                    <a:pt x="119" y="10"/>
                  </a:cubicBezTo>
                  <a:cubicBezTo>
                    <a:pt x="119" y="6"/>
                    <a:pt x="116" y="3"/>
                    <a:pt x="113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5" y="3"/>
                    <a:pt x="3" y="6"/>
                    <a:pt x="3" y="10"/>
                  </a:cubicBezTo>
                  <a:lnTo>
                    <a:pt x="3" y="84"/>
                  </a:lnTo>
                  <a:close/>
                  <a:moveTo>
                    <a:pt x="120" y="86"/>
                  </a:move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0" y="86"/>
                    <a:pt x="0" y="85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5"/>
                    <a:pt x="4" y="0"/>
                    <a:pt x="9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8" y="0"/>
                    <a:pt x="122" y="5"/>
                    <a:pt x="122" y="10"/>
                  </a:cubicBezTo>
                  <a:cubicBezTo>
                    <a:pt x="122" y="85"/>
                    <a:pt x="122" y="85"/>
                    <a:pt x="122" y="85"/>
                  </a:cubicBezTo>
                  <a:cubicBezTo>
                    <a:pt x="122" y="86"/>
                    <a:pt x="121" y="86"/>
                    <a:pt x="120" y="86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latin typeface="+mn-lt"/>
                <a:cs typeface="+mn-cs"/>
              </a:endParaRPr>
            </a:p>
          </p:txBody>
        </p:sp>
        <p:sp>
          <p:nvSpPr>
            <p:cNvPr id="47" name="Freeform 6"/>
            <p:cNvSpPr>
              <a:spLocks noEditPoints="1"/>
            </p:cNvSpPr>
            <p:nvPr/>
          </p:nvSpPr>
          <p:spPr bwMode="auto">
            <a:xfrm>
              <a:off x="5503863" y="2962276"/>
              <a:ext cx="576262" cy="55563"/>
            </a:xfrm>
            <a:custGeom>
              <a:avLst/>
              <a:gdLst>
                <a:gd name="T0" fmla="*/ 4 w 154"/>
                <a:gd name="T1" fmla="*/ 2 h 15"/>
                <a:gd name="T2" fmla="*/ 3 w 154"/>
                <a:gd name="T3" fmla="*/ 3 h 15"/>
                <a:gd name="T4" fmla="*/ 3 w 154"/>
                <a:gd name="T5" fmla="*/ 5 h 15"/>
                <a:gd name="T6" fmla="*/ 12 w 154"/>
                <a:gd name="T7" fmla="*/ 12 h 15"/>
                <a:gd name="T8" fmla="*/ 142 w 154"/>
                <a:gd name="T9" fmla="*/ 12 h 15"/>
                <a:gd name="T10" fmla="*/ 151 w 154"/>
                <a:gd name="T11" fmla="*/ 5 h 15"/>
                <a:gd name="T12" fmla="*/ 151 w 154"/>
                <a:gd name="T13" fmla="*/ 3 h 15"/>
                <a:gd name="T14" fmla="*/ 149 w 154"/>
                <a:gd name="T15" fmla="*/ 2 h 15"/>
                <a:gd name="T16" fmla="*/ 4 w 154"/>
                <a:gd name="T17" fmla="*/ 2 h 15"/>
                <a:gd name="T18" fmla="*/ 142 w 154"/>
                <a:gd name="T19" fmla="*/ 15 h 15"/>
                <a:gd name="T20" fmla="*/ 12 w 154"/>
                <a:gd name="T21" fmla="*/ 15 h 15"/>
                <a:gd name="T22" fmla="*/ 0 w 154"/>
                <a:gd name="T23" fmla="*/ 6 h 15"/>
                <a:gd name="T24" fmla="*/ 1 w 154"/>
                <a:gd name="T25" fmla="*/ 2 h 15"/>
                <a:gd name="T26" fmla="*/ 4 w 154"/>
                <a:gd name="T27" fmla="*/ 0 h 15"/>
                <a:gd name="T28" fmla="*/ 149 w 154"/>
                <a:gd name="T29" fmla="*/ 0 h 15"/>
                <a:gd name="T30" fmla="*/ 153 w 154"/>
                <a:gd name="T31" fmla="*/ 2 h 15"/>
                <a:gd name="T32" fmla="*/ 153 w 154"/>
                <a:gd name="T33" fmla="*/ 6 h 15"/>
                <a:gd name="T34" fmla="*/ 142 w 154"/>
                <a:gd name="T3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4" h="15">
                  <a:moveTo>
                    <a:pt x="4" y="2"/>
                  </a:moveTo>
                  <a:cubicBezTo>
                    <a:pt x="4" y="2"/>
                    <a:pt x="3" y="3"/>
                    <a:pt x="3" y="3"/>
                  </a:cubicBezTo>
                  <a:cubicBezTo>
                    <a:pt x="3" y="4"/>
                    <a:pt x="3" y="4"/>
                    <a:pt x="3" y="5"/>
                  </a:cubicBezTo>
                  <a:cubicBezTo>
                    <a:pt x="4" y="10"/>
                    <a:pt x="8" y="12"/>
                    <a:pt x="12" y="12"/>
                  </a:cubicBezTo>
                  <a:cubicBezTo>
                    <a:pt x="142" y="12"/>
                    <a:pt x="142" y="12"/>
                    <a:pt x="142" y="12"/>
                  </a:cubicBezTo>
                  <a:cubicBezTo>
                    <a:pt x="146" y="12"/>
                    <a:pt x="149" y="10"/>
                    <a:pt x="151" y="5"/>
                  </a:cubicBezTo>
                  <a:cubicBezTo>
                    <a:pt x="151" y="4"/>
                    <a:pt x="151" y="4"/>
                    <a:pt x="151" y="3"/>
                  </a:cubicBezTo>
                  <a:cubicBezTo>
                    <a:pt x="150" y="3"/>
                    <a:pt x="150" y="2"/>
                    <a:pt x="149" y="2"/>
                  </a:cubicBezTo>
                  <a:lnTo>
                    <a:pt x="4" y="2"/>
                  </a:lnTo>
                  <a:close/>
                  <a:moveTo>
                    <a:pt x="142" y="15"/>
                  </a:moveTo>
                  <a:cubicBezTo>
                    <a:pt x="12" y="15"/>
                    <a:pt x="12" y="15"/>
                    <a:pt x="12" y="15"/>
                  </a:cubicBezTo>
                  <a:cubicBezTo>
                    <a:pt x="7" y="15"/>
                    <a:pt x="2" y="11"/>
                    <a:pt x="0" y="6"/>
                  </a:cubicBezTo>
                  <a:cubicBezTo>
                    <a:pt x="0" y="5"/>
                    <a:pt x="0" y="3"/>
                    <a:pt x="1" y="2"/>
                  </a:cubicBezTo>
                  <a:cubicBezTo>
                    <a:pt x="2" y="0"/>
                    <a:pt x="3" y="0"/>
                    <a:pt x="4" y="0"/>
                  </a:cubicBezTo>
                  <a:cubicBezTo>
                    <a:pt x="149" y="0"/>
                    <a:pt x="149" y="0"/>
                    <a:pt x="149" y="0"/>
                  </a:cubicBezTo>
                  <a:cubicBezTo>
                    <a:pt x="151" y="0"/>
                    <a:pt x="152" y="0"/>
                    <a:pt x="153" y="2"/>
                  </a:cubicBezTo>
                  <a:cubicBezTo>
                    <a:pt x="154" y="3"/>
                    <a:pt x="154" y="5"/>
                    <a:pt x="153" y="6"/>
                  </a:cubicBezTo>
                  <a:cubicBezTo>
                    <a:pt x="152" y="11"/>
                    <a:pt x="147" y="15"/>
                    <a:pt x="142" y="15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latin typeface="+mn-lt"/>
                <a:cs typeface="+mn-cs"/>
              </a:endParaRPr>
            </a:p>
          </p:txBody>
        </p:sp>
        <p:sp>
          <p:nvSpPr>
            <p:cNvPr id="48" name="Freeform 7"/>
            <p:cNvSpPr>
              <a:spLocks noEditPoints="1"/>
            </p:cNvSpPr>
            <p:nvPr/>
          </p:nvSpPr>
          <p:spPr bwMode="auto">
            <a:xfrm>
              <a:off x="5597525" y="2687638"/>
              <a:ext cx="385762" cy="244475"/>
            </a:xfrm>
            <a:custGeom>
              <a:avLst/>
              <a:gdLst>
                <a:gd name="T0" fmla="*/ 3 w 103"/>
                <a:gd name="T1" fmla="*/ 62 h 65"/>
                <a:gd name="T2" fmla="*/ 101 w 103"/>
                <a:gd name="T3" fmla="*/ 62 h 65"/>
                <a:gd name="T4" fmla="*/ 101 w 103"/>
                <a:gd name="T5" fmla="*/ 6 h 65"/>
                <a:gd name="T6" fmla="*/ 97 w 103"/>
                <a:gd name="T7" fmla="*/ 3 h 65"/>
                <a:gd name="T8" fmla="*/ 6 w 103"/>
                <a:gd name="T9" fmla="*/ 3 h 65"/>
                <a:gd name="T10" fmla="*/ 3 w 103"/>
                <a:gd name="T11" fmla="*/ 6 h 65"/>
                <a:gd name="T12" fmla="*/ 3 w 103"/>
                <a:gd name="T13" fmla="*/ 62 h 65"/>
                <a:gd name="T14" fmla="*/ 102 w 103"/>
                <a:gd name="T15" fmla="*/ 65 h 65"/>
                <a:gd name="T16" fmla="*/ 2 w 103"/>
                <a:gd name="T17" fmla="*/ 65 h 65"/>
                <a:gd name="T18" fmla="*/ 0 w 103"/>
                <a:gd name="T19" fmla="*/ 64 h 65"/>
                <a:gd name="T20" fmla="*/ 0 w 103"/>
                <a:gd name="T21" fmla="*/ 6 h 65"/>
                <a:gd name="T22" fmla="*/ 6 w 103"/>
                <a:gd name="T23" fmla="*/ 0 h 65"/>
                <a:gd name="T24" fmla="*/ 97 w 103"/>
                <a:gd name="T25" fmla="*/ 0 h 65"/>
                <a:gd name="T26" fmla="*/ 103 w 103"/>
                <a:gd name="T27" fmla="*/ 6 h 65"/>
                <a:gd name="T28" fmla="*/ 103 w 103"/>
                <a:gd name="T29" fmla="*/ 64 h 65"/>
                <a:gd name="T30" fmla="*/ 102 w 103"/>
                <a:gd name="T31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3" h="65">
                  <a:moveTo>
                    <a:pt x="3" y="62"/>
                  </a:moveTo>
                  <a:cubicBezTo>
                    <a:pt x="101" y="62"/>
                    <a:pt x="101" y="62"/>
                    <a:pt x="101" y="62"/>
                  </a:cubicBezTo>
                  <a:cubicBezTo>
                    <a:pt x="101" y="6"/>
                    <a:pt x="101" y="6"/>
                    <a:pt x="101" y="6"/>
                  </a:cubicBezTo>
                  <a:cubicBezTo>
                    <a:pt x="101" y="4"/>
                    <a:pt x="99" y="3"/>
                    <a:pt x="97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5" y="3"/>
                    <a:pt x="3" y="4"/>
                    <a:pt x="3" y="6"/>
                  </a:cubicBezTo>
                  <a:lnTo>
                    <a:pt x="3" y="62"/>
                  </a:lnTo>
                  <a:close/>
                  <a:moveTo>
                    <a:pt x="102" y="65"/>
                  </a:moveTo>
                  <a:cubicBezTo>
                    <a:pt x="2" y="65"/>
                    <a:pt x="2" y="65"/>
                    <a:pt x="2" y="65"/>
                  </a:cubicBezTo>
                  <a:cubicBezTo>
                    <a:pt x="1" y="65"/>
                    <a:pt x="0" y="64"/>
                    <a:pt x="0" y="64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101" y="0"/>
                    <a:pt x="103" y="3"/>
                    <a:pt x="103" y="6"/>
                  </a:cubicBezTo>
                  <a:cubicBezTo>
                    <a:pt x="103" y="64"/>
                    <a:pt x="103" y="64"/>
                    <a:pt x="103" y="64"/>
                  </a:cubicBezTo>
                  <a:cubicBezTo>
                    <a:pt x="103" y="64"/>
                    <a:pt x="103" y="65"/>
                    <a:pt x="102" y="65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latin typeface="+mn-lt"/>
                <a:cs typeface="+mn-cs"/>
              </a:endParaRPr>
            </a:p>
          </p:txBody>
        </p:sp>
        <p:sp>
          <p:nvSpPr>
            <p:cNvPr id="49" name="Freeform 8"/>
            <p:cNvSpPr>
              <a:spLocks noEditPoints="1"/>
            </p:cNvSpPr>
            <p:nvPr/>
          </p:nvSpPr>
          <p:spPr bwMode="auto">
            <a:xfrm>
              <a:off x="5738813" y="2763838"/>
              <a:ext cx="101600" cy="96838"/>
            </a:xfrm>
            <a:custGeom>
              <a:avLst/>
              <a:gdLst>
                <a:gd name="T0" fmla="*/ 13 w 27"/>
                <a:gd name="T1" fmla="*/ 15 h 26"/>
                <a:gd name="T2" fmla="*/ 14 w 27"/>
                <a:gd name="T3" fmla="*/ 15 h 26"/>
                <a:gd name="T4" fmla="*/ 22 w 27"/>
                <a:gd name="T5" fmla="*/ 23 h 26"/>
                <a:gd name="T6" fmla="*/ 24 w 27"/>
                <a:gd name="T7" fmla="*/ 21 h 26"/>
                <a:gd name="T8" fmla="*/ 16 w 27"/>
                <a:gd name="T9" fmla="*/ 13 h 26"/>
                <a:gd name="T10" fmla="*/ 16 w 27"/>
                <a:gd name="T11" fmla="*/ 12 h 26"/>
                <a:gd name="T12" fmla="*/ 16 w 27"/>
                <a:gd name="T13" fmla="*/ 11 h 26"/>
                <a:gd name="T14" fmla="*/ 19 w 27"/>
                <a:gd name="T15" fmla="*/ 7 h 26"/>
                <a:gd name="T16" fmla="*/ 4 w 27"/>
                <a:gd name="T17" fmla="*/ 3 h 26"/>
                <a:gd name="T18" fmla="*/ 8 w 27"/>
                <a:gd name="T19" fmla="*/ 19 h 26"/>
                <a:gd name="T20" fmla="*/ 12 w 27"/>
                <a:gd name="T21" fmla="*/ 15 h 26"/>
                <a:gd name="T22" fmla="*/ 13 w 27"/>
                <a:gd name="T23" fmla="*/ 15 h 26"/>
                <a:gd name="T24" fmla="*/ 22 w 27"/>
                <a:gd name="T25" fmla="*/ 26 h 26"/>
                <a:gd name="T26" fmla="*/ 21 w 27"/>
                <a:gd name="T27" fmla="*/ 26 h 26"/>
                <a:gd name="T28" fmla="*/ 13 w 27"/>
                <a:gd name="T29" fmla="*/ 18 h 26"/>
                <a:gd name="T30" fmla="*/ 9 w 27"/>
                <a:gd name="T31" fmla="*/ 22 h 26"/>
                <a:gd name="T32" fmla="*/ 7 w 27"/>
                <a:gd name="T33" fmla="*/ 22 h 26"/>
                <a:gd name="T34" fmla="*/ 6 w 27"/>
                <a:gd name="T35" fmla="*/ 21 h 26"/>
                <a:gd name="T36" fmla="*/ 0 w 27"/>
                <a:gd name="T37" fmla="*/ 1 h 26"/>
                <a:gd name="T38" fmla="*/ 1 w 27"/>
                <a:gd name="T39" fmla="*/ 0 h 26"/>
                <a:gd name="T40" fmla="*/ 2 w 27"/>
                <a:gd name="T41" fmla="*/ 0 h 26"/>
                <a:gd name="T42" fmla="*/ 22 w 27"/>
                <a:gd name="T43" fmla="*/ 6 h 26"/>
                <a:gd name="T44" fmla="*/ 23 w 27"/>
                <a:gd name="T45" fmla="*/ 7 h 26"/>
                <a:gd name="T46" fmla="*/ 23 w 27"/>
                <a:gd name="T47" fmla="*/ 8 h 26"/>
                <a:gd name="T48" fmla="*/ 19 w 27"/>
                <a:gd name="T49" fmla="*/ 12 h 26"/>
                <a:gd name="T50" fmla="*/ 27 w 27"/>
                <a:gd name="T51" fmla="*/ 20 h 26"/>
                <a:gd name="T52" fmla="*/ 27 w 27"/>
                <a:gd name="T53" fmla="*/ 21 h 26"/>
                <a:gd name="T54" fmla="*/ 27 w 27"/>
                <a:gd name="T55" fmla="*/ 22 h 26"/>
                <a:gd name="T56" fmla="*/ 22 w 27"/>
                <a:gd name="T57" fmla="*/ 26 h 26"/>
                <a:gd name="T58" fmla="*/ 22 w 27"/>
                <a:gd name="T5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7" h="26">
                  <a:moveTo>
                    <a:pt x="13" y="15"/>
                  </a:moveTo>
                  <a:cubicBezTo>
                    <a:pt x="13" y="15"/>
                    <a:pt x="13" y="15"/>
                    <a:pt x="14" y="15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2" y="15"/>
                    <a:pt x="12" y="15"/>
                    <a:pt x="13" y="15"/>
                  </a:cubicBezTo>
                  <a:moveTo>
                    <a:pt x="22" y="26"/>
                  </a:moveTo>
                  <a:cubicBezTo>
                    <a:pt x="21" y="26"/>
                    <a:pt x="21" y="26"/>
                    <a:pt x="21" y="26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8" y="22"/>
                    <a:pt x="8" y="22"/>
                    <a:pt x="7" y="22"/>
                  </a:cubicBezTo>
                  <a:cubicBezTo>
                    <a:pt x="7" y="22"/>
                    <a:pt x="7" y="22"/>
                    <a:pt x="6" y="2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23" y="6"/>
                    <a:pt x="23" y="6"/>
                    <a:pt x="23" y="7"/>
                  </a:cubicBezTo>
                  <a:cubicBezTo>
                    <a:pt x="23" y="7"/>
                    <a:pt x="23" y="7"/>
                    <a:pt x="23" y="8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27" y="20"/>
                    <a:pt x="27" y="20"/>
                    <a:pt x="27" y="20"/>
                  </a:cubicBezTo>
                  <a:cubicBezTo>
                    <a:pt x="27" y="20"/>
                    <a:pt x="27" y="20"/>
                    <a:pt x="27" y="21"/>
                  </a:cubicBezTo>
                  <a:cubicBezTo>
                    <a:pt x="27" y="21"/>
                    <a:pt x="27" y="21"/>
                    <a:pt x="27" y="22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6"/>
                    <a:pt x="22" y="26"/>
                    <a:pt x="22" y="26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latin typeface="+mn-lt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6" y="1563639"/>
            <a:ext cx="5243264" cy="1224136"/>
          </a:xfrm>
        </p:spPr>
        <p:txBody>
          <a:bodyPr/>
          <a:lstStyle>
            <a:lvl1pPr>
              <a:defRPr sz="28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536" y="2986659"/>
            <a:ext cx="5243264" cy="881236"/>
          </a:xfrm>
          <a:solidFill>
            <a:srgbClr val="FFFFFF"/>
          </a:solidFill>
        </p:spPr>
        <p:txBody>
          <a:bodyPr lIns="90000"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AU" dirty="0"/>
          </a:p>
        </p:txBody>
      </p:sp>
      <p:sp>
        <p:nvSpPr>
          <p:cNvPr id="50" name="Date Placeholder 3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98E98661-7705-4111-A5FE-7DE93CF15E30}" type="datetime4">
              <a:rPr lang="en-AU"/>
              <a:pPr>
                <a:defRPr/>
              </a:pPr>
              <a:t>17 February 2021</a:t>
            </a:fld>
            <a:endParaRPr lang="en-AU" dirty="0"/>
          </a:p>
        </p:txBody>
      </p:sp>
      <p:sp>
        <p:nvSpPr>
          <p:cNvPr id="51" name="Footer Placeholder 3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AU"/>
              <a:t>© NSW Department of Education | </a:t>
            </a:r>
            <a:r>
              <a:rPr lang="en-US"/>
              <a:t>Document title</a:t>
            </a:r>
            <a:endParaRPr lang="en-AU"/>
          </a:p>
        </p:txBody>
      </p:sp>
      <p:sp>
        <p:nvSpPr>
          <p:cNvPr id="52" name="Slide Number Placeholder 4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 altLang="en-US"/>
              <a:t>Page </a:t>
            </a:r>
            <a:fld id="{AC51745E-0065-45F9-BE99-90ABF23311F5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70939542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Slide 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4572001" y="1383508"/>
            <a:ext cx="4335465" cy="31108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292100" y="1383507"/>
            <a:ext cx="4183856" cy="31108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10" name="Text Placeholder 2078">
            <a:extLst>
              <a:ext uri="{FF2B5EF4-FFF2-40B4-BE49-F238E27FC236}">
                <a16:creationId xmlns:a16="http://schemas.microsoft.com/office/drawing/2014/main" id="{DE976D40-EB64-8443-8524-2F97084E2CF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94662" y="934222"/>
            <a:ext cx="8627651" cy="314744"/>
          </a:xfrm>
          <a:prstGeom prst="rect">
            <a:avLst/>
          </a:prstGeom>
        </p:spPr>
        <p:txBody>
          <a:bodyPr wrap="square" lIns="0">
            <a:noAutofit/>
          </a:bodyPr>
          <a:lstStyle>
            <a:lvl1pPr marL="0" indent="0">
              <a:buNone/>
              <a:defRPr sz="1350" b="0" i="0">
                <a:solidFill>
                  <a:schemeClr val="accent5"/>
                </a:solidFill>
                <a:latin typeface="Montserrat SemiBold" pitchFamily="2" charset="77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292101" y="560369"/>
            <a:ext cx="8623051" cy="373853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451CE90D-C2B7-A145-B742-F4069E2952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2150" y="4693595"/>
            <a:ext cx="305754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600" b="0" i="0">
                <a:solidFill>
                  <a:schemeClr val="tx2"/>
                </a:solidFill>
                <a:latin typeface="+mn-lt"/>
              </a:defRPr>
            </a:lvl1pPr>
          </a:lstStyle>
          <a:p>
            <a:fld id="{5116C895-348D-4FA1-AC3F-6A98EE2CBA6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265695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3724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example bar char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Chart Placeholder 5" descr="Name of bar chart to be inserted" title="Chart">
            <a:extLst>
              <a:ext uri="{FF2B5EF4-FFF2-40B4-BE49-F238E27FC236}">
                <a16:creationId xmlns:a16="http://schemas.microsoft.com/office/drawing/2014/main" id="{78CDAE48-35F7-4A8F-908A-26AABCF38BAC}"/>
              </a:ext>
            </a:extLst>
          </p:cNvPr>
          <p:cNvGraphicFramePr>
            <a:graphicFrameLocks/>
          </p:cNvGraphicFramePr>
          <p:nvPr userDrawn="1"/>
        </p:nvGraphicFramePr>
        <p:xfrm>
          <a:off x="4062200" y="1383507"/>
          <a:ext cx="5051624" cy="3104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292101" y="1383507"/>
            <a:ext cx="3864547" cy="310415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17" name="Text Placeholder 2078">
            <a:extLst>
              <a:ext uri="{FF2B5EF4-FFF2-40B4-BE49-F238E27FC236}">
                <a16:creationId xmlns:a16="http://schemas.microsoft.com/office/drawing/2014/main" id="{DE976D40-EB64-8443-8524-2F97084E2CF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94662" y="934222"/>
            <a:ext cx="8627651" cy="322654"/>
          </a:xfrm>
          <a:prstGeom prst="rect">
            <a:avLst/>
          </a:prstGeom>
        </p:spPr>
        <p:txBody>
          <a:bodyPr wrap="square" lIns="0">
            <a:noAutofit/>
          </a:bodyPr>
          <a:lstStyle>
            <a:lvl1pPr marL="0" indent="0">
              <a:buNone/>
              <a:defRPr sz="1350" b="0" i="0">
                <a:solidFill>
                  <a:schemeClr val="accent5"/>
                </a:solidFill>
                <a:latin typeface="Montserrat SemiBold" pitchFamily="2" charset="77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18" name="Title Placeholder 1"/>
          <p:cNvSpPr>
            <a:spLocks noGrp="1"/>
          </p:cNvSpPr>
          <p:nvPr>
            <p:ph type="title"/>
          </p:nvPr>
        </p:nvSpPr>
        <p:spPr>
          <a:xfrm>
            <a:off x="292101" y="560369"/>
            <a:ext cx="8623051" cy="373853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451CE90D-C2B7-A145-B742-F4069E2952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2150" y="4693595"/>
            <a:ext cx="305754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600" b="0" i="0">
                <a:solidFill>
                  <a:schemeClr val="tx2"/>
                </a:solidFill>
                <a:latin typeface="+mn-lt"/>
              </a:defRPr>
            </a:lvl1pPr>
          </a:lstStyle>
          <a:p>
            <a:fld id="{5116C895-348D-4FA1-AC3F-6A98EE2CBA6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251497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3724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example pie char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hart Placeholder 6" descr="Name of pie chart to be inserted" title="Chart">
            <a:extLst>
              <a:ext uri="{FF2B5EF4-FFF2-40B4-BE49-F238E27FC236}">
                <a16:creationId xmlns:a16="http://schemas.microsoft.com/office/drawing/2014/main" id="{605EC759-23A5-412D-8489-3CD3D3F4FD71}"/>
              </a:ext>
            </a:extLst>
          </p:cNvPr>
          <p:cNvGraphicFramePr>
            <a:graphicFrameLocks/>
          </p:cNvGraphicFramePr>
          <p:nvPr userDrawn="1"/>
        </p:nvGraphicFramePr>
        <p:xfrm>
          <a:off x="4706523" y="1383507"/>
          <a:ext cx="4177487" cy="30703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292101" y="1383507"/>
            <a:ext cx="4177487" cy="307035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EF174A2-A12A-574C-A29E-3FE1A83AA8A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/>
          <p:nvPr userDrawn="1"/>
        </p:nvCxnSpPr>
        <p:spPr>
          <a:xfrm>
            <a:off x="252796" y="291327"/>
            <a:ext cx="0" cy="81000"/>
          </a:xfrm>
          <a:prstGeom prst="line">
            <a:avLst/>
          </a:prstGeom>
          <a:ln w="317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5A29AAED-C026-A74D-986A-D99794BFEDDD}"/>
              </a:ext>
            </a:extLst>
          </p:cNvPr>
          <p:cNvSpPr txBox="1"/>
          <p:nvPr userDrawn="1"/>
        </p:nvSpPr>
        <p:spPr>
          <a:xfrm>
            <a:off x="306969" y="274124"/>
            <a:ext cx="1396216" cy="10387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AU" sz="675" b="1" i="0" dirty="0">
                <a:solidFill>
                  <a:schemeClr val="tx2"/>
                </a:solidFill>
                <a:latin typeface="Montserrat SemiBold" pitchFamily="2" charset="77"/>
              </a:rPr>
              <a:t>NSW Department of Education</a:t>
            </a:r>
          </a:p>
        </p:txBody>
      </p:sp>
      <p:pic>
        <p:nvPicPr>
          <p:cNvPr id="12" name="Picture 11" descr="NSW Government Logo" title="NSW Government Logo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5744" y="4591400"/>
            <a:ext cx="494457" cy="405000"/>
          </a:xfrm>
          <a:prstGeom prst="rect">
            <a:avLst/>
          </a:prstGeom>
        </p:spPr>
      </p:pic>
      <p:sp>
        <p:nvSpPr>
          <p:cNvPr id="13" name="Text Placeholder 2078">
            <a:extLst>
              <a:ext uri="{FF2B5EF4-FFF2-40B4-BE49-F238E27FC236}">
                <a16:creationId xmlns:a16="http://schemas.microsoft.com/office/drawing/2014/main" id="{DE976D40-EB64-8443-8524-2F97084E2CFB}"/>
              </a:ext>
            </a:extLst>
          </p:cNvPr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294662" y="934222"/>
            <a:ext cx="8627651" cy="314744"/>
          </a:xfrm>
          <a:prstGeom prst="rect">
            <a:avLst/>
          </a:prstGeom>
        </p:spPr>
        <p:txBody>
          <a:bodyPr wrap="square" lIns="0">
            <a:noAutofit/>
          </a:bodyPr>
          <a:lstStyle>
            <a:lvl1pPr marL="0" indent="0">
              <a:buNone/>
              <a:defRPr sz="1350" b="0" i="0">
                <a:solidFill>
                  <a:schemeClr val="accent5"/>
                </a:solidFill>
                <a:latin typeface="Montserrat SemiBold" pitchFamily="2" charset="77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14" name="Title Placeholder 1"/>
          <p:cNvSpPr>
            <a:spLocks noGrp="1"/>
          </p:cNvSpPr>
          <p:nvPr userDrawn="1">
            <p:ph type="title"/>
          </p:nvPr>
        </p:nvSpPr>
        <p:spPr>
          <a:xfrm>
            <a:off x="292101" y="560369"/>
            <a:ext cx="8623051" cy="373853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Footer Placeholder 3">
            <a:extLst>
              <a:ext uri="{FF2B5EF4-FFF2-40B4-BE49-F238E27FC236}">
                <a16:creationId xmlns:a16="http://schemas.microsoft.com/office/drawing/2014/main" id="{451CE90D-C2B7-A145-B742-F4069E2952AF}"/>
              </a:ext>
            </a:extLst>
          </p:cNvPr>
          <p:cNvSpPr>
            <a:spLocks noGrp="1"/>
          </p:cNvSpPr>
          <p:nvPr userDrawn="1">
            <p:ph type="ftr" sz="quarter" idx="3"/>
          </p:nvPr>
        </p:nvSpPr>
        <p:spPr>
          <a:xfrm>
            <a:off x="292150" y="4693595"/>
            <a:ext cx="305754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600" b="0" i="0">
                <a:solidFill>
                  <a:schemeClr val="tx2"/>
                </a:solidFill>
                <a:latin typeface="+mn-lt"/>
              </a:defRPr>
            </a:lvl1pPr>
          </a:lstStyle>
          <a:p>
            <a:fld id="{5116C895-348D-4FA1-AC3F-6A98EE2CBA6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975686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3724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pictu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F0DC3A9-4AE8-4D39-96BD-7D19AA2EEC4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572000" y="1383507"/>
            <a:ext cx="4354316" cy="3050381"/>
          </a:xfrm>
        </p:spPr>
        <p:txBody>
          <a:bodyPr>
            <a:normAutofit/>
          </a:bodyPr>
          <a:lstStyle>
            <a:lvl1pPr marL="0" indent="0">
              <a:buNone/>
              <a:defRPr sz="1013"/>
            </a:lvl1pPr>
          </a:lstStyle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298091" y="1383507"/>
            <a:ext cx="4140744" cy="305038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11" name="Text Placeholder 2078">
            <a:extLst>
              <a:ext uri="{FF2B5EF4-FFF2-40B4-BE49-F238E27FC236}">
                <a16:creationId xmlns:a16="http://schemas.microsoft.com/office/drawing/2014/main" id="{DE976D40-EB64-8443-8524-2F97084E2CF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94662" y="934222"/>
            <a:ext cx="8627651" cy="314744"/>
          </a:xfrm>
          <a:prstGeom prst="rect">
            <a:avLst/>
          </a:prstGeom>
        </p:spPr>
        <p:txBody>
          <a:bodyPr wrap="square" lIns="0">
            <a:noAutofit/>
          </a:bodyPr>
          <a:lstStyle>
            <a:lvl1pPr marL="0" indent="0">
              <a:buNone/>
              <a:defRPr sz="1350" b="0" i="0">
                <a:solidFill>
                  <a:schemeClr val="accent5"/>
                </a:solidFill>
                <a:latin typeface="Montserrat SemiBold" pitchFamily="2" charset="77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92101" y="560369"/>
            <a:ext cx="8623051" cy="373853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451CE90D-C2B7-A145-B742-F4069E2952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2150" y="4693595"/>
            <a:ext cx="305754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600" b="0" i="0">
                <a:solidFill>
                  <a:schemeClr val="tx2"/>
                </a:solidFill>
                <a:latin typeface="+mn-lt"/>
              </a:defRPr>
            </a:lvl1pPr>
          </a:lstStyle>
          <a:p>
            <a:fld id="{5116C895-348D-4FA1-AC3F-6A98EE2CBA6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91801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3724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ab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able Placeholder 5">
            <a:extLst>
              <a:ext uri="{FF2B5EF4-FFF2-40B4-BE49-F238E27FC236}">
                <a16:creationId xmlns:a16="http://schemas.microsoft.com/office/drawing/2014/main" id="{ED2C0BA2-4F2F-4DB2-B9B9-254956473F7A}"/>
              </a:ext>
            </a:extLst>
          </p:cNvPr>
          <p:cNvSpPr>
            <a:spLocks noGrp="1"/>
          </p:cNvSpPr>
          <p:nvPr>
            <p:ph type="tbl" sz="quarter" idx="18"/>
          </p:nvPr>
        </p:nvSpPr>
        <p:spPr>
          <a:xfrm>
            <a:off x="4572000" y="1383506"/>
            <a:ext cx="4289512" cy="3050382"/>
          </a:xfrm>
        </p:spPr>
        <p:txBody>
          <a:bodyPr>
            <a:normAutofit/>
          </a:bodyPr>
          <a:lstStyle>
            <a:lvl1pPr marL="0" indent="0">
              <a:buNone/>
              <a:defRPr sz="1013"/>
            </a:lvl1pPr>
          </a:lstStyle>
          <a:p>
            <a:r>
              <a:rPr lang="en-US"/>
              <a:t>Click icon to add table</a:t>
            </a:r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292100" y="1383507"/>
            <a:ext cx="4120102" cy="305038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13" name="Text Placeholder 2078">
            <a:extLst>
              <a:ext uri="{FF2B5EF4-FFF2-40B4-BE49-F238E27FC236}">
                <a16:creationId xmlns:a16="http://schemas.microsoft.com/office/drawing/2014/main" id="{DE976D40-EB64-8443-8524-2F97084E2CF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94662" y="934222"/>
            <a:ext cx="8627651" cy="314744"/>
          </a:xfrm>
          <a:prstGeom prst="rect">
            <a:avLst/>
          </a:prstGeom>
        </p:spPr>
        <p:txBody>
          <a:bodyPr wrap="square" lIns="0">
            <a:noAutofit/>
          </a:bodyPr>
          <a:lstStyle>
            <a:lvl1pPr marL="0" indent="0">
              <a:buNone/>
              <a:defRPr sz="1350" b="0" i="0">
                <a:solidFill>
                  <a:schemeClr val="accent5"/>
                </a:solidFill>
                <a:latin typeface="Montserrat SemiBold" pitchFamily="2" charset="77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292101" y="560369"/>
            <a:ext cx="8623051" cy="373853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451CE90D-C2B7-A145-B742-F4069E2952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2150" y="4693595"/>
            <a:ext cx="305754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600" b="0" i="0">
                <a:solidFill>
                  <a:schemeClr val="tx2"/>
                </a:solidFill>
                <a:latin typeface="+mn-lt"/>
              </a:defRPr>
            </a:lvl1pPr>
          </a:lstStyle>
          <a:p>
            <a:fld id="{5116C895-348D-4FA1-AC3F-6A98EE2CBA6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1B7782E-9F13-7747-9D25-96B05BFAA5DD}"/>
              </a:ext>
            </a:extLst>
          </p:cNvPr>
          <p:cNvSpPr txBox="1"/>
          <p:nvPr userDrawn="1"/>
        </p:nvSpPr>
        <p:spPr>
          <a:xfrm>
            <a:off x="249382" y="311727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US" sz="1050" dirty="0" err="1"/>
          </a:p>
        </p:txBody>
      </p:sp>
    </p:spTree>
    <p:extLst>
      <p:ext uri="{BB962C8B-B14F-4D97-AF65-F5344CB8AC3E}">
        <p14:creationId xmlns:p14="http://schemas.microsoft.com/office/powerpoint/2010/main" val="407443849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3724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Char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art Placeholder 4">
            <a:extLst>
              <a:ext uri="{FF2B5EF4-FFF2-40B4-BE49-F238E27FC236}">
                <a16:creationId xmlns:a16="http://schemas.microsoft.com/office/drawing/2014/main" id="{62F238E7-DF0B-440A-80CD-92A5852D35B8}"/>
              </a:ext>
            </a:extLst>
          </p:cNvPr>
          <p:cNvSpPr>
            <a:spLocks noGrp="1"/>
          </p:cNvSpPr>
          <p:nvPr>
            <p:ph type="chart" sz="quarter" idx="18"/>
          </p:nvPr>
        </p:nvSpPr>
        <p:spPr>
          <a:xfrm>
            <a:off x="4572000" y="1383506"/>
            <a:ext cx="4279900" cy="3097499"/>
          </a:xfrm>
        </p:spPr>
        <p:txBody>
          <a:bodyPr>
            <a:normAutofit/>
          </a:bodyPr>
          <a:lstStyle>
            <a:lvl1pPr marL="0" indent="0">
              <a:buNone/>
              <a:defRPr sz="1013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chart</a:t>
            </a:r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292101" y="1383506"/>
            <a:ext cx="4111224" cy="309749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12" name="Text Placeholder 2078">
            <a:extLst>
              <a:ext uri="{FF2B5EF4-FFF2-40B4-BE49-F238E27FC236}">
                <a16:creationId xmlns:a16="http://schemas.microsoft.com/office/drawing/2014/main" id="{DE976D40-EB64-8443-8524-2F97084E2CF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94662" y="934222"/>
            <a:ext cx="8627651" cy="314744"/>
          </a:xfrm>
          <a:prstGeom prst="rect">
            <a:avLst/>
          </a:prstGeom>
        </p:spPr>
        <p:txBody>
          <a:bodyPr wrap="square" lIns="0">
            <a:noAutofit/>
          </a:bodyPr>
          <a:lstStyle>
            <a:lvl1pPr marL="0" indent="0">
              <a:buNone/>
              <a:defRPr sz="1350" b="0" i="0">
                <a:solidFill>
                  <a:schemeClr val="accent5"/>
                </a:solidFill>
                <a:latin typeface="Montserrat SemiBold" pitchFamily="2" charset="77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292101" y="560369"/>
            <a:ext cx="8623051" cy="373853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451CE90D-C2B7-A145-B742-F4069E2952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2150" y="4693595"/>
            <a:ext cx="305754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600" b="0" i="0">
                <a:solidFill>
                  <a:schemeClr val="tx2"/>
                </a:solidFill>
                <a:latin typeface="+mn-lt"/>
              </a:defRPr>
            </a:lvl1pPr>
          </a:lstStyle>
          <a:p>
            <a:fld id="{5116C895-348D-4FA1-AC3F-6A98EE2CBA6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197EDAD-CF55-D841-9671-910D0B8F9569}"/>
              </a:ext>
            </a:extLst>
          </p:cNvPr>
          <p:cNvSpPr txBox="1"/>
          <p:nvPr userDrawn="1"/>
        </p:nvSpPr>
        <p:spPr>
          <a:xfrm>
            <a:off x="654627" y="280555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US" sz="1050" dirty="0" err="1"/>
          </a:p>
        </p:txBody>
      </p:sp>
    </p:spTree>
    <p:extLst>
      <p:ext uri="{BB962C8B-B14F-4D97-AF65-F5344CB8AC3E}">
        <p14:creationId xmlns:p14="http://schemas.microsoft.com/office/powerpoint/2010/main" val="29524349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3724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 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0"/>
          <p:cNvSpPr>
            <a:spLocks noGrp="1"/>
          </p:cNvSpPr>
          <p:nvPr>
            <p:ph type="pic" sz="quarter" idx="17"/>
          </p:nvPr>
        </p:nvSpPr>
        <p:spPr>
          <a:xfrm>
            <a:off x="307975" y="1410892"/>
            <a:ext cx="1980000" cy="1278731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22" name="Picture Placeholder 20"/>
          <p:cNvSpPr>
            <a:spLocks noGrp="1"/>
          </p:cNvSpPr>
          <p:nvPr>
            <p:ph type="pic" sz="quarter" idx="18"/>
          </p:nvPr>
        </p:nvSpPr>
        <p:spPr>
          <a:xfrm>
            <a:off x="2517034" y="1410892"/>
            <a:ext cx="1980000" cy="1278731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23" name="Picture Placeholder 20"/>
          <p:cNvSpPr>
            <a:spLocks noGrp="1"/>
          </p:cNvSpPr>
          <p:nvPr>
            <p:ph type="pic" sz="quarter" idx="19"/>
          </p:nvPr>
        </p:nvSpPr>
        <p:spPr>
          <a:xfrm>
            <a:off x="4726093" y="1410892"/>
            <a:ext cx="1980000" cy="1278731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24" name="Picture Placeholder 20"/>
          <p:cNvSpPr>
            <a:spLocks noGrp="1"/>
          </p:cNvSpPr>
          <p:nvPr>
            <p:ph type="pic" sz="quarter" idx="20"/>
          </p:nvPr>
        </p:nvSpPr>
        <p:spPr>
          <a:xfrm>
            <a:off x="6935151" y="1410892"/>
            <a:ext cx="1980000" cy="1278731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21"/>
          </p:nvPr>
        </p:nvSpPr>
        <p:spPr>
          <a:xfrm>
            <a:off x="307976" y="2796778"/>
            <a:ext cx="1979613" cy="165139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27" name="Text Placeholder 25"/>
          <p:cNvSpPr>
            <a:spLocks noGrp="1"/>
          </p:cNvSpPr>
          <p:nvPr>
            <p:ph type="body" sz="quarter" idx="22"/>
          </p:nvPr>
        </p:nvSpPr>
        <p:spPr>
          <a:xfrm>
            <a:off x="2517422" y="2833570"/>
            <a:ext cx="1979613" cy="165139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28" name="Text Placeholder 25"/>
          <p:cNvSpPr>
            <a:spLocks noGrp="1"/>
          </p:cNvSpPr>
          <p:nvPr>
            <p:ph type="body" sz="quarter" idx="23"/>
          </p:nvPr>
        </p:nvSpPr>
        <p:spPr>
          <a:xfrm>
            <a:off x="4732338" y="2833570"/>
            <a:ext cx="1979613" cy="165139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29" name="Text Placeholder 25"/>
          <p:cNvSpPr>
            <a:spLocks noGrp="1"/>
          </p:cNvSpPr>
          <p:nvPr>
            <p:ph type="body" sz="quarter" idx="24"/>
          </p:nvPr>
        </p:nvSpPr>
        <p:spPr>
          <a:xfrm>
            <a:off x="6947254" y="2833570"/>
            <a:ext cx="1979613" cy="165139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30" name="Text Placeholder 2078">
            <a:extLst>
              <a:ext uri="{FF2B5EF4-FFF2-40B4-BE49-F238E27FC236}">
                <a16:creationId xmlns:a16="http://schemas.microsoft.com/office/drawing/2014/main" id="{DE976D40-EB64-8443-8524-2F97084E2CF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94662" y="934222"/>
            <a:ext cx="8627651" cy="332722"/>
          </a:xfrm>
          <a:prstGeom prst="rect">
            <a:avLst/>
          </a:prstGeom>
        </p:spPr>
        <p:txBody>
          <a:bodyPr wrap="square" lIns="0">
            <a:noAutofit/>
          </a:bodyPr>
          <a:lstStyle>
            <a:lvl1pPr marL="0" indent="0">
              <a:buNone/>
              <a:defRPr sz="1350" b="0" i="0">
                <a:solidFill>
                  <a:schemeClr val="accent5"/>
                </a:solidFill>
                <a:latin typeface="Montserrat SemiBold" pitchFamily="2" charset="77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31" name="Title Placeholder 1"/>
          <p:cNvSpPr>
            <a:spLocks noGrp="1"/>
          </p:cNvSpPr>
          <p:nvPr>
            <p:ph type="title"/>
          </p:nvPr>
        </p:nvSpPr>
        <p:spPr>
          <a:xfrm>
            <a:off x="292101" y="560369"/>
            <a:ext cx="8623051" cy="373853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451CE90D-C2B7-A145-B742-F4069E2952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2150" y="4693595"/>
            <a:ext cx="305754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600" b="0" i="0">
                <a:solidFill>
                  <a:schemeClr val="tx2"/>
                </a:solidFill>
                <a:latin typeface="+mn-lt"/>
              </a:defRPr>
            </a:lvl1pPr>
          </a:lstStyle>
          <a:p>
            <a:fld id="{5116C895-348D-4FA1-AC3F-6A98EE2CBA6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C77D89F-AD80-E940-A173-D053B3E2C118}"/>
              </a:ext>
            </a:extLst>
          </p:cNvPr>
          <p:cNvSpPr txBox="1"/>
          <p:nvPr userDrawn="1"/>
        </p:nvSpPr>
        <p:spPr>
          <a:xfrm>
            <a:off x="810491" y="272762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US" sz="1050" dirty="0" err="1"/>
          </a:p>
        </p:txBody>
      </p:sp>
    </p:spTree>
    <p:extLst>
      <p:ext uri="{BB962C8B-B14F-4D97-AF65-F5344CB8AC3E}">
        <p14:creationId xmlns:p14="http://schemas.microsoft.com/office/powerpoint/2010/main" val="3788739943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5238"/>
            <a:ext cx="9144000" cy="327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 userDrawn="1"/>
        </p:nvSpPr>
        <p:spPr>
          <a:xfrm>
            <a:off x="0" y="1265238"/>
            <a:ext cx="7667625" cy="3273425"/>
          </a:xfrm>
          <a:prstGeom prst="rect">
            <a:avLst/>
          </a:prstGeom>
          <a:solidFill>
            <a:srgbClr val="425968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AU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395288" y="3133725"/>
            <a:ext cx="5761037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 userDrawn="1"/>
        </p:nvSpPr>
        <p:spPr>
          <a:xfrm>
            <a:off x="6156325" y="2701925"/>
            <a:ext cx="863600" cy="863600"/>
          </a:xfrm>
          <a:prstGeom prst="ellipse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AU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6391855" y="3007161"/>
            <a:ext cx="392738" cy="253170"/>
            <a:chOff x="5503863" y="2646363"/>
            <a:chExt cx="576262" cy="371476"/>
          </a:xfrm>
          <a:solidFill>
            <a:schemeClr val="bg1"/>
          </a:solidFill>
        </p:grpSpPr>
        <p:sp>
          <p:nvSpPr>
            <p:cNvPr id="9" name="Freeform 5"/>
            <p:cNvSpPr>
              <a:spLocks noEditPoints="1"/>
            </p:cNvSpPr>
            <p:nvPr/>
          </p:nvSpPr>
          <p:spPr bwMode="auto">
            <a:xfrm>
              <a:off x="5562600" y="2646363"/>
              <a:ext cx="457200" cy="323850"/>
            </a:xfrm>
            <a:custGeom>
              <a:avLst/>
              <a:gdLst>
                <a:gd name="T0" fmla="*/ 3 w 122"/>
                <a:gd name="T1" fmla="*/ 84 h 86"/>
                <a:gd name="T2" fmla="*/ 119 w 122"/>
                <a:gd name="T3" fmla="*/ 84 h 86"/>
                <a:gd name="T4" fmla="*/ 119 w 122"/>
                <a:gd name="T5" fmla="*/ 10 h 86"/>
                <a:gd name="T6" fmla="*/ 113 w 122"/>
                <a:gd name="T7" fmla="*/ 3 h 86"/>
                <a:gd name="T8" fmla="*/ 9 w 122"/>
                <a:gd name="T9" fmla="*/ 3 h 86"/>
                <a:gd name="T10" fmla="*/ 3 w 122"/>
                <a:gd name="T11" fmla="*/ 10 h 86"/>
                <a:gd name="T12" fmla="*/ 3 w 122"/>
                <a:gd name="T13" fmla="*/ 84 h 86"/>
                <a:gd name="T14" fmla="*/ 120 w 122"/>
                <a:gd name="T15" fmla="*/ 86 h 86"/>
                <a:gd name="T16" fmla="*/ 1 w 122"/>
                <a:gd name="T17" fmla="*/ 86 h 86"/>
                <a:gd name="T18" fmla="*/ 0 w 122"/>
                <a:gd name="T19" fmla="*/ 85 h 86"/>
                <a:gd name="T20" fmla="*/ 0 w 122"/>
                <a:gd name="T21" fmla="*/ 10 h 86"/>
                <a:gd name="T22" fmla="*/ 9 w 122"/>
                <a:gd name="T23" fmla="*/ 0 h 86"/>
                <a:gd name="T24" fmla="*/ 113 w 122"/>
                <a:gd name="T25" fmla="*/ 0 h 86"/>
                <a:gd name="T26" fmla="*/ 122 w 122"/>
                <a:gd name="T27" fmla="*/ 10 h 86"/>
                <a:gd name="T28" fmla="*/ 122 w 122"/>
                <a:gd name="T29" fmla="*/ 85 h 86"/>
                <a:gd name="T30" fmla="*/ 120 w 122"/>
                <a:gd name="T31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2" h="86">
                  <a:moveTo>
                    <a:pt x="3" y="84"/>
                  </a:moveTo>
                  <a:cubicBezTo>
                    <a:pt x="119" y="84"/>
                    <a:pt x="119" y="84"/>
                    <a:pt x="119" y="84"/>
                  </a:cubicBezTo>
                  <a:cubicBezTo>
                    <a:pt x="119" y="10"/>
                    <a:pt x="119" y="10"/>
                    <a:pt x="119" y="10"/>
                  </a:cubicBezTo>
                  <a:cubicBezTo>
                    <a:pt x="119" y="6"/>
                    <a:pt x="116" y="3"/>
                    <a:pt x="113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5" y="3"/>
                    <a:pt x="3" y="6"/>
                    <a:pt x="3" y="10"/>
                  </a:cubicBezTo>
                  <a:lnTo>
                    <a:pt x="3" y="84"/>
                  </a:lnTo>
                  <a:close/>
                  <a:moveTo>
                    <a:pt x="120" y="86"/>
                  </a:move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0" y="86"/>
                    <a:pt x="0" y="85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5"/>
                    <a:pt x="4" y="0"/>
                    <a:pt x="9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8" y="0"/>
                    <a:pt x="122" y="5"/>
                    <a:pt x="122" y="10"/>
                  </a:cubicBezTo>
                  <a:cubicBezTo>
                    <a:pt x="122" y="85"/>
                    <a:pt x="122" y="85"/>
                    <a:pt x="122" y="85"/>
                  </a:cubicBezTo>
                  <a:cubicBezTo>
                    <a:pt x="122" y="86"/>
                    <a:pt x="121" y="86"/>
                    <a:pt x="120" y="86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latin typeface="+mn-lt"/>
                <a:cs typeface="+mn-cs"/>
              </a:endParaRPr>
            </a:p>
          </p:txBody>
        </p:sp>
        <p:sp>
          <p:nvSpPr>
            <p:cNvPr id="10" name="Freeform 6"/>
            <p:cNvSpPr>
              <a:spLocks noEditPoints="1"/>
            </p:cNvSpPr>
            <p:nvPr/>
          </p:nvSpPr>
          <p:spPr bwMode="auto">
            <a:xfrm>
              <a:off x="5503863" y="2962276"/>
              <a:ext cx="576262" cy="55563"/>
            </a:xfrm>
            <a:custGeom>
              <a:avLst/>
              <a:gdLst>
                <a:gd name="T0" fmla="*/ 4 w 154"/>
                <a:gd name="T1" fmla="*/ 2 h 15"/>
                <a:gd name="T2" fmla="*/ 3 w 154"/>
                <a:gd name="T3" fmla="*/ 3 h 15"/>
                <a:gd name="T4" fmla="*/ 3 w 154"/>
                <a:gd name="T5" fmla="*/ 5 h 15"/>
                <a:gd name="T6" fmla="*/ 12 w 154"/>
                <a:gd name="T7" fmla="*/ 12 h 15"/>
                <a:gd name="T8" fmla="*/ 142 w 154"/>
                <a:gd name="T9" fmla="*/ 12 h 15"/>
                <a:gd name="T10" fmla="*/ 151 w 154"/>
                <a:gd name="T11" fmla="*/ 5 h 15"/>
                <a:gd name="T12" fmla="*/ 151 w 154"/>
                <a:gd name="T13" fmla="*/ 3 h 15"/>
                <a:gd name="T14" fmla="*/ 149 w 154"/>
                <a:gd name="T15" fmla="*/ 2 h 15"/>
                <a:gd name="T16" fmla="*/ 4 w 154"/>
                <a:gd name="T17" fmla="*/ 2 h 15"/>
                <a:gd name="T18" fmla="*/ 142 w 154"/>
                <a:gd name="T19" fmla="*/ 15 h 15"/>
                <a:gd name="T20" fmla="*/ 12 w 154"/>
                <a:gd name="T21" fmla="*/ 15 h 15"/>
                <a:gd name="T22" fmla="*/ 0 w 154"/>
                <a:gd name="T23" fmla="*/ 6 h 15"/>
                <a:gd name="T24" fmla="*/ 1 w 154"/>
                <a:gd name="T25" fmla="*/ 2 h 15"/>
                <a:gd name="T26" fmla="*/ 4 w 154"/>
                <a:gd name="T27" fmla="*/ 0 h 15"/>
                <a:gd name="T28" fmla="*/ 149 w 154"/>
                <a:gd name="T29" fmla="*/ 0 h 15"/>
                <a:gd name="T30" fmla="*/ 153 w 154"/>
                <a:gd name="T31" fmla="*/ 2 h 15"/>
                <a:gd name="T32" fmla="*/ 153 w 154"/>
                <a:gd name="T33" fmla="*/ 6 h 15"/>
                <a:gd name="T34" fmla="*/ 142 w 154"/>
                <a:gd name="T3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4" h="15">
                  <a:moveTo>
                    <a:pt x="4" y="2"/>
                  </a:moveTo>
                  <a:cubicBezTo>
                    <a:pt x="4" y="2"/>
                    <a:pt x="3" y="3"/>
                    <a:pt x="3" y="3"/>
                  </a:cubicBezTo>
                  <a:cubicBezTo>
                    <a:pt x="3" y="4"/>
                    <a:pt x="3" y="4"/>
                    <a:pt x="3" y="5"/>
                  </a:cubicBezTo>
                  <a:cubicBezTo>
                    <a:pt x="4" y="10"/>
                    <a:pt x="8" y="12"/>
                    <a:pt x="12" y="12"/>
                  </a:cubicBezTo>
                  <a:cubicBezTo>
                    <a:pt x="142" y="12"/>
                    <a:pt x="142" y="12"/>
                    <a:pt x="142" y="12"/>
                  </a:cubicBezTo>
                  <a:cubicBezTo>
                    <a:pt x="146" y="12"/>
                    <a:pt x="149" y="10"/>
                    <a:pt x="151" y="5"/>
                  </a:cubicBezTo>
                  <a:cubicBezTo>
                    <a:pt x="151" y="4"/>
                    <a:pt x="151" y="4"/>
                    <a:pt x="151" y="3"/>
                  </a:cubicBezTo>
                  <a:cubicBezTo>
                    <a:pt x="150" y="3"/>
                    <a:pt x="150" y="2"/>
                    <a:pt x="149" y="2"/>
                  </a:cubicBezTo>
                  <a:lnTo>
                    <a:pt x="4" y="2"/>
                  </a:lnTo>
                  <a:close/>
                  <a:moveTo>
                    <a:pt x="142" y="15"/>
                  </a:moveTo>
                  <a:cubicBezTo>
                    <a:pt x="12" y="15"/>
                    <a:pt x="12" y="15"/>
                    <a:pt x="12" y="15"/>
                  </a:cubicBezTo>
                  <a:cubicBezTo>
                    <a:pt x="7" y="15"/>
                    <a:pt x="2" y="11"/>
                    <a:pt x="0" y="6"/>
                  </a:cubicBezTo>
                  <a:cubicBezTo>
                    <a:pt x="0" y="5"/>
                    <a:pt x="0" y="3"/>
                    <a:pt x="1" y="2"/>
                  </a:cubicBezTo>
                  <a:cubicBezTo>
                    <a:pt x="2" y="0"/>
                    <a:pt x="3" y="0"/>
                    <a:pt x="4" y="0"/>
                  </a:cubicBezTo>
                  <a:cubicBezTo>
                    <a:pt x="149" y="0"/>
                    <a:pt x="149" y="0"/>
                    <a:pt x="149" y="0"/>
                  </a:cubicBezTo>
                  <a:cubicBezTo>
                    <a:pt x="151" y="0"/>
                    <a:pt x="152" y="0"/>
                    <a:pt x="153" y="2"/>
                  </a:cubicBezTo>
                  <a:cubicBezTo>
                    <a:pt x="154" y="3"/>
                    <a:pt x="154" y="5"/>
                    <a:pt x="153" y="6"/>
                  </a:cubicBezTo>
                  <a:cubicBezTo>
                    <a:pt x="152" y="11"/>
                    <a:pt x="147" y="15"/>
                    <a:pt x="142" y="15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latin typeface="+mn-lt"/>
                <a:cs typeface="+mn-cs"/>
              </a:endParaRPr>
            </a:p>
          </p:txBody>
        </p:sp>
        <p:sp>
          <p:nvSpPr>
            <p:cNvPr id="11" name="Freeform 7"/>
            <p:cNvSpPr>
              <a:spLocks noEditPoints="1"/>
            </p:cNvSpPr>
            <p:nvPr/>
          </p:nvSpPr>
          <p:spPr bwMode="auto">
            <a:xfrm>
              <a:off x="5597525" y="2687638"/>
              <a:ext cx="385762" cy="244475"/>
            </a:xfrm>
            <a:custGeom>
              <a:avLst/>
              <a:gdLst>
                <a:gd name="T0" fmla="*/ 3 w 103"/>
                <a:gd name="T1" fmla="*/ 62 h 65"/>
                <a:gd name="T2" fmla="*/ 101 w 103"/>
                <a:gd name="T3" fmla="*/ 62 h 65"/>
                <a:gd name="T4" fmla="*/ 101 w 103"/>
                <a:gd name="T5" fmla="*/ 6 h 65"/>
                <a:gd name="T6" fmla="*/ 97 w 103"/>
                <a:gd name="T7" fmla="*/ 3 h 65"/>
                <a:gd name="T8" fmla="*/ 6 w 103"/>
                <a:gd name="T9" fmla="*/ 3 h 65"/>
                <a:gd name="T10" fmla="*/ 3 w 103"/>
                <a:gd name="T11" fmla="*/ 6 h 65"/>
                <a:gd name="T12" fmla="*/ 3 w 103"/>
                <a:gd name="T13" fmla="*/ 62 h 65"/>
                <a:gd name="T14" fmla="*/ 102 w 103"/>
                <a:gd name="T15" fmla="*/ 65 h 65"/>
                <a:gd name="T16" fmla="*/ 2 w 103"/>
                <a:gd name="T17" fmla="*/ 65 h 65"/>
                <a:gd name="T18" fmla="*/ 0 w 103"/>
                <a:gd name="T19" fmla="*/ 64 h 65"/>
                <a:gd name="T20" fmla="*/ 0 w 103"/>
                <a:gd name="T21" fmla="*/ 6 h 65"/>
                <a:gd name="T22" fmla="*/ 6 w 103"/>
                <a:gd name="T23" fmla="*/ 0 h 65"/>
                <a:gd name="T24" fmla="*/ 97 w 103"/>
                <a:gd name="T25" fmla="*/ 0 h 65"/>
                <a:gd name="T26" fmla="*/ 103 w 103"/>
                <a:gd name="T27" fmla="*/ 6 h 65"/>
                <a:gd name="T28" fmla="*/ 103 w 103"/>
                <a:gd name="T29" fmla="*/ 64 h 65"/>
                <a:gd name="T30" fmla="*/ 102 w 103"/>
                <a:gd name="T31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3" h="65">
                  <a:moveTo>
                    <a:pt x="3" y="62"/>
                  </a:moveTo>
                  <a:cubicBezTo>
                    <a:pt x="101" y="62"/>
                    <a:pt x="101" y="62"/>
                    <a:pt x="101" y="62"/>
                  </a:cubicBezTo>
                  <a:cubicBezTo>
                    <a:pt x="101" y="6"/>
                    <a:pt x="101" y="6"/>
                    <a:pt x="101" y="6"/>
                  </a:cubicBezTo>
                  <a:cubicBezTo>
                    <a:pt x="101" y="4"/>
                    <a:pt x="99" y="3"/>
                    <a:pt x="97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5" y="3"/>
                    <a:pt x="3" y="4"/>
                    <a:pt x="3" y="6"/>
                  </a:cubicBezTo>
                  <a:lnTo>
                    <a:pt x="3" y="62"/>
                  </a:lnTo>
                  <a:close/>
                  <a:moveTo>
                    <a:pt x="102" y="65"/>
                  </a:moveTo>
                  <a:cubicBezTo>
                    <a:pt x="2" y="65"/>
                    <a:pt x="2" y="65"/>
                    <a:pt x="2" y="65"/>
                  </a:cubicBezTo>
                  <a:cubicBezTo>
                    <a:pt x="1" y="65"/>
                    <a:pt x="0" y="64"/>
                    <a:pt x="0" y="64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101" y="0"/>
                    <a:pt x="103" y="3"/>
                    <a:pt x="103" y="6"/>
                  </a:cubicBezTo>
                  <a:cubicBezTo>
                    <a:pt x="103" y="64"/>
                    <a:pt x="103" y="64"/>
                    <a:pt x="103" y="64"/>
                  </a:cubicBezTo>
                  <a:cubicBezTo>
                    <a:pt x="103" y="64"/>
                    <a:pt x="103" y="65"/>
                    <a:pt x="102" y="65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latin typeface="+mn-lt"/>
                <a:cs typeface="+mn-cs"/>
              </a:endParaRPr>
            </a:p>
          </p:txBody>
        </p:sp>
        <p:sp>
          <p:nvSpPr>
            <p:cNvPr id="12" name="Freeform 8"/>
            <p:cNvSpPr>
              <a:spLocks noEditPoints="1"/>
            </p:cNvSpPr>
            <p:nvPr/>
          </p:nvSpPr>
          <p:spPr bwMode="auto">
            <a:xfrm>
              <a:off x="5738813" y="2763838"/>
              <a:ext cx="101600" cy="96838"/>
            </a:xfrm>
            <a:custGeom>
              <a:avLst/>
              <a:gdLst>
                <a:gd name="T0" fmla="*/ 13 w 27"/>
                <a:gd name="T1" fmla="*/ 15 h 26"/>
                <a:gd name="T2" fmla="*/ 14 w 27"/>
                <a:gd name="T3" fmla="*/ 15 h 26"/>
                <a:gd name="T4" fmla="*/ 22 w 27"/>
                <a:gd name="T5" fmla="*/ 23 h 26"/>
                <a:gd name="T6" fmla="*/ 24 w 27"/>
                <a:gd name="T7" fmla="*/ 21 h 26"/>
                <a:gd name="T8" fmla="*/ 16 w 27"/>
                <a:gd name="T9" fmla="*/ 13 h 26"/>
                <a:gd name="T10" fmla="*/ 16 w 27"/>
                <a:gd name="T11" fmla="*/ 12 h 26"/>
                <a:gd name="T12" fmla="*/ 16 w 27"/>
                <a:gd name="T13" fmla="*/ 11 h 26"/>
                <a:gd name="T14" fmla="*/ 19 w 27"/>
                <a:gd name="T15" fmla="*/ 7 h 26"/>
                <a:gd name="T16" fmla="*/ 4 w 27"/>
                <a:gd name="T17" fmla="*/ 3 h 26"/>
                <a:gd name="T18" fmla="*/ 8 w 27"/>
                <a:gd name="T19" fmla="*/ 19 h 26"/>
                <a:gd name="T20" fmla="*/ 12 w 27"/>
                <a:gd name="T21" fmla="*/ 15 h 26"/>
                <a:gd name="T22" fmla="*/ 13 w 27"/>
                <a:gd name="T23" fmla="*/ 15 h 26"/>
                <a:gd name="T24" fmla="*/ 22 w 27"/>
                <a:gd name="T25" fmla="*/ 26 h 26"/>
                <a:gd name="T26" fmla="*/ 21 w 27"/>
                <a:gd name="T27" fmla="*/ 26 h 26"/>
                <a:gd name="T28" fmla="*/ 13 w 27"/>
                <a:gd name="T29" fmla="*/ 18 h 26"/>
                <a:gd name="T30" fmla="*/ 9 w 27"/>
                <a:gd name="T31" fmla="*/ 22 h 26"/>
                <a:gd name="T32" fmla="*/ 7 w 27"/>
                <a:gd name="T33" fmla="*/ 22 h 26"/>
                <a:gd name="T34" fmla="*/ 6 w 27"/>
                <a:gd name="T35" fmla="*/ 21 h 26"/>
                <a:gd name="T36" fmla="*/ 0 w 27"/>
                <a:gd name="T37" fmla="*/ 1 h 26"/>
                <a:gd name="T38" fmla="*/ 1 w 27"/>
                <a:gd name="T39" fmla="*/ 0 h 26"/>
                <a:gd name="T40" fmla="*/ 2 w 27"/>
                <a:gd name="T41" fmla="*/ 0 h 26"/>
                <a:gd name="T42" fmla="*/ 22 w 27"/>
                <a:gd name="T43" fmla="*/ 6 h 26"/>
                <a:gd name="T44" fmla="*/ 23 w 27"/>
                <a:gd name="T45" fmla="*/ 7 h 26"/>
                <a:gd name="T46" fmla="*/ 23 w 27"/>
                <a:gd name="T47" fmla="*/ 8 h 26"/>
                <a:gd name="T48" fmla="*/ 19 w 27"/>
                <a:gd name="T49" fmla="*/ 12 h 26"/>
                <a:gd name="T50" fmla="*/ 27 w 27"/>
                <a:gd name="T51" fmla="*/ 20 h 26"/>
                <a:gd name="T52" fmla="*/ 27 w 27"/>
                <a:gd name="T53" fmla="*/ 21 h 26"/>
                <a:gd name="T54" fmla="*/ 27 w 27"/>
                <a:gd name="T55" fmla="*/ 22 h 26"/>
                <a:gd name="T56" fmla="*/ 22 w 27"/>
                <a:gd name="T57" fmla="*/ 26 h 26"/>
                <a:gd name="T58" fmla="*/ 22 w 27"/>
                <a:gd name="T5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7" h="26">
                  <a:moveTo>
                    <a:pt x="13" y="15"/>
                  </a:moveTo>
                  <a:cubicBezTo>
                    <a:pt x="13" y="15"/>
                    <a:pt x="13" y="15"/>
                    <a:pt x="14" y="15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2" y="15"/>
                    <a:pt x="12" y="15"/>
                    <a:pt x="13" y="15"/>
                  </a:cubicBezTo>
                  <a:moveTo>
                    <a:pt x="22" y="26"/>
                  </a:moveTo>
                  <a:cubicBezTo>
                    <a:pt x="21" y="26"/>
                    <a:pt x="21" y="26"/>
                    <a:pt x="21" y="26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8" y="22"/>
                    <a:pt x="8" y="22"/>
                    <a:pt x="7" y="22"/>
                  </a:cubicBezTo>
                  <a:cubicBezTo>
                    <a:pt x="7" y="22"/>
                    <a:pt x="7" y="22"/>
                    <a:pt x="6" y="2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23" y="6"/>
                    <a:pt x="23" y="6"/>
                    <a:pt x="23" y="7"/>
                  </a:cubicBezTo>
                  <a:cubicBezTo>
                    <a:pt x="23" y="7"/>
                    <a:pt x="23" y="7"/>
                    <a:pt x="23" y="8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27" y="20"/>
                    <a:pt x="27" y="20"/>
                    <a:pt x="27" y="20"/>
                  </a:cubicBezTo>
                  <a:cubicBezTo>
                    <a:pt x="27" y="20"/>
                    <a:pt x="27" y="20"/>
                    <a:pt x="27" y="21"/>
                  </a:cubicBezTo>
                  <a:cubicBezTo>
                    <a:pt x="27" y="21"/>
                    <a:pt x="27" y="21"/>
                    <a:pt x="27" y="22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6"/>
                    <a:pt x="22" y="26"/>
                    <a:pt x="22" y="26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latin typeface="+mn-lt"/>
                <a:cs typeface="+mn-cs"/>
              </a:endParaRPr>
            </a:p>
          </p:txBody>
        </p:sp>
      </p:grpSp>
      <p:grpSp>
        <p:nvGrpSpPr>
          <p:cNvPr id="13" name="Group 12"/>
          <p:cNvGrpSpPr>
            <a:grpSpLocks noChangeAspect="1"/>
          </p:cNvGrpSpPr>
          <p:nvPr userDrawn="1"/>
        </p:nvGrpSpPr>
        <p:grpSpPr>
          <a:xfrm>
            <a:off x="395536" y="351797"/>
            <a:ext cx="1400854" cy="496929"/>
            <a:chOff x="-3190875" y="-179387"/>
            <a:chExt cx="15528925" cy="5508625"/>
          </a:xfrm>
          <a:solidFill>
            <a:schemeClr val="tx1"/>
          </a:solidFill>
        </p:grpSpPr>
        <p:sp>
          <p:nvSpPr>
            <p:cNvPr id="14" name="Freeform 7"/>
            <p:cNvSpPr>
              <a:spLocks/>
            </p:cNvSpPr>
            <p:nvPr/>
          </p:nvSpPr>
          <p:spPr bwMode="auto">
            <a:xfrm>
              <a:off x="2598738" y="250825"/>
              <a:ext cx="98425" cy="5078413"/>
            </a:xfrm>
            <a:custGeom>
              <a:avLst/>
              <a:gdLst>
                <a:gd name="T0" fmla="*/ 13 w 26"/>
                <a:gd name="T1" fmla="*/ 0 h 1354"/>
                <a:gd name="T2" fmla="*/ 0 w 26"/>
                <a:gd name="T3" fmla="*/ 13 h 1354"/>
                <a:gd name="T4" fmla="*/ 0 w 26"/>
                <a:gd name="T5" fmla="*/ 1342 h 1354"/>
                <a:gd name="T6" fmla="*/ 13 w 26"/>
                <a:gd name="T7" fmla="*/ 1354 h 1354"/>
                <a:gd name="T8" fmla="*/ 26 w 26"/>
                <a:gd name="T9" fmla="*/ 1342 h 1354"/>
                <a:gd name="T10" fmla="*/ 26 w 26"/>
                <a:gd name="T11" fmla="*/ 13 h 1354"/>
                <a:gd name="T12" fmla="*/ 13 w 26"/>
                <a:gd name="T13" fmla="*/ 0 h 1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1354">
                  <a:moveTo>
                    <a:pt x="13" y="0"/>
                  </a:moveTo>
                  <a:cubicBezTo>
                    <a:pt x="5" y="0"/>
                    <a:pt x="0" y="6"/>
                    <a:pt x="0" y="13"/>
                  </a:cubicBezTo>
                  <a:cubicBezTo>
                    <a:pt x="0" y="1342"/>
                    <a:pt x="0" y="1342"/>
                    <a:pt x="0" y="1342"/>
                  </a:cubicBezTo>
                  <a:cubicBezTo>
                    <a:pt x="0" y="1349"/>
                    <a:pt x="5" y="1354"/>
                    <a:pt x="13" y="1354"/>
                  </a:cubicBezTo>
                  <a:cubicBezTo>
                    <a:pt x="20" y="1354"/>
                    <a:pt x="26" y="1349"/>
                    <a:pt x="26" y="1342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6"/>
                    <a:pt x="20" y="0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latin typeface="+mn-lt"/>
                <a:cs typeface="+mn-cs"/>
              </a:endParaRPr>
            </a:p>
          </p:txBody>
        </p:sp>
        <p:sp>
          <p:nvSpPr>
            <p:cNvPr id="15" name="Freeform 8"/>
            <p:cNvSpPr>
              <a:spLocks/>
            </p:cNvSpPr>
            <p:nvPr/>
          </p:nvSpPr>
          <p:spPr bwMode="auto">
            <a:xfrm>
              <a:off x="-171450" y="3097213"/>
              <a:ext cx="1946275" cy="1508125"/>
            </a:xfrm>
            <a:custGeom>
              <a:avLst/>
              <a:gdLst>
                <a:gd name="T0" fmla="*/ 864 w 1226"/>
                <a:gd name="T1" fmla="*/ 607 h 950"/>
                <a:gd name="T2" fmla="*/ 716 w 1226"/>
                <a:gd name="T3" fmla="*/ 0 h 950"/>
                <a:gd name="T4" fmla="*/ 512 w 1226"/>
                <a:gd name="T5" fmla="*/ 0 h 950"/>
                <a:gd name="T6" fmla="*/ 361 w 1226"/>
                <a:gd name="T7" fmla="*/ 603 h 950"/>
                <a:gd name="T8" fmla="*/ 224 w 1226"/>
                <a:gd name="T9" fmla="*/ 0 h 950"/>
                <a:gd name="T10" fmla="*/ 0 w 1226"/>
                <a:gd name="T11" fmla="*/ 0 h 950"/>
                <a:gd name="T12" fmla="*/ 248 w 1226"/>
                <a:gd name="T13" fmla="*/ 950 h 950"/>
                <a:gd name="T14" fmla="*/ 467 w 1226"/>
                <a:gd name="T15" fmla="*/ 950 h 950"/>
                <a:gd name="T16" fmla="*/ 612 w 1226"/>
                <a:gd name="T17" fmla="*/ 350 h 950"/>
                <a:gd name="T18" fmla="*/ 758 w 1226"/>
                <a:gd name="T19" fmla="*/ 950 h 950"/>
                <a:gd name="T20" fmla="*/ 973 w 1226"/>
                <a:gd name="T21" fmla="*/ 950 h 950"/>
                <a:gd name="T22" fmla="*/ 975 w 1226"/>
                <a:gd name="T23" fmla="*/ 941 h 950"/>
                <a:gd name="T24" fmla="*/ 1226 w 1226"/>
                <a:gd name="T25" fmla="*/ 0 h 950"/>
                <a:gd name="T26" fmla="*/ 1006 w 1226"/>
                <a:gd name="T27" fmla="*/ 0 h 950"/>
                <a:gd name="T28" fmla="*/ 864 w 1226"/>
                <a:gd name="T29" fmla="*/ 607 h 950"/>
                <a:gd name="T30" fmla="*/ 864 w 1226"/>
                <a:gd name="T31" fmla="*/ 607 h 9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26" h="950">
                  <a:moveTo>
                    <a:pt x="864" y="607"/>
                  </a:moveTo>
                  <a:lnTo>
                    <a:pt x="716" y="0"/>
                  </a:lnTo>
                  <a:lnTo>
                    <a:pt x="512" y="0"/>
                  </a:lnTo>
                  <a:lnTo>
                    <a:pt x="361" y="603"/>
                  </a:lnTo>
                  <a:lnTo>
                    <a:pt x="224" y="0"/>
                  </a:lnTo>
                  <a:lnTo>
                    <a:pt x="0" y="0"/>
                  </a:lnTo>
                  <a:lnTo>
                    <a:pt x="248" y="950"/>
                  </a:lnTo>
                  <a:lnTo>
                    <a:pt x="467" y="950"/>
                  </a:lnTo>
                  <a:lnTo>
                    <a:pt x="612" y="350"/>
                  </a:lnTo>
                  <a:lnTo>
                    <a:pt x="758" y="950"/>
                  </a:lnTo>
                  <a:lnTo>
                    <a:pt x="973" y="950"/>
                  </a:lnTo>
                  <a:lnTo>
                    <a:pt x="975" y="941"/>
                  </a:lnTo>
                  <a:lnTo>
                    <a:pt x="1226" y="0"/>
                  </a:lnTo>
                  <a:lnTo>
                    <a:pt x="1006" y="0"/>
                  </a:lnTo>
                  <a:lnTo>
                    <a:pt x="864" y="607"/>
                  </a:lnTo>
                  <a:lnTo>
                    <a:pt x="864" y="6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latin typeface="+mn-lt"/>
                <a:cs typeface="+mn-cs"/>
              </a:endParaRPr>
            </a:p>
          </p:txBody>
        </p:sp>
        <p:sp>
          <p:nvSpPr>
            <p:cNvPr id="16" name="Freeform 9"/>
            <p:cNvSpPr>
              <a:spLocks/>
            </p:cNvSpPr>
            <p:nvPr/>
          </p:nvSpPr>
          <p:spPr bwMode="auto">
            <a:xfrm>
              <a:off x="-2987675" y="3097213"/>
              <a:ext cx="1503363" cy="1508125"/>
            </a:xfrm>
            <a:custGeom>
              <a:avLst/>
              <a:gdLst>
                <a:gd name="T0" fmla="*/ 219 w 947"/>
                <a:gd name="T1" fmla="*/ 0 h 950"/>
                <a:gd name="T2" fmla="*/ 0 w 947"/>
                <a:gd name="T3" fmla="*/ 0 h 950"/>
                <a:gd name="T4" fmla="*/ 0 w 947"/>
                <a:gd name="T5" fmla="*/ 950 h 950"/>
                <a:gd name="T6" fmla="*/ 212 w 947"/>
                <a:gd name="T7" fmla="*/ 950 h 950"/>
                <a:gd name="T8" fmla="*/ 212 w 947"/>
                <a:gd name="T9" fmla="*/ 345 h 950"/>
                <a:gd name="T10" fmla="*/ 727 w 947"/>
                <a:gd name="T11" fmla="*/ 950 h 950"/>
                <a:gd name="T12" fmla="*/ 947 w 947"/>
                <a:gd name="T13" fmla="*/ 950 h 950"/>
                <a:gd name="T14" fmla="*/ 947 w 947"/>
                <a:gd name="T15" fmla="*/ 0 h 950"/>
                <a:gd name="T16" fmla="*/ 734 w 947"/>
                <a:gd name="T17" fmla="*/ 0 h 950"/>
                <a:gd name="T18" fmla="*/ 734 w 947"/>
                <a:gd name="T19" fmla="*/ 607 h 950"/>
                <a:gd name="T20" fmla="*/ 219 w 947"/>
                <a:gd name="T21" fmla="*/ 0 h 950"/>
                <a:gd name="T22" fmla="*/ 219 w 947"/>
                <a:gd name="T23" fmla="*/ 0 h 9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47" h="950">
                  <a:moveTo>
                    <a:pt x="219" y="0"/>
                  </a:moveTo>
                  <a:lnTo>
                    <a:pt x="0" y="0"/>
                  </a:lnTo>
                  <a:lnTo>
                    <a:pt x="0" y="950"/>
                  </a:lnTo>
                  <a:lnTo>
                    <a:pt x="212" y="950"/>
                  </a:lnTo>
                  <a:lnTo>
                    <a:pt x="212" y="345"/>
                  </a:lnTo>
                  <a:lnTo>
                    <a:pt x="727" y="950"/>
                  </a:lnTo>
                  <a:lnTo>
                    <a:pt x="947" y="950"/>
                  </a:lnTo>
                  <a:lnTo>
                    <a:pt x="947" y="0"/>
                  </a:lnTo>
                  <a:lnTo>
                    <a:pt x="734" y="0"/>
                  </a:lnTo>
                  <a:lnTo>
                    <a:pt x="734" y="607"/>
                  </a:lnTo>
                  <a:lnTo>
                    <a:pt x="219" y="0"/>
                  </a:lnTo>
                  <a:lnTo>
                    <a:pt x="21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latin typeface="+mn-lt"/>
                <a:cs typeface="+mn-cs"/>
              </a:endParaRPr>
            </a:p>
          </p:txBody>
        </p:sp>
        <p:sp>
          <p:nvSpPr>
            <p:cNvPr id="17" name="Freeform 10"/>
            <p:cNvSpPr>
              <a:spLocks/>
            </p:cNvSpPr>
            <p:nvPr/>
          </p:nvSpPr>
          <p:spPr bwMode="auto">
            <a:xfrm>
              <a:off x="-3025775" y="4822825"/>
              <a:ext cx="438150" cy="484188"/>
            </a:xfrm>
            <a:custGeom>
              <a:avLst/>
              <a:gdLst>
                <a:gd name="T0" fmla="*/ 64 w 117"/>
                <a:gd name="T1" fmla="*/ 76 h 129"/>
                <a:gd name="T2" fmla="*/ 96 w 117"/>
                <a:gd name="T3" fmla="*/ 76 h 129"/>
                <a:gd name="T4" fmla="*/ 96 w 117"/>
                <a:gd name="T5" fmla="*/ 100 h 129"/>
                <a:gd name="T6" fmla="*/ 66 w 117"/>
                <a:gd name="T7" fmla="*/ 109 h 129"/>
                <a:gd name="T8" fmla="*/ 23 w 117"/>
                <a:gd name="T9" fmla="*/ 65 h 129"/>
                <a:gd name="T10" fmla="*/ 23 w 117"/>
                <a:gd name="T11" fmla="*/ 64 h 129"/>
                <a:gd name="T12" fmla="*/ 64 w 117"/>
                <a:gd name="T13" fmla="*/ 20 h 129"/>
                <a:gd name="T14" fmla="*/ 98 w 117"/>
                <a:gd name="T15" fmla="*/ 34 h 129"/>
                <a:gd name="T16" fmla="*/ 112 w 117"/>
                <a:gd name="T17" fmla="*/ 17 h 129"/>
                <a:gd name="T18" fmla="*/ 65 w 117"/>
                <a:gd name="T19" fmla="*/ 0 h 129"/>
                <a:gd name="T20" fmla="*/ 0 w 117"/>
                <a:gd name="T21" fmla="*/ 65 h 129"/>
                <a:gd name="T22" fmla="*/ 0 w 117"/>
                <a:gd name="T23" fmla="*/ 65 h 129"/>
                <a:gd name="T24" fmla="*/ 65 w 117"/>
                <a:gd name="T25" fmla="*/ 129 h 129"/>
                <a:gd name="T26" fmla="*/ 117 w 117"/>
                <a:gd name="T27" fmla="*/ 110 h 129"/>
                <a:gd name="T28" fmla="*/ 117 w 117"/>
                <a:gd name="T29" fmla="*/ 57 h 129"/>
                <a:gd name="T30" fmla="*/ 64 w 117"/>
                <a:gd name="T31" fmla="*/ 57 h 129"/>
                <a:gd name="T32" fmla="*/ 64 w 117"/>
                <a:gd name="T33" fmla="*/ 76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7" h="129">
                  <a:moveTo>
                    <a:pt x="64" y="76"/>
                  </a:moveTo>
                  <a:cubicBezTo>
                    <a:pt x="96" y="76"/>
                    <a:pt x="96" y="76"/>
                    <a:pt x="96" y="76"/>
                  </a:cubicBezTo>
                  <a:cubicBezTo>
                    <a:pt x="96" y="100"/>
                    <a:pt x="96" y="100"/>
                    <a:pt x="96" y="100"/>
                  </a:cubicBezTo>
                  <a:cubicBezTo>
                    <a:pt x="88" y="105"/>
                    <a:pt x="77" y="109"/>
                    <a:pt x="66" y="109"/>
                  </a:cubicBezTo>
                  <a:cubicBezTo>
                    <a:pt x="40" y="109"/>
                    <a:pt x="23" y="90"/>
                    <a:pt x="23" y="65"/>
                  </a:cubicBezTo>
                  <a:cubicBezTo>
                    <a:pt x="23" y="64"/>
                    <a:pt x="23" y="64"/>
                    <a:pt x="23" y="64"/>
                  </a:cubicBezTo>
                  <a:cubicBezTo>
                    <a:pt x="23" y="40"/>
                    <a:pt x="41" y="20"/>
                    <a:pt x="64" y="20"/>
                  </a:cubicBezTo>
                  <a:cubicBezTo>
                    <a:pt x="79" y="20"/>
                    <a:pt x="89" y="26"/>
                    <a:pt x="98" y="34"/>
                  </a:cubicBezTo>
                  <a:cubicBezTo>
                    <a:pt x="112" y="17"/>
                    <a:pt x="112" y="17"/>
                    <a:pt x="112" y="17"/>
                  </a:cubicBezTo>
                  <a:cubicBezTo>
                    <a:pt x="99" y="6"/>
                    <a:pt x="86" y="0"/>
                    <a:pt x="65" y="0"/>
                  </a:cubicBezTo>
                  <a:cubicBezTo>
                    <a:pt x="27" y="0"/>
                    <a:pt x="0" y="30"/>
                    <a:pt x="0" y="65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101"/>
                    <a:pt x="26" y="129"/>
                    <a:pt x="65" y="129"/>
                  </a:cubicBezTo>
                  <a:cubicBezTo>
                    <a:pt x="87" y="129"/>
                    <a:pt x="104" y="120"/>
                    <a:pt x="117" y="110"/>
                  </a:cubicBezTo>
                  <a:cubicBezTo>
                    <a:pt x="117" y="57"/>
                    <a:pt x="117" y="57"/>
                    <a:pt x="117" y="57"/>
                  </a:cubicBezTo>
                  <a:cubicBezTo>
                    <a:pt x="64" y="57"/>
                    <a:pt x="64" y="57"/>
                    <a:pt x="64" y="57"/>
                  </a:cubicBezTo>
                  <a:cubicBezTo>
                    <a:pt x="64" y="76"/>
                    <a:pt x="64" y="76"/>
                    <a:pt x="64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latin typeface="+mn-lt"/>
                <a:cs typeface="+mn-cs"/>
              </a:endParaRPr>
            </a:p>
          </p:txBody>
        </p:sp>
        <p:sp>
          <p:nvSpPr>
            <p:cNvPr id="18" name="Freeform 11"/>
            <p:cNvSpPr>
              <a:spLocks noEditPoints="1"/>
            </p:cNvSpPr>
            <p:nvPr/>
          </p:nvSpPr>
          <p:spPr bwMode="auto">
            <a:xfrm>
              <a:off x="-2538413" y="4822825"/>
              <a:ext cx="487363" cy="484188"/>
            </a:xfrm>
            <a:custGeom>
              <a:avLst/>
              <a:gdLst>
                <a:gd name="T0" fmla="*/ 65 w 130"/>
                <a:gd name="T1" fmla="*/ 0 h 129"/>
                <a:gd name="T2" fmla="*/ 0 w 130"/>
                <a:gd name="T3" fmla="*/ 65 h 129"/>
                <a:gd name="T4" fmla="*/ 0 w 130"/>
                <a:gd name="T5" fmla="*/ 65 h 129"/>
                <a:gd name="T6" fmla="*/ 65 w 130"/>
                <a:gd name="T7" fmla="*/ 129 h 129"/>
                <a:gd name="T8" fmla="*/ 130 w 130"/>
                <a:gd name="T9" fmla="*/ 65 h 129"/>
                <a:gd name="T10" fmla="*/ 130 w 130"/>
                <a:gd name="T11" fmla="*/ 64 h 129"/>
                <a:gd name="T12" fmla="*/ 65 w 130"/>
                <a:gd name="T13" fmla="*/ 0 h 129"/>
                <a:gd name="T14" fmla="*/ 107 w 130"/>
                <a:gd name="T15" fmla="*/ 65 h 129"/>
                <a:gd name="T16" fmla="*/ 65 w 130"/>
                <a:gd name="T17" fmla="*/ 109 h 129"/>
                <a:gd name="T18" fmla="*/ 23 w 130"/>
                <a:gd name="T19" fmla="*/ 65 h 129"/>
                <a:gd name="T20" fmla="*/ 23 w 130"/>
                <a:gd name="T21" fmla="*/ 64 h 129"/>
                <a:gd name="T22" fmla="*/ 65 w 130"/>
                <a:gd name="T23" fmla="*/ 20 h 129"/>
                <a:gd name="T24" fmla="*/ 107 w 130"/>
                <a:gd name="T25" fmla="*/ 65 h 129"/>
                <a:gd name="T26" fmla="*/ 107 w 130"/>
                <a:gd name="T27" fmla="*/ 65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0" h="129">
                  <a:moveTo>
                    <a:pt x="65" y="0"/>
                  </a:moveTo>
                  <a:cubicBezTo>
                    <a:pt x="27" y="0"/>
                    <a:pt x="0" y="30"/>
                    <a:pt x="0" y="65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100"/>
                    <a:pt x="27" y="129"/>
                    <a:pt x="65" y="129"/>
                  </a:cubicBezTo>
                  <a:cubicBezTo>
                    <a:pt x="103" y="129"/>
                    <a:pt x="130" y="100"/>
                    <a:pt x="130" y="65"/>
                  </a:cubicBezTo>
                  <a:cubicBezTo>
                    <a:pt x="130" y="64"/>
                    <a:pt x="130" y="64"/>
                    <a:pt x="130" y="64"/>
                  </a:cubicBezTo>
                  <a:cubicBezTo>
                    <a:pt x="130" y="29"/>
                    <a:pt x="103" y="0"/>
                    <a:pt x="65" y="0"/>
                  </a:cubicBezTo>
                  <a:close/>
                  <a:moveTo>
                    <a:pt x="107" y="65"/>
                  </a:moveTo>
                  <a:cubicBezTo>
                    <a:pt x="107" y="89"/>
                    <a:pt x="90" y="109"/>
                    <a:pt x="65" y="109"/>
                  </a:cubicBezTo>
                  <a:cubicBezTo>
                    <a:pt x="40" y="109"/>
                    <a:pt x="23" y="89"/>
                    <a:pt x="23" y="65"/>
                  </a:cubicBezTo>
                  <a:cubicBezTo>
                    <a:pt x="23" y="64"/>
                    <a:pt x="23" y="64"/>
                    <a:pt x="23" y="64"/>
                  </a:cubicBezTo>
                  <a:cubicBezTo>
                    <a:pt x="23" y="40"/>
                    <a:pt x="40" y="20"/>
                    <a:pt x="65" y="20"/>
                  </a:cubicBezTo>
                  <a:cubicBezTo>
                    <a:pt x="89" y="20"/>
                    <a:pt x="107" y="40"/>
                    <a:pt x="107" y="65"/>
                  </a:cubicBezTo>
                  <a:cubicBezTo>
                    <a:pt x="107" y="65"/>
                    <a:pt x="107" y="65"/>
                    <a:pt x="107" y="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latin typeface="+mn-lt"/>
                <a:cs typeface="+mn-cs"/>
              </a:endParaRPr>
            </a:p>
          </p:txBody>
        </p:sp>
        <p:sp>
          <p:nvSpPr>
            <p:cNvPr id="19" name="Freeform 12"/>
            <p:cNvSpPr>
              <a:spLocks/>
            </p:cNvSpPr>
            <p:nvPr/>
          </p:nvSpPr>
          <p:spPr bwMode="auto">
            <a:xfrm>
              <a:off x="-2058988" y="4830763"/>
              <a:ext cx="461963" cy="471488"/>
            </a:xfrm>
            <a:custGeom>
              <a:avLst/>
              <a:gdLst>
                <a:gd name="T0" fmla="*/ 147 w 291"/>
                <a:gd name="T1" fmla="*/ 227 h 297"/>
                <a:gd name="T2" fmla="*/ 57 w 291"/>
                <a:gd name="T3" fmla="*/ 0 h 297"/>
                <a:gd name="T4" fmla="*/ 0 w 291"/>
                <a:gd name="T5" fmla="*/ 0 h 297"/>
                <a:gd name="T6" fmla="*/ 123 w 291"/>
                <a:gd name="T7" fmla="*/ 297 h 297"/>
                <a:gd name="T8" fmla="*/ 168 w 291"/>
                <a:gd name="T9" fmla="*/ 297 h 297"/>
                <a:gd name="T10" fmla="*/ 291 w 291"/>
                <a:gd name="T11" fmla="*/ 0 h 297"/>
                <a:gd name="T12" fmla="*/ 234 w 291"/>
                <a:gd name="T13" fmla="*/ 0 h 297"/>
                <a:gd name="T14" fmla="*/ 147 w 291"/>
                <a:gd name="T15" fmla="*/ 227 h 297"/>
                <a:gd name="T16" fmla="*/ 147 w 291"/>
                <a:gd name="T17" fmla="*/ 227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1" h="297">
                  <a:moveTo>
                    <a:pt x="147" y="227"/>
                  </a:moveTo>
                  <a:lnTo>
                    <a:pt x="57" y="0"/>
                  </a:lnTo>
                  <a:lnTo>
                    <a:pt x="0" y="0"/>
                  </a:lnTo>
                  <a:lnTo>
                    <a:pt x="123" y="297"/>
                  </a:lnTo>
                  <a:lnTo>
                    <a:pt x="168" y="297"/>
                  </a:lnTo>
                  <a:lnTo>
                    <a:pt x="291" y="0"/>
                  </a:lnTo>
                  <a:lnTo>
                    <a:pt x="234" y="0"/>
                  </a:lnTo>
                  <a:lnTo>
                    <a:pt x="147" y="227"/>
                  </a:lnTo>
                  <a:lnTo>
                    <a:pt x="147" y="2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latin typeface="+mn-lt"/>
                <a:cs typeface="+mn-cs"/>
              </a:endParaRPr>
            </a:p>
          </p:txBody>
        </p:sp>
        <p:sp>
          <p:nvSpPr>
            <p:cNvPr id="20" name="Freeform 13"/>
            <p:cNvSpPr>
              <a:spLocks/>
            </p:cNvSpPr>
            <p:nvPr/>
          </p:nvSpPr>
          <p:spPr bwMode="auto">
            <a:xfrm>
              <a:off x="-1541463" y="4830763"/>
              <a:ext cx="349250" cy="468313"/>
            </a:xfrm>
            <a:custGeom>
              <a:avLst/>
              <a:gdLst>
                <a:gd name="T0" fmla="*/ 50 w 220"/>
                <a:gd name="T1" fmla="*/ 170 h 295"/>
                <a:gd name="T2" fmla="*/ 199 w 220"/>
                <a:gd name="T3" fmla="*/ 170 h 295"/>
                <a:gd name="T4" fmla="*/ 199 w 220"/>
                <a:gd name="T5" fmla="*/ 123 h 295"/>
                <a:gd name="T6" fmla="*/ 50 w 220"/>
                <a:gd name="T7" fmla="*/ 123 h 295"/>
                <a:gd name="T8" fmla="*/ 50 w 220"/>
                <a:gd name="T9" fmla="*/ 47 h 295"/>
                <a:gd name="T10" fmla="*/ 218 w 220"/>
                <a:gd name="T11" fmla="*/ 47 h 295"/>
                <a:gd name="T12" fmla="*/ 218 w 220"/>
                <a:gd name="T13" fmla="*/ 0 h 295"/>
                <a:gd name="T14" fmla="*/ 0 w 220"/>
                <a:gd name="T15" fmla="*/ 0 h 295"/>
                <a:gd name="T16" fmla="*/ 0 w 220"/>
                <a:gd name="T17" fmla="*/ 295 h 295"/>
                <a:gd name="T18" fmla="*/ 220 w 220"/>
                <a:gd name="T19" fmla="*/ 295 h 295"/>
                <a:gd name="T20" fmla="*/ 220 w 220"/>
                <a:gd name="T21" fmla="*/ 248 h 295"/>
                <a:gd name="T22" fmla="*/ 50 w 220"/>
                <a:gd name="T23" fmla="*/ 248 h 295"/>
                <a:gd name="T24" fmla="*/ 50 w 220"/>
                <a:gd name="T25" fmla="*/ 170 h 295"/>
                <a:gd name="T26" fmla="*/ 50 w 220"/>
                <a:gd name="T27" fmla="*/ 170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0" h="295">
                  <a:moveTo>
                    <a:pt x="50" y="170"/>
                  </a:moveTo>
                  <a:lnTo>
                    <a:pt x="199" y="170"/>
                  </a:lnTo>
                  <a:lnTo>
                    <a:pt x="199" y="123"/>
                  </a:lnTo>
                  <a:lnTo>
                    <a:pt x="50" y="123"/>
                  </a:lnTo>
                  <a:lnTo>
                    <a:pt x="50" y="47"/>
                  </a:lnTo>
                  <a:lnTo>
                    <a:pt x="218" y="47"/>
                  </a:lnTo>
                  <a:lnTo>
                    <a:pt x="218" y="0"/>
                  </a:lnTo>
                  <a:lnTo>
                    <a:pt x="0" y="0"/>
                  </a:lnTo>
                  <a:lnTo>
                    <a:pt x="0" y="295"/>
                  </a:lnTo>
                  <a:lnTo>
                    <a:pt x="220" y="295"/>
                  </a:lnTo>
                  <a:lnTo>
                    <a:pt x="220" y="248"/>
                  </a:lnTo>
                  <a:lnTo>
                    <a:pt x="50" y="248"/>
                  </a:lnTo>
                  <a:lnTo>
                    <a:pt x="50" y="170"/>
                  </a:lnTo>
                  <a:lnTo>
                    <a:pt x="50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latin typeface="+mn-lt"/>
                <a:cs typeface="+mn-cs"/>
              </a:endParaRPr>
            </a:p>
          </p:txBody>
        </p:sp>
        <p:sp>
          <p:nvSpPr>
            <p:cNvPr id="21" name="Freeform 14"/>
            <p:cNvSpPr>
              <a:spLocks noEditPoints="1"/>
            </p:cNvSpPr>
            <p:nvPr/>
          </p:nvSpPr>
          <p:spPr bwMode="auto">
            <a:xfrm>
              <a:off x="-1112838" y="4830763"/>
              <a:ext cx="393700" cy="468313"/>
            </a:xfrm>
            <a:custGeom>
              <a:avLst/>
              <a:gdLst>
                <a:gd name="T0" fmla="*/ 101 w 105"/>
                <a:gd name="T1" fmla="*/ 40 h 125"/>
                <a:gd name="T2" fmla="*/ 101 w 105"/>
                <a:gd name="T3" fmla="*/ 40 h 125"/>
                <a:gd name="T4" fmla="*/ 91 w 105"/>
                <a:gd name="T5" fmla="*/ 13 h 125"/>
                <a:gd name="T6" fmla="*/ 55 w 105"/>
                <a:gd name="T7" fmla="*/ 0 h 125"/>
                <a:gd name="T8" fmla="*/ 0 w 105"/>
                <a:gd name="T9" fmla="*/ 0 h 125"/>
                <a:gd name="T10" fmla="*/ 0 w 105"/>
                <a:gd name="T11" fmla="*/ 125 h 125"/>
                <a:gd name="T12" fmla="*/ 22 w 105"/>
                <a:gd name="T13" fmla="*/ 125 h 125"/>
                <a:gd name="T14" fmla="*/ 22 w 105"/>
                <a:gd name="T15" fmla="*/ 81 h 125"/>
                <a:gd name="T16" fmla="*/ 49 w 105"/>
                <a:gd name="T17" fmla="*/ 81 h 125"/>
                <a:gd name="T18" fmla="*/ 80 w 105"/>
                <a:gd name="T19" fmla="*/ 125 h 125"/>
                <a:gd name="T20" fmla="*/ 105 w 105"/>
                <a:gd name="T21" fmla="*/ 125 h 125"/>
                <a:gd name="T22" fmla="*/ 72 w 105"/>
                <a:gd name="T23" fmla="*/ 78 h 125"/>
                <a:gd name="T24" fmla="*/ 101 w 105"/>
                <a:gd name="T25" fmla="*/ 40 h 125"/>
                <a:gd name="T26" fmla="*/ 22 w 105"/>
                <a:gd name="T27" fmla="*/ 62 h 125"/>
                <a:gd name="T28" fmla="*/ 22 w 105"/>
                <a:gd name="T29" fmla="*/ 20 h 125"/>
                <a:gd name="T30" fmla="*/ 53 w 105"/>
                <a:gd name="T31" fmla="*/ 20 h 125"/>
                <a:gd name="T32" fmla="*/ 79 w 105"/>
                <a:gd name="T33" fmla="*/ 41 h 125"/>
                <a:gd name="T34" fmla="*/ 79 w 105"/>
                <a:gd name="T35" fmla="*/ 41 h 125"/>
                <a:gd name="T36" fmla="*/ 54 w 105"/>
                <a:gd name="T37" fmla="*/ 62 h 125"/>
                <a:gd name="T38" fmla="*/ 22 w 105"/>
                <a:gd name="T39" fmla="*/ 62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5" h="125">
                  <a:moveTo>
                    <a:pt x="101" y="40"/>
                  </a:moveTo>
                  <a:cubicBezTo>
                    <a:pt x="101" y="40"/>
                    <a:pt x="101" y="40"/>
                    <a:pt x="101" y="40"/>
                  </a:cubicBezTo>
                  <a:cubicBezTo>
                    <a:pt x="101" y="29"/>
                    <a:pt x="98" y="20"/>
                    <a:pt x="91" y="13"/>
                  </a:cubicBezTo>
                  <a:cubicBezTo>
                    <a:pt x="83" y="5"/>
                    <a:pt x="71" y="0"/>
                    <a:pt x="5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22" y="125"/>
                    <a:pt x="22" y="125"/>
                    <a:pt x="22" y="125"/>
                  </a:cubicBezTo>
                  <a:cubicBezTo>
                    <a:pt x="22" y="81"/>
                    <a:pt x="22" y="81"/>
                    <a:pt x="22" y="81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80" y="125"/>
                    <a:pt x="80" y="125"/>
                    <a:pt x="80" y="125"/>
                  </a:cubicBezTo>
                  <a:cubicBezTo>
                    <a:pt x="105" y="125"/>
                    <a:pt x="105" y="125"/>
                    <a:pt x="105" y="125"/>
                  </a:cubicBezTo>
                  <a:cubicBezTo>
                    <a:pt x="72" y="78"/>
                    <a:pt x="72" y="78"/>
                    <a:pt x="72" y="78"/>
                  </a:cubicBezTo>
                  <a:cubicBezTo>
                    <a:pt x="89" y="73"/>
                    <a:pt x="101" y="60"/>
                    <a:pt x="101" y="40"/>
                  </a:cubicBezTo>
                  <a:close/>
                  <a:moveTo>
                    <a:pt x="22" y="62"/>
                  </a:moveTo>
                  <a:cubicBezTo>
                    <a:pt x="22" y="20"/>
                    <a:pt x="22" y="20"/>
                    <a:pt x="22" y="20"/>
                  </a:cubicBezTo>
                  <a:cubicBezTo>
                    <a:pt x="53" y="20"/>
                    <a:pt x="53" y="20"/>
                    <a:pt x="53" y="20"/>
                  </a:cubicBezTo>
                  <a:cubicBezTo>
                    <a:pt x="70" y="20"/>
                    <a:pt x="79" y="28"/>
                    <a:pt x="79" y="41"/>
                  </a:cubicBezTo>
                  <a:cubicBezTo>
                    <a:pt x="79" y="41"/>
                    <a:pt x="79" y="41"/>
                    <a:pt x="79" y="41"/>
                  </a:cubicBezTo>
                  <a:cubicBezTo>
                    <a:pt x="79" y="54"/>
                    <a:pt x="69" y="62"/>
                    <a:pt x="54" y="62"/>
                  </a:cubicBezTo>
                  <a:cubicBezTo>
                    <a:pt x="22" y="62"/>
                    <a:pt x="22" y="62"/>
                    <a:pt x="22" y="6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latin typeface="+mn-lt"/>
                <a:cs typeface="+mn-cs"/>
              </a:endParaRPr>
            </a:p>
          </p:txBody>
        </p:sp>
        <p:sp>
          <p:nvSpPr>
            <p:cNvPr id="22" name="Freeform 15"/>
            <p:cNvSpPr>
              <a:spLocks/>
            </p:cNvSpPr>
            <p:nvPr/>
          </p:nvSpPr>
          <p:spPr bwMode="auto">
            <a:xfrm>
              <a:off x="-658813" y="4830763"/>
              <a:ext cx="404813" cy="468313"/>
            </a:xfrm>
            <a:custGeom>
              <a:avLst/>
              <a:gdLst>
                <a:gd name="T0" fmla="*/ 203 w 255"/>
                <a:gd name="T1" fmla="*/ 203 h 295"/>
                <a:gd name="T2" fmla="*/ 47 w 255"/>
                <a:gd name="T3" fmla="*/ 0 h 295"/>
                <a:gd name="T4" fmla="*/ 0 w 255"/>
                <a:gd name="T5" fmla="*/ 0 h 295"/>
                <a:gd name="T6" fmla="*/ 0 w 255"/>
                <a:gd name="T7" fmla="*/ 295 h 295"/>
                <a:gd name="T8" fmla="*/ 49 w 255"/>
                <a:gd name="T9" fmla="*/ 295 h 295"/>
                <a:gd name="T10" fmla="*/ 49 w 255"/>
                <a:gd name="T11" fmla="*/ 85 h 295"/>
                <a:gd name="T12" fmla="*/ 212 w 255"/>
                <a:gd name="T13" fmla="*/ 295 h 295"/>
                <a:gd name="T14" fmla="*/ 255 w 255"/>
                <a:gd name="T15" fmla="*/ 295 h 295"/>
                <a:gd name="T16" fmla="*/ 255 w 255"/>
                <a:gd name="T17" fmla="*/ 0 h 295"/>
                <a:gd name="T18" fmla="*/ 203 w 255"/>
                <a:gd name="T19" fmla="*/ 0 h 295"/>
                <a:gd name="T20" fmla="*/ 203 w 255"/>
                <a:gd name="T21" fmla="*/ 203 h 295"/>
                <a:gd name="T22" fmla="*/ 203 w 255"/>
                <a:gd name="T23" fmla="*/ 203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55" h="295">
                  <a:moveTo>
                    <a:pt x="203" y="203"/>
                  </a:moveTo>
                  <a:lnTo>
                    <a:pt x="47" y="0"/>
                  </a:lnTo>
                  <a:lnTo>
                    <a:pt x="0" y="0"/>
                  </a:lnTo>
                  <a:lnTo>
                    <a:pt x="0" y="295"/>
                  </a:lnTo>
                  <a:lnTo>
                    <a:pt x="49" y="295"/>
                  </a:lnTo>
                  <a:lnTo>
                    <a:pt x="49" y="85"/>
                  </a:lnTo>
                  <a:lnTo>
                    <a:pt x="212" y="295"/>
                  </a:lnTo>
                  <a:lnTo>
                    <a:pt x="255" y="295"/>
                  </a:lnTo>
                  <a:lnTo>
                    <a:pt x="255" y="0"/>
                  </a:lnTo>
                  <a:lnTo>
                    <a:pt x="203" y="0"/>
                  </a:lnTo>
                  <a:lnTo>
                    <a:pt x="203" y="203"/>
                  </a:lnTo>
                  <a:lnTo>
                    <a:pt x="203" y="2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latin typeface="+mn-lt"/>
                <a:cs typeface="+mn-cs"/>
              </a:endParaRPr>
            </a:p>
          </p:txBody>
        </p:sp>
        <p:sp>
          <p:nvSpPr>
            <p:cNvPr id="23" name="Freeform 16"/>
            <p:cNvSpPr>
              <a:spLocks/>
            </p:cNvSpPr>
            <p:nvPr/>
          </p:nvSpPr>
          <p:spPr bwMode="auto">
            <a:xfrm>
              <a:off x="-171450" y="4830763"/>
              <a:ext cx="457200" cy="468313"/>
            </a:xfrm>
            <a:custGeom>
              <a:avLst/>
              <a:gdLst>
                <a:gd name="T0" fmla="*/ 144 w 288"/>
                <a:gd name="T1" fmla="*/ 139 h 295"/>
                <a:gd name="T2" fmla="*/ 54 w 288"/>
                <a:gd name="T3" fmla="*/ 0 h 295"/>
                <a:gd name="T4" fmla="*/ 0 w 288"/>
                <a:gd name="T5" fmla="*/ 0 h 295"/>
                <a:gd name="T6" fmla="*/ 0 w 288"/>
                <a:gd name="T7" fmla="*/ 295 h 295"/>
                <a:gd name="T8" fmla="*/ 52 w 288"/>
                <a:gd name="T9" fmla="*/ 295 h 295"/>
                <a:gd name="T10" fmla="*/ 52 w 288"/>
                <a:gd name="T11" fmla="*/ 85 h 295"/>
                <a:gd name="T12" fmla="*/ 141 w 288"/>
                <a:gd name="T13" fmla="*/ 222 h 295"/>
                <a:gd name="T14" fmla="*/ 144 w 288"/>
                <a:gd name="T15" fmla="*/ 222 h 295"/>
                <a:gd name="T16" fmla="*/ 236 w 288"/>
                <a:gd name="T17" fmla="*/ 85 h 295"/>
                <a:gd name="T18" fmla="*/ 236 w 288"/>
                <a:gd name="T19" fmla="*/ 295 h 295"/>
                <a:gd name="T20" fmla="*/ 288 w 288"/>
                <a:gd name="T21" fmla="*/ 295 h 295"/>
                <a:gd name="T22" fmla="*/ 288 w 288"/>
                <a:gd name="T23" fmla="*/ 0 h 295"/>
                <a:gd name="T24" fmla="*/ 234 w 288"/>
                <a:gd name="T25" fmla="*/ 0 h 295"/>
                <a:gd name="T26" fmla="*/ 144 w 288"/>
                <a:gd name="T27" fmla="*/ 139 h 295"/>
                <a:gd name="T28" fmla="*/ 144 w 288"/>
                <a:gd name="T29" fmla="*/ 139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88" h="295">
                  <a:moveTo>
                    <a:pt x="144" y="139"/>
                  </a:moveTo>
                  <a:lnTo>
                    <a:pt x="54" y="0"/>
                  </a:lnTo>
                  <a:lnTo>
                    <a:pt x="0" y="0"/>
                  </a:lnTo>
                  <a:lnTo>
                    <a:pt x="0" y="295"/>
                  </a:lnTo>
                  <a:lnTo>
                    <a:pt x="52" y="295"/>
                  </a:lnTo>
                  <a:lnTo>
                    <a:pt x="52" y="85"/>
                  </a:lnTo>
                  <a:lnTo>
                    <a:pt x="141" y="222"/>
                  </a:lnTo>
                  <a:lnTo>
                    <a:pt x="144" y="222"/>
                  </a:lnTo>
                  <a:lnTo>
                    <a:pt x="236" y="85"/>
                  </a:lnTo>
                  <a:lnTo>
                    <a:pt x="236" y="295"/>
                  </a:lnTo>
                  <a:lnTo>
                    <a:pt x="288" y="295"/>
                  </a:lnTo>
                  <a:lnTo>
                    <a:pt x="288" y="0"/>
                  </a:lnTo>
                  <a:lnTo>
                    <a:pt x="234" y="0"/>
                  </a:lnTo>
                  <a:lnTo>
                    <a:pt x="144" y="139"/>
                  </a:lnTo>
                  <a:lnTo>
                    <a:pt x="144" y="1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latin typeface="+mn-lt"/>
                <a:cs typeface="+mn-cs"/>
              </a:endParaRPr>
            </a:p>
          </p:txBody>
        </p:sp>
        <p:sp>
          <p:nvSpPr>
            <p:cNvPr id="24" name="Freeform 17"/>
            <p:cNvSpPr>
              <a:spLocks/>
            </p:cNvSpPr>
            <p:nvPr/>
          </p:nvSpPr>
          <p:spPr bwMode="auto">
            <a:xfrm>
              <a:off x="365125" y="4830763"/>
              <a:ext cx="347663" cy="468313"/>
            </a:xfrm>
            <a:custGeom>
              <a:avLst/>
              <a:gdLst>
                <a:gd name="T0" fmla="*/ 52 w 219"/>
                <a:gd name="T1" fmla="*/ 170 h 295"/>
                <a:gd name="T2" fmla="*/ 198 w 219"/>
                <a:gd name="T3" fmla="*/ 170 h 295"/>
                <a:gd name="T4" fmla="*/ 198 w 219"/>
                <a:gd name="T5" fmla="*/ 123 h 295"/>
                <a:gd name="T6" fmla="*/ 52 w 219"/>
                <a:gd name="T7" fmla="*/ 123 h 295"/>
                <a:gd name="T8" fmla="*/ 52 w 219"/>
                <a:gd name="T9" fmla="*/ 47 h 295"/>
                <a:gd name="T10" fmla="*/ 217 w 219"/>
                <a:gd name="T11" fmla="*/ 47 h 295"/>
                <a:gd name="T12" fmla="*/ 217 w 219"/>
                <a:gd name="T13" fmla="*/ 0 h 295"/>
                <a:gd name="T14" fmla="*/ 0 w 219"/>
                <a:gd name="T15" fmla="*/ 0 h 295"/>
                <a:gd name="T16" fmla="*/ 0 w 219"/>
                <a:gd name="T17" fmla="*/ 295 h 295"/>
                <a:gd name="T18" fmla="*/ 219 w 219"/>
                <a:gd name="T19" fmla="*/ 295 h 295"/>
                <a:gd name="T20" fmla="*/ 219 w 219"/>
                <a:gd name="T21" fmla="*/ 248 h 295"/>
                <a:gd name="T22" fmla="*/ 52 w 219"/>
                <a:gd name="T23" fmla="*/ 248 h 295"/>
                <a:gd name="T24" fmla="*/ 52 w 219"/>
                <a:gd name="T25" fmla="*/ 170 h 295"/>
                <a:gd name="T26" fmla="*/ 52 w 219"/>
                <a:gd name="T27" fmla="*/ 170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9" h="295">
                  <a:moveTo>
                    <a:pt x="52" y="170"/>
                  </a:moveTo>
                  <a:lnTo>
                    <a:pt x="198" y="170"/>
                  </a:lnTo>
                  <a:lnTo>
                    <a:pt x="198" y="123"/>
                  </a:lnTo>
                  <a:lnTo>
                    <a:pt x="52" y="123"/>
                  </a:lnTo>
                  <a:lnTo>
                    <a:pt x="52" y="47"/>
                  </a:lnTo>
                  <a:lnTo>
                    <a:pt x="217" y="47"/>
                  </a:lnTo>
                  <a:lnTo>
                    <a:pt x="217" y="0"/>
                  </a:lnTo>
                  <a:lnTo>
                    <a:pt x="0" y="0"/>
                  </a:lnTo>
                  <a:lnTo>
                    <a:pt x="0" y="295"/>
                  </a:lnTo>
                  <a:lnTo>
                    <a:pt x="219" y="295"/>
                  </a:lnTo>
                  <a:lnTo>
                    <a:pt x="219" y="248"/>
                  </a:lnTo>
                  <a:lnTo>
                    <a:pt x="52" y="248"/>
                  </a:lnTo>
                  <a:lnTo>
                    <a:pt x="52" y="170"/>
                  </a:lnTo>
                  <a:lnTo>
                    <a:pt x="5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latin typeface="+mn-lt"/>
                <a:cs typeface="+mn-cs"/>
              </a:endParaRPr>
            </a:p>
          </p:txBody>
        </p:sp>
        <p:sp>
          <p:nvSpPr>
            <p:cNvPr id="25" name="Freeform 18"/>
            <p:cNvSpPr>
              <a:spLocks/>
            </p:cNvSpPr>
            <p:nvPr/>
          </p:nvSpPr>
          <p:spPr bwMode="auto">
            <a:xfrm>
              <a:off x="795338" y="4830763"/>
              <a:ext cx="404813" cy="468313"/>
            </a:xfrm>
            <a:custGeom>
              <a:avLst/>
              <a:gdLst>
                <a:gd name="T0" fmla="*/ 203 w 255"/>
                <a:gd name="T1" fmla="*/ 203 h 295"/>
                <a:gd name="T2" fmla="*/ 47 w 255"/>
                <a:gd name="T3" fmla="*/ 0 h 295"/>
                <a:gd name="T4" fmla="*/ 0 w 255"/>
                <a:gd name="T5" fmla="*/ 0 h 295"/>
                <a:gd name="T6" fmla="*/ 0 w 255"/>
                <a:gd name="T7" fmla="*/ 295 h 295"/>
                <a:gd name="T8" fmla="*/ 50 w 255"/>
                <a:gd name="T9" fmla="*/ 295 h 295"/>
                <a:gd name="T10" fmla="*/ 50 w 255"/>
                <a:gd name="T11" fmla="*/ 85 h 295"/>
                <a:gd name="T12" fmla="*/ 213 w 255"/>
                <a:gd name="T13" fmla="*/ 295 h 295"/>
                <a:gd name="T14" fmla="*/ 255 w 255"/>
                <a:gd name="T15" fmla="*/ 295 h 295"/>
                <a:gd name="T16" fmla="*/ 255 w 255"/>
                <a:gd name="T17" fmla="*/ 0 h 295"/>
                <a:gd name="T18" fmla="*/ 203 w 255"/>
                <a:gd name="T19" fmla="*/ 0 h 295"/>
                <a:gd name="T20" fmla="*/ 203 w 255"/>
                <a:gd name="T21" fmla="*/ 203 h 295"/>
                <a:gd name="T22" fmla="*/ 203 w 255"/>
                <a:gd name="T23" fmla="*/ 203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55" h="295">
                  <a:moveTo>
                    <a:pt x="203" y="203"/>
                  </a:moveTo>
                  <a:lnTo>
                    <a:pt x="47" y="0"/>
                  </a:lnTo>
                  <a:lnTo>
                    <a:pt x="0" y="0"/>
                  </a:lnTo>
                  <a:lnTo>
                    <a:pt x="0" y="295"/>
                  </a:lnTo>
                  <a:lnTo>
                    <a:pt x="50" y="295"/>
                  </a:lnTo>
                  <a:lnTo>
                    <a:pt x="50" y="85"/>
                  </a:lnTo>
                  <a:lnTo>
                    <a:pt x="213" y="295"/>
                  </a:lnTo>
                  <a:lnTo>
                    <a:pt x="255" y="295"/>
                  </a:lnTo>
                  <a:lnTo>
                    <a:pt x="255" y="0"/>
                  </a:lnTo>
                  <a:lnTo>
                    <a:pt x="203" y="0"/>
                  </a:lnTo>
                  <a:lnTo>
                    <a:pt x="203" y="203"/>
                  </a:lnTo>
                  <a:lnTo>
                    <a:pt x="203" y="2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latin typeface="+mn-lt"/>
                <a:cs typeface="+mn-cs"/>
              </a:endParaRPr>
            </a:p>
          </p:txBody>
        </p:sp>
        <p:sp>
          <p:nvSpPr>
            <p:cNvPr id="26" name="Freeform 19"/>
            <p:cNvSpPr>
              <a:spLocks/>
            </p:cNvSpPr>
            <p:nvPr/>
          </p:nvSpPr>
          <p:spPr bwMode="auto">
            <a:xfrm>
              <a:off x="1263650" y="4830763"/>
              <a:ext cx="379413" cy="468313"/>
            </a:xfrm>
            <a:custGeom>
              <a:avLst/>
              <a:gdLst>
                <a:gd name="T0" fmla="*/ 0 w 239"/>
                <a:gd name="T1" fmla="*/ 49 h 295"/>
                <a:gd name="T2" fmla="*/ 95 w 239"/>
                <a:gd name="T3" fmla="*/ 49 h 295"/>
                <a:gd name="T4" fmla="*/ 95 w 239"/>
                <a:gd name="T5" fmla="*/ 295 h 295"/>
                <a:gd name="T6" fmla="*/ 147 w 239"/>
                <a:gd name="T7" fmla="*/ 295 h 295"/>
                <a:gd name="T8" fmla="*/ 147 w 239"/>
                <a:gd name="T9" fmla="*/ 49 h 295"/>
                <a:gd name="T10" fmla="*/ 239 w 239"/>
                <a:gd name="T11" fmla="*/ 49 h 295"/>
                <a:gd name="T12" fmla="*/ 239 w 239"/>
                <a:gd name="T13" fmla="*/ 0 h 295"/>
                <a:gd name="T14" fmla="*/ 0 w 239"/>
                <a:gd name="T15" fmla="*/ 0 h 295"/>
                <a:gd name="T16" fmla="*/ 0 w 239"/>
                <a:gd name="T17" fmla="*/ 49 h 295"/>
                <a:gd name="T18" fmla="*/ 0 w 239"/>
                <a:gd name="T19" fmla="*/ 49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9" h="295">
                  <a:moveTo>
                    <a:pt x="0" y="49"/>
                  </a:moveTo>
                  <a:lnTo>
                    <a:pt x="95" y="49"/>
                  </a:lnTo>
                  <a:lnTo>
                    <a:pt x="95" y="295"/>
                  </a:lnTo>
                  <a:lnTo>
                    <a:pt x="147" y="295"/>
                  </a:lnTo>
                  <a:lnTo>
                    <a:pt x="147" y="49"/>
                  </a:lnTo>
                  <a:lnTo>
                    <a:pt x="239" y="49"/>
                  </a:lnTo>
                  <a:lnTo>
                    <a:pt x="239" y="0"/>
                  </a:lnTo>
                  <a:lnTo>
                    <a:pt x="0" y="0"/>
                  </a:lnTo>
                  <a:lnTo>
                    <a:pt x="0" y="49"/>
                  </a:lnTo>
                  <a:lnTo>
                    <a:pt x="0" y="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latin typeface="+mn-lt"/>
                <a:cs typeface="+mn-cs"/>
              </a:endParaRPr>
            </a:p>
          </p:txBody>
        </p:sp>
        <p:sp>
          <p:nvSpPr>
            <p:cNvPr id="27" name="Freeform 20"/>
            <p:cNvSpPr>
              <a:spLocks/>
            </p:cNvSpPr>
            <p:nvPr/>
          </p:nvSpPr>
          <p:spPr bwMode="auto">
            <a:xfrm>
              <a:off x="-1390650" y="3067050"/>
              <a:ext cx="1211263" cy="1571625"/>
            </a:xfrm>
            <a:custGeom>
              <a:avLst/>
              <a:gdLst>
                <a:gd name="T0" fmla="*/ 193 w 323"/>
                <a:gd name="T1" fmla="*/ 169 h 419"/>
                <a:gd name="T2" fmla="*/ 105 w 323"/>
                <a:gd name="T3" fmla="*/ 116 h 419"/>
                <a:gd name="T4" fmla="*/ 105 w 323"/>
                <a:gd name="T5" fmla="*/ 114 h 419"/>
                <a:gd name="T6" fmla="*/ 158 w 323"/>
                <a:gd name="T7" fmla="*/ 79 h 419"/>
                <a:gd name="T8" fmla="*/ 264 w 323"/>
                <a:gd name="T9" fmla="*/ 119 h 419"/>
                <a:gd name="T10" fmla="*/ 311 w 323"/>
                <a:gd name="T11" fmla="*/ 52 h 419"/>
                <a:gd name="T12" fmla="*/ 159 w 323"/>
                <a:gd name="T13" fmla="*/ 0 h 419"/>
                <a:gd name="T14" fmla="*/ 16 w 323"/>
                <a:gd name="T15" fmla="*/ 123 h 419"/>
                <a:gd name="T16" fmla="*/ 16 w 323"/>
                <a:gd name="T17" fmla="*/ 124 h 419"/>
                <a:gd name="T18" fmla="*/ 151 w 323"/>
                <a:gd name="T19" fmla="*/ 249 h 419"/>
                <a:gd name="T20" fmla="*/ 234 w 323"/>
                <a:gd name="T21" fmla="*/ 300 h 419"/>
                <a:gd name="T22" fmla="*/ 234 w 323"/>
                <a:gd name="T23" fmla="*/ 301 h 419"/>
                <a:gd name="T24" fmla="*/ 175 w 323"/>
                <a:gd name="T25" fmla="*/ 340 h 419"/>
                <a:gd name="T26" fmla="*/ 53 w 323"/>
                <a:gd name="T27" fmla="*/ 290 h 419"/>
                <a:gd name="T28" fmla="*/ 0 w 323"/>
                <a:gd name="T29" fmla="*/ 354 h 419"/>
                <a:gd name="T30" fmla="*/ 173 w 323"/>
                <a:gd name="T31" fmla="*/ 419 h 419"/>
                <a:gd name="T32" fmla="*/ 323 w 323"/>
                <a:gd name="T33" fmla="*/ 293 h 419"/>
                <a:gd name="T34" fmla="*/ 323 w 323"/>
                <a:gd name="T35" fmla="*/ 292 h 419"/>
                <a:gd name="T36" fmla="*/ 193 w 323"/>
                <a:gd name="T37" fmla="*/ 169 h 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23" h="419">
                  <a:moveTo>
                    <a:pt x="193" y="169"/>
                  </a:moveTo>
                  <a:cubicBezTo>
                    <a:pt x="123" y="151"/>
                    <a:pt x="105" y="142"/>
                    <a:pt x="105" y="116"/>
                  </a:cubicBezTo>
                  <a:cubicBezTo>
                    <a:pt x="105" y="114"/>
                    <a:pt x="105" y="114"/>
                    <a:pt x="105" y="114"/>
                  </a:cubicBezTo>
                  <a:cubicBezTo>
                    <a:pt x="105" y="95"/>
                    <a:pt x="124" y="79"/>
                    <a:pt x="158" y="79"/>
                  </a:cubicBezTo>
                  <a:cubicBezTo>
                    <a:pt x="192" y="79"/>
                    <a:pt x="228" y="94"/>
                    <a:pt x="264" y="119"/>
                  </a:cubicBezTo>
                  <a:cubicBezTo>
                    <a:pt x="311" y="52"/>
                    <a:pt x="311" y="52"/>
                    <a:pt x="311" y="52"/>
                  </a:cubicBezTo>
                  <a:cubicBezTo>
                    <a:pt x="269" y="18"/>
                    <a:pt x="219" y="0"/>
                    <a:pt x="159" y="0"/>
                  </a:cubicBezTo>
                  <a:cubicBezTo>
                    <a:pt x="76" y="0"/>
                    <a:pt x="16" y="49"/>
                    <a:pt x="16" y="123"/>
                  </a:cubicBezTo>
                  <a:cubicBezTo>
                    <a:pt x="16" y="124"/>
                    <a:pt x="16" y="124"/>
                    <a:pt x="16" y="124"/>
                  </a:cubicBezTo>
                  <a:cubicBezTo>
                    <a:pt x="16" y="205"/>
                    <a:pt x="69" y="227"/>
                    <a:pt x="151" y="249"/>
                  </a:cubicBezTo>
                  <a:cubicBezTo>
                    <a:pt x="220" y="266"/>
                    <a:pt x="234" y="278"/>
                    <a:pt x="234" y="300"/>
                  </a:cubicBezTo>
                  <a:cubicBezTo>
                    <a:pt x="234" y="301"/>
                    <a:pt x="234" y="301"/>
                    <a:pt x="234" y="301"/>
                  </a:cubicBezTo>
                  <a:cubicBezTo>
                    <a:pt x="234" y="325"/>
                    <a:pt x="212" y="340"/>
                    <a:pt x="175" y="340"/>
                  </a:cubicBezTo>
                  <a:cubicBezTo>
                    <a:pt x="128" y="340"/>
                    <a:pt x="90" y="321"/>
                    <a:pt x="53" y="290"/>
                  </a:cubicBezTo>
                  <a:cubicBezTo>
                    <a:pt x="0" y="354"/>
                    <a:pt x="0" y="354"/>
                    <a:pt x="0" y="354"/>
                  </a:cubicBezTo>
                  <a:cubicBezTo>
                    <a:pt x="49" y="398"/>
                    <a:pt x="111" y="419"/>
                    <a:pt x="173" y="419"/>
                  </a:cubicBezTo>
                  <a:cubicBezTo>
                    <a:pt x="261" y="419"/>
                    <a:pt x="323" y="374"/>
                    <a:pt x="323" y="293"/>
                  </a:cubicBezTo>
                  <a:cubicBezTo>
                    <a:pt x="323" y="292"/>
                    <a:pt x="323" y="292"/>
                    <a:pt x="323" y="292"/>
                  </a:cubicBezTo>
                  <a:cubicBezTo>
                    <a:pt x="323" y="221"/>
                    <a:pt x="276" y="191"/>
                    <a:pt x="193" y="1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latin typeface="+mn-lt"/>
                <a:cs typeface="+mn-cs"/>
              </a:endParaRPr>
            </a:p>
          </p:txBody>
        </p:sp>
        <p:sp>
          <p:nvSpPr>
            <p:cNvPr id="28" name="Freeform 21"/>
            <p:cNvSpPr>
              <a:spLocks/>
            </p:cNvSpPr>
            <p:nvPr/>
          </p:nvSpPr>
          <p:spPr bwMode="auto">
            <a:xfrm>
              <a:off x="-2276475" y="239713"/>
              <a:ext cx="965200" cy="2339975"/>
            </a:xfrm>
            <a:custGeom>
              <a:avLst/>
              <a:gdLst>
                <a:gd name="T0" fmla="*/ 257 w 257"/>
                <a:gd name="T1" fmla="*/ 624 h 624"/>
                <a:gd name="T2" fmla="*/ 177 w 257"/>
                <a:gd name="T3" fmla="*/ 510 h 624"/>
                <a:gd name="T4" fmla="*/ 152 w 257"/>
                <a:gd name="T5" fmla="*/ 324 h 624"/>
                <a:gd name="T6" fmla="*/ 173 w 257"/>
                <a:gd name="T7" fmla="*/ 119 h 624"/>
                <a:gd name="T8" fmla="*/ 173 w 257"/>
                <a:gd name="T9" fmla="*/ 118 h 624"/>
                <a:gd name="T10" fmla="*/ 195 w 257"/>
                <a:gd name="T11" fmla="*/ 88 h 624"/>
                <a:gd name="T12" fmla="*/ 44 w 257"/>
                <a:gd name="T13" fmla="*/ 7 h 624"/>
                <a:gd name="T14" fmla="*/ 33 w 257"/>
                <a:gd name="T15" fmla="*/ 2 h 624"/>
                <a:gd name="T16" fmla="*/ 33 w 257"/>
                <a:gd name="T17" fmla="*/ 2 h 624"/>
                <a:gd name="T18" fmla="*/ 33 w 257"/>
                <a:gd name="T19" fmla="*/ 2 h 624"/>
                <a:gd name="T20" fmla="*/ 25 w 257"/>
                <a:gd name="T21" fmla="*/ 0 h 624"/>
                <a:gd name="T22" fmla="*/ 9 w 257"/>
                <a:gd name="T23" fmla="*/ 15 h 624"/>
                <a:gd name="T24" fmla="*/ 5 w 257"/>
                <a:gd name="T25" fmla="*/ 55 h 624"/>
                <a:gd name="T26" fmla="*/ 0 w 257"/>
                <a:gd name="T27" fmla="*/ 157 h 624"/>
                <a:gd name="T28" fmla="*/ 73 w 257"/>
                <a:gd name="T29" fmla="*/ 496 h 624"/>
                <a:gd name="T30" fmla="*/ 257 w 257"/>
                <a:gd name="T31" fmla="*/ 624 h 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57" h="624">
                  <a:moveTo>
                    <a:pt x="257" y="624"/>
                  </a:moveTo>
                  <a:cubicBezTo>
                    <a:pt x="229" y="602"/>
                    <a:pt x="195" y="566"/>
                    <a:pt x="177" y="510"/>
                  </a:cubicBezTo>
                  <a:cubicBezTo>
                    <a:pt x="160" y="457"/>
                    <a:pt x="152" y="394"/>
                    <a:pt x="152" y="324"/>
                  </a:cubicBezTo>
                  <a:cubicBezTo>
                    <a:pt x="152" y="226"/>
                    <a:pt x="168" y="142"/>
                    <a:pt x="173" y="119"/>
                  </a:cubicBezTo>
                  <a:cubicBezTo>
                    <a:pt x="173" y="118"/>
                    <a:pt x="173" y="118"/>
                    <a:pt x="173" y="118"/>
                  </a:cubicBezTo>
                  <a:cubicBezTo>
                    <a:pt x="176" y="104"/>
                    <a:pt x="184" y="93"/>
                    <a:pt x="195" y="88"/>
                  </a:cubicBezTo>
                  <a:cubicBezTo>
                    <a:pt x="121" y="40"/>
                    <a:pt x="57" y="12"/>
                    <a:pt x="44" y="7"/>
                  </a:cubicBezTo>
                  <a:cubicBezTo>
                    <a:pt x="37" y="4"/>
                    <a:pt x="33" y="2"/>
                    <a:pt x="33" y="2"/>
                  </a:cubicBezTo>
                  <a:cubicBezTo>
                    <a:pt x="33" y="2"/>
                    <a:pt x="33" y="2"/>
                    <a:pt x="33" y="2"/>
                  </a:cubicBezTo>
                  <a:cubicBezTo>
                    <a:pt x="33" y="2"/>
                    <a:pt x="33" y="2"/>
                    <a:pt x="33" y="2"/>
                  </a:cubicBezTo>
                  <a:cubicBezTo>
                    <a:pt x="30" y="1"/>
                    <a:pt x="27" y="0"/>
                    <a:pt x="25" y="0"/>
                  </a:cubicBezTo>
                  <a:cubicBezTo>
                    <a:pt x="16" y="0"/>
                    <a:pt x="11" y="6"/>
                    <a:pt x="9" y="15"/>
                  </a:cubicBezTo>
                  <a:cubicBezTo>
                    <a:pt x="9" y="15"/>
                    <a:pt x="7" y="30"/>
                    <a:pt x="5" y="55"/>
                  </a:cubicBezTo>
                  <a:cubicBezTo>
                    <a:pt x="3" y="78"/>
                    <a:pt x="0" y="114"/>
                    <a:pt x="0" y="157"/>
                  </a:cubicBezTo>
                  <a:cubicBezTo>
                    <a:pt x="0" y="253"/>
                    <a:pt x="13" y="391"/>
                    <a:pt x="73" y="496"/>
                  </a:cubicBezTo>
                  <a:cubicBezTo>
                    <a:pt x="119" y="576"/>
                    <a:pt x="185" y="621"/>
                    <a:pt x="257" y="6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latin typeface="+mn-lt"/>
                <a:cs typeface="+mn-cs"/>
              </a:endParaRPr>
            </a:p>
          </p:txBody>
        </p:sp>
        <p:sp>
          <p:nvSpPr>
            <p:cNvPr id="29" name="Freeform 22"/>
            <p:cNvSpPr>
              <a:spLocks/>
            </p:cNvSpPr>
            <p:nvPr/>
          </p:nvSpPr>
          <p:spPr bwMode="auto">
            <a:xfrm>
              <a:off x="-704850" y="663575"/>
              <a:ext cx="998538" cy="1968500"/>
            </a:xfrm>
            <a:custGeom>
              <a:avLst/>
              <a:gdLst>
                <a:gd name="T0" fmla="*/ 50 w 266"/>
                <a:gd name="T1" fmla="*/ 520 h 525"/>
                <a:gd name="T2" fmla="*/ 78 w 266"/>
                <a:gd name="T3" fmla="*/ 525 h 525"/>
                <a:gd name="T4" fmla="*/ 78 w 266"/>
                <a:gd name="T5" fmla="*/ 525 h 525"/>
                <a:gd name="T6" fmla="*/ 243 w 266"/>
                <a:gd name="T7" fmla="*/ 389 h 525"/>
                <a:gd name="T8" fmla="*/ 266 w 266"/>
                <a:gd name="T9" fmla="*/ 211 h 525"/>
                <a:gd name="T10" fmla="*/ 249 w 266"/>
                <a:gd name="T11" fmla="*/ 27 h 525"/>
                <a:gd name="T12" fmla="*/ 246 w 266"/>
                <a:gd name="T13" fmla="*/ 11 h 525"/>
                <a:gd name="T14" fmla="*/ 238 w 266"/>
                <a:gd name="T15" fmla="*/ 0 h 525"/>
                <a:gd name="T16" fmla="*/ 232 w 266"/>
                <a:gd name="T17" fmla="*/ 3 h 525"/>
                <a:gd name="T18" fmla="*/ 225 w 266"/>
                <a:gd name="T19" fmla="*/ 8 h 525"/>
                <a:gd name="T20" fmla="*/ 207 w 266"/>
                <a:gd name="T21" fmla="*/ 24 h 525"/>
                <a:gd name="T22" fmla="*/ 146 w 266"/>
                <a:gd name="T23" fmla="*/ 84 h 525"/>
                <a:gd name="T24" fmla="*/ 23 w 266"/>
                <a:gd name="T25" fmla="*/ 289 h 525"/>
                <a:gd name="T26" fmla="*/ 0 w 266"/>
                <a:gd name="T27" fmla="*/ 417 h 525"/>
                <a:gd name="T28" fmla="*/ 13 w 266"/>
                <a:gd name="T29" fmla="*/ 483 h 525"/>
                <a:gd name="T30" fmla="*/ 50 w 266"/>
                <a:gd name="T31" fmla="*/ 520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66" h="525">
                  <a:moveTo>
                    <a:pt x="50" y="520"/>
                  </a:moveTo>
                  <a:cubicBezTo>
                    <a:pt x="57" y="523"/>
                    <a:pt x="67" y="525"/>
                    <a:pt x="78" y="525"/>
                  </a:cubicBezTo>
                  <a:cubicBezTo>
                    <a:pt x="78" y="525"/>
                    <a:pt x="78" y="525"/>
                    <a:pt x="78" y="525"/>
                  </a:cubicBezTo>
                  <a:cubicBezTo>
                    <a:pt x="129" y="525"/>
                    <a:pt x="213" y="483"/>
                    <a:pt x="243" y="389"/>
                  </a:cubicBezTo>
                  <a:cubicBezTo>
                    <a:pt x="258" y="338"/>
                    <a:pt x="266" y="278"/>
                    <a:pt x="266" y="211"/>
                  </a:cubicBezTo>
                  <a:cubicBezTo>
                    <a:pt x="266" y="127"/>
                    <a:pt x="254" y="54"/>
                    <a:pt x="249" y="27"/>
                  </a:cubicBezTo>
                  <a:cubicBezTo>
                    <a:pt x="247" y="16"/>
                    <a:pt x="246" y="11"/>
                    <a:pt x="246" y="11"/>
                  </a:cubicBezTo>
                  <a:cubicBezTo>
                    <a:pt x="245" y="6"/>
                    <a:pt x="242" y="0"/>
                    <a:pt x="238" y="0"/>
                  </a:cubicBezTo>
                  <a:cubicBezTo>
                    <a:pt x="236" y="0"/>
                    <a:pt x="234" y="1"/>
                    <a:pt x="232" y="3"/>
                  </a:cubicBezTo>
                  <a:cubicBezTo>
                    <a:pt x="231" y="3"/>
                    <a:pt x="229" y="5"/>
                    <a:pt x="225" y="8"/>
                  </a:cubicBezTo>
                  <a:cubicBezTo>
                    <a:pt x="221" y="12"/>
                    <a:pt x="215" y="17"/>
                    <a:pt x="207" y="24"/>
                  </a:cubicBezTo>
                  <a:cubicBezTo>
                    <a:pt x="195" y="34"/>
                    <a:pt x="173" y="55"/>
                    <a:pt x="146" y="84"/>
                  </a:cubicBezTo>
                  <a:cubicBezTo>
                    <a:pt x="104" y="131"/>
                    <a:pt x="49" y="204"/>
                    <a:pt x="23" y="289"/>
                  </a:cubicBezTo>
                  <a:cubicBezTo>
                    <a:pt x="7" y="339"/>
                    <a:pt x="0" y="382"/>
                    <a:pt x="0" y="417"/>
                  </a:cubicBezTo>
                  <a:cubicBezTo>
                    <a:pt x="0" y="443"/>
                    <a:pt x="4" y="465"/>
                    <a:pt x="13" y="483"/>
                  </a:cubicBezTo>
                  <a:cubicBezTo>
                    <a:pt x="21" y="500"/>
                    <a:pt x="33" y="512"/>
                    <a:pt x="50" y="5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latin typeface="+mn-lt"/>
                <a:cs typeface="+mn-cs"/>
              </a:endParaRPr>
            </a:p>
          </p:txBody>
        </p:sp>
        <p:sp>
          <p:nvSpPr>
            <p:cNvPr id="30" name="Freeform 23"/>
            <p:cNvSpPr>
              <a:spLocks/>
            </p:cNvSpPr>
            <p:nvPr/>
          </p:nvSpPr>
          <p:spPr bwMode="auto">
            <a:xfrm>
              <a:off x="-1597025" y="663575"/>
              <a:ext cx="900113" cy="1968500"/>
            </a:xfrm>
            <a:custGeom>
              <a:avLst/>
              <a:gdLst>
                <a:gd name="T0" fmla="*/ 238 w 240"/>
                <a:gd name="T1" fmla="*/ 267 h 525"/>
                <a:gd name="T2" fmla="*/ 240 w 240"/>
                <a:gd name="T3" fmla="*/ 261 h 525"/>
                <a:gd name="T4" fmla="*/ 43 w 240"/>
                <a:gd name="T5" fmla="*/ 8 h 525"/>
                <a:gd name="T6" fmla="*/ 36 w 240"/>
                <a:gd name="T7" fmla="*/ 3 h 525"/>
                <a:gd name="T8" fmla="*/ 29 w 240"/>
                <a:gd name="T9" fmla="*/ 0 h 525"/>
                <a:gd name="T10" fmla="*/ 21 w 240"/>
                <a:gd name="T11" fmla="*/ 11 h 525"/>
                <a:gd name="T12" fmla="*/ 18 w 240"/>
                <a:gd name="T13" fmla="*/ 27 h 525"/>
                <a:gd name="T14" fmla="*/ 10 w 240"/>
                <a:gd name="T15" fmla="*/ 70 h 525"/>
                <a:gd name="T16" fmla="*/ 0 w 240"/>
                <a:gd name="T17" fmla="*/ 211 h 525"/>
                <a:gd name="T18" fmla="*/ 24 w 240"/>
                <a:gd name="T19" fmla="*/ 388 h 525"/>
                <a:gd name="T20" fmla="*/ 193 w 240"/>
                <a:gd name="T21" fmla="*/ 525 h 525"/>
                <a:gd name="T22" fmla="*/ 193 w 240"/>
                <a:gd name="T23" fmla="*/ 525 h 525"/>
                <a:gd name="T24" fmla="*/ 222 w 240"/>
                <a:gd name="T25" fmla="*/ 520 h 525"/>
                <a:gd name="T26" fmla="*/ 235 w 240"/>
                <a:gd name="T27" fmla="*/ 513 h 525"/>
                <a:gd name="T28" fmla="*/ 224 w 240"/>
                <a:gd name="T29" fmla="*/ 495 h 525"/>
                <a:gd name="T30" fmla="*/ 209 w 240"/>
                <a:gd name="T31" fmla="*/ 417 h 525"/>
                <a:gd name="T32" fmla="*/ 233 w 240"/>
                <a:gd name="T33" fmla="*/ 281 h 525"/>
                <a:gd name="T34" fmla="*/ 238 w 240"/>
                <a:gd name="T35" fmla="*/ 26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0" h="525">
                  <a:moveTo>
                    <a:pt x="238" y="267"/>
                  </a:moveTo>
                  <a:cubicBezTo>
                    <a:pt x="238" y="265"/>
                    <a:pt x="239" y="263"/>
                    <a:pt x="240" y="261"/>
                  </a:cubicBezTo>
                  <a:cubicBezTo>
                    <a:pt x="184" y="123"/>
                    <a:pt x="57" y="20"/>
                    <a:pt x="43" y="8"/>
                  </a:cubicBezTo>
                  <a:cubicBezTo>
                    <a:pt x="38" y="5"/>
                    <a:pt x="36" y="3"/>
                    <a:pt x="36" y="3"/>
                  </a:cubicBezTo>
                  <a:cubicBezTo>
                    <a:pt x="33" y="1"/>
                    <a:pt x="31" y="0"/>
                    <a:pt x="29" y="0"/>
                  </a:cubicBezTo>
                  <a:cubicBezTo>
                    <a:pt x="25" y="0"/>
                    <a:pt x="22" y="6"/>
                    <a:pt x="21" y="11"/>
                  </a:cubicBezTo>
                  <a:cubicBezTo>
                    <a:pt x="20" y="12"/>
                    <a:pt x="19" y="17"/>
                    <a:pt x="18" y="27"/>
                  </a:cubicBezTo>
                  <a:cubicBezTo>
                    <a:pt x="16" y="34"/>
                    <a:pt x="13" y="49"/>
                    <a:pt x="10" y="70"/>
                  </a:cubicBezTo>
                  <a:cubicBezTo>
                    <a:pt x="6" y="103"/>
                    <a:pt x="0" y="154"/>
                    <a:pt x="0" y="211"/>
                  </a:cubicBezTo>
                  <a:cubicBezTo>
                    <a:pt x="0" y="279"/>
                    <a:pt x="8" y="339"/>
                    <a:pt x="24" y="388"/>
                  </a:cubicBezTo>
                  <a:cubicBezTo>
                    <a:pt x="54" y="483"/>
                    <a:pt x="140" y="525"/>
                    <a:pt x="193" y="525"/>
                  </a:cubicBezTo>
                  <a:cubicBezTo>
                    <a:pt x="193" y="525"/>
                    <a:pt x="193" y="525"/>
                    <a:pt x="193" y="525"/>
                  </a:cubicBezTo>
                  <a:cubicBezTo>
                    <a:pt x="204" y="525"/>
                    <a:pt x="214" y="523"/>
                    <a:pt x="222" y="520"/>
                  </a:cubicBezTo>
                  <a:cubicBezTo>
                    <a:pt x="226" y="518"/>
                    <a:pt x="230" y="516"/>
                    <a:pt x="235" y="513"/>
                  </a:cubicBezTo>
                  <a:cubicBezTo>
                    <a:pt x="231" y="508"/>
                    <a:pt x="227" y="502"/>
                    <a:pt x="224" y="495"/>
                  </a:cubicBezTo>
                  <a:cubicBezTo>
                    <a:pt x="214" y="474"/>
                    <a:pt x="209" y="449"/>
                    <a:pt x="209" y="417"/>
                  </a:cubicBezTo>
                  <a:cubicBezTo>
                    <a:pt x="209" y="378"/>
                    <a:pt x="217" y="332"/>
                    <a:pt x="233" y="281"/>
                  </a:cubicBezTo>
                  <a:cubicBezTo>
                    <a:pt x="235" y="276"/>
                    <a:pt x="236" y="271"/>
                    <a:pt x="238" y="26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latin typeface="+mn-lt"/>
                <a:cs typeface="+mn-cs"/>
              </a:endParaRPr>
            </a:p>
          </p:txBody>
        </p:sp>
        <p:sp>
          <p:nvSpPr>
            <p:cNvPr id="31" name="Freeform 24"/>
            <p:cNvSpPr>
              <a:spLocks/>
            </p:cNvSpPr>
            <p:nvPr/>
          </p:nvSpPr>
          <p:spPr bwMode="auto">
            <a:xfrm>
              <a:off x="-1143000" y="-179387"/>
              <a:ext cx="982663" cy="1682750"/>
            </a:xfrm>
            <a:custGeom>
              <a:avLst/>
              <a:gdLst>
                <a:gd name="T0" fmla="*/ 134 w 262"/>
                <a:gd name="T1" fmla="*/ 449 h 449"/>
                <a:gd name="T2" fmla="*/ 262 w 262"/>
                <a:gd name="T3" fmla="*/ 268 h 449"/>
                <a:gd name="T4" fmla="*/ 147 w 262"/>
                <a:gd name="T5" fmla="*/ 18 h 449"/>
                <a:gd name="T6" fmla="*/ 140 w 262"/>
                <a:gd name="T7" fmla="*/ 7 h 449"/>
                <a:gd name="T8" fmla="*/ 131 w 262"/>
                <a:gd name="T9" fmla="*/ 0 h 449"/>
                <a:gd name="T10" fmla="*/ 122 w 262"/>
                <a:gd name="T11" fmla="*/ 7 h 449"/>
                <a:gd name="T12" fmla="*/ 115 w 262"/>
                <a:gd name="T13" fmla="*/ 18 h 449"/>
                <a:gd name="T14" fmla="*/ 96 w 262"/>
                <a:gd name="T15" fmla="*/ 50 h 449"/>
                <a:gd name="T16" fmla="*/ 40 w 262"/>
                <a:gd name="T17" fmla="*/ 162 h 449"/>
                <a:gd name="T18" fmla="*/ 0 w 262"/>
                <a:gd name="T19" fmla="*/ 265 h 449"/>
                <a:gd name="T20" fmla="*/ 134 w 262"/>
                <a:gd name="T21" fmla="*/ 449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2" h="449">
                  <a:moveTo>
                    <a:pt x="134" y="449"/>
                  </a:moveTo>
                  <a:cubicBezTo>
                    <a:pt x="162" y="388"/>
                    <a:pt x="205" y="327"/>
                    <a:pt x="262" y="268"/>
                  </a:cubicBezTo>
                  <a:cubicBezTo>
                    <a:pt x="223" y="150"/>
                    <a:pt x="169" y="54"/>
                    <a:pt x="147" y="18"/>
                  </a:cubicBezTo>
                  <a:cubicBezTo>
                    <a:pt x="143" y="11"/>
                    <a:pt x="140" y="7"/>
                    <a:pt x="140" y="7"/>
                  </a:cubicBezTo>
                  <a:cubicBezTo>
                    <a:pt x="136" y="0"/>
                    <a:pt x="132" y="0"/>
                    <a:pt x="131" y="0"/>
                  </a:cubicBezTo>
                  <a:cubicBezTo>
                    <a:pt x="128" y="0"/>
                    <a:pt x="125" y="2"/>
                    <a:pt x="122" y="7"/>
                  </a:cubicBezTo>
                  <a:cubicBezTo>
                    <a:pt x="122" y="7"/>
                    <a:pt x="119" y="11"/>
                    <a:pt x="115" y="18"/>
                  </a:cubicBezTo>
                  <a:cubicBezTo>
                    <a:pt x="108" y="29"/>
                    <a:pt x="102" y="39"/>
                    <a:pt x="96" y="50"/>
                  </a:cubicBezTo>
                  <a:cubicBezTo>
                    <a:pt x="83" y="74"/>
                    <a:pt x="62" y="113"/>
                    <a:pt x="40" y="162"/>
                  </a:cubicBezTo>
                  <a:cubicBezTo>
                    <a:pt x="26" y="196"/>
                    <a:pt x="12" y="230"/>
                    <a:pt x="0" y="265"/>
                  </a:cubicBezTo>
                  <a:cubicBezTo>
                    <a:pt x="42" y="307"/>
                    <a:pt x="97" y="371"/>
                    <a:pt x="134" y="4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latin typeface="+mn-lt"/>
                <a:cs typeface="+mn-cs"/>
              </a:endParaRPr>
            </a:p>
          </p:txBody>
        </p:sp>
        <p:sp>
          <p:nvSpPr>
            <p:cNvPr id="32" name="Freeform 25"/>
            <p:cNvSpPr>
              <a:spLocks/>
            </p:cNvSpPr>
            <p:nvPr/>
          </p:nvSpPr>
          <p:spPr bwMode="auto">
            <a:xfrm>
              <a:off x="15875" y="239713"/>
              <a:ext cx="952500" cy="2339975"/>
            </a:xfrm>
            <a:custGeom>
              <a:avLst/>
              <a:gdLst>
                <a:gd name="T0" fmla="*/ 61 w 254"/>
                <a:gd name="T1" fmla="*/ 88 h 624"/>
                <a:gd name="T2" fmla="*/ 82 w 254"/>
                <a:gd name="T3" fmla="*/ 118 h 624"/>
                <a:gd name="T4" fmla="*/ 82 w 254"/>
                <a:gd name="T5" fmla="*/ 119 h 624"/>
                <a:gd name="T6" fmla="*/ 103 w 254"/>
                <a:gd name="T7" fmla="*/ 324 h 624"/>
                <a:gd name="T8" fmla="*/ 78 w 254"/>
                <a:gd name="T9" fmla="*/ 510 h 624"/>
                <a:gd name="T10" fmla="*/ 0 w 254"/>
                <a:gd name="T11" fmla="*/ 624 h 624"/>
                <a:gd name="T12" fmla="*/ 182 w 254"/>
                <a:gd name="T13" fmla="*/ 496 h 624"/>
                <a:gd name="T14" fmla="*/ 254 w 254"/>
                <a:gd name="T15" fmla="*/ 157 h 624"/>
                <a:gd name="T16" fmla="*/ 250 w 254"/>
                <a:gd name="T17" fmla="*/ 55 h 624"/>
                <a:gd name="T18" fmla="*/ 245 w 254"/>
                <a:gd name="T19" fmla="*/ 15 h 624"/>
                <a:gd name="T20" fmla="*/ 230 w 254"/>
                <a:gd name="T21" fmla="*/ 0 h 624"/>
                <a:gd name="T22" fmla="*/ 222 w 254"/>
                <a:gd name="T23" fmla="*/ 2 h 624"/>
                <a:gd name="T24" fmla="*/ 222 w 254"/>
                <a:gd name="T25" fmla="*/ 2 h 624"/>
                <a:gd name="T26" fmla="*/ 222 w 254"/>
                <a:gd name="T27" fmla="*/ 2 h 624"/>
                <a:gd name="T28" fmla="*/ 211 w 254"/>
                <a:gd name="T29" fmla="*/ 7 h 624"/>
                <a:gd name="T30" fmla="*/ 182 w 254"/>
                <a:gd name="T31" fmla="*/ 20 h 624"/>
                <a:gd name="T32" fmla="*/ 178 w 254"/>
                <a:gd name="T33" fmla="*/ 22 h 624"/>
                <a:gd name="T34" fmla="*/ 72 w 254"/>
                <a:gd name="T35" fmla="*/ 80 h 624"/>
                <a:gd name="T36" fmla="*/ 61 w 254"/>
                <a:gd name="T37" fmla="*/ 88 h 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4" h="624">
                  <a:moveTo>
                    <a:pt x="61" y="88"/>
                  </a:moveTo>
                  <a:cubicBezTo>
                    <a:pt x="71" y="93"/>
                    <a:pt x="79" y="104"/>
                    <a:pt x="82" y="118"/>
                  </a:cubicBezTo>
                  <a:cubicBezTo>
                    <a:pt x="82" y="118"/>
                    <a:pt x="82" y="118"/>
                    <a:pt x="82" y="119"/>
                  </a:cubicBezTo>
                  <a:cubicBezTo>
                    <a:pt x="87" y="142"/>
                    <a:pt x="103" y="226"/>
                    <a:pt x="103" y="324"/>
                  </a:cubicBezTo>
                  <a:cubicBezTo>
                    <a:pt x="103" y="394"/>
                    <a:pt x="95" y="457"/>
                    <a:pt x="78" y="510"/>
                  </a:cubicBezTo>
                  <a:cubicBezTo>
                    <a:pt x="61" y="566"/>
                    <a:pt x="28" y="602"/>
                    <a:pt x="0" y="624"/>
                  </a:cubicBezTo>
                  <a:cubicBezTo>
                    <a:pt x="72" y="620"/>
                    <a:pt x="136" y="575"/>
                    <a:pt x="182" y="496"/>
                  </a:cubicBezTo>
                  <a:cubicBezTo>
                    <a:pt x="242" y="391"/>
                    <a:pt x="254" y="253"/>
                    <a:pt x="254" y="157"/>
                  </a:cubicBezTo>
                  <a:cubicBezTo>
                    <a:pt x="254" y="122"/>
                    <a:pt x="253" y="88"/>
                    <a:pt x="250" y="55"/>
                  </a:cubicBezTo>
                  <a:cubicBezTo>
                    <a:pt x="248" y="30"/>
                    <a:pt x="246" y="15"/>
                    <a:pt x="245" y="15"/>
                  </a:cubicBezTo>
                  <a:cubicBezTo>
                    <a:pt x="244" y="6"/>
                    <a:pt x="239" y="0"/>
                    <a:pt x="230" y="0"/>
                  </a:cubicBezTo>
                  <a:cubicBezTo>
                    <a:pt x="228" y="0"/>
                    <a:pt x="226" y="1"/>
                    <a:pt x="222" y="2"/>
                  </a:cubicBezTo>
                  <a:cubicBezTo>
                    <a:pt x="222" y="2"/>
                    <a:pt x="222" y="2"/>
                    <a:pt x="222" y="2"/>
                  </a:cubicBezTo>
                  <a:cubicBezTo>
                    <a:pt x="222" y="2"/>
                    <a:pt x="222" y="2"/>
                    <a:pt x="222" y="2"/>
                  </a:cubicBezTo>
                  <a:cubicBezTo>
                    <a:pt x="222" y="2"/>
                    <a:pt x="218" y="4"/>
                    <a:pt x="211" y="7"/>
                  </a:cubicBezTo>
                  <a:cubicBezTo>
                    <a:pt x="204" y="10"/>
                    <a:pt x="194" y="14"/>
                    <a:pt x="182" y="20"/>
                  </a:cubicBezTo>
                  <a:cubicBezTo>
                    <a:pt x="178" y="22"/>
                    <a:pt x="178" y="22"/>
                    <a:pt x="178" y="22"/>
                  </a:cubicBezTo>
                  <a:cubicBezTo>
                    <a:pt x="142" y="39"/>
                    <a:pt x="106" y="59"/>
                    <a:pt x="72" y="80"/>
                  </a:cubicBezTo>
                  <a:cubicBezTo>
                    <a:pt x="68" y="83"/>
                    <a:pt x="64" y="85"/>
                    <a:pt x="61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latin typeface="+mn-lt"/>
                <a:cs typeface="+mn-cs"/>
              </a:endParaRPr>
            </a:p>
          </p:txBody>
        </p:sp>
        <p:sp>
          <p:nvSpPr>
            <p:cNvPr id="33" name="Freeform 26"/>
            <p:cNvSpPr>
              <a:spLocks/>
            </p:cNvSpPr>
            <p:nvPr/>
          </p:nvSpPr>
          <p:spPr bwMode="auto">
            <a:xfrm>
              <a:off x="-284163" y="-63500"/>
              <a:ext cx="581025" cy="738188"/>
            </a:xfrm>
            <a:custGeom>
              <a:avLst/>
              <a:gdLst>
                <a:gd name="T0" fmla="*/ 155 w 155"/>
                <a:gd name="T1" fmla="*/ 126 h 197"/>
                <a:gd name="T2" fmla="*/ 126 w 155"/>
                <a:gd name="T3" fmla="*/ 13 h 197"/>
                <a:gd name="T4" fmla="*/ 126 w 155"/>
                <a:gd name="T5" fmla="*/ 12 h 197"/>
                <a:gd name="T6" fmla="*/ 111 w 155"/>
                <a:gd name="T7" fmla="*/ 0 h 197"/>
                <a:gd name="T8" fmla="*/ 108 w 155"/>
                <a:gd name="T9" fmla="*/ 0 h 197"/>
                <a:gd name="T10" fmla="*/ 108 w 155"/>
                <a:gd name="T11" fmla="*/ 0 h 197"/>
                <a:gd name="T12" fmla="*/ 108 w 155"/>
                <a:gd name="T13" fmla="*/ 0 h 197"/>
                <a:gd name="T14" fmla="*/ 101 w 155"/>
                <a:gd name="T15" fmla="*/ 3 h 197"/>
                <a:gd name="T16" fmla="*/ 101 w 155"/>
                <a:gd name="T17" fmla="*/ 3 h 197"/>
                <a:gd name="T18" fmla="*/ 101 w 155"/>
                <a:gd name="T19" fmla="*/ 3 h 197"/>
                <a:gd name="T20" fmla="*/ 61 w 155"/>
                <a:gd name="T21" fmla="*/ 30 h 197"/>
                <a:gd name="T22" fmla="*/ 0 w 155"/>
                <a:gd name="T23" fmla="*/ 77 h 197"/>
                <a:gd name="T24" fmla="*/ 50 w 155"/>
                <a:gd name="T25" fmla="*/ 197 h 197"/>
                <a:gd name="T26" fmla="*/ 155 w 155"/>
                <a:gd name="T27" fmla="*/ 126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5" h="197">
                  <a:moveTo>
                    <a:pt x="155" y="126"/>
                  </a:moveTo>
                  <a:cubicBezTo>
                    <a:pt x="144" y="70"/>
                    <a:pt x="131" y="28"/>
                    <a:pt x="126" y="13"/>
                  </a:cubicBezTo>
                  <a:cubicBezTo>
                    <a:pt x="126" y="12"/>
                    <a:pt x="126" y="12"/>
                    <a:pt x="126" y="12"/>
                  </a:cubicBezTo>
                  <a:cubicBezTo>
                    <a:pt x="123" y="4"/>
                    <a:pt x="118" y="0"/>
                    <a:pt x="111" y="0"/>
                  </a:cubicBezTo>
                  <a:cubicBezTo>
                    <a:pt x="110" y="0"/>
                    <a:pt x="109" y="0"/>
                    <a:pt x="108" y="0"/>
                  </a:cubicBezTo>
                  <a:cubicBezTo>
                    <a:pt x="108" y="0"/>
                    <a:pt x="108" y="0"/>
                    <a:pt x="108" y="0"/>
                  </a:cubicBezTo>
                  <a:cubicBezTo>
                    <a:pt x="108" y="0"/>
                    <a:pt x="108" y="0"/>
                    <a:pt x="108" y="0"/>
                  </a:cubicBezTo>
                  <a:cubicBezTo>
                    <a:pt x="106" y="0"/>
                    <a:pt x="103" y="1"/>
                    <a:pt x="101" y="3"/>
                  </a:cubicBezTo>
                  <a:cubicBezTo>
                    <a:pt x="101" y="3"/>
                    <a:pt x="101" y="3"/>
                    <a:pt x="101" y="3"/>
                  </a:cubicBezTo>
                  <a:cubicBezTo>
                    <a:pt x="101" y="3"/>
                    <a:pt x="101" y="3"/>
                    <a:pt x="101" y="3"/>
                  </a:cubicBezTo>
                  <a:cubicBezTo>
                    <a:pt x="101" y="3"/>
                    <a:pt x="85" y="12"/>
                    <a:pt x="61" y="30"/>
                  </a:cubicBezTo>
                  <a:cubicBezTo>
                    <a:pt x="47" y="40"/>
                    <a:pt x="26" y="56"/>
                    <a:pt x="0" y="77"/>
                  </a:cubicBezTo>
                  <a:cubicBezTo>
                    <a:pt x="19" y="117"/>
                    <a:pt x="36" y="157"/>
                    <a:pt x="50" y="197"/>
                  </a:cubicBezTo>
                  <a:cubicBezTo>
                    <a:pt x="82" y="172"/>
                    <a:pt x="116" y="149"/>
                    <a:pt x="155" y="1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latin typeface="+mn-lt"/>
                <a:cs typeface="+mn-cs"/>
              </a:endParaRPr>
            </a:p>
          </p:txBody>
        </p:sp>
        <p:sp>
          <p:nvSpPr>
            <p:cNvPr id="34" name="Freeform 27"/>
            <p:cNvSpPr>
              <a:spLocks/>
            </p:cNvSpPr>
            <p:nvPr/>
          </p:nvSpPr>
          <p:spPr bwMode="auto">
            <a:xfrm>
              <a:off x="-1600200" y="-63500"/>
              <a:ext cx="581025" cy="738188"/>
            </a:xfrm>
            <a:custGeom>
              <a:avLst/>
              <a:gdLst>
                <a:gd name="T0" fmla="*/ 155 w 155"/>
                <a:gd name="T1" fmla="*/ 77 h 197"/>
                <a:gd name="T2" fmla="*/ 94 w 155"/>
                <a:gd name="T3" fmla="*/ 30 h 197"/>
                <a:gd name="T4" fmla="*/ 54 w 155"/>
                <a:gd name="T5" fmla="*/ 3 h 197"/>
                <a:gd name="T6" fmla="*/ 54 w 155"/>
                <a:gd name="T7" fmla="*/ 3 h 197"/>
                <a:gd name="T8" fmla="*/ 54 w 155"/>
                <a:gd name="T9" fmla="*/ 3 h 197"/>
                <a:gd name="T10" fmla="*/ 47 w 155"/>
                <a:gd name="T11" fmla="*/ 0 h 197"/>
                <a:gd name="T12" fmla="*/ 47 w 155"/>
                <a:gd name="T13" fmla="*/ 0 h 197"/>
                <a:gd name="T14" fmla="*/ 47 w 155"/>
                <a:gd name="T15" fmla="*/ 0 h 197"/>
                <a:gd name="T16" fmla="*/ 44 w 155"/>
                <a:gd name="T17" fmla="*/ 0 h 197"/>
                <a:gd name="T18" fmla="*/ 29 w 155"/>
                <a:gd name="T19" fmla="*/ 12 h 197"/>
                <a:gd name="T20" fmla="*/ 29 w 155"/>
                <a:gd name="T21" fmla="*/ 13 h 197"/>
                <a:gd name="T22" fmla="*/ 0 w 155"/>
                <a:gd name="T23" fmla="*/ 126 h 197"/>
                <a:gd name="T24" fmla="*/ 105 w 155"/>
                <a:gd name="T25" fmla="*/ 197 h 197"/>
                <a:gd name="T26" fmla="*/ 155 w 155"/>
                <a:gd name="T27" fmla="*/ 77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5" h="197">
                  <a:moveTo>
                    <a:pt x="155" y="77"/>
                  </a:moveTo>
                  <a:cubicBezTo>
                    <a:pt x="135" y="60"/>
                    <a:pt x="114" y="44"/>
                    <a:pt x="94" y="30"/>
                  </a:cubicBezTo>
                  <a:cubicBezTo>
                    <a:pt x="70" y="12"/>
                    <a:pt x="54" y="3"/>
                    <a:pt x="54" y="3"/>
                  </a:cubicBezTo>
                  <a:cubicBezTo>
                    <a:pt x="54" y="3"/>
                    <a:pt x="54" y="3"/>
                    <a:pt x="54" y="3"/>
                  </a:cubicBezTo>
                  <a:cubicBezTo>
                    <a:pt x="54" y="3"/>
                    <a:pt x="54" y="3"/>
                    <a:pt x="54" y="3"/>
                  </a:cubicBezTo>
                  <a:cubicBezTo>
                    <a:pt x="52" y="1"/>
                    <a:pt x="49" y="0"/>
                    <a:pt x="47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6" y="0"/>
                    <a:pt x="45" y="0"/>
                    <a:pt x="44" y="0"/>
                  </a:cubicBezTo>
                  <a:cubicBezTo>
                    <a:pt x="37" y="0"/>
                    <a:pt x="32" y="4"/>
                    <a:pt x="29" y="12"/>
                  </a:cubicBezTo>
                  <a:cubicBezTo>
                    <a:pt x="29" y="12"/>
                    <a:pt x="29" y="12"/>
                    <a:pt x="29" y="13"/>
                  </a:cubicBezTo>
                  <a:cubicBezTo>
                    <a:pt x="24" y="28"/>
                    <a:pt x="11" y="70"/>
                    <a:pt x="0" y="126"/>
                  </a:cubicBezTo>
                  <a:cubicBezTo>
                    <a:pt x="39" y="149"/>
                    <a:pt x="73" y="172"/>
                    <a:pt x="105" y="197"/>
                  </a:cubicBezTo>
                  <a:cubicBezTo>
                    <a:pt x="119" y="158"/>
                    <a:pt x="136" y="118"/>
                    <a:pt x="155" y="7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latin typeface="+mn-lt"/>
                <a:cs typeface="+mn-cs"/>
              </a:endParaRPr>
            </a:p>
          </p:txBody>
        </p:sp>
        <p:sp>
          <p:nvSpPr>
            <p:cNvPr id="35" name="Freeform 28"/>
            <p:cNvSpPr>
              <a:spLocks/>
            </p:cNvSpPr>
            <p:nvPr/>
          </p:nvSpPr>
          <p:spPr bwMode="auto">
            <a:xfrm>
              <a:off x="-2973388" y="914400"/>
              <a:ext cx="633413" cy="657225"/>
            </a:xfrm>
            <a:custGeom>
              <a:avLst/>
              <a:gdLst>
                <a:gd name="T0" fmla="*/ 169 w 169"/>
                <a:gd name="T1" fmla="*/ 133 h 175"/>
                <a:gd name="T2" fmla="*/ 158 w 169"/>
                <a:gd name="T3" fmla="*/ 5 h 175"/>
                <a:gd name="T4" fmla="*/ 70 w 169"/>
                <a:gd name="T5" fmla="*/ 0 h 175"/>
                <a:gd name="T6" fmla="*/ 59 w 169"/>
                <a:gd name="T7" fmla="*/ 0 h 175"/>
                <a:gd name="T8" fmla="*/ 26 w 169"/>
                <a:gd name="T9" fmla="*/ 0 h 175"/>
                <a:gd name="T10" fmla="*/ 5 w 169"/>
                <a:gd name="T11" fmla="*/ 13 h 175"/>
                <a:gd name="T12" fmla="*/ 0 w 169"/>
                <a:gd name="T13" fmla="*/ 28 h 175"/>
                <a:gd name="T14" fmla="*/ 74 w 169"/>
                <a:gd name="T15" fmla="*/ 175 h 175"/>
                <a:gd name="T16" fmla="*/ 169 w 169"/>
                <a:gd name="T17" fmla="*/ 133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9" h="175">
                  <a:moveTo>
                    <a:pt x="169" y="133"/>
                  </a:moveTo>
                  <a:cubicBezTo>
                    <a:pt x="163" y="93"/>
                    <a:pt x="159" y="50"/>
                    <a:pt x="158" y="5"/>
                  </a:cubicBezTo>
                  <a:cubicBezTo>
                    <a:pt x="119" y="1"/>
                    <a:pt x="89" y="0"/>
                    <a:pt x="70" y="0"/>
                  </a:cubicBezTo>
                  <a:cubicBezTo>
                    <a:pt x="66" y="0"/>
                    <a:pt x="63" y="0"/>
                    <a:pt x="59" y="0"/>
                  </a:cubicBezTo>
                  <a:cubicBezTo>
                    <a:pt x="38" y="0"/>
                    <a:pt x="26" y="0"/>
                    <a:pt x="26" y="0"/>
                  </a:cubicBezTo>
                  <a:cubicBezTo>
                    <a:pt x="17" y="1"/>
                    <a:pt x="10" y="5"/>
                    <a:pt x="5" y="13"/>
                  </a:cubicBezTo>
                  <a:cubicBezTo>
                    <a:pt x="2" y="17"/>
                    <a:pt x="0" y="23"/>
                    <a:pt x="0" y="28"/>
                  </a:cubicBezTo>
                  <a:cubicBezTo>
                    <a:pt x="2" y="43"/>
                    <a:pt x="11" y="95"/>
                    <a:pt x="74" y="175"/>
                  </a:cubicBezTo>
                  <a:cubicBezTo>
                    <a:pt x="106" y="159"/>
                    <a:pt x="138" y="145"/>
                    <a:pt x="169" y="1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latin typeface="+mn-lt"/>
                <a:cs typeface="+mn-cs"/>
              </a:endParaRPr>
            </a:p>
          </p:txBody>
        </p:sp>
        <p:sp>
          <p:nvSpPr>
            <p:cNvPr id="36" name="Freeform 29"/>
            <p:cNvSpPr>
              <a:spLocks/>
            </p:cNvSpPr>
            <p:nvPr/>
          </p:nvSpPr>
          <p:spPr bwMode="auto">
            <a:xfrm>
              <a:off x="1035050" y="914400"/>
              <a:ext cx="635000" cy="657225"/>
            </a:xfrm>
            <a:custGeom>
              <a:avLst/>
              <a:gdLst>
                <a:gd name="T0" fmla="*/ 169 w 169"/>
                <a:gd name="T1" fmla="*/ 28 h 175"/>
                <a:gd name="T2" fmla="*/ 164 w 169"/>
                <a:gd name="T3" fmla="*/ 13 h 175"/>
                <a:gd name="T4" fmla="*/ 143 w 169"/>
                <a:gd name="T5" fmla="*/ 0 h 175"/>
                <a:gd name="T6" fmla="*/ 110 w 169"/>
                <a:gd name="T7" fmla="*/ 0 h 175"/>
                <a:gd name="T8" fmla="*/ 99 w 169"/>
                <a:gd name="T9" fmla="*/ 0 h 175"/>
                <a:gd name="T10" fmla="*/ 11 w 169"/>
                <a:gd name="T11" fmla="*/ 5 h 175"/>
                <a:gd name="T12" fmla="*/ 0 w 169"/>
                <a:gd name="T13" fmla="*/ 133 h 175"/>
                <a:gd name="T14" fmla="*/ 95 w 169"/>
                <a:gd name="T15" fmla="*/ 175 h 175"/>
                <a:gd name="T16" fmla="*/ 169 w 169"/>
                <a:gd name="T17" fmla="*/ 28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9" h="175">
                  <a:moveTo>
                    <a:pt x="169" y="28"/>
                  </a:moveTo>
                  <a:cubicBezTo>
                    <a:pt x="169" y="23"/>
                    <a:pt x="166" y="16"/>
                    <a:pt x="164" y="13"/>
                  </a:cubicBezTo>
                  <a:cubicBezTo>
                    <a:pt x="159" y="5"/>
                    <a:pt x="152" y="1"/>
                    <a:pt x="143" y="0"/>
                  </a:cubicBezTo>
                  <a:cubicBezTo>
                    <a:pt x="143" y="0"/>
                    <a:pt x="131" y="0"/>
                    <a:pt x="110" y="0"/>
                  </a:cubicBezTo>
                  <a:cubicBezTo>
                    <a:pt x="106" y="0"/>
                    <a:pt x="103" y="0"/>
                    <a:pt x="99" y="0"/>
                  </a:cubicBezTo>
                  <a:cubicBezTo>
                    <a:pt x="80" y="0"/>
                    <a:pt x="49" y="1"/>
                    <a:pt x="11" y="5"/>
                  </a:cubicBezTo>
                  <a:cubicBezTo>
                    <a:pt x="10" y="49"/>
                    <a:pt x="6" y="92"/>
                    <a:pt x="0" y="133"/>
                  </a:cubicBezTo>
                  <a:cubicBezTo>
                    <a:pt x="31" y="145"/>
                    <a:pt x="63" y="159"/>
                    <a:pt x="95" y="175"/>
                  </a:cubicBezTo>
                  <a:cubicBezTo>
                    <a:pt x="158" y="95"/>
                    <a:pt x="167" y="43"/>
                    <a:pt x="169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latin typeface="+mn-lt"/>
                <a:cs typeface="+mn-cs"/>
              </a:endParaRPr>
            </a:p>
          </p:txBody>
        </p:sp>
        <p:sp>
          <p:nvSpPr>
            <p:cNvPr id="37" name="Freeform 30"/>
            <p:cNvSpPr>
              <a:spLocks/>
            </p:cNvSpPr>
            <p:nvPr/>
          </p:nvSpPr>
          <p:spPr bwMode="auto">
            <a:xfrm>
              <a:off x="401638" y="1522413"/>
              <a:ext cx="1485900" cy="1046163"/>
            </a:xfrm>
            <a:custGeom>
              <a:avLst/>
              <a:gdLst>
                <a:gd name="T0" fmla="*/ 385 w 396"/>
                <a:gd name="T1" fmla="*/ 119 h 279"/>
                <a:gd name="T2" fmla="*/ 376 w 396"/>
                <a:gd name="T3" fmla="*/ 112 h 279"/>
                <a:gd name="T4" fmla="*/ 375 w 396"/>
                <a:gd name="T5" fmla="*/ 112 h 279"/>
                <a:gd name="T6" fmla="*/ 375 w 396"/>
                <a:gd name="T7" fmla="*/ 112 h 279"/>
                <a:gd name="T8" fmla="*/ 355 w 396"/>
                <a:gd name="T9" fmla="*/ 99 h 279"/>
                <a:gd name="T10" fmla="*/ 348 w 396"/>
                <a:gd name="T11" fmla="*/ 94 h 279"/>
                <a:gd name="T12" fmla="*/ 250 w 396"/>
                <a:gd name="T13" fmla="*/ 38 h 279"/>
                <a:gd name="T14" fmla="*/ 164 w 396"/>
                <a:gd name="T15" fmla="*/ 0 h 279"/>
                <a:gd name="T16" fmla="*/ 104 w 396"/>
                <a:gd name="T17" fmla="*/ 168 h 279"/>
                <a:gd name="T18" fmla="*/ 0 w 396"/>
                <a:gd name="T19" fmla="*/ 279 h 279"/>
                <a:gd name="T20" fmla="*/ 391 w 396"/>
                <a:gd name="T21" fmla="*/ 156 h 279"/>
                <a:gd name="T22" fmla="*/ 391 w 396"/>
                <a:gd name="T23" fmla="*/ 156 h 279"/>
                <a:gd name="T24" fmla="*/ 396 w 396"/>
                <a:gd name="T25" fmla="*/ 141 h 279"/>
                <a:gd name="T26" fmla="*/ 385 w 396"/>
                <a:gd name="T27" fmla="*/ 119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96" h="279">
                  <a:moveTo>
                    <a:pt x="385" y="119"/>
                  </a:moveTo>
                  <a:cubicBezTo>
                    <a:pt x="385" y="119"/>
                    <a:pt x="382" y="117"/>
                    <a:pt x="376" y="112"/>
                  </a:cubicBezTo>
                  <a:cubicBezTo>
                    <a:pt x="375" y="112"/>
                    <a:pt x="375" y="112"/>
                    <a:pt x="375" y="112"/>
                  </a:cubicBezTo>
                  <a:cubicBezTo>
                    <a:pt x="375" y="112"/>
                    <a:pt x="375" y="112"/>
                    <a:pt x="375" y="112"/>
                  </a:cubicBezTo>
                  <a:cubicBezTo>
                    <a:pt x="371" y="109"/>
                    <a:pt x="364" y="104"/>
                    <a:pt x="355" y="99"/>
                  </a:cubicBezTo>
                  <a:cubicBezTo>
                    <a:pt x="353" y="97"/>
                    <a:pt x="350" y="96"/>
                    <a:pt x="348" y="94"/>
                  </a:cubicBezTo>
                  <a:cubicBezTo>
                    <a:pt x="327" y="80"/>
                    <a:pt x="292" y="59"/>
                    <a:pt x="250" y="38"/>
                  </a:cubicBezTo>
                  <a:cubicBezTo>
                    <a:pt x="221" y="24"/>
                    <a:pt x="192" y="11"/>
                    <a:pt x="164" y="0"/>
                  </a:cubicBezTo>
                  <a:cubicBezTo>
                    <a:pt x="151" y="65"/>
                    <a:pt x="131" y="121"/>
                    <a:pt x="104" y="168"/>
                  </a:cubicBezTo>
                  <a:cubicBezTo>
                    <a:pt x="76" y="217"/>
                    <a:pt x="41" y="255"/>
                    <a:pt x="0" y="279"/>
                  </a:cubicBezTo>
                  <a:cubicBezTo>
                    <a:pt x="298" y="263"/>
                    <a:pt x="383" y="167"/>
                    <a:pt x="391" y="156"/>
                  </a:cubicBezTo>
                  <a:cubicBezTo>
                    <a:pt x="391" y="156"/>
                    <a:pt x="391" y="156"/>
                    <a:pt x="391" y="156"/>
                  </a:cubicBezTo>
                  <a:cubicBezTo>
                    <a:pt x="394" y="151"/>
                    <a:pt x="396" y="146"/>
                    <a:pt x="396" y="141"/>
                  </a:cubicBezTo>
                  <a:cubicBezTo>
                    <a:pt x="396" y="132"/>
                    <a:pt x="392" y="124"/>
                    <a:pt x="385" y="1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latin typeface="+mn-lt"/>
                <a:cs typeface="+mn-cs"/>
              </a:endParaRPr>
            </a:p>
          </p:txBody>
        </p:sp>
        <p:sp>
          <p:nvSpPr>
            <p:cNvPr id="38" name="Freeform 31"/>
            <p:cNvSpPr>
              <a:spLocks/>
            </p:cNvSpPr>
            <p:nvPr/>
          </p:nvSpPr>
          <p:spPr bwMode="auto">
            <a:xfrm>
              <a:off x="-3190875" y="1522413"/>
              <a:ext cx="1485900" cy="1046163"/>
            </a:xfrm>
            <a:custGeom>
              <a:avLst/>
              <a:gdLst>
                <a:gd name="T0" fmla="*/ 396 w 396"/>
                <a:gd name="T1" fmla="*/ 279 h 279"/>
                <a:gd name="T2" fmla="*/ 292 w 396"/>
                <a:gd name="T3" fmla="*/ 168 h 279"/>
                <a:gd name="T4" fmla="*/ 232 w 396"/>
                <a:gd name="T5" fmla="*/ 0 h 279"/>
                <a:gd name="T6" fmla="*/ 20 w 396"/>
                <a:gd name="T7" fmla="*/ 112 h 279"/>
                <a:gd name="T8" fmla="*/ 11 w 396"/>
                <a:gd name="T9" fmla="*/ 119 h 279"/>
                <a:gd name="T10" fmla="*/ 0 w 396"/>
                <a:gd name="T11" fmla="*/ 141 h 279"/>
                <a:gd name="T12" fmla="*/ 5 w 396"/>
                <a:gd name="T13" fmla="*/ 156 h 279"/>
                <a:gd name="T14" fmla="*/ 5 w 396"/>
                <a:gd name="T15" fmla="*/ 157 h 279"/>
                <a:gd name="T16" fmla="*/ 7 w 396"/>
                <a:gd name="T17" fmla="*/ 159 h 279"/>
                <a:gd name="T18" fmla="*/ 8 w 396"/>
                <a:gd name="T19" fmla="*/ 160 h 279"/>
                <a:gd name="T20" fmla="*/ 23 w 396"/>
                <a:gd name="T21" fmla="*/ 174 h 279"/>
                <a:gd name="T22" fmla="*/ 94 w 396"/>
                <a:gd name="T23" fmla="*/ 217 h 279"/>
                <a:gd name="T24" fmla="*/ 396 w 396"/>
                <a:gd name="T25" fmla="*/ 279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6" h="279">
                  <a:moveTo>
                    <a:pt x="396" y="279"/>
                  </a:moveTo>
                  <a:cubicBezTo>
                    <a:pt x="356" y="255"/>
                    <a:pt x="320" y="217"/>
                    <a:pt x="292" y="168"/>
                  </a:cubicBezTo>
                  <a:cubicBezTo>
                    <a:pt x="265" y="121"/>
                    <a:pt x="245" y="65"/>
                    <a:pt x="232" y="0"/>
                  </a:cubicBezTo>
                  <a:cubicBezTo>
                    <a:pt x="132" y="38"/>
                    <a:pt x="51" y="91"/>
                    <a:pt x="20" y="112"/>
                  </a:cubicBezTo>
                  <a:cubicBezTo>
                    <a:pt x="14" y="117"/>
                    <a:pt x="11" y="119"/>
                    <a:pt x="11" y="119"/>
                  </a:cubicBezTo>
                  <a:cubicBezTo>
                    <a:pt x="4" y="124"/>
                    <a:pt x="0" y="132"/>
                    <a:pt x="0" y="141"/>
                  </a:cubicBezTo>
                  <a:cubicBezTo>
                    <a:pt x="0" y="146"/>
                    <a:pt x="2" y="151"/>
                    <a:pt x="5" y="156"/>
                  </a:cubicBezTo>
                  <a:cubicBezTo>
                    <a:pt x="5" y="156"/>
                    <a:pt x="5" y="156"/>
                    <a:pt x="5" y="157"/>
                  </a:cubicBezTo>
                  <a:cubicBezTo>
                    <a:pt x="6" y="157"/>
                    <a:pt x="6" y="158"/>
                    <a:pt x="7" y="159"/>
                  </a:cubicBezTo>
                  <a:cubicBezTo>
                    <a:pt x="7" y="159"/>
                    <a:pt x="8" y="160"/>
                    <a:pt x="8" y="160"/>
                  </a:cubicBezTo>
                  <a:cubicBezTo>
                    <a:pt x="10" y="162"/>
                    <a:pt x="15" y="167"/>
                    <a:pt x="23" y="174"/>
                  </a:cubicBezTo>
                  <a:cubicBezTo>
                    <a:pt x="35" y="184"/>
                    <a:pt x="58" y="201"/>
                    <a:pt x="94" y="217"/>
                  </a:cubicBezTo>
                  <a:cubicBezTo>
                    <a:pt x="169" y="251"/>
                    <a:pt x="273" y="273"/>
                    <a:pt x="396" y="2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latin typeface="+mn-lt"/>
                <a:cs typeface="+mn-cs"/>
              </a:endParaRPr>
            </a:p>
          </p:txBody>
        </p:sp>
        <p:sp>
          <p:nvSpPr>
            <p:cNvPr id="39" name="Freeform 32"/>
            <p:cNvSpPr>
              <a:spLocks/>
            </p:cNvSpPr>
            <p:nvPr/>
          </p:nvSpPr>
          <p:spPr bwMode="auto">
            <a:xfrm>
              <a:off x="-523875" y="2651125"/>
              <a:ext cx="1500188" cy="239713"/>
            </a:xfrm>
            <a:custGeom>
              <a:avLst/>
              <a:gdLst>
                <a:gd name="T0" fmla="*/ 7 w 400"/>
                <a:gd name="T1" fmla="*/ 31 h 64"/>
                <a:gd name="T2" fmla="*/ 54 w 400"/>
                <a:gd name="T3" fmla="*/ 29 h 64"/>
                <a:gd name="T4" fmla="*/ 182 w 400"/>
                <a:gd name="T5" fmla="*/ 47 h 64"/>
                <a:gd name="T6" fmla="*/ 292 w 400"/>
                <a:gd name="T7" fmla="*/ 64 h 64"/>
                <a:gd name="T8" fmla="*/ 392 w 400"/>
                <a:gd name="T9" fmla="*/ 37 h 64"/>
                <a:gd name="T10" fmla="*/ 399 w 400"/>
                <a:gd name="T11" fmla="*/ 18 h 64"/>
                <a:gd name="T12" fmla="*/ 373 w 400"/>
                <a:gd name="T13" fmla="*/ 0 h 64"/>
                <a:gd name="T14" fmla="*/ 301 w 400"/>
                <a:gd name="T15" fmla="*/ 8 h 64"/>
                <a:gd name="T16" fmla="*/ 285 w 400"/>
                <a:gd name="T17" fmla="*/ 10 h 64"/>
                <a:gd name="T18" fmla="*/ 227 w 400"/>
                <a:gd name="T19" fmla="*/ 13 h 64"/>
                <a:gd name="T20" fmla="*/ 181 w 400"/>
                <a:gd name="T21" fmla="*/ 12 h 64"/>
                <a:gd name="T22" fmla="*/ 180 w 400"/>
                <a:gd name="T23" fmla="*/ 12 h 64"/>
                <a:gd name="T24" fmla="*/ 129 w 400"/>
                <a:gd name="T25" fmla="*/ 12 h 64"/>
                <a:gd name="T26" fmla="*/ 3 w 400"/>
                <a:gd name="T27" fmla="*/ 25 h 64"/>
                <a:gd name="T28" fmla="*/ 0 w 400"/>
                <a:gd name="T29" fmla="*/ 29 h 64"/>
                <a:gd name="T30" fmla="*/ 5 w 400"/>
                <a:gd name="T31" fmla="*/ 31 h 64"/>
                <a:gd name="T32" fmla="*/ 7 w 400"/>
                <a:gd name="T33" fmla="*/ 3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00" h="64">
                  <a:moveTo>
                    <a:pt x="7" y="31"/>
                  </a:moveTo>
                  <a:cubicBezTo>
                    <a:pt x="23" y="29"/>
                    <a:pt x="39" y="29"/>
                    <a:pt x="54" y="29"/>
                  </a:cubicBezTo>
                  <a:cubicBezTo>
                    <a:pt x="109" y="29"/>
                    <a:pt x="146" y="38"/>
                    <a:pt x="182" y="47"/>
                  </a:cubicBezTo>
                  <a:cubicBezTo>
                    <a:pt x="216" y="56"/>
                    <a:pt x="248" y="64"/>
                    <a:pt x="292" y="64"/>
                  </a:cubicBezTo>
                  <a:cubicBezTo>
                    <a:pt x="339" y="64"/>
                    <a:pt x="377" y="54"/>
                    <a:pt x="392" y="37"/>
                  </a:cubicBezTo>
                  <a:cubicBezTo>
                    <a:pt x="397" y="31"/>
                    <a:pt x="400" y="25"/>
                    <a:pt x="399" y="18"/>
                  </a:cubicBezTo>
                  <a:cubicBezTo>
                    <a:pt x="398" y="6"/>
                    <a:pt x="394" y="0"/>
                    <a:pt x="373" y="0"/>
                  </a:cubicBezTo>
                  <a:cubicBezTo>
                    <a:pt x="358" y="0"/>
                    <a:pt x="335" y="3"/>
                    <a:pt x="301" y="8"/>
                  </a:cubicBezTo>
                  <a:cubicBezTo>
                    <a:pt x="296" y="9"/>
                    <a:pt x="290" y="9"/>
                    <a:pt x="285" y="10"/>
                  </a:cubicBezTo>
                  <a:cubicBezTo>
                    <a:pt x="270" y="12"/>
                    <a:pt x="252" y="13"/>
                    <a:pt x="227" y="13"/>
                  </a:cubicBezTo>
                  <a:cubicBezTo>
                    <a:pt x="213" y="13"/>
                    <a:pt x="197" y="13"/>
                    <a:pt x="181" y="12"/>
                  </a:cubicBezTo>
                  <a:cubicBezTo>
                    <a:pt x="180" y="12"/>
                    <a:pt x="180" y="12"/>
                    <a:pt x="180" y="12"/>
                  </a:cubicBezTo>
                  <a:cubicBezTo>
                    <a:pt x="164" y="12"/>
                    <a:pt x="146" y="12"/>
                    <a:pt x="129" y="12"/>
                  </a:cubicBezTo>
                  <a:cubicBezTo>
                    <a:pt x="92" y="12"/>
                    <a:pt x="45" y="13"/>
                    <a:pt x="3" y="25"/>
                  </a:cubicBezTo>
                  <a:cubicBezTo>
                    <a:pt x="1" y="25"/>
                    <a:pt x="0" y="28"/>
                    <a:pt x="0" y="29"/>
                  </a:cubicBezTo>
                  <a:cubicBezTo>
                    <a:pt x="0" y="30"/>
                    <a:pt x="3" y="31"/>
                    <a:pt x="5" y="31"/>
                  </a:cubicBezTo>
                  <a:cubicBezTo>
                    <a:pt x="5" y="31"/>
                    <a:pt x="6" y="31"/>
                    <a:pt x="7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latin typeface="+mn-lt"/>
                <a:cs typeface="+mn-cs"/>
              </a:endParaRPr>
            </a:p>
          </p:txBody>
        </p:sp>
        <p:sp>
          <p:nvSpPr>
            <p:cNvPr id="40" name="Freeform 33"/>
            <p:cNvSpPr>
              <a:spLocks/>
            </p:cNvSpPr>
            <p:nvPr/>
          </p:nvSpPr>
          <p:spPr bwMode="auto">
            <a:xfrm>
              <a:off x="-2279650" y="2651125"/>
              <a:ext cx="1500188" cy="239713"/>
            </a:xfrm>
            <a:custGeom>
              <a:avLst/>
              <a:gdLst>
                <a:gd name="T0" fmla="*/ 346 w 400"/>
                <a:gd name="T1" fmla="*/ 29 h 64"/>
                <a:gd name="T2" fmla="*/ 393 w 400"/>
                <a:gd name="T3" fmla="*/ 31 h 64"/>
                <a:gd name="T4" fmla="*/ 395 w 400"/>
                <a:gd name="T5" fmla="*/ 31 h 64"/>
                <a:gd name="T6" fmla="*/ 400 w 400"/>
                <a:gd name="T7" fmla="*/ 29 h 64"/>
                <a:gd name="T8" fmla="*/ 397 w 400"/>
                <a:gd name="T9" fmla="*/ 25 h 64"/>
                <a:gd name="T10" fmla="*/ 271 w 400"/>
                <a:gd name="T11" fmla="*/ 12 h 64"/>
                <a:gd name="T12" fmla="*/ 271 w 400"/>
                <a:gd name="T13" fmla="*/ 12 h 64"/>
                <a:gd name="T14" fmla="*/ 220 w 400"/>
                <a:gd name="T15" fmla="*/ 12 h 64"/>
                <a:gd name="T16" fmla="*/ 219 w 400"/>
                <a:gd name="T17" fmla="*/ 12 h 64"/>
                <a:gd name="T18" fmla="*/ 173 w 400"/>
                <a:gd name="T19" fmla="*/ 13 h 64"/>
                <a:gd name="T20" fmla="*/ 115 w 400"/>
                <a:gd name="T21" fmla="*/ 10 h 64"/>
                <a:gd name="T22" fmla="*/ 99 w 400"/>
                <a:gd name="T23" fmla="*/ 8 h 64"/>
                <a:gd name="T24" fmla="*/ 27 w 400"/>
                <a:gd name="T25" fmla="*/ 0 h 64"/>
                <a:gd name="T26" fmla="*/ 1 w 400"/>
                <a:gd name="T27" fmla="*/ 18 h 64"/>
                <a:gd name="T28" fmla="*/ 8 w 400"/>
                <a:gd name="T29" fmla="*/ 37 h 64"/>
                <a:gd name="T30" fmla="*/ 108 w 400"/>
                <a:gd name="T31" fmla="*/ 64 h 64"/>
                <a:gd name="T32" fmla="*/ 218 w 400"/>
                <a:gd name="T33" fmla="*/ 47 h 64"/>
                <a:gd name="T34" fmla="*/ 346 w 400"/>
                <a:gd name="T35" fmla="*/ 29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00" h="64">
                  <a:moveTo>
                    <a:pt x="346" y="29"/>
                  </a:moveTo>
                  <a:cubicBezTo>
                    <a:pt x="361" y="29"/>
                    <a:pt x="377" y="29"/>
                    <a:pt x="393" y="31"/>
                  </a:cubicBezTo>
                  <a:cubicBezTo>
                    <a:pt x="394" y="31"/>
                    <a:pt x="394" y="31"/>
                    <a:pt x="395" y="31"/>
                  </a:cubicBezTo>
                  <a:cubicBezTo>
                    <a:pt x="397" y="31"/>
                    <a:pt x="400" y="30"/>
                    <a:pt x="400" y="29"/>
                  </a:cubicBezTo>
                  <a:cubicBezTo>
                    <a:pt x="400" y="28"/>
                    <a:pt x="399" y="25"/>
                    <a:pt x="397" y="25"/>
                  </a:cubicBezTo>
                  <a:cubicBezTo>
                    <a:pt x="355" y="13"/>
                    <a:pt x="308" y="12"/>
                    <a:pt x="271" y="12"/>
                  </a:cubicBezTo>
                  <a:cubicBezTo>
                    <a:pt x="271" y="12"/>
                    <a:pt x="271" y="12"/>
                    <a:pt x="271" y="12"/>
                  </a:cubicBezTo>
                  <a:cubicBezTo>
                    <a:pt x="254" y="12"/>
                    <a:pt x="236" y="12"/>
                    <a:pt x="220" y="12"/>
                  </a:cubicBezTo>
                  <a:cubicBezTo>
                    <a:pt x="219" y="12"/>
                    <a:pt x="219" y="12"/>
                    <a:pt x="219" y="12"/>
                  </a:cubicBezTo>
                  <a:cubicBezTo>
                    <a:pt x="203" y="13"/>
                    <a:pt x="187" y="13"/>
                    <a:pt x="173" y="13"/>
                  </a:cubicBezTo>
                  <a:cubicBezTo>
                    <a:pt x="148" y="13"/>
                    <a:pt x="130" y="12"/>
                    <a:pt x="115" y="10"/>
                  </a:cubicBezTo>
                  <a:cubicBezTo>
                    <a:pt x="109" y="9"/>
                    <a:pt x="104" y="9"/>
                    <a:pt x="99" y="8"/>
                  </a:cubicBezTo>
                  <a:cubicBezTo>
                    <a:pt x="65" y="3"/>
                    <a:pt x="42" y="0"/>
                    <a:pt x="27" y="0"/>
                  </a:cubicBezTo>
                  <a:cubicBezTo>
                    <a:pt x="6" y="0"/>
                    <a:pt x="2" y="6"/>
                    <a:pt x="1" y="18"/>
                  </a:cubicBezTo>
                  <a:cubicBezTo>
                    <a:pt x="0" y="25"/>
                    <a:pt x="3" y="31"/>
                    <a:pt x="8" y="37"/>
                  </a:cubicBezTo>
                  <a:cubicBezTo>
                    <a:pt x="23" y="53"/>
                    <a:pt x="61" y="64"/>
                    <a:pt x="108" y="64"/>
                  </a:cubicBezTo>
                  <a:cubicBezTo>
                    <a:pt x="152" y="64"/>
                    <a:pt x="184" y="56"/>
                    <a:pt x="218" y="47"/>
                  </a:cubicBezTo>
                  <a:cubicBezTo>
                    <a:pt x="254" y="38"/>
                    <a:pt x="291" y="29"/>
                    <a:pt x="346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latin typeface="+mn-lt"/>
                <a:cs typeface="+mn-cs"/>
              </a:endParaRPr>
            </a:p>
          </p:txBody>
        </p:sp>
        <p:sp>
          <p:nvSpPr>
            <p:cNvPr id="41" name="Freeform 34"/>
            <p:cNvSpPr>
              <a:spLocks/>
            </p:cNvSpPr>
            <p:nvPr/>
          </p:nvSpPr>
          <p:spPr bwMode="auto">
            <a:xfrm>
              <a:off x="3424238" y="3930650"/>
              <a:ext cx="1023938" cy="1368425"/>
            </a:xfrm>
            <a:custGeom>
              <a:avLst/>
              <a:gdLst>
                <a:gd name="T0" fmla="*/ 0 w 645"/>
                <a:gd name="T1" fmla="*/ 0 h 862"/>
                <a:gd name="T2" fmla="*/ 640 w 645"/>
                <a:gd name="T3" fmla="*/ 0 h 862"/>
                <a:gd name="T4" fmla="*/ 640 w 645"/>
                <a:gd name="T5" fmla="*/ 134 h 862"/>
                <a:gd name="T6" fmla="*/ 151 w 645"/>
                <a:gd name="T7" fmla="*/ 134 h 862"/>
                <a:gd name="T8" fmla="*/ 151 w 645"/>
                <a:gd name="T9" fmla="*/ 359 h 862"/>
                <a:gd name="T10" fmla="*/ 584 w 645"/>
                <a:gd name="T11" fmla="*/ 359 h 862"/>
                <a:gd name="T12" fmla="*/ 584 w 645"/>
                <a:gd name="T13" fmla="*/ 496 h 862"/>
                <a:gd name="T14" fmla="*/ 151 w 645"/>
                <a:gd name="T15" fmla="*/ 496 h 862"/>
                <a:gd name="T16" fmla="*/ 151 w 645"/>
                <a:gd name="T17" fmla="*/ 727 h 862"/>
                <a:gd name="T18" fmla="*/ 645 w 645"/>
                <a:gd name="T19" fmla="*/ 727 h 862"/>
                <a:gd name="T20" fmla="*/ 645 w 645"/>
                <a:gd name="T21" fmla="*/ 862 h 862"/>
                <a:gd name="T22" fmla="*/ 0 w 645"/>
                <a:gd name="T23" fmla="*/ 862 h 862"/>
                <a:gd name="T24" fmla="*/ 0 w 645"/>
                <a:gd name="T25" fmla="*/ 0 h 8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45" h="862">
                  <a:moveTo>
                    <a:pt x="0" y="0"/>
                  </a:moveTo>
                  <a:lnTo>
                    <a:pt x="640" y="0"/>
                  </a:lnTo>
                  <a:lnTo>
                    <a:pt x="640" y="134"/>
                  </a:lnTo>
                  <a:lnTo>
                    <a:pt x="151" y="134"/>
                  </a:lnTo>
                  <a:lnTo>
                    <a:pt x="151" y="359"/>
                  </a:lnTo>
                  <a:lnTo>
                    <a:pt x="584" y="359"/>
                  </a:lnTo>
                  <a:lnTo>
                    <a:pt x="584" y="496"/>
                  </a:lnTo>
                  <a:lnTo>
                    <a:pt x="151" y="496"/>
                  </a:lnTo>
                  <a:lnTo>
                    <a:pt x="151" y="727"/>
                  </a:lnTo>
                  <a:lnTo>
                    <a:pt x="645" y="727"/>
                  </a:lnTo>
                  <a:lnTo>
                    <a:pt x="645" y="862"/>
                  </a:lnTo>
                  <a:lnTo>
                    <a:pt x="0" y="862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latin typeface="+mn-lt"/>
                <a:cs typeface="+mn-cs"/>
              </a:endParaRPr>
            </a:p>
          </p:txBody>
        </p:sp>
        <p:sp>
          <p:nvSpPr>
            <p:cNvPr id="42" name="Freeform 35"/>
            <p:cNvSpPr>
              <a:spLocks noEditPoints="1"/>
            </p:cNvSpPr>
            <p:nvPr/>
          </p:nvSpPr>
          <p:spPr bwMode="auto">
            <a:xfrm>
              <a:off x="4545013" y="3870325"/>
              <a:ext cx="1069975" cy="1450975"/>
            </a:xfrm>
            <a:custGeom>
              <a:avLst/>
              <a:gdLst>
                <a:gd name="T0" fmla="*/ 0 w 285"/>
                <a:gd name="T1" fmla="*/ 244 h 387"/>
                <a:gd name="T2" fmla="*/ 0 w 285"/>
                <a:gd name="T3" fmla="*/ 243 h 387"/>
                <a:gd name="T4" fmla="*/ 128 w 285"/>
                <a:gd name="T5" fmla="*/ 100 h 387"/>
                <a:gd name="T6" fmla="*/ 222 w 285"/>
                <a:gd name="T7" fmla="*/ 149 h 387"/>
                <a:gd name="T8" fmla="*/ 222 w 285"/>
                <a:gd name="T9" fmla="*/ 0 h 387"/>
                <a:gd name="T10" fmla="*/ 285 w 285"/>
                <a:gd name="T11" fmla="*/ 0 h 387"/>
                <a:gd name="T12" fmla="*/ 285 w 285"/>
                <a:gd name="T13" fmla="*/ 381 h 387"/>
                <a:gd name="T14" fmla="*/ 222 w 285"/>
                <a:gd name="T15" fmla="*/ 381 h 387"/>
                <a:gd name="T16" fmla="*/ 222 w 285"/>
                <a:gd name="T17" fmla="*/ 335 h 387"/>
                <a:gd name="T18" fmla="*/ 128 w 285"/>
                <a:gd name="T19" fmla="*/ 387 h 387"/>
                <a:gd name="T20" fmla="*/ 0 w 285"/>
                <a:gd name="T21" fmla="*/ 244 h 387"/>
                <a:gd name="T22" fmla="*/ 223 w 285"/>
                <a:gd name="T23" fmla="*/ 244 h 387"/>
                <a:gd name="T24" fmla="*/ 223 w 285"/>
                <a:gd name="T25" fmla="*/ 243 h 387"/>
                <a:gd name="T26" fmla="*/ 143 w 285"/>
                <a:gd name="T27" fmla="*/ 155 h 387"/>
                <a:gd name="T28" fmla="*/ 64 w 285"/>
                <a:gd name="T29" fmla="*/ 243 h 387"/>
                <a:gd name="T30" fmla="*/ 64 w 285"/>
                <a:gd name="T31" fmla="*/ 244 h 387"/>
                <a:gd name="T32" fmla="*/ 143 w 285"/>
                <a:gd name="T33" fmla="*/ 332 h 387"/>
                <a:gd name="T34" fmla="*/ 223 w 285"/>
                <a:gd name="T35" fmla="*/ 244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85" h="387">
                  <a:moveTo>
                    <a:pt x="0" y="244"/>
                  </a:moveTo>
                  <a:cubicBezTo>
                    <a:pt x="0" y="243"/>
                    <a:pt x="0" y="243"/>
                    <a:pt x="0" y="243"/>
                  </a:cubicBezTo>
                  <a:cubicBezTo>
                    <a:pt x="0" y="152"/>
                    <a:pt x="62" y="100"/>
                    <a:pt x="128" y="100"/>
                  </a:cubicBezTo>
                  <a:cubicBezTo>
                    <a:pt x="173" y="100"/>
                    <a:pt x="202" y="122"/>
                    <a:pt x="222" y="149"/>
                  </a:cubicBezTo>
                  <a:cubicBezTo>
                    <a:pt x="222" y="0"/>
                    <a:pt x="222" y="0"/>
                    <a:pt x="222" y="0"/>
                  </a:cubicBezTo>
                  <a:cubicBezTo>
                    <a:pt x="285" y="0"/>
                    <a:pt x="285" y="0"/>
                    <a:pt x="285" y="0"/>
                  </a:cubicBezTo>
                  <a:cubicBezTo>
                    <a:pt x="285" y="381"/>
                    <a:pt x="285" y="381"/>
                    <a:pt x="285" y="381"/>
                  </a:cubicBezTo>
                  <a:cubicBezTo>
                    <a:pt x="222" y="381"/>
                    <a:pt x="222" y="381"/>
                    <a:pt x="222" y="381"/>
                  </a:cubicBezTo>
                  <a:cubicBezTo>
                    <a:pt x="222" y="335"/>
                    <a:pt x="222" y="335"/>
                    <a:pt x="222" y="335"/>
                  </a:cubicBezTo>
                  <a:cubicBezTo>
                    <a:pt x="202" y="364"/>
                    <a:pt x="173" y="387"/>
                    <a:pt x="128" y="387"/>
                  </a:cubicBezTo>
                  <a:cubicBezTo>
                    <a:pt x="63" y="387"/>
                    <a:pt x="0" y="335"/>
                    <a:pt x="0" y="244"/>
                  </a:cubicBezTo>
                  <a:close/>
                  <a:moveTo>
                    <a:pt x="223" y="244"/>
                  </a:moveTo>
                  <a:cubicBezTo>
                    <a:pt x="223" y="243"/>
                    <a:pt x="223" y="243"/>
                    <a:pt x="223" y="243"/>
                  </a:cubicBezTo>
                  <a:cubicBezTo>
                    <a:pt x="223" y="190"/>
                    <a:pt x="185" y="155"/>
                    <a:pt x="143" y="155"/>
                  </a:cubicBezTo>
                  <a:cubicBezTo>
                    <a:pt x="100" y="155"/>
                    <a:pt x="64" y="188"/>
                    <a:pt x="64" y="243"/>
                  </a:cubicBezTo>
                  <a:cubicBezTo>
                    <a:pt x="64" y="244"/>
                    <a:pt x="64" y="244"/>
                    <a:pt x="64" y="244"/>
                  </a:cubicBezTo>
                  <a:cubicBezTo>
                    <a:pt x="64" y="297"/>
                    <a:pt x="100" y="332"/>
                    <a:pt x="143" y="332"/>
                  </a:cubicBezTo>
                  <a:cubicBezTo>
                    <a:pt x="185" y="332"/>
                    <a:pt x="223" y="297"/>
                    <a:pt x="223" y="2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latin typeface="+mn-lt"/>
                <a:cs typeface="+mn-cs"/>
              </a:endParaRPr>
            </a:p>
          </p:txBody>
        </p:sp>
        <p:sp>
          <p:nvSpPr>
            <p:cNvPr id="43" name="Freeform 36"/>
            <p:cNvSpPr>
              <a:spLocks/>
            </p:cNvSpPr>
            <p:nvPr/>
          </p:nvSpPr>
          <p:spPr bwMode="auto">
            <a:xfrm>
              <a:off x="5813425" y="4267200"/>
              <a:ext cx="925513" cy="1054100"/>
            </a:xfrm>
            <a:custGeom>
              <a:avLst/>
              <a:gdLst>
                <a:gd name="T0" fmla="*/ 0 w 247"/>
                <a:gd name="T1" fmla="*/ 175 h 281"/>
                <a:gd name="T2" fmla="*/ 0 w 247"/>
                <a:gd name="T3" fmla="*/ 0 h 281"/>
                <a:gd name="T4" fmla="*/ 63 w 247"/>
                <a:gd name="T5" fmla="*/ 0 h 281"/>
                <a:gd name="T6" fmla="*/ 63 w 247"/>
                <a:gd name="T7" fmla="*/ 156 h 281"/>
                <a:gd name="T8" fmla="*/ 122 w 247"/>
                <a:gd name="T9" fmla="*/ 223 h 281"/>
                <a:gd name="T10" fmla="*/ 184 w 247"/>
                <a:gd name="T11" fmla="*/ 155 h 281"/>
                <a:gd name="T12" fmla="*/ 184 w 247"/>
                <a:gd name="T13" fmla="*/ 0 h 281"/>
                <a:gd name="T14" fmla="*/ 247 w 247"/>
                <a:gd name="T15" fmla="*/ 0 h 281"/>
                <a:gd name="T16" fmla="*/ 247 w 247"/>
                <a:gd name="T17" fmla="*/ 275 h 281"/>
                <a:gd name="T18" fmla="*/ 184 w 247"/>
                <a:gd name="T19" fmla="*/ 275 h 281"/>
                <a:gd name="T20" fmla="*/ 184 w 247"/>
                <a:gd name="T21" fmla="*/ 232 h 281"/>
                <a:gd name="T22" fmla="*/ 98 w 247"/>
                <a:gd name="T23" fmla="*/ 281 h 281"/>
                <a:gd name="T24" fmla="*/ 0 w 247"/>
                <a:gd name="T25" fmla="*/ 175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7" h="281">
                  <a:moveTo>
                    <a:pt x="0" y="175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63" y="156"/>
                    <a:pt x="63" y="156"/>
                    <a:pt x="63" y="156"/>
                  </a:cubicBezTo>
                  <a:cubicBezTo>
                    <a:pt x="63" y="199"/>
                    <a:pt x="84" y="223"/>
                    <a:pt x="122" y="223"/>
                  </a:cubicBezTo>
                  <a:cubicBezTo>
                    <a:pt x="158" y="223"/>
                    <a:pt x="184" y="198"/>
                    <a:pt x="184" y="155"/>
                  </a:cubicBezTo>
                  <a:cubicBezTo>
                    <a:pt x="184" y="0"/>
                    <a:pt x="184" y="0"/>
                    <a:pt x="184" y="0"/>
                  </a:cubicBezTo>
                  <a:cubicBezTo>
                    <a:pt x="247" y="0"/>
                    <a:pt x="247" y="0"/>
                    <a:pt x="247" y="0"/>
                  </a:cubicBezTo>
                  <a:cubicBezTo>
                    <a:pt x="247" y="275"/>
                    <a:pt x="247" y="275"/>
                    <a:pt x="247" y="275"/>
                  </a:cubicBezTo>
                  <a:cubicBezTo>
                    <a:pt x="184" y="275"/>
                    <a:pt x="184" y="275"/>
                    <a:pt x="184" y="275"/>
                  </a:cubicBezTo>
                  <a:cubicBezTo>
                    <a:pt x="184" y="232"/>
                    <a:pt x="184" y="232"/>
                    <a:pt x="184" y="232"/>
                  </a:cubicBezTo>
                  <a:cubicBezTo>
                    <a:pt x="166" y="258"/>
                    <a:pt x="140" y="281"/>
                    <a:pt x="98" y="281"/>
                  </a:cubicBezTo>
                  <a:cubicBezTo>
                    <a:pt x="36" y="281"/>
                    <a:pt x="0" y="239"/>
                    <a:pt x="0" y="1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latin typeface="+mn-lt"/>
                <a:cs typeface="+mn-cs"/>
              </a:endParaRPr>
            </a:p>
          </p:txBody>
        </p:sp>
        <p:sp>
          <p:nvSpPr>
            <p:cNvPr id="44" name="Freeform 37"/>
            <p:cNvSpPr>
              <a:spLocks/>
            </p:cNvSpPr>
            <p:nvPr/>
          </p:nvSpPr>
          <p:spPr bwMode="auto">
            <a:xfrm>
              <a:off x="6889750" y="4244975"/>
              <a:ext cx="955675" cy="1076325"/>
            </a:xfrm>
            <a:custGeom>
              <a:avLst/>
              <a:gdLst>
                <a:gd name="T0" fmla="*/ 0 w 255"/>
                <a:gd name="T1" fmla="*/ 145 h 287"/>
                <a:gd name="T2" fmla="*/ 0 w 255"/>
                <a:gd name="T3" fmla="*/ 144 h 287"/>
                <a:gd name="T4" fmla="*/ 144 w 255"/>
                <a:gd name="T5" fmla="*/ 0 h 287"/>
                <a:gd name="T6" fmla="*/ 254 w 255"/>
                <a:gd name="T7" fmla="*/ 47 h 287"/>
                <a:gd name="T8" fmla="*/ 214 w 255"/>
                <a:gd name="T9" fmla="*/ 90 h 287"/>
                <a:gd name="T10" fmla="*/ 143 w 255"/>
                <a:gd name="T11" fmla="*/ 55 h 287"/>
                <a:gd name="T12" fmla="*/ 64 w 255"/>
                <a:gd name="T13" fmla="*/ 143 h 287"/>
                <a:gd name="T14" fmla="*/ 64 w 255"/>
                <a:gd name="T15" fmla="*/ 144 h 287"/>
                <a:gd name="T16" fmla="*/ 146 w 255"/>
                <a:gd name="T17" fmla="*/ 232 h 287"/>
                <a:gd name="T18" fmla="*/ 217 w 255"/>
                <a:gd name="T19" fmla="*/ 198 h 287"/>
                <a:gd name="T20" fmla="*/ 255 w 255"/>
                <a:gd name="T21" fmla="*/ 236 h 287"/>
                <a:gd name="T22" fmla="*/ 143 w 255"/>
                <a:gd name="T23" fmla="*/ 287 h 287"/>
                <a:gd name="T24" fmla="*/ 0 w 255"/>
                <a:gd name="T25" fmla="*/ 145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5" h="287">
                  <a:moveTo>
                    <a:pt x="0" y="145"/>
                  </a:moveTo>
                  <a:cubicBezTo>
                    <a:pt x="0" y="144"/>
                    <a:pt x="0" y="144"/>
                    <a:pt x="0" y="144"/>
                  </a:cubicBezTo>
                  <a:cubicBezTo>
                    <a:pt x="0" y="66"/>
                    <a:pt x="61" y="0"/>
                    <a:pt x="144" y="0"/>
                  </a:cubicBezTo>
                  <a:cubicBezTo>
                    <a:pt x="195" y="0"/>
                    <a:pt x="228" y="19"/>
                    <a:pt x="254" y="47"/>
                  </a:cubicBezTo>
                  <a:cubicBezTo>
                    <a:pt x="214" y="90"/>
                    <a:pt x="214" y="90"/>
                    <a:pt x="214" y="90"/>
                  </a:cubicBezTo>
                  <a:cubicBezTo>
                    <a:pt x="195" y="69"/>
                    <a:pt x="175" y="55"/>
                    <a:pt x="143" y="55"/>
                  </a:cubicBezTo>
                  <a:cubicBezTo>
                    <a:pt x="97" y="55"/>
                    <a:pt x="64" y="95"/>
                    <a:pt x="64" y="143"/>
                  </a:cubicBezTo>
                  <a:cubicBezTo>
                    <a:pt x="64" y="144"/>
                    <a:pt x="64" y="144"/>
                    <a:pt x="64" y="144"/>
                  </a:cubicBezTo>
                  <a:cubicBezTo>
                    <a:pt x="64" y="193"/>
                    <a:pt x="97" y="232"/>
                    <a:pt x="146" y="232"/>
                  </a:cubicBezTo>
                  <a:cubicBezTo>
                    <a:pt x="176" y="232"/>
                    <a:pt x="198" y="219"/>
                    <a:pt x="217" y="198"/>
                  </a:cubicBezTo>
                  <a:cubicBezTo>
                    <a:pt x="255" y="236"/>
                    <a:pt x="255" y="236"/>
                    <a:pt x="255" y="236"/>
                  </a:cubicBezTo>
                  <a:cubicBezTo>
                    <a:pt x="228" y="266"/>
                    <a:pt x="197" y="287"/>
                    <a:pt x="143" y="287"/>
                  </a:cubicBezTo>
                  <a:cubicBezTo>
                    <a:pt x="61" y="287"/>
                    <a:pt x="0" y="223"/>
                    <a:pt x="0" y="1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latin typeface="+mn-lt"/>
                <a:cs typeface="+mn-cs"/>
              </a:endParaRPr>
            </a:p>
          </p:txBody>
        </p:sp>
        <p:sp>
          <p:nvSpPr>
            <p:cNvPr id="45" name="Freeform 38"/>
            <p:cNvSpPr>
              <a:spLocks noEditPoints="1"/>
            </p:cNvSpPr>
            <p:nvPr/>
          </p:nvSpPr>
          <p:spPr bwMode="auto">
            <a:xfrm>
              <a:off x="7908925" y="4252913"/>
              <a:ext cx="930275" cy="1068388"/>
            </a:xfrm>
            <a:custGeom>
              <a:avLst/>
              <a:gdLst>
                <a:gd name="T0" fmla="*/ 0 w 248"/>
                <a:gd name="T1" fmla="*/ 200 h 285"/>
                <a:gd name="T2" fmla="*/ 0 w 248"/>
                <a:gd name="T3" fmla="*/ 199 h 285"/>
                <a:gd name="T4" fmla="*/ 113 w 248"/>
                <a:gd name="T5" fmla="*/ 110 h 285"/>
                <a:gd name="T6" fmla="*/ 187 w 248"/>
                <a:gd name="T7" fmla="*/ 122 h 285"/>
                <a:gd name="T8" fmla="*/ 187 w 248"/>
                <a:gd name="T9" fmla="*/ 115 h 285"/>
                <a:gd name="T10" fmla="*/ 119 w 248"/>
                <a:gd name="T11" fmla="*/ 55 h 285"/>
                <a:gd name="T12" fmla="*/ 40 w 248"/>
                <a:gd name="T13" fmla="*/ 72 h 285"/>
                <a:gd name="T14" fmla="*/ 24 w 248"/>
                <a:gd name="T15" fmla="*/ 23 h 285"/>
                <a:gd name="T16" fmla="*/ 127 w 248"/>
                <a:gd name="T17" fmla="*/ 0 h 285"/>
                <a:gd name="T18" fmla="*/ 219 w 248"/>
                <a:gd name="T19" fmla="*/ 31 h 285"/>
                <a:gd name="T20" fmla="*/ 248 w 248"/>
                <a:gd name="T21" fmla="*/ 116 h 285"/>
                <a:gd name="T22" fmla="*/ 248 w 248"/>
                <a:gd name="T23" fmla="*/ 279 h 285"/>
                <a:gd name="T24" fmla="*/ 187 w 248"/>
                <a:gd name="T25" fmla="*/ 279 h 285"/>
                <a:gd name="T26" fmla="*/ 187 w 248"/>
                <a:gd name="T27" fmla="*/ 245 h 285"/>
                <a:gd name="T28" fmla="*/ 97 w 248"/>
                <a:gd name="T29" fmla="*/ 285 h 285"/>
                <a:gd name="T30" fmla="*/ 0 w 248"/>
                <a:gd name="T31" fmla="*/ 200 h 285"/>
                <a:gd name="T32" fmla="*/ 188 w 248"/>
                <a:gd name="T33" fmla="*/ 180 h 285"/>
                <a:gd name="T34" fmla="*/ 188 w 248"/>
                <a:gd name="T35" fmla="*/ 161 h 285"/>
                <a:gd name="T36" fmla="*/ 126 w 248"/>
                <a:gd name="T37" fmla="*/ 150 h 285"/>
                <a:gd name="T38" fmla="*/ 61 w 248"/>
                <a:gd name="T39" fmla="*/ 196 h 285"/>
                <a:gd name="T40" fmla="*/ 61 w 248"/>
                <a:gd name="T41" fmla="*/ 197 h 285"/>
                <a:gd name="T42" fmla="*/ 115 w 248"/>
                <a:gd name="T43" fmla="*/ 239 h 285"/>
                <a:gd name="T44" fmla="*/ 188 w 248"/>
                <a:gd name="T45" fmla="*/ 180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48" h="285">
                  <a:moveTo>
                    <a:pt x="0" y="200"/>
                  </a:moveTo>
                  <a:cubicBezTo>
                    <a:pt x="0" y="199"/>
                    <a:pt x="0" y="199"/>
                    <a:pt x="0" y="199"/>
                  </a:cubicBezTo>
                  <a:cubicBezTo>
                    <a:pt x="0" y="139"/>
                    <a:pt x="46" y="110"/>
                    <a:pt x="113" y="110"/>
                  </a:cubicBezTo>
                  <a:cubicBezTo>
                    <a:pt x="144" y="110"/>
                    <a:pt x="166" y="115"/>
                    <a:pt x="187" y="122"/>
                  </a:cubicBezTo>
                  <a:cubicBezTo>
                    <a:pt x="187" y="115"/>
                    <a:pt x="187" y="115"/>
                    <a:pt x="187" y="115"/>
                  </a:cubicBezTo>
                  <a:cubicBezTo>
                    <a:pt x="187" y="76"/>
                    <a:pt x="163" y="55"/>
                    <a:pt x="119" y="55"/>
                  </a:cubicBezTo>
                  <a:cubicBezTo>
                    <a:pt x="88" y="55"/>
                    <a:pt x="65" y="62"/>
                    <a:pt x="40" y="72"/>
                  </a:cubicBezTo>
                  <a:cubicBezTo>
                    <a:pt x="24" y="23"/>
                    <a:pt x="24" y="23"/>
                    <a:pt x="24" y="23"/>
                  </a:cubicBezTo>
                  <a:cubicBezTo>
                    <a:pt x="54" y="9"/>
                    <a:pt x="84" y="0"/>
                    <a:pt x="127" y="0"/>
                  </a:cubicBezTo>
                  <a:cubicBezTo>
                    <a:pt x="169" y="0"/>
                    <a:pt x="199" y="11"/>
                    <a:pt x="219" y="31"/>
                  </a:cubicBezTo>
                  <a:cubicBezTo>
                    <a:pt x="239" y="51"/>
                    <a:pt x="248" y="80"/>
                    <a:pt x="248" y="116"/>
                  </a:cubicBezTo>
                  <a:cubicBezTo>
                    <a:pt x="248" y="279"/>
                    <a:pt x="248" y="279"/>
                    <a:pt x="248" y="279"/>
                  </a:cubicBezTo>
                  <a:cubicBezTo>
                    <a:pt x="187" y="279"/>
                    <a:pt x="187" y="279"/>
                    <a:pt x="187" y="279"/>
                  </a:cubicBezTo>
                  <a:cubicBezTo>
                    <a:pt x="187" y="245"/>
                    <a:pt x="187" y="245"/>
                    <a:pt x="187" y="245"/>
                  </a:cubicBezTo>
                  <a:cubicBezTo>
                    <a:pt x="168" y="267"/>
                    <a:pt x="139" y="285"/>
                    <a:pt x="97" y="285"/>
                  </a:cubicBezTo>
                  <a:cubicBezTo>
                    <a:pt x="46" y="285"/>
                    <a:pt x="0" y="255"/>
                    <a:pt x="0" y="200"/>
                  </a:cubicBezTo>
                  <a:close/>
                  <a:moveTo>
                    <a:pt x="188" y="180"/>
                  </a:moveTo>
                  <a:cubicBezTo>
                    <a:pt x="188" y="161"/>
                    <a:pt x="188" y="161"/>
                    <a:pt x="188" y="161"/>
                  </a:cubicBezTo>
                  <a:cubicBezTo>
                    <a:pt x="172" y="155"/>
                    <a:pt x="151" y="150"/>
                    <a:pt x="126" y="150"/>
                  </a:cubicBezTo>
                  <a:cubicBezTo>
                    <a:pt x="85" y="150"/>
                    <a:pt x="61" y="167"/>
                    <a:pt x="61" y="196"/>
                  </a:cubicBezTo>
                  <a:cubicBezTo>
                    <a:pt x="61" y="197"/>
                    <a:pt x="61" y="197"/>
                    <a:pt x="61" y="197"/>
                  </a:cubicBezTo>
                  <a:cubicBezTo>
                    <a:pt x="61" y="224"/>
                    <a:pt x="85" y="239"/>
                    <a:pt x="115" y="239"/>
                  </a:cubicBezTo>
                  <a:cubicBezTo>
                    <a:pt x="157" y="239"/>
                    <a:pt x="188" y="215"/>
                    <a:pt x="188" y="1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latin typeface="+mn-lt"/>
                <a:cs typeface="+mn-cs"/>
              </a:endParaRPr>
            </a:p>
          </p:txBody>
        </p:sp>
        <p:sp>
          <p:nvSpPr>
            <p:cNvPr id="46" name="Freeform 39"/>
            <p:cNvSpPr>
              <a:spLocks/>
            </p:cNvSpPr>
            <p:nvPr/>
          </p:nvSpPr>
          <p:spPr bwMode="auto">
            <a:xfrm>
              <a:off x="8943975" y="3983038"/>
              <a:ext cx="646113" cy="1335088"/>
            </a:xfrm>
            <a:custGeom>
              <a:avLst/>
              <a:gdLst>
                <a:gd name="T0" fmla="*/ 35 w 172"/>
                <a:gd name="T1" fmla="*/ 275 h 356"/>
                <a:gd name="T2" fmla="*/ 35 w 172"/>
                <a:gd name="T3" fmla="*/ 130 h 356"/>
                <a:gd name="T4" fmla="*/ 0 w 172"/>
                <a:gd name="T5" fmla="*/ 130 h 356"/>
                <a:gd name="T6" fmla="*/ 0 w 172"/>
                <a:gd name="T7" fmla="*/ 76 h 356"/>
                <a:gd name="T8" fmla="*/ 35 w 172"/>
                <a:gd name="T9" fmla="*/ 76 h 356"/>
                <a:gd name="T10" fmla="*/ 35 w 172"/>
                <a:gd name="T11" fmla="*/ 0 h 356"/>
                <a:gd name="T12" fmla="*/ 98 w 172"/>
                <a:gd name="T13" fmla="*/ 0 h 356"/>
                <a:gd name="T14" fmla="*/ 98 w 172"/>
                <a:gd name="T15" fmla="*/ 76 h 356"/>
                <a:gd name="T16" fmla="*/ 172 w 172"/>
                <a:gd name="T17" fmla="*/ 76 h 356"/>
                <a:gd name="T18" fmla="*/ 172 w 172"/>
                <a:gd name="T19" fmla="*/ 130 h 356"/>
                <a:gd name="T20" fmla="*/ 98 w 172"/>
                <a:gd name="T21" fmla="*/ 130 h 356"/>
                <a:gd name="T22" fmla="*/ 98 w 172"/>
                <a:gd name="T23" fmla="*/ 265 h 356"/>
                <a:gd name="T24" fmla="*/ 132 w 172"/>
                <a:gd name="T25" fmla="*/ 299 h 356"/>
                <a:gd name="T26" fmla="*/ 171 w 172"/>
                <a:gd name="T27" fmla="*/ 290 h 356"/>
                <a:gd name="T28" fmla="*/ 171 w 172"/>
                <a:gd name="T29" fmla="*/ 342 h 356"/>
                <a:gd name="T30" fmla="*/ 114 w 172"/>
                <a:gd name="T31" fmla="*/ 356 h 356"/>
                <a:gd name="T32" fmla="*/ 35 w 172"/>
                <a:gd name="T33" fmla="*/ 275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2" h="356">
                  <a:moveTo>
                    <a:pt x="35" y="275"/>
                  </a:moveTo>
                  <a:cubicBezTo>
                    <a:pt x="35" y="130"/>
                    <a:pt x="35" y="130"/>
                    <a:pt x="35" y="130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35" y="76"/>
                    <a:pt x="35" y="76"/>
                    <a:pt x="35" y="76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98" y="76"/>
                    <a:pt x="98" y="76"/>
                    <a:pt x="98" y="76"/>
                  </a:cubicBezTo>
                  <a:cubicBezTo>
                    <a:pt x="172" y="76"/>
                    <a:pt x="172" y="76"/>
                    <a:pt x="172" y="76"/>
                  </a:cubicBezTo>
                  <a:cubicBezTo>
                    <a:pt x="172" y="130"/>
                    <a:pt x="172" y="130"/>
                    <a:pt x="172" y="130"/>
                  </a:cubicBezTo>
                  <a:cubicBezTo>
                    <a:pt x="98" y="130"/>
                    <a:pt x="98" y="130"/>
                    <a:pt x="98" y="130"/>
                  </a:cubicBezTo>
                  <a:cubicBezTo>
                    <a:pt x="98" y="265"/>
                    <a:pt x="98" y="265"/>
                    <a:pt x="98" y="265"/>
                  </a:cubicBezTo>
                  <a:cubicBezTo>
                    <a:pt x="98" y="290"/>
                    <a:pt x="110" y="299"/>
                    <a:pt x="132" y="299"/>
                  </a:cubicBezTo>
                  <a:cubicBezTo>
                    <a:pt x="146" y="299"/>
                    <a:pt x="158" y="296"/>
                    <a:pt x="171" y="290"/>
                  </a:cubicBezTo>
                  <a:cubicBezTo>
                    <a:pt x="171" y="342"/>
                    <a:pt x="171" y="342"/>
                    <a:pt x="171" y="342"/>
                  </a:cubicBezTo>
                  <a:cubicBezTo>
                    <a:pt x="155" y="351"/>
                    <a:pt x="138" y="356"/>
                    <a:pt x="114" y="356"/>
                  </a:cubicBezTo>
                  <a:cubicBezTo>
                    <a:pt x="68" y="356"/>
                    <a:pt x="35" y="335"/>
                    <a:pt x="35" y="2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latin typeface="+mn-lt"/>
                <a:cs typeface="+mn-cs"/>
              </a:endParaRPr>
            </a:p>
          </p:txBody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9747250" y="3884613"/>
              <a:ext cx="255588" cy="1414463"/>
            </a:xfrm>
            <a:custGeom>
              <a:avLst/>
              <a:gdLst>
                <a:gd name="T0" fmla="*/ 0 w 161"/>
                <a:gd name="T1" fmla="*/ 0 h 891"/>
                <a:gd name="T2" fmla="*/ 161 w 161"/>
                <a:gd name="T3" fmla="*/ 0 h 891"/>
                <a:gd name="T4" fmla="*/ 161 w 161"/>
                <a:gd name="T5" fmla="*/ 142 h 891"/>
                <a:gd name="T6" fmla="*/ 0 w 161"/>
                <a:gd name="T7" fmla="*/ 142 h 891"/>
                <a:gd name="T8" fmla="*/ 0 w 161"/>
                <a:gd name="T9" fmla="*/ 0 h 891"/>
                <a:gd name="T10" fmla="*/ 5 w 161"/>
                <a:gd name="T11" fmla="*/ 241 h 891"/>
                <a:gd name="T12" fmla="*/ 154 w 161"/>
                <a:gd name="T13" fmla="*/ 241 h 891"/>
                <a:gd name="T14" fmla="*/ 154 w 161"/>
                <a:gd name="T15" fmla="*/ 891 h 891"/>
                <a:gd name="T16" fmla="*/ 5 w 161"/>
                <a:gd name="T17" fmla="*/ 891 h 891"/>
                <a:gd name="T18" fmla="*/ 5 w 161"/>
                <a:gd name="T19" fmla="*/ 241 h 8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1" h="891">
                  <a:moveTo>
                    <a:pt x="0" y="0"/>
                  </a:moveTo>
                  <a:lnTo>
                    <a:pt x="161" y="0"/>
                  </a:lnTo>
                  <a:lnTo>
                    <a:pt x="161" y="142"/>
                  </a:lnTo>
                  <a:lnTo>
                    <a:pt x="0" y="142"/>
                  </a:lnTo>
                  <a:lnTo>
                    <a:pt x="0" y="0"/>
                  </a:lnTo>
                  <a:close/>
                  <a:moveTo>
                    <a:pt x="5" y="241"/>
                  </a:moveTo>
                  <a:lnTo>
                    <a:pt x="154" y="241"/>
                  </a:lnTo>
                  <a:lnTo>
                    <a:pt x="154" y="891"/>
                  </a:lnTo>
                  <a:lnTo>
                    <a:pt x="5" y="891"/>
                  </a:lnTo>
                  <a:lnTo>
                    <a:pt x="5" y="2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latin typeface="+mn-lt"/>
                <a:cs typeface="+mn-cs"/>
              </a:endParaRPr>
            </a:p>
          </p:txBody>
        </p:sp>
        <p:sp>
          <p:nvSpPr>
            <p:cNvPr id="48" name="Freeform 41"/>
            <p:cNvSpPr>
              <a:spLocks noEditPoints="1"/>
            </p:cNvSpPr>
            <p:nvPr/>
          </p:nvSpPr>
          <p:spPr bwMode="auto">
            <a:xfrm>
              <a:off x="10155238" y="4244975"/>
              <a:ext cx="1103313" cy="1076325"/>
            </a:xfrm>
            <a:custGeom>
              <a:avLst/>
              <a:gdLst>
                <a:gd name="T0" fmla="*/ 0 w 294"/>
                <a:gd name="T1" fmla="*/ 145 h 287"/>
                <a:gd name="T2" fmla="*/ 0 w 294"/>
                <a:gd name="T3" fmla="*/ 144 h 287"/>
                <a:gd name="T4" fmla="*/ 147 w 294"/>
                <a:gd name="T5" fmla="*/ 0 h 287"/>
                <a:gd name="T6" fmla="*/ 294 w 294"/>
                <a:gd name="T7" fmla="*/ 143 h 287"/>
                <a:gd name="T8" fmla="*/ 294 w 294"/>
                <a:gd name="T9" fmla="*/ 144 h 287"/>
                <a:gd name="T10" fmla="*/ 146 w 294"/>
                <a:gd name="T11" fmla="*/ 287 h 287"/>
                <a:gd name="T12" fmla="*/ 0 w 294"/>
                <a:gd name="T13" fmla="*/ 145 h 287"/>
                <a:gd name="T14" fmla="*/ 231 w 294"/>
                <a:gd name="T15" fmla="*/ 145 h 287"/>
                <a:gd name="T16" fmla="*/ 231 w 294"/>
                <a:gd name="T17" fmla="*/ 144 h 287"/>
                <a:gd name="T18" fmla="*/ 146 w 294"/>
                <a:gd name="T19" fmla="*/ 55 h 287"/>
                <a:gd name="T20" fmla="*/ 63 w 294"/>
                <a:gd name="T21" fmla="*/ 143 h 287"/>
                <a:gd name="T22" fmla="*/ 63 w 294"/>
                <a:gd name="T23" fmla="*/ 144 h 287"/>
                <a:gd name="T24" fmla="*/ 147 w 294"/>
                <a:gd name="T25" fmla="*/ 232 h 287"/>
                <a:gd name="T26" fmla="*/ 231 w 294"/>
                <a:gd name="T27" fmla="*/ 145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4" h="287">
                  <a:moveTo>
                    <a:pt x="0" y="145"/>
                  </a:moveTo>
                  <a:cubicBezTo>
                    <a:pt x="0" y="144"/>
                    <a:pt x="0" y="144"/>
                    <a:pt x="0" y="144"/>
                  </a:cubicBezTo>
                  <a:cubicBezTo>
                    <a:pt x="0" y="65"/>
                    <a:pt x="63" y="0"/>
                    <a:pt x="147" y="0"/>
                  </a:cubicBezTo>
                  <a:cubicBezTo>
                    <a:pt x="232" y="0"/>
                    <a:pt x="294" y="64"/>
                    <a:pt x="294" y="143"/>
                  </a:cubicBezTo>
                  <a:cubicBezTo>
                    <a:pt x="294" y="144"/>
                    <a:pt x="294" y="144"/>
                    <a:pt x="294" y="144"/>
                  </a:cubicBezTo>
                  <a:cubicBezTo>
                    <a:pt x="294" y="222"/>
                    <a:pt x="231" y="287"/>
                    <a:pt x="146" y="287"/>
                  </a:cubicBezTo>
                  <a:cubicBezTo>
                    <a:pt x="62" y="287"/>
                    <a:pt x="0" y="223"/>
                    <a:pt x="0" y="145"/>
                  </a:cubicBezTo>
                  <a:close/>
                  <a:moveTo>
                    <a:pt x="231" y="145"/>
                  </a:moveTo>
                  <a:cubicBezTo>
                    <a:pt x="231" y="144"/>
                    <a:pt x="231" y="144"/>
                    <a:pt x="231" y="144"/>
                  </a:cubicBezTo>
                  <a:cubicBezTo>
                    <a:pt x="231" y="95"/>
                    <a:pt x="196" y="55"/>
                    <a:pt x="146" y="55"/>
                  </a:cubicBezTo>
                  <a:cubicBezTo>
                    <a:pt x="96" y="55"/>
                    <a:pt x="63" y="95"/>
                    <a:pt x="63" y="143"/>
                  </a:cubicBezTo>
                  <a:cubicBezTo>
                    <a:pt x="63" y="144"/>
                    <a:pt x="63" y="144"/>
                    <a:pt x="63" y="144"/>
                  </a:cubicBezTo>
                  <a:cubicBezTo>
                    <a:pt x="63" y="192"/>
                    <a:pt x="98" y="232"/>
                    <a:pt x="147" y="232"/>
                  </a:cubicBezTo>
                  <a:cubicBezTo>
                    <a:pt x="198" y="232"/>
                    <a:pt x="231" y="192"/>
                    <a:pt x="231" y="1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latin typeface="+mn-lt"/>
                <a:cs typeface="+mn-cs"/>
              </a:endParaRPr>
            </a:p>
          </p:txBody>
        </p:sp>
        <p:sp>
          <p:nvSpPr>
            <p:cNvPr id="49" name="Freeform 42"/>
            <p:cNvSpPr>
              <a:spLocks/>
            </p:cNvSpPr>
            <p:nvPr/>
          </p:nvSpPr>
          <p:spPr bwMode="auto">
            <a:xfrm>
              <a:off x="11407775" y="4244975"/>
              <a:ext cx="930275" cy="1054100"/>
            </a:xfrm>
            <a:custGeom>
              <a:avLst/>
              <a:gdLst>
                <a:gd name="T0" fmla="*/ 0 w 248"/>
                <a:gd name="T1" fmla="*/ 6 h 281"/>
                <a:gd name="T2" fmla="*/ 64 w 248"/>
                <a:gd name="T3" fmla="*/ 6 h 281"/>
                <a:gd name="T4" fmla="*/ 64 w 248"/>
                <a:gd name="T5" fmla="*/ 48 h 281"/>
                <a:gd name="T6" fmla="*/ 150 w 248"/>
                <a:gd name="T7" fmla="*/ 0 h 281"/>
                <a:gd name="T8" fmla="*/ 248 w 248"/>
                <a:gd name="T9" fmla="*/ 105 h 281"/>
                <a:gd name="T10" fmla="*/ 248 w 248"/>
                <a:gd name="T11" fmla="*/ 281 h 281"/>
                <a:gd name="T12" fmla="*/ 184 w 248"/>
                <a:gd name="T13" fmla="*/ 281 h 281"/>
                <a:gd name="T14" fmla="*/ 184 w 248"/>
                <a:gd name="T15" fmla="*/ 125 h 281"/>
                <a:gd name="T16" fmla="*/ 126 w 248"/>
                <a:gd name="T17" fmla="*/ 57 h 281"/>
                <a:gd name="T18" fmla="*/ 64 w 248"/>
                <a:gd name="T19" fmla="*/ 126 h 281"/>
                <a:gd name="T20" fmla="*/ 64 w 248"/>
                <a:gd name="T21" fmla="*/ 281 h 281"/>
                <a:gd name="T22" fmla="*/ 0 w 248"/>
                <a:gd name="T23" fmla="*/ 281 h 281"/>
                <a:gd name="T24" fmla="*/ 0 w 248"/>
                <a:gd name="T25" fmla="*/ 6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8" h="281">
                  <a:moveTo>
                    <a:pt x="0" y="6"/>
                  </a:moveTo>
                  <a:cubicBezTo>
                    <a:pt x="64" y="6"/>
                    <a:pt x="64" y="6"/>
                    <a:pt x="64" y="6"/>
                  </a:cubicBezTo>
                  <a:cubicBezTo>
                    <a:pt x="64" y="48"/>
                    <a:pt x="64" y="48"/>
                    <a:pt x="64" y="48"/>
                  </a:cubicBezTo>
                  <a:cubicBezTo>
                    <a:pt x="81" y="22"/>
                    <a:pt x="107" y="0"/>
                    <a:pt x="150" y="0"/>
                  </a:cubicBezTo>
                  <a:cubicBezTo>
                    <a:pt x="212" y="0"/>
                    <a:pt x="248" y="42"/>
                    <a:pt x="248" y="105"/>
                  </a:cubicBezTo>
                  <a:cubicBezTo>
                    <a:pt x="248" y="281"/>
                    <a:pt x="248" y="281"/>
                    <a:pt x="248" y="281"/>
                  </a:cubicBezTo>
                  <a:cubicBezTo>
                    <a:pt x="184" y="281"/>
                    <a:pt x="184" y="281"/>
                    <a:pt x="184" y="281"/>
                  </a:cubicBezTo>
                  <a:cubicBezTo>
                    <a:pt x="184" y="125"/>
                    <a:pt x="184" y="125"/>
                    <a:pt x="184" y="125"/>
                  </a:cubicBezTo>
                  <a:cubicBezTo>
                    <a:pt x="184" y="82"/>
                    <a:pt x="163" y="57"/>
                    <a:pt x="126" y="57"/>
                  </a:cubicBezTo>
                  <a:cubicBezTo>
                    <a:pt x="89" y="57"/>
                    <a:pt x="64" y="83"/>
                    <a:pt x="64" y="126"/>
                  </a:cubicBezTo>
                  <a:cubicBezTo>
                    <a:pt x="64" y="281"/>
                    <a:pt x="64" y="281"/>
                    <a:pt x="64" y="281"/>
                  </a:cubicBezTo>
                  <a:cubicBezTo>
                    <a:pt x="0" y="281"/>
                    <a:pt x="0" y="281"/>
                    <a:pt x="0" y="281"/>
                  </a:cubicBezTo>
                  <a:lnTo>
                    <a:pt x="0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latin typeface="+mn-lt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6" y="1892655"/>
            <a:ext cx="5400600" cy="1224136"/>
          </a:xfrm>
        </p:spPr>
        <p:txBody>
          <a:bodyPr/>
          <a:lstStyle>
            <a:lvl1pPr>
              <a:defRPr sz="28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536" y="3315675"/>
            <a:ext cx="5400600" cy="881236"/>
          </a:xfrm>
          <a:solidFill>
            <a:srgbClr val="FFFFFF"/>
          </a:solidFill>
        </p:spPr>
        <p:txBody>
          <a:bodyPr lIns="90000"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AU" dirty="0"/>
          </a:p>
        </p:txBody>
      </p:sp>
      <p:sp>
        <p:nvSpPr>
          <p:cNvPr id="5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946F49-A818-48BD-BD68-F2FE139D4C81}" type="datetime4">
              <a:rPr lang="en-AU"/>
              <a:pPr>
                <a:defRPr/>
              </a:pPr>
              <a:t>17 February 2021</a:t>
            </a:fld>
            <a:endParaRPr lang="en-AU" dirty="0"/>
          </a:p>
        </p:txBody>
      </p:sp>
      <p:sp>
        <p:nvSpPr>
          <p:cNvPr id="5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© NSW Department of Education | Document title</a:t>
            </a:r>
            <a:endParaRPr lang="en-AU">
              <a:latin typeface="+mj-lt"/>
            </a:endParaRPr>
          </a:p>
        </p:txBody>
      </p:sp>
      <p:sp>
        <p:nvSpPr>
          <p:cNvPr id="5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F95A98-1FE1-4C53-A048-8D794EA9E7F7}" type="slidenum">
              <a:rPr lang="en-AU" altLang="en-US"/>
              <a:pPr/>
              <a:t>‹#›</a:t>
            </a:fld>
            <a:r>
              <a:rPr lang="en-AU" altLang="en-US"/>
              <a:t>e </a:t>
            </a:r>
            <a:fld id="{1F6C9844-AE1C-40DB-9CB9-A78F5AA9738B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20888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4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514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425968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AU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395288" y="987425"/>
            <a:ext cx="82804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395288" y="2813050"/>
            <a:ext cx="5761037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 userDrawn="1"/>
        </p:nvSpPr>
        <p:spPr>
          <a:xfrm>
            <a:off x="6156325" y="2381250"/>
            <a:ext cx="863600" cy="863600"/>
          </a:xfrm>
          <a:prstGeom prst="ellipse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AU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6391855" y="2686542"/>
            <a:ext cx="392738" cy="253170"/>
            <a:chOff x="5503863" y="2646363"/>
            <a:chExt cx="576262" cy="371476"/>
          </a:xfrm>
          <a:solidFill>
            <a:schemeClr val="bg1"/>
          </a:solidFill>
        </p:grpSpPr>
        <p:sp>
          <p:nvSpPr>
            <p:cNvPr id="10" name="Freeform 5"/>
            <p:cNvSpPr>
              <a:spLocks noEditPoints="1"/>
            </p:cNvSpPr>
            <p:nvPr/>
          </p:nvSpPr>
          <p:spPr bwMode="auto">
            <a:xfrm>
              <a:off x="5562600" y="2646363"/>
              <a:ext cx="457200" cy="323850"/>
            </a:xfrm>
            <a:custGeom>
              <a:avLst/>
              <a:gdLst>
                <a:gd name="T0" fmla="*/ 3 w 122"/>
                <a:gd name="T1" fmla="*/ 84 h 86"/>
                <a:gd name="T2" fmla="*/ 119 w 122"/>
                <a:gd name="T3" fmla="*/ 84 h 86"/>
                <a:gd name="T4" fmla="*/ 119 w 122"/>
                <a:gd name="T5" fmla="*/ 10 h 86"/>
                <a:gd name="T6" fmla="*/ 113 w 122"/>
                <a:gd name="T7" fmla="*/ 3 h 86"/>
                <a:gd name="T8" fmla="*/ 9 w 122"/>
                <a:gd name="T9" fmla="*/ 3 h 86"/>
                <a:gd name="T10" fmla="*/ 3 w 122"/>
                <a:gd name="T11" fmla="*/ 10 h 86"/>
                <a:gd name="T12" fmla="*/ 3 w 122"/>
                <a:gd name="T13" fmla="*/ 84 h 86"/>
                <a:gd name="T14" fmla="*/ 120 w 122"/>
                <a:gd name="T15" fmla="*/ 86 h 86"/>
                <a:gd name="T16" fmla="*/ 1 w 122"/>
                <a:gd name="T17" fmla="*/ 86 h 86"/>
                <a:gd name="T18" fmla="*/ 0 w 122"/>
                <a:gd name="T19" fmla="*/ 85 h 86"/>
                <a:gd name="T20" fmla="*/ 0 w 122"/>
                <a:gd name="T21" fmla="*/ 10 h 86"/>
                <a:gd name="T22" fmla="*/ 9 w 122"/>
                <a:gd name="T23" fmla="*/ 0 h 86"/>
                <a:gd name="T24" fmla="*/ 113 w 122"/>
                <a:gd name="T25" fmla="*/ 0 h 86"/>
                <a:gd name="T26" fmla="*/ 122 w 122"/>
                <a:gd name="T27" fmla="*/ 10 h 86"/>
                <a:gd name="T28" fmla="*/ 122 w 122"/>
                <a:gd name="T29" fmla="*/ 85 h 86"/>
                <a:gd name="T30" fmla="*/ 120 w 122"/>
                <a:gd name="T31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2" h="86">
                  <a:moveTo>
                    <a:pt x="3" y="84"/>
                  </a:moveTo>
                  <a:cubicBezTo>
                    <a:pt x="119" y="84"/>
                    <a:pt x="119" y="84"/>
                    <a:pt x="119" y="84"/>
                  </a:cubicBezTo>
                  <a:cubicBezTo>
                    <a:pt x="119" y="10"/>
                    <a:pt x="119" y="10"/>
                    <a:pt x="119" y="10"/>
                  </a:cubicBezTo>
                  <a:cubicBezTo>
                    <a:pt x="119" y="6"/>
                    <a:pt x="116" y="3"/>
                    <a:pt x="113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5" y="3"/>
                    <a:pt x="3" y="6"/>
                    <a:pt x="3" y="10"/>
                  </a:cubicBezTo>
                  <a:lnTo>
                    <a:pt x="3" y="84"/>
                  </a:lnTo>
                  <a:close/>
                  <a:moveTo>
                    <a:pt x="120" y="86"/>
                  </a:move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0" y="86"/>
                    <a:pt x="0" y="85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5"/>
                    <a:pt x="4" y="0"/>
                    <a:pt x="9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8" y="0"/>
                    <a:pt x="122" y="5"/>
                    <a:pt x="122" y="10"/>
                  </a:cubicBezTo>
                  <a:cubicBezTo>
                    <a:pt x="122" y="85"/>
                    <a:pt x="122" y="85"/>
                    <a:pt x="122" y="85"/>
                  </a:cubicBezTo>
                  <a:cubicBezTo>
                    <a:pt x="122" y="86"/>
                    <a:pt x="121" y="86"/>
                    <a:pt x="120" y="86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latin typeface="+mn-lt"/>
                <a:cs typeface="+mn-cs"/>
              </a:endParaRPr>
            </a:p>
          </p:txBody>
        </p:sp>
        <p:sp>
          <p:nvSpPr>
            <p:cNvPr id="11" name="Freeform 6"/>
            <p:cNvSpPr>
              <a:spLocks noEditPoints="1"/>
            </p:cNvSpPr>
            <p:nvPr/>
          </p:nvSpPr>
          <p:spPr bwMode="auto">
            <a:xfrm>
              <a:off x="5503863" y="2962276"/>
              <a:ext cx="576262" cy="55563"/>
            </a:xfrm>
            <a:custGeom>
              <a:avLst/>
              <a:gdLst>
                <a:gd name="T0" fmla="*/ 4 w 154"/>
                <a:gd name="T1" fmla="*/ 2 h 15"/>
                <a:gd name="T2" fmla="*/ 3 w 154"/>
                <a:gd name="T3" fmla="*/ 3 h 15"/>
                <a:gd name="T4" fmla="*/ 3 w 154"/>
                <a:gd name="T5" fmla="*/ 5 h 15"/>
                <a:gd name="T6" fmla="*/ 12 w 154"/>
                <a:gd name="T7" fmla="*/ 12 h 15"/>
                <a:gd name="T8" fmla="*/ 142 w 154"/>
                <a:gd name="T9" fmla="*/ 12 h 15"/>
                <a:gd name="T10" fmla="*/ 151 w 154"/>
                <a:gd name="T11" fmla="*/ 5 h 15"/>
                <a:gd name="T12" fmla="*/ 151 w 154"/>
                <a:gd name="T13" fmla="*/ 3 h 15"/>
                <a:gd name="T14" fmla="*/ 149 w 154"/>
                <a:gd name="T15" fmla="*/ 2 h 15"/>
                <a:gd name="T16" fmla="*/ 4 w 154"/>
                <a:gd name="T17" fmla="*/ 2 h 15"/>
                <a:gd name="T18" fmla="*/ 142 w 154"/>
                <a:gd name="T19" fmla="*/ 15 h 15"/>
                <a:gd name="T20" fmla="*/ 12 w 154"/>
                <a:gd name="T21" fmla="*/ 15 h 15"/>
                <a:gd name="T22" fmla="*/ 0 w 154"/>
                <a:gd name="T23" fmla="*/ 6 h 15"/>
                <a:gd name="T24" fmla="*/ 1 w 154"/>
                <a:gd name="T25" fmla="*/ 2 h 15"/>
                <a:gd name="T26" fmla="*/ 4 w 154"/>
                <a:gd name="T27" fmla="*/ 0 h 15"/>
                <a:gd name="T28" fmla="*/ 149 w 154"/>
                <a:gd name="T29" fmla="*/ 0 h 15"/>
                <a:gd name="T30" fmla="*/ 153 w 154"/>
                <a:gd name="T31" fmla="*/ 2 h 15"/>
                <a:gd name="T32" fmla="*/ 153 w 154"/>
                <a:gd name="T33" fmla="*/ 6 h 15"/>
                <a:gd name="T34" fmla="*/ 142 w 154"/>
                <a:gd name="T3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4" h="15">
                  <a:moveTo>
                    <a:pt x="4" y="2"/>
                  </a:moveTo>
                  <a:cubicBezTo>
                    <a:pt x="4" y="2"/>
                    <a:pt x="3" y="3"/>
                    <a:pt x="3" y="3"/>
                  </a:cubicBezTo>
                  <a:cubicBezTo>
                    <a:pt x="3" y="4"/>
                    <a:pt x="3" y="4"/>
                    <a:pt x="3" y="5"/>
                  </a:cubicBezTo>
                  <a:cubicBezTo>
                    <a:pt x="4" y="10"/>
                    <a:pt x="8" y="12"/>
                    <a:pt x="12" y="12"/>
                  </a:cubicBezTo>
                  <a:cubicBezTo>
                    <a:pt x="142" y="12"/>
                    <a:pt x="142" y="12"/>
                    <a:pt x="142" y="12"/>
                  </a:cubicBezTo>
                  <a:cubicBezTo>
                    <a:pt x="146" y="12"/>
                    <a:pt x="149" y="10"/>
                    <a:pt x="151" y="5"/>
                  </a:cubicBezTo>
                  <a:cubicBezTo>
                    <a:pt x="151" y="4"/>
                    <a:pt x="151" y="4"/>
                    <a:pt x="151" y="3"/>
                  </a:cubicBezTo>
                  <a:cubicBezTo>
                    <a:pt x="150" y="3"/>
                    <a:pt x="150" y="2"/>
                    <a:pt x="149" y="2"/>
                  </a:cubicBezTo>
                  <a:lnTo>
                    <a:pt x="4" y="2"/>
                  </a:lnTo>
                  <a:close/>
                  <a:moveTo>
                    <a:pt x="142" y="15"/>
                  </a:moveTo>
                  <a:cubicBezTo>
                    <a:pt x="12" y="15"/>
                    <a:pt x="12" y="15"/>
                    <a:pt x="12" y="15"/>
                  </a:cubicBezTo>
                  <a:cubicBezTo>
                    <a:pt x="7" y="15"/>
                    <a:pt x="2" y="11"/>
                    <a:pt x="0" y="6"/>
                  </a:cubicBezTo>
                  <a:cubicBezTo>
                    <a:pt x="0" y="5"/>
                    <a:pt x="0" y="3"/>
                    <a:pt x="1" y="2"/>
                  </a:cubicBezTo>
                  <a:cubicBezTo>
                    <a:pt x="2" y="0"/>
                    <a:pt x="3" y="0"/>
                    <a:pt x="4" y="0"/>
                  </a:cubicBezTo>
                  <a:cubicBezTo>
                    <a:pt x="149" y="0"/>
                    <a:pt x="149" y="0"/>
                    <a:pt x="149" y="0"/>
                  </a:cubicBezTo>
                  <a:cubicBezTo>
                    <a:pt x="151" y="0"/>
                    <a:pt x="152" y="0"/>
                    <a:pt x="153" y="2"/>
                  </a:cubicBezTo>
                  <a:cubicBezTo>
                    <a:pt x="154" y="3"/>
                    <a:pt x="154" y="5"/>
                    <a:pt x="153" y="6"/>
                  </a:cubicBezTo>
                  <a:cubicBezTo>
                    <a:pt x="152" y="11"/>
                    <a:pt x="147" y="15"/>
                    <a:pt x="142" y="15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latin typeface="+mn-lt"/>
                <a:cs typeface="+mn-cs"/>
              </a:endParaRPr>
            </a:p>
          </p:txBody>
        </p:sp>
        <p:sp>
          <p:nvSpPr>
            <p:cNvPr id="12" name="Freeform 7"/>
            <p:cNvSpPr>
              <a:spLocks noEditPoints="1"/>
            </p:cNvSpPr>
            <p:nvPr/>
          </p:nvSpPr>
          <p:spPr bwMode="auto">
            <a:xfrm>
              <a:off x="5597525" y="2687638"/>
              <a:ext cx="385762" cy="244475"/>
            </a:xfrm>
            <a:custGeom>
              <a:avLst/>
              <a:gdLst>
                <a:gd name="T0" fmla="*/ 3 w 103"/>
                <a:gd name="T1" fmla="*/ 62 h 65"/>
                <a:gd name="T2" fmla="*/ 101 w 103"/>
                <a:gd name="T3" fmla="*/ 62 h 65"/>
                <a:gd name="T4" fmla="*/ 101 w 103"/>
                <a:gd name="T5" fmla="*/ 6 h 65"/>
                <a:gd name="T6" fmla="*/ 97 w 103"/>
                <a:gd name="T7" fmla="*/ 3 h 65"/>
                <a:gd name="T8" fmla="*/ 6 w 103"/>
                <a:gd name="T9" fmla="*/ 3 h 65"/>
                <a:gd name="T10" fmla="*/ 3 w 103"/>
                <a:gd name="T11" fmla="*/ 6 h 65"/>
                <a:gd name="T12" fmla="*/ 3 w 103"/>
                <a:gd name="T13" fmla="*/ 62 h 65"/>
                <a:gd name="T14" fmla="*/ 102 w 103"/>
                <a:gd name="T15" fmla="*/ 65 h 65"/>
                <a:gd name="T16" fmla="*/ 2 w 103"/>
                <a:gd name="T17" fmla="*/ 65 h 65"/>
                <a:gd name="T18" fmla="*/ 0 w 103"/>
                <a:gd name="T19" fmla="*/ 64 h 65"/>
                <a:gd name="T20" fmla="*/ 0 w 103"/>
                <a:gd name="T21" fmla="*/ 6 h 65"/>
                <a:gd name="T22" fmla="*/ 6 w 103"/>
                <a:gd name="T23" fmla="*/ 0 h 65"/>
                <a:gd name="T24" fmla="*/ 97 w 103"/>
                <a:gd name="T25" fmla="*/ 0 h 65"/>
                <a:gd name="T26" fmla="*/ 103 w 103"/>
                <a:gd name="T27" fmla="*/ 6 h 65"/>
                <a:gd name="T28" fmla="*/ 103 w 103"/>
                <a:gd name="T29" fmla="*/ 64 h 65"/>
                <a:gd name="T30" fmla="*/ 102 w 103"/>
                <a:gd name="T31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3" h="65">
                  <a:moveTo>
                    <a:pt x="3" y="62"/>
                  </a:moveTo>
                  <a:cubicBezTo>
                    <a:pt x="101" y="62"/>
                    <a:pt x="101" y="62"/>
                    <a:pt x="101" y="62"/>
                  </a:cubicBezTo>
                  <a:cubicBezTo>
                    <a:pt x="101" y="6"/>
                    <a:pt x="101" y="6"/>
                    <a:pt x="101" y="6"/>
                  </a:cubicBezTo>
                  <a:cubicBezTo>
                    <a:pt x="101" y="4"/>
                    <a:pt x="99" y="3"/>
                    <a:pt x="97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5" y="3"/>
                    <a:pt x="3" y="4"/>
                    <a:pt x="3" y="6"/>
                  </a:cubicBezTo>
                  <a:lnTo>
                    <a:pt x="3" y="62"/>
                  </a:lnTo>
                  <a:close/>
                  <a:moveTo>
                    <a:pt x="102" y="65"/>
                  </a:moveTo>
                  <a:cubicBezTo>
                    <a:pt x="2" y="65"/>
                    <a:pt x="2" y="65"/>
                    <a:pt x="2" y="65"/>
                  </a:cubicBezTo>
                  <a:cubicBezTo>
                    <a:pt x="1" y="65"/>
                    <a:pt x="0" y="64"/>
                    <a:pt x="0" y="64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101" y="0"/>
                    <a:pt x="103" y="3"/>
                    <a:pt x="103" y="6"/>
                  </a:cubicBezTo>
                  <a:cubicBezTo>
                    <a:pt x="103" y="64"/>
                    <a:pt x="103" y="64"/>
                    <a:pt x="103" y="64"/>
                  </a:cubicBezTo>
                  <a:cubicBezTo>
                    <a:pt x="103" y="64"/>
                    <a:pt x="103" y="65"/>
                    <a:pt x="102" y="65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latin typeface="+mn-lt"/>
                <a:cs typeface="+mn-cs"/>
              </a:endParaRPr>
            </a:p>
          </p:txBody>
        </p:sp>
        <p:sp>
          <p:nvSpPr>
            <p:cNvPr id="13" name="Freeform 8"/>
            <p:cNvSpPr>
              <a:spLocks noEditPoints="1"/>
            </p:cNvSpPr>
            <p:nvPr/>
          </p:nvSpPr>
          <p:spPr bwMode="auto">
            <a:xfrm>
              <a:off x="5738813" y="2763838"/>
              <a:ext cx="101600" cy="96838"/>
            </a:xfrm>
            <a:custGeom>
              <a:avLst/>
              <a:gdLst>
                <a:gd name="T0" fmla="*/ 13 w 27"/>
                <a:gd name="T1" fmla="*/ 15 h 26"/>
                <a:gd name="T2" fmla="*/ 14 w 27"/>
                <a:gd name="T3" fmla="*/ 15 h 26"/>
                <a:gd name="T4" fmla="*/ 22 w 27"/>
                <a:gd name="T5" fmla="*/ 23 h 26"/>
                <a:gd name="T6" fmla="*/ 24 w 27"/>
                <a:gd name="T7" fmla="*/ 21 h 26"/>
                <a:gd name="T8" fmla="*/ 16 w 27"/>
                <a:gd name="T9" fmla="*/ 13 h 26"/>
                <a:gd name="T10" fmla="*/ 16 w 27"/>
                <a:gd name="T11" fmla="*/ 12 h 26"/>
                <a:gd name="T12" fmla="*/ 16 w 27"/>
                <a:gd name="T13" fmla="*/ 11 h 26"/>
                <a:gd name="T14" fmla="*/ 19 w 27"/>
                <a:gd name="T15" fmla="*/ 7 h 26"/>
                <a:gd name="T16" fmla="*/ 4 w 27"/>
                <a:gd name="T17" fmla="*/ 3 h 26"/>
                <a:gd name="T18" fmla="*/ 8 w 27"/>
                <a:gd name="T19" fmla="*/ 19 h 26"/>
                <a:gd name="T20" fmla="*/ 12 w 27"/>
                <a:gd name="T21" fmla="*/ 15 h 26"/>
                <a:gd name="T22" fmla="*/ 13 w 27"/>
                <a:gd name="T23" fmla="*/ 15 h 26"/>
                <a:gd name="T24" fmla="*/ 22 w 27"/>
                <a:gd name="T25" fmla="*/ 26 h 26"/>
                <a:gd name="T26" fmla="*/ 21 w 27"/>
                <a:gd name="T27" fmla="*/ 26 h 26"/>
                <a:gd name="T28" fmla="*/ 13 w 27"/>
                <a:gd name="T29" fmla="*/ 18 h 26"/>
                <a:gd name="T30" fmla="*/ 9 w 27"/>
                <a:gd name="T31" fmla="*/ 22 h 26"/>
                <a:gd name="T32" fmla="*/ 7 w 27"/>
                <a:gd name="T33" fmla="*/ 22 h 26"/>
                <a:gd name="T34" fmla="*/ 6 w 27"/>
                <a:gd name="T35" fmla="*/ 21 h 26"/>
                <a:gd name="T36" fmla="*/ 0 w 27"/>
                <a:gd name="T37" fmla="*/ 1 h 26"/>
                <a:gd name="T38" fmla="*/ 1 w 27"/>
                <a:gd name="T39" fmla="*/ 0 h 26"/>
                <a:gd name="T40" fmla="*/ 2 w 27"/>
                <a:gd name="T41" fmla="*/ 0 h 26"/>
                <a:gd name="T42" fmla="*/ 22 w 27"/>
                <a:gd name="T43" fmla="*/ 6 h 26"/>
                <a:gd name="T44" fmla="*/ 23 w 27"/>
                <a:gd name="T45" fmla="*/ 7 h 26"/>
                <a:gd name="T46" fmla="*/ 23 w 27"/>
                <a:gd name="T47" fmla="*/ 8 h 26"/>
                <a:gd name="T48" fmla="*/ 19 w 27"/>
                <a:gd name="T49" fmla="*/ 12 h 26"/>
                <a:gd name="T50" fmla="*/ 27 w 27"/>
                <a:gd name="T51" fmla="*/ 20 h 26"/>
                <a:gd name="T52" fmla="*/ 27 w 27"/>
                <a:gd name="T53" fmla="*/ 21 h 26"/>
                <a:gd name="T54" fmla="*/ 27 w 27"/>
                <a:gd name="T55" fmla="*/ 22 h 26"/>
                <a:gd name="T56" fmla="*/ 22 w 27"/>
                <a:gd name="T57" fmla="*/ 26 h 26"/>
                <a:gd name="T58" fmla="*/ 22 w 27"/>
                <a:gd name="T5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7" h="26">
                  <a:moveTo>
                    <a:pt x="13" y="15"/>
                  </a:moveTo>
                  <a:cubicBezTo>
                    <a:pt x="13" y="15"/>
                    <a:pt x="13" y="15"/>
                    <a:pt x="14" y="15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2" y="15"/>
                    <a:pt x="12" y="15"/>
                    <a:pt x="13" y="15"/>
                  </a:cubicBezTo>
                  <a:moveTo>
                    <a:pt x="22" y="26"/>
                  </a:moveTo>
                  <a:cubicBezTo>
                    <a:pt x="21" y="26"/>
                    <a:pt x="21" y="26"/>
                    <a:pt x="21" y="26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8" y="22"/>
                    <a:pt x="8" y="22"/>
                    <a:pt x="7" y="22"/>
                  </a:cubicBezTo>
                  <a:cubicBezTo>
                    <a:pt x="7" y="22"/>
                    <a:pt x="7" y="22"/>
                    <a:pt x="6" y="2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23" y="6"/>
                    <a:pt x="23" y="6"/>
                    <a:pt x="23" y="7"/>
                  </a:cubicBezTo>
                  <a:cubicBezTo>
                    <a:pt x="23" y="7"/>
                    <a:pt x="23" y="7"/>
                    <a:pt x="23" y="8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27" y="20"/>
                    <a:pt x="27" y="20"/>
                    <a:pt x="27" y="20"/>
                  </a:cubicBezTo>
                  <a:cubicBezTo>
                    <a:pt x="27" y="20"/>
                    <a:pt x="27" y="20"/>
                    <a:pt x="27" y="21"/>
                  </a:cubicBezTo>
                  <a:cubicBezTo>
                    <a:pt x="27" y="21"/>
                    <a:pt x="27" y="21"/>
                    <a:pt x="27" y="22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6"/>
                    <a:pt x="22" y="26"/>
                    <a:pt x="22" y="26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latin typeface="+mn-lt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6" y="1563639"/>
            <a:ext cx="5328592" cy="1224136"/>
          </a:xfrm>
        </p:spPr>
        <p:txBody>
          <a:bodyPr/>
          <a:lstStyle>
            <a:lvl1pPr>
              <a:defRPr sz="28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536" y="2986659"/>
            <a:ext cx="5328592" cy="881236"/>
          </a:xfrm>
          <a:solidFill>
            <a:srgbClr val="FFFFFF"/>
          </a:solidFill>
        </p:spPr>
        <p:txBody>
          <a:bodyPr lIns="90000"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AU" dirty="0"/>
          </a:p>
        </p:txBody>
      </p:sp>
      <p:sp>
        <p:nvSpPr>
          <p:cNvPr id="14" name="Date Placeholder 3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B79390E0-E227-4532-93FF-C819ABC2FBA5}" type="datetime4">
              <a:rPr lang="en-AU"/>
              <a:pPr>
                <a:defRPr/>
              </a:pPr>
              <a:t>17 February 2021</a:t>
            </a:fld>
            <a:endParaRPr lang="en-AU" dirty="0"/>
          </a:p>
        </p:txBody>
      </p:sp>
      <p:sp>
        <p:nvSpPr>
          <p:cNvPr id="15" name="Footer Placeholder 3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AU"/>
              <a:t>© NSW Department of Education | </a:t>
            </a:r>
            <a:r>
              <a:rPr lang="en-US"/>
              <a:t>Document title</a:t>
            </a:r>
            <a:endParaRPr lang="en-AU"/>
          </a:p>
        </p:txBody>
      </p:sp>
      <p:sp>
        <p:nvSpPr>
          <p:cNvPr id="16" name="Slide Number Placeholder 4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 altLang="en-US"/>
              <a:t>Page </a:t>
            </a:r>
            <a:fld id="{7B029C96-57AF-468C-A1D4-5AA43D9267F8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8287798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4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1588"/>
            <a:ext cx="2843212" cy="514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 userDrawn="1"/>
        </p:nvSpPr>
        <p:spPr>
          <a:xfrm>
            <a:off x="6300788" y="0"/>
            <a:ext cx="2843212" cy="5143500"/>
          </a:xfrm>
          <a:prstGeom prst="rect">
            <a:avLst/>
          </a:prstGeom>
          <a:solidFill>
            <a:srgbClr val="00ABC3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AU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6300788" y="987425"/>
            <a:ext cx="2303462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67494"/>
            <a:ext cx="5616624" cy="709587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200153"/>
            <a:ext cx="5616624" cy="3531839"/>
          </a:xfrm>
        </p:spPr>
        <p:txBody>
          <a:bodyPr>
            <a:normAutofit/>
          </a:bodyPr>
          <a:lstStyle>
            <a:lvl1pPr>
              <a:defRPr sz="1100"/>
            </a:lvl1pPr>
            <a:lvl2pPr>
              <a:defRPr sz="10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7" name="Date Placeholder 1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C63555D-E94A-4003-8B8A-0B179662DBAD}" type="datetime4">
              <a:rPr lang="en-AU"/>
              <a:pPr>
                <a:defRPr/>
              </a:pPr>
              <a:t>17 February 2021</a:t>
            </a:fld>
            <a:endParaRPr lang="en-AU" dirty="0"/>
          </a:p>
        </p:txBody>
      </p:sp>
      <p:sp>
        <p:nvSpPr>
          <p:cNvPr id="8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© NSW Department of Education | Document title</a:t>
            </a:r>
          </a:p>
        </p:txBody>
      </p:sp>
      <p:sp>
        <p:nvSpPr>
          <p:cNvPr id="9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altLang="en-US"/>
              <a:t>Page </a:t>
            </a:r>
            <a:fld id="{27C52B51-69F1-4F98-8A46-C81F8FB03D71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5745476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4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1588"/>
            <a:ext cx="2843212" cy="514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 userDrawn="1"/>
        </p:nvSpPr>
        <p:spPr>
          <a:xfrm>
            <a:off x="6300788" y="0"/>
            <a:ext cx="2843212" cy="5143500"/>
          </a:xfrm>
          <a:prstGeom prst="rect">
            <a:avLst/>
          </a:prstGeom>
          <a:solidFill>
            <a:srgbClr val="00ABC3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AU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6300788" y="987425"/>
            <a:ext cx="2303462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67494"/>
            <a:ext cx="5616624" cy="709587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16216" y="1200153"/>
            <a:ext cx="2160240" cy="3531839"/>
          </a:xfrm>
        </p:spPr>
        <p:txBody>
          <a:bodyPr>
            <a:normAutofit/>
          </a:bodyPr>
          <a:lstStyle>
            <a:lvl1pPr>
              <a:defRPr sz="1000">
                <a:solidFill>
                  <a:schemeClr val="bg1"/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900">
                <a:solidFill>
                  <a:schemeClr val="bg1"/>
                </a:solidFill>
              </a:defRPr>
            </a:lvl4pPr>
            <a:lvl5pPr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7" name="Date Placeholder 1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F99D81B-C617-4B1D-95D0-0DF2A87F0F24}" type="datetime4">
              <a:rPr lang="en-AU"/>
              <a:pPr>
                <a:defRPr/>
              </a:pPr>
              <a:t>17 February 2021</a:t>
            </a:fld>
            <a:endParaRPr lang="en-AU" dirty="0"/>
          </a:p>
        </p:txBody>
      </p:sp>
      <p:sp>
        <p:nvSpPr>
          <p:cNvPr id="8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© NSW Department of Education | Document title</a:t>
            </a:r>
          </a:p>
        </p:txBody>
      </p:sp>
      <p:sp>
        <p:nvSpPr>
          <p:cNvPr id="9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altLang="en-US"/>
              <a:t>Page </a:t>
            </a:r>
            <a:fld id="{0CDFF8C1-41E4-46A2-97C9-9AB67F248757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478976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67494"/>
            <a:ext cx="8280920" cy="709587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200153"/>
            <a:ext cx="8280920" cy="3531839"/>
          </a:xfrm>
        </p:spPr>
        <p:txBody>
          <a:bodyPr>
            <a:normAutofit/>
          </a:bodyPr>
          <a:lstStyle>
            <a:lvl1pPr>
              <a:defRPr sz="1100"/>
            </a:lvl1pPr>
            <a:lvl2pPr>
              <a:defRPr sz="10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0957C6-7FB6-4F41-A708-42455C73633E}" type="datetime4">
              <a:rPr lang="en-AU"/>
              <a:pPr>
                <a:defRPr/>
              </a:pPr>
              <a:t>17 February 2021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© NSW Department of Education | Document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altLang="en-US"/>
              <a:t>Page </a:t>
            </a:r>
            <a:fld id="{895B43D2-55A8-4E47-8478-A82CCE1C8A7B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583966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3_Title and Conten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395288" y="987425"/>
            <a:ext cx="82804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67494"/>
            <a:ext cx="8280920" cy="7095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200153"/>
            <a:ext cx="8280920" cy="3531839"/>
          </a:xfrm>
        </p:spPr>
        <p:txBody>
          <a:bodyPr>
            <a:normAutofit/>
          </a:bodyPr>
          <a:lstStyle>
            <a:lvl1pPr>
              <a:defRPr sz="1100">
                <a:solidFill>
                  <a:schemeClr val="bg1"/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900">
                <a:solidFill>
                  <a:schemeClr val="bg1"/>
                </a:solidFill>
              </a:defRPr>
            </a:lvl4pPr>
            <a:lvl5pPr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Date Placeholder 1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344B6909-BC39-4E48-86CC-3525CFE6F63D}" type="datetime4">
              <a:rPr lang="en-AU"/>
              <a:pPr>
                <a:defRPr/>
              </a:pPr>
              <a:t>17 February 2021</a:t>
            </a:fld>
            <a:endParaRPr lang="en-AU" dirty="0"/>
          </a:p>
        </p:txBody>
      </p:sp>
      <p:sp>
        <p:nvSpPr>
          <p:cNvPr id="6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AU"/>
              <a:t>© NSW Department of Education | </a:t>
            </a:r>
            <a:r>
              <a:rPr lang="en-US"/>
              <a:t>Document title</a:t>
            </a:r>
            <a:endParaRPr lang="en-AU"/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 altLang="en-US"/>
              <a:t>Page </a:t>
            </a:r>
            <a:fld id="{0E6224A5-DBC6-46A8-9EDD-43C7C737D63A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976929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0.xml"/><Relationship Id="rId21" Type="http://schemas.openxmlformats.org/officeDocument/2006/relationships/image" Target="../media/image7.png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slideLayout" Target="../slideLayouts/slideLayout36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5288" y="268288"/>
            <a:ext cx="8280400" cy="708025"/>
          </a:xfrm>
          <a:prstGeom prst="rect">
            <a:avLst/>
          </a:prstGeom>
        </p:spPr>
        <p:txBody>
          <a:bodyPr vert="horz" lIns="0" tIns="45720" rIns="91440" bIns="45720" rtlCol="0" anchor="b">
            <a:noAutofit/>
          </a:bodyPr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95288" y="1200150"/>
            <a:ext cx="8280400" cy="353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AU" alt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019925" y="4749800"/>
            <a:ext cx="1655763" cy="273050"/>
          </a:xfrm>
          <a:prstGeom prst="rect">
            <a:avLst/>
          </a:prstGeom>
        </p:spPr>
        <p:txBody>
          <a:bodyPr rIns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7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F46615E-C908-4531-A029-C7BB527C7295}" type="datetime4">
              <a:rPr lang="en-AU"/>
              <a:pPr>
                <a:defRPr/>
              </a:pPr>
              <a:t>17 February 2021</a:t>
            </a:fld>
            <a:endParaRPr lang="en-AU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5288" y="4749800"/>
            <a:ext cx="2736850" cy="273050"/>
          </a:xfrm>
          <a:prstGeom prst="rect">
            <a:avLst/>
          </a:prstGeom>
        </p:spPr>
        <p:txBody>
          <a:bodyPr lIns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7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AU"/>
              <a:t>© NSW Department of Education | Document title</a:t>
            </a:r>
            <a:endParaRPr lang="en-AU">
              <a:latin typeface="+mj-lt"/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05200" y="4749800"/>
            <a:ext cx="2133600" cy="2730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700">
                <a:solidFill>
                  <a:schemeClr val="tx2"/>
                </a:solidFill>
              </a:defRPr>
            </a:lvl1pPr>
          </a:lstStyle>
          <a:p>
            <a:r>
              <a:rPr lang="en-AU" altLang="en-US"/>
              <a:t>Page </a:t>
            </a:r>
            <a:fld id="{8A9105FE-1EA5-4B9F-90CE-7D8FB2920325}" type="slidenum">
              <a:rPr lang="en-AU" altLang="en-US"/>
              <a:pPr/>
              <a:t>‹#›</a:t>
            </a:fld>
            <a:endParaRPr lang="en-AU" altLang="en-US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395288" y="987425"/>
            <a:ext cx="828040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  <p:sldLayoutId id="2147483788" r:id="rId12"/>
    <p:sldLayoutId id="2147483789" r:id="rId13"/>
    <p:sldLayoutId id="2147483790" r:id="rId14"/>
    <p:sldLayoutId id="2147483791" r:id="rId15"/>
    <p:sldLayoutId id="2147483792" r:id="rId16"/>
    <p:sldLayoutId id="2147483813" r:id="rId17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kern="1200" cap="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Montserrat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Montserrat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Montserrat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Montserrat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Montserrat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Montserrat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Montserrat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Montserrat"/>
        </a:defRPr>
      </a:lvl9pPr>
    </p:titleStyle>
    <p:bodyStyle>
      <a:lvl1pPr algn="l" rtl="0" eaLnBrk="0" fontAlgn="base" hangingPunct="0">
        <a:spcBef>
          <a:spcPts val="1200"/>
        </a:spcBef>
        <a:spcAft>
          <a:spcPct val="0"/>
        </a:spcAft>
        <a:buFont typeface="Arial" panose="020B0604020202020204" pitchFamily="34" charset="0"/>
        <a:defRPr sz="1100" kern="1200">
          <a:solidFill>
            <a:schemeClr val="tx2"/>
          </a:solidFill>
          <a:latin typeface="+mj-lt"/>
          <a:ea typeface="+mn-ea"/>
          <a:cs typeface="+mn-cs"/>
        </a:defRPr>
      </a:lvl1pPr>
      <a:lvl2pPr algn="l" rtl="0" eaLnBrk="0" fontAlgn="base" hangingPunct="0">
        <a:spcBef>
          <a:spcPts val="600"/>
        </a:spcBef>
        <a:spcAft>
          <a:spcPct val="0"/>
        </a:spcAft>
        <a:buFont typeface="Arial" panose="020B0604020202020204" pitchFamily="34" charset="0"/>
        <a:defRPr sz="1000" kern="1200">
          <a:solidFill>
            <a:schemeClr val="tx2"/>
          </a:solidFill>
          <a:latin typeface="+mn-lt"/>
          <a:ea typeface="+mn-ea"/>
          <a:cs typeface="+mn-cs"/>
        </a:defRPr>
      </a:lvl2pPr>
      <a:lvl3pPr marL="180975" indent="-180975" algn="l" rtl="0" eaLnBrk="0" fontAlgn="base" hangingPunct="0">
        <a:spcBef>
          <a:spcPts val="600"/>
        </a:spcBef>
        <a:spcAft>
          <a:spcPct val="0"/>
        </a:spcAft>
        <a:buFont typeface="Wingdings" panose="05000000000000000000" pitchFamily="2" charset="2"/>
        <a:buChar char="§"/>
        <a:defRPr sz="1000" kern="1200">
          <a:solidFill>
            <a:schemeClr val="tx2"/>
          </a:solidFill>
          <a:latin typeface="+mn-lt"/>
          <a:ea typeface="+mn-ea"/>
          <a:cs typeface="+mn-cs"/>
        </a:defRPr>
      </a:lvl3pPr>
      <a:lvl4pPr marL="357188" indent="-1762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900" kern="1200">
          <a:solidFill>
            <a:schemeClr val="tx2"/>
          </a:solidFill>
          <a:latin typeface="+mn-lt"/>
          <a:ea typeface="+mn-ea"/>
          <a:cs typeface="+mn-cs"/>
        </a:defRPr>
      </a:lvl4pPr>
      <a:lvl5pPr marL="538163" indent="-180975" algn="l" rtl="0" eaLnBrk="0" fontAlgn="base" hangingPunct="0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sz="9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292100" y="4793901"/>
            <a:ext cx="405000" cy="273844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600">
                <a:solidFill>
                  <a:schemeClr val="tx2"/>
                </a:solidFill>
              </a:defRPr>
            </a:lvl1pPr>
          </a:lstStyle>
          <a:p>
            <a:fld id="{70A22D65-9FDC-489F-B10E-6D0B5D9F1F89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92101" y="1383506"/>
            <a:ext cx="8278179" cy="32078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292101" y="560369"/>
            <a:ext cx="8623051" cy="373853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6" name="Picture 5" descr="NSW Government Logo" title="NSW Government Logo"/>
          <p:cNvPicPr>
            <a:picLocks noChangeAspect="1"/>
          </p:cNvPicPr>
          <p:nvPr userDrawn="1"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5744" y="4591400"/>
            <a:ext cx="494457" cy="405000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EFECAC3-BF7B-B746-B2D0-F554BFDC296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/>
          <p:nvPr userDrawn="1"/>
        </p:nvCxnSpPr>
        <p:spPr>
          <a:xfrm>
            <a:off x="252796" y="291327"/>
            <a:ext cx="0" cy="81000"/>
          </a:xfrm>
          <a:prstGeom prst="line">
            <a:avLst/>
          </a:prstGeom>
          <a:ln w="317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874AE827-7224-224D-825A-55775AA3B745}"/>
              </a:ext>
            </a:extLst>
          </p:cNvPr>
          <p:cNvSpPr txBox="1"/>
          <p:nvPr userDrawn="1"/>
        </p:nvSpPr>
        <p:spPr>
          <a:xfrm>
            <a:off x="306969" y="274124"/>
            <a:ext cx="1396216" cy="10387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AU" sz="675" b="1" i="0" dirty="0">
                <a:solidFill>
                  <a:schemeClr val="tx2"/>
                </a:solidFill>
                <a:latin typeface="Montserrat SemiBold" pitchFamily="2" charset="77"/>
              </a:rPr>
              <a:t>NSW Department of Education</a:t>
            </a:r>
          </a:p>
        </p:txBody>
      </p:sp>
    </p:spTree>
    <p:extLst>
      <p:ext uri="{BB962C8B-B14F-4D97-AF65-F5344CB8AC3E}">
        <p14:creationId xmlns:p14="http://schemas.microsoft.com/office/powerpoint/2010/main" val="743538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  <p:sldLayoutId id="2147483805" r:id="rId12"/>
    <p:sldLayoutId id="2147483806" r:id="rId13"/>
    <p:sldLayoutId id="2147483807" r:id="rId14"/>
    <p:sldLayoutId id="2147483808" r:id="rId15"/>
    <p:sldLayoutId id="2147483809" r:id="rId16"/>
    <p:sldLayoutId id="2147483810" r:id="rId17"/>
    <p:sldLayoutId id="2147483811" r:id="rId18"/>
    <p:sldLayoutId id="2147483812" r:id="rId19"/>
  </p:sldLayoutIdLst>
  <p:transition>
    <p:fade/>
  </p:transition>
  <p:hf sldNum="0" hdr="0" dt="0"/>
  <p:txStyles>
    <p:titleStyle>
      <a:lvl1pPr algn="l" defTabSz="385753" rtl="0" eaLnBrk="1" latinLnBrk="0" hangingPunct="1">
        <a:lnSpc>
          <a:spcPct val="90000"/>
        </a:lnSpc>
        <a:spcBef>
          <a:spcPct val="0"/>
        </a:spcBef>
        <a:buNone/>
        <a:defRPr sz="1800" b="0" i="0" kern="1200">
          <a:solidFill>
            <a:schemeClr val="tx2"/>
          </a:solidFill>
          <a:latin typeface="Montserrat SemiBold" panose="00000700000000000000" pitchFamily="2" charset="0"/>
          <a:ea typeface="+mj-ea"/>
          <a:cs typeface="+mj-cs"/>
        </a:defRPr>
      </a:lvl1pPr>
    </p:titleStyle>
    <p:bodyStyle>
      <a:lvl1pPr marL="100010" indent="-100010" algn="l" defTabSz="385753" rtl="0" eaLnBrk="1" latinLnBrk="0" hangingPunct="1">
        <a:lnSpc>
          <a:spcPct val="150000"/>
        </a:lnSpc>
        <a:spcBef>
          <a:spcPts val="0"/>
        </a:spcBef>
        <a:spcAft>
          <a:spcPts val="338"/>
        </a:spcAft>
        <a:buFont typeface="Arial" panose="020B0604020202020204" pitchFamily="34" charset="0"/>
        <a:buChar char="•"/>
        <a:defRPr sz="1350" kern="1200">
          <a:solidFill>
            <a:schemeClr val="tx2"/>
          </a:solidFill>
          <a:latin typeface="Montserrat Medium" pitchFamily="2" charset="77"/>
          <a:ea typeface="+mn-ea"/>
          <a:cs typeface="+mn-cs"/>
        </a:defRPr>
      </a:lvl1pPr>
      <a:lvl2pPr marL="200020" indent="-100010" algn="l" defTabSz="385753" rtl="0" eaLnBrk="1" latinLnBrk="0" hangingPunct="1">
        <a:lnSpc>
          <a:spcPct val="150000"/>
        </a:lnSpc>
        <a:spcBef>
          <a:spcPts val="0"/>
        </a:spcBef>
        <a:spcAft>
          <a:spcPts val="338"/>
        </a:spcAft>
        <a:buClrTx/>
        <a:buFont typeface="Montserrat Medium" panose="00000600000000000000" pitchFamily="2" charset="0"/>
        <a:buChar char="−"/>
        <a:defRPr sz="1200" kern="1200">
          <a:solidFill>
            <a:schemeClr val="tx2"/>
          </a:solidFill>
          <a:latin typeface="Montserrat Medium" pitchFamily="2" charset="77"/>
          <a:ea typeface="+mn-ea"/>
          <a:cs typeface="+mn-cs"/>
        </a:defRPr>
      </a:lvl2pPr>
      <a:lvl3pPr marL="304496" indent="-100010" algn="l" defTabSz="385753" rtl="0" eaLnBrk="1" latinLnBrk="0" hangingPunct="1">
        <a:lnSpc>
          <a:spcPct val="150000"/>
        </a:lnSpc>
        <a:spcBef>
          <a:spcPts val="0"/>
        </a:spcBef>
        <a:spcAft>
          <a:spcPts val="338"/>
        </a:spcAft>
        <a:buClrTx/>
        <a:buFont typeface="Montserrat Medium" panose="00000600000000000000" pitchFamily="2" charset="0"/>
        <a:buChar char="»"/>
        <a:tabLst/>
        <a:defRPr sz="1200" kern="1200">
          <a:solidFill>
            <a:schemeClr val="tx2"/>
          </a:solidFill>
          <a:latin typeface="Montserrat Medium" pitchFamily="2" charset="77"/>
          <a:ea typeface="+mn-ea"/>
          <a:cs typeface="+mn-cs"/>
        </a:defRPr>
      </a:lvl3pPr>
      <a:lvl4pPr marL="404506" indent="-104476" algn="l" defTabSz="385753" rtl="0" eaLnBrk="1" latinLnBrk="0" hangingPunct="1">
        <a:lnSpc>
          <a:spcPct val="150000"/>
        </a:lnSpc>
        <a:spcBef>
          <a:spcPts val="0"/>
        </a:spcBef>
        <a:spcAft>
          <a:spcPts val="338"/>
        </a:spcAft>
        <a:buClrTx/>
        <a:buFont typeface="Courier New" panose="02070309020205020404" pitchFamily="49" charset="0"/>
        <a:buChar char="o"/>
        <a:defRPr sz="1050" b="0" i="0" kern="1200">
          <a:solidFill>
            <a:schemeClr val="tx2"/>
          </a:solidFill>
          <a:latin typeface="Montserrat Medium" panose="00000600000000000000" pitchFamily="2" charset="0"/>
          <a:ea typeface="+mn-ea"/>
          <a:cs typeface="+mn-cs"/>
        </a:defRPr>
      </a:lvl4pPr>
      <a:lvl5pPr marL="504515" indent="-100010" algn="l" defTabSz="385753" rtl="0" eaLnBrk="1" latinLnBrk="0" hangingPunct="1">
        <a:lnSpc>
          <a:spcPct val="150000"/>
        </a:lnSpc>
        <a:spcBef>
          <a:spcPts val="0"/>
        </a:spcBef>
        <a:spcAft>
          <a:spcPts val="338"/>
        </a:spcAft>
        <a:buFont typeface="Arial" panose="020B0604020202020204" pitchFamily="34" charset="0"/>
        <a:buChar char="•"/>
        <a:defRPr sz="900" b="0" i="0" kern="1200">
          <a:solidFill>
            <a:schemeClr val="tx2"/>
          </a:solidFill>
          <a:latin typeface="+mn-lt"/>
          <a:ea typeface="+mn-ea"/>
          <a:cs typeface="+mn-cs"/>
        </a:defRPr>
      </a:lvl5pPr>
      <a:lvl6pPr marL="1060817" indent="-96438" algn="l" defTabSz="38575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6pPr>
      <a:lvl7pPr marL="1253693" indent="-96438" algn="l" defTabSz="38575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7pPr>
      <a:lvl8pPr marL="1446569" indent="-96438" algn="l" defTabSz="38575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8pPr>
      <a:lvl9pPr marL="1639444" indent="-96438" algn="l" defTabSz="38575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8575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1pPr>
      <a:lvl2pPr marL="192876" algn="l" defTabSz="38575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2pPr>
      <a:lvl3pPr marL="385753" algn="l" defTabSz="38575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3pPr>
      <a:lvl4pPr marL="578627" algn="l" defTabSz="38575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4pPr>
      <a:lvl5pPr marL="771504" algn="l" defTabSz="38575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5pPr>
      <a:lvl6pPr marL="964379" algn="l" defTabSz="38575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6pPr>
      <a:lvl7pPr marL="1157255" algn="l" defTabSz="38575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7pPr>
      <a:lvl8pPr marL="1350131" algn="l" defTabSz="38575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8pPr>
      <a:lvl9pPr marL="1543007" algn="l" defTabSz="38575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9" pos="184">
          <p15:clr>
            <a:srgbClr val="F26B43"/>
          </p15:clr>
        </p15:guide>
        <p15:guide id="20" pos="2880">
          <p15:clr>
            <a:srgbClr val="F26B43"/>
          </p15:clr>
        </p15:guide>
        <p15:guide id="21" pos="5576">
          <p15:clr>
            <a:srgbClr val="F26B43"/>
          </p15:clr>
        </p15:guide>
        <p15:guide id="22" orient="horz" pos="249">
          <p15:clr>
            <a:srgbClr val="F26B43"/>
          </p15:clr>
        </p15:guide>
        <p15:guide id="23" orient="horz" pos="4178">
          <p15:clr>
            <a:srgbClr val="F26B43"/>
          </p15:clr>
        </p15:guide>
        <p15:guide id="34" orient="horz" pos="527">
          <p15:clr>
            <a:srgbClr val="FBAE40"/>
          </p15:clr>
        </p15:guide>
        <p15:guide id="35" orient="horz" pos="867">
          <p15:clr>
            <a:srgbClr val="FBAE40"/>
          </p15:clr>
        </p15:guide>
        <p15:guide id="36" orient="horz" pos="1049">
          <p15:clr>
            <a:srgbClr val="FBAE40"/>
          </p15:clr>
        </p15:guide>
        <p15:guide id="37" pos="633">
          <p15:clr>
            <a:srgbClr val="FDE53C"/>
          </p15:clr>
        </p15:guide>
        <p15:guide id="38" pos="1082">
          <p15:clr>
            <a:srgbClr val="FDE53C"/>
          </p15:clr>
        </p15:guide>
        <p15:guide id="39" pos="1532">
          <p15:clr>
            <a:srgbClr val="FDE53C"/>
          </p15:clr>
        </p15:guide>
        <p15:guide id="40" pos="1981">
          <p15:clr>
            <a:srgbClr val="FDE53C"/>
          </p15:clr>
        </p15:guide>
        <p15:guide id="41" pos="2431">
          <p15:clr>
            <a:srgbClr val="FDE53C"/>
          </p15:clr>
        </p15:guide>
        <p15:guide id="42" pos="3329">
          <p15:clr>
            <a:srgbClr val="FDE53C"/>
          </p15:clr>
        </p15:guide>
        <p15:guide id="43" pos="3779">
          <p15:clr>
            <a:srgbClr val="FDE53C"/>
          </p15:clr>
        </p15:guide>
        <p15:guide id="44" pos="4228">
          <p15:clr>
            <a:srgbClr val="FDE53C"/>
          </p15:clr>
        </p15:guide>
        <p15:guide id="45" pos="4677">
          <p15:clr>
            <a:srgbClr val="FDE53C"/>
          </p15:clr>
        </p15:guide>
        <p15:guide id="46" pos="5126">
          <p15:clr>
            <a:srgbClr val="FDE53C"/>
          </p15:clr>
        </p15:guide>
        <p15:guide id="47" orient="horz" pos="1162">
          <p15:clr>
            <a:srgbClr val="FBAE40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Relationship Id="rId4" Type="http://schemas.openxmlformats.org/officeDocument/2006/relationships/hyperlink" Target="https://voakl.net/2014/12/05/new-rail-timetable-starts-monday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voakl.net/2014/12/05/new-rail-timetable-starts-monday/" TargetMode="External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voakl.net/2014/12/05/new-rail-timetable-starts-monday/" TargetMode="External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voakl.net/2014/12/05/new-rail-timetable-starts-monday/" TargetMode="External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voakl.net/2014/12/05/new-rail-timetable-starts-monday/" TargetMode="External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voakl.net/2014/12/05/new-rail-timetable-starts-monday/" TargetMode="External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The language of networks</a:t>
            </a:r>
          </a:p>
        </p:txBody>
      </p:sp>
    </p:spTree>
    <p:extLst>
      <p:ext uri="{BB962C8B-B14F-4D97-AF65-F5344CB8AC3E}">
        <p14:creationId xmlns:p14="http://schemas.microsoft.com/office/powerpoint/2010/main" val="3786086943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DB2E50-FC94-4AB3-A64C-7253C3EF322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AU" dirty="0"/>
              <a:t>Why would we use networks?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209CEF-7DD9-4DF8-9CC0-8EEEA1C8D6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101" y="560369"/>
            <a:ext cx="8623051" cy="373853"/>
          </a:xfrm>
        </p:spPr>
        <p:txBody>
          <a:bodyPr/>
          <a:lstStyle/>
          <a:p>
            <a:r>
              <a:rPr lang="en-US" dirty="0">
                <a:latin typeface="Montserrat SemiBold"/>
              </a:rPr>
              <a:t>The language of networks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54A067A-7688-4284-9CF6-31E487EDF9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prstGeom prst="rect">
            <a:avLst/>
          </a:prstGeom>
        </p:spPr>
        <p:txBody>
          <a:bodyPr/>
          <a:lstStyle/>
          <a:p>
            <a:pPr defTabSz="342880" eaLnBrk="1" fontAlgn="auto" hangingPunct="1">
              <a:spcBef>
                <a:spcPts val="0"/>
              </a:spcBef>
              <a:spcAft>
                <a:spcPts val="0"/>
              </a:spcAft>
            </a:pPr>
            <a:fld id="{0F017F17-1A77-4CB1-AD81-F3AA411EB8A8}" type="slidenum">
              <a:rPr lang="en-US">
                <a:solidFill>
                  <a:srgbClr val="041E42"/>
                </a:solidFill>
                <a:latin typeface="Montserrat Medium"/>
                <a:cs typeface="+mn-cs"/>
              </a:rPr>
              <a:pPr defTabSz="342880" eaLnBrk="1" fontAlgn="auto" hangingPunct="1">
                <a:spcBef>
                  <a:spcPts val="0"/>
                </a:spcBef>
                <a:spcAft>
                  <a:spcPts val="0"/>
                </a:spcAft>
              </a:pPr>
              <a:t>2</a:t>
            </a:fld>
            <a:endParaRPr lang="en-US" dirty="0">
              <a:solidFill>
                <a:srgbClr val="041E42"/>
              </a:solidFill>
              <a:latin typeface="Montserrat Medium"/>
              <a:cs typeface="+mn-cs"/>
            </a:endParaRPr>
          </a:p>
        </p:txBody>
      </p:sp>
      <p:pic>
        <p:nvPicPr>
          <p:cNvPr id="17" name="Picture 16" descr="This is an image of the Auckland New Zealand train lines">
            <a:extLst>
              <a:ext uri="{FF2B5EF4-FFF2-40B4-BE49-F238E27FC236}">
                <a16:creationId xmlns:a16="http://schemas.microsoft.com/office/drawing/2014/main" id="{92C00E54-F30F-4049-891A-BBEBF276C8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215517" y="1923678"/>
            <a:ext cx="8424936" cy="2525627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D8BA3AAD-7D48-4DB5-9BFC-D5DC7992D376}"/>
              </a:ext>
            </a:extLst>
          </p:cNvPr>
          <p:cNvSpPr txBox="1"/>
          <p:nvPr/>
        </p:nvSpPr>
        <p:spPr>
          <a:xfrm>
            <a:off x="275662" y="1419622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r>
              <a:rPr lang="en-AU" sz="1400" dirty="0">
                <a:latin typeface="Arial" panose="020B0604020202020204" pitchFamily="34" charset="0"/>
              </a:rPr>
              <a:t>Below is a diagram of the train network in Auckland, New Zealand. To understand the language of networks, </a:t>
            </a:r>
          </a:p>
          <a:p>
            <a:pPr algn="l"/>
            <a:r>
              <a:rPr lang="en-AU" sz="1400" dirty="0">
                <a:latin typeface="Arial" panose="020B0604020202020204" pitchFamily="34" charset="0"/>
              </a:rPr>
              <a:t>we will begin turning this diagram into a network diagram. We use a network diagram to remove confusing or </a:t>
            </a:r>
          </a:p>
          <a:p>
            <a:pPr algn="l"/>
            <a:r>
              <a:rPr lang="en-AU" sz="1400" dirty="0">
                <a:latin typeface="Arial" panose="020B0604020202020204" pitchFamily="34" charset="0"/>
              </a:rPr>
              <a:t>unimportant information so we can analyse the situation more easily. </a:t>
            </a:r>
          </a:p>
        </p:txBody>
      </p:sp>
    </p:spTree>
    <p:extLst>
      <p:ext uri="{BB962C8B-B14F-4D97-AF65-F5344CB8AC3E}">
        <p14:creationId xmlns:p14="http://schemas.microsoft.com/office/powerpoint/2010/main" val="3225630763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375A2C-4E7E-4052-AFE7-9A61767D1ED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AU" dirty="0"/>
              <a:t>Important information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A439263-5B63-4115-A7B3-9C7B4A899C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The language of networks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2D4A01-E74F-49B3-A4B8-C71173CB60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fld id="{5116C895-348D-4FA1-AC3F-6A98EE2CBA64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C714251-AE06-4538-BCDF-7EF7059E9846}"/>
              </a:ext>
            </a:extLst>
          </p:cNvPr>
          <p:cNvSpPr txBox="1"/>
          <p:nvPr/>
        </p:nvSpPr>
        <p:spPr>
          <a:xfrm>
            <a:off x="294662" y="1308472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r>
              <a:rPr lang="en-AU" sz="1400" dirty="0">
                <a:latin typeface="Arial" panose="020B0604020202020204" pitchFamily="34" charset="0"/>
              </a:rPr>
              <a:t>Each white dot on this diagram represents a train station. </a:t>
            </a:r>
          </a:p>
        </p:txBody>
      </p:sp>
      <p:pic>
        <p:nvPicPr>
          <p:cNvPr id="8" name="Picture 7" descr="This is an image of the Auckland New Zealand train lines">
            <a:extLst>
              <a:ext uri="{FF2B5EF4-FFF2-40B4-BE49-F238E27FC236}">
                <a16:creationId xmlns:a16="http://schemas.microsoft.com/office/drawing/2014/main" id="{79C0AE46-DDEC-4CC0-ACA2-8ACAD48B3D0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1691679" y="2263508"/>
            <a:ext cx="7359933" cy="220636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7300E9F-D99A-4068-9FF4-AECAE26DCDEE}"/>
              </a:ext>
            </a:extLst>
          </p:cNvPr>
          <p:cNvSpPr txBox="1"/>
          <p:nvPr/>
        </p:nvSpPr>
        <p:spPr>
          <a:xfrm>
            <a:off x="292101" y="1622819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r>
              <a:rPr lang="en-AU" sz="1400" dirty="0">
                <a:latin typeface="Arial" panose="020B0604020202020204" pitchFamily="34" charset="0"/>
              </a:rPr>
              <a:t>We are going to make this a simple network diagram by looking at the important stations. 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616FCA2-2BC5-4448-949B-EC139268C915}"/>
              </a:ext>
            </a:extLst>
          </p:cNvPr>
          <p:cNvSpPr txBox="1"/>
          <p:nvPr/>
        </p:nvSpPr>
        <p:spPr>
          <a:xfrm>
            <a:off x="289540" y="1943252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r>
              <a:rPr lang="en-AU" sz="1400" dirty="0">
                <a:latin typeface="Arial" panose="020B0604020202020204" pitchFamily="34" charset="0"/>
              </a:rPr>
              <a:t>There are 5 important train stations that are where the coloured lines are connected. </a:t>
            </a:r>
          </a:p>
        </p:txBody>
      </p:sp>
      <p:sp>
        <p:nvSpPr>
          <p:cNvPr id="11" name="Oval 10" descr="This oval circles Britomart station, because it is a junction">
            <a:extLst>
              <a:ext uri="{FF2B5EF4-FFF2-40B4-BE49-F238E27FC236}">
                <a16:creationId xmlns:a16="http://schemas.microsoft.com/office/drawing/2014/main" id="{18E949F5-EEC0-4CA3-B0F5-C7BD8C7E15A2}"/>
              </a:ext>
            </a:extLst>
          </p:cNvPr>
          <p:cNvSpPr/>
          <p:nvPr/>
        </p:nvSpPr>
        <p:spPr>
          <a:xfrm>
            <a:off x="5148064" y="2263508"/>
            <a:ext cx="792088" cy="622072"/>
          </a:xfrm>
          <a:prstGeom prst="ellipse">
            <a:avLst/>
          </a:prstGeom>
          <a:noFill/>
          <a:ln>
            <a:solidFill>
              <a:srgbClr val="D70C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2000" dirty="0" err="1"/>
          </a:p>
        </p:txBody>
      </p:sp>
      <p:sp>
        <p:nvSpPr>
          <p:cNvPr id="12" name="Oval 11" descr="This oval circles Newmarket Station, because it is a junction">
            <a:extLst>
              <a:ext uri="{FF2B5EF4-FFF2-40B4-BE49-F238E27FC236}">
                <a16:creationId xmlns:a16="http://schemas.microsoft.com/office/drawing/2014/main" id="{7DFB95C6-D925-4B30-90DC-A3F612624687}"/>
              </a:ext>
            </a:extLst>
          </p:cNvPr>
          <p:cNvSpPr/>
          <p:nvPr/>
        </p:nvSpPr>
        <p:spPr>
          <a:xfrm>
            <a:off x="5148064" y="2931790"/>
            <a:ext cx="864096" cy="360040"/>
          </a:xfrm>
          <a:prstGeom prst="ellipse">
            <a:avLst/>
          </a:prstGeom>
          <a:noFill/>
          <a:ln>
            <a:solidFill>
              <a:srgbClr val="D70C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2000" dirty="0" err="1"/>
          </a:p>
        </p:txBody>
      </p:sp>
      <p:sp>
        <p:nvSpPr>
          <p:cNvPr id="13" name="Oval 12" descr="This oval circles Puhinui station, because it is a junction">
            <a:extLst>
              <a:ext uri="{FF2B5EF4-FFF2-40B4-BE49-F238E27FC236}">
                <a16:creationId xmlns:a16="http://schemas.microsoft.com/office/drawing/2014/main" id="{252699A1-0252-4630-8539-36B257BBBB28}"/>
              </a:ext>
            </a:extLst>
          </p:cNvPr>
          <p:cNvSpPr/>
          <p:nvPr/>
        </p:nvSpPr>
        <p:spPr>
          <a:xfrm>
            <a:off x="7380312" y="3435845"/>
            <a:ext cx="360040" cy="559763"/>
          </a:xfrm>
          <a:prstGeom prst="ellipse">
            <a:avLst/>
          </a:prstGeom>
          <a:noFill/>
          <a:ln>
            <a:solidFill>
              <a:srgbClr val="D70C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2000" dirty="0" err="1"/>
          </a:p>
        </p:txBody>
      </p:sp>
      <p:sp>
        <p:nvSpPr>
          <p:cNvPr id="14" name="Oval 13" descr="This oval circles Otahuhu station, because it is a junction">
            <a:extLst>
              <a:ext uri="{FF2B5EF4-FFF2-40B4-BE49-F238E27FC236}">
                <a16:creationId xmlns:a16="http://schemas.microsoft.com/office/drawing/2014/main" id="{78CE2A95-5836-4CEC-98AF-D1D342FAE41E}"/>
              </a:ext>
            </a:extLst>
          </p:cNvPr>
          <p:cNvSpPr/>
          <p:nvPr/>
        </p:nvSpPr>
        <p:spPr>
          <a:xfrm>
            <a:off x="6660232" y="3507854"/>
            <a:ext cx="360040" cy="487754"/>
          </a:xfrm>
          <a:prstGeom prst="ellipse">
            <a:avLst/>
          </a:prstGeom>
          <a:noFill/>
          <a:ln>
            <a:solidFill>
              <a:srgbClr val="D70C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2000" dirty="0" err="1"/>
          </a:p>
        </p:txBody>
      </p:sp>
      <p:sp>
        <p:nvSpPr>
          <p:cNvPr id="15" name="Oval 14" descr="This oval circles Penrose station, ">
            <a:extLst>
              <a:ext uri="{FF2B5EF4-FFF2-40B4-BE49-F238E27FC236}">
                <a16:creationId xmlns:a16="http://schemas.microsoft.com/office/drawing/2014/main" id="{FF53A2AF-A655-4525-A5A2-1388B7CA4024}"/>
              </a:ext>
            </a:extLst>
          </p:cNvPr>
          <p:cNvSpPr/>
          <p:nvPr/>
        </p:nvSpPr>
        <p:spPr>
          <a:xfrm>
            <a:off x="6012160" y="3190944"/>
            <a:ext cx="504056" cy="622072"/>
          </a:xfrm>
          <a:prstGeom prst="ellipse">
            <a:avLst/>
          </a:prstGeom>
          <a:noFill/>
          <a:ln>
            <a:solidFill>
              <a:srgbClr val="D70C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2000" dirty="0" err="1"/>
          </a:p>
        </p:txBody>
      </p:sp>
    </p:spTree>
    <p:extLst>
      <p:ext uri="{BB962C8B-B14F-4D97-AF65-F5344CB8AC3E}">
        <p14:creationId xmlns:p14="http://schemas.microsoft.com/office/powerpoint/2010/main" val="362224090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210D8D-1DEF-4250-AD79-AAC9C6B06BD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AU" dirty="0"/>
              <a:t>Important information - Vertices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433EEF8-BC31-4BC7-9330-DF44B34E0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The language of networks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0ADDE5-591D-4378-82E8-00B7E9E78A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fld id="{5116C895-348D-4FA1-AC3F-6A98EE2CBA64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6" name="Picture 5" descr="This is an image of the Auckland New Zealand train lines, with major stations circled">
            <a:extLst>
              <a:ext uri="{FF2B5EF4-FFF2-40B4-BE49-F238E27FC236}">
                <a16:creationId xmlns:a16="http://schemas.microsoft.com/office/drawing/2014/main" id="{CA7C5ABA-B3A9-4282-8A90-2D69F763AF3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1691679" y="2263508"/>
            <a:ext cx="7359933" cy="2206360"/>
          </a:xfrm>
          <a:prstGeom prst="rect">
            <a:avLst/>
          </a:prstGeom>
        </p:spPr>
      </p:pic>
      <p:sp>
        <p:nvSpPr>
          <p:cNvPr id="7" name="Oval 6" descr="This oval circles Britomart station, because it is a junction. ">
            <a:extLst>
              <a:ext uri="{FF2B5EF4-FFF2-40B4-BE49-F238E27FC236}">
                <a16:creationId xmlns:a16="http://schemas.microsoft.com/office/drawing/2014/main" id="{457FE03A-CACA-4C03-9EB5-8FD489E38F0F}"/>
              </a:ext>
            </a:extLst>
          </p:cNvPr>
          <p:cNvSpPr/>
          <p:nvPr/>
        </p:nvSpPr>
        <p:spPr>
          <a:xfrm>
            <a:off x="5148064" y="2263508"/>
            <a:ext cx="792088" cy="622072"/>
          </a:xfrm>
          <a:prstGeom prst="ellipse">
            <a:avLst/>
          </a:prstGeom>
          <a:noFill/>
          <a:ln>
            <a:solidFill>
              <a:srgbClr val="D70C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2000" dirty="0" err="1"/>
          </a:p>
        </p:txBody>
      </p:sp>
      <p:sp>
        <p:nvSpPr>
          <p:cNvPr id="8" name="Oval 7" descr="This oval circles Newmarket station, because it is a junction. ">
            <a:extLst>
              <a:ext uri="{FF2B5EF4-FFF2-40B4-BE49-F238E27FC236}">
                <a16:creationId xmlns:a16="http://schemas.microsoft.com/office/drawing/2014/main" id="{3F375EAA-FFB7-425D-8531-C024488B62C3}"/>
              </a:ext>
            </a:extLst>
          </p:cNvPr>
          <p:cNvSpPr/>
          <p:nvPr/>
        </p:nvSpPr>
        <p:spPr>
          <a:xfrm>
            <a:off x="5148064" y="2931790"/>
            <a:ext cx="864096" cy="360040"/>
          </a:xfrm>
          <a:prstGeom prst="ellipse">
            <a:avLst/>
          </a:prstGeom>
          <a:noFill/>
          <a:ln>
            <a:solidFill>
              <a:srgbClr val="D70C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2000" dirty="0" err="1"/>
          </a:p>
        </p:txBody>
      </p:sp>
      <p:sp>
        <p:nvSpPr>
          <p:cNvPr id="9" name="Oval 8" descr="This oval circles Puhinui station, because it is a junction. ">
            <a:extLst>
              <a:ext uri="{FF2B5EF4-FFF2-40B4-BE49-F238E27FC236}">
                <a16:creationId xmlns:a16="http://schemas.microsoft.com/office/drawing/2014/main" id="{56B0D6B7-9093-4A8F-BFEF-BECA1F94280F}"/>
              </a:ext>
            </a:extLst>
          </p:cNvPr>
          <p:cNvSpPr/>
          <p:nvPr/>
        </p:nvSpPr>
        <p:spPr>
          <a:xfrm>
            <a:off x="7380312" y="3435845"/>
            <a:ext cx="360040" cy="559763"/>
          </a:xfrm>
          <a:prstGeom prst="ellipse">
            <a:avLst/>
          </a:prstGeom>
          <a:noFill/>
          <a:ln>
            <a:solidFill>
              <a:srgbClr val="D70C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2000" dirty="0" err="1"/>
          </a:p>
        </p:txBody>
      </p:sp>
      <p:sp>
        <p:nvSpPr>
          <p:cNvPr id="10" name="Oval 9" descr="This oval circles Otahuhu station, because it is a junction. ">
            <a:extLst>
              <a:ext uri="{FF2B5EF4-FFF2-40B4-BE49-F238E27FC236}">
                <a16:creationId xmlns:a16="http://schemas.microsoft.com/office/drawing/2014/main" id="{E960F7F2-9F5B-4D67-8344-AD747D072DF7}"/>
              </a:ext>
            </a:extLst>
          </p:cNvPr>
          <p:cNvSpPr/>
          <p:nvPr/>
        </p:nvSpPr>
        <p:spPr>
          <a:xfrm>
            <a:off x="6660232" y="3507854"/>
            <a:ext cx="360040" cy="487754"/>
          </a:xfrm>
          <a:prstGeom prst="ellipse">
            <a:avLst/>
          </a:prstGeom>
          <a:noFill/>
          <a:ln>
            <a:solidFill>
              <a:srgbClr val="D70C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2000" dirty="0" err="1"/>
          </a:p>
        </p:txBody>
      </p:sp>
      <p:sp>
        <p:nvSpPr>
          <p:cNvPr id="11" name="Oval 10" descr="This oval circles Penrose station, because it is a junction. ">
            <a:extLst>
              <a:ext uri="{FF2B5EF4-FFF2-40B4-BE49-F238E27FC236}">
                <a16:creationId xmlns:a16="http://schemas.microsoft.com/office/drawing/2014/main" id="{A551992B-122F-4186-ADE3-09472FC034C2}"/>
              </a:ext>
            </a:extLst>
          </p:cNvPr>
          <p:cNvSpPr/>
          <p:nvPr/>
        </p:nvSpPr>
        <p:spPr>
          <a:xfrm>
            <a:off x="6012160" y="3190944"/>
            <a:ext cx="504056" cy="622072"/>
          </a:xfrm>
          <a:prstGeom prst="ellipse">
            <a:avLst/>
          </a:prstGeom>
          <a:noFill/>
          <a:ln>
            <a:solidFill>
              <a:srgbClr val="D70C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2000" dirty="0" err="1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BCD85AF-E81F-4A4B-92DF-AC6B75E45CA3}"/>
              </a:ext>
            </a:extLst>
          </p:cNvPr>
          <p:cNvSpPr txBox="1"/>
          <p:nvPr/>
        </p:nvSpPr>
        <p:spPr>
          <a:xfrm>
            <a:off x="294662" y="1308472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r>
              <a:rPr lang="en-AU" sz="1400" dirty="0">
                <a:latin typeface="Arial" panose="020B0604020202020204" pitchFamily="34" charset="0"/>
              </a:rPr>
              <a:t>The end points of each line are also important. </a:t>
            </a:r>
          </a:p>
        </p:txBody>
      </p:sp>
      <p:sp>
        <p:nvSpPr>
          <p:cNvPr id="13" name="Oval 12" descr="This oval circles Wakahere station, because it is an endpoint. ">
            <a:extLst>
              <a:ext uri="{FF2B5EF4-FFF2-40B4-BE49-F238E27FC236}">
                <a16:creationId xmlns:a16="http://schemas.microsoft.com/office/drawing/2014/main" id="{32878519-B855-4C35-9A3D-AAED4AB41ED5}"/>
              </a:ext>
            </a:extLst>
          </p:cNvPr>
          <p:cNvSpPr/>
          <p:nvPr/>
        </p:nvSpPr>
        <p:spPr>
          <a:xfrm>
            <a:off x="1619672" y="3037980"/>
            <a:ext cx="488940" cy="622072"/>
          </a:xfrm>
          <a:prstGeom prst="ellipse">
            <a:avLst/>
          </a:prstGeom>
          <a:noFill/>
          <a:ln>
            <a:solidFill>
              <a:srgbClr val="D70C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2000" dirty="0" err="1"/>
          </a:p>
        </p:txBody>
      </p:sp>
      <p:sp>
        <p:nvSpPr>
          <p:cNvPr id="14" name="Oval 13" descr="This oval circles Onehunga station, because it is a junction. ">
            <a:extLst>
              <a:ext uri="{FF2B5EF4-FFF2-40B4-BE49-F238E27FC236}">
                <a16:creationId xmlns:a16="http://schemas.microsoft.com/office/drawing/2014/main" id="{5582B1BD-5C4C-4386-BFC0-92E262E425BB}"/>
              </a:ext>
            </a:extLst>
          </p:cNvPr>
          <p:cNvSpPr/>
          <p:nvPr/>
        </p:nvSpPr>
        <p:spPr>
          <a:xfrm>
            <a:off x="5724128" y="3995608"/>
            <a:ext cx="648072" cy="520470"/>
          </a:xfrm>
          <a:prstGeom prst="ellipse">
            <a:avLst/>
          </a:prstGeom>
          <a:noFill/>
          <a:ln>
            <a:solidFill>
              <a:srgbClr val="D70C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2000" dirty="0" err="1"/>
          </a:p>
        </p:txBody>
      </p:sp>
      <p:sp>
        <p:nvSpPr>
          <p:cNvPr id="15" name="Oval 14" descr="This oval circles Pukehohe station, because it is an endpoint. ">
            <a:extLst>
              <a:ext uri="{FF2B5EF4-FFF2-40B4-BE49-F238E27FC236}">
                <a16:creationId xmlns:a16="http://schemas.microsoft.com/office/drawing/2014/main" id="{45834648-5108-4AC9-A0AE-79538C49B375}"/>
              </a:ext>
            </a:extLst>
          </p:cNvPr>
          <p:cNvSpPr/>
          <p:nvPr/>
        </p:nvSpPr>
        <p:spPr>
          <a:xfrm>
            <a:off x="8619802" y="3522632"/>
            <a:ext cx="488940" cy="559763"/>
          </a:xfrm>
          <a:prstGeom prst="ellipse">
            <a:avLst/>
          </a:prstGeom>
          <a:noFill/>
          <a:ln>
            <a:solidFill>
              <a:srgbClr val="D70C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2000" dirty="0" err="1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80CB2E6-9706-4793-BE0B-148CD2D250F8}"/>
              </a:ext>
            </a:extLst>
          </p:cNvPr>
          <p:cNvSpPr txBox="1"/>
          <p:nvPr/>
        </p:nvSpPr>
        <p:spPr>
          <a:xfrm>
            <a:off x="292101" y="1686273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r>
              <a:rPr lang="en-AU" sz="1400" dirty="0">
                <a:latin typeface="Arial" panose="020B0604020202020204" pitchFamily="34" charset="0"/>
              </a:rPr>
              <a:t>All of these important locations are called “Vertices”. </a:t>
            </a:r>
          </a:p>
        </p:txBody>
      </p:sp>
      <p:sp>
        <p:nvSpPr>
          <p:cNvPr id="17" name="Oval 16" descr="This oval circles Manukau station, because it is an endpoint. ">
            <a:extLst>
              <a:ext uri="{FF2B5EF4-FFF2-40B4-BE49-F238E27FC236}">
                <a16:creationId xmlns:a16="http://schemas.microsoft.com/office/drawing/2014/main" id="{0801059B-6CCD-4060-8719-E1841C0A1DC1}"/>
              </a:ext>
            </a:extLst>
          </p:cNvPr>
          <p:cNvSpPr/>
          <p:nvPr/>
        </p:nvSpPr>
        <p:spPr>
          <a:xfrm>
            <a:off x="7655252" y="3190944"/>
            <a:ext cx="488940" cy="406799"/>
          </a:xfrm>
          <a:prstGeom prst="ellipse">
            <a:avLst/>
          </a:prstGeom>
          <a:noFill/>
          <a:ln>
            <a:solidFill>
              <a:srgbClr val="D70C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2000" dirty="0" err="1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AC000E8-6D11-4C31-90D6-A457B042966E}"/>
              </a:ext>
            </a:extLst>
          </p:cNvPr>
          <p:cNvSpPr txBox="1"/>
          <p:nvPr/>
        </p:nvSpPr>
        <p:spPr>
          <a:xfrm>
            <a:off x="289540" y="2076006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r>
              <a:rPr lang="en-AU" sz="1400" dirty="0">
                <a:latin typeface="Arial" panose="020B0604020202020204" pitchFamily="34" charset="0"/>
              </a:rPr>
              <a:t>Vertices is the plural, if we are talking about just 1, we call it a “Vertex”. </a:t>
            </a:r>
          </a:p>
        </p:txBody>
      </p:sp>
    </p:spTree>
    <p:extLst>
      <p:ext uri="{BB962C8B-B14F-4D97-AF65-F5344CB8AC3E}">
        <p14:creationId xmlns:p14="http://schemas.microsoft.com/office/powerpoint/2010/main" val="39311206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/>
      <p:bldP spid="17" grpId="0" animBg="1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 descr="This is an image of the Auckland New Zealand train lines, with major stations circled">
            <a:extLst>
              <a:ext uri="{FF2B5EF4-FFF2-40B4-BE49-F238E27FC236}">
                <a16:creationId xmlns:a16="http://schemas.microsoft.com/office/drawing/2014/main" id="{31597CF4-FF0B-4403-BDDF-D9246F0CDDFB}"/>
              </a:ext>
            </a:extLst>
          </p:cNvPr>
          <p:cNvGrpSpPr/>
          <p:nvPr/>
        </p:nvGrpSpPr>
        <p:grpSpPr>
          <a:xfrm>
            <a:off x="1654930" y="915566"/>
            <a:ext cx="7489070" cy="2252570"/>
            <a:chOff x="1619672" y="2263508"/>
            <a:chExt cx="7489070" cy="2252570"/>
          </a:xfrm>
        </p:grpSpPr>
        <p:pic>
          <p:nvPicPr>
            <p:cNvPr id="6" name="Picture 5" descr="This is an image of the Auckland New Zealand train lines, with major stations circled">
              <a:extLst>
                <a:ext uri="{FF2B5EF4-FFF2-40B4-BE49-F238E27FC236}">
                  <a16:creationId xmlns:a16="http://schemas.microsoft.com/office/drawing/2014/main" id="{CA7C5ABA-B3A9-4282-8A90-2D69F763AF3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xmlns="" r:id="rId3"/>
                </a:ext>
              </a:extLst>
            </a:blip>
            <a:stretch>
              <a:fillRect/>
            </a:stretch>
          </p:blipFill>
          <p:spPr>
            <a:xfrm>
              <a:off x="1691679" y="2263508"/>
              <a:ext cx="7359933" cy="2206360"/>
            </a:xfrm>
            <a:prstGeom prst="rect">
              <a:avLst/>
            </a:prstGeom>
          </p:spPr>
        </p:pic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457FE03A-CACA-4C03-9EB5-8FD489E38F0F}"/>
                </a:ext>
              </a:extLst>
            </p:cNvPr>
            <p:cNvSpPr/>
            <p:nvPr/>
          </p:nvSpPr>
          <p:spPr>
            <a:xfrm>
              <a:off x="5148064" y="2263508"/>
              <a:ext cx="792088" cy="622072"/>
            </a:xfrm>
            <a:prstGeom prst="ellipse">
              <a:avLst/>
            </a:prstGeom>
            <a:noFill/>
            <a:ln>
              <a:solidFill>
                <a:srgbClr val="D70C3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AU" sz="2000" dirty="0" err="1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3F375EAA-FFB7-425D-8531-C024488B62C3}"/>
                </a:ext>
              </a:extLst>
            </p:cNvPr>
            <p:cNvSpPr/>
            <p:nvPr/>
          </p:nvSpPr>
          <p:spPr>
            <a:xfrm>
              <a:off x="5148064" y="2931790"/>
              <a:ext cx="864096" cy="360040"/>
            </a:xfrm>
            <a:prstGeom prst="ellipse">
              <a:avLst/>
            </a:prstGeom>
            <a:noFill/>
            <a:ln>
              <a:solidFill>
                <a:srgbClr val="D70C3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AU" sz="2000" dirty="0" err="1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56B0D6B7-9093-4A8F-BFEF-BECA1F94280F}"/>
                </a:ext>
              </a:extLst>
            </p:cNvPr>
            <p:cNvSpPr/>
            <p:nvPr/>
          </p:nvSpPr>
          <p:spPr>
            <a:xfrm>
              <a:off x="7380312" y="3435845"/>
              <a:ext cx="360040" cy="559763"/>
            </a:xfrm>
            <a:prstGeom prst="ellipse">
              <a:avLst/>
            </a:prstGeom>
            <a:noFill/>
            <a:ln>
              <a:solidFill>
                <a:srgbClr val="D70C3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AU" sz="2000" dirty="0" err="1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E960F7F2-9F5B-4D67-8344-AD747D072DF7}"/>
                </a:ext>
              </a:extLst>
            </p:cNvPr>
            <p:cNvSpPr/>
            <p:nvPr/>
          </p:nvSpPr>
          <p:spPr>
            <a:xfrm>
              <a:off x="6660232" y="3507854"/>
              <a:ext cx="360040" cy="487754"/>
            </a:xfrm>
            <a:prstGeom prst="ellipse">
              <a:avLst/>
            </a:prstGeom>
            <a:noFill/>
            <a:ln>
              <a:solidFill>
                <a:srgbClr val="D70C3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AU" sz="2000" dirty="0" err="1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A551992B-122F-4186-ADE3-09472FC034C2}"/>
                </a:ext>
              </a:extLst>
            </p:cNvPr>
            <p:cNvSpPr/>
            <p:nvPr/>
          </p:nvSpPr>
          <p:spPr>
            <a:xfrm>
              <a:off x="6012160" y="3190944"/>
              <a:ext cx="504056" cy="622072"/>
            </a:xfrm>
            <a:prstGeom prst="ellipse">
              <a:avLst/>
            </a:prstGeom>
            <a:noFill/>
            <a:ln>
              <a:solidFill>
                <a:srgbClr val="D70C3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AU" sz="2000" dirty="0" err="1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32878519-B855-4C35-9A3D-AAED4AB41ED5}"/>
                </a:ext>
              </a:extLst>
            </p:cNvPr>
            <p:cNvSpPr/>
            <p:nvPr/>
          </p:nvSpPr>
          <p:spPr>
            <a:xfrm>
              <a:off x="1619672" y="3037980"/>
              <a:ext cx="488940" cy="622072"/>
            </a:xfrm>
            <a:prstGeom prst="ellipse">
              <a:avLst/>
            </a:prstGeom>
            <a:noFill/>
            <a:ln>
              <a:solidFill>
                <a:srgbClr val="D70C3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AU" sz="2000" dirty="0" err="1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5582B1BD-5C4C-4386-BFC0-92E262E425BB}"/>
                </a:ext>
              </a:extLst>
            </p:cNvPr>
            <p:cNvSpPr/>
            <p:nvPr/>
          </p:nvSpPr>
          <p:spPr>
            <a:xfrm>
              <a:off x="5724128" y="3995608"/>
              <a:ext cx="648072" cy="520470"/>
            </a:xfrm>
            <a:prstGeom prst="ellipse">
              <a:avLst/>
            </a:prstGeom>
            <a:noFill/>
            <a:ln>
              <a:solidFill>
                <a:srgbClr val="D70C3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AU" sz="2000" dirty="0" err="1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45834648-5108-4AC9-A0AE-79538C49B375}"/>
                </a:ext>
              </a:extLst>
            </p:cNvPr>
            <p:cNvSpPr/>
            <p:nvPr/>
          </p:nvSpPr>
          <p:spPr>
            <a:xfrm>
              <a:off x="8619802" y="3522632"/>
              <a:ext cx="488940" cy="559763"/>
            </a:xfrm>
            <a:prstGeom prst="ellipse">
              <a:avLst/>
            </a:prstGeom>
            <a:noFill/>
            <a:ln>
              <a:solidFill>
                <a:srgbClr val="D70C3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AU" sz="2000" dirty="0" err="1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0801059B-6CCD-4060-8719-E1841C0A1DC1}"/>
                </a:ext>
              </a:extLst>
            </p:cNvPr>
            <p:cNvSpPr/>
            <p:nvPr/>
          </p:nvSpPr>
          <p:spPr>
            <a:xfrm>
              <a:off x="7655252" y="3190944"/>
              <a:ext cx="488940" cy="406799"/>
            </a:xfrm>
            <a:prstGeom prst="ellipse">
              <a:avLst/>
            </a:prstGeom>
            <a:noFill/>
            <a:ln>
              <a:solidFill>
                <a:srgbClr val="D70C3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AU" sz="2000" dirty="0" err="1"/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210D8D-1DEF-4250-AD79-AAC9C6B06BD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AU" dirty="0"/>
              <a:t>Important information - Vertices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433EEF8-BC31-4BC7-9330-DF44B34E0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The language of networks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0ADDE5-591D-4378-82E8-00B7E9E78A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fld id="{5116C895-348D-4FA1-AC3F-6A98EE2CBA64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7904D4B-03CA-484F-848F-8E8FADFF0522}"/>
              </a:ext>
            </a:extLst>
          </p:cNvPr>
          <p:cNvSpPr txBox="1"/>
          <p:nvPr/>
        </p:nvSpPr>
        <p:spPr>
          <a:xfrm>
            <a:off x="117532" y="1657350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r>
              <a:rPr lang="en-AU" sz="1400" dirty="0">
                <a:latin typeface="Arial" panose="020B0604020202020204" pitchFamily="34" charset="0"/>
              </a:rPr>
              <a:t>Now we are</a:t>
            </a:r>
          </a:p>
          <a:p>
            <a:pPr algn="l"/>
            <a:r>
              <a:rPr lang="en-AU" sz="1400" dirty="0">
                <a:latin typeface="Arial" panose="020B0604020202020204" pitchFamily="34" charset="0"/>
              </a:rPr>
              <a:t>going to start</a:t>
            </a:r>
          </a:p>
          <a:p>
            <a:pPr algn="l"/>
            <a:r>
              <a:rPr lang="en-AU" sz="1400" dirty="0">
                <a:latin typeface="Arial" panose="020B0604020202020204" pitchFamily="34" charset="0"/>
              </a:rPr>
              <a:t>a network diagram</a:t>
            </a:r>
          </a:p>
        </p:txBody>
      </p:sp>
      <p:sp>
        <p:nvSpPr>
          <p:cNvPr id="20" name="Oval 19" descr="This circle is a vertex in a network diagram">
            <a:extLst>
              <a:ext uri="{FF2B5EF4-FFF2-40B4-BE49-F238E27FC236}">
                <a16:creationId xmlns:a16="http://schemas.microsoft.com/office/drawing/2014/main" id="{B4FB52DB-5E9E-4DE7-BB0B-97119EA9FCF6}"/>
              </a:ext>
            </a:extLst>
          </p:cNvPr>
          <p:cNvSpPr/>
          <p:nvPr/>
        </p:nvSpPr>
        <p:spPr>
          <a:xfrm>
            <a:off x="1743306" y="3893827"/>
            <a:ext cx="339898" cy="33989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2000" dirty="0" err="1"/>
          </a:p>
        </p:txBody>
      </p:sp>
      <p:cxnSp>
        <p:nvCxnSpPr>
          <p:cNvPr id="22" name="Straight Arrow Connector 21" descr="This is an arrow connecting the station in the train diagram to the vertex in the network diagram">
            <a:extLst>
              <a:ext uri="{FF2B5EF4-FFF2-40B4-BE49-F238E27FC236}">
                <a16:creationId xmlns:a16="http://schemas.microsoft.com/office/drawing/2014/main" id="{6A886C69-6A9F-4CD6-A38B-168EFB66B082}"/>
              </a:ext>
            </a:extLst>
          </p:cNvPr>
          <p:cNvCxnSpPr>
            <a:endCxn id="20" idx="0"/>
          </p:cNvCxnSpPr>
          <p:nvPr/>
        </p:nvCxnSpPr>
        <p:spPr>
          <a:xfrm>
            <a:off x="1899400" y="2312110"/>
            <a:ext cx="13855" cy="1581717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E7E0BC56-4B94-4AD7-9F17-B8E3F20DD9CB}"/>
              </a:ext>
            </a:extLst>
          </p:cNvPr>
          <p:cNvSpPr txBox="1"/>
          <p:nvPr/>
        </p:nvSpPr>
        <p:spPr>
          <a:xfrm>
            <a:off x="1449127" y="4299942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r>
              <a:rPr lang="en-AU" sz="1400" dirty="0">
                <a:latin typeface="Arial" panose="020B0604020202020204" pitchFamily="34" charset="0"/>
              </a:rPr>
              <a:t>Waitakere</a:t>
            </a:r>
          </a:p>
        </p:txBody>
      </p:sp>
      <p:cxnSp>
        <p:nvCxnSpPr>
          <p:cNvPr id="24" name="Straight Arrow Connector 23" descr="This is an arrow connecting the station in the train diagram to the vertex in the network diagram">
            <a:extLst>
              <a:ext uri="{FF2B5EF4-FFF2-40B4-BE49-F238E27FC236}">
                <a16:creationId xmlns:a16="http://schemas.microsoft.com/office/drawing/2014/main" id="{F432EBF2-5D19-4262-AAC0-7BFF1769201E}"/>
              </a:ext>
            </a:extLst>
          </p:cNvPr>
          <p:cNvCxnSpPr>
            <a:cxnSpLocks/>
            <a:stCxn id="7" idx="3"/>
          </p:cNvCxnSpPr>
          <p:nvPr/>
        </p:nvCxnSpPr>
        <p:spPr>
          <a:xfrm flipH="1">
            <a:off x="4160857" y="1446538"/>
            <a:ext cx="1138464" cy="1557260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 descr="This circle is a vertex in a network diagram">
            <a:extLst>
              <a:ext uri="{FF2B5EF4-FFF2-40B4-BE49-F238E27FC236}">
                <a16:creationId xmlns:a16="http://schemas.microsoft.com/office/drawing/2014/main" id="{5263CA7F-6DC4-4D6B-B7CB-15AC8CFF201C}"/>
              </a:ext>
            </a:extLst>
          </p:cNvPr>
          <p:cNvSpPr/>
          <p:nvPr/>
        </p:nvSpPr>
        <p:spPr>
          <a:xfrm>
            <a:off x="3914333" y="2979600"/>
            <a:ext cx="339898" cy="33989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2000" dirty="0" err="1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42B85F1-429B-46D8-8984-A6C49D7657DD}"/>
              </a:ext>
            </a:extLst>
          </p:cNvPr>
          <p:cNvSpPr txBox="1"/>
          <p:nvPr/>
        </p:nvSpPr>
        <p:spPr>
          <a:xfrm>
            <a:off x="3703459" y="3313534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r>
              <a:rPr lang="en-AU" sz="1400" dirty="0">
                <a:latin typeface="Arial" panose="020B0604020202020204" pitchFamily="34" charset="0"/>
              </a:rPr>
              <a:t>Britomart</a:t>
            </a:r>
          </a:p>
        </p:txBody>
      </p:sp>
      <p:cxnSp>
        <p:nvCxnSpPr>
          <p:cNvPr id="29" name="Straight Arrow Connector 28" descr="This is an arrow connecting the station in the train diagram to the vertex in the network diagram">
            <a:extLst>
              <a:ext uri="{FF2B5EF4-FFF2-40B4-BE49-F238E27FC236}">
                <a16:creationId xmlns:a16="http://schemas.microsoft.com/office/drawing/2014/main" id="{185FD65C-9572-410D-A782-1680FD4EDA51}"/>
              </a:ext>
            </a:extLst>
          </p:cNvPr>
          <p:cNvCxnSpPr>
            <a:cxnSpLocks/>
          </p:cNvCxnSpPr>
          <p:nvPr/>
        </p:nvCxnSpPr>
        <p:spPr>
          <a:xfrm flipH="1">
            <a:off x="4391319" y="1898053"/>
            <a:ext cx="903193" cy="1872681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 descr="This circle is a vertex in a network diagram">
            <a:extLst>
              <a:ext uri="{FF2B5EF4-FFF2-40B4-BE49-F238E27FC236}">
                <a16:creationId xmlns:a16="http://schemas.microsoft.com/office/drawing/2014/main" id="{10076E53-7809-44E5-890F-DE451C64879A}"/>
              </a:ext>
            </a:extLst>
          </p:cNvPr>
          <p:cNvSpPr/>
          <p:nvPr/>
        </p:nvSpPr>
        <p:spPr>
          <a:xfrm>
            <a:off x="4097690" y="3745041"/>
            <a:ext cx="339898" cy="33989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2000" dirty="0" err="1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5DCE0F4-47F1-4285-80AB-F9ABDE01E07F}"/>
              </a:ext>
            </a:extLst>
          </p:cNvPr>
          <p:cNvSpPr txBox="1"/>
          <p:nvPr/>
        </p:nvSpPr>
        <p:spPr>
          <a:xfrm>
            <a:off x="3800611" y="4069133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r>
              <a:rPr lang="en-AU" sz="1400" dirty="0">
                <a:latin typeface="Arial" panose="020B0604020202020204" pitchFamily="34" charset="0"/>
              </a:rPr>
              <a:t>Newmarket</a:t>
            </a:r>
          </a:p>
        </p:txBody>
      </p:sp>
      <p:cxnSp>
        <p:nvCxnSpPr>
          <p:cNvPr id="33" name="Straight Arrow Connector 32" descr="This is an arrow connecting the station in the train diagram to the vertex in the network diagram">
            <a:extLst>
              <a:ext uri="{FF2B5EF4-FFF2-40B4-BE49-F238E27FC236}">
                <a16:creationId xmlns:a16="http://schemas.microsoft.com/office/drawing/2014/main" id="{51652F35-BB1F-4954-BFB8-1DBAAD29F2C6}"/>
              </a:ext>
            </a:extLst>
          </p:cNvPr>
          <p:cNvCxnSpPr>
            <a:cxnSpLocks/>
          </p:cNvCxnSpPr>
          <p:nvPr/>
        </p:nvCxnSpPr>
        <p:spPr>
          <a:xfrm flipH="1">
            <a:off x="5487800" y="3134080"/>
            <a:ext cx="387993" cy="1432471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 descr="This circle is a vertex in a network diagram">
            <a:extLst>
              <a:ext uri="{FF2B5EF4-FFF2-40B4-BE49-F238E27FC236}">
                <a16:creationId xmlns:a16="http://schemas.microsoft.com/office/drawing/2014/main" id="{41B35942-5188-49A3-ABFB-C014B17175AC}"/>
              </a:ext>
            </a:extLst>
          </p:cNvPr>
          <p:cNvSpPr/>
          <p:nvPr/>
        </p:nvSpPr>
        <p:spPr>
          <a:xfrm>
            <a:off x="5234155" y="4529262"/>
            <a:ext cx="339898" cy="33161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2000" dirty="0" err="1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85D0FAD-B50A-478F-A42F-382611699BB6}"/>
              </a:ext>
            </a:extLst>
          </p:cNvPr>
          <p:cNvSpPr txBox="1"/>
          <p:nvPr/>
        </p:nvSpPr>
        <p:spPr>
          <a:xfrm>
            <a:off x="4659653" y="4866353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r>
              <a:rPr lang="en-AU" sz="1400" dirty="0">
                <a:latin typeface="Arial" panose="020B0604020202020204" pitchFamily="34" charset="0"/>
              </a:rPr>
              <a:t>Onehunga</a:t>
            </a:r>
          </a:p>
        </p:txBody>
      </p:sp>
      <p:cxnSp>
        <p:nvCxnSpPr>
          <p:cNvPr id="37" name="Straight Arrow Connector 36" descr="This is an arrow connecting the station in the train diagram to the vertex in the network diagram">
            <a:extLst>
              <a:ext uri="{FF2B5EF4-FFF2-40B4-BE49-F238E27FC236}">
                <a16:creationId xmlns:a16="http://schemas.microsoft.com/office/drawing/2014/main" id="{D60BF190-440C-4736-8F19-4CBAA531E9FF}"/>
              </a:ext>
            </a:extLst>
          </p:cNvPr>
          <p:cNvCxnSpPr>
            <a:cxnSpLocks/>
          </p:cNvCxnSpPr>
          <p:nvPr/>
        </p:nvCxnSpPr>
        <p:spPr>
          <a:xfrm flipH="1">
            <a:off x="5287919" y="2377277"/>
            <a:ext cx="1169233" cy="1367764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Oval 40" descr="This circle is a vertex in a network diagram">
            <a:extLst>
              <a:ext uri="{FF2B5EF4-FFF2-40B4-BE49-F238E27FC236}">
                <a16:creationId xmlns:a16="http://schemas.microsoft.com/office/drawing/2014/main" id="{E86A9AE6-2CC6-49F7-82B8-172118ADACC8}"/>
              </a:ext>
            </a:extLst>
          </p:cNvPr>
          <p:cNvSpPr/>
          <p:nvPr/>
        </p:nvSpPr>
        <p:spPr>
          <a:xfrm>
            <a:off x="5001358" y="3726691"/>
            <a:ext cx="339898" cy="33989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2000" dirty="0" err="1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C7D0E825-D9F9-42D3-B0E1-7FBE58D2D4C0}"/>
              </a:ext>
            </a:extLst>
          </p:cNvPr>
          <p:cNvSpPr txBox="1"/>
          <p:nvPr/>
        </p:nvSpPr>
        <p:spPr>
          <a:xfrm>
            <a:off x="4839170" y="4001424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r>
              <a:rPr lang="en-AU" sz="1400" dirty="0">
                <a:latin typeface="Arial" panose="020B0604020202020204" pitchFamily="34" charset="0"/>
              </a:rPr>
              <a:t>Penrose</a:t>
            </a:r>
          </a:p>
        </p:txBody>
      </p:sp>
      <p:cxnSp>
        <p:nvCxnSpPr>
          <p:cNvPr id="44" name="Straight Arrow Connector 43" descr="This is an arrow connecting the station in the train diagram to the vertex in the network diagram">
            <a:extLst>
              <a:ext uri="{FF2B5EF4-FFF2-40B4-BE49-F238E27FC236}">
                <a16:creationId xmlns:a16="http://schemas.microsoft.com/office/drawing/2014/main" id="{84C3D8E0-A76A-4468-A7EF-CCCE3FD94FE7}"/>
              </a:ext>
            </a:extLst>
          </p:cNvPr>
          <p:cNvCxnSpPr>
            <a:cxnSpLocks/>
          </p:cNvCxnSpPr>
          <p:nvPr/>
        </p:nvCxnSpPr>
        <p:spPr>
          <a:xfrm flipH="1">
            <a:off x="6220706" y="2641192"/>
            <a:ext cx="592829" cy="1085499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Oval 45" descr="This circle is a vertex in a network diagram">
            <a:extLst>
              <a:ext uri="{FF2B5EF4-FFF2-40B4-BE49-F238E27FC236}">
                <a16:creationId xmlns:a16="http://schemas.microsoft.com/office/drawing/2014/main" id="{CB8B6A51-4C3B-4EFB-B027-97DB03731DBB}"/>
              </a:ext>
            </a:extLst>
          </p:cNvPr>
          <p:cNvSpPr/>
          <p:nvPr/>
        </p:nvSpPr>
        <p:spPr>
          <a:xfrm>
            <a:off x="5977682" y="3706196"/>
            <a:ext cx="339898" cy="32729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2000" dirty="0" err="1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79E202A2-BE82-4ACD-8117-A05C86D198A2}"/>
              </a:ext>
            </a:extLst>
          </p:cNvPr>
          <p:cNvSpPr txBox="1"/>
          <p:nvPr/>
        </p:nvSpPr>
        <p:spPr>
          <a:xfrm>
            <a:off x="5792665" y="4033493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r>
              <a:rPr lang="en-AU" sz="1400" dirty="0">
                <a:latin typeface="Arial" panose="020B0604020202020204" pitchFamily="34" charset="0"/>
              </a:rPr>
              <a:t>Otahuhu</a:t>
            </a:r>
          </a:p>
        </p:txBody>
      </p:sp>
      <p:cxnSp>
        <p:nvCxnSpPr>
          <p:cNvPr id="48" name="Straight Arrow Connector 47" descr="This is an arrow connecting the station in the train diagram to the vertex in the network diagram">
            <a:extLst>
              <a:ext uri="{FF2B5EF4-FFF2-40B4-BE49-F238E27FC236}">
                <a16:creationId xmlns:a16="http://schemas.microsoft.com/office/drawing/2014/main" id="{872233CD-AFDA-40F0-BFEC-58E4A72ECCCE}"/>
              </a:ext>
            </a:extLst>
          </p:cNvPr>
          <p:cNvCxnSpPr>
            <a:cxnSpLocks/>
          </p:cNvCxnSpPr>
          <p:nvPr/>
        </p:nvCxnSpPr>
        <p:spPr>
          <a:xfrm flipH="1">
            <a:off x="6978608" y="2634493"/>
            <a:ext cx="592829" cy="1085499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Oval 48" descr="This circle is a vertex in a network diagram">
            <a:extLst>
              <a:ext uri="{FF2B5EF4-FFF2-40B4-BE49-F238E27FC236}">
                <a16:creationId xmlns:a16="http://schemas.microsoft.com/office/drawing/2014/main" id="{6D7608D8-99C5-40C4-8075-26C65D217B14}"/>
              </a:ext>
            </a:extLst>
          </p:cNvPr>
          <p:cNvSpPr/>
          <p:nvPr/>
        </p:nvSpPr>
        <p:spPr>
          <a:xfrm>
            <a:off x="6735398" y="3719992"/>
            <a:ext cx="339898" cy="32729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2000" dirty="0" err="1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8CC64BA0-BFCB-46D7-90C6-1B089C61AC6E}"/>
              </a:ext>
            </a:extLst>
          </p:cNvPr>
          <p:cNvSpPr txBox="1"/>
          <p:nvPr/>
        </p:nvSpPr>
        <p:spPr>
          <a:xfrm>
            <a:off x="6657037" y="4026794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r>
              <a:rPr lang="en-AU" sz="1400" dirty="0" err="1">
                <a:latin typeface="Arial" panose="020B0604020202020204" pitchFamily="34" charset="0"/>
              </a:rPr>
              <a:t>Puhinui</a:t>
            </a:r>
            <a:endParaRPr lang="en-AU" sz="1400" dirty="0">
              <a:latin typeface="Arial" panose="020B0604020202020204" pitchFamily="34" charset="0"/>
            </a:endParaRPr>
          </a:p>
        </p:txBody>
      </p:sp>
      <p:cxnSp>
        <p:nvCxnSpPr>
          <p:cNvPr id="51" name="Straight Arrow Connector 50" descr="This is an arrow connecting the station in the train diagram to the vertex in the network diagram">
            <a:extLst>
              <a:ext uri="{FF2B5EF4-FFF2-40B4-BE49-F238E27FC236}">
                <a16:creationId xmlns:a16="http://schemas.microsoft.com/office/drawing/2014/main" id="{13F2F6CA-490B-4443-AEE4-F986570D4BED}"/>
              </a:ext>
            </a:extLst>
          </p:cNvPr>
          <p:cNvCxnSpPr>
            <a:cxnSpLocks/>
          </p:cNvCxnSpPr>
          <p:nvPr/>
        </p:nvCxnSpPr>
        <p:spPr>
          <a:xfrm flipH="1">
            <a:off x="7714747" y="2231704"/>
            <a:ext cx="350942" cy="1135123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Oval 52" descr="This circle is a vertex in a network diagram">
            <a:extLst>
              <a:ext uri="{FF2B5EF4-FFF2-40B4-BE49-F238E27FC236}">
                <a16:creationId xmlns:a16="http://schemas.microsoft.com/office/drawing/2014/main" id="{617A6CC6-7D8B-4A3D-83D1-D9FB1FBE9FD9}"/>
              </a:ext>
            </a:extLst>
          </p:cNvPr>
          <p:cNvSpPr/>
          <p:nvPr/>
        </p:nvSpPr>
        <p:spPr>
          <a:xfrm>
            <a:off x="7527972" y="3366827"/>
            <a:ext cx="339898" cy="32729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2000" dirty="0" err="1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7825AA66-C0DF-45DF-A84A-BC238EF6C621}"/>
              </a:ext>
            </a:extLst>
          </p:cNvPr>
          <p:cNvSpPr txBox="1"/>
          <p:nvPr/>
        </p:nvSpPr>
        <p:spPr>
          <a:xfrm>
            <a:off x="7433018" y="3160819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r>
              <a:rPr lang="en-AU" sz="1400" dirty="0">
                <a:latin typeface="Arial" panose="020B0604020202020204" pitchFamily="34" charset="0"/>
              </a:rPr>
              <a:t>Manukau</a:t>
            </a:r>
          </a:p>
        </p:txBody>
      </p:sp>
      <p:cxnSp>
        <p:nvCxnSpPr>
          <p:cNvPr id="55" name="Straight Arrow Connector 54" descr="This is an arrow connecting the station in the train diagram to the vertex in the network diagram">
            <a:extLst>
              <a:ext uri="{FF2B5EF4-FFF2-40B4-BE49-F238E27FC236}">
                <a16:creationId xmlns:a16="http://schemas.microsoft.com/office/drawing/2014/main" id="{539E2515-18A3-488D-B8CA-EACA1CD710AD}"/>
              </a:ext>
            </a:extLst>
          </p:cNvPr>
          <p:cNvCxnSpPr>
            <a:cxnSpLocks/>
          </p:cNvCxnSpPr>
          <p:nvPr/>
        </p:nvCxnSpPr>
        <p:spPr>
          <a:xfrm flipH="1">
            <a:off x="8459503" y="2733488"/>
            <a:ext cx="350942" cy="1135123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Oval 55" descr="This circle is a vertex in a network diagram">
            <a:extLst>
              <a:ext uri="{FF2B5EF4-FFF2-40B4-BE49-F238E27FC236}">
                <a16:creationId xmlns:a16="http://schemas.microsoft.com/office/drawing/2014/main" id="{E0DDEE90-F15B-4E03-8B03-DF56F9984C66}"/>
              </a:ext>
            </a:extLst>
          </p:cNvPr>
          <p:cNvSpPr/>
          <p:nvPr/>
        </p:nvSpPr>
        <p:spPr>
          <a:xfrm>
            <a:off x="8233512" y="3844044"/>
            <a:ext cx="339898" cy="32729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2000" dirty="0" err="1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1FECE11C-D37B-4847-ABDB-B755CD124DA0}"/>
              </a:ext>
            </a:extLst>
          </p:cNvPr>
          <p:cNvSpPr txBox="1"/>
          <p:nvPr/>
        </p:nvSpPr>
        <p:spPr>
          <a:xfrm>
            <a:off x="8065689" y="4149248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r>
              <a:rPr lang="en-AU" sz="1400" dirty="0">
                <a:latin typeface="Arial" panose="020B0604020202020204" pitchFamily="34" charset="0"/>
              </a:rPr>
              <a:t>Pukekohe</a:t>
            </a:r>
          </a:p>
        </p:txBody>
      </p:sp>
    </p:spTree>
    <p:extLst>
      <p:ext uri="{BB962C8B-B14F-4D97-AF65-F5344CB8AC3E}">
        <p14:creationId xmlns:p14="http://schemas.microsoft.com/office/powerpoint/2010/main" val="359872601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 animBg="1"/>
      <p:bldP spid="23" grpId="0"/>
      <p:bldP spid="27" grpId="0" animBg="1"/>
      <p:bldP spid="28" grpId="0"/>
      <p:bldP spid="31" grpId="0" animBg="1"/>
      <p:bldP spid="32" grpId="0"/>
      <p:bldP spid="34" grpId="0" animBg="1"/>
      <p:bldP spid="36" grpId="0"/>
      <p:bldP spid="41" grpId="0" animBg="1"/>
      <p:bldP spid="42" grpId="0"/>
      <p:bldP spid="46" grpId="0" animBg="1"/>
      <p:bldP spid="47" grpId="0"/>
      <p:bldP spid="49" grpId="0" animBg="1"/>
      <p:bldP spid="50" grpId="0"/>
      <p:bldP spid="53" grpId="0" animBg="1"/>
      <p:bldP spid="54" grpId="0"/>
      <p:bldP spid="56" grpId="0" animBg="1"/>
      <p:bldP spid="5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 descr="This is an image of the Auckland New Zealand train lines, with major stations circled">
            <a:extLst>
              <a:ext uri="{FF2B5EF4-FFF2-40B4-BE49-F238E27FC236}">
                <a16:creationId xmlns:a16="http://schemas.microsoft.com/office/drawing/2014/main" id="{31597CF4-FF0B-4403-BDDF-D9246F0CDDFB}"/>
              </a:ext>
            </a:extLst>
          </p:cNvPr>
          <p:cNvGrpSpPr/>
          <p:nvPr/>
        </p:nvGrpSpPr>
        <p:grpSpPr>
          <a:xfrm>
            <a:off x="1654930" y="915566"/>
            <a:ext cx="7489070" cy="2252570"/>
            <a:chOff x="1619672" y="2263508"/>
            <a:chExt cx="7489070" cy="2252570"/>
          </a:xfrm>
        </p:grpSpPr>
        <p:pic>
          <p:nvPicPr>
            <p:cNvPr id="6" name="Picture 5" descr="This is an image of the Auckland New Zealand train lines, with major stations circled">
              <a:extLst>
                <a:ext uri="{FF2B5EF4-FFF2-40B4-BE49-F238E27FC236}">
                  <a16:creationId xmlns:a16="http://schemas.microsoft.com/office/drawing/2014/main" id="{CA7C5ABA-B3A9-4282-8A90-2D69F763AF3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xmlns="" r:id="rId3"/>
                </a:ext>
              </a:extLst>
            </a:blip>
            <a:stretch>
              <a:fillRect/>
            </a:stretch>
          </p:blipFill>
          <p:spPr>
            <a:xfrm>
              <a:off x="1691679" y="2263508"/>
              <a:ext cx="7359933" cy="2206360"/>
            </a:xfrm>
            <a:prstGeom prst="rect">
              <a:avLst/>
            </a:prstGeom>
          </p:spPr>
        </p:pic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457FE03A-CACA-4C03-9EB5-8FD489E38F0F}"/>
                </a:ext>
              </a:extLst>
            </p:cNvPr>
            <p:cNvSpPr/>
            <p:nvPr/>
          </p:nvSpPr>
          <p:spPr>
            <a:xfrm>
              <a:off x="5148064" y="2263508"/>
              <a:ext cx="792088" cy="622072"/>
            </a:xfrm>
            <a:prstGeom prst="ellipse">
              <a:avLst/>
            </a:prstGeom>
            <a:noFill/>
            <a:ln>
              <a:solidFill>
                <a:srgbClr val="D70C3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AU" sz="2000" dirty="0" err="1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3F375EAA-FFB7-425D-8531-C024488B62C3}"/>
                </a:ext>
              </a:extLst>
            </p:cNvPr>
            <p:cNvSpPr/>
            <p:nvPr/>
          </p:nvSpPr>
          <p:spPr>
            <a:xfrm>
              <a:off x="5148064" y="2931790"/>
              <a:ext cx="864096" cy="360040"/>
            </a:xfrm>
            <a:prstGeom prst="ellipse">
              <a:avLst/>
            </a:prstGeom>
            <a:noFill/>
            <a:ln>
              <a:solidFill>
                <a:srgbClr val="D70C3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AU" sz="2000" dirty="0" err="1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56B0D6B7-9093-4A8F-BFEF-BECA1F94280F}"/>
                </a:ext>
              </a:extLst>
            </p:cNvPr>
            <p:cNvSpPr/>
            <p:nvPr/>
          </p:nvSpPr>
          <p:spPr>
            <a:xfrm>
              <a:off x="7380312" y="3435845"/>
              <a:ext cx="360040" cy="559763"/>
            </a:xfrm>
            <a:prstGeom prst="ellipse">
              <a:avLst/>
            </a:prstGeom>
            <a:noFill/>
            <a:ln>
              <a:solidFill>
                <a:srgbClr val="D70C3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AU" sz="2000" dirty="0" err="1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E960F7F2-9F5B-4D67-8344-AD747D072DF7}"/>
                </a:ext>
              </a:extLst>
            </p:cNvPr>
            <p:cNvSpPr/>
            <p:nvPr/>
          </p:nvSpPr>
          <p:spPr>
            <a:xfrm>
              <a:off x="6660232" y="3507854"/>
              <a:ext cx="360040" cy="487754"/>
            </a:xfrm>
            <a:prstGeom prst="ellipse">
              <a:avLst/>
            </a:prstGeom>
            <a:noFill/>
            <a:ln>
              <a:solidFill>
                <a:srgbClr val="D70C3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AU" sz="2000" dirty="0" err="1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A551992B-122F-4186-ADE3-09472FC034C2}"/>
                </a:ext>
              </a:extLst>
            </p:cNvPr>
            <p:cNvSpPr/>
            <p:nvPr/>
          </p:nvSpPr>
          <p:spPr>
            <a:xfrm>
              <a:off x="6012160" y="3190944"/>
              <a:ext cx="504056" cy="622072"/>
            </a:xfrm>
            <a:prstGeom prst="ellipse">
              <a:avLst/>
            </a:prstGeom>
            <a:noFill/>
            <a:ln>
              <a:solidFill>
                <a:srgbClr val="D70C3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AU" sz="2000" dirty="0" err="1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32878519-B855-4C35-9A3D-AAED4AB41ED5}"/>
                </a:ext>
              </a:extLst>
            </p:cNvPr>
            <p:cNvSpPr/>
            <p:nvPr/>
          </p:nvSpPr>
          <p:spPr>
            <a:xfrm>
              <a:off x="1619672" y="3037980"/>
              <a:ext cx="488940" cy="622072"/>
            </a:xfrm>
            <a:prstGeom prst="ellipse">
              <a:avLst/>
            </a:prstGeom>
            <a:noFill/>
            <a:ln>
              <a:solidFill>
                <a:srgbClr val="D70C3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AU" sz="2000" dirty="0" err="1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5582B1BD-5C4C-4386-BFC0-92E262E425BB}"/>
                </a:ext>
              </a:extLst>
            </p:cNvPr>
            <p:cNvSpPr/>
            <p:nvPr/>
          </p:nvSpPr>
          <p:spPr>
            <a:xfrm>
              <a:off x="5724128" y="3995608"/>
              <a:ext cx="648072" cy="520470"/>
            </a:xfrm>
            <a:prstGeom prst="ellipse">
              <a:avLst/>
            </a:prstGeom>
            <a:noFill/>
            <a:ln>
              <a:solidFill>
                <a:srgbClr val="D70C3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AU" sz="2000" dirty="0" err="1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45834648-5108-4AC9-A0AE-79538C49B375}"/>
                </a:ext>
              </a:extLst>
            </p:cNvPr>
            <p:cNvSpPr/>
            <p:nvPr/>
          </p:nvSpPr>
          <p:spPr>
            <a:xfrm>
              <a:off x="8619802" y="3522632"/>
              <a:ext cx="488940" cy="559763"/>
            </a:xfrm>
            <a:prstGeom prst="ellipse">
              <a:avLst/>
            </a:prstGeom>
            <a:noFill/>
            <a:ln>
              <a:solidFill>
                <a:srgbClr val="D70C3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AU" sz="2000" dirty="0" err="1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0801059B-6CCD-4060-8719-E1841C0A1DC1}"/>
                </a:ext>
              </a:extLst>
            </p:cNvPr>
            <p:cNvSpPr/>
            <p:nvPr/>
          </p:nvSpPr>
          <p:spPr>
            <a:xfrm>
              <a:off x="7655252" y="3190944"/>
              <a:ext cx="488940" cy="406799"/>
            </a:xfrm>
            <a:prstGeom prst="ellipse">
              <a:avLst/>
            </a:prstGeom>
            <a:noFill/>
            <a:ln>
              <a:solidFill>
                <a:srgbClr val="D70C3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AU" sz="2000" dirty="0" err="1"/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210D8D-1DEF-4250-AD79-AAC9C6B06BD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AU" dirty="0"/>
              <a:t>Important information - Edges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433EEF8-BC31-4BC7-9330-DF44B34E0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The language of networks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0ADDE5-591D-4378-82E8-00B7E9E78A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fld id="{5116C895-348D-4FA1-AC3F-6A98EE2CBA64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7904D4B-03CA-484F-848F-8E8FADFF0522}"/>
              </a:ext>
            </a:extLst>
          </p:cNvPr>
          <p:cNvSpPr txBox="1"/>
          <p:nvPr/>
        </p:nvSpPr>
        <p:spPr>
          <a:xfrm>
            <a:off x="83845" y="1306520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r>
              <a:rPr lang="en-AU" sz="1400" dirty="0">
                <a:latin typeface="Arial" panose="020B0604020202020204" pitchFamily="34" charset="0"/>
              </a:rPr>
              <a:t>Next we connect</a:t>
            </a:r>
          </a:p>
          <a:p>
            <a:pPr algn="l"/>
            <a:r>
              <a:rPr lang="en-AU" sz="1400" dirty="0">
                <a:latin typeface="Arial" panose="020B0604020202020204" pitchFamily="34" charset="0"/>
              </a:rPr>
              <a:t>the vertices that </a:t>
            </a:r>
          </a:p>
          <a:p>
            <a:pPr algn="l"/>
            <a:r>
              <a:rPr lang="en-AU" sz="1400" dirty="0">
                <a:latin typeface="Arial" panose="020B0604020202020204" pitchFamily="34" charset="0"/>
              </a:rPr>
              <a:t>are supposed to be</a:t>
            </a:r>
          </a:p>
          <a:p>
            <a:pPr algn="l"/>
            <a:r>
              <a:rPr lang="en-AU" sz="1400" dirty="0">
                <a:latin typeface="Arial" panose="020B0604020202020204" pitchFamily="34" charset="0"/>
              </a:rPr>
              <a:t>connected.</a:t>
            </a:r>
          </a:p>
        </p:txBody>
      </p:sp>
      <p:sp>
        <p:nvSpPr>
          <p:cNvPr id="20" name="Oval 19" descr="This circle is a vertex in a network diagram">
            <a:extLst>
              <a:ext uri="{FF2B5EF4-FFF2-40B4-BE49-F238E27FC236}">
                <a16:creationId xmlns:a16="http://schemas.microsoft.com/office/drawing/2014/main" id="{B4FB52DB-5E9E-4DE7-BB0B-97119EA9FCF6}"/>
              </a:ext>
            </a:extLst>
          </p:cNvPr>
          <p:cNvSpPr/>
          <p:nvPr/>
        </p:nvSpPr>
        <p:spPr>
          <a:xfrm>
            <a:off x="1743306" y="3893827"/>
            <a:ext cx="339898" cy="33989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2000" dirty="0" err="1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7E0BC56-4B94-4AD7-9F17-B8E3F20DD9CB}"/>
              </a:ext>
            </a:extLst>
          </p:cNvPr>
          <p:cNvSpPr txBox="1"/>
          <p:nvPr/>
        </p:nvSpPr>
        <p:spPr>
          <a:xfrm>
            <a:off x="1449127" y="4299942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r>
              <a:rPr lang="en-AU" sz="1400" dirty="0">
                <a:latin typeface="Arial" panose="020B0604020202020204" pitchFamily="34" charset="0"/>
              </a:rPr>
              <a:t>Waitakere</a:t>
            </a:r>
          </a:p>
        </p:txBody>
      </p:sp>
      <p:sp>
        <p:nvSpPr>
          <p:cNvPr id="27" name="Oval 26" descr="This circle is a vertex in a network diagram">
            <a:extLst>
              <a:ext uri="{FF2B5EF4-FFF2-40B4-BE49-F238E27FC236}">
                <a16:creationId xmlns:a16="http://schemas.microsoft.com/office/drawing/2014/main" id="{5263CA7F-6DC4-4D6B-B7CB-15AC8CFF201C}"/>
              </a:ext>
            </a:extLst>
          </p:cNvPr>
          <p:cNvSpPr/>
          <p:nvPr/>
        </p:nvSpPr>
        <p:spPr>
          <a:xfrm>
            <a:off x="3914333" y="2979600"/>
            <a:ext cx="339898" cy="33989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2000" dirty="0" err="1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42B85F1-429B-46D8-8984-A6C49D7657DD}"/>
              </a:ext>
            </a:extLst>
          </p:cNvPr>
          <p:cNvSpPr txBox="1"/>
          <p:nvPr/>
        </p:nvSpPr>
        <p:spPr>
          <a:xfrm>
            <a:off x="3703459" y="3313534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r>
              <a:rPr lang="en-AU" sz="1400" dirty="0">
                <a:latin typeface="Arial" panose="020B0604020202020204" pitchFamily="34" charset="0"/>
              </a:rPr>
              <a:t>Britomart</a:t>
            </a:r>
          </a:p>
        </p:txBody>
      </p:sp>
      <p:sp>
        <p:nvSpPr>
          <p:cNvPr id="31" name="Oval 30" descr="This circle is a vertex in a network diagram">
            <a:extLst>
              <a:ext uri="{FF2B5EF4-FFF2-40B4-BE49-F238E27FC236}">
                <a16:creationId xmlns:a16="http://schemas.microsoft.com/office/drawing/2014/main" id="{10076E53-7809-44E5-890F-DE451C64879A}"/>
              </a:ext>
            </a:extLst>
          </p:cNvPr>
          <p:cNvSpPr/>
          <p:nvPr/>
        </p:nvSpPr>
        <p:spPr>
          <a:xfrm>
            <a:off x="4097690" y="3745041"/>
            <a:ext cx="339898" cy="33989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2000" dirty="0" err="1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5DCE0F4-47F1-4285-80AB-F9ABDE01E07F}"/>
              </a:ext>
            </a:extLst>
          </p:cNvPr>
          <p:cNvSpPr txBox="1"/>
          <p:nvPr/>
        </p:nvSpPr>
        <p:spPr>
          <a:xfrm>
            <a:off x="3800611" y="4069133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r>
              <a:rPr lang="en-AU" sz="1400" dirty="0">
                <a:latin typeface="Arial" panose="020B0604020202020204" pitchFamily="34" charset="0"/>
              </a:rPr>
              <a:t>Newmarket</a:t>
            </a:r>
          </a:p>
        </p:txBody>
      </p:sp>
      <p:sp>
        <p:nvSpPr>
          <p:cNvPr id="34" name="Oval 33" descr="This circle is a vertex in a network diagram">
            <a:extLst>
              <a:ext uri="{FF2B5EF4-FFF2-40B4-BE49-F238E27FC236}">
                <a16:creationId xmlns:a16="http://schemas.microsoft.com/office/drawing/2014/main" id="{41B35942-5188-49A3-ABFB-C014B17175AC}"/>
              </a:ext>
            </a:extLst>
          </p:cNvPr>
          <p:cNvSpPr/>
          <p:nvPr/>
        </p:nvSpPr>
        <p:spPr>
          <a:xfrm>
            <a:off x="5234155" y="4529262"/>
            <a:ext cx="339898" cy="33161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2000" dirty="0" err="1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85D0FAD-B50A-478F-A42F-382611699BB6}"/>
              </a:ext>
            </a:extLst>
          </p:cNvPr>
          <p:cNvSpPr txBox="1"/>
          <p:nvPr/>
        </p:nvSpPr>
        <p:spPr>
          <a:xfrm>
            <a:off x="4659653" y="4866353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r>
              <a:rPr lang="en-AU" sz="1400" dirty="0">
                <a:latin typeface="Arial" panose="020B0604020202020204" pitchFamily="34" charset="0"/>
              </a:rPr>
              <a:t>Onehunga</a:t>
            </a:r>
          </a:p>
        </p:txBody>
      </p:sp>
      <p:sp>
        <p:nvSpPr>
          <p:cNvPr id="41" name="Oval 40" descr="This circle is a vertex in a network diagram">
            <a:extLst>
              <a:ext uri="{FF2B5EF4-FFF2-40B4-BE49-F238E27FC236}">
                <a16:creationId xmlns:a16="http://schemas.microsoft.com/office/drawing/2014/main" id="{E86A9AE6-2CC6-49F7-82B8-172118ADACC8}"/>
              </a:ext>
            </a:extLst>
          </p:cNvPr>
          <p:cNvSpPr/>
          <p:nvPr/>
        </p:nvSpPr>
        <p:spPr>
          <a:xfrm>
            <a:off x="5001358" y="3726691"/>
            <a:ext cx="339898" cy="33989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2000" dirty="0" err="1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C7D0E825-D9F9-42D3-B0E1-7FBE58D2D4C0}"/>
              </a:ext>
            </a:extLst>
          </p:cNvPr>
          <p:cNvSpPr txBox="1"/>
          <p:nvPr/>
        </p:nvSpPr>
        <p:spPr>
          <a:xfrm>
            <a:off x="4839170" y="4001424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r>
              <a:rPr lang="en-AU" sz="1400" dirty="0">
                <a:latin typeface="Arial" panose="020B0604020202020204" pitchFamily="34" charset="0"/>
              </a:rPr>
              <a:t>Penrose</a:t>
            </a:r>
          </a:p>
        </p:txBody>
      </p:sp>
      <p:sp>
        <p:nvSpPr>
          <p:cNvPr id="46" name="Oval 45" descr="This circle is a vertex in a network diagram">
            <a:extLst>
              <a:ext uri="{FF2B5EF4-FFF2-40B4-BE49-F238E27FC236}">
                <a16:creationId xmlns:a16="http://schemas.microsoft.com/office/drawing/2014/main" id="{CB8B6A51-4C3B-4EFB-B027-97DB03731DBB}"/>
              </a:ext>
            </a:extLst>
          </p:cNvPr>
          <p:cNvSpPr/>
          <p:nvPr/>
        </p:nvSpPr>
        <p:spPr>
          <a:xfrm>
            <a:off x="5977682" y="3706196"/>
            <a:ext cx="339898" cy="32729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2000" dirty="0" err="1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79E202A2-BE82-4ACD-8117-A05C86D198A2}"/>
              </a:ext>
            </a:extLst>
          </p:cNvPr>
          <p:cNvSpPr txBox="1"/>
          <p:nvPr/>
        </p:nvSpPr>
        <p:spPr>
          <a:xfrm>
            <a:off x="5792665" y="4033493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r>
              <a:rPr lang="en-AU" sz="1400" dirty="0">
                <a:latin typeface="Arial" panose="020B0604020202020204" pitchFamily="34" charset="0"/>
              </a:rPr>
              <a:t>Otahuhu</a:t>
            </a:r>
          </a:p>
        </p:txBody>
      </p:sp>
      <p:sp>
        <p:nvSpPr>
          <p:cNvPr id="49" name="Oval 48" descr="This circle is a vertex in a network diagram">
            <a:extLst>
              <a:ext uri="{FF2B5EF4-FFF2-40B4-BE49-F238E27FC236}">
                <a16:creationId xmlns:a16="http://schemas.microsoft.com/office/drawing/2014/main" id="{6D7608D8-99C5-40C4-8075-26C65D217B14}"/>
              </a:ext>
            </a:extLst>
          </p:cNvPr>
          <p:cNvSpPr/>
          <p:nvPr/>
        </p:nvSpPr>
        <p:spPr>
          <a:xfrm>
            <a:off x="6735398" y="3719992"/>
            <a:ext cx="339898" cy="32729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2000" dirty="0" err="1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8CC64BA0-BFCB-46D7-90C6-1B089C61AC6E}"/>
              </a:ext>
            </a:extLst>
          </p:cNvPr>
          <p:cNvSpPr txBox="1"/>
          <p:nvPr/>
        </p:nvSpPr>
        <p:spPr>
          <a:xfrm>
            <a:off x="6657037" y="4026794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r>
              <a:rPr lang="en-AU" sz="1400" dirty="0" err="1">
                <a:latin typeface="Arial" panose="020B0604020202020204" pitchFamily="34" charset="0"/>
              </a:rPr>
              <a:t>Puhinui</a:t>
            </a:r>
            <a:endParaRPr lang="en-AU" sz="1400" dirty="0">
              <a:latin typeface="Arial" panose="020B0604020202020204" pitchFamily="34" charset="0"/>
            </a:endParaRPr>
          </a:p>
        </p:txBody>
      </p:sp>
      <p:sp>
        <p:nvSpPr>
          <p:cNvPr id="53" name="Oval 52" descr="This circle is a vertex in a network diagram">
            <a:extLst>
              <a:ext uri="{FF2B5EF4-FFF2-40B4-BE49-F238E27FC236}">
                <a16:creationId xmlns:a16="http://schemas.microsoft.com/office/drawing/2014/main" id="{617A6CC6-7D8B-4A3D-83D1-D9FB1FBE9FD9}"/>
              </a:ext>
            </a:extLst>
          </p:cNvPr>
          <p:cNvSpPr/>
          <p:nvPr/>
        </p:nvSpPr>
        <p:spPr>
          <a:xfrm>
            <a:off x="7527972" y="3366827"/>
            <a:ext cx="339898" cy="32729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2000" dirty="0" err="1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7825AA66-C0DF-45DF-A84A-BC238EF6C621}"/>
              </a:ext>
            </a:extLst>
          </p:cNvPr>
          <p:cNvSpPr txBox="1"/>
          <p:nvPr/>
        </p:nvSpPr>
        <p:spPr>
          <a:xfrm>
            <a:off x="7433018" y="3160819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r>
              <a:rPr lang="en-AU" sz="1400" dirty="0">
                <a:latin typeface="Arial" panose="020B0604020202020204" pitchFamily="34" charset="0"/>
              </a:rPr>
              <a:t>Manukau</a:t>
            </a:r>
          </a:p>
        </p:txBody>
      </p:sp>
      <p:sp>
        <p:nvSpPr>
          <p:cNvPr id="56" name="Oval 55" descr="This circle is a vertex in a network diagram">
            <a:extLst>
              <a:ext uri="{FF2B5EF4-FFF2-40B4-BE49-F238E27FC236}">
                <a16:creationId xmlns:a16="http://schemas.microsoft.com/office/drawing/2014/main" id="{E0DDEE90-F15B-4E03-8B03-DF56F9984C66}"/>
              </a:ext>
            </a:extLst>
          </p:cNvPr>
          <p:cNvSpPr/>
          <p:nvPr/>
        </p:nvSpPr>
        <p:spPr>
          <a:xfrm>
            <a:off x="8233512" y="3844044"/>
            <a:ext cx="339898" cy="32729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2000" dirty="0" err="1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1FECE11C-D37B-4847-ABDB-B755CD124DA0}"/>
              </a:ext>
            </a:extLst>
          </p:cNvPr>
          <p:cNvSpPr txBox="1"/>
          <p:nvPr/>
        </p:nvSpPr>
        <p:spPr>
          <a:xfrm>
            <a:off x="8065689" y="4149248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r>
              <a:rPr lang="en-AU" sz="1400" dirty="0">
                <a:latin typeface="Arial" panose="020B0604020202020204" pitchFamily="34" charset="0"/>
              </a:rPr>
              <a:t>Pukekohe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98BF27DF-FCBA-4551-A461-A81FC59BC383}"/>
              </a:ext>
            </a:extLst>
          </p:cNvPr>
          <p:cNvSpPr txBox="1"/>
          <p:nvPr/>
        </p:nvSpPr>
        <p:spPr>
          <a:xfrm>
            <a:off x="79231" y="2250599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r>
              <a:rPr lang="en-AU" sz="1400" dirty="0">
                <a:latin typeface="Arial" panose="020B0604020202020204" pitchFamily="34" charset="0"/>
              </a:rPr>
              <a:t>Notice </a:t>
            </a:r>
            <a:r>
              <a:rPr lang="en-AU" sz="1400" dirty="0" err="1">
                <a:latin typeface="Arial" panose="020B0604020202020204" pitchFamily="34" charset="0"/>
              </a:rPr>
              <a:t>Waikatere</a:t>
            </a:r>
            <a:r>
              <a:rPr lang="en-AU" sz="1400" dirty="0">
                <a:latin typeface="Arial" panose="020B0604020202020204" pitchFamily="34" charset="0"/>
              </a:rPr>
              <a:t> and</a:t>
            </a:r>
          </a:p>
          <a:p>
            <a:pPr algn="l"/>
            <a:r>
              <a:rPr lang="en-AU" sz="1400" dirty="0">
                <a:latin typeface="Arial" panose="020B0604020202020204" pitchFamily="34" charset="0"/>
              </a:rPr>
              <a:t>Newmarket are </a:t>
            </a:r>
          </a:p>
          <a:p>
            <a:pPr algn="l"/>
            <a:r>
              <a:rPr lang="en-AU" sz="1400" dirty="0">
                <a:latin typeface="Arial" panose="020B0604020202020204" pitchFamily="34" charset="0"/>
              </a:rPr>
              <a:t>connected by a train</a:t>
            </a:r>
          </a:p>
          <a:p>
            <a:pPr algn="l"/>
            <a:r>
              <a:rPr lang="en-AU" sz="1400" dirty="0">
                <a:latin typeface="Arial" panose="020B0604020202020204" pitchFamily="34" charset="0"/>
              </a:rPr>
              <a:t>line. 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EF1C5941-23B7-493A-AA5E-A06741A0A76F}"/>
              </a:ext>
            </a:extLst>
          </p:cNvPr>
          <p:cNvSpPr txBox="1"/>
          <p:nvPr/>
        </p:nvSpPr>
        <p:spPr>
          <a:xfrm>
            <a:off x="76329" y="3132889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r>
              <a:rPr lang="en-AU" sz="1400" dirty="0">
                <a:latin typeface="Arial" panose="020B0604020202020204" pitchFamily="34" charset="0"/>
              </a:rPr>
              <a:t>To represent this, </a:t>
            </a:r>
          </a:p>
          <a:p>
            <a:pPr algn="l"/>
            <a:r>
              <a:rPr lang="en-AU" sz="1400" dirty="0">
                <a:latin typeface="Arial" panose="020B0604020202020204" pitchFamily="34" charset="0"/>
              </a:rPr>
              <a:t>we draw a line</a:t>
            </a:r>
          </a:p>
          <a:p>
            <a:pPr algn="l"/>
            <a:r>
              <a:rPr lang="en-AU" sz="1400" dirty="0">
                <a:latin typeface="Arial" panose="020B0604020202020204" pitchFamily="34" charset="0"/>
              </a:rPr>
              <a:t>in our network </a:t>
            </a:r>
          </a:p>
          <a:p>
            <a:pPr algn="l"/>
            <a:r>
              <a:rPr lang="en-AU" sz="1400" dirty="0">
                <a:latin typeface="Arial" panose="020B0604020202020204" pitchFamily="34" charset="0"/>
              </a:rPr>
              <a:t>diagram called an</a:t>
            </a:r>
          </a:p>
          <a:p>
            <a:pPr algn="l"/>
            <a:r>
              <a:rPr lang="en-AU" sz="1400" dirty="0">
                <a:latin typeface="Arial" panose="020B0604020202020204" pitchFamily="34" charset="0"/>
              </a:rPr>
              <a:t>“edge”. </a:t>
            </a:r>
          </a:p>
        </p:txBody>
      </p:sp>
      <p:cxnSp>
        <p:nvCxnSpPr>
          <p:cNvPr id="30" name="Straight Arrow Connector 29" descr="This arrow shows the train line matching the edge in the network diagram">
            <a:extLst>
              <a:ext uri="{FF2B5EF4-FFF2-40B4-BE49-F238E27FC236}">
                <a16:creationId xmlns:a16="http://schemas.microsoft.com/office/drawing/2014/main" id="{050C6461-D667-4400-B992-AA564052BF81}"/>
              </a:ext>
            </a:extLst>
          </p:cNvPr>
          <p:cNvCxnSpPr/>
          <p:nvPr/>
        </p:nvCxnSpPr>
        <p:spPr>
          <a:xfrm>
            <a:off x="1835696" y="2087903"/>
            <a:ext cx="3398459" cy="0"/>
          </a:xfrm>
          <a:prstGeom prst="straightConnector1">
            <a:avLst/>
          </a:prstGeom>
          <a:ln w="57150">
            <a:solidFill>
              <a:schemeClr val="tx2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 descr="This arrow shows the train line matching the edge in the network diagram">
            <a:extLst>
              <a:ext uri="{FF2B5EF4-FFF2-40B4-BE49-F238E27FC236}">
                <a16:creationId xmlns:a16="http://schemas.microsoft.com/office/drawing/2014/main" id="{8D3A9982-41B4-4D85-B39F-7014B8953B9A}"/>
              </a:ext>
            </a:extLst>
          </p:cNvPr>
          <p:cNvCxnSpPr>
            <a:cxnSpLocks/>
          </p:cNvCxnSpPr>
          <p:nvPr/>
        </p:nvCxnSpPr>
        <p:spPr>
          <a:xfrm flipV="1">
            <a:off x="5234155" y="1923679"/>
            <a:ext cx="169949" cy="151053"/>
          </a:xfrm>
          <a:prstGeom prst="straightConnector1">
            <a:avLst/>
          </a:prstGeom>
          <a:ln w="57150">
            <a:solidFill>
              <a:schemeClr val="tx2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 descr="This line represents an edge in the network diagram">
            <a:extLst>
              <a:ext uri="{FF2B5EF4-FFF2-40B4-BE49-F238E27FC236}">
                <a16:creationId xmlns:a16="http://schemas.microsoft.com/office/drawing/2014/main" id="{E4801A4C-7369-4DCD-8AD3-513623B3F8BF}"/>
              </a:ext>
            </a:extLst>
          </p:cNvPr>
          <p:cNvCxnSpPr>
            <a:stCxn id="20" idx="6"/>
            <a:endCxn id="31" idx="2"/>
          </p:cNvCxnSpPr>
          <p:nvPr/>
        </p:nvCxnSpPr>
        <p:spPr>
          <a:xfrm flipV="1">
            <a:off x="2083204" y="3914990"/>
            <a:ext cx="2014486" cy="14878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56D872AB-2192-4FA8-9402-5DE7F47E15E4}"/>
              </a:ext>
            </a:extLst>
          </p:cNvPr>
          <p:cNvSpPr txBox="1"/>
          <p:nvPr/>
        </p:nvSpPr>
        <p:spPr>
          <a:xfrm>
            <a:off x="3929832" y="261269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r>
              <a:rPr lang="en-AU" sz="1400" dirty="0">
                <a:latin typeface="Arial" panose="020B0604020202020204" pitchFamily="34" charset="0"/>
              </a:rPr>
              <a:t>There is also a connection between Newmarket and Britomart</a:t>
            </a:r>
          </a:p>
        </p:txBody>
      </p:sp>
      <p:cxnSp>
        <p:nvCxnSpPr>
          <p:cNvPr id="61" name="Straight Arrow Connector 60" descr="This arrow shows the train line matching the edge in the network diagram">
            <a:extLst>
              <a:ext uri="{FF2B5EF4-FFF2-40B4-BE49-F238E27FC236}">
                <a16:creationId xmlns:a16="http://schemas.microsoft.com/office/drawing/2014/main" id="{33FCFC9D-103C-428C-9E10-AD9E80ABC118}"/>
              </a:ext>
            </a:extLst>
          </p:cNvPr>
          <p:cNvCxnSpPr>
            <a:cxnSpLocks/>
          </p:cNvCxnSpPr>
          <p:nvPr/>
        </p:nvCxnSpPr>
        <p:spPr>
          <a:xfrm flipH="1" flipV="1">
            <a:off x="5404104" y="1451334"/>
            <a:ext cx="1" cy="472345"/>
          </a:xfrm>
          <a:prstGeom prst="straightConnector1">
            <a:avLst/>
          </a:prstGeom>
          <a:ln w="57150">
            <a:solidFill>
              <a:schemeClr val="tx2">
                <a:lumMod val="50000"/>
                <a:lumOff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 descr="This line represents an edge in the network diagram">
            <a:extLst>
              <a:ext uri="{FF2B5EF4-FFF2-40B4-BE49-F238E27FC236}">
                <a16:creationId xmlns:a16="http://schemas.microsoft.com/office/drawing/2014/main" id="{4A022744-EFB9-4C54-A422-5A7F782B5E4A}"/>
              </a:ext>
            </a:extLst>
          </p:cNvPr>
          <p:cNvCxnSpPr>
            <a:cxnSpLocks/>
            <a:stCxn id="28" idx="0"/>
            <a:endCxn id="31" idx="0"/>
          </p:cNvCxnSpPr>
          <p:nvPr/>
        </p:nvCxnSpPr>
        <p:spPr>
          <a:xfrm>
            <a:off x="4160659" y="3313534"/>
            <a:ext cx="106980" cy="43150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>
            <a:extLst>
              <a:ext uri="{FF2B5EF4-FFF2-40B4-BE49-F238E27FC236}">
                <a16:creationId xmlns:a16="http://schemas.microsoft.com/office/drawing/2014/main" id="{1C3D90BE-5374-46A7-85AE-26A3EA35284B}"/>
              </a:ext>
            </a:extLst>
          </p:cNvPr>
          <p:cNvSpPr txBox="1"/>
          <p:nvPr/>
        </p:nvSpPr>
        <p:spPr>
          <a:xfrm>
            <a:off x="3924770" y="252816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r>
              <a:rPr lang="en-AU" sz="1400" dirty="0">
                <a:latin typeface="Arial" panose="020B0604020202020204" pitchFamily="34" charset="0"/>
              </a:rPr>
              <a:t>There is also a connection between Newmarket and Penrose</a:t>
            </a:r>
          </a:p>
        </p:txBody>
      </p:sp>
      <p:cxnSp>
        <p:nvCxnSpPr>
          <p:cNvPr id="67" name="Straight Arrow Connector 66" descr="This arrow shows the train line matching the edge in the network diagram">
            <a:extLst>
              <a:ext uri="{FF2B5EF4-FFF2-40B4-BE49-F238E27FC236}">
                <a16:creationId xmlns:a16="http://schemas.microsoft.com/office/drawing/2014/main" id="{C82E7452-E304-42CB-B3E7-6EB2F6BFA325}"/>
              </a:ext>
            </a:extLst>
          </p:cNvPr>
          <p:cNvCxnSpPr>
            <a:cxnSpLocks/>
          </p:cNvCxnSpPr>
          <p:nvPr/>
        </p:nvCxnSpPr>
        <p:spPr>
          <a:xfrm flipH="1" flipV="1">
            <a:off x="5404105" y="1936406"/>
            <a:ext cx="1" cy="472345"/>
          </a:xfrm>
          <a:prstGeom prst="straightConnector1">
            <a:avLst/>
          </a:prstGeom>
          <a:ln w="57150">
            <a:solidFill>
              <a:schemeClr val="tx2">
                <a:lumMod val="50000"/>
                <a:lumOff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 descr="This line represents an edge in the network diagram">
            <a:extLst>
              <a:ext uri="{FF2B5EF4-FFF2-40B4-BE49-F238E27FC236}">
                <a16:creationId xmlns:a16="http://schemas.microsoft.com/office/drawing/2014/main" id="{514BE053-E6D4-4925-A3D4-11C747B0F348}"/>
              </a:ext>
            </a:extLst>
          </p:cNvPr>
          <p:cNvCxnSpPr>
            <a:cxnSpLocks/>
            <a:stCxn id="31" idx="6"/>
            <a:endCxn id="41" idx="2"/>
          </p:cNvCxnSpPr>
          <p:nvPr/>
        </p:nvCxnSpPr>
        <p:spPr>
          <a:xfrm flipV="1">
            <a:off x="4437588" y="3896640"/>
            <a:ext cx="563770" cy="1835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 descr="This arrow shows the train line matching the edge in the network diagram">
            <a:extLst>
              <a:ext uri="{FF2B5EF4-FFF2-40B4-BE49-F238E27FC236}">
                <a16:creationId xmlns:a16="http://schemas.microsoft.com/office/drawing/2014/main" id="{B54FB783-7BD5-45C3-A8DE-BFB702DB1996}"/>
              </a:ext>
            </a:extLst>
          </p:cNvPr>
          <p:cNvCxnSpPr>
            <a:cxnSpLocks/>
            <a:stCxn id="11" idx="3"/>
          </p:cNvCxnSpPr>
          <p:nvPr/>
        </p:nvCxnSpPr>
        <p:spPr>
          <a:xfrm flipH="1">
            <a:off x="5407863" y="2373974"/>
            <a:ext cx="713372" cy="4588"/>
          </a:xfrm>
          <a:prstGeom prst="straightConnector1">
            <a:avLst/>
          </a:prstGeom>
          <a:ln w="57150">
            <a:solidFill>
              <a:schemeClr val="tx2">
                <a:lumMod val="50000"/>
                <a:lumOff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>
            <a:extLst>
              <a:ext uri="{FF2B5EF4-FFF2-40B4-BE49-F238E27FC236}">
                <a16:creationId xmlns:a16="http://schemas.microsoft.com/office/drawing/2014/main" id="{21047C2F-6934-411D-BB15-AD7A1991F42D}"/>
              </a:ext>
            </a:extLst>
          </p:cNvPr>
          <p:cNvSpPr txBox="1"/>
          <p:nvPr/>
        </p:nvSpPr>
        <p:spPr>
          <a:xfrm>
            <a:off x="3924770" y="271300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r>
              <a:rPr lang="en-AU" sz="1400" dirty="0">
                <a:latin typeface="Arial" panose="020B0604020202020204" pitchFamily="34" charset="0"/>
              </a:rPr>
              <a:t>There is also a connection between Penrose </a:t>
            </a:r>
            <a:r>
              <a:rPr lang="en-AU" sz="1400" dirty="0" err="1">
                <a:latin typeface="Arial" panose="020B0604020202020204" pitchFamily="34" charset="0"/>
              </a:rPr>
              <a:t>andOnehunga</a:t>
            </a:r>
            <a:endParaRPr lang="en-AU" sz="1400" dirty="0">
              <a:latin typeface="Arial" panose="020B0604020202020204" pitchFamily="34" charset="0"/>
            </a:endParaRPr>
          </a:p>
        </p:txBody>
      </p:sp>
      <p:cxnSp>
        <p:nvCxnSpPr>
          <p:cNvPr id="76" name="Straight Connector 75" descr="This line represents an edge in the network diagram">
            <a:extLst>
              <a:ext uri="{FF2B5EF4-FFF2-40B4-BE49-F238E27FC236}">
                <a16:creationId xmlns:a16="http://schemas.microsoft.com/office/drawing/2014/main" id="{A9A90E51-FFF5-43C6-A574-F252AC8FFF3D}"/>
              </a:ext>
            </a:extLst>
          </p:cNvPr>
          <p:cNvCxnSpPr>
            <a:cxnSpLocks/>
          </p:cNvCxnSpPr>
          <p:nvPr/>
        </p:nvCxnSpPr>
        <p:spPr>
          <a:xfrm>
            <a:off x="5171307" y="4075219"/>
            <a:ext cx="205779" cy="45111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 descr="This arrow shows the train line matching the edge in the network diagram">
            <a:extLst>
              <a:ext uri="{FF2B5EF4-FFF2-40B4-BE49-F238E27FC236}">
                <a16:creationId xmlns:a16="http://schemas.microsoft.com/office/drawing/2014/main" id="{6589429E-7BBA-48DF-A4F8-8557095B321B}"/>
              </a:ext>
            </a:extLst>
          </p:cNvPr>
          <p:cNvCxnSpPr>
            <a:cxnSpLocks/>
          </p:cNvCxnSpPr>
          <p:nvPr/>
        </p:nvCxnSpPr>
        <p:spPr>
          <a:xfrm flipH="1" flipV="1">
            <a:off x="6158785" y="2343786"/>
            <a:ext cx="114850" cy="426525"/>
          </a:xfrm>
          <a:prstGeom prst="straightConnector1">
            <a:avLst/>
          </a:prstGeom>
          <a:ln w="57150">
            <a:solidFill>
              <a:schemeClr val="tx2">
                <a:lumMod val="50000"/>
                <a:lumOff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>
            <a:extLst>
              <a:ext uri="{FF2B5EF4-FFF2-40B4-BE49-F238E27FC236}">
                <a16:creationId xmlns:a16="http://schemas.microsoft.com/office/drawing/2014/main" id="{207FCDD9-33CF-467F-ACA4-C56D87B0A9D8}"/>
              </a:ext>
            </a:extLst>
          </p:cNvPr>
          <p:cNvSpPr txBox="1"/>
          <p:nvPr/>
        </p:nvSpPr>
        <p:spPr>
          <a:xfrm>
            <a:off x="3933413" y="260798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r>
              <a:rPr lang="en-AU" sz="1400" dirty="0">
                <a:latin typeface="Arial" panose="020B0604020202020204" pitchFamily="34" charset="0"/>
              </a:rPr>
              <a:t>There is also a connection between Britomart and Otahuhu</a:t>
            </a:r>
          </a:p>
        </p:txBody>
      </p:sp>
      <p:cxnSp>
        <p:nvCxnSpPr>
          <p:cNvPr id="83" name="Straight Connector 82" descr="This line represents an edge in the network diagram">
            <a:extLst>
              <a:ext uri="{FF2B5EF4-FFF2-40B4-BE49-F238E27FC236}">
                <a16:creationId xmlns:a16="http://schemas.microsoft.com/office/drawing/2014/main" id="{F0AB14D1-A9B1-4024-ABAA-5A733048A79E}"/>
              </a:ext>
            </a:extLst>
          </p:cNvPr>
          <p:cNvCxnSpPr>
            <a:cxnSpLocks/>
            <a:endCxn id="46" idx="1"/>
          </p:cNvCxnSpPr>
          <p:nvPr/>
        </p:nvCxnSpPr>
        <p:spPr>
          <a:xfrm>
            <a:off x="4246295" y="3127283"/>
            <a:ext cx="1781164" cy="62684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 descr="This arrow shows the train line matching the edge in the network diagram">
            <a:extLst>
              <a:ext uri="{FF2B5EF4-FFF2-40B4-BE49-F238E27FC236}">
                <a16:creationId xmlns:a16="http://schemas.microsoft.com/office/drawing/2014/main" id="{DE27F322-0550-45E0-A8CE-E0B2BC52C8FA}"/>
              </a:ext>
            </a:extLst>
          </p:cNvPr>
          <p:cNvCxnSpPr>
            <a:cxnSpLocks/>
          </p:cNvCxnSpPr>
          <p:nvPr/>
        </p:nvCxnSpPr>
        <p:spPr>
          <a:xfrm flipH="1" flipV="1">
            <a:off x="5431771" y="1453239"/>
            <a:ext cx="1111370" cy="14929"/>
          </a:xfrm>
          <a:prstGeom prst="straightConnector1">
            <a:avLst/>
          </a:prstGeom>
          <a:ln w="57150">
            <a:solidFill>
              <a:schemeClr val="tx2">
                <a:lumMod val="50000"/>
                <a:lumOff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 descr="This arrow shows the train line matching the edge in the network diagram">
            <a:extLst>
              <a:ext uri="{FF2B5EF4-FFF2-40B4-BE49-F238E27FC236}">
                <a16:creationId xmlns:a16="http://schemas.microsoft.com/office/drawing/2014/main" id="{24F70AC1-9D79-4D30-8BF8-443BE7821103}"/>
              </a:ext>
            </a:extLst>
          </p:cNvPr>
          <p:cNvCxnSpPr>
            <a:cxnSpLocks/>
          </p:cNvCxnSpPr>
          <p:nvPr/>
        </p:nvCxnSpPr>
        <p:spPr>
          <a:xfrm flipH="1" flipV="1">
            <a:off x="6543141" y="1453239"/>
            <a:ext cx="56628" cy="721451"/>
          </a:xfrm>
          <a:prstGeom prst="straightConnector1">
            <a:avLst/>
          </a:prstGeom>
          <a:ln w="57150">
            <a:solidFill>
              <a:schemeClr val="tx2">
                <a:lumMod val="50000"/>
                <a:lumOff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 descr="This arrow shows the train line matching the edge in the network diagram">
            <a:extLst>
              <a:ext uri="{FF2B5EF4-FFF2-40B4-BE49-F238E27FC236}">
                <a16:creationId xmlns:a16="http://schemas.microsoft.com/office/drawing/2014/main" id="{22885DCC-F4FF-449F-9704-BDC4EF96C480}"/>
              </a:ext>
            </a:extLst>
          </p:cNvPr>
          <p:cNvCxnSpPr>
            <a:cxnSpLocks/>
          </p:cNvCxnSpPr>
          <p:nvPr/>
        </p:nvCxnSpPr>
        <p:spPr>
          <a:xfrm flipH="1" flipV="1">
            <a:off x="6615149" y="2172579"/>
            <a:ext cx="344660" cy="132832"/>
          </a:xfrm>
          <a:prstGeom prst="straightConnector1">
            <a:avLst/>
          </a:prstGeom>
          <a:ln w="57150">
            <a:solidFill>
              <a:schemeClr val="tx2">
                <a:lumMod val="50000"/>
                <a:lumOff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Box 92">
            <a:extLst>
              <a:ext uri="{FF2B5EF4-FFF2-40B4-BE49-F238E27FC236}">
                <a16:creationId xmlns:a16="http://schemas.microsoft.com/office/drawing/2014/main" id="{654A1D5E-98AB-4691-8D77-89AB9A0550F5}"/>
              </a:ext>
            </a:extLst>
          </p:cNvPr>
          <p:cNvSpPr txBox="1"/>
          <p:nvPr/>
        </p:nvSpPr>
        <p:spPr>
          <a:xfrm>
            <a:off x="3922143" y="261740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r>
              <a:rPr lang="en-AU" sz="1400" dirty="0">
                <a:latin typeface="Arial" panose="020B0604020202020204" pitchFamily="34" charset="0"/>
              </a:rPr>
              <a:t>There is also a connection between Penrose and Otahuhu</a:t>
            </a:r>
          </a:p>
        </p:txBody>
      </p:sp>
      <p:cxnSp>
        <p:nvCxnSpPr>
          <p:cNvPr id="94" name="Straight Connector 93" descr="This line represents an edge in the network diagram">
            <a:extLst>
              <a:ext uri="{FF2B5EF4-FFF2-40B4-BE49-F238E27FC236}">
                <a16:creationId xmlns:a16="http://schemas.microsoft.com/office/drawing/2014/main" id="{D698025A-F8AF-4D8A-9D23-B6382DAE8AC3}"/>
              </a:ext>
            </a:extLst>
          </p:cNvPr>
          <p:cNvCxnSpPr>
            <a:cxnSpLocks/>
            <a:stCxn id="41" idx="6"/>
            <a:endCxn id="46" idx="2"/>
          </p:cNvCxnSpPr>
          <p:nvPr/>
        </p:nvCxnSpPr>
        <p:spPr>
          <a:xfrm flipV="1">
            <a:off x="5341256" y="3869845"/>
            <a:ext cx="636426" cy="2679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 descr="This arrow shows the train line matching the edge in the network diagram">
            <a:extLst>
              <a:ext uri="{FF2B5EF4-FFF2-40B4-BE49-F238E27FC236}">
                <a16:creationId xmlns:a16="http://schemas.microsoft.com/office/drawing/2014/main" id="{14DABD55-C0DF-4344-8C83-3E8F9F4AAAEB}"/>
              </a:ext>
            </a:extLst>
          </p:cNvPr>
          <p:cNvCxnSpPr>
            <a:cxnSpLocks/>
          </p:cNvCxnSpPr>
          <p:nvPr/>
        </p:nvCxnSpPr>
        <p:spPr>
          <a:xfrm flipH="1">
            <a:off x="6173263" y="2312110"/>
            <a:ext cx="791768" cy="14981"/>
          </a:xfrm>
          <a:prstGeom prst="straightConnector1">
            <a:avLst/>
          </a:prstGeom>
          <a:ln w="57150">
            <a:solidFill>
              <a:schemeClr val="tx2">
                <a:lumMod val="50000"/>
                <a:lumOff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extBox 99">
            <a:extLst>
              <a:ext uri="{FF2B5EF4-FFF2-40B4-BE49-F238E27FC236}">
                <a16:creationId xmlns:a16="http://schemas.microsoft.com/office/drawing/2014/main" id="{DFB1A7F6-AB0D-4CAD-AAD5-B48440715934}"/>
              </a:ext>
            </a:extLst>
          </p:cNvPr>
          <p:cNvSpPr txBox="1"/>
          <p:nvPr/>
        </p:nvSpPr>
        <p:spPr>
          <a:xfrm>
            <a:off x="3929092" y="261740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r>
              <a:rPr lang="en-AU" sz="1400" dirty="0">
                <a:latin typeface="Arial" panose="020B0604020202020204" pitchFamily="34" charset="0"/>
              </a:rPr>
              <a:t>There is also a connection between Otahuhu and </a:t>
            </a:r>
            <a:r>
              <a:rPr lang="en-AU" sz="1400" dirty="0" err="1">
                <a:latin typeface="Arial" panose="020B0604020202020204" pitchFamily="34" charset="0"/>
              </a:rPr>
              <a:t>Puhinui</a:t>
            </a:r>
            <a:endParaRPr lang="en-AU" sz="1400" dirty="0">
              <a:latin typeface="Arial" panose="020B0604020202020204" pitchFamily="34" charset="0"/>
            </a:endParaRPr>
          </a:p>
        </p:txBody>
      </p:sp>
      <p:cxnSp>
        <p:nvCxnSpPr>
          <p:cNvPr id="101" name="Straight Connector 100" descr="This line represents an edge in the network diagram">
            <a:extLst>
              <a:ext uri="{FF2B5EF4-FFF2-40B4-BE49-F238E27FC236}">
                <a16:creationId xmlns:a16="http://schemas.microsoft.com/office/drawing/2014/main" id="{AFE6A067-A569-4FCD-9DF5-27B09FFE1902}"/>
              </a:ext>
            </a:extLst>
          </p:cNvPr>
          <p:cNvCxnSpPr>
            <a:cxnSpLocks/>
            <a:stCxn id="46" idx="6"/>
            <a:endCxn id="49" idx="2"/>
          </p:cNvCxnSpPr>
          <p:nvPr/>
        </p:nvCxnSpPr>
        <p:spPr>
          <a:xfrm>
            <a:off x="6317580" y="3869845"/>
            <a:ext cx="417818" cy="1379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 descr="This arrow shows the train line matching the edge in the network diagram">
            <a:extLst>
              <a:ext uri="{FF2B5EF4-FFF2-40B4-BE49-F238E27FC236}">
                <a16:creationId xmlns:a16="http://schemas.microsoft.com/office/drawing/2014/main" id="{E1A43FCF-5542-4465-9E73-D88D73DB66F5}"/>
              </a:ext>
            </a:extLst>
          </p:cNvPr>
          <p:cNvCxnSpPr>
            <a:cxnSpLocks/>
          </p:cNvCxnSpPr>
          <p:nvPr/>
        </p:nvCxnSpPr>
        <p:spPr>
          <a:xfrm flipH="1" flipV="1">
            <a:off x="7032549" y="2305411"/>
            <a:ext cx="619159" cy="14189"/>
          </a:xfrm>
          <a:prstGeom prst="straightConnector1">
            <a:avLst/>
          </a:prstGeom>
          <a:ln w="57150">
            <a:solidFill>
              <a:schemeClr val="tx2">
                <a:lumMod val="50000"/>
                <a:lumOff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TextBox 105">
            <a:extLst>
              <a:ext uri="{FF2B5EF4-FFF2-40B4-BE49-F238E27FC236}">
                <a16:creationId xmlns:a16="http://schemas.microsoft.com/office/drawing/2014/main" id="{B8CB2057-D126-44FC-A926-2F9BBCAC5508}"/>
              </a:ext>
            </a:extLst>
          </p:cNvPr>
          <p:cNvSpPr txBox="1"/>
          <p:nvPr/>
        </p:nvSpPr>
        <p:spPr>
          <a:xfrm>
            <a:off x="3914333" y="258520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r>
              <a:rPr lang="en-AU" sz="1400" dirty="0">
                <a:latin typeface="Arial" panose="020B0604020202020204" pitchFamily="34" charset="0"/>
              </a:rPr>
              <a:t>There is also a connection between </a:t>
            </a:r>
            <a:r>
              <a:rPr lang="en-AU" sz="1400" dirty="0" err="1">
                <a:latin typeface="Arial" panose="020B0604020202020204" pitchFamily="34" charset="0"/>
              </a:rPr>
              <a:t>Puhinui</a:t>
            </a:r>
            <a:r>
              <a:rPr lang="en-AU" sz="1400" dirty="0">
                <a:latin typeface="Arial" panose="020B0604020202020204" pitchFamily="34" charset="0"/>
              </a:rPr>
              <a:t> and Manukau</a:t>
            </a:r>
          </a:p>
        </p:txBody>
      </p:sp>
      <p:cxnSp>
        <p:nvCxnSpPr>
          <p:cNvPr id="107" name="Straight Connector 106" descr="This line represents an edge in the network diagram">
            <a:extLst>
              <a:ext uri="{FF2B5EF4-FFF2-40B4-BE49-F238E27FC236}">
                <a16:creationId xmlns:a16="http://schemas.microsoft.com/office/drawing/2014/main" id="{3C2398A9-C97A-48E2-95E7-81EA88C1F968}"/>
              </a:ext>
            </a:extLst>
          </p:cNvPr>
          <p:cNvCxnSpPr>
            <a:cxnSpLocks/>
            <a:stCxn id="49" idx="7"/>
          </p:cNvCxnSpPr>
          <p:nvPr/>
        </p:nvCxnSpPr>
        <p:spPr>
          <a:xfrm flipV="1">
            <a:off x="7025519" y="3529287"/>
            <a:ext cx="502453" cy="23863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 descr="This arrow shows the train line matching the edge in the network diagram">
            <a:extLst>
              <a:ext uri="{FF2B5EF4-FFF2-40B4-BE49-F238E27FC236}">
                <a16:creationId xmlns:a16="http://schemas.microsoft.com/office/drawing/2014/main" id="{887C913D-203C-47FD-8763-D6AC25B2AB63}"/>
              </a:ext>
            </a:extLst>
          </p:cNvPr>
          <p:cNvCxnSpPr>
            <a:cxnSpLocks/>
          </p:cNvCxnSpPr>
          <p:nvPr/>
        </p:nvCxnSpPr>
        <p:spPr>
          <a:xfrm flipH="1">
            <a:off x="7651709" y="2195313"/>
            <a:ext cx="195908" cy="140249"/>
          </a:xfrm>
          <a:prstGeom prst="straightConnector1">
            <a:avLst/>
          </a:prstGeom>
          <a:ln w="57150">
            <a:solidFill>
              <a:schemeClr val="tx2">
                <a:lumMod val="50000"/>
                <a:lumOff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TextBox 111">
            <a:extLst>
              <a:ext uri="{FF2B5EF4-FFF2-40B4-BE49-F238E27FC236}">
                <a16:creationId xmlns:a16="http://schemas.microsoft.com/office/drawing/2014/main" id="{CD2D910D-3D24-47A2-80AA-3B0E6EF1F572}"/>
              </a:ext>
            </a:extLst>
          </p:cNvPr>
          <p:cNvSpPr txBox="1"/>
          <p:nvPr/>
        </p:nvSpPr>
        <p:spPr>
          <a:xfrm>
            <a:off x="3924770" y="271300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r>
              <a:rPr lang="en-AU" sz="1400" dirty="0">
                <a:latin typeface="Arial" panose="020B0604020202020204" pitchFamily="34" charset="0"/>
              </a:rPr>
              <a:t>There is also a connection between </a:t>
            </a:r>
            <a:r>
              <a:rPr lang="en-AU" sz="1400" dirty="0" err="1">
                <a:latin typeface="Arial" panose="020B0604020202020204" pitchFamily="34" charset="0"/>
              </a:rPr>
              <a:t>Puhinui</a:t>
            </a:r>
            <a:r>
              <a:rPr lang="en-AU" sz="1400" dirty="0">
                <a:latin typeface="Arial" panose="020B0604020202020204" pitchFamily="34" charset="0"/>
              </a:rPr>
              <a:t> and Pukekohe</a:t>
            </a:r>
          </a:p>
        </p:txBody>
      </p:sp>
      <p:cxnSp>
        <p:nvCxnSpPr>
          <p:cNvPr id="113" name="Straight Connector 112" descr="This line represents an edge in the network diagram">
            <a:extLst>
              <a:ext uri="{FF2B5EF4-FFF2-40B4-BE49-F238E27FC236}">
                <a16:creationId xmlns:a16="http://schemas.microsoft.com/office/drawing/2014/main" id="{5A35B742-3F79-4482-80F8-79AD5EEEEED5}"/>
              </a:ext>
            </a:extLst>
          </p:cNvPr>
          <p:cNvCxnSpPr>
            <a:cxnSpLocks/>
            <a:stCxn id="49" idx="6"/>
            <a:endCxn id="56" idx="2"/>
          </p:cNvCxnSpPr>
          <p:nvPr/>
        </p:nvCxnSpPr>
        <p:spPr>
          <a:xfrm>
            <a:off x="7075296" y="3883641"/>
            <a:ext cx="1158216" cy="12405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 descr="This arrow shows the train line matching the edge in the network diagram">
            <a:extLst>
              <a:ext uri="{FF2B5EF4-FFF2-40B4-BE49-F238E27FC236}">
                <a16:creationId xmlns:a16="http://schemas.microsoft.com/office/drawing/2014/main" id="{4CA9FDC2-DC88-4146-923B-850B9D106E96}"/>
              </a:ext>
            </a:extLst>
          </p:cNvPr>
          <p:cNvCxnSpPr>
            <a:cxnSpLocks/>
          </p:cNvCxnSpPr>
          <p:nvPr/>
        </p:nvCxnSpPr>
        <p:spPr>
          <a:xfrm flipH="1">
            <a:off x="7690510" y="2312110"/>
            <a:ext cx="1231803" cy="0"/>
          </a:xfrm>
          <a:prstGeom prst="straightConnector1">
            <a:avLst/>
          </a:prstGeom>
          <a:ln w="57150">
            <a:solidFill>
              <a:schemeClr val="tx2">
                <a:lumMod val="50000"/>
                <a:lumOff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007274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45" grpId="0"/>
      <p:bldP spid="45" grpId="1"/>
      <p:bldP spid="52" grpId="0"/>
      <p:bldP spid="52" grpId="1"/>
      <p:bldP spid="60" grpId="0"/>
      <p:bldP spid="60" grpId="1"/>
      <p:bldP spid="66" grpId="0"/>
      <p:bldP spid="66" grpId="1"/>
      <p:bldP spid="75" grpId="0"/>
      <p:bldP spid="75" grpId="1"/>
      <p:bldP spid="82" grpId="0"/>
      <p:bldP spid="82" grpId="1"/>
      <p:bldP spid="93" grpId="0"/>
      <p:bldP spid="93" grpId="1"/>
      <p:bldP spid="100" grpId="0"/>
      <p:bldP spid="100" grpId="1"/>
      <p:bldP spid="106" grpId="0"/>
      <p:bldP spid="106" grpId="1"/>
      <p:bldP spid="112" grpId="0"/>
      <p:bldP spid="112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 descr="This is an image of the Auckland New Zealand train lines, with major stations circled">
            <a:extLst>
              <a:ext uri="{FF2B5EF4-FFF2-40B4-BE49-F238E27FC236}">
                <a16:creationId xmlns:a16="http://schemas.microsoft.com/office/drawing/2014/main" id="{31597CF4-FF0B-4403-BDDF-D9246F0CDDFB}"/>
              </a:ext>
            </a:extLst>
          </p:cNvPr>
          <p:cNvGrpSpPr/>
          <p:nvPr/>
        </p:nvGrpSpPr>
        <p:grpSpPr>
          <a:xfrm>
            <a:off x="1654930" y="915566"/>
            <a:ext cx="7489070" cy="2252570"/>
            <a:chOff x="1619672" y="2263508"/>
            <a:chExt cx="7489070" cy="2252570"/>
          </a:xfrm>
        </p:grpSpPr>
        <p:pic>
          <p:nvPicPr>
            <p:cNvPr id="6" name="Picture 5" descr="This is an image of the Auckland New Zealand train lines, with major stations circled">
              <a:extLst>
                <a:ext uri="{FF2B5EF4-FFF2-40B4-BE49-F238E27FC236}">
                  <a16:creationId xmlns:a16="http://schemas.microsoft.com/office/drawing/2014/main" id="{CA7C5ABA-B3A9-4282-8A90-2D69F763AF3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xmlns="" r:id="rId3"/>
                </a:ext>
              </a:extLst>
            </a:blip>
            <a:stretch>
              <a:fillRect/>
            </a:stretch>
          </p:blipFill>
          <p:spPr>
            <a:xfrm>
              <a:off x="1691679" y="2263508"/>
              <a:ext cx="7359933" cy="2206360"/>
            </a:xfrm>
            <a:prstGeom prst="rect">
              <a:avLst/>
            </a:prstGeom>
          </p:spPr>
        </p:pic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457FE03A-CACA-4C03-9EB5-8FD489E38F0F}"/>
                </a:ext>
              </a:extLst>
            </p:cNvPr>
            <p:cNvSpPr/>
            <p:nvPr/>
          </p:nvSpPr>
          <p:spPr>
            <a:xfrm>
              <a:off x="5148064" y="2263508"/>
              <a:ext cx="792088" cy="622072"/>
            </a:xfrm>
            <a:prstGeom prst="ellipse">
              <a:avLst/>
            </a:prstGeom>
            <a:noFill/>
            <a:ln>
              <a:solidFill>
                <a:srgbClr val="D70C3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AU" sz="2000" dirty="0" err="1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3F375EAA-FFB7-425D-8531-C024488B62C3}"/>
                </a:ext>
              </a:extLst>
            </p:cNvPr>
            <p:cNvSpPr/>
            <p:nvPr/>
          </p:nvSpPr>
          <p:spPr>
            <a:xfrm>
              <a:off x="5148064" y="2931790"/>
              <a:ext cx="864096" cy="360040"/>
            </a:xfrm>
            <a:prstGeom prst="ellipse">
              <a:avLst/>
            </a:prstGeom>
            <a:noFill/>
            <a:ln>
              <a:solidFill>
                <a:srgbClr val="D70C3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AU" sz="2000" dirty="0" err="1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56B0D6B7-9093-4A8F-BFEF-BECA1F94280F}"/>
                </a:ext>
              </a:extLst>
            </p:cNvPr>
            <p:cNvSpPr/>
            <p:nvPr/>
          </p:nvSpPr>
          <p:spPr>
            <a:xfrm>
              <a:off x="7380312" y="3435845"/>
              <a:ext cx="360040" cy="559763"/>
            </a:xfrm>
            <a:prstGeom prst="ellipse">
              <a:avLst/>
            </a:prstGeom>
            <a:noFill/>
            <a:ln>
              <a:solidFill>
                <a:srgbClr val="D70C3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AU" sz="2000" dirty="0" err="1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E960F7F2-9F5B-4D67-8344-AD747D072DF7}"/>
                </a:ext>
              </a:extLst>
            </p:cNvPr>
            <p:cNvSpPr/>
            <p:nvPr/>
          </p:nvSpPr>
          <p:spPr>
            <a:xfrm>
              <a:off x="6660232" y="3507854"/>
              <a:ext cx="360040" cy="487754"/>
            </a:xfrm>
            <a:prstGeom prst="ellipse">
              <a:avLst/>
            </a:prstGeom>
            <a:noFill/>
            <a:ln>
              <a:solidFill>
                <a:srgbClr val="D70C3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AU" sz="2000" dirty="0" err="1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A551992B-122F-4186-ADE3-09472FC034C2}"/>
                </a:ext>
              </a:extLst>
            </p:cNvPr>
            <p:cNvSpPr/>
            <p:nvPr/>
          </p:nvSpPr>
          <p:spPr>
            <a:xfrm>
              <a:off x="6012160" y="3190944"/>
              <a:ext cx="504056" cy="622072"/>
            </a:xfrm>
            <a:prstGeom prst="ellipse">
              <a:avLst/>
            </a:prstGeom>
            <a:noFill/>
            <a:ln>
              <a:solidFill>
                <a:srgbClr val="D70C3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AU" sz="2000" dirty="0" err="1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32878519-B855-4C35-9A3D-AAED4AB41ED5}"/>
                </a:ext>
              </a:extLst>
            </p:cNvPr>
            <p:cNvSpPr/>
            <p:nvPr/>
          </p:nvSpPr>
          <p:spPr>
            <a:xfrm>
              <a:off x="1619672" y="3037980"/>
              <a:ext cx="488940" cy="622072"/>
            </a:xfrm>
            <a:prstGeom prst="ellipse">
              <a:avLst/>
            </a:prstGeom>
            <a:noFill/>
            <a:ln>
              <a:solidFill>
                <a:srgbClr val="D70C3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AU" sz="2000" dirty="0" err="1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5582B1BD-5C4C-4386-BFC0-92E262E425BB}"/>
                </a:ext>
              </a:extLst>
            </p:cNvPr>
            <p:cNvSpPr/>
            <p:nvPr/>
          </p:nvSpPr>
          <p:spPr>
            <a:xfrm>
              <a:off x="5724128" y="3995608"/>
              <a:ext cx="648072" cy="520470"/>
            </a:xfrm>
            <a:prstGeom prst="ellipse">
              <a:avLst/>
            </a:prstGeom>
            <a:noFill/>
            <a:ln>
              <a:solidFill>
                <a:srgbClr val="D70C3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AU" sz="2000" dirty="0" err="1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45834648-5108-4AC9-A0AE-79538C49B375}"/>
                </a:ext>
              </a:extLst>
            </p:cNvPr>
            <p:cNvSpPr/>
            <p:nvPr/>
          </p:nvSpPr>
          <p:spPr>
            <a:xfrm>
              <a:off x="8619802" y="3522632"/>
              <a:ext cx="488940" cy="559763"/>
            </a:xfrm>
            <a:prstGeom prst="ellipse">
              <a:avLst/>
            </a:prstGeom>
            <a:noFill/>
            <a:ln>
              <a:solidFill>
                <a:srgbClr val="D70C3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AU" sz="2000" dirty="0" err="1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0801059B-6CCD-4060-8719-E1841C0A1DC1}"/>
                </a:ext>
              </a:extLst>
            </p:cNvPr>
            <p:cNvSpPr/>
            <p:nvPr/>
          </p:nvSpPr>
          <p:spPr>
            <a:xfrm>
              <a:off x="7655252" y="3190944"/>
              <a:ext cx="488940" cy="406799"/>
            </a:xfrm>
            <a:prstGeom prst="ellipse">
              <a:avLst/>
            </a:prstGeom>
            <a:noFill/>
            <a:ln>
              <a:solidFill>
                <a:srgbClr val="D70C3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AU" sz="2000" dirty="0" err="1"/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210D8D-1DEF-4250-AD79-AAC9C6B06BD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AU" dirty="0"/>
              <a:t>Replacing with a network diagram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433EEF8-BC31-4BC7-9330-DF44B34E0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The language of networks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0ADDE5-591D-4378-82E8-00B7E9E78A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fld id="{5116C895-348D-4FA1-AC3F-6A98EE2CBA64}" type="slidenum">
              <a:rPr lang="en-US" smtClean="0"/>
              <a:pPr/>
              <a:t>7</a:t>
            </a:fld>
            <a:endParaRPr lang="en-US" dirty="0"/>
          </a:p>
        </p:txBody>
      </p:sp>
      <p:grpSp>
        <p:nvGrpSpPr>
          <p:cNvPr id="21" name="Group 20" descr="This is an image of a network diagram that represents the train network in Auckland New Zealand">
            <a:extLst>
              <a:ext uri="{FF2B5EF4-FFF2-40B4-BE49-F238E27FC236}">
                <a16:creationId xmlns:a16="http://schemas.microsoft.com/office/drawing/2014/main" id="{F0CEF201-2514-44AF-8A3C-D02D260C3937}"/>
              </a:ext>
            </a:extLst>
          </p:cNvPr>
          <p:cNvGrpSpPr/>
          <p:nvPr/>
        </p:nvGrpSpPr>
        <p:grpSpPr>
          <a:xfrm>
            <a:off x="1449127" y="2979600"/>
            <a:ext cx="7530962" cy="2801153"/>
            <a:chOff x="1449127" y="2979600"/>
            <a:chExt cx="7530962" cy="2801153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7E0BC56-4B94-4AD7-9F17-B8E3F20DD9CB}"/>
                </a:ext>
              </a:extLst>
            </p:cNvPr>
            <p:cNvSpPr txBox="1"/>
            <p:nvPr/>
          </p:nvSpPr>
          <p:spPr>
            <a:xfrm>
              <a:off x="1449127" y="4299942"/>
              <a:ext cx="914400" cy="914400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 algn="l"/>
              <a:r>
                <a:rPr lang="en-AU" sz="1400" dirty="0">
                  <a:latin typeface="Arial" panose="020B0604020202020204" pitchFamily="34" charset="0"/>
                </a:rPr>
                <a:t>Waitakere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185D0FAD-B50A-478F-A42F-382611699BB6}"/>
                </a:ext>
              </a:extLst>
            </p:cNvPr>
            <p:cNvSpPr txBox="1"/>
            <p:nvPr/>
          </p:nvSpPr>
          <p:spPr>
            <a:xfrm>
              <a:off x="4659653" y="4866353"/>
              <a:ext cx="914400" cy="914400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 algn="l"/>
              <a:r>
                <a:rPr lang="en-AU" sz="1400" dirty="0">
                  <a:latin typeface="Arial" panose="020B0604020202020204" pitchFamily="34" charset="0"/>
                </a:rPr>
                <a:t>Onehunga</a:t>
              </a:r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907AB5E3-0EFA-48DC-B0A3-5F26B6D8B9BD}"/>
                </a:ext>
              </a:extLst>
            </p:cNvPr>
            <p:cNvGrpSpPr/>
            <p:nvPr/>
          </p:nvGrpSpPr>
          <p:grpSpPr>
            <a:xfrm>
              <a:off x="1743306" y="2979600"/>
              <a:ext cx="7236783" cy="2084048"/>
              <a:chOff x="1743306" y="2979600"/>
              <a:chExt cx="7236783" cy="2084048"/>
            </a:xfrm>
          </p:grpSpPr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B4FB52DB-5E9E-4DE7-BB0B-97119EA9FCF6}"/>
                  </a:ext>
                </a:extLst>
              </p:cNvPr>
              <p:cNvSpPr/>
              <p:nvPr/>
            </p:nvSpPr>
            <p:spPr>
              <a:xfrm>
                <a:off x="1743306" y="3893827"/>
                <a:ext cx="339898" cy="339898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AU" sz="2000" dirty="0" err="1"/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5263CA7F-6DC4-4D6B-B7CB-15AC8CFF201C}"/>
                  </a:ext>
                </a:extLst>
              </p:cNvPr>
              <p:cNvSpPr/>
              <p:nvPr/>
            </p:nvSpPr>
            <p:spPr>
              <a:xfrm>
                <a:off x="3914333" y="2979600"/>
                <a:ext cx="339898" cy="339898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AU" sz="2000" dirty="0" err="1"/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042B85F1-429B-46D8-8984-A6C49D7657DD}"/>
                  </a:ext>
                </a:extLst>
              </p:cNvPr>
              <p:cNvSpPr txBox="1"/>
              <p:nvPr/>
            </p:nvSpPr>
            <p:spPr>
              <a:xfrm>
                <a:off x="3703459" y="3313534"/>
                <a:ext cx="914400" cy="9144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Autofit/>
              </a:bodyPr>
              <a:lstStyle/>
              <a:p>
                <a:pPr algn="l"/>
                <a:r>
                  <a:rPr lang="en-AU" sz="1400" dirty="0">
                    <a:latin typeface="Arial" panose="020B0604020202020204" pitchFamily="34" charset="0"/>
                  </a:rPr>
                  <a:t>Britomart</a:t>
                </a:r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10076E53-7809-44E5-890F-DE451C64879A}"/>
                  </a:ext>
                </a:extLst>
              </p:cNvPr>
              <p:cNvSpPr/>
              <p:nvPr/>
            </p:nvSpPr>
            <p:spPr>
              <a:xfrm>
                <a:off x="4097690" y="3745041"/>
                <a:ext cx="339898" cy="339898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AU" sz="2000" dirty="0" err="1"/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95DCE0F4-47F1-4285-80AB-F9ABDE01E07F}"/>
                  </a:ext>
                </a:extLst>
              </p:cNvPr>
              <p:cNvSpPr txBox="1"/>
              <p:nvPr/>
            </p:nvSpPr>
            <p:spPr>
              <a:xfrm>
                <a:off x="3800611" y="4069133"/>
                <a:ext cx="914400" cy="9144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Autofit/>
              </a:bodyPr>
              <a:lstStyle/>
              <a:p>
                <a:pPr algn="l"/>
                <a:r>
                  <a:rPr lang="en-AU" sz="1400" dirty="0">
                    <a:latin typeface="Arial" panose="020B0604020202020204" pitchFamily="34" charset="0"/>
                  </a:rPr>
                  <a:t>Newmarket</a:t>
                </a:r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41B35942-5188-49A3-ABFB-C014B17175AC}"/>
                  </a:ext>
                </a:extLst>
              </p:cNvPr>
              <p:cNvSpPr/>
              <p:nvPr/>
            </p:nvSpPr>
            <p:spPr>
              <a:xfrm>
                <a:off x="5234155" y="4529262"/>
                <a:ext cx="339898" cy="331618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AU" sz="2000" dirty="0" err="1"/>
              </a:p>
            </p:txBody>
          </p:sp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E86A9AE6-2CC6-49F7-82B8-172118ADACC8}"/>
                  </a:ext>
                </a:extLst>
              </p:cNvPr>
              <p:cNvSpPr/>
              <p:nvPr/>
            </p:nvSpPr>
            <p:spPr>
              <a:xfrm>
                <a:off x="5001358" y="3726691"/>
                <a:ext cx="339898" cy="339898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AU" sz="2000" dirty="0" err="1"/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C7D0E825-D9F9-42D3-B0E1-7FBE58D2D4C0}"/>
                  </a:ext>
                </a:extLst>
              </p:cNvPr>
              <p:cNvSpPr txBox="1"/>
              <p:nvPr/>
            </p:nvSpPr>
            <p:spPr>
              <a:xfrm>
                <a:off x="4839170" y="4001424"/>
                <a:ext cx="914400" cy="9144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Autofit/>
              </a:bodyPr>
              <a:lstStyle/>
              <a:p>
                <a:pPr algn="l"/>
                <a:r>
                  <a:rPr lang="en-AU" sz="1400" dirty="0">
                    <a:latin typeface="Arial" panose="020B0604020202020204" pitchFamily="34" charset="0"/>
                  </a:rPr>
                  <a:t>Penrose</a:t>
                </a:r>
              </a:p>
            </p:txBody>
          </p: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CB8B6A51-4C3B-4EFB-B027-97DB03731DBB}"/>
                  </a:ext>
                </a:extLst>
              </p:cNvPr>
              <p:cNvSpPr/>
              <p:nvPr/>
            </p:nvSpPr>
            <p:spPr>
              <a:xfrm>
                <a:off x="5977682" y="3706196"/>
                <a:ext cx="339898" cy="327297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AU" sz="2000" dirty="0" err="1"/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79E202A2-BE82-4ACD-8117-A05C86D198A2}"/>
                  </a:ext>
                </a:extLst>
              </p:cNvPr>
              <p:cNvSpPr txBox="1"/>
              <p:nvPr/>
            </p:nvSpPr>
            <p:spPr>
              <a:xfrm>
                <a:off x="5792665" y="4033493"/>
                <a:ext cx="914400" cy="9144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Autofit/>
              </a:bodyPr>
              <a:lstStyle/>
              <a:p>
                <a:pPr algn="l"/>
                <a:r>
                  <a:rPr lang="en-AU" sz="1400" dirty="0">
                    <a:latin typeface="Arial" panose="020B0604020202020204" pitchFamily="34" charset="0"/>
                  </a:rPr>
                  <a:t>Otahuhu</a:t>
                </a:r>
              </a:p>
            </p:txBody>
          </p:sp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6D7608D8-99C5-40C4-8075-26C65D217B14}"/>
                  </a:ext>
                </a:extLst>
              </p:cNvPr>
              <p:cNvSpPr/>
              <p:nvPr/>
            </p:nvSpPr>
            <p:spPr>
              <a:xfrm>
                <a:off x="6735398" y="3719992"/>
                <a:ext cx="339898" cy="327297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AU" sz="2000" dirty="0" err="1"/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8CC64BA0-BFCB-46D7-90C6-1B089C61AC6E}"/>
                  </a:ext>
                </a:extLst>
              </p:cNvPr>
              <p:cNvSpPr txBox="1"/>
              <p:nvPr/>
            </p:nvSpPr>
            <p:spPr>
              <a:xfrm>
                <a:off x="6657037" y="4026794"/>
                <a:ext cx="914400" cy="9144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Autofit/>
              </a:bodyPr>
              <a:lstStyle/>
              <a:p>
                <a:pPr algn="l"/>
                <a:r>
                  <a:rPr lang="en-AU" sz="1400" dirty="0" err="1">
                    <a:latin typeface="Arial" panose="020B0604020202020204" pitchFamily="34" charset="0"/>
                  </a:rPr>
                  <a:t>Puhinui</a:t>
                </a:r>
                <a:endParaRPr lang="en-AU" sz="14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53" name="Oval 52">
                <a:extLst>
                  <a:ext uri="{FF2B5EF4-FFF2-40B4-BE49-F238E27FC236}">
                    <a16:creationId xmlns:a16="http://schemas.microsoft.com/office/drawing/2014/main" id="{617A6CC6-7D8B-4A3D-83D1-D9FB1FBE9FD9}"/>
                  </a:ext>
                </a:extLst>
              </p:cNvPr>
              <p:cNvSpPr/>
              <p:nvPr/>
            </p:nvSpPr>
            <p:spPr>
              <a:xfrm>
                <a:off x="7527972" y="3366827"/>
                <a:ext cx="339898" cy="327297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AU" sz="2000" dirty="0" err="1"/>
              </a:p>
            </p:txBody>
          </p: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7825AA66-C0DF-45DF-A84A-BC238EF6C621}"/>
                  </a:ext>
                </a:extLst>
              </p:cNvPr>
              <p:cNvSpPr txBox="1"/>
              <p:nvPr/>
            </p:nvSpPr>
            <p:spPr>
              <a:xfrm>
                <a:off x="7433018" y="3160819"/>
                <a:ext cx="914400" cy="9144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Autofit/>
              </a:bodyPr>
              <a:lstStyle/>
              <a:p>
                <a:pPr algn="l"/>
                <a:r>
                  <a:rPr lang="en-AU" sz="1400" dirty="0">
                    <a:latin typeface="Arial" panose="020B0604020202020204" pitchFamily="34" charset="0"/>
                  </a:rPr>
                  <a:t>Manukau</a:t>
                </a:r>
              </a:p>
            </p:txBody>
          </p:sp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E0DDEE90-F15B-4E03-8B03-DF56F9984C66}"/>
                  </a:ext>
                </a:extLst>
              </p:cNvPr>
              <p:cNvSpPr/>
              <p:nvPr/>
            </p:nvSpPr>
            <p:spPr>
              <a:xfrm>
                <a:off x="8233512" y="3844044"/>
                <a:ext cx="339898" cy="327297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AU" sz="2000" dirty="0" err="1"/>
              </a:p>
            </p:txBody>
          </p: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1FECE11C-D37B-4847-ABDB-B755CD124DA0}"/>
                  </a:ext>
                </a:extLst>
              </p:cNvPr>
              <p:cNvSpPr txBox="1"/>
              <p:nvPr/>
            </p:nvSpPr>
            <p:spPr>
              <a:xfrm>
                <a:off x="8065689" y="4149248"/>
                <a:ext cx="914400" cy="9144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Autofit/>
              </a:bodyPr>
              <a:lstStyle/>
              <a:p>
                <a:pPr algn="l"/>
                <a:r>
                  <a:rPr lang="en-AU" sz="1400" dirty="0">
                    <a:latin typeface="Arial" panose="020B0604020202020204" pitchFamily="34" charset="0"/>
                  </a:rPr>
                  <a:t>Pukekohe</a:t>
                </a:r>
              </a:p>
            </p:txBody>
          </p: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E4801A4C-7369-4DCD-8AD3-513623B3F8BF}"/>
                  </a:ext>
                </a:extLst>
              </p:cNvPr>
              <p:cNvCxnSpPr>
                <a:stCxn id="20" idx="6"/>
                <a:endCxn id="31" idx="2"/>
              </p:cNvCxnSpPr>
              <p:nvPr/>
            </p:nvCxnSpPr>
            <p:spPr>
              <a:xfrm flipV="1">
                <a:off x="2083204" y="3914990"/>
                <a:ext cx="2014486" cy="148786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id="{4A022744-EFB9-4C54-A422-5A7F782B5E4A}"/>
                  </a:ext>
                </a:extLst>
              </p:cNvPr>
              <p:cNvCxnSpPr>
                <a:cxnSpLocks/>
                <a:stCxn id="28" idx="0"/>
                <a:endCxn id="31" idx="0"/>
              </p:cNvCxnSpPr>
              <p:nvPr/>
            </p:nvCxnSpPr>
            <p:spPr>
              <a:xfrm>
                <a:off x="4160659" y="3313534"/>
                <a:ext cx="106980" cy="431507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>
                <a:extLst>
                  <a:ext uri="{FF2B5EF4-FFF2-40B4-BE49-F238E27FC236}">
                    <a16:creationId xmlns:a16="http://schemas.microsoft.com/office/drawing/2014/main" id="{514BE053-E6D4-4925-A3D4-11C747B0F348}"/>
                  </a:ext>
                </a:extLst>
              </p:cNvPr>
              <p:cNvCxnSpPr>
                <a:cxnSpLocks/>
                <a:stCxn id="31" idx="6"/>
                <a:endCxn id="41" idx="2"/>
              </p:cNvCxnSpPr>
              <p:nvPr/>
            </p:nvCxnSpPr>
            <p:spPr>
              <a:xfrm flipV="1">
                <a:off x="4437588" y="3896640"/>
                <a:ext cx="563770" cy="1835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>
                <a:extLst>
                  <a:ext uri="{FF2B5EF4-FFF2-40B4-BE49-F238E27FC236}">
                    <a16:creationId xmlns:a16="http://schemas.microsoft.com/office/drawing/2014/main" id="{A9A90E51-FFF5-43C6-A574-F252AC8FFF3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71307" y="4075219"/>
                <a:ext cx="205779" cy="45111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>
                <a:extLst>
                  <a:ext uri="{FF2B5EF4-FFF2-40B4-BE49-F238E27FC236}">
                    <a16:creationId xmlns:a16="http://schemas.microsoft.com/office/drawing/2014/main" id="{F0AB14D1-A9B1-4024-ABAA-5A733048A79E}"/>
                  </a:ext>
                </a:extLst>
              </p:cNvPr>
              <p:cNvCxnSpPr>
                <a:cxnSpLocks/>
                <a:endCxn id="46" idx="1"/>
              </p:cNvCxnSpPr>
              <p:nvPr/>
            </p:nvCxnSpPr>
            <p:spPr>
              <a:xfrm>
                <a:off x="4246295" y="3127283"/>
                <a:ext cx="1781164" cy="626845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>
                <a:extLst>
                  <a:ext uri="{FF2B5EF4-FFF2-40B4-BE49-F238E27FC236}">
                    <a16:creationId xmlns:a16="http://schemas.microsoft.com/office/drawing/2014/main" id="{D698025A-F8AF-4D8A-9D23-B6382DAE8AC3}"/>
                  </a:ext>
                </a:extLst>
              </p:cNvPr>
              <p:cNvCxnSpPr>
                <a:cxnSpLocks/>
                <a:stCxn id="41" idx="6"/>
                <a:endCxn id="46" idx="2"/>
              </p:cNvCxnSpPr>
              <p:nvPr/>
            </p:nvCxnSpPr>
            <p:spPr>
              <a:xfrm flipV="1">
                <a:off x="5341256" y="3869845"/>
                <a:ext cx="636426" cy="26795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>
                <a:extLst>
                  <a:ext uri="{FF2B5EF4-FFF2-40B4-BE49-F238E27FC236}">
                    <a16:creationId xmlns:a16="http://schemas.microsoft.com/office/drawing/2014/main" id="{AFE6A067-A569-4FCD-9DF5-27B09FFE1902}"/>
                  </a:ext>
                </a:extLst>
              </p:cNvPr>
              <p:cNvCxnSpPr>
                <a:cxnSpLocks/>
                <a:stCxn id="46" idx="6"/>
                <a:endCxn id="49" idx="2"/>
              </p:cNvCxnSpPr>
              <p:nvPr/>
            </p:nvCxnSpPr>
            <p:spPr>
              <a:xfrm>
                <a:off x="6317580" y="3869845"/>
                <a:ext cx="417818" cy="13796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>
                <a:extLst>
                  <a:ext uri="{FF2B5EF4-FFF2-40B4-BE49-F238E27FC236}">
                    <a16:creationId xmlns:a16="http://schemas.microsoft.com/office/drawing/2014/main" id="{3C2398A9-C97A-48E2-95E7-81EA88C1F968}"/>
                  </a:ext>
                </a:extLst>
              </p:cNvPr>
              <p:cNvCxnSpPr>
                <a:cxnSpLocks/>
                <a:stCxn id="49" idx="7"/>
              </p:cNvCxnSpPr>
              <p:nvPr/>
            </p:nvCxnSpPr>
            <p:spPr>
              <a:xfrm flipV="1">
                <a:off x="7025519" y="3529287"/>
                <a:ext cx="502453" cy="238637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Connector 112">
                <a:extLst>
                  <a:ext uri="{FF2B5EF4-FFF2-40B4-BE49-F238E27FC236}">
                    <a16:creationId xmlns:a16="http://schemas.microsoft.com/office/drawing/2014/main" id="{5A35B742-3F79-4482-80F8-79AD5EEEEED5}"/>
                  </a:ext>
                </a:extLst>
              </p:cNvPr>
              <p:cNvCxnSpPr>
                <a:cxnSpLocks/>
                <a:stCxn id="49" idx="6"/>
                <a:endCxn id="56" idx="2"/>
              </p:cNvCxnSpPr>
              <p:nvPr/>
            </p:nvCxnSpPr>
            <p:spPr>
              <a:xfrm>
                <a:off x="7075296" y="3883641"/>
                <a:ext cx="1158216" cy="124052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20098827-807E-4FB3-8219-ABBCD7409B1F}"/>
              </a:ext>
            </a:extLst>
          </p:cNvPr>
          <p:cNvSpPr txBox="1"/>
          <p:nvPr/>
        </p:nvSpPr>
        <p:spPr>
          <a:xfrm>
            <a:off x="179512" y="1635646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r>
              <a:rPr lang="en-AU" sz="1400" dirty="0">
                <a:latin typeface="Arial" panose="020B0604020202020204" pitchFamily="34" charset="0"/>
              </a:rPr>
              <a:t>Now that we have</a:t>
            </a:r>
          </a:p>
          <a:p>
            <a:pPr algn="l"/>
            <a:r>
              <a:rPr lang="en-AU" sz="1400" dirty="0">
                <a:latin typeface="Arial" panose="020B0604020202020204" pitchFamily="34" charset="0"/>
              </a:rPr>
              <a:t>a network diagram, </a:t>
            </a:r>
          </a:p>
          <a:p>
            <a:pPr algn="l"/>
            <a:r>
              <a:rPr lang="en-AU" sz="1400" dirty="0">
                <a:latin typeface="Arial" panose="020B0604020202020204" pitchFamily="34" charset="0"/>
              </a:rPr>
              <a:t>we can remove </a:t>
            </a:r>
          </a:p>
          <a:p>
            <a:pPr algn="l"/>
            <a:r>
              <a:rPr lang="en-AU" sz="1400" dirty="0">
                <a:latin typeface="Arial" panose="020B0604020202020204" pitchFamily="34" charset="0"/>
              </a:rPr>
              <a:t>our original picture. </a:t>
            </a:r>
          </a:p>
        </p:txBody>
      </p:sp>
    </p:spTree>
    <p:extLst>
      <p:ext uri="{BB962C8B-B14F-4D97-AF65-F5344CB8AC3E}">
        <p14:creationId xmlns:p14="http://schemas.microsoft.com/office/powerpoint/2010/main" val="5635567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1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210D8D-1DEF-4250-AD79-AAC9C6B06BD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AU" dirty="0"/>
              <a:t>Weighted edges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433EEF8-BC31-4BC7-9330-DF44B34E0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The language of networks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0ADDE5-591D-4378-82E8-00B7E9E78A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fld id="{5116C895-348D-4FA1-AC3F-6A98EE2CBA64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85D0FAD-B50A-478F-A42F-382611699BB6}"/>
              </a:ext>
            </a:extLst>
          </p:cNvPr>
          <p:cNvSpPr txBox="1"/>
          <p:nvPr/>
        </p:nvSpPr>
        <p:spPr>
          <a:xfrm>
            <a:off x="4786301" y="4069168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r>
              <a:rPr lang="en-AU" sz="1400" dirty="0">
                <a:latin typeface="Arial" panose="020B0604020202020204" pitchFamily="34" charset="0"/>
              </a:rPr>
              <a:t>Onehunga</a:t>
            </a:r>
          </a:p>
        </p:txBody>
      </p:sp>
      <p:grpSp>
        <p:nvGrpSpPr>
          <p:cNvPr id="25" name="Group 24" descr="This is an image of a network diagram that represents the train network in Auckland New Zealand">
            <a:extLst>
              <a:ext uri="{FF2B5EF4-FFF2-40B4-BE49-F238E27FC236}">
                <a16:creationId xmlns:a16="http://schemas.microsoft.com/office/drawing/2014/main" id="{A329A8C4-E042-451F-9C91-4043027672B3}"/>
              </a:ext>
            </a:extLst>
          </p:cNvPr>
          <p:cNvGrpSpPr/>
          <p:nvPr/>
        </p:nvGrpSpPr>
        <p:grpSpPr>
          <a:xfrm>
            <a:off x="1575775" y="1925382"/>
            <a:ext cx="7530962" cy="2491775"/>
            <a:chOff x="1575775" y="1925382"/>
            <a:chExt cx="7530962" cy="2491775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7E0BC56-4B94-4AD7-9F17-B8E3F20DD9CB}"/>
                </a:ext>
              </a:extLst>
            </p:cNvPr>
            <p:cNvSpPr txBox="1"/>
            <p:nvPr/>
          </p:nvSpPr>
          <p:spPr>
            <a:xfrm>
              <a:off x="1575775" y="3502757"/>
              <a:ext cx="914400" cy="914400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 algn="l"/>
              <a:r>
                <a:rPr lang="en-AU" sz="1400" dirty="0">
                  <a:latin typeface="Arial" panose="020B0604020202020204" pitchFamily="34" charset="0"/>
                </a:rPr>
                <a:t>Waitakere</a:t>
              </a: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B4FB52DB-5E9E-4DE7-BB0B-97119EA9FCF6}"/>
                </a:ext>
              </a:extLst>
            </p:cNvPr>
            <p:cNvSpPr/>
            <p:nvPr/>
          </p:nvSpPr>
          <p:spPr>
            <a:xfrm>
              <a:off x="1869954" y="3096642"/>
              <a:ext cx="339898" cy="339898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AU" sz="2000" dirty="0" err="1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5263CA7F-6DC4-4D6B-B7CB-15AC8CFF201C}"/>
                </a:ext>
              </a:extLst>
            </p:cNvPr>
            <p:cNvSpPr/>
            <p:nvPr/>
          </p:nvSpPr>
          <p:spPr>
            <a:xfrm>
              <a:off x="4040981" y="2182415"/>
              <a:ext cx="339898" cy="339898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AU" sz="2000" dirty="0" err="1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042B85F1-429B-46D8-8984-A6C49D7657DD}"/>
                </a:ext>
              </a:extLst>
            </p:cNvPr>
            <p:cNvSpPr txBox="1"/>
            <p:nvPr/>
          </p:nvSpPr>
          <p:spPr>
            <a:xfrm>
              <a:off x="3801837" y="1925382"/>
              <a:ext cx="914400" cy="914400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 algn="l"/>
              <a:r>
                <a:rPr lang="en-AU" sz="1400" dirty="0">
                  <a:latin typeface="Arial" panose="020B0604020202020204" pitchFamily="34" charset="0"/>
                </a:rPr>
                <a:t>Britomart</a:t>
              </a: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10076E53-7809-44E5-890F-DE451C64879A}"/>
                </a:ext>
              </a:extLst>
            </p:cNvPr>
            <p:cNvSpPr/>
            <p:nvPr/>
          </p:nvSpPr>
          <p:spPr>
            <a:xfrm>
              <a:off x="4224338" y="2947856"/>
              <a:ext cx="339898" cy="339898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AU" sz="2000" dirty="0" err="1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95DCE0F4-47F1-4285-80AB-F9ABDE01E07F}"/>
                </a:ext>
              </a:extLst>
            </p:cNvPr>
            <p:cNvSpPr txBox="1"/>
            <p:nvPr/>
          </p:nvSpPr>
          <p:spPr>
            <a:xfrm>
              <a:off x="3927259" y="3271948"/>
              <a:ext cx="914400" cy="914400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 algn="l"/>
              <a:r>
                <a:rPr lang="en-AU" sz="1400" dirty="0">
                  <a:latin typeface="Arial" panose="020B0604020202020204" pitchFamily="34" charset="0"/>
                </a:rPr>
                <a:t>Newmarket</a:t>
              </a: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41B35942-5188-49A3-ABFB-C014B17175AC}"/>
                </a:ext>
              </a:extLst>
            </p:cNvPr>
            <p:cNvSpPr/>
            <p:nvPr/>
          </p:nvSpPr>
          <p:spPr>
            <a:xfrm>
              <a:off x="5360803" y="3732077"/>
              <a:ext cx="339898" cy="331618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AU" sz="2000" dirty="0" err="1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E86A9AE6-2CC6-49F7-82B8-172118ADACC8}"/>
                </a:ext>
              </a:extLst>
            </p:cNvPr>
            <p:cNvSpPr/>
            <p:nvPr/>
          </p:nvSpPr>
          <p:spPr>
            <a:xfrm>
              <a:off x="5128006" y="2929506"/>
              <a:ext cx="339898" cy="339898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AU" sz="2000" dirty="0" err="1"/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C7D0E825-D9F9-42D3-B0E1-7FBE58D2D4C0}"/>
                </a:ext>
              </a:extLst>
            </p:cNvPr>
            <p:cNvSpPr txBox="1"/>
            <p:nvPr/>
          </p:nvSpPr>
          <p:spPr>
            <a:xfrm>
              <a:off x="4965818" y="3204239"/>
              <a:ext cx="914400" cy="914400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 algn="l"/>
              <a:r>
                <a:rPr lang="en-AU" sz="1400" dirty="0">
                  <a:latin typeface="Arial" panose="020B0604020202020204" pitchFamily="34" charset="0"/>
                </a:rPr>
                <a:t>Penrose</a:t>
              </a:r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CB8B6A51-4C3B-4EFB-B027-97DB03731DBB}"/>
                </a:ext>
              </a:extLst>
            </p:cNvPr>
            <p:cNvSpPr/>
            <p:nvPr/>
          </p:nvSpPr>
          <p:spPr>
            <a:xfrm>
              <a:off x="6104330" y="2909011"/>
              <a:ext cx="339898" cy="327297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AU" sz="2000" dirty="0" err="1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79E202A2-BE82-4ACD-8117-A05C86D198A2}"/>
                </a:ext>
              </a:extLst>
            </p:cNvPr>
            <p:cNvSpPr txBox="1"/>
            <p:nvPr/>
          </p:nvSpPr>
          <p:spPr>
            <a:xfrm>
              <a:off x="5919313" y="3236308"/>
              <a:ext cx="914400" cy="914400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 algn="l"/>
              <a:r>
                <a:rPr lang="en-AU" sz="1400" dirty="0">
                  <a:latin typeface="Arial" panose="020B0604020202020204" pitchFamily="34" charset="0"/>
                </a:rPr>
                <a:t>Otahuhu</a:t>
              </a:r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6D7608D8-99C5-40C4-8075-26C65D217B14}"/>
                </a:ext>
              </a:extLst>
            </p:cNvPr>
            <p:cNvSpPr/>
            <p:nvPr/>
          </p:nvSpPr>
          <p:spPr>
            <a:xfrm>
              <a:off x="6862046" y="2922807"/>
              <a:ext cx="339898" cy="327297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AU" sz="2000" dirty="0" err="1"/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8CC64BA0-BFCB-46D7-90C6-1B089C61AC6E}"/>
                </a:ext>
              </a:extLst>
            </p:cNvPr>
            <p:cNvSpPr txBox="1"/>
            <p:nvPr/>
          </p:nvSpPr>
          <p:spPr>
            <a:xfrm>
              <a:off x="6783685" y="3229609"/>
              <a:ext cx="914400" cy="914400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 algn="l"/>
              <a:r>
                <a:rPr lang="en-AU" sz="1400" dirty="0" err="1">
                  <a:latin typeface="Arial" panose="020B0604020202020204" pitchFamily="34" charset="0"/>
                </a:rPr>
                <a:t>Puhinui</a:t>
              </a:r>
              <a:endParaRPr lang="en-AU" sz="1400" dirty="0">
                <a:latin typeface="Arial" panose="020B0604020202020204" pitchFamily="34" charset="0"/>
              </a:endParaRPr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617A6CC6-7D8B-4A3D-83D1-D9FB1FBE9FD9}"/>
                </a:ext>
              </a:extLst>
            </p:cNvPr>
            <p:cNvSpPr/>
            <p:nvPr/>
          </p:nvSpPr>
          <p:spPr>
            <a:xfrm>
              <a:off x="7654620" y="2569642"/>
              <a:ext cx="339898" cy="327297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AU" sz="2000" dirty="0" err="1"/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7825AA66-C0DF-45DF-A84A-BC238EF6C621}"/>
                </a:ext>
              </a:extLst>
            </p:cNvPr>
            <p:cNvSpPr txBox="1"/>
            <p:nvPr/>
          </p:nvSpPr>
          <p:spPr>
            <a:xfrm>
              <a:off x="7559666" y="2363634"/>
              <a:ext cx="914400" cy="914400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 algn="l"/>
              <a:r>
                <a:rPr lang="en-AU" sz="1400" dirty="0">
                  <a:latin typeface="Arial" panose="020B0604020202020204" pitchFamily="34" charset="0"/>
                </a:rPr>
                <a:t>Manukau</a:t>
              </a:r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E0DDEE90-F15B-4E03-8B03-DF56F9984C66}"/>
                </a:ext>
              </a:extLst>
            </p:cNvPr>
            <p:cNvSpPr/>
            <p:nvPr/>
          </p:nvSpPr>
          <p:spPr>
            <a:xfrm>
              <a:off x="8360160" y="3046859"/>
              <a:ext cx="339898" cy="327297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AU" sz="2000" dirty="0" err="1"/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1FECE11C-D37B-4847-ABDB-B755CD124DA0}"/>
                </a:ext>
              </a:extLst>
            </p:cNvPr>
            <p:cNvSpPr txBox="1"/>
            <p:nvPr/>
          </p:nvSpPr>
          <p:spPr>
            <a:xfrm>
              <a:off x="8192337" y="3352063"/>
              <a:ext cx="914400" cy="914400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 algn="l"/>
              <a:r>
                <a:rPr lang="en-AU" sz="1400" dirty="0">
                  <a:latin typeface="Arial" panose="020B0604020202020204" pitchFamily="34" charset="0"/>
                </a:rPr>
                <a:t>Pukekohe</a:t>
              </a:r>
            </a:p>
          </p:txBody>
        </p: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E4801A4C-7369-4DCD-8AD3-513623B3F8BF}"/>
                </a:ext>
              </a:extLst>
            </p:cNvPr>
            <p:cNvCxnSpPr>
              <a:stCxn id="20" idx="6"/>
              <a:endCxn id="31" idx="2"/>
            </p:cNvCxnSpPr>
            <p:nvPr/>
          </p:nvCxnSpPr>
          <p:spPr>
            <a:xfrm flipV="1">
              <a:off x="2209852" y="3117805"/>
              <a:ext cx="2014486" cy="14878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4A022744-EFB9-4C54-A422-5A7F782B5E4A}"/>
                </a:ext>
              </a:extLst>
            </p:cNvPr>
            <p:cNvCxnSpPr>
              <a:cxnSpLocks/>
              <a:endCxn id="31" idx="0"/>
            </p:cNvCxnSpPr>
            <p:nvPr/>
          </p:nvCxnSpPr>
          <p:spPr>
            <a:xfrm>
              <a:off x="4231016" y="2503565"/>
              <a:ext cx="163271" cy="44429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514BE053-E6D4-4925-A3D4-11C747B0F348}"/>
                </a:ext>
              </a:extLst>
            </p:cNvPr>
            <p:cNvCxnSpPr>
              <a:cxnSpLocks/>
              <a:stCxn id="31" idx="6"/>
              <a:endCxn id="41" idx="2"/>
            </p:cNvCxnSpPr>
            <p:nvPr/>
          </p:nvCxnSpPr>
          <p:spPr>
            <a:xfrm flipV="1">
              <a:off x="4564236" y="3099455"/>
              <a:ext cx="563770" cy="1835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A9A90E51-FFF5-43C6-A574-F252AC8FFF3D}"/>
                </a:ext>
              </a:extLst>
            </p:cNvPr>
            <p:cNvCxnSpPr>
              <a:cxnSpLocks/>
            </p:cNvCxnSpPr>
            <p:nvPr/>
          </p:nvCxnSpPr>
          <p:spPr>
            <a:xfrm>
              <a:off x="5297955" y="3278034"/>
              <a:ext cx="205779" cy="45111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F0AB14D1-A9B1-4024-ABAA-5A733048A79E}"/>
                </a:ext>
              </a:extLst>
            </p:cNvPr>
            <p:cNvCxnSpPr>
              <a:cxnSpLocks/>
              <a:endCxn id="46" idx="1"/>
            </p:cNvCxnSpPr>
            <p:nvPr/>
          </p:nvCxnSpPr>
          <p:spPr>
            <a:xfrm>
              <a:off x="4372943" y="2330098"/>
              <a:ext cx="1781164" cy="62684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D698025A-F8AF-4D8A-9D23-B6382DAE8AC3}"/>
                </a:ext>
              </a:extLst>
            </p:cNvPr>
            <p:cNvCxnSpPr>
              <a:cxnSpLocks/>
              <a:stCxn id="41" idx="6"/>
              <a:endCxn id="46" idx="2"/>
            </p:cNvCxnSpPr>
            <p:nvPr/>
          </p:nvCxnSpPr>
          <p:spPr>
            <a:xfrm flipV="1">
              <a:off x="5467904" y="3072660"/>
              <a:ext cx="636426" cy="2679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AFE6A067-A569-4FCD-9DF5-27B09FFE1902}"/>
                </a:ext>
              </a:extLst>
            </p:cNvPr>
            <p:cNvCxnSpPr>
              <a:cxnSpLocks/>
              <a:stCxn id="46" idx="6"/>
              <a:endCxn id="49" idx="2"/>
            </p:cNvCxnSpPr>
            <p:nvPr/>
          </p:nvCxnSpPr>
          <p:spPr>
            <a:xfrm>
              <a:off x="6444228" y="3072660"/>
              <a:ext cx="417818" cy="1379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3C2398A9-C97A-48E2-95E7-81EA88C1F968}"/>
                </a:ext>
              </a:extLst>
            </p:cNvPr>
            <p:cNvCxnSpPr>
              <a:cxnSpLocks/>
              <a:stCxn id="49" idx="7"/>
            </p:cNvCxnSpPr>
            <p:nvPr/>
          </p:nvCxnSpPr>
          <p:spPr>
            <a:xfrm flipV="1">
              <a:off x="7152167" y="2732102"/>
              <a:ext cx="502453" cy="23863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5A35B742-3F79-4482-80F8-79AD5EEEEED5}"/>
                </a:ext>
              </a:extLst>
            </p:cNvPr>
            <p:cNvCxnSpPr>
              <a:cxnSpLocks/>
              <a:stCxn id="49" idx="6"/>
              <a:endCxn id="56" idx="2"/>
            </p:cNvCxnSpPr>
            <p:nvPr/>
          </p:nvCxnSpPr>
          <p:spPr>
            <a:xfrm>
              <a:off x="7201944" y="3086456"/>
              <a:ext cx="1158216" cy="12405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20098827-807E-4FB3-8219-ABBCD7409B1F}"/>
              </a:ext>
            </a:extLst>
          </p:cNvPr>
          <p:cNvSpPr txBox="1"/>
          <p:nvPr/>
        </p:nvSpPr>
        <p:spPr>
          <a:xfrm>
            <a:off x="179512" y="1635646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r>
              <a:rPr lang="en-AU" sz="1400" dirty="0">
                <a:latin typeface="Arial" panose="020B0604020202020204" pitchFamily="34" charset="0"/>
              </a:rPr>
              <a:t>The number on an </a:t>
            </a:r>
          </a:p>
          <a:p>
            <a:pPr algn="l"/>
            <a:r>
              <a:rPr lang="en-AU" sz="1400" dirty="0">
                <a:latin typeface="Arial" panose="020B0604020202020204" pitchFamily="34" charset="0"/>
              </a:rPr>
              <a:t>edge  is called a weight. </a:t>
            </a:r>
          </a:p>
          <a:p>
            <a:pPr algn="l"/>
            <a:r>
              <a:rPr lang="en-AU" sz="1400" dirty="0">
                <a:latin typeface="Arial" panose="020B0604020202020204" pitchFamily="34" charset="0"/>
              </a:rPr>
              <a:t>It can mean the cost or </a:t>
            </a:r>
          </a:p>
          <a:p>
            <a:pPr algn="l"/>
            <a:r>
              <a:rPr lang="en-AU" sz="1400" dirty="0">
                <a:latin typeface="Arial" panose="020B0604020202020204" pitchFamily="34" charset="0"/>
              </a:rPr>
              <a:t>distance. In this network, </a:t>
            </a:r>
          </a:p>
          <a:p>
            <a:pPr algn="l"/>
            <a:r>
              <a:rPr lang="en-AU" sz="1400" dirty="0">
                <a:latin typeface="Arial" panose="020B0604020202020204" pitchFamily="34" charset="0"/>
              </a:rPr>
              <a:t>it means how many </a:t>
            </a:r>
          </a:p>
          <a:p>
            <a:pPr algn="l"/>
            <a:r>
              <a:rPr lang="en-AU" sz="1400" dirty="0">
                <a:latin typeface="Arial" panose="020B0604020202020204" pitchFamily="34" charset="0"/>
              </a:rPr>
              <a:t>stops there are between</a:t>
            </a:r>
          </a:p>
          <a:p>
            <a:pPr algn="l"/>
            <a:r>
              <a:rPr lang="en-AU" sz="1400" dirty="0">
                <a:latin typeface="Arial" panose="020B0604020202020204" pitchFamily="34" charset="0"/>
              </a:rPr>
              <a:t>stations</a:t>
            </a:r>
          </a:p>
        </p:txBody>
      </p:sp>
      <p:grpSp>
        <p:nvGrpSpPr>
          <p:cNvPr id="26" name="Group 25" descr="This series of numbers represents the number of stops between main train stations in this diagram. ">
            <a:extLst>
              <a:ext uri="{FF2B5EF4-FFF2-40B4-BE49-F238E27FC236}">
                <a16:creationId xmlns:a16="http://schemas.microsoft.com/office/drawing/2014/main" id="{E9F546FE-5CDD-42B2-97C7-BE89418F94B3}"/>
              </a:ext>
            </a:extLst>
          </p:cNvPr>
          <p:cNvGrpSpPr/>
          <p:nvPr/>
        </p:nvGrpSpPr>
        <p:grpSpPr>
          <a:xfrm>
            <a:off x="3134395" y="2375539"/>
            <a:ext cx="5076052" cy="1493273"/>
            <a:chOff x="3134395" y="2375539"/>
            <a:chExt cx="5076052" cy="1493273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BA857FB-C386-439A-9CC3-7FF8638A63F3}"/>
                </a:ext>
              </a:extLst>
            </p:cNvPr>
            <p:cNvSpPr txBox="1"/>
            <p:nvPr/>
          </p:nvSpPr>
          <p:spPr>
            <a:xfrm>
              <a:off x="3134395" y="2978251"/>
              <a:ext cx="387163" cy="427893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 algn="l"/>
              <a:r>
                <a:rPr lang="en-AU" sz="1400" dirty="0">
                  <a:latin typeface="Arial" panose="020B0604020202020204" pitchFamily="34" charset="0"/>
                </a:rPr>
                <a:t>16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5BEF785B-DCD4-4F08-AFAC-EA90858ADE03}"/>
                </a:ext>
              </a:extLst>
            </p:cNvPr>
            <p:cNvSpPr txBox="1"/>
            <p:nvPr/>
          </p:nvSpPr>
          <p:spPr>
            <a:xfrm>
              <a:off x="4157984" y="2642925"/>
              <a:ext cx="387163" cy="427893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 algn="l"/>
              <a:r>
                <a:rPr lang="en-AU" sz="1400" dirty="0">
                  <a:latin typeface="Arial" panose="020B0604020202020204" pitchFamily="34" charset="0"/>
                </a:rPr>
                <a:t>1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C9CED2C6-E09A-447A-8CAA-974FC14DC843}"/>
                </a:ext>
              </a:extLst>
            </p:cNvPr>
            <p:cNvSpPr txBox="1"/>
            <p:nvPr/>
          </p:nvSpPr>
          <p:spPr>
            <a:xfrm>
              <a:off x="4786458" y="2903858"/>
              <a:ext cx="387163" cy="427893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 algn="l"/>
              <a:r>
                <a:rPr lang="en-AU" sz="1400" dirty="0">
                  <a:latin typeface="Arial" panose="020B0604020202020204" pitchFamily="34" charset="0"/>
                </a:rPr>
                <a:t>4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E69E88F7-48CF-46CB-B4EB-01EEB9B6B48F}"/>
                </a:ext>
              </a:extLst>
            </p:cNvPr>
            <p:cNvSpPr txBox="1"/>
            <p:nvPr/>
          </p:nvSpPr>
          <p:spPr>
            <a:xfrm>
              <a:off x="5232527" y="2375539"/>
              <a:ext cx="387163" cy="427893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 algn="l"/>
              <a:r>
                <a:rPr lang="en-AU" sz="1400" dirty="0">
                  <a:latin typeface="Arial" panose="020B0604020202020204" pitchFamily="34" charset="0"/>
                </a:rPr>
                <a:t>7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775F6BFC-930C-4BFC-A4D6-5A1BE268FAF9}"/>
                </a:ext>
              </a:extLst>
            </p:cNvPr>
            <p:cNvSpPr txBox="1"/>
            <p:nvPr/>
          </p:nvSpPr>
          <p:spPr>
            <a:xfrm>
              <a:off x="5259394" y="3440919"/>
              <a:ext cx="387163" cy="427893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 algn="l"/>
              <a:r>
                <a:rPr lang="en-AU" sz="1400" dirty="0">
                  <a:latin typeface="Arial" panose="020B0604020202020204" pitchFamily="34" charset="0"/>
                </a:rPr>
                <a:t>2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344955A6-D32C-4A22-9DB2-E8E7B831CD77}"/>
                </a:ext>
              </a:extLst>
            </p:cNvPr>
            <p:cNvSpPr txBox="1"/>
            <p:nvPr/>
          </p:nvSpPr>
          <p:spPr>
            <a:xfrm>
              <a:off x="5702447" y="3093303"/>
              <a:ext cx="387163" cy="427893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 algn="l"/>
              <a:r>
                <a:rPr lang="en-AU" sz="1400" dirty="0">
                  <a:latin typeface="Arial" panose="020B0604020202020204" pitchFamily="34" charset="0"/>
                </a:rPr>
                <a:t>2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54295428-A1EA-4913-AAC2-CE5621A8F800}"/>
                </a:ext>
              </a:extLst>
            </p:cNvPr>
            <p:cNvSpPr txBox="1"/>
            <p:nvPr/>
          </p:nvSpPr>
          <p:spPr>
            <a:xfrm>
              <a:off x="7333674" y="2581378"/>
              <a:ext cx="387163" cy="427893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 algn="l"/>
              <a:r>
                <a:rPr lang="en-AU" sz="1400" dirty="0">
                  <a:latin typeface="Arial" panose="020B0604020202020204" pitchFamily="34" charset="0"/>
                </a:rPr>
                <a:t>1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27FC1164-FE65-4CC4-A2E9-559FFCD35090}"/>
                </a:ext>
              </a:extLst>
            </p:cNvPr>
            <p:cNvSpPr txBox="1"/>
            <p:nvPr/>
          </p:nvSpPr>
          <p:spPr>
            <a:xfrm>
              <a:off x="6581690" y="2839782"/>
              <a:ext cx="387163" cy="427893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 algn="l"/>
              <a:r>
                <a:rPr lang="en-AU" sz="1400" dirty="0">
                  <a:latin typeface="Arial" panose="020B0604020202020204" pitchFamily="34" charset="0"/>
                </a:rPr>
                <a:t>3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00AADC16-CF6B-4635-AE7E-18651B7DC10C}"/>
                </a:ext>
              </a:extLst>
            </p:cNvPr>
            <p:cNvSpPr txBox="1"/>
            <p:nvPr/>
          </p:nvSpPr>
          <p:spPr>
            <a:xfrm>
              <a:off x="7823284" y="3148482"/>
              <a:ext cx="387163" cy="427893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 algn="l"/>
              <a:r>
                <a:rPr lang="en-AU" sz="1400" dirty="0">
                  <a:latin typeface="Arial" panose="020B0604020202020204" pitchFamily="34" charset="0"/>
                </a:rPr>
                <a:t>6</a:t>
              </a:r>
            </a:p>
          </p:txBody>
        </p:sp>
      </p:grpSp>
      <p:sp>
        <p:nvSpPr>
          <p:cNvPr id="64" name="TextBox 63">
            <a:extLst>
              <a:ext uri="{FF2B5EF4-FFF2-40B4-BE49-F238E27FC236}">
                <a16:creationId xmlns:a16="http://schemas.microsoft.com/office/drawing/2014/main" id="{F0C5AA23-5561-4A22-A322-252B8C53BA16}"/>
              </a:ext>
            </a:extLst>
          </p:cNvPr>
          <p:cNvSpPr txBox="1"/>
          <p:nvPr/>
        </p:nvSpPr>
        <p:spPr>
          <a:xfrm>
            <a:off x="4157983" y="217759"/>
            <a:ext cx="4948753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r>
              <a:rPr lang="en-AU" sz="1400" dirty="0">
                <a:latin typeface="Arial" panose="020B0604020202020204" pitchFamily="34" charset="0"/>
              </a:rPr>
              <a:t>You want to travel from Waitakere to Pukekohe. Which lines</a:t>
            </a:r>
          </a:p>
          <a:p>
            <a:pPr algn="l"/>
            <a:r>
              <a:rPr lang="en-AU" sz="1400" dirty="0">
                <a:latin typeface="Arial" panose="020B0604020202020204" pitchFamily="34" charset="0"/>
              </a:rPr>
              <a:t>should you travel? </a:t>
            </a:r>
          </a:p>
        </p:txBody>
      </p:sp>
    </p:spTree>
    <p:extLst>
      <p:ext uri="{BB962C8B-B14F-4D97-AF65-F5344CB8AC3E}">
        <p14:creationId xmlns:p14="http://schemas.microsoft.com/office/powerpoint/2010/main" val="257070689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6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1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2 - &amp;quot;Hsie network meeting – Narara valley&amp;quot;&quot;/&gt;&lt;property id=&quot;20307&quot; value=&quot;263&quot;/&gt;&lt;/object&gt;&lt;object type=&quot;3&quot; unique_id=&quot;10012&quot;&gt;&lt;property id=&quot;20148&quot; value=&quot;5&quot;/&gt;&lt;property id=&quot;20300&quot; value=&quot;Slide 6 - &amp;quot;Teaching and Learning Curriculum Website&amp;quot;&quot;/&gt;&lt;property id=&quot;20307&quot; value=&quot;288&quot;/&gt;&lt;/object&gt;&lt;object type=&quot;3&quot; unique_id=&quot;10015&quot;&gt;&lt;property id=&quot;20148&quot; value=&quot;5&quot;/&gt;&lt;property id=&quot;20300&quot; value=&quot;Slide 17 - &amp;quot;Extras&amp;quot;&quot;/&gt;&lt;property id=&quot;20307&quot; value=&quot;280&quot;/&gt;&lt;/object&gt;&lt;object type=&quot;3&quot; unique_id=&quot;10128&quot;&gt;&lt;property id=&quot;20148&quot; value=&quot;5&quot;/&gt;&lt;property id=&quot;20300&quot; value=&quot;Slide 1 - &amp;quot;Hsie network meeting – Narara valley&amp;quot;&quot;/&gt;&lt;property id=&quot;20307&quot; value=&quot;310&quot;/&gt;&lt;/object&gt;&lt;object type=&quot;3&quot; unique_id=&quot;10143&quot;&gt;&lt;property id=&quot;20148&quot; value=&quot;5&quot;/&gt;&lt;property id=&quot;20300&quot; value=&quot;Slide 3 - &amp;quot;Secondary education hsie update&amp;quot;&quot;/&gt;&lt;property id=&quot;20307&quot; value=&quot;339&quot;/&gt;&lt;/object&gt;&lt;object type=&quot;3&quot; unique_id=&quot;10144&quot;&gt;&lt;property id=&quot;20148&quot; value=&quot;5&quot;/&gt;&lt;property id=&quot;20300&quot; value=&quot;Slide 4 - &amp;quot;Aboriginal and Torres Strait Islander histories and cultures grant initiative&amp;quot;&quot;/&gt;&lt;property id=&quot;20307&quot; value=&quot;341&quot;/&gt;&lt;/object&gt;&lt;object type=&quot;3&quot; unique_id=&quot;10145&quot;&gt;&lt;property id=&quot;20148&quot; value=&quot;5&quot;/&gt;&lt;property id=&quot;20300&quot; value=&quot;Slide 5 - &amp;quot;HSIE Newsletter&amp;quot;&quot;/&gt;&lt;property id=&quot;20307&quot; value=&quot;340&quot;/&gt;&lt;/object&gt;&lt;object type=&quot;3&quot; unique_id=&quot;10146&quot;&gt;&lt;property id=&quot;20148&quot; value=&quot;5&quot;/&gt;&lt;property id=&quot;20300&quot; value=&quot;Slide 7 - &amp;quot;Teaching and learning curriculum website&amp;quot;&quot;/&gt;&lt;property id=&quot;20307&quot; value=&quot;332&quot;/&gt;&lt;/object&gt;&lt;object type=&quot;3&quot; unique_id=&quot;10147&quot;&gt;&lt;property id=&quot;20148&quot; value=&quot;5&quot;/&gt;&lt;property id=&quot;20300&quot; value=&quot;Slide 8 - &amp;quot;HSIE 7-12 in 2018&amp;quot;&quot;/&gt;&lt;property id=&quot;20307&quot; value=&quot;338&quot;/&gt;&lt;/object&gt;&lt;object type=&quot;3&quot; unique_id=&quot;10148&quot;&gt;&lt;property id=&quot;20148&quot; value=&quot;5&quot;/&gt;&lt;property id=&quot;20300&quot; value=&quot;Slide 9 - &amp;quot;Resources – new for Semester 1 2018&amp;quot;&quot;/&gt;&lt;property id=&quot;20307&quot; value=&quot;333&quot;/&gt;&lt;/object&gt;&lt;object type=&quot;3&quot; unique_id=&quot;10149&quot;&gt;&lt;property id=&quot;20148&quot; value=&quot;5&quot;/&gt;&lt;property id=&quot;20300&quot; value=&quot;Slide 10 - &amp;quot;Terminology in history k-10&amp;quot;&quot;/&gt;&lt;property id=&quot;20307&quot; value=&quot;335&quot;/&gt;&lt;/object&gt;&lt;object type=&quot;3&quot; unique_id=&quot;10150&quot;&gt;&lt;property id=&quot;20148&quot; value=&quot;5&quot;/&gt;&lt;property id=&quot;20300&quot; value=&quot;Slide 11 - &amp;quot;Terminology in geography k-10&amp;quot;&quot;/&gt;&lt;property id=&quot;20307&quot; value=&quot;334&quot;/&gt;&lt;/object&gt;&lt;object type=&quot;3&quot; unique_id=&quot;10151&quot;&gt;&lt;property id=&quot;20148&quot; value=&quot;5&quot;/&gt;&lt;property id=&quot;20300&quot; value=&quot;Slide 12 - &amp;quot;STAGE 6 HISTORY – MeSH PROJECT&amp;quot;&quot;/&gt;&lt;property id=&quot;20307&quot; value=&quot;342&quot;/&gt;&lt;/object&gt;&lt;object type=&quot;3&quot; unique_id=&quot;10152&quot;&gt;&lt;property id=&quot;20148&quot; value=&quot;5&quot;/&gt;&lt;property id=&quot;20300&quot; value=&quot;Slide 13 - &amp;quot;STAGE 6 HISTORY – MeSH PROJECT&amp;quot;&quot;/&gt;&lt;property id=&quot;20307&quot; value=&quot;346&quot;/&gt;&lt;/object&gt;&lt;object type=&quot;3&quot; unique_id=&quot;10153&quot;&gt;&lt;property id=&quot;20148&quot; value=&quot;5&quot;/&gt;&lt;property id=&quot;20300&quot; value=&quot;Slide 14 - &amp;quot;History - mEsh project  &amp;quot;&quot;/&gt;&lt;property id=&quot;20307&quot; value=&quot;347&quot;/&gt;&lt;/object&gt;&lt;object type=&quot;3&quot; unique_id=&quot;10154&quot;&gt;&lt;property id=&quot;20148&quot; value=&quot;5&quot;/&gt;&lt;property id=&quot;20300&quot; value=&quot;Slide 15 - &amp;quot;A Guide to using picture books in history&amp;quot;&quot;/&gt;&lt;property id=&quot;20307&quot; value=&quot;348&quot;/&gt;&lt;/object&gt;&lt;object type=&quot;3&quot; unique_id=&quot;10155&quot;&gt;&lt;property id=&quot;20148&quot; value=&quot;5&quot;/&gt;&lt;property id=&quot;20300&quot; value=&quot;Slide 16 - &amp;quot;Using picture books for intercultural understanding&amp;quot;&quot;/&gt;&lt;property id=&quot;20307&quot; value=&quot;349&quot;/&gt;&lt;/object&gt;&lt;object type=&quot;3&quot; unique_id=&quot;10156&quot;&gt;&lt;property id=&quot;20148&quot; value=&quot;5&quot;/&gt;&lt;property id=&quot;20300&quot; value=&quot;Slide 18 - &amp;quot;Questions&amp;quot;&quot;/&gt;&lt;property id=&quot;20307&quot; value=&quot;350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Dept of Education">
      <a:dk1>
        <a:sysClr val="windowText" lastClr="000000"/>
      </a:dk1>
      <a:lt1>
        <a:sysClr val="window" lastClr="FFFFFF"/>
      </a:lt1>
      <a:dk2>
        <a:srgbClr val="425968"/>
      </a:dk2>
      <a:lt2>
        <a:srgbClr val="EEECE1"/>
      </a:lt2>
      <a:accent1>
        <a:srgbClr val="00ABC3"/>
      </a:accent1>
      <a:accent2>
        <a:srgbClr val="00B178"/>
      </a:accent2>
      <a:accent3>
        <a:srgbClr val="9ACAEB"/>
      </a:accent3>
      <a:accent4>
        <a:srgbClr val="A87EB1"/>
      </a:accent4>
      <a:accent5>
        <a:srgbClr val="4BACC6"/>
      </a:accent5>
      <a:accent6>
        <a:srgbClr val="FFC623"/>
      </a:accent6>
      <a:hlink>
        <a:srgbClr val="0000FF"/>
      </a:hlink>
      <a:folHlink>
        <a:srgbClr val="800080"/>
      </a:folHlink>
    </a:clrScheme>
    <a:fontScheme name="Dept of Education">
      <a:majorFont>
        <a:latin typeface="Montserrat"/>
        <a:ea typeface=""/>
        <a:cs typeface=""/>
      </a:majorFont>
      <a:minorFont>
        <a:latin typeface="Montserrat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20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DoE">
      <a:dk1>
        <a:srgbClr val="000000"/>
      </a:dk1>
      <a:lt1>
        <a:srgbClr val="FFFFFF"/>
      </a:lt1>
      <a:dk2>
        <a:srgbClr val="041E42"/>
      </a:dk2>
      <a:lt2>
        <a:srgbClr val="C8DCF0"/>
      </a:lt2>
      <a:accent1>
        <a:srgbClr val="1D428A"/>
      </a:accent1>
      <a:accent2>
        <a:srgbClr val="407EC9"/>
      </a:accent2>
      <a:accent3>
        <a:srgbClr val="6CACE4"/>
      </a:accent3>
      <a:accent4>
        <a:srgbClr val="C8DCF0"/>
      </a:accent4>
      <a:accent5>
        <a:srgbClr val="CE0037"/>
      </a:accent5>
      <a:accent6>
        <a:srgbClr val="F3B8B5"/>
      </a:accent6>
      <a:hlink>
        <a:srgbClr val="385E9D"/>
      </a:hlink>
      <a:folHlink>
        <a:srgbClr val="6CACE4"/>
      </a:folHlink>
    </a:clrScheme>
    <a:fontScheme name="DoE">
      <a:majorFont>
        <a:latin typeface="Montserrat SemiBold"/>
        <a:ea typeface=""/>
        <a:cs typeface=""/>
      </a:majorFont>
      <a:minorFont>
        <a:latin typeface="Montserrat Medium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5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20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 algn="l">
          <a:defRPr sz="1400" dirty="0" err="1" smtClean="0"/>
        </a:defPPr>
      </a:lstStyle>
    </a:txDef>
  </a:objectDefaults>
  <a:extraClrSchemeLst/>
  <a:custClrLst>
    <a:custClr name="Corporate 1">
      <a:srgbClr val="19233E"/>
    </a:custClr>
    <a:custClr name="Corporate 2">
      <a:srgbClr val="D70C3D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Teachers/Parents 1">
      <a:srgbClr val="1D428A"/>
    </a:custClr>
    <a:custClr name="Teachers/Parents 2">
      <a:srgbClr val="385E9D"/>
    </a:custClr>
    <a:custClr name="Teachers/Parents 3">
      <a:srgbClr val="407EC9"/>
    </a:custClr>
    <a:custClr name="Teachers/Parents 4">
      <a:srgbClr val="6CACE4"/>
    </a:custClr>
    <a:custClr name="Teachers/Parents 5">
      <a:srgbClr val="C8C9C7"/>
    </a:custClr>
    <a:custClr name="Teachers/Parents 6">
      <a:srgbClr val="E6E7EA"/>
    </a:custClr>
    <a:custClr name="Teachers/Parents 7">
      <a:srgbClr val="9D2235"/>
    </a:custClr>
    <a:custClr name="BLANK">
      <a:srgbClr val="FFFFFF"/>
    </a:custClr>
    <a:custClr name="BLANK">
      <a:srgbClr val="FFFFFF"/>
    </a:custClr>
    <a:custClr name="BLANK">
      <a:srgbClr val="FFFFFF"/>
    </a:custClr>
    <a:custClr name="Students 1">
      <a:srgbClr val="A4C8E1"/>
    </a:custClr>
    <a:custClr name="Students 2">
      <a:srgbClr val="C6DAE7"/>
    </a:custClr>
    <a:custClr name="Students 3">
      <a:srgbClr val="E56A54"/>
    </a:custClr>
    <a:custClr name="Students 4">
      <a:srgbClr val="E9C4C7"/>
    </a:custClr>
  </a:custClrLst>
  <a:extLst>
    <a:ext uri="{05A4C25C-085E-4340-85A3-A5531E510DB2}">
      <thm15:themeFamily xmlns:thm15="http://schemas.microsoft.com/office/thememl/2012/main" name="AC_DoE_Powerpoint_standard_V2" id="{162636CB-DEDF-1B48-B577-F03BA5CCDE48}" vid="{B0582155-A0F6-D44F-8DCE-C5F290BF8915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EDB57D06BEA83488E102467783CB60D" ma:contentTypeVersion="13" ma:contentTypeDescription="Create a new document." ma:contentTypeScope="" ma:versionID="84eca34ef204cb9cf9287e2e048d1066">
  <xsd:schema xmlns:xsd="http://www.w3.org/2001/XMLSchema" xmlns:xs="http://www.w3.org/2001/XMLSchema" xmlns:p="http://schemas.microsoft.com/office/2006/metadata/properties" xmlns:ns3="02777ac0-bca4-49b9-b304-d2b7eff515d1" xmlns:ns4="33c16299-9e76-4446-b84b-eefe81b91f72" targetNamespace="http://schemas.microsoft.com/office/2006/metadata/properties" ma:root="true" ma:fieldsID="f8d85e542eeb9bafddc4e5c50f779c86" ns3:_="" ns4:_="">
    <xsd:import namespace="02777ac0-bca4-49b9-b304-d2b7eff515d1"/>
    <xsd:import namespace="33c16299-9e76-4446-b84b-eefe81b91f7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2777ac0-bca4-49b9-b304-d2b7eff515d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c16299-9e76-4446-b84b-eefe81b91f72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680B647-0F3D-4159-9B6B-D835FC50947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2777ac0-bca4-49b9-b304-d2b7eff515d1"/>
    <ds:schemaRef ds:uri="33c16299-9e76-4446-b84b-eefe81b91f7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4997425-2810-4B98-A1B8-5F6B9DB42B4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A0325CA-BD4F-46A3-9826-93F2C890BE97}">
  <ds:schemaRefs>
    <ds:schemaRef ds:uri="http://purl.org/dc/elements/1.1/"/>
    <ds:schemaRef ds:uri="http://schemas.openxmlformats.org/package/2006/metadata/core-properties"/>
    <ds:schemaRef ds:uri="02777ac0-bca4-49b9-b304-d2b7eff515d1"/>
    <ds:schemaRef ds:uri="http://purl.org/dc/terms/"/>
    <ds:schemaRef ds:uri="http://schemas.microsoft.com/office/2006/documentManagement/types"/>
    <ds:schemaRef ds:uri="http://schemas.microsoft.com/office/2006/metadata/properties"/>
    <ds:schemaRef ds:uri="33c16299-9e76-4446-b84b-eefe81b91f72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449</Words>
  <Application>Microsoft Office PowerPoint</Application>
  <PresentationFormat>On-screen Show (16:9)</PresentationFormat>
  <Paragraphs>117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8" baseType="lpstr">
      <vt:lpstr>Arial</vt:lpstr>
      <vt:lpstr>Calibri</vt:lpstr>
      <vt:lpstr>Courier New</vt:lpstr>
      <vt:lpstr>Montserrat</vt:lpstr>
      <vt:lpstr>Montserrat Light</vt:lpstr>
      <vt:lpstr>Montserrat Medium</vt:lpstr>
      <vt:lpstr>Montserrat SemiBold</vt:lpstr>
      <vt:lpstr>Wingdings</vt:lpstr>
      <vt:lpstr>Office Theme</vt:lpstr>
      <vt:lpstr>1_Office Theme</vt:lpstr>
      <vt:lpstr>The language of networks</vt:lpstr>
      <vt:lpstr>The language of networks</vt:lpstr>
      <vt:lpstr>The language of networks</vt:lpstr>
      <vt:lpstr>The language of networks</vt:lpstr>
      <vt:lpstr>The language of networks</vt:lpstr>
      <vt:lpstr>The language of networks</vt:lpstr>
      <vt:lpstr>The language of networks</vt:lpstr>
      <vt:lpstr>The language of networks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network terminology</dc:title>
  <dc:creator>NSW Department of Education</dc:creator>
  <cp:keywords>Stage 6</cp:keywords>
  <cp:lastModifiedBy>Vas Ratusau</cp:lastModifiedBy>
  <cp:revision>2</cp:revision>
  <dcterms:created xsi:type="dcterms:W3CDTF">2021-02-16T23:07:54Z</dcterms:created>
  <dcterms:modified xsi:type="dcterms:W3CDTF">2021-02-16T23:08:47Z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0x010100CEDB57D06BEA83488E102467783CB60D</vt:lpwstr>
  </property>
</Properties>
</file>