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3"/>
  </p:notesMasterIdLst>
  <p:handoutMasterIdLst>
    <p:handoutMasterId r:id="rId14"/>
  </p:handoutMasterIdLst>
  <p:sldIdLst>
    <p:sldId id="293" r:id="rId5"/>
    <p:sldId id="328" r:id="rId6"/>
    <p:sldId id="329" r:id="rId7"/>
    <p:sldId id="336" r:id="rId8"/>
    <p:sldId id="321" r:id="rId9"/>
    <p:sldId id="322" r:id="rId10"/>
    <p:sldId id="323" r:id="rId11"/>
    <p:sldId id="337" r:id="rId12"/>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93"/>
            <p14:sldId id="328"/>
            <p14:sldId id="329"/>
            <p14:sldId id="336"/>
            <p14:sldId id="321"/>
            <p14:sldId id="322"/>
            <p14:sldId id="323"/>
            <p14:sldId id="337"/>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371F4-C27D-9405-BB62-9DA0DF4D0007}" name="Taryn Ablott" initials="TA" userId="S::taryn.ablott@det.nsw.edu.au::4dfef39f-2539-47b6-9f4a-428105b9b8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E0037"/>
    <a:srgbClr val="6CACE4"/>
    <a:srgbClr val="407EC9"/>
    <a:srgbClr val="385E9D"/>
    <a:srgbClr val="000000"/>
    <a:srgbClr val="D70C3D"/>
    <a:srgbClr val="19233E"/>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6AC0E-8CD5-44CF-AC8E-795D64E77FAA}" v="42" dt="2021-11-24T11:32:12.876"/>
    <p1510:client id="{6F7CCE06-95E9-4620-AB2E-68721B8971C4}" v="4" dt="2021-11-24T11:38:20.019"/>
    <p1510:client id="{C26014F4-CBF7-D159-79BD-AB914EAAE0CF}" v="17" dt="2021-12-09T23:25:48.147"/>
    <p1510:client id="{DFA558F4-BBFC-1B61-287C-41431BD6DBED}" v="66" dt="2021-11-24T20:49:32.744"/>
    <p1510:client id="{EA8A48C9-CEE1-0379-A58F-F6A8DA13A11F}" v="1" dt="2021-11-24T04:26:02.38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97" autoAdjust="0"/>
  </p:normalViewPr>
  <p:slideViewPr>
    <p:cSldViewPr snapToGrid="0" showGuides="1">
      <p:cViewPr varScale="1">
        <p:scale>
          <a:sx n="104" d="100"/>
          <a:sy n="104" d="100"/>
        </p:scale>
        <p:origin x="870" y="102"/>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ster Carmeli" userId="S::easter.carmeli@det.nsw.edu.au::ba8d3078-1e0c-486b-a8bb-489542d2f92d" providerId="AD" clId="Web-{DFA558F4-BBFC-1B61-287C-41431BD6DBED}"/>
    <pc:docChg chg="modSld">
      <pc:chgData name="Easter Carmeli" userId="S::easter.carmeli@det.nsw.edu.au::ba8d3078-1e0c-486b-a8bb-489542d2f92d" providerId="AD" clId="Web-{DFA558F4-BBFC-1B61-287C-41431BD6DBED}" dt="2021-11-24T20:49:32.744" v="65" actId="20577"/>
      <pc:docMkLst>
        <pc:docMk/>
      </pc:docMkLst>
      <pc:sldChg chg="modSp">
        <pc:chgData name="Easter Carmeli" userId="S::easter.carmeli@det.nsw.edu.au::ba8d3078-1e0c-486b-a8bb-489542d2f92d" providerId="AD" clId="Web-{DFA558F4-BBFC-1B61-287C-41431BD6DBED}" dt="2021-11-24T20:49:32.744" v="65" actId="20577"/>
        <pc:sldMkLst>
          <pc:docMk/>
          <pc:sldMk cId="1467612096" sldId="322"/>
        </pc:sldMkLst>
        <pc:spChg chg="mod">
          <ac:chgData name="Easter Carmeli" userId="S::easter.carmeli@det.nsw.edu.au::ba8d3078-1e0c-486b-a8bb-489542d2f92d" providerId="AD" clId="Web-{DFA558F4-BBFC-1B61-287C-41431BD6DBED}" dt="2021-11-24T20:49:32.744" v="65" actId="20577"/>
          <ac:spMkLst>
            <pc:docMk/>
            <pc:sldMk cId="1467612096" sldId="322"/>
            <ac:spMk id="5" creationId="{4FBC109A-2A73-4DA3-9433-BFBC085FAA36}"/>
          </ac:spMkLst>
        </pc:spChg>
      </pc:sldChg>
    </pc:docChg>
  </pc:docChgLst>
  <pc:docChgLst>
    <pc:chgData name="Gabrielle Innes" userId="9be9f99f-bcba-43ce-adba-f18bf8245f7b" providerId="ADAL" clId="{6F8D5705-7C23-4DA5-AF3B-8950559A5132}"/>
    <pc:docChg chg="undo custSel addSld delSld modSld delSection modSection">
      <pc:chgData name="Gabrielle Innes" userId="9be9f99f-bcba-43ce-adba-f18bf8245f7b" providerId="ADAL" clId="{6F8D5705-7C23-4DA5-AF3B-8950559A5132}" dt="2021-11-22T05:21:09.621" v="715" actId="14100"/>
      <pc:docMkLst>
        <pc:docMk/>
      </pc:docMkLst>
      <pc:sldChg chg="modSp">
        <pc:chgData name="Gabrielle Innes" userId="9be9f99f-bcba-43ce-adba-f18bf8245f7b" providerId="ADAL" clId="{6F8D5705-7C23-4DA5-AF3B-8950559A5132}" dt="2021-11-22T04:44:39.280" v="62" actId="20577"/>
        <pc:sldMkLst>
          <pc:docMk/>
          <pc:sldMk cId="206644145" sldId="293"/>
        </pc:sldMkLst>
        <pc:spChg chg="mod">
          <ac:chgData name="Gabrielle Innes" userId="9be9f99f-bcba-43ce-adba-f18bf8245f7b" providerId="ADAL" clId="{6F8D5705-7C23-4DA5-AF3B-8950559A5132}" dt="2021-11-22T04:44:39.280" v="62" actId="20577"/>
          <ac:spMkLst>
            <pc:docMk/>
            <pc:sldMk cId="206644145" sldId="293"/>
            <ac:spMk id="2" creationId="{457BCA70-963E-4EE0-8AF7-8F32BEF3E1DC}"/>
          </ac:spMkLst>
        </pc:spChg>
      </pc:sldChg>
      <pc:sldChg chg="addSp delSp modSp">
        <pc:chgData name="Gabrielle Innes" userId="9be9f99f-bcba-43ce-adba-f18bf8245f7b" providerId="ADAL" clId="{6F8D5705-7C23-4DA5-AF3B-8950559A5132}" dt="2021-11-22T04:54:52.345" v="529" actId="1076"/>
        <pc:sldMkLst>
          <pc:docMk/>
          <pc:sldMk cId="874185483" sldId="321"/>
        </pc:sldMkLst>
        <pc:spChg chg="del">
          <ac:chgData name="Gabrielle Innes" userId="9be9f99f-bcba-43ce-adba-f18bf8245f7b" providerId="ADAL" clId="{6F8D5705-7C23-4DA5-AF3B-8950559A5132}" dt="2021-11-22T04:51:33.452" v="230" actId="478"/>
          <ac:spMkLst>
            <pc:docMk/>
            <pc:sldMk cId="874185483" sldId="321"/>
            <ac:spMk id="8" creationId="{17C988B7-AA05-40BB-8C5B-A771DE34F36F}"/>
          </ac:spMkLst>
        </pc:spChg>
        <pc:spChg chg="del topLvl">
          <ac:chgData name="Gabrielle Innes" userId="9be9f99f-bcba-43ce-adba-f18bf8245f7b" providerId="ADAL" clId="{6F8D5705-7C23-4DA5-AF3B-8950559A5132}" dt="2021-11-22T04:52:14.004" v="311" actId="478"/>
          <ac:spMkLst>
            <pc:docMk/>
            <pc:sldMk cId="874185483" sldId="321"/>
            <ac:spMk id="14" creationId="{AA6248D1-042D-4516-BEE0-6197C539104E}"/>
          </ac:spMkLst>
        </pc:spChg>
        <pc:spChg chg="mod">
          <ac:chgData name="Gabrielle Innes" userId="9be9f99f-bcba-43ce-adba-f18bf8245f7b" providerId="ADAL" clId="{6F8D5705-7C23-4DA5-AF3B-8950559A5132}" dt="2021-11-22T04:54:43.116" v="527" actId="1076"/>
          <ac:spMkLst>
            <pc:docMk/>
            <pc:sldMk cId="874185483" sldId="321"/>
            <ac:spMk id="20" creationId="{0DF6FA48-04DA-4A44-94EE-6EC8D214A00B}"/>
          </ac:spMkLst>
        </pc:spChg>
        <pc:spChg chg="mod">
          <ac:chgData name="Gabrielle Innes" userId="9be9f99f-bcba-43ce-adba-f18bf8245f7b" providerId="ADAL" clId="{6F8D5705-7C23-4DA5-AF3B-8950559A5132}" dt="2021-11-22T04:51:24.011" v="225" actId="313"/>
          <ac:spMkLst>
            <pc:docMk/>
            <pc:sldMk cId="874185483" sldId="321"/>
            <ac:spMk id="24" creationId="{5139CCF8-EDB7-4A2C-B446-8BC7993E5A66}"/>
          </ac:spMkLst>
        </pc:spChg>
        <pc:spChg chg="del topLvl">
          <ac:chgData name="Gabrielle Innes" userId="9be9f99f-bcba-43ce-adba-f18bf8245f7b" providerId="ADAL" clId="{6F8D5705-7C23-4DA5-AF3B-8950559A5132}" dt="2021-11-22T04:53:54.023" v="467" actId="478"/>
          <ac:spMkLst>
            <pc:docMk/>
            <pc:sldMk cId="874185483" sldId="321"/>
            <ac:spMk id="29" creationId="{95D076F5-F520-469A-953A-F2DEA021FB04}"/>
          </ac:spMkLst>
        </pc:spChg>
        <pc:spChg chg="add del mod">
          <ac:chgData name="Gabrielle Innes" userId="9be9f99f-bcba-43ce-adba-f18bf8245f7b" providerId="ADAL" clId="{6F8D5705-7C23-4DA5-AF3B-8950559A5132}" dt="2021-11-22T04:54:46.377" v="528" actId="1076"/>
          <ac:spMkLst>
            <pc:docMk/>
            <pc:sldMk cId="874185483" sldId="321"/>
            <ac:spMk id="31" creationId="{70E5A2BE-86F1-4455-AFF5-F2960B0AA2CE}"/>
          </ac:spMkLst>
        </pc:spChg>
        <pc:spChg chg="mod">
          <ac:chgData name="Gabrielle Innes" userId="9be9f99f-bcba-43ce-adba-f18bf8245f7b" providerId="ADAL" clId="{6F8D5705-7C23-4DA5-AF3B-8950559A5132}" dt="2021-11-22T04:54:52.345" v="529" actId="1076"/>
          <ac:spMkLst>
            <pc:docMk/>
            <pc:sldMk cId="874185483" sldId="321"/>
            <ac:spMk id="34" creationId="{D10D4011-F260-4119-9FE6-7395D7E80045}"/>
          </ac:spMkLst>
        </pc:spChg>
        <pc:spChg chg="mod topLvl">
          <ac:chgData name="Gabrielle Innes" userId="9be9f99f-bcba-43ce-adba-f18bf8245f7b" providerId="ADAL" clId="{6F8D5705-7C23-4DA5-AF3B-8950559A5132}" dt="2021-11-22T04:53:36.002" v="462" actId="14100"/>
          <ac:spMkLst>
            <pc:docMk/>
            <pc:sldMk cId="874185483" sldId="321"/>
            <ac:spMk id="48" creationId="{081BC523-2ED4-41C3-B9AB-28F3C9845CF6}"/>
          </ac:spMkLst>
        </pc:spChg>
        <pc:spChg chg="topLvl">
          <ac:chgData name="Gabrielle Innes" userId="9be9f99f-bcba-43ce-adba-f18bf8245f7b" providerId="ADAL" clId="{6F8D5705-7C23-4DA5-AF3B-8950559A5132}" dt="2021-11-22T04:53:54.023" v="467" actId="478"/>
          <ac:spMkLst>
            <pc:docMk/>
            <pc:sldMk cId="874185483" sldId="321"/>
            <ac:spMk id="57" creationId="{831C4C19-7D60-426F-91A8-7F656F788F4D}"/>
          </ac:spMkLst>
        </pc:spChg>
        <pc:grpChg chg="del">
          <ac:chgData name="Gabrielle Innes" userId="9be9f99f-bcba-43ce-adba-f18bf8245f7b" providerId="ADAL" clId="{6F8D5705-7C23-4DA5-AF3B-8950559A5132}" dt="2021-11-22T04:52:14.004" v="311" actId="478"/>
          <ac:grpSpMkLst>
            <pc:docMk/>
            <pc:sldMk cId="874185483" sldId="321"/>
            <ac:grpSpMk id="2" creationId="{D8FF2BED-510A-4B75-8FA9-CAB7E94B2BF3}"/>
          </ac:grpSpMkLst>
        </pc:grpChg>
        <pc:grpChg chg="mod">
          <ac:chgData name="Gabrielle Innes" userId="9be9f99f-bcba-43ce-adba-f18bf8245f7b" providerId="ADAL" clId="{6F8D5705-7C23-4DA5-AF3B-8950559A5132}" dt="2021-11-22T04:53:32.437" v="461" actId="14100"/>
          <ac:grpSpMkLst>
            <pc:docMk/>
            <pc:sldMk cId="874185483" sldId="321"/>
            <ac:grpSpMk id="5" creationId="{E307A7D3-C46B-42E0-8A88-526CB0E38B87}"/>
          </ac:grpSpMkLst>
        </pc:grpChg>
        <pc:grpChg chg="mod">
          <ac:chgData name="Gabrielle Innes" userId="9be9f99f-bcba-43ce-adba-f18bf8245f7b" providerId="ADAL" clId="{6F8D5705-7C23-4DA5-AF3B-8950559A5132}" dt="2021-11-22T04:53:28.628" v="460" actId="14100"/>
          <ac:grpSpMkLst>
            <pc:docMk/>
            <pc:sldMk cId="874185483" sldId="321"/>
            <ac:grpSpMk id="6" creationId="{0BB36E06-1703-4A91-BC70-8A448DE1E198}"/>
          </ac:grpSpMkLst>
        </pc:grpChg>
        <pc:grpChg chg="del mod">
          <ac:chgData name="Gabrielle Innes" userId="9be9f99f-bcba-43ce-adba-f18bf8245f7b" providerId="ADAL" clId="{6F8D5705-7C23-4DA5-AF3B-8950559A5132}" dt="2021-11-22T04:53:54.023" v="467" actId="478"/>
          <ac:grpSpMkLst>
            <pc:docMk/>
            <pc:sldMk cId="874185483" sldId="321"/>
            <ac:grpSpMk id="7" creationId="{81E5F0BB-1DA3-435A-B871-AD8DD1F257D2}"/>
          </ac:grpSpMkLst>
        </pc:grpChg>
        <pc:picChg chg="del">
          <ac:chgData name="Gabrielle Innes" userId="9be9f99f-bcba-43ce-adba-f18bf8245f7b" providerId="ADAL" clId="{6F8D5705-7C23-4DA5-AF3B-8950559A5132}" dt="2021-11-22T04:51:27.806" v="226" actId="478"/>
          <ac:picMkLst>
            <pc:docMk/>
            <pc:sldMk cId="874185483" sldId="321"/>
            <ac:picMk id="25" creationId="{B5CFC442-D5DE-410F-8940-CEEF68AF8D69}"/>
          </ac:picMkLst>
        </pc:picChg>
        <pc:picChg chg="del">
          <ac:chgData name="Gabrielle Innes" userId="9be9f99f-bcba-43ce-adba-f18bf8245f7b" providerId="ADAL" clId="{6F8D5705-7C23-4DA5-AF3B-8950559A5132}" dt="2021-11-22T04:51:28.689" v="227" actId="478"/>
          <ac:picMkLst>
            <pc:docMk/>
            <pc:sldMk cId="874185483" sldId="321"/>
            <ac:picMk id="26" creationId="{DD4F7A7B-8B5B-4474-9476-8432895EA797}"/>
          </ac:picMkLst>
        </pc:picChg>
        <pc:picChg chg="del">
          <ac:chgData name="Gabrielle Innes" userId="9be9f99f-bcba-43ce-adba-f18bf8245f7b" providerId="ADAL" clId="{6F8D5705-7C23-4DA5-AF3B-8950559A5132}" dt="2021-11-22T04:51:29.241" v="228" actId="478"/>
          <ac:picMkLst>
            <pc:docMk/>
            <pc:sldMk cId="874185483" sldId="321"/>
            <ac:picMk id="27" creationId="{689822DD-DD4B-40F1-9BA9-E117C08F21B5}"/>
          </ac:picMkLst>
        </pc:picChg>
      </pc:sldChg>
      <pc:sldChg chg="modSp">
        <pc:chgData name="Gabrielle Innes" userId="9be9f99f-bcba-43ce-adba-f18bf8245f7b" providerId="ADAL" clId="{6F8D5705-7C23-4DA5-AF3B-8950559A5132}" dt="2021-11-22T05:10:50.863" v="603" actId="20577"/>
        <pc:sldMkLst>
          <pc:docMk/>
          <pc:sldMk cId="1467612096" sldId="322"/>
        </pc:sldMkLst>
        <pc:spChg chg="mod">
          <ac:chgData name="Gabrielle Innes" userId="9be9f99f-bcba-43ce-adba-f18bf8245f7b" providerId="ADAL" clId="{6F8D5705-7C23-4DA5-AF3B-8950559A5132}" dt="2021-11-22T05:10:50.863" v="603" actId="20577"/>
          <ac:spMkLst>
            <pc:docMk/>
            <pc:sldMk cId="1467612096" sldId="322"/>
            <ac:spMk id="5" creationId="{4FBC109A-2A73-4DA3-9433-BFBC085FAA36}"/>
          </ac:spMkLst>
        </pc:spChg>
      </pc:sldChg>
      <pc:sldChg chg="modSp">
        <pc:chgData name="Gabrielle Innes" userId="9be9f99f-bcba-43ce-adba-f18bf8245f7b" providerId="ADAL" clId="{6F8D5705-7C23-4DA5-AF3B-8950559A5132}" dt="2021-11-22T05:21:09.621" v="715" actId="14100"/>
        <pc:sldMkLst>
          <pc:docMk/>
          <pc:sldMk cId="1697660082" sldId="323"/>
        </pc:sldMkLst>
        <pc:spChg chg="mod">
          <ac:chgData name="Gabrielle Innes" userId="9be9f99f-bcba-43ce-adba-f18bf8245f7b" providerId="ADAL" clId="{6F8D5705-7C23-4DA5-AF3B-8950559A5132}" dt="2021-11-22T05:20:08.787" v="695" actId="14100"/>
          <ac:spMkLst>
            <pc:docMk/>
            <pc:sldMk cId="1697660082" sldId="323"/>
            <ac:spMk id="73" creationId="{D8F0AAEB-A430-4FFB-82F8-1C7120D67ACA}"/>
          </ac:spMkLst>
        </pc:spChg>
        <pc:spChg chg="mod">
          <ac:chgData name="Gabrielle Innes" userId="9be9f99f-bcba-43ce-adba-f18bf8245f7b" providerId="ADAL" clId="{6F8D5705-7C23-4DA5-AF3B-8950559A5132}" dt="2021-11-22T05:21:00.889" v="712" actId="14100"/>
          <ac:spMkLst>
            <pc:docMk/>
            <pc:sldMk cId="1697660082" sldId="323"/>
            <ac:spMk id="74" creationId="{BA4A90FF-10F1-4A12-908C-8AE5AE9F7599}"/>
          </ac:spMkLst>
        </pc:spChg>
        <pc:spChg chg="mod">
          <ac:chgData name="Gabrielle Innes" userId="9be9f99f-bcba-43ce-adba-f18bf8245f7b" providerId="ADAL" clId="{6F8D5705-7C23-4DA5-AF3B-8950559A5132}" dt="2021-11-22T05:21:09.621" v="715" actId="14100"/>
          <ac:spMkLst>
            <pc:docMk/>
            <pc:sldMk cId="1697660082" sldId="323"/>
            <ac:spMk id="75" creationId="{856D444B-256C-4636-A20C-3011ABFA6CF6}"/>
          </ac:spMkLst>
        </pc:spChg>
        <pc:grpChg chg="mod">
          <ac:chgData name="Gabrielle Innes" userId="9be9f99f-bcba-43ce-adba-f18bf8245f7b" providerId="ADAL" clId="{6F8D5705-7C23-4DA5-AF3B-8950559A5132}" dt="2021-11-22T05:20:06.174" v="694" actId="14100"/>
          <ac:grpSpMkLst>
            <pc:docMk/>
            <pc:sldMk cId="1697660082" sldId="323"/>
            <ac:grpSpMk id="77" creationId="{FE4A042C-F992-4754-A1BD-764E2C92B63A}"/>
          </ac:grpSpMkLst>
        </pc:grpChg>
        <pc:grpChg chg="mod">
          <ac:chgData name="Gabrielle Innes" userId="9be9f99f-bcba-43ce-adba-f18bf8245f7b" providerId="ADAL" clId="{6F8D5705-7C23-4DA5-AF3B-8950559A5132}" dt="2021-11-22T05:20:36.309" v="705" actId="1076"/>
          <ac:grpSpMkLst>
            <pc:docMk/>
            <pc:sldMk cId="1697660082" sldId="323"/>
            <ac:grpSpMk id="78" creationId="{FA9E0170-27A8-4A12-AB8C-5097A787F3A3}"/>
          </ac:grpSpMkLst>
        </pc:grpChg>
        <pc:grpChg chg="mod">
          <ac:chgData name="Gabrielle Innes" userId="9be9f99f-bcba-43ce-adba-f18bf8245f7b" providerId="ADAL" clId="{6F8D5705-7C23-4DA5-AF3B-8950559A5132}" dt="2021-11-22T05:20:47.453" v="709" actId="1076"/>
          <ac:grpSpMkLst>
            <pc:docMk/>
            <pc:sldMk cId="1697660082" sldId="323"/>
            <ac:grpSpMk id="79" creationId="{8C984D15-239A-426E-9CB7-3C5B41FE107B}"/>
          </ac:grpSpMkLst>
        </pc:grpChg>
        <pc:picChg chg="mod">
          <ac:chgData name="Gabrielle Innes" userId="9be9f99f-bcba-43ce-adba-f18bf8245f7b" providerId="ADAL" clId="{6F8D5705-7C23-4DA5-AF3B-8950559A5132}" dt="2021-11-22T05:20:50.037" v="710" actId="1076"/>
          <ac:picMkLst>
            <pc:docMk/>
            <pc:sldMk cId="1697660082" sldId="323"/>
            <ac:picMk id="19" creationId="{23B8381A-C748-4D57-B405-DC4B7195B718}"/>
          </ac:picMkLst>
        </pc:picChg>
        <pc:picChg chg="mod">
          <ac:chgData name="Gabrielle Innes" userId="9be9f99f-bcba-43ce-adba-f18bf8245f7b" providerId="ADAL" clId="{6F8D5705-7C23-4DA5-AF3B-8950559A5132}" dt="2021-11-22T05:20:20.591" v="700" actId="1076"/>
          <ac:picMkLst>
            <pc:docMk/>
            <pc:sldMk cId="1697660082" sldId="323"/>
            <ac:picMk id="20" creationId="{8B4306AE-37F2-4143-99F6-EF04634BC1B1}"/>
          </ac:picMkLst>
        </pc:picChg>
        <pc:picChg chg="mod ord">
          <ac:chgData name="Gabrielle Innes" userId="9be9f99f-bcba-43ce-adba-f18bf8245f7b" providerId="ADAL" clId="{6F8D5705-7C23-4DA5-AF3B-8950559A5132}" dt="2021-11-22T04:58:34.860" v="564" actId="1076"/>
          <ac:picMkLst>
            <pc:docMk/>
            <pc:sldMk cId="1697660082" sldId="323"/>
            <ac:picMk id="21" creationId="{ED5250D0-A888-458E-8FC6-3CF66A064DED}"/>
          </ac:picMkLst>
        </pc:picChg>
      </pc:sldChg>
      <pc:sldChg chg="modSp">
        <pc:chgData name="Gabrielle Innes" userId="9be9f99f-bcba-43ce-adba-f18bf8245f7b" providerId="ADAL" clId="{6F8D5705-7C23-4DA5-AF3B-8950559A5132}" dt="2021-11-22T04:44:58.520" v="64" actId="2711"/>
        <pc:sldMkLst>
          <pc:docMk/>
          <pc:sldMk cId="1733342701" sldId="328"/>
        </pc:sldMkLst>
        <pc:spChg chg="mod">
          <ac:chgData name="Gabrielle Innes" userId="9be9f99f-bcba-43ce-adba-f18bf8245f7b" providerId="ADAL" clId="{6F8D5705-7C23-4DA5-AF3B-8950559A5132}" dt="2021-11-22T04:44:58.520" v="64" actId="2711"/>
          <ac:spMkLst>
            <pc:docMk/>
            <pc:sldMk cId="1733342701" sldId="328"/>
            <ac:spMk id="3" creationId="{23B4B13D-660B-47A9-B5DA-8D17391C2A5E}"/>
          </ac:spMkLst>
        </pc:spChg>
      </pc:sldChg>
    </pc:docChg>
  </pc:docChgLst>
  <pc:docChgLst>
    <pc:chgData name="Taryn Ablott" userId="S::taryn.ablott@det.nsw.edu.au::4dfef39f-2539-47b6-9f4a-428105b9b8d7" providerId="AD" clId="Web-{4E91FF84-B4D2-20CF-A3F7-8BB6F31BFFF1}"/>
    <pc:docChg chg="mod addSld delSld modSld modSection">
      <pc:chgData name="Taryn Ablott" userId="S::taryn.ablott@det.nsw.edu.au::4dfef39f-2539-47b6-9f4a-428105b9b8d7" providerId="AD" clId="Web-{4E91FF84-B4D2-20CF-A3F7-8BB6F31BFFF1}" dt="2021-11-22T05:42:25.775" v="85"/>
      <pc:docMkLst>
        <pc:docMk/>
      </pc:docMkLst>
      <pc:sldChg chg="modSp">
        <pc:chgData name="Taryn Ablott" userId="S::taryn.ablott@det.nsw.edu.au::4dfef39f-2539-47b6-9f4a-428105b9b8d7" providerId="AD" clId="Web-{4E91FF84-B4D2-20CF-A3F7-8BB6F31BFFF1}" dt="2021-11-22T05:25:06.618" v="2"/>
        <pc:sldMkLst>
          <pc:docMk/>
          <pc:sldMk cId="874185483" sldId="321"/>
        </pc:sldMkLst>
        <pc:picChg chg="mod">
          <ac:chgData name="Taryn Ablott" userId="S::taryn.ablott@det.nsw.edu.au::4dfef39f-2539-47b6-9f4a-428105b9b8d7" providerId="AD" clId="Web-{4E91FF84-B4D2-20CF-A3F7-8BB6F31BFFF1}" dt="2021-11-22T05:25:06.618" v="2"/>
          <ac:picMkLst>
            <pc:docMk/>
            <pc:sldMk cId="874185483" sldId="321"/>
            <ac:picMk id="4" creationId="{9006C998-5640-46F4-BA6B-89BEF50BBEB6}"/>
          </ac:picMkLst>
        </pc:picChg>
      </pc:sldChg>
      <pc:sldChg chg="modSp addCm">
        <pc:chgData name="Taryn Ablott" userId="S::taryn.ablott@det.nsw.edu.au::4dfef39f-2539-47b6-9f4a-428105b9b8d7" providerId="AD" clId="Web-{4E91FF84-B4D2-20CF-A3F7-8BB6F31BFFF1}" dt="2021-11-22T05:42:25.775" v="85"/>
        <pc:sldMkLst>
          <pc:docMk/>
          <pc:sldMk cId="1467612096" sldId="322"/>
        </pc:sldMkLst>
        <pc:spChg chg="mod">
          <ac:chgData name="Taryn Ablott" userId="S::taryn.ablott@det.nsw.edu.au::4dfef39f-2539-47b6-9f4a-428105b9b8d7" providerId="AD" clId="Web-{4E91FF84-B4D2-20CF-A3F7-8BB6F31BFFF1}" dt="2021-11-22T05:37:28.484" v="77"/>
          <ac:spMkLst>
            <pc:docMk/>
            <pc:sldMk cId="1467612096" sldId="322"/>
            <ac:spMk id="5" creationId="{4FBC109A-2A73-4DA3-9433-BFBC085FAA36}"/>
          </ac:spMkLst>
        </pc:spChg>
      </pc:sldChg>
      <pc:sldChg chg="modSp add replId">
        <pc:chgData name="Taryn Ablott" userId="S::taryn.ablott@det.nsw.edu.au::4dfef39f-2539-47b6-9f4a-428105b9b8d7" providerId="AD" clId="Web-{4E91FF84-B4D2-20CF-A3F7-8BB6F31BFFF1}" dt="2021-11-22T05:40:13.208" v="82" actId="20577"/>
        <pc:sldMkLst>
          <pc:docMk/>
          <pc:sldMk cId="2787632940" sldId="329"/>
        </pc:sldMkLst>
        <pc:spChg chg="mod">
          <ac:chgData name="Taryn Ablott" userId="S::taryn.ablott@det.nsw.edu.au::4dfef39f-2539-47b6-9f4a-428105b9b8d7" providerId="AD" clId="Web-{4E91FF84-B4D2-20CF-A3F7-8BB6F31BFFF1}" dt="2021-11-22T05:40:13.208" v="82" actId="20577"/>
          <ac:spMkLst>
            <pc:docMk/>
            <pc:sldMk cId="2787632940" sldId="329"/>
            <ac:spMk id="7" creationId="{32A10BE2-D964-41E1-B0C4-F8AD296AF0F4}"/>
          </ac:spMkLst>
        </pc:spChg>
      </pc:sldChg>
    </pc:docChg>
  </pc:docChgLst>
  <pc:docChgLst>
    <pc:chgData name="Gabrielle Innes" userId="S::gabrielle.innes1@det.nsw.edu.au::9be9f99f-bcba-43ce-adba-f18bf8245f7b" providerId="AD" clId="Web-{EA8A48C9-CEE1-0379-A58F-F6A8DA13A11F}"/>
    <pc:docChg chg="">
      <pc:chgData name="Gabrielle Innes" userId="S::gabrielle.innes1@det.nsw.edu.au::9be9f99f-bcba-43ce-adba-f18bf8245f7b" providerId="AD" clId="Web-{EA8A48C9-CEE1-0379-A58F-F6A8DA13A11F}" dt="2021-11-24T04:26:02.364" v="0"/>
      <pc:docMkLst>
        <pc:docMk/>
      </pc:docMkLst>
      <pc:sldChg chg="delCm">
        <pc:chgData name="Gabrielle Innes" userId="S::gabrielle.innes1@det.nsw.edu.au::9be9f99f-bcba-43ce-adba-f18bf8245f7b" providerId="AD" clId="Web-{EA8A48C9-CEE1-0379-A58F-F6A8DA13A11F}" dt="2021-11-24T04:26:02.364" v="0"/>
        <pc:sldMkLst>
          <pc:docMk/>
          <pc:sldMk cId="1467612096" sldId="322"/>
        </pc:sldMkLst>
      </pc:sldChg>
    </pc:docChg>
  </pc:docChgLst>
  <pc:docChgLst>
    <pc:chgData name="Easter Carmeli" userId="S::easter.carmeli@det.nsw.edu.au::ba8d3078-1e0c-486b-a8bb-489542d2f92d" providerId="AD" clId="Web-{2D96AC0E-8CD5-44CF-AC8E-795D64E77FAA}"/>
    <pc:docChg chg="modSld">
      <pc:chgData name="Easter Carmeli" userId="S::easter.carmeli@det.nsw.edu.au::ba8d3078-1e0c-486b-a8bb-489542d2f92d" providerId="AD" clId="Web-{2D96AC0E-8CD5-44CF-AC8E-795D64E77FAA}" dt="2021-11-24T11:32:12.876" v="35" actId="20577"/>
      <pc:docMkLst>
        <pc:docMk/>
      </pc:docMkLst>
      <pc:sldChg chg="modSp">
        <pc:chgData name="Easter Carmeli" userId="S::easter.carmeli@det.nsw.edu.au::ba8d3078-1e0c-486b-a8bb-489542d2f92d" providerId="AD" clId="Web-{2D96AC0E-8CD5-44CF-AC8E-795D64E77FAA}" dt="2021-11-24T11:32:12.876" v="35" actId="20577"/>
        <pc:sldMkLst>
          <pc:docMk/>
          <pc:sldMk cId="874185483" sldId="321"/>
        </pc:sldMkLst>
        <pc:spChg chg="mod">
          <ac:chgData name="Easter Carmeli" userId="S::easter.carmeli@det.nsw.edu.au::ba8d3078-1e0c-486b-a8bb-489542d2f92d" providerId="AD" clId="Web-{2D96AC0E-8CD5-44CF-AC8E-795D64E77FAA}" dt="2021-11-24T11:31:57.001" v="30" actId="20577"/>
          <ac:spMkLst>
            <pc:docMk/>
            <pc:sldMk cId="874185483" sldId="321"/>
            <ac:spMk id="20" creationId="{0DF6FA48-04DA-4A44-94EE-6EC8D214A00B}"/>
          </ac:spMkLst>
        </pc:spChg>
        <pc:spChg chg="mod">
          <ac:chgData name="Easter Carmeli" userId="S::easter.carmeli@det.nsw.edu.au::ba8d3078-1e0c-486b-a8bb-489542d2f92d" providerId="AD" clId="Web-{2D96AC0E-8CD5-44CF-AC8E-795D64E77FAA}" dt="2021-11-24T11:32:12.876" v="35" actId="20577"/>
          <ac:spMkLst>
            <pc:docMk/>
            <pc:sldMk cId="874185483" sldId="321"/>
            <ac:spMk id="34" creationId="{D10D4011-F260-4119-9FE6-7395D7E80045}"/>
          </ac:spMkLst>
        </pc:spChg>
      </pc:sldChg>
      <pc:sldChg chg="modSp">
        <pc:chgData name="Easter Carmeli" userId="S::easter.carmeli@det.nsw.edu.au::ba8d3078-1e0c-486b-a8bb-489542d2f92d" providerId="AD" clId="Web-{2D96AC0E-8CD5-44CF-AC8E-795D64E77FAA}" dt="2021-11-24T11:31:18.375" v="24" actId="20577"/>
        <pc:sldMkLst>
          <pc:docMk/>
          <pc:sldMk cId="2486721747" sldId="336"/>
        </pc:sldMkLst>
        <pc:spChg chg="mod">
          <ac:chgData name="Easter Carmeli" userId="S::easter.carmeli@det.nsw.edu.au::ba8d3078-1e0c-486b-a8bb-489542d2f92d" providerId="AD" clId="Web-{2D96AC0E-8CD5-44CF-AC8E-795D64E77FAA}" dt="2021-11-24T11:31:18.375" v="24" actId="20577"/>
          <ac:spMkLst>
            <pc:docMk/>
            <pc:sldMk cId="2486721747" sldId="336"/>
            <ac:spMk id="2" creationId="{3CA10FDC-DB0D-48FA-81C9-8A1E5F3C8BD9}"/>
          </ac:spMkLst>
        </pc:spChg>
        <pc:grpChg chg="mod">
          <ac:chgData name="Easter Carmeli" userId="S::easter.carmeli@det.nsw.edu.au::ba8d3078-1e0c-486b-a8bb-489542d2f92d" providerId="AD" clId="Web-{2D96AC0E-8CD5-44CF-AC8E-795D64E77FAA}" dt="2021-11-24T11:26:24.258" v="0" actId="1076"/>
          <ac:grpSpMkLst>
            <pc:docMk/>
            <pc:sldMk cId="2486721747" sldId="336"/>
            <ac:grpSpMk id="8" creationId="{65BFAE89-5EC6-4959-9568-1EF095740C48}"/>
          </ac:grpSpMkLst>
        </pc:grpChg>
      </pc:sldChg>
    </pc:docChg>
  </pc:docChgLst>
  <pc:docChgLst>
    <pc:chgData name="Easter Carmeli" userId="S::easter.carmeli@det.nsw.edu.au::ba8d3078-1e0c-486b-a8bb-489542d2f92d" providerId="AD" clId="Web-{6F7CCE06-95E9-4620-AB2E-68721B8971C4}"/>
    <pc:docChg chg="modSld">
      <pc:chgData name="Easter Carmeli" userId="S::easter.carmeli@det.nsw.edu.au::ba8d3078-1e0c-486b-a8bb-489542d2f92d" providerId="AD" clId="Web-{6F7CCE06-95E9-4620-AB2E-68721B8971C4}" dt="2021-11-24T11:38:20.019" v="3" actId="20577"/>
      <pc:docMkLst>
        <pc:docMk/>
      </pc:docMkLst>
      <pc:sldChg chg="modSp">
        <pc:chgData name="Easter Carmeli" userId="S::easter.carmeli@det.nsw.edu.au::ba8d3078-1e0c-486b-a8bb-489542d2f92d" providerId="AD" clId="Web-{6F7CCE06-95E9-4620-AB2E-68721B8971C4}" dt="2021-11-24T11:38:20.019" v="3" actId="20577"/>
        <pc:sldMkLst>
          <pc:docMk/>
          <pc:sldMk cId="2486721747" sldId="336"/>
        </pc:sldMkLst>
        <pc:spChg chg="mod">
          <ac:chgData name="Easter Carmeli" userId="S::easter.carmeli@det.nsw.edu.au::ba8d3078-1e0c-486b-a8bb-489542d2f92d" providerId="AD" clId="Web-{6F7CCE06-95E9-4620-AB2E-68721B8971C4}" dt="2021-11-24T11:38:20.019" v="3" actId="20577"/>
          <ac:spMkLst>
            <pc:docMk/>
            <pc:sldMk cId="2486721747" sldId="336"/>
            <ac:spMk id="2" creationId="{3CA10FDC-DB0D-48FA-81C9-8A1E5F3C8BD9}"/>
          </ac:spMkLst>
        </pc:spChg>
      </pc:sldChg>
    </pc:docChg>
  </pc:docChgLst>
  <pc:docChgLst>
    <pc:chgData name="Gabrielle Innes" userId="S::gabrielle.innes1@det.nsw.edu.au::9be9f99f-bcba-43ce-adba-f18bf8245f7b" providerId="AD" clId="Web-{ABED1180-0AD7-465C-BD5C-FD336BE9E51F}"/>
    <pc:docChg chg="modSld">
      <pc:chgData name="Gabrielle Innes" userId="S::gabrielle.innes1@det.nsw.edu.au::9be9f99f-bcba-43ce-adba-f18bf8245f7b" providerId="AD" clId="Web-{ABED1180-0AD7-465C-BD5C-FD336BE9E51F}" dt="2021-11-22T23:35:17.143" v="1" actId="20577"/>
      <pc:docMkLst>
        <pc:docMk/>
      </pc:docMkLst>
    </pc:docChg>
  </pc:docChgLst>
  <pc:docChgLst>
    <pc:chgData name="Gabrielle Innes" userId="9be9f99f-bcba-43ce-adba-f18bf8245f7b" providerId="ADAL" clId="{00534153-EB29-4C10-81A2-C7CB3717C667}"/>
    <pc:docChg chg="undo custSel addSld delSld modSld modSection">
      <pc:chgData name="Gabrielle Innes" userId="9be9f99f-bcba-43ce-adba-f18bf8245f7b" providerId="ADAL" clId="{00534153-EB29-4C10-81A2-C7CB3717C667}" dt="2021-11-24T22:03:37.072" v="180" actId="2711"/>
      <pc:docMkLst>
        <pc:docMk/>
      </pc:docMkLst>
      <pc:sldChg chg="modSp modNotesTx">
        <pc:chgData name="Gabrielle Innes" userId="9be9f99f-bcba-43ce-adba-f18bf8245f7b" providerId="ADAL" clId="{00534153-EB29-4C10-81A2-C7CB3717C667}" dt="2021-11-24T04:08:20.818" v="161" actId="20577"/>
        <pc:sldMkLst>
          <pc:docMk/>
          <pc:sldMk cId="206644145" sldId="293"/>
        </pc:sldMkLst>
        <pc:spChg chg="mod">
          <ac:chgData name="Gabrielle Innes" userId="9be9f99f-bcba-43ce-adba-f18bf8245f7b" providerId="ADAL" clId="{00534153-EB29-4C10-81A2-C7CB3717C667}" dt="2021-11-22T22:27:49.545" v="14" actId="20577"/>
          <ac:spMkLst>
            <pc:docMk/>
            <pc:sldMk cId="206644145" sldId="293"/>
            <ac:spMk id="2" creationId="{457BCA70-963E-4EE0-8AF7-8F32BEF3E1DC}"/>
          </ac:spMkLst>
        </pc:spChg>
        <pc:spChg chg="mod">
          <ac:chgData name="Gabrielle Innes" userId="9be9f99f-bcba-43ce-adba-f18bf8245f7b" providerId="ADAL" clId="{00534153-EB29-4C10-81A2-C7CB3717C667}" dt="2021-11-24T04:07:57.345" v="160" actId="20577"/>
          <ac:spMkLst>
            <pc:docMk/>
            <pc:sldMk cId="206644145" sldId="293"/>
            <ac:spMk id="3" creationId="{506A8251-DAA4-4063-BEA4-42181C82D911}"/>
          </ac:spMkLst>
        </pc:spChg>
      </pc:sldChg>
      <pc:sldChg chg="delSp modSp del">
        <pc:chgData name="Gabrielle Innes" userId="9be9f99f-bcba-43ce-adba-f18bf8245f7b" providerId="ADAL" clId="{00534153-EB29-4C10-81A2-C7CB3717C667}" dt="2021-11-24T04:24:24.611" v="173" actId="2696"/>
        <pc:sldMkLst>
          <pc:docMk/>
          <pc:sldMk cId="457448492" sldId="320"/>
        </pc:sldMkLst>
        <pc:spChg chg="del">
          <ac:chgData name="Gabrielle Innes" userId="9be9f99f-bcba-43ce-adba-f18bf8245f7b" providerId="ADAL" clId="{00534153-EB29-4C10-81A2-C7CB3717C667}" dt="2021-11-22T23:28:02.585" v="93" actId="478"/>
          <ac:spMkLst>
            <pc:docMk/>
            <pc:sldMk cId="457448492" sldId="320"/>
            <ac:spMk id="3" creationId="{ADB360E3-4820-4CC9-8316-0C15DD2FABFD}"/>
          </ac:spMkLst>
        </pc:spChg>
        <pc:spChg chg="mod">
          <ac:chgData name="Gabrielle Innes" userId="9be9f99f-bcba-43ce-adba-f18bf8245f7b" providerId="ADAL" clId="{00534153-EB29-4C10-81A2-C7CB3717C667}" dt="2021-11-22T23:28:59.750" v="102" actId="207"/>
          <ac:spMkLst>
            <pc:docMk/>
            <pc:sldMk cId="457448492" sldId="320"/>
            <ac:spMk id="9" creationId="{D05C50B9-CBEA-4F00-B6BE-3445A9056838}"/>
          </ac:spMkLst>
        </pc:spChg>
        <pc:spChg chg="mod">
          <ac:chgData name="Gabrielle Innes" userId="9be9f99f-bcba-43ce-adba-f18bf8245f7b" providerId="ADAL" clId="{00534153-EB29-4C10-81A2-C7CB3717C667}" dt="2021-11-22T23:27:52.737" v="90" actId="20577"/>
          <ac:spMkLst>
            <pc:docMk/>
            <pc:sldMk cId="457448492" sldId="320"/>
            <ac:spMk id="11" creationId="{703CB325-170F-49C4-A79C-B216512ED3EB}"/>
          </ac:spMkLst>
        </pc:spChg>
        <pc:graphicFrameChg chg="del">
          <ac:chgData name="Gabrielle Innes" userId="9be9f99f-bcba-43ce-adba-f18bf8245f7b" providerId="ADAL" clId="{00534153-EB29-4C10-81A2-C7CB3717C667}" dt="2021-11-22T23:28:00.095" v="92" actId="478"/>
          <ac:graphicFrameMkLst>
            <pc:docMk/>
            <pc:sldMk cId="457448492" sldId="320"/>
            <ac:graphicFrameMk id="13" creationId="{6F2BD08C-1C57-4E06-AEDA-D21E4D605C4C}"/>
          </ac:graphicFrameMkLst>
        </pc:graphicFrameChg>
      </pc:sldChg>
      <pc:sldChg chg="modSp">
        <pc:chgData name="Gabrielle Innes" userId="9be9f99f-bcba-43ce-adba-f18bf8245f7b" providerId="ADAL" clId="{00534153-EB29-4C10-81A2-C7CB3717C667}" dt="2021-11-24T22:03:28.550" v="179" actId="2711"/>
        <pc:sldMkLst>
          <pc:docMk/>
          <pc:sldMk cId="874185483" sldId="321"/>
        </pc:sldMkLst>
        <pc:spChg chg="mod">
          <ac:chgData name="Gabrielle Innes" userId="9be9f99f-bcba-43ce-adba-f18bf8245f7b" providerId="ADAL" clId="{00534153-EB29-4C10-81A2-C7CB3717C667}" dt="2021-11-22T23:29:49.661" v="115" actId="1076"/>
          <ac:spMkLst>
            <pc:docMk/>
            <pc:sldMk cId="874185483" sldId="321"/>
            <ac:spMk id="20" creationId="{0DF6FA48-04DA-4A44-94EE-6EC8D214A00B}"/>
          </ac:spMkLst>
        </pc:spChg>
        <pc:spChg chg="mod">
          <ac:chgData name="Gabrielle Innes" userId="9be9f99f-bcba-43ce-adba-f18bf8245f7b" providerId="ADAL" clId="{00534153-EB29-4C10-81A2-C7CB3717C667}" dt="2021-11-24T22:03:28.550" v="179" actId="2711"/>
          <ac:spMkLst>
            <pc:docMk/>
            <pc:sldMk cId="874185483" sldId="321"/>
            <ac:spMk id="23" creationId="{FA191977-817C-4936-B65C-506669B8EDF8}"/>
          </ac:spMkLst>
        </pc:spChg>
        <pc:spChg chg="mod">
          <ac:chgData name="Gabrielle Innes" userId="9be9f99f-bcba-43ce-adba-f18bf8245f7b" providerId="ADAL" clId="{00534153-EB29-4C10-81A2-C7CB3717C667}" dt="2021-11-22T23:29:24.805" v="110" actId="2711"/>
          <ac:spMkLst>
            <pc:docMk/>
            <pc:sldMk cId="874185483" sldId="321"/>
            <ac:spMk id="24" creationId="{5139CCF8-EDB7-4A2C-B446-8BC7993E5A66}"/>
          </ac:spMkLst>
        </pc:spChg>
        <pc:spChg chg="mod">
          <ac:chgData name="Gabrielle Innes" userId="9be9f99f-bcba-43ce-adba-f18bf8245f7b" providerId="ADAL" clId="{00534153-EB29-4C10-81A2-C7CB3717C667}" dt="2021-11-22T23:30:13.160" v="120" actId="20577"/>
          <ac:spMkLst>
            <pc:docMk/>
            <pc:sldMk cId="874185483" sldId="321"/>
            <ac:spMk id="31" creationId="{70E5A2BE-86F1-4455-AFF5-F2960B0AA2CE}"/>
          </ac:spMkLst>
        </pc:spChg>
        <pc:spChg chg="mod">
          <ac:chgData name="Gabrielle Innes" userId="9be9f99f-bcba-43ce-adba-f18bf8245f7b" providerId="ADAL" clId="{00534153-EB29-4C10-81A2-C7CB3717C667}" dt="2021-11-22T23:30:36.772" v="126" actId="14100"/>
          <ac:spMkLst>
            <pc:docMk/>
            <pc:sldMk cId="874185483" sldId="321"/>
            <ac:spMk id="34" creationId="{D10D4011-F260-4119-9FE6-7395D7E80045}"/>
          </ac:spMkLst>
        </pc:spChg>
      </pc:sldChg>
      <pc:sldChg chg="modSp">
        <pc:chgData name="Gabrielle Innes" userId="9be9f99f-bcba-43ce-adba-f18bf8245f7b" providerId="ADAL" clId="{00534153-EB29-4C10-81A2-C7CB3717C667}" dt="2021-11-22T23:31:17.954" v="132" actId="2711"/>
        <pc:sldMkLst>
          <pc:docMk/>
          <pc:sldMk cId="1467612096" sldId="322"/>
        </pc:sldMkLst>
        <pc:spChg chg="mod">
          <ac:chgData name="Gabrielle Innes" userId="9be9f99f-bcba-43ce-adba-f18bf8245f7b" providerId="ADAL" clId="{00534153-EB29-4C10-81A2-C7CB3717C667}" dt="2021-11-22T23:31:17.954" v="132" actId="2711"/>
          <ac:spMkLst>
            <pc:docMk/>
            <pc:sldMk cId="1467612096" sldId="322"/>
            <ac:spMk id="2" creationId="{7E110A68-13E5-4333-BF84-E906A9464AD4}"/>
          </ac:spMkLst>
        </pc:spChg>
        <pc:spChg chg="mod">
          <ac:chgData name="Gabrielle Innes" userId="9be9f99f-bcba-43ce-adba-f18bf8245f7b" providerId="ADAL" clId="{00534153-EB29-4C10-81A2-C7CB3717C667}" dt="2021-11-22T23:31:06.687" v="131" actId="5793"/>
          <ac:spMkLst>
            <pc:docMk/>
            <pc:sldMk cId="1467612096" sldId="322"/>
            <ac:spMk id="5" creationId="{4FBC109A-2A73-4DA3-9433-BFBC085FAA36}"/>
          </ac:spMkLst>
        </pc:spChg>
      </pc:sldChg>
      <pc:sldChg chg="modSp modNotesTx">
        <pc:chgData name="Gabrielle Innes" userId="9be9f99f-bcba-43ce-adba-f18bf8245f7b" providerId="ADAL" clId="{00534153-EB29-4C10-81A2-C7CB3717C667}" dt="2021-11-24T22:03:37.072" v="180" actId="2711"/>
        <pc:sldMkLst>
          <pc:docMk/>
          <pc:sldMk cId="1697660082" sldId="323"/>
        </pc:sldMkLst>
        <pc:spChg chg="mod">
          <ac:chgData name="Gabrielle Innes" userId="9be9f99f-bcba-43ce-adba-f18bf8245f7b" providerId="ADAL" clId="{00534153-EB29-4C10-81A2-C7CB3717C667}" dt="2021-11-24T22:03:37.072" v="180" actId="2711"/>
          <ac:spMkLst>
            <pc:docMk/>
            <pc:sldMk cId="1697660082" sldId="323"/>
            <ac:spMk id="5" creationId="{6937D5B3-D025-4E0C-B9A3-8E014840CAD7}"/>
          </ac:spMkLst>
        </pc:spChg>
        <pc:spChg chg="mod">
          <ac:chgData name="Gabrielle Innes" userId="9be9f99f-bcba-43ce-adba-f18bf8245f7b" providerId="ADAL" clId="{00534153-EB29-4C10-81A2-C7CB3717C667}" dt="2021-11-22T23:31:31.569" v="133" actId="2711"/>
          <ac:spMkLst>
            <pc:docMk/>
            <pc:sldMk cId="1697660082" sldId="323"/>
            <ac:spMk id="6" creationId="{CB1D106C-AF52-43DE-B40D-25FFA8EB672A}"/>
          </ac:spMkLst>
        </pc:spChg>
      </pc:sldChg>
      <pc:sldChg chg="modSp">
        <pc:chgData name="Gabrielle Innes" userId="9be9f99f-bcba-43ce-adba-f18bf8245f7b" providerId="ADAL" clId="{00534153-EB29-4C10-81A2-C7CB3717C667}" dt="2021-11-24T22:03:01.306" v="174" actId="2711"/>
        <pc:sldMkLst>
          <pc:docMk/>
          <pc:sldMk cId="1733342701" sldId="328"/>
        </pc:sldMkLst>
        <pc:spChg chg="mod">
          <ac:chgData name="Gabrielle Innes" userId="9be9f99f-bcba-43ce-adba-f18bf8245f7b" providerId="ADAL" clId="{00534153-EB29-4C10-81A2-C7CB3717C667}" dt="2021-11-24T22:03:01.306" v="174" actId="2711"/>
          <ac:spMkLst>
            <pc:docMk/>
            <pc:sldMk cId="1733342701" sldId="328"/>
            <ac:spMk id="6" creationId="{2BBDC99B-451D-467B-82B1-67E9BC9B139D}"/>
          </ac:spMkLst>
        </pc:spChg>
      </pc:sldChg>
      <pc:sldChg chg="modSp">
        <pc:chgData name="Gabrielle Innes" userId="9be9f99f-bcba-43ce-adba-f18bf8245f7b" providerId="ADAL" clId="{00534153-EB29-4C10-81A2-C7CB3717C667}" dt="2021-11-24T22:03:06.103" v="175" actId="2711"/>
        <pc:sldMkLst>
          <pc:docMk/>
          <pc:sldMk cId="2787632940" sldId="329"/>
        </pc:sldMkLst>
        <pc:spChg chg="mod">
          <ac:chgData name="Gabrielle Innes" userId="9be9f99f-bcba-43ce-adba-f18bf8245f7b" providerId="ADAL" clId="{00534153-EB29-4C10-81A2-C7CB3717C667}" dt="2021-11-24T22:03:06.103" v="175" actId="2711"/>
          <ac:spMkLst>
            <pc:docMk/>
            <pc:sldMk cId="2787632940" sldId="329"/>
            <ac:spMk id="5" creationId="{3A41B6C3-F42E-430F-B518-CEAFA0870828}"/>
          </ac:spMkLst>
        </pc:spChg>
        <pc:spChg chg="mod">
          <ac:chgData name="Gabrielle Innes" userId="9be9f99f-bcba-43ce-adba-f18bf8245f7b" providerId="ADAL" clId="{00534153-EB29-4C10-81A2-C7CB3717C667}" dt="2021-11-22T22:28:03.832" v="30" actId="2711"/>
          <ac:spMkLst>
            <pc:docMk/>
            <pc:sldMk cId="2787632940" sldId="329"/>
            <ac:spMk id="6" creationId="{8277E0C3-B286-4F98-83F4-D963F8C6997E}"/>
          </ac:spMkLst>
        </pc:spChg>
        <pc:spChg chg="mod">
          <ac:chgData name="Gabrielle Innes" userId="9be9f99f-bcba-43ce-adba-f18bf8245f7b" providerId="ADAL" clId="{00534153-EB29-4C10-81A2-C7CB3717C667}" dt="2021-11-22T23:27:11.292" v="64" actId="255"/>
          <ac:spMkLst>
            <pc:docMk/>
            <pc:sldMk cId="2787632940" sldId="329"/>
            <ac:spMk id="7" creationId="{32A10BE2-D964-41E1-B0C4-F8AD296AF0F4}"/>
          </ac:spMkLst>
        </pc:spChg>
        <pc:spChg chg="mod">
          <ac:chgData name="Gabrielle Innes" userId="9be9f99f-bcba-43ce-adba-f18bf8245f7b" providerId="ADAL" clId="{00534153-EB29-4C10-81A2-C7CB3717C667}" dt="2021-11-22T23:27:36.484" v="70" actId="255"/>
          <ac:spMkLst>
            <pc:docMk/>
            <pc:sldMk cId="2787632940" sldId="329"/>
            <ac:spMk id="9" creationId="{0874058A-5CF7-4951-9FE3-5E9734EF20C4}"/>
          </ac:spMkLst>
        </pc:spChg>
      </pc:sldChg>
      <pc:sldChg chg="modSp add">
        <pc:chgData name="Gabrielle Innes" userId="9be9f99f-bcba-43ce-adba-f18bf8245f7b" providerId="ADAL" clId="{00534153-EB29-4C10-81A2-C7CB3717C667}" dt="2021-11-24T22:03:21.736" v="178" actId="404"/>
        <pc:sldMkLst>
          <pc:docMk/>
          <pc:sldMk cId="2486721747" sldId="336"/>
        </pc:sldMkLst>
        <pc:spChg chg="mod">
          <ac:chgData name="Gabrielle Innes" userId="9be9f99f-bcba-43ce-adba-f18bf8245f7b" providerId="ADAL" clId="{00534153-EB29-4C10-81A2-C7CB3717C667}" dt="2021-11-24T04:23:49.274" v="172" actId="14100"/>
          <ac:spMkLst>
            <pc:docMk/>
            <pc:sldMk cId="2486721747" sldId="336"/>
            <ac:spMk id="2" creationId="{3CA10FDC-DB0D-48FA-81C9-8A1E5F3C8BD9}"/>
          </ac:spMkLst>
        </pc:spChg>
        <pc:spChg chg="mod">
          <ac:chgData name="Gabrielle Innes" userId="9be9f99f-bcba-43ce-adba-f18bf8245f7b" providerId="ADAL" clId="{00534153-EB29-4C10-81A2-C7CB3717C667}" dt="2021-11-24T22:03:21.736" v="178" actId="404"/>
          <ac:spMkLst>
            <pc:docMk/>
            <pc:sldMk cId="2486721747" sldId="336"/>
            <ac:spMk id="6" creationId="{F314B6E9-389D-479E-979D-C5129FBF6F65}"/>
          </ac:spMkLst>
        </pc:spChg>
        <pc:spChg chg="mod">
          <ac:chgData name="Gabrielle Innes" userId="9be9f99f-bcba-43ce-adba-f18bf8245f7b" providerId="ADAL" clId="{00534153-EB29-4C10-81A2-C7CB3717C667}" dt="2021-11-24T22:03:12.158" v="176" actId="2711"/>
          <ac:spMkLst>
            <pc:docMk/>
            <pc:sldMk cId="2486721747" sldId="336"/>
            <ac:spMk id="10" creationId="{1D29CA77-1CF7-4BF1-90A7-F948783621C4}"/>
          </ac:spMkLst>
        </pc:spChg>
      </pc:sldChg>
    </pc:docChg>
  </pc:docChgLst>
  <pc:docChgLst>
    <pc:chgData name="Taryn Ablott" userId="4dfef39f-2539-47b6-9f4a-428105b9b8d7" providerId="ADAL" clId="{58D87B51-193C-4400-8921-E06458DB550D}"/>
    <pc:docChg chg="modSld">
      <pc:chgData name="Taryn Ablott" userId="4dfef39f-2539-47b6-9f4a-428105b9b8d7" providerId="ADAL" clId="{58D87B51-193C-4400-8921-E06458DB550D}" dt="2021-11-24T04:45:08.171" v="4" actId="13244"/>
      <pc:docMkLst>
        <pc:docMk/>
      </pc:docMkLst>
      <pc:sldChg chg="modSp">
        <pc:chgData name="Taryn Ablott" userId="4dfef39f-2539-47b6-9f4a-428105b9b8d7" providerId="ADAL" clId="{58D87B51-193C-4400-8921-E06458DB550D}" dt="2021-11-24T04:44:10.046" v="2" actId="13244"/>
        <pc:sldMkLst>
          <pc:docMk/>
          <pc:sldMk cId="206644145" sldId="293"/>
        </pc:sldMkLst>
        <pc:spChg chg="mod">
          <ac:chgData name="Taryn Ablott" userId="4dfef39f-2539-47b6-9f4a-428105b9b8d7" providerId="ADAL" clId="{58D87B51-193C-4400-8921-E06458DB550D}" dt="2021-11-24T04:44:10.046" v="2" actId="13244"/>
          <ac:spMkLst>
            <pc:docMk/>
            <pc:sldMk cId="206644145" sldId="293"/>
            <ac:spMk id="2" creationId="{457BCA70-963E-4EE0-8AF7-8F32BEF3E1DC}"/>
          </ac:spMkLst>
        </pc:spChg>
      </pc:sldChg>
      <pc:sldChg chg="addSp modSp">
        <pc:chgData name="Taryn Ablott" userId="4dfef39f-2539-47b6-9f4a-428105b9b8d7" providerId="ADAL" clId="{58D87B51-193C-4400-8921-E06458DB550D}" dt="2021-11-24T04:44:05.136" v="1" actId="164"/>
        <pc:sldMkLst>
          <pc:docMk/>
          <pc:sldMk cId="874185483" sldId="321"/>
        </pc:sldMkLst>
        <pc:spChg chg="mod">
          <ac:chgData name="Taryn Ablott" userId="4dfef39f-2539-47b6-9f4a-428105b9b8d7" providerId="ADAL" clId="{58D87B51-193C-4400-8921-E06458DB550D}" dt="2021-11-24T04:44:00.736" v="0" actId="164"/>
          <ac:spMkLst>
            <pc:docMk/>
            <pc:sldMk cId="874185483" sldId="321"/>
            <ac:spMk id="31" creationId="{70E5A2BE-86F1-4455-AFF5-F2960B0AA2CE}"/>
          </ac:spMkLst>
        </pc:spChg>
        <pc:spChg chg="mod">
          <ac:chgData name="Taryn Ablott" userId="4dfef39f-2539-47b6-9f4a-428105b9b8d7" providerId="ADAL" clId="{58D87B51-193C-4400-8921-E06458DB550D}" dt="2021-11-24T04:44:05.136" v="1" actId="164"/>
          <ac:spMkLst>
            <pc:docMk/>
            <pc:sldMk cId="874185483" sldId="321"/>
            <ac:spMk id="34" creationId="{D10D4011-F260-4119-9FE6-7395D7E80045}"/>
          </ac:spMkLst>
        </pc:spChg>
        <pc:spChg chg="mod">
          <ac:chgData name="Taryn Ablott" userId="4dfef39f-2539-47b6-9f4a-428105b9b8d7" providerId="ADAL" clId="{58D87B51-193C-4400-8921-E06458DB550D}" dt="2021-11-24T04:44:00.736" v="0" actId="164"/>
          <ac:spMkLst>
            <pc:docMk/>
            <pc:sldMk cId="874185483" sldId="321"/>
            <ac:spMk id="48" creationId="{081BC523-2ED4-41C3-B9AB-28F3C9845CF6}"/>
          </ac:spMkLst>
        </pc:spChg>
        <pc:spChg chg="mod">
          <ac:chgData name="Taryn Ablott" userId="4dfef39f-2539-47b6-9f4a-428105b9b8d7" providerId="ADAL" clId="{58D87B51-193C-4400-8921-E06458DB550D}" dt="2021-11-24T04:44:05.136" v="1" actId="164"/>
          <ac:spMkLst>
            <pc:docMk/>
            <pc:sldMk cId="874185483" sldId="321"/>
            <ac:spMk id="57" creationId="{831C4C19-7D60-426F-91A8-7F656F788F4D}"/>
          </ac:spMkLst>
        </pc:spChg>
        <pc:grpChg chg="add mod">
          <ac:chgData name="Taryn Ablott" userId="4dfef39f-2539-47b6-9f4a-428105b9b8d7" providerId="ADAL" clId="{58D87B51-193C-4400-8921-E06458DB550D}" dt="2021-11-24T04:44:00.736" v="0" actId="164"/>
          <ac:grpSpMkLst>
            <pc:docMk/>
            <pc:sldMk cId="874185483" sldId="321"/>
            <ac:grpSpMk id="2" creationId="{B28A8C2C-3E73-49AF-9C7C-29D9F34AA85E}"/>
          </ac:grpSpMkLst>
        </pc:grpChg>
        <pc:grpChg chg="add mod">
          <ac:chgData name="Taryn Ablott" userId="4dfef39f-2539-47b6-9f4a-428105b9b8d7" providerId="ADAL" clId="{58D87B51-193C-4400-8921-E06458DB550D}" dt="2021-11-24T04:44:05.136" v="1" actId="164"/>
          <ac:grpSpMkLst>
            <pc:docMk/>
            <pc:sldMk cId="874185483" sldId="321"/>
            <ac:grpSpMk id="7" creationId="{3B41924F-3661-48CA-BE82-22E5A8B65F3B}"/>
          </ac:grpSpMkLst>
        </pc:grpChg>
      </pc:sldChg>
      <pc:sldChg chg="modSp">
        <pc:chgData name="Taryn Ablott" userId="4dfef39f-2539-47b6-9f4a-428105b9b8d7" providerId="ADAL" clId="{58D87B51-193C-4400-8921-E06458DB550D}" dt="2021-11-24T04:45:08.171" v="4" actId="13244"/>
        <pc:sldMkLst>
          <pc:docMk/>
          <pc:sldMk cId="1697660082" sldId="323"/>
        </pc:sldMkLst>
        <pc:picChg chg="mod">
          <ac:chgData name="Taryn Ablott" userId="4dfef39f-2539-47b6-9f4a-428105b9b8d7" providerId="ADAL" clId="{58D87B51-193C-4400-8921-E06458DB550D}" dt="2021-11-24T04:45:06.399" v="3" actId="13244"/>
          <ac:picMkLst>
            <pc:docMk/>
            <pc:sldMk cId="1697660082" sldId="323"/>
            <ac:picMk id="20" creationId="{8B4306AE-37F2-4143-99F6-EF04634BC1B1}"/>
          </ac:picMkLst>
        </pc:picChg>
        <pc:picChg chg="mod">
          <ac:chgData name="Taryn Ablott" userId="4dfef39f-2539-47b6-9f4a-428105b9b8d7" providerId="ADAL" clId="{58D87B51-193C-4400-8921-E06458DB550D}" dt="2021-11-24T04:45:08.171" v="4" actId="13244"/>
          <ac:picMkLst>
            <pc:docMk/>
            <pc:sldMk cId="1697660082" sldId="323"/>
            <ac:picMk id="21" creationId="{ED5250D0-A888-458E-8FC6-3CF66A064DED}"/>
          </ac:picMkLst>
        </pc:picChg>
      </pc:sldChg>
    </pc:docChg>
  </pc:docChgLst>
  <pc:docChgLst>
    <pc:chgData name="Jill Andrew" userId="S::jill.andrew@det.nsw.edu.au::88fc9fc9-5cc0-47e2-a305-89fae92bedbc" providerId="AD" clId="Web-{C26014F4-CBF7-D159-79BD-AB914EAAE0CF}"/>
    <pc:docChg chg="addSld modSld modSection">
      <pc:chgData name="Jill Andrew" userId="S::jill.andrew@det.nsw.edu.au::88fc9fc9-5cc0-47e2-a305-89fae92bedbc" providerId="AD" clId="Web-{C26014F4-CBF7-D159-79BD-AB914EAAE0CF}" dt="2021-12-09T23:25:48.147" v="14" actId="1076"/>
      <pc:docMkLst>
        <pc:docMk/>
      </pc:docMkLst>
      <pc:sldChg chg="modSp">
        <pc:chgData name="Jill Andrew" userId="S::jill.andrew@det.nsw.edu.au::88fc9fc9-5cc0-47e2-a305-89fae92bedbc" providerId="AD" clId="Web-{C26014F4-CBF7-D159-79BD-AB914EAAE0CF}" dt="2021-12-09T23:23:22.409" v="8" actId="20577"/>
        <pc:sldMkLst>
          <pc:docMk/>
          <pc:sldMk cId="206644145" sldId="293"/>
        </pc:sldMkLst>
        <pc:spChg chg="mod">
          <ac:chgData name="Jill Andrew" userId="S::jill.andrew@det.nsw.edu.au::88fc9fc9-5cc0-47e2-a305-89fae92bedbc" providerId="AD" clId="Web-{C26014F4-CBF7-D159-79BD-AB914EAAE0CF}" dt="2021-12-09T23:23:22.409" v="8" actId="20577"/>
          <ac:spMkLst>
            <pc:docMk/>
            <pc:sldMk cId="206644145" sldId="293"/>
            <ac:spMk id="3" creationId="{506A8251-DAA4-4063-BEA4-42181C82D911}"/>
          </ac:spMkLst>
        </pc:spChg>
      </pc:sldChg>
      <pc:sldChg chg="addSp delSp modSp add">
        <pc:chgData name="Jill Andrew" userId="S::jill.andrew@det.nsw.edu.au::88fc9fc9-5cc0-47e2-a305-89fae92bedbc" providerId="AD" clId="Web-{C26014F4-CBF7-D159-79BD-AB914EAAE0CF}" dt="2021-12-09T23:25:48.147" v="14" actId="1076"/>
        <pc:sldMkLst>
          <pc:docMk/>
          <pc:sldMk cId="3969033864" sldId="337"/>
        </pc:sldMkLst>
        <pc:spChg chg="mod">
          <ac:chgData name="Jill Andrew" userId="S::jill.andrew@det.nsw.edu.au::88fc9fc9-5cc0-47e2-a305-89fae92bedbc" providerId="AD" clId="Web-{C26014F4-CBF7-D159-79BD-AB914EAAE0CF}" dt="2021-12-09T23:25:24.865" v="11" actId="20577"/>
          <ac:spMkLst>
            <pc:docMk/>
            <pc:sldMk cId="3969033864" sldId="337"/>
            <ac:spMk id="2" creationId="{D8142ECA-0E32-4FFF-80EA-E1C712BDB85E}"/>
          </ac:spMkLst>
        </pc:spChg>
        <pc:picChg chg="del">
          <ac:chgData name="Jill Andrew" userId="S::jill.andrew@det.nsw.edu.au::88fc9fc9-5cc0-47e2-a305-89fae92bedbc" providerId="AD" clId="Web-{C26014F4-CBF7-D159-79BD-AB914EAAE0CF}" dt="2021-12-09T23:25:26.412" v="12"/>
          <ac:picMkLst>
            <pc:docMk/>
            <pc:sldMk cId="3969033864" sldId="337"/>
            <ac:picMk id="6" creationId="{DA52C3BD-B980-47B7-9CBE-F2964A83DC3E}"/>
          </ac:picMkLst>
        </pc:picChg>
        <pc:picChg chg="add mod">
          <ac:chgData name="Jill Andrew" userId="S::jill.andrew@det.nsw.edu.au::88fc9fc9-5cc0-47e2-a305-89fae92bedbc" providerId="AD" clId="Web-{C26014F4-CBF7-D159-79BD-AB914EAAE0CF}" dt="2021-12-09T23:25:48.147" v="14" actId="1076"/>
          <ac:picMkLst>
            <pc:docMk/>
            <pc:sldMk cId="3969033864" sldId="337"/>
            <ac:picMk id="7" creationId="{64006434-9D88-4A42-8C02-02A07B12DE5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12/9/2021</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9/12/2021</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earchgate.net/publication/232954947_Reading_Fluency_More_Than_Automaticity_More_Than_a_Concern_for_the_Primary_Grad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24465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pPr marL="171450" indent="-171450">
              <a:buFontTx/>
              <a:buChar char="-"/>
            </a:pPr>
            <a:r>
              <a:rPr lang="en-AU" dirty="0"/>
              <a:t>Image</a:t>
            </a:r>
          </a:p>
          <a:p>
            <a:pPr marL="171450" indent="-171450">
              <a:buFontTx/>
              <a:buChar char="-"/>
            </a:pPr>
            <a:r>
              <a:rPr lang="en-AU" dirty="0"/>
              <a:t>Title of image and artist</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8153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Research article is free and accessible online here: </a:t>
            </a:r>
            <a:r>
              <a:rPr lang="en-AU" sz="1200" b="0" i="0" u="sng" strike="noStrike" kern="1200" dirty="0">
                <a:solidFill>
                  <a:schemeClr val="tx1"/>
                </a:solidFill>
                <a:effectLst/>
                <a:latin typeface="+mn-lt"/>
                <a:ea typeface="+mn-ea"/>
                <a:cs typeface="+mn-cs"/>
                <a:hlinkClick r:id="rId3"/>
              </a:rPr>
              <a:t>https://www.researchgate.net/publication/232954947_Reading_Fluency_More_Than_Automaticity_More_Than_a_Concern_for_the_Primary_Grades</a:t>
            </a:r>
            <a:r>
              <a:rPr lang="en-AU" sz="1200" b="0" i="0" kern="1200" dirty="0">
                <a:solidFill>
                  <a:schemeClr val="tx1"/>
                </a:solidFill>
                <a:effectLst/>
                <a:latin typeface="+mn-lt"/>
                <a:ea typeface="+mn-ea"/>
                <a:cs typeface="+mn-cs"/>
              </a:rPr>
              <a:t>​</a:t>
            </a:r>
          </a:p>
          <a:p>
            <a:pPr rtl="0" fontAlgn="base"/>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Present quote to the staff as an engaging 'hook' for consideration or conversation.</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52541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kern="1200" dirty="0">
                <a:solidFill>
                  <a:schemeClr val="tx1"/>
                </a:solidFill>
                <a:effectLst/>
                <a:latin typeface="+mn-lt"/>
                <a:ea typeface="+mn-ea"/>
                <a:cs typeface="+mn-cs"/>
              </a:rPr>
              <a:t>​</a:t>
            </a:r>
          </a:p>
          <a:p>
            <a:pPr rtl="0" fontAlgn="base"/>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375193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These questions are linked directly to the Research snapshot.</a:t>
            </a:r>
            <a:r>
              <a:rPr lang="en-US" sz="1200" b="0" i="0" kern="1200" dirty="0">
                <a:solidFill>
                  <a:schemeClr val="tx1"/>
                </a:solidFill>
                <a:effectLst/>
                <a:latin typeface="+mn-lt"/>
                <a:ea typeface="+mn-ea"/>
                <a:cs typeface="+mn-cs"/>
              </a:rPr>
              <a:t>​</a:t>
            </a:r>
          </a:p>
          <a:p>
            <a:pPr rtl="0" fontAlgn="base"/>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Teachers can reflect on these questions in small groups, independently or in a wider-group discussion.</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7852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Optional slide to review content</a:t>
            </a:r>
            <a:r>
              <a:rPr lang="en-US" sz="1200" b="0" i="0" u="none" strike="noStrike" kern="1200" dirty="0">
                <a:solidFill>
                  <a:schemeClr val="tx1"/>
                </a:solidFill>
                <a:effectLst/>
                <a:latin typeface="+mn-lt"/>
                <a:ea typeface="+mn-ea"/>
                <a:cs typeface="+mn-cs"/>
              </a:rPr>
              <a:t>. 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18048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600"/>
              </a:spcAft>
              <a:buFont typeface="Arial"/>
              <a:buNone/>
            </a:pPr>
            <a:r>
              <a:rPr lang="en-AU" sz="1200" b="0" i="0" kern="1200" dirty="0">
                <a:solidFill>
                  <a:schemeClr val="tx1"/>
                </a:solidFill>
                <a:effectLst/>
                <a:latin typeface="+mn-lt"/>
                <a:ea typeface="+mn-ea"/>
                <a:cs typeface="+mn-cs"/>
              </a:rPr>
              <a:t>This slide reiterates the importance of taking what has been learnt and putting it into action into the classroom to improve student learning as part of High Impact Professional Learning (HIPL). All 'Unpacking the evidence base' PowerPoint slide decks have these three slides.</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1611640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dirty="0"/>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dirty="0"/>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dirty="0"/>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dirty="0"/>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dirty="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dirty="0"/>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04" r:id="rId1"/>
    <p:sldLayoutId id="2147483718" r:id="rId2"/>
    <p:sldLayoutId id="2147483714" r:id="rId3"/>
    <p:sldLayoutId id="2147483705" r:id="rId4"/>
    <p:sldLayoutId id="2147483706" r:id="rId5"/>
    <p:sldLayoutId id="2147483721" r:id="rId6"/>
    <p:sldLayoutId id="2147483724" r:id="rId7"/>
    <p:sldLayoutId id="2147483719" r:id="rId8"/>
    <p:sldLayoutId id="2147483675" r:id="rId9"/>
    <p:sldLayoutId id="2147483689" r:id="rId10"/>
    <p:sldLayoutId id="2147483717" r:id="rId11"/>
    <p:sldLayoutId id="2147483695" r:id="rId12"/>
    <p:sldLayoutId id="2147483711" r:id="rId13"/>
    <p:sldLayoutId id="2147483720" r:id="rId14"/>
    <p:sldLayoutId id="2147483698" r:id="rId15"/>
    <p:sldLayoutId id="2147483687" r:id="rId16"/>
    <p:sldLayoutId id="2147483699" r:id="rId17"/>
    <p:sldLayoutId id="214748372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ms.office.com/r/uAun1v3XEF"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CA70-963E-4EE0-8AF7-8F32BEF3E1DC}"/>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Reading fluency</a:t>
            </a:r>
          </a:p>
        </p:txBody>
      </p:sp>
      <p:sp>
        <p:nvSpPr>
          <p:cNvPr id="3" name="Text Placeholder 2">
            <a:extLst>
              <a:ext uri="{FF2B5EF4-FFF2-40B4-BE49-F238E27FC236}">
                <a16:creationId xmlns:a16="http://schemas.microsoft.com/office/drawing/2014/main" id="{506A8251-DAA4-4063-BEA4-42181C82D911}"/>
              </a:ext>
            </a:extLst>
          </p:cNvPr>
          <p:cNvSpPr>
            <a:spLocks noGrp="1"/>
          </p:cNvSpPr>
          <p:nvPr>
            <p:ph type="body" sz="quarter" idx="15"/>
          </p:nvPr>
        </p:nvSpPr>
        <p:spPr>
          <a:xfrm>
            <a:off x="409292" y="3896593"/>
            <a:ext cx="5350409" cy="1836492"/>
          </a:xfrm>
        </p:spPr>
        <p:txBody>
          <a:bodyPr vert="horz" wrap="square" lIns="0" tIns="45720" rIns="91440" bIns="45720" rtlCol="0" anchor="t">
            <a:noAutofit/>
          </a:bodyPr>
          <a:lstStyle/>
          <a:p>
            <a:r>
              <a:rPr lang="en-AU" dirty="0">
                <a:latin typeface="Arial" panose="020B0604020202020204" pitchFamily="34" charset="0"/>
                <a:cs typeface="Arial" panose="020B0604020202020204" pitchFamily="34" charset="0"/>
              </a:rPr>
              <a:t>Research toolkit: Unpacking the evidence base</a:t>
            </a:r>
          </a:p>
          <a:p>
            <a:r>
              <a:rPr lang="en-AU" dirty="0">
                <a:solidFill>
                  <a:schemeClr val="tx2"/>
                </a:solidFill>
                <a:latin typeface="Arial"/>
                <a:cs typeface="Arial"/>
              </a:rPr>
              <a:t>‘Reading fluency: More than automaticity? More than a concern for the primary grades?’</a:t>
            </a:r>
          </a:p>
        </p:txBody>
      </p:sp>
    </p:spTree>
    <p:extLst>
      <p:ext uri="{BB962C8B-B14F-4D97-AF65-F5344CB8AC3E}">
        <p14:creationId xmlns:p14="http://schemas.microsoft.com/office/powerpoint/2010/main" val="2066441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DC99B-451D-467B-82B1-67E9BC9B139D}"/>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Acknowledgement of Country</a:t>
            </a:r>
          </a:p>
        </p:txBody>
      </p:sp>
      <p:sp>
        <p:nvSpPr>
          <p:cNvPr id="3" name="Text Placeholder 2">
            <a:extLst>
              <a:ext uri="{FF2B5EF4-FFF2-40B4-BE49-F238E27FC236}">
                <a16:creationId xmlns:a16="http://schemas.microsoft.com/office/drawing/2014/main" id="{23B4B13D-660B-47A9-B5DA-8D17391C2A5E}"/>
              </a:ext>
            </a:extLst>
          </p:cNvPr>
          <p:cNvSpPr>
            <a:spLocks noGrp="1"/>
          </p:cNvSpPr>
          <p:nvPr>
            <p:ph type="body" sz="quarter" idx="16"/>
          </p:nvPr>
        </p:nvSpPr>
        <p:spPr>
          <a:xfrm>
            <a:off x="684625" y="2610347"/>
            <a:ext cx="5392737" cy="3839665"/>
          </a:xfrm>
        </p:spPr>
        <p:txBody>
          <a:bodyPr/>
          <a:lstStyle/>
          <a:p>
            <a:pPr marL="0" indent="0" defTabSz="457173">
              <a:lnSpc>
                <a:spcPct val="100000"/>
              </a:lnSpc>
              <a:spcAft>
                <a:spcPts val="0"/>
              </a:spcAft>
              <a:buNone/>
            </a:pPr>
            <a:r>
              <a:rPr lang="en-AU" sz="2400" dirty="0">
                <a:solidFill>
                  <a:schemeClr val="tx1"/>
                </a:solidFill>
                <a:latin typeface="Arial" panose="020B0604020202020204" pitchFamily="34" charset="0"/>
                <a:cs typeface="Arial" panose="020B0604020202020204" pitchFamily="34" charset="0"/>
              </a:rPr>
              <a:t>I would like to pay my respect and acknowledge the Traditional Custodians of the land on which we gather. I pay respect to Elders past and present and extend that respect to other Aboriginal people here today.</a:t>
            </a:r>
          </a:p>
          <a:p>
            <a:pPr marL="0" indent="0">
              <a:buNone/>
            </a:pPr>
            <a:endParaRPr lang="en-AU" dirty="0"/>
          </a:p>
        </p:txBody>
      </p:sp>
      <p:sp>
        <p:nvSpPr>
          <p:cNvPr id="2" name="Picture Placeholder 1">
            <a:extLst>
              <a:ext uri="{FF2B5EF4-FFF2-40B4-BE49-F238E27FC236}">
                <a16:creationId xmlns:a16="http://schemas.microsoft.com/office/drawing/2014/main" id="{B2F22B5A-BF79-40AC-857B-8BEA3D0F737F}"/>
              </a:ext>
            </a:extLst>
          </p:cNvPr>
          <p:cNvSpPr>
            <a:spLocks noGrp="1"/>
          </p:cNvSpPr>
          <p:nvPr>
            <p:ph type="pic" sz="quarter" idx="17"/>
          </p:nvPr>
        </p:nvSpPr>
        <p:spPr>
          <a:xfrm>
            <a:off x="7676708" y="2176698"/>
            <a:ext cx="3442069" cy="3839665"/>
          </a:xfrm>
        </p:spPr>
      </p:sp>
      <p:sp>
        <p:nvSpPr>
          <p:cNvPr id="7" name="TextBox 6">
            <a:extLst>
              <a:ext uri="{FF2B5EF4-FFF2-40B4-BE49-F238E27FC236}">
                <a16:creationId xmlns:a16="http://schemas.microsoft.com/office/drawing/2014/main" id="{B60E2C77-3E65-47A8-8F6F-30D6C26CED17}"/>
              </a:ext>
            </a:extLst>
          </p:cNvPr>
          <p:cNvSpPr txBox="1"/>
          <p:nvPr/>
        </p:nvSpPr>
        <p:spPr>
          <a:xfrm>
            <a:off x="7676708" y="6177743"/>
            <a:ext cx="2852305" cy="410105"/>
          </a:xfrm>
          <a:prstGeom prst="rect">
            <a:avLst/>
          </a:prstGeom>
          <a:noFill/>
        </p:spPr>
        <p:txBody>
          <a:bodyPr wrap="square" lIns="0" tIns="0" rIns="0" bIns="0" rtlCol="0">
            <a:noAutofit/>
          </a:bodyPr>
          <a:lstStyle/>
          <a:p>
            <a:pPr algn="l"/>
            <a:r>
              <a:rPr lang="en-AU" sz="1200" dirty="0"/>
              <a:t>‘Title’ by Artist</a:t>
            </a:r>
          </a:p>
        </p:txBody>
      </p:sp>
      <p:sp>
        <p:nvSpPr>
          <p:cNvPr id="8" name="Footer Placeholder 7">
            <a:extLst>
              <a:ext uri="{FF2B5EF4-FFF2-40B4-BE49-F238E27FC236}">
                <a16:creationId xmlns:a16="http://schemas.microsoft.com/office/drawing/2014/main" id="{C5755332-5AEA-4C3C-A414-AAE948BC4D5B}"/>
              </a:ext>
            </a:extLst>
          </p:cNvPr>
          <p:cNvSpPr>
            <a:spLocks noGrp="1"/>
          </p:cNvSpPr>
          <p:nvPr>
            <p:ph type="ftr" sz="quarter" idx="3"/>
          </p:nvPr>
        </p:nvSpPr>
        <p:spPr/>
        <p:txBody>
          <a:bodyPr/>
          <a:lstStyle/>
          <a:p>
            <a:fld id="{5116C895-348D-4FA1-AC3F-6A98EE2CBA64}" type="slidenum">
              <a:rPr lang="en-US" smtClean="0"/>
              <a:pPr/>
              <a:t>2</a:t>
            </a:fld>
            <a:endParaRPr lang="en-US" dirty="0"/>
          </a:p>
        </p:txBody>
      </p:sp>
    </p:spTree>
    <p:extLst>
      <p:ext uri="{BB962C8B-B14F-4D97-AF65-F5344CB8AC3E}">
        <p14:creationId xmlns:p14="http://schemas.microsoft.com/office/powerpoint/2010/main" val="17333427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1B6C3-F42E-430F-B518-CEAFA0870828}"/>
              </a:ext>
            </a:extLst>
          </p:cNvPr>
          <p:cNvSpPr>
            <a:spLocks noGrp="1"/>
          </p:cNvSpPr>
          <p:nvPr>
            <p:ph type="title"/>
          </p:nvPr>
        </p:nvSpPr>
        <p:spPr>
          <a:xfrm>
            <a:off x="886521" y="841636"/>
            <a:ext cx="10348432"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0" name="Graphic 6" descr="Briefcase outline">
            <a:extLst>
              <a:ext uri="{FF2B5EF4-FFF2-40B4-BE49-F238E27FC236}">
                <a16:creationId xmlns:a16="http://schemas.microsoft.com/office/drawing/2014/main" id="{16A56798-3491-4F0E-86F2-6F2A5CE09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8277E0C3-B286-4F98-83F4-D963F8C6997E}"/>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Reading fluency</a:t>
            </a:r>
          </a:p>
          <a:p>
            <a:endParaRPr lang="en-AU" dirty="0"/>
          </a:p>
        </p:txBody>
      </p:sp>
      <p:sp>
        <p:nvSpPr>
          <p:cNvPr id="7" name="Text Placeholder 6">
            <a:extLst>
              <a:ext uri="{FF2B5EF4-FFF2-40B4-BE49-F238E27FC236}">
                <a16:creationId xmlns:a16="http://schemas.microsoft.com/office/drawing/2014/main" id="{32A10BE2-D964-41E1-B0C4-F8AD296AF0F4}"/>
              </a:ext>
            </a:extLst>
          </p:cNvPr>
          <p:cNvSpPr>
            <a:spLocks noGrp="1"/>
          </p:cNvSpPr>
          <p:nvPr>
            <p:ph type="body" sz="quarter" idx="16"/>
          </p:nvPr>
        </p:nvSpPr>
        <p:spPr>
          <a:xfrm>
            <a:off x="326860" y="2126260"/>
            <a:ext cx="4089692" cy="3839665"/>
          </a:xfrm>
        </p:spPr>
        <p:txBody>
          <a:bodyPr vert="horz" lIns="91440" tIns="45720" rIns="91440" bIns="45720" rtlCol="0" anchor="t">
            <a:normAutofit/>
          </a:bodyPr>
          <a:lstStyle/>
          <a:p>
            <a:pPr algn="ctr">
              <a:buNone/>
            </a:pPr>
            <a:r>
              <a:rPr lang="en-AU" sz="2000" b="1" dirty="0">
                <a:latin typeface="Arial" panose="020B0604020202020204" pitchFamily="34" charset="0"/>
                <a:cs typeface="Arial" panose="020B0604020202020204" pitchFamily="34" charset="0"/>
              </a:rPr>
              <a:t>Research article </a:t>
            </a:r>
          </a:p>
          <a:p>
            <a:pPr algn="ctr">
              <a:buNone/>
            </a:pPr>
            <a:r>
              <a:rPr lang="en-AU" dirty="0" err="1">
                <a:latin typeface="Arial" panose="020B0604020202020204" pitchFamily="34" charset="0"/>
                <a:cs typeface="Arial" panose="020B0604020202020204" pitchFamily="34" charset="0"/>
              </a:rPr>
              <a:t>Rasinski</a:t>
            </a:r>
            <a:r>
              <a:rPr lang="en-AU" dirty="0">
                <a:latin typeface="Arial" panose="020B0604020202020204" pitchFamily="34" charset="0"/>
                <a:cs typeface="Arial" panose="020B0604020202020204" pitchFamily="34" charset="0"/>
              </a:rPr>
              <a:t> T, </a:t>
            </a:r>
            <a:r>
              <a:rPr lang="en-AU" dirty="0" err="1">
                <a:latin typeface="Arial" panose="020B0604020202020204" pitchFamily="34" charset="0"/>
                <a:cs typeface="Arial" panose="020B0604020202020204" pitchFamily="34" charset="0"/>
              </a:rPr>
              <a:t>Rikli</a:t>
            </a:r>
            <a:r>
              <a:rPr lang="en-AU" dirty="0">
                <a:latin typeface="Arial" panose="020B0604020202020204" pitchFamily="34" charset="0"/>
                <a:cs typeface="Arial" panose="020B0604020202020204" pitchFamily="34" charset="0"/>
              </a:rPr>
              <a:t> A, and Johnston S (2009) ‘Reading fluency: More than automaticity? More than a concern for the primary grades?’, Literacy Research and Instruction.</a:t>
            </a:r>
          </a:p>
          <a:p>
            <a:pPr algn="ctr">
              <a:buNone/>
            </a:pPr>
            <a:endParaRPr lang="en-US" sz="2000"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0874058A-5CF7-4951-9FE3-5E9734EF20C4}"/>
              </a:ext>
            </a:extLst>
          </p:cNvPr>
          <p:cNvSpPr>
            <a:spLocks noGrp="1"/>
          </p:cNvSpPr>
          <p:nvPr>
            <p:ph type="body" sz="quarter" idx="18"/>
          </p:nvPr>
        </p:nvSpPr>
        <p:spPr>
          <a:xfrm>
            <a:off x="4690832" y="2126260"/>
            <a:ext cx="4004282" cy="3839665"/>
          </a:xfrm>
        </p:spPr>
        <p:txBody>
          <a:bodyPr>
            <a:normAutofit fontScale="92500"/>
          </a:bodyPr>
          <a:lstStyle/>
          <a:p>
            <a:pPr marL="0" indent="0" algn="ctr" fontAlgn="base">
              <a:buNone/>
            </a:pPr>
            <a:r>
              <a:rPr lang="en-AU" sz="2200" b="1" dirty="0">
                <a:latin typeface="Arial" panose="020B0604020202020204" pitchFamily="34" charset="0"/>
                <a:cs typeface="Arial" panose="020B0604020202020204" pitchFamily="34" charset="0"/>
              </a:rPr>
              <a:t>Quote to consider:</a:t>
            </a:r>
            <a:r>
              <a:rPr lang="en-US" sz="2200" dirty="0">
                <a:latin typeface="Arial" panose="020B0604020202020204" pitchFamily="34" charset="0"/>
                <a:cs typeface="Arial" panose="020B0604020202020204" pitchFamily="34" charset="0"/>
              </a:rPr>
              <a:t>​</a:t>
            </a:r>
          </a:p>
          <a:p>
            <a:pPr marL="0" indent="0" algn="ctr" fontAlgn="base">
              <a:buNone/>
            </a:pPr>
            <a:r>
              <a:rPr lang="en-AU" sz="1900" dirty="0">
                <a:latin typeface="Arial" panose="020B0604020202020204" pitchFamily="34" charset="0"/>
                <a:cs typeface="Arial" panose="020B0604020202020204" pitchFamily="34" charset="0"/>
              </a:rPr>
              <a:t>'The longer I live, the more I see there’s something about reciting rhythmical words aloud—it’s almost biological—that comforts and enlivens human beings.'</a:t>
            </a:r>
            <a:r>
              <a:rPr lang="en-US" sz="1900" dirty="0">
                <a:latin typeface="Arial" panose="020B0604020202020204" pitchFamily="34" charset="0"/>
                <a:cs typeface="Arial" panose="020B0604020202020204" pitchFamily="34" charset="0"/>
              </a:rPr>
              <a:t>​</a:t>
            </a:r>
          </a:p>
          <a:p>
            <a:pPr marL="0" indent="0" algn="ctr" fontAlgn="base">
              <a:buNone/>
            </a:pPr>
            <a:r>
              <a:rPr lang="en-AU" sz="1700" dirty="0">
                <a:latin typeface="Arial" panose="020B0604020202020204" pitchFamily="34" charset="0"/>
                <a:cs typeface="Arial" panose="020B0604020202020204" pitchFamily="34" charset="0"/>
              </a:rPr>
              <a:t>Robert Pinsky, 1997–2000 Poet Laureate of the United States</a:t>
            </a:r>
            <a:endParaRPr lang="en-US" sz="1700" dirty="0">
              <a:latin typeface="Arial" panose="020B0604020202020204" pitchFamily="34" charset="0"/>
              <a:cs typeface="Arial" panose="020B0604020202020204" pitchFamily="34" charset="0"/>
            </a:endParaRPr>
          </a:p>
          <a:p>
            <a:pPr marL="0" indent="0" algn="ctr" fontAlgn="base">
              <a:buNone/>
            </a:pPr>
            <a:endParaRPr lang="en-US" sz="2000" dirty="0">
              <a:latin typeface="Arial" panose="020B0604020202020204" pitchFamily="34" charset="0"/>
              <a:cs typeface="Arial" panose="020B0604020202020204" pitchFamily="34" charset="0"/>
            </a:endParaRPr>
          </a:p>
          <a:p>
            <a:pPr marL="0" indent="0">
              <a:buNone/>
            </a:pPr>
            <a:endParaRPr lang="en-AU" dirty="0"/>
          </a:p>
        </p:txBody>
      </p:sp>
      <p:pic>
        <p:nvPicPr>
          <p:cNvPr id="11" name="Picture 10" descr="Person wearing a navy striped shirt and white pants pointing to information on the left">
            <a:extLst>
              <a:ext uri="{FF2B5EF4-FFF2-40B4-BE49-F238E27FC236}">
                <a16:creationId xmlns:a16="http://schemas.microsoft.com/office/drawing/2014/main" id="{B6B47D05-E8A1-4A3A-A93E-A51F0E17B503}"/>
              </a:ext>
            </a:extLst>
          </p:cNvPr>
          <p:cNvPicPr>
            <a:picLocks noChangeAspect="1"/>
          </p:cNvPicPr>
          <p:nvPr/>
        </p:nvPicPr>
        <p:blipFill>
          <a:blip r:embed="rId5"/>
          <a:stretch>
            <a:fillRect/>
          </a:stretch>
        </p:blipFill>
        <p:spPr>
          <a:xfrm>
            <a:off x="8769002" y="2412694"/>
            <a:ext cx="2065455" cy="3588038"/>
          </a:xfrm>
          <a:prstGeom prst="rect">
            <a:avLst/>
          </a:prstGeom>
        </p:spPr>
      </p:pic>
      <p:sp>
        <p:nvSpPr>
          <p:cNvPr id="3" name="Footer Placeholder 2">
            <a:extLst>
              <a:ext uri="{FF2B5EF4-FFF2-40B4-BE49-F238E27FC236}">
                <a16:creationId xmlns:a16="http://schemas.microsoft.com/office/drawing/2014/main" id="{5122A882-42EB-44CD-A837-B77C6576128C}"/>
              </a:ext>
            </a:extLst>
          </p:cNvPr>
          <p:cNvSpPr>
            <a:spLocks noGrp="1"/>
          </p:cNvSpPr>
          <p:nvPr>
            <p:ph type="ftr" sz="quarter" idx="3"/>
          </p:nvPr>
        </p:nvSpPr>
        <p:spPr/>
        <p:txBody>
          <a:bodyPr/>
          <a:lstStyle/>
          <a:p>
            <a:fld id="{5116C895-348D-4FA1-AC3F-6A98EE2CBA64}" type="slidenum">
              <a:rPr lang="en-US" dirty="0" smtClean="0"/>
              <a:pPr/>
              <a:t>3</a:t>
            </a:fld>
            <a:endParaRPr lang="en-US" dirty="0"/>
          </a:p>
        </p:txBody>
      </p:sp>
    </p:spTree>
    <p:extLst>
      <p:ext uri="{BB962C8B-B14F-4D97-AF65-F5344CB8AC3E}">
        <p14:creationId xmlns:p14="http://schemas.microsoft.com/office/powerpoint/2010/main" val="27876329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1D29CA77-1CF7-4BF1-90A7-F948783621C4}"/>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D04B7B7D-2A65-4E26-864F-A1605362F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8" name="Group 7">
            <a:extLst>
              <a:ext uri="{FF2B5EF4-FFF2-40B4-BE49-F238E27FC236}">
                <a16:creationId xmlns:a16="http://schemas.microsoft.com/office/drawing/2014/main" id="{65BFAE89-5EC6-4959-9568-1EF095740C48}"/>
              </a:ext>
            </a:extLst>
          </p:cNvPr>
          <p:cNvGrpSpPr/>
          <p:nvPr/>
        </p:nvGrpSpPr>
        <p:grpSpPr>
          <a:xfrm>
            <a:off x="9716819"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p>
            <a:p>
              <a:pPr algn="ctr"/>
              <a:endParaRPr lang="en-AU" sz="2800" b="1" dirty="0"/>
            </a:p>
            <a:p>
              <a:pPr algn="ctr"/>
              <a:r>
                <a:rPr lang="en-AU" sz="1400" dirty="0">
                  <a:latin typeface="Arial" panose="020B0604020202020204" pitchFamily="34" charset="0"/>
                  <a:cs typeface="Arial" panose="020B0604020202020204" pitchFamily="34" charset="0"/>
                </a:rPr>
                <a:t>The final say on quotes</a:t>
              </a:r>
            </a:p>
            <a:p>
              <a:pPr algn="ctr"/>
              <a:endParaRPr lang="en-AU" sz="2000" dirty="0"/>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7E1E3AF4-F318-4288-9478-E7D37D3AD01B}"/>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87365"/>
            <a:ext cx="11484799" cy="4645209"/>
          </a:xfrm>
        </p:spPr>
        <p:txBody>
          <a:bodyPr vert="horz" lIns="91440" tIns="45720" rIns="91440" bIns="45720" rtlCol="0" anchor="t">
            <a:normAutofit fontScale="70000" lnSpcReduction="20000"/>
          </a:bodyPr>
          <a:lstStyle/>
          <a:p>
            <a:pPr marL="342900" indent="-342900">
              <a:lnSpc>
                <a:spcPct val="170000"/>
              </a:lnSpc>
              <a:buFont typeface="+mj-lt"/>
              <a:buAutoNum type="arabicPeriod"/>
            </a:pPr>
            <a:r>
              <a:rPr lang="en-AU" sz="2300" dirty="0">
                <a:latin typeface="Arial" panose="020B0604020202020204" pitchFamily="34" charset="0"/>
                <a:cs typeface="Arial" panose="020B0604020202020204" pitchFamily="34" charset="0"/>
              </a:rPr>
              <a:t>Read the article.</a:t>
            </a:r>
          </a:p>
          <a:p>
            <a:pPr marL="342900" indent="-342900" fontAlgn="base">
              <a:lnSpc>
                <a:spcPct val="170000"/>
              </a:lnSpc>
              <a:buFont typeface="+mj-lt"/>
              <a:buAutoNum type="arabicPeriod"/>
            </a:pPr>
            <a:r>
              <a:rPr lang="en-AU" sz="2300" dirty="0">
                <a:latin typeface="Arial" panose="020B0604020202020204" pitchFamily="34" charset="0"/>
                <a:cs typeface="Arial" panose="020B0604020202020204" pitchFamily="34" charset="0"/>
              </a:rPr>
              <a:t>Identify 3 quotes that reflect a statement: </a:t>
            </a:r>
            <a:r>
              <a:rPr lang="en-AU" sz="2300" dirty="0">
                <a:solidFill>
                  <a:schemeClr val="accent5"/>
                </a:solidFill>
                <a:latin typeface="Arial"/>
                <a:cs typeface="Arial"/>
              </a:rPr>
              <a:t>"...instruction on accuracy, automaticity, and prosodic reading can and should occur in unison—in an integrated and synergistic manner"</a:t>
            </a:r>
            <a:r>
              <a:rPr lang="en-US" sz="2300" dirty="0">
                <a:solidFill>
                  <a:schemeClr val="accent5"/>
                </a:solidFill>
                <a:latin typeface="Arial"/>
                <a:cs typeface="Arial"/>
              </a:rPr>
              <a:t>​</a:t>
            </a:r>
          </a:p>
          <a:p>
            <a:pPr marL="342900" indent="-342900" fontAlgn="base">
              <a:lnSpc>
                <a:spcPct val="170000"/>
              </a:lnSpc>
              <a:buFont typeface="+mj-lt"/>
              <a:buAutoNum type="arabicPeriod"/>
            </a:pPr>
            <a:r>
              <a:rPr lang="en-AU" sz="2300" dirty="0">
                <a:latin typeface="Arial" panose="020B0604020202020204" pitchFamily="34" charset="0"/>
                <a:cs typeface="Arial" panose="020B0604020202020204" pitchFamily="34" charset="0"/>
              </a:rPr>
              <a:t>Share quotes in small groups. </a:t>
            </a:r>
          </a:p>
          <a:p>
            <a:pPr marL="342900" indent="-342900" fontAlgn="base">
              <a:lnSpc>
                <a:spcPct val="170000"/>
              </a:lnSpc>
              <a:buFont typeface="+mj-lt"/>
              <a:buAutoNum type="arabicPeriod"/>
            </a:pPr>
            <a:r>
              <a:rPr lang="en-AU" sz="2300" dirty="0">
                <a:latin typeface="Arial" panose="020B0604020202020204" pitchFamily="34" charset="0"/>
                <a:cs typeface="Arial" panose="020B0604020202020204" pitchFamily="34" charset="0"/>
              </a:rPr>
              <a:t>Each person in the group offers thoughts or experiences and builds on what was previously said. </a:t>
            </a:r>
          </a:p>
          <a:p>
            <a:pPr marL="342900" indent="-342900" fontAlgn="base">
              <a:lnSpc>
                <a:spcPct val="170000"/>
              </a:lnSpc>
              <a:buFont typeface="+mj-lt"/>
              <a:buAutoNum type="arabicPeriod"/>
            </a:pPr>
            <a:r>
              <a:rPr lang="en-AU" sz="2300" dirty="0">
                <a:latin typeface="Arial" panose="020B0604020202020204" pitchFamily="34" charset="0"/>
                <a:cs typeface="Arial" panose="020B0604020202020204" pitchFamily="34" charset="0"/>
              </a:rPr>
              <a:t>The person who presented the quote remains quiet during this exchange and listens to insights from others. </a:t>
            </a:r>
          </a:p>
          <a:p>
            <a:pPr marL="342900" indent="-342900" fontAlgn="base">
              <a:lnSpc>
                <a:spcPct val="170000"/>
              </a:lnSpc>
              <a:buFont typeface="+mj-lt"/>
              <a:buAutoNum type="arabicPeriod"/>
            </a:pPr>
            <a:r>
              <a:rPr lang="en-AU" sz="2300" dirty="0">
                <a:latin typeface="Arial"/>
                <a:cs typeface="Arial"/>
              </a:rPr>
              <a:t>When the round robin is complete, the person who presented the quote has the final say and comments on the significance of the quote and what has been learned from colleagues.</a:t>
            </a:r>
          </a:p>
          <a:p>
            <a:pPr marL="342900" indent="-342900" fontAlgn="base">
              <a:lnSpc>
                <a:spcPct val="170000"/>
              </a:lnSpc>
              <a:buFont typeface="+mj-lt"/>
              <a:buAutoNum type="arabicPeriod"/>
            </a:pPr>
            <a:r>
              <a:rPr lang="en-AU" sz="2300" dirty="0">
                <a:latin typeface="Arial" panose="020B0604020202020204" pitchFamily="34" charset="0"/>
                <a:cs typeface="Arial" panose="020B0604020202020204" pitchFamily="34" charset="0"/>
              </a:rPr>
              <a:t>Each group nominates 3 quotes to share with the larger group and the reasons behind their choices. </a:t>
            </a:r>
          </a:p>
          <a:p>
            <a:pPr marL="342900" indent="-342900" fontAlgn="base">
              <a:lnSpc>
                <a:spcPct val="170000"/>
              </a:lnSpc>
              <a:buFont typeface="+mj-lt"/>
              <a:buAutoNum type="arabicPeriod"/>
            </a:pPr>
            <a:r>
              <a:rPr lang="en-AU" sz="2300" dirty="0">
                <a:latin typeface="Arial"/>
                <a:cs typeface="Arial"/>
              </a:rPr>
              <a:t>General discussion follows after all groups have shared their quotes.</a:t>
            </a:r>
          </a:p>
          <a:p>
            <a:endParaRPr lang="en-AU" dirty="0"/>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pPr/>
              <a:t>4</a:t>
            </a:fld>
            <a:endParaRPr lang="en-US" dirty="0"/>
          </a:p>
        </p:txBody>
      </p:sp>
    </p:spTree>
    <p:extLst>
      <p:ext uri="{BB962C8B-B14F-4D97-AF65-F5344CB8AC3E}">
        <p14:creationId xmlns:p14="http://schemas.microsoft.com/office/powerpoint/2010/main" val="24867217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A191977-817C-4936-B65C-506669B8EDF8}"/>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8" name="Graphic 6" descr="Briefcase outline">
            <a:extLst>
              <a:ext uri="{FF2B5EF4-FFF2-40B4-BE49-F238E27FC236}">
                <a16:creationId xmlns:a16="http://schemas.microsoft.com/office/drawing/2014/main" id="{7E7F2B84-6238-4034-89E0-E1ABB2D0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4" name="Text Placeholder 23">
            <a:extLst>
              <a:ext uri="{FF2B5EF4-FFF2-40B4-BE49-F238E27FC236}">
                <a16:creationId xmlns:a16="http://schemas.microsoft.com/office/drawing/2014/main" id="{5139CCF8-EDB7-4A2C-B446-8BC7993E5A66}"/>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Reading fluency</a:t>
            </a:r>
          </a:p>
        </p:txBody>
      </p:sp>
      <p:pic>
        <p:nvPicPr>
          <p:cNvPr id="4" name="Picture 3" descr="Person sitting in front of computer. A red circle with a question mark sits above them. ">
            <a:extLst>
              <a:ext uri="{FF2B5EF4-FFF2-40B4-BE49-F238E27FC236}">
                <a16:creationId xmlns:a16="http://schemas.microsoft.com/office/drawing/2014/main" id="{9006C998-5640-46F4-BA6B-89BEF50BBEB6}"/>
              </a:ext>
            </a:extLst>
          </p:cNvPr>
          <p:cNvPicPr>
            <a:picLocks noChangeAspect="1"/>
          </p:cNvPicPr>
          <p:nvPr/>
        </p:nvPicPr>
        <p:blipFill>
          <a:blip r:embed="rId5"/>
          <a:stretch>
            <a:fillRect/>
          </a:stretch>
        </p:blipFill>
        <p:spPr>
          <a:xfrm>
            <a:off x="326860" y="2914913"/>
            <a:ext cx="2587718" cy="2452941"/>
          </a:xfrm>
          <a:prstGeom prst="rect">
            <a:avLst/>
          </a:prstGeom>
        </p:spPr>
      </p:pic>
      <p:grpSp>
        <p:nvGrpSpPr>
          <p:cNvPr id="6" name="Group 5">
            <a:extLst>
              <a:ext uri="{FF2B5EF4-FFF2-40B4-BE49-F238E27FC236}">
                <a16:creationId xmlns:a16="http://schemas.microsoft.com/office/drawing/2014/main" id="{0BB36E06-1703-4A91-BC70-8A448DE1E198}"/>
              </a:ext>
            </a:extLst>
          </p:cNvPr>
          <p:cNvGrpSpPr/>
          <p:nvPr/>
        </p:nvGrpSpPr>
        <p:grpSpPr>
          <a:xfrm>
            <a:off x="3316939" y="2436671"/>
            <a:ext cx="8187874" cy="926823"/>
            <a:chOff x="4996447" y="2611628"/>
            <a:chExt cx="6202780" cy="926823"/>
          </a:xfrm>
        </p:grpSpPr>
        <p:sp>
          <p:nvSpPr>
            <p:cNvPr id="16" name="Rectangle: Rounded Corners 15">
              <a:extLst>
                <a:ext uri="{FF2B5EF4-FFF2-40B4-BE49-F238E27FC236}">
                  <a16:creationId xmlns:a16="http://schemas.microsoft.com/office/drawing/2014/main" id="{1E1B2BE5-4FDF-417F-AE36-C65E1EAC30F6}"/>
                </a:ext>
              </a:extLst>
            </p:cNvPr>
            <p:cNvSpPr/>
            <p:nvPr/>
          </p:nvSpPr>
          <p:spPr>
            <a:xfrm>
              <a:off x="4996447" y="2611628"/>
              <a:ext cx="6202780" cy="926823"/>
            </a:xfrm>
            <a:prstGeom prst="roundRect">
              <a:avLst/>
            </a:prstGeom>
            <a:solidFill>
              <a:srgbClr val="38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2" name="TextBox 31">
              <a:extLst>
                <a:ext uri="{FF2B5EF4-FFF2-40B4-BE49-F238E27FC236}">
                  <a16:creationId xmlns:a16="http://schemas.microsoft.com/office/drawing/2014/main" id="{CC44AFDF-7CE2-4E05-918F-FC762317B22C}"/>
                </a:ext>
              </a:extLst>
            </p:cNvPr>
            <p:cNvSpPr txBox="1"/>
            <p:nvPr/>
          </p:nvSpPr>
          <p:spPr>
            <a:xfrm>
              <a:off x="5379134" y="2852620"/>
              <a:ext cx="544736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800" b="1" dirty="0">
                  <a:solidFill>
                    <a:srgbClr val="FFFFFF"/>
                  </a:solidFill>
                  <a:latin typeface="Arial"/>
                  <a:cs typeface="Arial"/>
                </a:rPr>
                <a:t>Questions to ponder</a:t>
              </a:r>
            </a:p>
          </p:txBody>
        </p:sp>
      </p:grpSp>
      <p:grpSp>
        <p:nvGrpSpPr>
          <p:cNvPr id="5" name="Group 4">
            <a:extLst>
              <a:ext uri="{FF2B5EF4-FFF2-40B4-BE49-F238E27FC236}">
                <a16:creationId xmlns:a16="http://schemas.microsoft.com/office/drawing/2014/main" id="{E307A7D3-C46B-42E0-8A88-526CB0E38B87}"/>
              </a:ext>
            </a:extLst>
          </p:cNvPr>
          <p:cNvGrpSpPr/>
          <p:nvPr/>
        </p:nvGrpSpPr>
        <p:grpSpPr>
          <a:xfrm>
            <a:off x="3316941" y="3460446"/>
            <a:ext cx="8187872" cy="784666"/>
            <a:chOff x="4996445" y="3677972"/>
            <a:chExt cx="3018613" cy="926823"/>
          </a:xfrm>
        </p:grpSpPr>
        <p:sp>
          <p:nvSpPr>
            <p:cNvPr id="51" name="Rectangle: Rounded Corners 50">
              <a:extLst>
                <a:ext uri="{FF2B5EF4-FFF2-40B4-BE49-F238E27FC236}">
                  <a16:creationId xmlns:a16="http://schemas.microsoft.com/office/drawing/2014/main" id="{8CD278B1-5A44-4729-82C0-836F1BA91DEF}"/>
                </a:ext>
              </a:extLst>
            </p:cNvPr>
            <p:cNvSpPr/>
            <p:nvPr/>
          </p:nvSpPr>
          <p:spPr>
            <a:xfrm>
              <a:off x="4996445" y="3677972"/>
              <a:ext cx="3018613" cy="926823"/>
            </a:xfrm>
            <a:prstGeom prst="roundRect">
              <a:avLst/>
            </a:prstGeom>
            <a:solidFill>
              <a:srgbClr val="407E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0" name="TextBox 19">
              <a:extLst>
                <a:ext uri="{FF2B5EF4-FFF2-40B4-BE49-F238E27FC236}">
                  <a16:creationId xmlns:a16="http://schemas.microsoft.com/office/drawing/2014/main" id="{0DF6FA48-04DA-4A44-94EE-6EC8D214A00B}"/>
                </a:ext>
              </a:extLst>
            </p:cNvPr>
            <p:cNvSpPr txBox="1"/>
            <p:nvPr/>
          </p:nvSpPr>
          <p:spPr>
            <a:xfrm>
              <a:off x="5070942" y="3955369"/>
              <a:ext cx="2925646" cy="327183"/>
            </a:xfrm>
            <a:prstGeom prst="rect">
              <a:avLst/>
            </a:prstGeom>
            <a:solidFill>
              <a:srgbClr val="407EC9"/>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dirty="0">
                  <a:solidFill>
                    <a:srgbClr val="19233E"/>
                  </a:solidFill>
                  <a:latin typeface="Arial"/>
                  <a:cs typeface="Arial"/>
                </a:rPr>
                <a:t>What does reading fluency instruction look and sound like in your classroom?</a:t>
              </a:r>
              <a:endParaRPr lang="en-US" dirty="0">
                <a:solidFill>
                  <a:srgbClr val="19233E"/>
                </a:solidFill>
                <a:latin typeface="Arial"/>
                <a:cs typeface="Arial"/>
              </a:endParaRPr>
            </a:p>
          </p:txBody>
        </p:sp>
      </p:grpSp>
      <p:grpSp>
        <p:nvGrpSpPr>
          <p:cNvPr id="2" name="Group 1">
            <a:extLst>
              <a:ext uri="{FF2B5EF4-FFF2-40B4-BE49-F238E27FC236}">
                <a16:creationId xmlns:a16="http://schemas.microsoft.com/office/drawing/2014/main" id="{B28A8C2C-3E73-49AF-9C7C-29D9F34AA85E}"/>
              </a:ext>
            </a:extLst>
          </p:cNvPr>
          <p:cNvGrpSpPr/>
          <p:nvPr/>
        </p:nvGrpSpPr>
        <p:grpSpPr>
          <a:xfrm>
            <a:off x="3316941" y="4340532"/>
            <a:ext cx="8187872" cy="796376"/>
            <a:chOff x="3316941" y="4340532"/>
            <a:chExt cx="8187872" cy="796376"/>
          </a:xfrm>
        </p:grpSpPr>
        <p:sp>
          <p:nvSpPr>
            <p:cNvPr id="48" name="Rectangle: Rounded Corners 47">
              <a:extLst>
                <a:ext uri="{FF2B5EF4-FFF2-40B4-BE49-F238E27FC236}">
                  <a16:creationId xmlns:a16="http://schemas.microsoft.com/office/drawing/2014/main" id="{081BC523-2ED4-41C3-B9AB-28F3C9845CF6}"/>
                </a:ext>
              </a:extLst>
            </p:cNvPr>
            <p:cNvSpPr/>
            <p:nvPr/>
          </p:nvSpPr>
          <p:spPr>
            <a:xfrm>
              <a:off x="3316941" y="4340532"/>
              <a:ext cx="8187872" cy="796376"/>
            </a:xfrm>
            <a:prstGeom prst="roundRect">
              <a:avLst/>
            </a:prstGeom>
            <a:solidFill>
              <a:srgbClr val="6CAC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31" name="TextBox 30">
              <a:extLst>
                <a:ext uri="{FF2B5EF4-FFF2-40B4-BE49-F238E27FC236}">
                  <a16:creationId xmlns:a16="http://schemas.microsoft.com/office/drawing/2014/main" id="{70E5A2BE-86F1-4455-AFF5-F2960B0AA2CE}"/>
                </a:ext>
              </a:extLst>
            </p:cNvPr>
            <p:cNvSpPr txBox="1"/>
            <p:nvPr/>
          </p:nvSpPr>
          <p:spPr>
            <a:xfrm>
              <a:off x="3519011" y="4465903"/>
              <a:ext cx="7917640" cy="621727"/>
            </a:xfrm>
            <a:prstGeom prst="rect">
              <a:avLst/>
            </a:prstGeom>
            <a:noFill/>
          </p:spPr>
          <p:txBody>
            <a:bodyPr wrap="square" lIns="0" tIns="0" rIns="0" bIns="0" rtlCol="0">
              <a:noAutofit/>
            </a:bodyPr>
            <a:lstStyle/>
            <a:p>
              <a:r>
                <a:rPr lang="en-AU" dirty="0">
                  <a:latin typeface="Arial" panose="020B0604020202020204" pitchFamily="34" charset="0"/>
                  <a:cs typeface="Arial" panose="020B0604020202020204" pitchFamily="34" charset="0"/>
                </a:rPr>
                <a:t>What are some ways you confirm/ ascertain student reading comprehension before, during and/or after fluent reading of a text?</a:t>
              </a:r>
            </a:p>
          </p:txBody>
        </p:sp>
      </p:grpSp>
      <p:grpSp>
        <p:nvGrpSpPr>
          <p:cNvPr id="7" name="Group 6">
            <a:extLst>
              <a:ext uri="{FF2B5EF4-FFF2-40B4-BE49-F238E27FC236}">
                <a16:creationId xmlns:a16="http://schemas.microsoft.com/office/drawing/2014/main" id="{3B41924F-3661-48CA-BE82-22E5A8B65F3B}"/>
              </a:ext>
            </a:extLst>
          </p:cNvPr>
          <p:cNvGrpSpPr/>
          <p:nvPr/>
        </p:nvGrpSpPr>
        <p:grpSpPr>
          <a:xfrm>
            <a:off x="3316939" y="5232327"/>
            <a:ext cx="8187872" cy="796376"/>
            <a:chOff x="3316939" y="5232327"/>
            <a:chExt cx="8187872" cy="796376"/>
          </a:xfrm>
        </p:grpSpPr>
        <p:sp>
          <p:nvSpPr>
            <p:cNvPr id="57" name="Rectangle: Rounded Corners 56">
              <a:extLst>
                <a:ext uri="{FF2B5EF4-FFF2-40B4-BE49-F238E27FC236}">
                  <a16:creationId xmlns:a16="http://schemas.microsoft.com/office/drawing/2014/main" id="{831C4C19-7D60-426F-91A8-7F656F788F4D}"/>
                </a:ext>
              </a:extLst>
            </p:cNvPr>
            <p:cNvSpPr/>
            <p:nvPr/>
          </p:nvSpPr>
          <p:spPr>
            <a:xfrm>
              <a:off x="3316939" y="5232327"/>
              <a:ext cx="8187872" cy="796376"/>
            </a:xfrm>
            <a:prstGeom prst="roundRect">
              <a:avLst/>
            </a:prstGeom>
            <a:solidFill>
              <a:srgbClr val="A4C8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4" name="TextBox 33">
              <a:extLst>
                <a:ext uri="{FF2B5EF4-FFF2-40B4-BE49-F238E27FC236}">
                  <a16:creationId xmlns:a16="http://schemas.microsoft.com/office/drawing/2014/main" id="{D10D4011-F260-4119-9FE6-7395D7E80045}"/>
                </a:ext>
              </a:extLst>
            </p:cNvPr>
            <p:cNvSpPr txBox="1"/>
            <p:nvPr/>
          </p:nvSpPr>
          <p:spPr>
            <a:xfrm>
              <a:off x="3569108" y="5367853"/>
              <a:ext cx="7935703" cy="648509"/>
            </a:xfrm>
            <a:prstGeom prst="rect">
              <a:avLst/>
            </a:prstGeom>
            <a:noFill/>
          </p:spPr>
          <p:txBody>
            <a:bodyPr wrap="square" lIns="0" tIns="0" rIns="0" bIns="0" rtlCol="0" anchor="t">
              <a:noAutofit/>
            </a:bodyPr>
            <a:lstStyle/>
            <a:p>
              <a:r>
                <a:rPr lang="en-AU" dirty="0">
                  <a:latin typeface="Arial"/>
                  <a:cs typeface="Arial"/>
                </a:rPr>
                <a:t>What are some of the challenges with teaching and assessing reading fluency? </a:t>
              </a:r>
              <a:endParaRPr lang="en-AU" dirty="0">
                <a:latin typeface="Arial" panose="020B0604020202020204" pitchFamily="34" charset="0"/>
                <a:cs typeface="Arial" panose="020B0604020202020204" pitchFamily="34" charset="0"/>
              </a:endParaRPr>
            </a:p>
          </p:txBody>
        </p:sp>
      </p:gr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5</a:t>
            </a:fld>
            <a:endParaRPr lang="en-US" dirty="0"/>
          </a:p>
        </p:txBody>
      </p:sp>
    </p:spTree>
    <p:extLst>
      <p:ext uri="{BB962C8B-B14F-4D97-AF65-F5344CB8AC3E}">
        <p14:creationId xmlns:p14="http://schemas.microsoft.com/office/powerpoint/2010/main" val="8741854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D0CB0-30A2-47C7-951E-084679260E58}"/>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6" name="Graphic 6" descr="Briefcase outline">
            <a:extLst>
              <a:ext uri="{FF2B5EF4-FFF2-40B4-BE49-F238E27FC236}">
                <a16:creationId xmlns:a16="http://schemas.microsoft.com/office/drawing/2014/main" id="{42753D1E-6464-45DF-B1CD-66A703F23A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430213" y="2015318"/>
            <a:ext cx="11484799" cy="4202602"/>
          </a:xfrm>
          <a:prstGeom prst="rect">
            <a:avLst/>
          </a:prstGeom>
        </p:spPr>
        <p:txBody>
          <a:bodyPr lIns="91440" tIns="45720" rIns="91440" bIns="45720" anchor="t"/>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AU" dirty="0">
                <a:latin typeface="Arial"/>
                <a:cs typeface="Arial"/>
              </a:rPr>
              <a:t>Three key elements of reading fluency: accuracy in word decoding, automaticity in recognising words, and appropriate use of prosody or meaningful oral expression while reading.</a:t>
            </a:r>
            <a:r>
              <a:rPr lang="en-US" dirty="0">
                <a:latin typeface="Arial"/>
                <a:cs typeface="Arial"/>
              </a:rPr>
              <a:t>​</a:t>
            </a:r>
          </a:p>
          <a:p>
            <a:pPr fontAlgn="base"/>
            <a:r>
              <a:rPr lang="en-AU" dirty="0">
                <a:latin typeface="Arial"/>
                <a:cs typeface="Arial"/>
              </a:rPr>
              <a:t>Accuracy and automaticity need to be taught in conjunction with prosody, not in isolation.</a:t>
            </a:r>
            <a:r>
              <a:rPr lang="en-US" dirty="0">
                <a:latin typeface="Arial"/>
                <a:cs typeface="Arial"/>
              </a:rPr>
              <a:t>​</a:t>
            </a:r>
          </a:p>
          <a:p>
            <a:pPr fontAlgn="base"/>
            <a:r>
              <a:rPr lang="en-AU" dirty="0">
                <a:latin typeface="Arial"/>
                <a:cs typeface="Arial"/>
              </a:rPr>
              <a:t>Practising reading for performance develops all three areas in unison, leading to improved </a:t>
            </a:r>
            <a:r>
              <a:rPr lang="en-AU">
                <a:latin typeface="Arial"/>
                <a:cs typeface="Arial"/>
              </a:rPr>
              <a:t>comprehension.</a:t>
            </a:r>
            <a:r>
              <a:rPr lang="en-US">
                <a:latin typeface="Arial"/>
                <a:cs typeface="Arial"/>
              </a:rPr>
              <a:t>​</a:t>
            </a:r>
          </a:p>
          <a:p>
            <a:pPr fontAlgn="base"/>
            <a:r>
              <a:rPr lang="en-AU">
                <a:latin typeface="Arial"/>
                <a:cs typeface="Arial"/>
              </a:rPr>
              <a:t>Expressive fluency development can be supported by incorporating texts that are rhythmical, rhetorical, or interactive such as poetry, song lyrics, chants, rhymes, plays </a:t>
            </a:r>
            <a:r>
              <a:rPr lang="en-AU" dirty="0">
                <a:latin typeface="Arial"/>
                <a:cs typeface="Arial"/>
              </a:rPr>
              <a:t>(Readers Theatre), monologues, dialogues, and </a:t>
            </a:r>
            <a:r>
              <a:rPr lang="en-AU">
                <a:latin typeface="Arial"/>
                <a:cs typeface="Arial"/>
              </a:rPr>
              <a:t>letters.</a:t>
            </a:r>
            <a:r>
              <a:rPr lang="en-US">
                <a:latin typeface="Arial"/>
                <a:cs typeface="Arial"/>
              </a:rPr>
              <a:t>​</a:t>
            </a:r>
          </a:p>
          <a:p>
            <a:pPr fontAlgn="base"/>
            <a:r>
              <a:rPr lang="en-AU">
                <a:latin typeface="Arial"/>
                <a:cs typeface="Arial"/>
              </a:rPr>
              <a:t>The purpose of repeated reading should not be about faster reading but to support expressive and meaningful oral reading.</a:t>
            </a:r>
            <a:endParaRPr lang="en-US">
              <a:latin typeface="Arial"/>
              <a:cs typeface="Arial"/>
            </a:endParaRPr>
          </a:p>
          <a:p>
            <a:endParaRPr lang="en-AU"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6</a:t>
            </a:fld>
            <a:endParaRPr lang="en-US" dirty="0"/>
          </a:p>
        </p:txBody>
      </p:sp>
    </p:spTree>
    <p:extLst>
      <p:ext uri="{BB962C8B-B14F-4D97-AF65-F5344CB8AC3E}">
        <p14:creationId xmlns:p14="http://schemas.microsoft.com/office/powerpoint/2010/main" val="1467612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7D5B3-D025-4E0C-B9A3-8E014840CAD7}"/>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7" name="Graphic 6" descr="Briefcase outline">
            <a:extLst>
              <a:ext uri="{FF2B5EF4-FFF2-40B4-BE49-F238E27FC236}">
                <a16:creationId xmlns:a16="http://schemas.microsoft.com/office/drawing/2014/main" id="{F9E4C991-189F-460F-8597-A5BE9510B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CB1D106C-AF52-43DE-B40D-25FFA8EB672A}"/>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Call to action</a:t>
            </a:r>
          </a:p>
        </p:txBody>
      </p:sp>
      <p:grpSp>
        <p:nvGrpSpPr>
          <p:cNvPr id="77" name="Group 76">
            <a:extLst>
              <a:ext uri="{FF2B5EF4-FFF2-40B4-BE49-F238E27FC236}">
                <a16:creationId xmlns:a16="http://schemas.microsoft.com/office/drawing/2014/main" id="{FE4A042C-F992-4754-A1BD-764E2C92B63A}"/>
              </a:ext>
            </a:extLst>
          </p:cNvPr>
          <p:cNvGrpSpPr/>
          <p:nvPr/>
        </p:nvGrpSpPr>
        <p:grpSpPr>
          <a:xfrm>
            <a:off x="745287" y="2701383"/>
            <a:ext cx="3400805" cy="3314979"/>
            <a:chOff x="1266092" y="2899825"/>
            <a:chExt cx="2880000" cy="2880000"/>
          </a:xfrm>
          <a:solidFill>
            <a:srgbClr val="6CACE4"/>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2FCC6A83-440E-4CDF-9433-B7D5171F8996}"/>
                </a:ext>
              </a:extLst>
            </p:cNvPr>
            <p:cNvSpPr/>
            <p:nvPr/>
          </p:nvSpPr>
          <p:spPr>
            <a:xfrm>
              <a:off x="1266092"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73" name="TextBox 72">
              <a:extLst>
                <a:ext uri="{FF2B5EF4-FFF2-40B4-BE49-F238E27FC236}">
                  <a16:creationId xmlns:a16="http://schemas.microsoft.com/office/drawing/2014/main" id="{D8F0AAEB-A430-4FFB-82F8-1C7120D67ACA}"/>
                </a:ext>
              </a:extLst>
            </p:cNvPr>
            <p:cNvSpPr txBox="1"/>
            <p:nvPr/>
          </p:nvSpPr>
          <p:spPr>
            <a:xfrm>
              <a:off x="1555132" y="4215362"/>
              <a:ext cx="2301920" cy="964693"/>
            </a:xfrm>
            <a:prstGeom prst="rect">
              <a:avLst/>
            </a:prstGeom>
            <a:grpFill/>
          </p:spPr>
          <p:txBody>
            <a:bodyPr wrap="square" lIns="0" tIns="0" rIns="0" bIns="0" rtlCol="0">
              <a:noAutofit/>
            </a:bodyPr>
            <a:lstStyle/>
            <a:p>
              <a:pPr algn="ctr"/>
              <a:r>
                <a:rPr lang="en-US" dirty="0">
                  <a:solidFill>
                    <a:srgbClr val="002664"/>
                  </a:solidFill>
                  <a:latin typeface="Arial" panose="020B0604020202020204" pitchFamily="34" charset="0"/>
                  <a:cs typeface="Arial" panose="020B0604020202020204" pitchFamily="34" charset="0"/>
                </a:rPr>
                <a:t>What can you adapt or do differently in your classroom after unpacking this research?</a:t>
              </a:r>
              <a:endParaRPr lang="en-AU" dirty="0">
                <a:solidFill>
                  <a:srgbClr val="002664"/>
                </a:solidFill>
                <a:latin typeface="Arial" panose="020B0604020202020204" pitchFamily="34" charset="0"/>
                <a:cs typeface="Arial" panose="020B0604020202020204" pitchFamily="34" charset="0"/>
              </a:endParaRPr>
            </a:p>
          </p:txBody>
        </p:sp>
      </p:grpSp>
      <p:pic>
        <p:nvPicPr>
          <p:cNvPr id="20" name="Graphic 17" descr="Group brainstorm outline">
            <a:extLst>
              <a:ext uri="{FF2B5EF4-FFF2-40B4-BE49-F238E27FC236}">
                <a16:creationId xmlns:a16="http://schemas.microsoft.com/office/drawing/2014/main" id="{8B4306AE-37F2-4143-99F6-EF04634BC1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8489" y="3102521"/>
            <a:ext cx="914400" cy="914400"/>
          </a:xfrm>
          <a:prstGeom prst="rect">
            <a:avLst/>
          </a:prstGeom>
        </p:spPr>
      </p:pic>
      <p:grpSp>
        <p:nvGrpSpPr>
          <p:cNvPr id="78" name="Group 77">
            <a:extLst>
              <a:ext uri="{FF2B5EF4-FFF2-40B4-BE49-F238E27FC236}">
                <a16:creationId xmlns:a16="http://schemas.microsoft.com/office/drawing/2014/main" id="{FA9E0170-27A8-4A12-AB8C-5097A787F3A3}"/>
              </a:ext>
            </a:extLst>
          </p:cNvPr>
          <p:cNvGrpSpPr/>
          <p:nvPr/>
        </p:nvGrpSpPr>
        <p:grpSpPr>
          <a:xfrm>
            <a:off x="4487401" y="2701382"/>
            <a:ext cx="3411560" cy="3314979"/>
            <a:chOff x="4685323" y="2899825"/>
            <a:chExt cx="2880000" cy="2880000"/>
          </a:xfrm>
          <a:solidFill>
            <a:srgbClr val="E9C4C7"/>
          </a:solidFill>
          <a:effectLst>
            <a:outerShdw blurRad="50800" dist="38100" dir="2700000" algn="tl" rotWithShape="0">
              <a:prstClr val="black">
                <a:alpha val="40000"/>
              </a:prstClr>
            </a:outerShdw>
          </a:effectLst>
        </p:grpSpPr>
        <p:sp>
          <p:nvSpPr>
            <p:cNvPr id="65" name="Oval 64">
              <a:extLst>
                <a:ext uri="{FF2B5EF4-FFF2-40B4-BE49-F238E27FC236}">
                  <a16:creationId xmlns:a16="http://schemas.microsoft.com/office/drawing/2014/main" id="{88BD138D-AA81-4EFA-839C-B1CBD536088C}"/>
                </a:ext>
              </a:extLst>
            </p:cNvPr>
            <p:cNvSpPr/>
            <p:nvPr/>
          </p:nvSpPr>
          <p:spPr>
            <a:xfrm>
              <a:off x="4685323"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solidFill>
                  <a:srgbClr val="385E9D"/>
                </a:solidFill>
              </a:endParaRPr>
            </a:p>
          </p:txBody>
        </p:sp>
        <p:sp>
          <p:nvSpPr>
            <p:cNvPr id="74" name="TextBox 73">
              <a:extLst>
                <a:ext uri="{FF2B5EF4-FFF2-40B4-BE49-F238E27FC236}">
                  <a16:creationId xmlns:a16="http://schemas.microsoft.com/office/drawing/2014/main" id="{BA4A90FF-10F1-4A12-908C-8AE5AE9F7599}"/>
                </a:ext>
              </a:extLst>
            </p:cNvPr>
            <p:cNvSpPr txBox="1"/>
            <p:nvPr/>
          </p:nvSpPr>
          <p:spPr>
            <a:xfrm>
              <a:off x="4949722" y="4216402"/>
              <a:ext cx="2370915" cy="905082"/>
            </a:xfrm>
            <a:prstGeom prst="rect">
              <a:avLst/>
            </a:prstGeom>
            <a:grpFill/>
          </p:spPr>
          <p:txBody>
            <a:bodyPr wrap="square" lIns="0" tIns="0" rIns="0" bIns="0" rtlCol="0">
              <a:noAutofit/>
            </a:bodyPr>
            <a:lstStyle/>
            <a:p>
              <a:pPr algn="ctr"/>
              <a:r>
                <a:rPr lang="en-US" dirty="0">
                  <a:solidFill>
                    <a:srgbClr val="002664"/>
                  </a:solidFill>
                  <a:latin typeface="Arial" panose="020B0604020202020204" pitchFamily="34" charset="0"/>
                  <a:cs typeface="Arial" panose="020B0604020202020204" pitchFamily="34" charset="0"/>
                </a:rPr>
                <a:t>How might this change impact student learning? How will you know?</a:t>
              </a:r>
              <a:endParaRPr lang="en-AU" dirty="0">
                <a:solidFill>
                  <a:srgbClr val="002664"/>
                </a:solidFill>
                <a:latin typeface="Arial" panose="020B0604020202020204" pitchFamily="34" charset="0"/>
                <a:cs typeface="Arial" panose="020B0604020202020204" pitchFamily="34" charset="0"/>
              </a:endParaRPr>
            </a:p>
          </p:txBody>
        </p:sp>
      </p:grpSp>
      <p:pic>
        <p:nvPicPr>
          <p:cNvPr id="21" name="Graphic 20" descr="Thought outline">
            <a:extLst>
              <a:ext uri="{FF2B5EF4-FFF2-40B4-BE49-F238E27FC236}">
                <a16:creationId xmlns:a16="http://schemas.microsoft.com/office/drawing/2014/main" id="{ED5250D0-A888-458E-8FC6-3CF66A064D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5940" y="3005698"/>
            <a:ext cx="914400" cy="914400"/>
          </a:xfrm>
          <a:prstGeom prst="rect">
            <a:avLst/>
          </a:prstGeom>
        </p:spPr>
      </p:pic>
      <p:grpSp>
        <p:nvGrpSpPr>
          <p:cNvPr id="79" name="Group 78">
            <a:extLst>
              <a:ext uri="{FF2B5EF4-FFF2-40B4-BE49-F238E27FC236}">
                <a16:creationId xmlns:a16="http://schemas.microsoft.com/office/drawing/2014/main" id="{8C984D15-239A-426E-9CB7-3C5B41FE107B}"/>
              </a:ext>
            </a:extLst>
          </p:cNvPr>
          <p:cNvGrpSpPr/>
          <p:nvPr/>
        </p:nvGrpSpPr>
        <p:grpSpPr>
          <a:xfrm>
            <a:off x="8240270" y="2734132"/>
            <a:ext cx="3411560" cy="3314979"/>
            <a:chOff x="8104553" y="2899824"/>
            <a:chExt cx="2901298" cy="2928235"/>
          </a:xfrm>
          <a:solidFill>
            <a:srgbClr val="A4C8E1"/>
          </a:solidFill>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F97B049B-C95F-427C-969F-DA1D812909A5}"/>
                </a:ext>
              </a:extLst>
            </p:cNvPr>
            <p:cNvSpPr/>
            <p:nvPr/>
          </p:nvSpPr>
          <p:spPr>
            <a:xfrm>
              <a:off x="8104553" y="2899824"/>
              <a:ext cx="2901298" cy="29282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75" name="TextBox 74">
              <a:extLst>
                <a:ext uri="{FF2B5EF4-FFF2-40B4-BE49-F238E27FC236}">
                  <a16:creationId xmlns:a16="http://schemas.microsoft.com/office/drawing/2014/main" id="{856D444B-256C-4636-A20C-3011ABFA6CF6}"/>
                </a:ext>
              </a:extLst>
            </p:cNvPr>
            <p:cNvSpPr txBox="1"/>
            <p:nvPr/>
          </p:nvSpPr>
          <p:spPr>
            <a:xfrm>
              <a:off x="8363402" y="4220381"/>
              <a:ext cx="2370480" cy="968935"/>
            </a:xfrm>
            <a:prstGeom prst="rect">
              <a:avLst/>
            </a:prstGeom>
            <a:grpFill/>
          </p:spPr>
          <p:txBody>
            <a:bodyPr wrap="square" lIns="0" tIns="0" rIns="0" bIns="0" rtlCol="0">
              <a:noAutofit/>
            </a:bodyPr>
            <a:lstStyle/>
            <a:p>
              <a:pPr algn="ctr"/>
              <a:r>
                <a:rPr lang="en-US" dirty="0">
                  <a:solidFill>
                    <a:srgbClr val="002664"/>
                  </a:solidFill>
                  <a:latin typeface="Arial" panose="020B0604020202020204" pitchFamily="34" charset="0"/>
                  <a:cs typeface="Arial" panose="020B0604020202020204" pitchFamily="34" charset="0"/>
                </a:rPr>
                <a:t>What changes could we make as a school as a result of unpacking this research?</a:t>
              </a:r>
              <a:endParaRPr lang="en-AU" dirty="0">
                <a:solidFill>
                  <a:srgbClr val="002664"/>
                </a:solidFill>
                <a:latin typeface="Arial" panose="020B0604020202020204" pitchFamily="34" charset="0"/>
                <a:cs typeface="Arial" panose="020B0604020202020204" pitchFamily="34" charset="0"/>
              </a:endParaRPr>
            </a:p>
          </p:txBody>
        </p:sp>
      </p:grpSp>
      <p:pic>
        <p:nvPicPr>
          <p:cNvPr id="19" name="Graphic 14" descr="Schoolhouse outline">
            <a:extLst>
              <a:ext uri="{FF2B5EF4-FFF2-40B4-BE49-F238E27FC236}">
                <a16:creationId xmlns:a16="http://schemas.microsoft.com/office/drawing/2014/main" id="{23B8381A-C748-4D57-B405-DC4B7195B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88850" y="3103762"/>
            <a:ext cx="914400" cy="914400"/>
          </a:xfrm>
          <a:prstGeom prst="rect">
            <a:avLst/>
          </a:prstGeom>
        </p:spPr>
      </p:pic>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7</a:t>
            </a:fld>
            <a:endParaRPr lang="en-US" dirty="0"/>
          </a:p>
        </p:txBody>
      </p:sp>
    </p:spTree>
    <p:extLst>
      <p:ext uri="{BB962C8B-B14F-4D97-AF65-F5344CB8AC3E}">
        <p14:creationId xmlns:p14="http://schemas.microsoft.com/office/powerpoint/2010/main" val="16976600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42ECA-0E32-4FFF-80EA-E1C712BDB85E}"/>
              </a:ext>
            </a:extLst>
          </p:cNvPr>
          <p:cNvSpPr>
            <a:spLocks noGrp="1"/>
          </p:cNvSpPr>
          <p:nvPr>
            <p:ph type="body" sz="quarter" idx="16"/>
          </p:nvPr>
        </p:nvSpPr>
        <p:spPr/>
        <p:txBody>
          <a:bodyPr vert="horz" lIns="91440" tIns="45720" rIns="91440" bIns="45720" rtlCol="0" anchor="t">
            <a:normAutofit/>
          </a:bodyPr>
          <a:lstStyle/>
          <a:p>
            <a:pPr marL="0" indent="0">
              <a:buNone/>
            </a:pPr>
            <a:r>
              <a:rPr lang="en-AU" sz="2000" dirty="0">
                <a:latin typeface="Montserrat Medium"/>
              </a:rPr>
              <a:t>Let us know what you think! Complete the </a:t>
            </a:r>
            <a:r>
              <a:rPr lang="en-AU" sz="2000" dirty="0">
                <a:latin typeface="Montserrat Medium"/>
                <a:hlinkClick r:id="rId2"/>
              </a:rPr>
              <a:t>feedback survey</a:t>
            </a:r>
            <a:r>
              <a:rPr lang="en-AU" sz="2000" dirty="0">
                <a:latin typeface="Montserrat Medium"/>
              </a:rPr>
              <a:t> or scan the QR code.</a:t>
            </a:r>
          </a:p>
          <a:p>
            <a:pPr marL="0" indent="0">
              <a:buNone/>
            </a:pPr>
            <a:endParaRPr lang="en-AU" dirty="0">
              <a:latin typeface="Montserrat Medium"/>
            </a:endParaRPr>
          </a:p>
        </p:txBody>
      </p:sp>
      <p:sp>
        <p:nvSpPr>
          <p:cNvPr id="3" name="Text Placeholder 2">
            <a:extLst>
              <a:ext uri="{FF2B5EF4-FFF2-40B4-BE49-F238E27FC236}">
                <a16:creationId xmlns:a16="http://schemas.microsoft.com/office/drawing/2014/main" id="{E69756F9-830A-4FFD-AF02-D2BFDDFD92A5}"/>
              </a:ext>
            </a:extLst>
          </p:cNvPr>
          <p:cNvSpPr>
            <a:spLocks noGrp="1"/>
          </p:cNvSpPr>
          <p:nvPr>
            <p:ph type="body" sz="quarter" idx="15"/>
          </p:nvPr>
        </p:nvSpPr>
        <p:spPr/>
        <p:txBody>
          <a:bodyPr vert="horz" wrap="square" lIns="0" tIns="45720" rIns="91440" bIns="45720" rtlCol="0" anchor="t">
            <a:noAutofit/>
          </a:bodyPr>
          <a:lstStyle/>
          <a:p>
            <a:endParaRPr lang="en-US" dirty="0"/>
          </a:p>
        </p:txBody>
      </p:sp>
      <p:sp>
        <p:nvSpPr>
          <p:cNvPr id="4" name="Footer Placeholder 3">
            <a:extLst>
              <a:ext uri="{FF2B5EF4-FFF2-40B4-BE49-F238E27FC236}">
                <a16:creationId xmlns:a16="http://schemas.microsoft.com/office/drawing/2014/main" id="{D18EEF81-5F50-42A1-9F0C-9920D7A84D40}"/>
              </a:ext>
            </a:extLst>
          </p:cNvPr>
          <p:cNvSpPr>
            <a:spLocks noGrp="1"/>
          </p:cNvSpPr>
          <p:nvPr>
            <p:ph type="ftr" sz="quarter" idx="3"/>
          </p:nvPr>
        </p:nvSpPr>
        <p:spPr/>
        <p:txBody>
          <a:bodyPr/>
          <a:lstStyle/>
          <a:p>
            <a:fld id="{5116C895-348D-4FA1-AC3F-6A98EE2CBA64}" type="slidenum">
              <a:rPr lang="en-US" smtClean="0"/>
              <a:pPr/>
              <a:t>8</a:t>
            </a:fld>
            <a:endParaRPr lang="en-US" dirty="0"/>
          </a:p>
        </p:txBody>
      </p:sp>
      <p:sp>
        <p:nvSpPr>
          <p:cNvPr id="5" name="Title 4">
            <a:extLst>
              <a:ext uri="{FF2B5EF4-FFF2-40B4-BE49-F238E27FC236}">
                <a16:creationId xmlns:a16="http://schemas.microsoft.com/office/drawing/2014/main" id="{5801CBAC-8F2B-472E-8BC1-8E0CE28A4C8B}"/>
              </a:ext>
            </a:extLst>
          </p:cNvPr>
          <p:cNvSpPr>
            <a:spLocks noGrp="1"/>
          </p:cNvSpPr>
          <p:nvPr>
            <p:ph type="title"/>
          </p:nvPr>
        </p:nvSpPr>
        <p:spPr/>
        <p:txBody>
          <a:bodyPr/>
          <a:lstStyle/>
          <a:p>
            <a:r>
              <a:rPr lang="en-US" dirty="0">
                <a:latin typeface="Montserrat SemiBold"/>
              </a:rPr>
              <a:t>Feedback</a:t>
            </a:r>
          </a:p>
        </p:txBody>
      </p:sp>
      <p:pic>
        <p:nvPicPr>
          <p:cNvPr id="7" name="Picture 7" descr="Qr code&#10;&#10;Description automatically generated">
            <a:extLst>
              <a:ext uri="{FF2B5EF4-FFF2-40B4-BE49-F238E27FC236}">
                <a16:creationId xmlns:a16="http://schemas.microsoft.com/office/drawing/2014/main" id="{64006434-9D88-4A42-8C02-02A07B12DE58}"/>
              </a:ext>
            </a:extLst>
          </p:cNvPr>
          <p:cNvPicPr>
            <a:picLocks noChangeAspect="1"/>
          </p:cNvPicPr>
          <p:nvPr/>
        </p:nvPicPr>
        <p:blipFill>
          <a:blip r:embed="rId3"/>
          <a:stretch>
            <a:fillRect/>
          </a:stretch>
        </p:blipFill>
        <p:spPr>
          <a:xfrm>
            <a:off x="432858" y="2798233"/>
            <a:ext cx="2743200" cy="2743200"/>
          </a:xfrm>
          <a:prstGeom prst="rect">
            <a:avLst/>
          </a:prstGeom>
        </p:spPr>
      </p:pic>
    </p:spTree>
    <p:extLst>
      <p:ext uri="{BB962C8B-B14F-4D97-AF65-F5344CB8AC3E}">
        <p14:creationId xmlns:p14="http://schemas.microsoft.com/office/powerpoint/2010/main" val="3969033864"/>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v2 MASTER.potx" id="{13AE5E1B-8862-451E-B3E1-C52B7A180041}" vid="{64002E8A-CEDF-4132-9A85-4BE1A723A9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4" ma:contentTypeDescription="Create a new document." ma:contentTypeScope="" ma:versionID="0194a0e182dd3937c810bc21abe7167f">
  <xsd:schema xmlns:xsd="http://www.w3.org/2001/XMLSchema" xmlns:xs="http://www.w3.org/2001/XMLSchema" xmlns:p="http://schemas.microsoft.com/office/2006/metadata/properties" xmlns:ns2="71c5a270-2cab-4081-bd60-6681928412a9" targetNamespace="http://schemas.microsoft.com/office/2006/metadata/properties" ma:root="true" ma:fieldsID="a3b7fe3ee1f88427bce3751ecc63fd86" ns2:_="">
    <xsd:import namespace="71c5a270-2cab-4081-bd60-6681928412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30D102-163F-4ED6-9BFF-432372B99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E42B84-A696-49BD-96AB-63EAE2CEF662}">
  <ds:schemaRefs>
    <ds:schemaRef ds:uri="http://schemas.microsoft.com/sharepoint/v3/contenttype/forms"/>
  </ds:schemaRefs>
</ds:datastoreItem>
</file>

<file path=customXml/itemProps3.xml><?xml version="1.0" encoding="utf-8"?>
<ds:datastoreItem xmlns:ds="http://schemas.openxmlformats.org/officeDocument/2006/customXml" ds:itemID="{2367C435-4952-4A9B-B40F-17A139CB122E}">
  <ds:schemaRefs>
    <ds:schemaRef ds:uri="http://purl.org/dc/terms/"/>
    <ds:schemaRef ds:uri="http://purl.org/dc/elements/1.1/"/>
    <ds:schemaRef ds:uri="http://www.w3.org/XML/1998/namespace"/>
    <ds:schemaRef ds:uri="436c3689-eb3a-4009-8685-6396a21abf0c"/>
    <ds:schemaRef ds:uri="http://schemas.microsoft.com/office/2006/documentManagement/types"/>
    <ds:schemaRef ds:uri="http://schemas.microsoft.com/office/infopath/2007/PartnerControls"/>
    <ds:schemaRef ds:uri="c8e2d0b5-04b6-42d6-a75d-42bfd1c2b6a8"/>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Research-toolkit-CR-template v2 MASTER T</Template>
  <TotalTime>124</TotalTime>
  <Words>858</Words>
  <Application>Microsoft Office PowerPoint</Application>
  <PresentationFormat>Widescreen</PresentationFormat>
  <Paragraphs>73</Paragraphs>
  <Slides>8</Slides>
  <Notes>7</Notes>
  <HiddenSlides>1</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Reading fluency</vt:lpstr>
      <vt:lpstr>Acknowledgement of Country</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area</dc:title>
  <dc:creator>Gabrielle Innes</dc:creator>
  <cp:lastModifiedBy>Paula Madigan (Paula Madigan)</cp:lastModifiedBy>
  <cp:revision>97</cp:revision>
  <cp:lastPrinted>2018-09-13T06:50:27Z</cp:lastPrinted>
  <dcterms:created xsi:type="dcterms:W3CDTF">2021-11-22T04:42:25Z</dcterms:created>
  <dcterms:modified xsi:type="dcterms:W3CDTF">2021-12-09T23:25:48Z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0x0101001B702864924864458D8A7651D2138959</vt:lpwstr>
  </property>
</Properties>
</file>