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4"/>
  </p:notesMasterIdLst>
  <p:handoutMasterIdLst>
    <p:handoutMasterId r:id="rId15"/>
  </p:handoutMasterIdLst>
  <p:sldIdLst>
    <p:sldId id="312" r:id="rId5"/>
    <p:sldId id="328" r:id="rId6"/>
    <p:sldId id="329" r:id="rId7"/>
    <p:sldId id="333" r:id="rId8"/>
    <p:sldId id="321" r:id="rId9"/>
    <p:sldId id="322" r:id="rId10"/>
    <p:sldId id="334" r:id="rId11"/>
    <p:sldId id="323" r:id="rId12"/>
    <p:sldId id="335" r:id="rId13"/>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312"/>
            <p14:sldId id="328"/>
            <p14:sldId id="329"/>
            <p14:sldId id="333"/>
            <p14:sldId id="321"/>
            <p14:sldId id="322"/>
            <p14:sldId id="334"/>
            <p14:sldId id="323"/>
            <p14:sldId id="335"/>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371F4-C27D-9405-BB62-9DA0DF4D0007}" name="Taryn Ablott" initials="TA" userId="S::taryn.ablott@det.nsw.edu.au::4dfef39f-2539-47b6-9f4a-428105b9b8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0AC83-8FA9-3A9A-CD81-5B6166AF8A2C}" v="2" dt="2021-12-09T05:46:06.983"/>
    <p1510:client id="{5282F21E-CE00-6EEE-6603-9FC11D081546}" v="26" dt="2021-12-09T05:04:24.166"/>
    <p1510:client id="{6B885A3A-A340-5063-12BD-E1BBE6643999}" v="11" dt="2021-12-09T23:28:29.935"/>
    <p1510:client id="{A01AA22B-7177-21FE-BA6B-256BD60B3B0F}" v="31" dt="2021-11-25T01:04:22.018"/>
    <p1510:client id="{D1A2A891-A2C4-2863-7BA9-F2E7E7187A7D}" v="2" dt="2021-11-24T03:26:13.586"/>
    <p1510:client id="{D94FB4B4-F399-47F5-9FEE-4ADB384B2CE0}" v="3" dt="2021-11-24T05:25:22.1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97" autoAdjust="0"/>
  </p:normalViewPr>
  <p:slideViewPr>
    <p:cSldViewPr snapToGrid="0" showGuides="1">
      <p:cViewPr varScale="1">
        <p:scale>
          <a:sx n="104" d="100"/>
          <a:sy n="104" d="100"/>
        </p:scale>
        <p:origin x="870" y="102"/>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Wanstall" userId="S::julia.wanstall@det.nsw.edu.au::1caf0fed-5ea0-4632-b4f4-eff29c5c8470" providerId="AD" clId="Web-{D94FB4B4-F399-47F5-9FEE-4ADB384B2CE0}"/>
    <pc:docChg chg="modSld">
      <pc:chgData name="Julia Wanstall" userId="S::julia.wanstall@det.nsw.edu.au::1caf0fed-5ea0-4632-b4f4-eff29c5c8470" providerId="AD" clId="Web-{D94FB4B4-F399-47F5-9FEE-4ADB384B2CE0}" dt="2021-11-24T05:25:22.110" v="2" actId="14100"/>
      <pc:docMkLst>
        <pc:docMk/>
      </pc:docMkLst>
      <pc:sldChg chg="modSp">
        <pc:chgData name="Julia Wanstall" userId="S::julia.wanstall@det.nsw.edu.au::1caf0fed-5ea0-4632-b4f4-eff29c5c8470" providerId="AD" clId="Web-{D94FB4B4-F399-47F5-9FEE-4ADB384B2CE0}" dt="2021-11-24T05:25:22.110" v="2" actId="14100"/>
        <pc:sldMkLst>
          <pc:docMk/>
          <pc:sldMk cId="2045083479" sldId="333"/>
        </pc:sldMkLst>
        <pc:grpChg chg="mod">
          <ac:chgData name="Julia Wanstall" userId="S::julia.wanstall@det.nsw.edu.au::1caf0fed-5ea0-4632-b4f4-eff29c5c8470" providerId="AD" clId="Web-{D94FB4B4-F399-47F5-9FEE-4ADB384B2CE0}" dt="2021-11-24T05:25:22.110" v="2" actId="14100"/>
          <ac:grpSpMkLst>
            <pc:docMk/>
            <pc:sldMk cId="2045083479" sldId="333"/>
            <ac:grpSpMk id="3" creationId="{0CCEC739-F62F-41A4-8712-562108F50EAE}"/>
          </ac:grpSpMkLst>
        </pc:grpChg>
      </pc:sldChg>
    </pc:docChg>
  </pc:docChgLst>
  <pc:docChgLst>
    <pc:chgData name="Taryn Ablott" userId="4dfef39f-2539-47b6-9f4a-428105b9b8d7" providerId="ADAL" clId="{07561A7F-1B7E-4FE3-91E5-5441F72B4A2E}"/>
    <pc:docChg chg="modSld">
      <pc:chgData name="Taryn Ablott" userId="4dfef39f-2539-47b6-9f4a-428105b9b8d7" providerId="ADAL" clId="{07561A7F-1B7E-4FE3-91E5-5441F72B4A2E}" dt="2021-11-24T04:32:10.645" v="3" actId="13244"/>
      <pc:docMkLst>
        <pc:docMk/>
      </pc:docMkLst>
      <pc:sldChg chg="addSp modSp">
        <pc:chgData name="Taryn Ablott" userId="4dfef39f-2539-47b6-9f4a-428105b9b8d7" providerId="ADAL" clId="{07561A7F-1B7E-4FE3-91E5-5441F72B4A2E}" dt="2021-11-24T04:31:03.283" v="1" actId="164"/>
        <pc:sldMkLst>
          <pc:docMk/>
          <pc:sldMk cId="874185483" sldId="321"/>
        </pc:sldMkLst>
        <pc:spChg chg="mod">
          <ac:chgData name="Taryn Ablott" userId="4dfef39f-2539-47b6-9f4a-428105b9b8d7" providerId="ADAL" clId="{07561A7F-1B7E-4FE3-91E5-5441F72B4A2E}" dt="2021-11-24T04:30:58.432" v="0" actId="164"/>
          <ac:spMkLst>
            <pc:docMk/>
            <pc:sldMk cId="874185483" sldId="321"/>
            <ac:spMk id="31" creationId="{70E5A2BE-86F1-4455-AFF5-F2960B0AA2CE}"/>
          </ac:spMkLst>
        </pc:spChg>
        <pc:spChg chg="mod">
          <ac:chgData name="Taryn Ablott" userId="4dfef39f-2539-47b6-9f4a-428105b9b8d7" providerId="ADAL" clId="{07561A7F-1B7E-4FE3-91E5-5441F72B4A2E}" dt="2021-11-24T04:31:03.283" v="1" actId="164"/>
          <ac:spMkLst>
            <pc:docMk/>
            <pc:sldMk cId="874185483" sldId="321"/>
            <ac:spMk id="34" creationId="{D10D4011-F260-4119-9FE6-7395D7E80045}"/>
          </ac:spMkLst>
        </pc:spChg>
        <pc:spChg chg="mod">
          <ac:chgData name="Taryn Ablott" userId="4dfef39f-2539-47b6-9f4a-428105b9b8d7" providerId="ADAL" clId="{07561A7F-1B7E-4FE3-91E5-5441F72B4A2E}" dt="2021-11-24T04:30:58.432" v="0" actId="164"/>
          <ac:spMkLst>
            <pc:docMk/>
            <pc:sldMk cId="874185483" sldId="321"/>
            <ac:spMk id="48" creationId="{081BC523-2ED4-41C3-B9AB-28F3C9845CF6}"/>
          </ac:spMkLst>
        </pc:spChg>
        <pc:spChg chg="mod">
          <ac:chgData name="Taryn Ablott" userId="4dfef39f-2539-47b6-9f4a-428105b9b8d7" providerId="ADAL" clId="{07561A7F-1B7E-4FE3-91E5-5441F72B4A2E}" dt="2021-11-24T04:31:03.283" v="1" actId="164"/>
          <ac:spMkLst>
            <pc:docMk/>
            <pc:sldMk cId="874185483" sldId="321"/>
            <ac:spMk id="57" creationId="{831C4C19-7D60-426F-91A8-7F656F788F4D}"/>
          </ac:spMkLst>
        </pc:spChg>
        <pc:grpChg chg="add mod">
          <ac:chgData name="Taryn Ablott" userId="4dfef39f-2539-47b6-9f4a-428105b9b8d7" providerId="ADAL" clId="{07561A7F-1B7E-4FE3-91E5-5441F72B4A2E}" dt="2021-11-24T04:30:58.432" v="0" actId="164"/>
          <ac:grpSpMkLst>
            <pc:docMk/>
            <pc:sldMk cId="874185483" sldId="321"/>
            <ac:grpSpMk id="2" creationId="{01A8B6D6-CDD8-4259-8914-F9B056F07967}"/>
          </ac:grpSpMkLst>
        </pc:grpChg>
        <pc:grpChg chg="add mod">
          <ac:chgData name="Taryn Ablott" userId="4dfef39f-2539-47b6-9f4a-428105b9b8d7" providerId="ADAL" clId="{07561A7F-1B7E-4FE3-91E5-5441F72B4A2E}" dt="2021-11-24T04:31:03.283" v="1" actId="164"/>
          <ac:grpSpMkLst>
            <pc:docMk/>
            <pc:sldMk cId="874185483" sldId="321"/>
            <ac:grpSpMk id="7" creationId="{CF7358CC-03C6-4CEA-BAE7-CAA8747D026F}"/>
          </ac:grpSpMkLst>
        </pc:grpChg>
      </pc:sldChg>
      <pc:sldChg chg="modSp">
        <pc:chgData name="Taryn Ablott" userId="4dfef39f-2539-47b6-9f4a-428105b9b8d7" providerId="ADAL" clId="{07561A7F-1B7E-4FE3-91E5-5441F72B4A2E}" dt="2021-11-24T04:32:10.645" v="3" actId="13244"/>
        <pc:sldMkLst>
          <pc:docMk/>
          <pc:sldMk cId="1697660082" sldId="323"/>
        </pc:sldMkLst>
        <pc:picChg chg="mod">
          <ac:chgData name="Taryn Ablott" userId="4dfef39f-2539-47b6-9f4a-428105b9b8d7" providerId="ADAL" clId="{07561A7F-1B7E-4FE3-91E5-5441F72B4A2E}" dt="2021-11-24T04:32:10.645" v="3" actId="13244"/>
          <ac:picMkLst>
            <pc:docMk/>
            <pc:sldMk cId="1697660082" sldId="323"/>
            <ac:picMk id="20" creationId="{8B4306AE-37F2-4143-99F6-EF04634BC1B1}"/>
          </ac:picMkLst>
        </pc:picChg>
        <pc:picChg chg="mod">
          <ac:chgData name="Taryn Ablott" userId="4dfef39f-2539-47b6-9f4a-428105b9b8d7" providerId="ADAL" clId="{07561A7F-1B7E-4FE3-91E5-5441F72B4A2E}" dt="2021-11-24T04:31:56.714" v="2" actId="13244"/>
          <ac:picMkLst>
            <pc:docMk/>
            <pc:sldMk cId="1697660082" sldId="323"/>
            <ac:picMk id="21" creationId="{ED5250D0-A888-458E-8FC6-3CF66A064DED}"/>
          </ac:picMkLst>
        </pc:picChg>
      </pc:sldChg>
    </pc:docChg>
  </pc:docChgLst>
  <pc:docChgLst>
    <pc:chgData name="Jill Andrew" userId="S::jill.andrew@det.nsw.edu.au::88fc9fc9-5cc0-47e2-a305-89fae92bedbc" providerId="AD" clId="Web-{5282F21E-CE00-6EEE-6603-9FC11D081546}"/>
    <pc:docChg chg="addSld modSld modSection">
      <pc:chgData name="Jill Andrew" userId="S::jill.andrew@det.nsw.edu.au::88fc9fc9-5cc0-47e2-a305-89fae92bedbc" providerId="AD" clId="Web-{5282F21E-CE00-6EEE-6603-9FC11D081546}" dt="2021-12-09T05:04:24.166" v="24" actId="20577"/>
      <pc:docMkLst>
        <pc:docMk/>
      </pc:docMkLst>
      <pc:sldChg chg="addSp modSp new">
        <pc:chgData name="Jill Andrew" userId="S::jill.andrew@det.nsw.edu.au::88fc9fc9-5cc0-47e2-a305-89fae92bedbc" providerId="AD" clId="Web-{5282F21E-CE00-6EEE-6603-9FC11D081546}" dt="2021-12-09T05:04:24.166" v="24" actId="20577"/>
        <pc:sldMkLst>
          <pc:docMk/>
          <pc:sldMk cId="1661716031" sldId="335"/>
        </pc:sldMkLst>
        <pc:spChg chg="mod">
          <ac:chgData name="Jill Andrew" userId="S::jill.andrew@det.nsw.edu.au::88fc9fc9-5cc0-47e2-a305-89fae92bedbc" providerId="AD" clId="Web-{5282F21E-CE00-6EEE-6603-9FC11D081546}" dt="2021-12-09T05:03:45.227" v="20" actId="20577"/>
          <ac:spMkLst>
            <pc:docMk/>
            <pc:sldMk cId="1661716031" sldId="335"/>
            <ac:spMk id="2" creationId="{D8142ECA-0E32-4FFF-80EA-E1C712BDB85E}"/>
          </ac:spMkLst>
        </pc:spChg>
        <pc:spChg chg="mod">
          <ac:chgData name="Jill Andrew" userId="S::jill.andrew@det.nsw.edu.au::88fc9fc9-5cc0-47e2-a305-89fae92bedbc" providerId="AD" clId="Web-{5282F21E-CE00-6EEE-6603-9FC11D081546}" dt="2021-12-09T05:04:09.416" v="22" actId="20577"/>
          <ac:spMkLst>
            <pc:docMk/>
            <pc:sldMk cId="1661716031" sldId="335"/>
            <ac:spMk id="3" creationId="{E69756F9-830A-4FFD-AF02-D2BFDDFD92A5}"/>
          </ac:spMkLst>
        </pc:spChg>
        <pc:spChg chg="mod">
          <ac:chgData name="Jill Andrew" userId="S::jill.andrew@det.nsw.edu.au::88fc9fc9-5cc0-47e2-a305-89fae92bedbc" providerId="AD" clId="Web-{5282F21E-CE00-6EEE-6603-9FC11D081546}" dt="2021-12-09T05:04:24.166" v="24" actId="20577"/>
          <ac:spMkLst>
            <pc:docMk/>
            <pc:sldMk cId="1661716031" sldId="335"/>
            <ac:spMk id="5" creationId="{5801CBAC-8F2B-472E-8BC1-8E0CE28A4C8B}"/>
          </ac:spMkLst>
        </pc:spChg>
        <pc:picChg chg="add mod">
          <ac:chgData name="Jill Andrew" userId="S::jill.andrew@det.nsw.edu.au::88fc9fc9-5cc0-47e2-a305-89fae92bedbc" providerId="AD" clId="Web-{5282F21E-CE00-6EEE-6603-9FC11D081546}" dt="2021-12-09T05:03:59.103" v="21" actId="1076"/>
          <ac:picMkLst>
            <pc:docMk/>
            <pc:sldMk cId="1661716031" sldId="335"/>
            <ac:picMk id="6" creationId="{C29B9A14-B92B-4756-AAB8-2856C996E840}"/>
          </ac:picMkLst>
        </pc:picChg>
      </pc:sldChg>
    </pc:docChg>
  </pc:docChgLst>
  <pc:docChgLst>
    <pc:chgData name="Gabrielle Innes" userId="S::gabrielle.innes1@det.nsw.edu.au::9be9f99f-bcba-43ce-adba-f18bf8245f7b" providerId="AD" clId="Web-{D1A2A891-A2C4-2863-7BA9-F2E7E7187A7D}"/>
    <pc:docChg chg="">
      <pc:chgData name="Gabrielle Innes" userId="S::gabrielle.innes1@det.nsw.edu.au::9be9f99f-bcba-43ce-adba-f18bf8245f7b" providerId="AD" clId="Web-{D1A2A891-A2C4-2863-7BA9-F2E7E7187A7D}" dt="2021-11-24T03:26:13.586" v="1"/>
      <pc:docMkLst>
        <pc:docMk/>
      </pc:docMkLst>
      <pc:sldChg chg="delCm">
        <pc:chgData name="Gabrielle Innes" userId="S::gabrielle.innes1@det.nsw.edu.au::9be9f99f-bcba-43ce-adba-f18bf8245f7b" providerId="AD" clId="Web-{D1A2A891-A2C4-2863-7BA9-F2E7E7187A7D}" dt="2021-11-24T03:26:13.586" v="1"/>
        <pc:sldMkLst>
          <pc:docMk/>
          <pc:sldMk cId="1467612096" sldId="322"/>
        </pc:sldMkLst>
      </pc:sldChg>
      <pc:sldChg chg="delCm">
        <pc:chgData name="Gabrielle Innes" userId="S::gabrielle.innes1@det.nsw.edu.au::9be9f99f-bcba-43ce-adba-f18bf8245f7b" providerId="AD" clId="Web-{D1A2A891-A2C4-2863-7BA9-F2E7E7187A7D}" dt="2021-11-24T03:26:12.805" v="0"/>
        <pc:sldMkLst>
          <pc:docMk/>
          <pc:sldMk cId="4230749854" sldId="334"/>
        </pc:sldMkLst>
      </pc:sldChg>
    </pc:docChg>
  </pc:docChgLst>
  <pc:docChgLst>
    <pc:chgData name="Taryn Ablott" userId="S::taryn.ablott@det.nsw.edu.au::4dfef39f-2539-47b6-9f4a-428105b9b8d7" providerId="AD" clId="Web-{4E91FF84-B4D2-20CF-A3F7-8BB6F31BFFF1}"/>
    <pc:docChg chg="mod addSld delSld modSld modSection">
      <pc:chgData name="Taryn Ablott" userId="S::taryn.ablott@det.nsw.edu.au::4dfef39f-2539-47b6-9f4a-428105b9b8d7" providerId="AD" clId="Web-{4E91FF84-B4D2-20CF-A3F7-8BB6F31BFFF1}" dt="2021-11-22T05:42:25.775" v="85"/>
      <pc:docMkLst>
        <pc:docMk/>
      </pc:docMkLst>
      <pc:sldChg chg="modSp">
        <pc:chgData name="Taryn Ablott" userId="S::taryn.ablott@det.nsw.edu.au::4dfef39f-2539-47b6-9f4a-428105b9b8d7" providerId="AD" clId="Web-{4E91FF84-B4D2-20CF-A3F7-8BB6F31BFFF1}" dt="2021-11-22T05:25:06.618" v="2"/>
        <pc:sldMkLst>
          <pc:docMk/>
          <pc:sldMk cId="874185483" sldId="321"/>
        </pc:sldMkLst>
        <pc:picChg chg="mod">
          <ac:chgData name="Taryn Ablott" userId="S::taryn.ablott@det.nsw.edu.au::4dfef39f-2539-47b6-9f4a-428105b9b8d7" providerId="AD" clId="Web-{4E91FF84-B4D2-20CF-A3F7-8BB6F31BFFF1}" dt="2021-11-22T05:25:06.618" v="2"/>
          <ac:picMkLst>
            <pc:docMk/>
            <pc:sldMk cId="874185483" sldId="321"/>
            <ac:picMk id="4" creationId="{9006C998-5640-46F4-BA6B-89BEF50BBEB6}"/>
          </ac:picMkLst>
        </pc:picChg>
      </pc:sldChg>
      <pc:sldChg chg="modSp addCm">
        <pc:chgData name="Taryn Ablott" userId="S::taryn.ablott@det.nsw.edu.au::4dfef39f-2539-47b6-9f4a-428105b9b8d7" providerId="AD" clId="Web-{4E91FF84-B4D2-20CF-A3F7-8BB6F31BFFF1}" dt="2021-11-22T05:42:25.775" v="85"/>
        <pc:sldMkLst>
          <pc:docMk/>
          <pc:sldMk cId="1467612096" sldId="322"/>
        </pc:sldMkLst>
        <pc:spChg chg="mod">
          <ac:chgData name="Taryn Ablott" userId="S::taryn.ablott@det.nsw.edu.au::4dfef39f-2539-47b6-9f4a-428105b9b8d7" providerId="AD" clId="Web-{4E91FF84-B4D2-20CF-A3F7-8BB6F31BFFF1}" dt="2021-11-22T05:37:28.484" v="77"/>
          <ac:spMkLst>
            <pc:docMk/>
            <pc:sldMk cId="1467612096" sldId="322"/>
            <ac:spMk id="5" creationId="{4FBC109A-2A73-4DA3-9433-BFBC085FAA36}"/>
          </ac:spMkLst>
        </pc:spChg>
      </pc:sldChg>
      <pc:sldChg chg="modSp add replId">
        <pc:chgData name="Taryn Ablott" userId="S::taryn.ablott@det.nsw.edu.au::4dfef39f-2539-47b6-9f4a-428105b9b8d7" providerId="AD" clId="Web-{4E91FF84-B4D2-20CF-A3F7-8BB6F31BFFF1}" dt="2021-11-22T05:40:13.208" v="82" actId="20577"/>
        <pc:sldMkLst>
          <pc:docMk/>
          <pc:sldMk cId="2787632940" sldId="329"/>
        </pc:sldMkLst>
        <pc:spChg chg="mod">
          <ac:chgData name="Taryn Ablott" userId="S::taryn.ablott@det.nsw.edu.au::4dfef39f-2539-47b6-9f4a-428105b9b8d7" providerId="AD" clId="Web-{4E91FF84-B4D2-20CF-A3F7-8BB6F31BFFF1}" dt="2021-11-22T05:40:13.208" v="82" actId="20577"/>
          <ac:spMkLst>
            <pc:docMk/>
            <pc:sldMk cId="2787632940" sldId="329"/>
            <ac:spMk id="7" creationId="{32A10BE2-D964-41E1-B0C4-F8AD296AF0F4}"/>
          </ac:spMkLst>
        </pc:spChg>
      </pc:sldChg>
    </pc:docChg>
  </pc:docChgLst>
  <pc:docChgLst>
    <pc:chgData name="Easter Carmeli" userId="S::easter.carmeli@det.nsw.edu.au::ba8d3078-1e0c-486b-a8bb-489542d2f92d" providerId="AD" clId="Web-{A01AA22B-7177-21FE-BA6B-256BD60B3B0F}"/>
    <pc:docChg chg="modSld">
      <pc:chgData name="Easter Carmeli" userId="S::easter.carmeli@det.nsw.edu.au::ba8d3078-1e0c-486b-a8bb-489542d2f92d" providerId="AD" clId="Web-{A01AA22B-7177-21FE-BA6B-256BD60B3B0F}" dt="2021-11-25T01:04:22.018" v="29" actId="20577"/>
      <pc:docMkLst>
        <pc:docMk/>
      </pc:docMkLst>
      <pc:sldChg chg="modSp">
        <pc:chgData name="Easter Carmeli" userId="S::easter.carmeli@det.nsw.edu.au::ba8d3078-1e0c-486b-a8bb-489542d2f92d" providerId="AD" clId="Web-{A01AA22B-7177-21FE-BA6B-256BD60B3B0F}" dt="2021-11-25T00:34:08.676" v="5" actId="20577"/>
        <pc:sldMkLst>
          <pc:docMk/>
          <pc:sldMk cId="1467612096" sldId="322"/>
        </pc:sldMkLst>
        <pc:spChg chg="mod">
          <ac:chgData name="Easter Carmeli" userId="S::easter.carmeli@det.nsw.edu.au::ba8d3078-1e0c-486b-a8bb-489542d2f92d" providerId="AD" clId="Web-{A01AA22B-7177-21FE-BA6B-256BD60B3B0F}" dt="2021-11-25T00:34:08.676" v="5" actId="20577"/>
          <ac:spMkLst>
            <pc:docMk/>
            <pc:sldMk cId="1467612096" sldId="322"/>
            <ac:spMk id="5" creationId="{4FBC109A-2A73-4DA3-9433-BFBC085FAA36}"/>
          </ac:spMkLst>
        </pc:spChg>
      </pc:sldChg>
      <pc:sldChg chg="modSp">
        <pc:chgData name="Easter Carmeli" userId="S::easter.carmeli@det.nsw.edu.au::ba8d3078-1e0c-486b-a8bb-489542d2f92d" providerId="AD" clId="Web-{A01AA22B-7177-21FE-BA6B-256BD60B3B0F}" dt="2021-11-25T01:04:22.018" v="29" actId="20577"/>
        <pc:sldMkLst>
          <pc:docMk/>
          <pc:sldMk cId="4230749854" sldId="334"/>
        </pc:sldMkLst>
        <pc:spChg chg="mod">
          <ac:chgData name="Easter Carmeli" userId="S::easter.carmeli@det.nsw.edu.au::ba8d3078-1e0c-486b-a8bb-489542d2f92d" providerId="AD" clId="Web-{A01AA22B-7177-21FE-BA6B-256BD60B3B0F}" dt="2021-11-25T01:04:22.018" v="29" actId="20577"/>
          <ac:spMkLst>
            <pc:docMk/>
            <pc:sldMk cId="4230749854" sldId="334"/>
            <ac:spMk id="5" creationId="{4FBC109A-2A73-4DA3-9433-BFBC085FAA36}"/>
          </ac:spMkLst>
        </pc:spChg>
      </pc:sldChg>
    </pc:docChg>
  </pc:docChgLst>
  <pc:docChgLst>
    <pc:chgData name="Jill Andrew" userId="S::jill.andrew@det.nsw.edu.au::88fc9fc9-5cc0-47e2-a305-89fae92bedbc" providerId="AD" clId="Web-{6B885A3A-A340-5063-12BD-E1BBE6643999}"/>
    <pc:docChg chg="modSld">
      <pc:chgData name="Jill Andrew" userId="S::jill.andrew@det.nsw.edu.au::88fc9fc9-5cc0-47e2-a305-89fae92bedbc" providerId="AD" clId="Web-{6B885A3A-A340-5063-12BD-E1BBE6643999}" dt="2021-12-09T23:28:29.935" v="9" actId="20577"/>
      <pc:docMkLst>
        <pc:docMk/>
      </pc:docMkLst>
      <pc:sldChg chg="modSp">
        <pc:chgData name="Jill Andrew" userId="S::jill.andrew@det.nsw.edu.au::88fc9fc9-5cc0-47e2-a305-89fae92bedbc" providerId="AD" clId="Web-{6B885A3A-A340-5063-12BD-E1BBE6643999}" dt="2021-12-09T23:28:29.935" v="9" actId="20577"/>
        <pc:sldMkLst>
          <pc:docMk/>
          <pc:sldMk cId="1168931934" sldId="312"/>
        </pc:sldMkLst>
        <pc:spChg chg="mod">
          <ac:chgData name="Jill Andrew" userId="S::jill.andrew@det.nsw.edu.au::88fc9fc9-5cc0-47e2-a305-89fae92bedbc" providerId="AD" clId="Web-{6B885A3A-A340-5063-12BD-E1BBE6643999}" dt="2021-12-09T23:28:29.935" v="9" actId="20577"/>
          <ac:spMkLst>
            <pc:docMk/>
            <pc:sldMk cId="1168931934" sldId="312"/>
            <ac:spMk id="5" creationId="{9E446D90-DBDC-42D2-AF52-7FF90CBEB172}"/>
          </ac:spMkLst>
        </pc:spChg>
      </pc:sldChg>
      <pc:sldChg chg="modSp">
        <pc:chgData name="Jill Andrew" userId="S::jill.andrew@det.nsw.edu.au::88fc9fc9-5cc0-47e2-a305-89fae92bedbc" providerId="AD" clId="Web-{6B885A3A-A340-5063-12BD-E1BBE6643999}" dt="2021-12-09T23:27:54.637" v="1" actId="20577"/>
        <pc:sldMkLst>
          <pc:docMk/>
          <pc:sldMk cId="2787632940" sldId="329"/>
        </pc:sldMkLst>
        <pc:spChg chg="mod">
          <ac:chgData name="Jill Andrew" userId="S::jill.andrew@det.nsw.edu.au::88fc9fc9-5cc0-47e2-a305-89fae92bedbc" providerId="AD" clId="Web-{6B885A3A-A340-5063-12BD-E1BBE6643999}" dt="2021-12-09T23:27:54.637" v="1" actId="20577"/>
          <ac:spMkLst>
            <pc:docMk/>
            <pc:sldMk cId="2787632940" sldId="329"/>
            <ac:spMk id="7" creationId="{32A10BE2-D964-41E1-B0C4-F8AD296AF0F4}"/>
          </ac:spMkLst>
        </pc:spChg>
      </pc:sldChg>
    </pc:docChg>
  </pc:docChgLst>
  <pc:docChgLst>
    <pc:chgData name="Gabrielle Innes" userId="9be9f99f-bcba-43ce-adba-f18bf8245f7b" providerId="ADAL" clId="{6F8D5705-7C23-4DA5-AF3B-8950559A5132}"/>
    <pc:docChg chg="undo custSel addSld delSld modSld delSection modSection">
      <pc:chgData name="Gabrielle Innes" userId="9be9f99f-bcba-43ce-adba-f18bf8245f7b" providerId="ADAL" clId="{6F8D5705-7C23-4DA5-AF3B-8950559A5132}" dt="2021-11-22T21:18:02.774" v="721" actId="255"/>
      <pc:docMkLst>
        <pc:docMk/>
      </pc:docMkLst>
      <pc:sldChg chg="modSp del">
        <pc:chgData name="Gabrielle Innes" userId="9be9f99f-bcba-43ce-adba-f18bf8245f7b" providerId="ADAL" clId="{6F8D5705-7C23-4DA5-AF3B-8950559A5132}" dt="2021-11-22T04:44:49.333" v="63" actId="2696"/>
        <pc:sldMkLst>
          <pc:docMk/>
          <pc:sldMk cId="1168931934" sldId="312"/>
        </pc:sldMkLst>
        <pc:spChg chg="mod">
          <ac:chgData name="Gabrielle Innes" userId="9be9f99f-bcba-43ce-adba-f18bf8245f7b" providerId="ADAL" clId="{6F8D5705-7C23-4DA5-AF3B-8950559A5132}" dt="2021-11-22T04:44:20.628" v="31" actId="20577"/>
          <ac:spMkLst>
            <pc:docMk/>
            <pc:sldMk cId="1168931934" sldId="312"/>
            <ac:spMk id="4" creationId="{EF7BACED-3934-4A70-9C95-0AD4983363AA}"/>
          </ac:spMkLst>
        </pc:spChg>
      </pc:sldChg>
      <pc:sldChg chg="addSp delSp modSp">
        <pc:chgData name="Gabrielle Innes" userId="9be9f99f-bcba-43ce-adba-f18bf8245f7b" providerId="ADAL" clId="{6F8D5705-7C23-4DA5-AF3B-8950559A5132}" dt="2021-11-22T04:54:52.345" v="529" actId="1076"/>
        <pc:sldMkLst>
          <pc:docMk/>
          <pc:sldMk cId="874185483" sldId="321"/>
        </pc:sldMkLst>
        <pc:spChg chg="del">
          <ac:chgData name="Gabrielle Innes" userId="9be9f99f-bcba-43ce-adba-f18bf8245f7b" providerId="ADAL" clId="{6F8D5705-7C23-4DA5-AF3B-8950559A5132}" dt="2021-11-22T04:51:33.452" v="230" actId="478"/>
          <ac:spMkLst>
            <pc:docMk/>
            <pc:sldMk cId="874185483" sldId="321"/>
            <ac:spMk id="8" creationId="{17C988B7-AA05-40BB-8C5B-A771DE34F36F}"/>
          </ac:spMkLst>
        </pc:spChg>
        <pc:spChg chg="del topLvl">
          <ac:chgData name="Gabrielle Innes" userId="9be9f99f-bcba-43ce-adba-f18bf8245f7b" providerId="ADAL" clId="{6F8D5705-7C23-4DA5-AF3B-8950559A5132}" dt="2021-11-22T04:52:14.004" v="311" actId="478"/>
          <ac:spMkLst>
            <pc:docMk/>
            <pc:sldMk cId="874185483" sldId="321"/>
            <ac:spMk id="14" creationId="{AA6248D1-042D-4516-BEE0-6197C539104E}"/>
          </ac:spMkLst>
        </pc:spChg>
        <pc:spChg chg="mod">
          <ac:chgData name="Gabrielle Innes" userId="9be9f99f-bcba-43ce-adba-f18bf8245f7b" providerId="ADAL" clId="{6F8D5705-7C23-4DA5-AF3B-8950559A5132}" dt="2021-11-22T04:54:43.116" v="527" actId="1076"/>
          <ac:spMkLst>
            <pc:docMk/>
            <pc:sldMk cId="874185483" sldId="321"/>
            <ac:spMk id="20" creationId="{0DF6FA48-04DA-4A44-94EE-6EC8D214A00B}"/>
          </ac:spMkLst>
        </pc:spChg>
        <pc:spChg chg="mod">
          <ac:chgData name="Gabrielle Innes" userId="9be9f99f-bcba-43ce-adba-f18bf8245f7b" providerId="ADAL" clId="{6F8D5705-7C23-4DA5-AF3B-8950559A5132}" dt="2021-11-22T04:51:24.011" v="225" actId="313"/>
          <ac:spMkLst>
            <pc:docMk/>
            <pc:sldMk cId="874185483" sldId="321"/>
            <ac:spMk id="24" creationId="{5139CCF8-EDB7-4A2C-B446-8BC7993E5A66}"/>
          </ac:spMkLst>
        </pc:spChg>
        <pc:spChg chg="del topLvl">
          <ac:chgData name="Gabrielle Innes" userId="9be9f99f-bcba-43ce-adba-f18bf8245f7b" providerId="ADAL" clId="{6F8D5705-7C23-4DA5-AF3B-8950559A5132}" dt="2021-11-22T04:53:54.023" v="467" actId="478"/>
          <ac:spMkLst>
            <pc:docMk/>
            <pc:sldMk cId="874185483" sldId="321"/>
            <ac:spMk id="29" creationId="{95D076F5-F520-469A-953A-F2DEA021FB04}"/>
          </ac:spMkLst>
        </pc:spChg>
        <pc:spChg chg="add del mod">
          <ac:chgData name="Gabrielle Innes" userId="9be9f99f-bcba-43ce-adba-f18bf8245f7b" providerId="ADAL" clId="{6F8D5705-7C23-4DA5-AF3B-8950559A5132}" dt="2021-11-22T04:54:46.377" v="528" actId="1076"/>
          <ac:spMkLst>
            <pc:docMk/>
            <pc:sldMk cId="874185483" sldId="321"/>
            <ac:spMk id="31" creationId="{70E5A2BE-86F1-4455-AFF5-F2960B0AA2CE}"/>
          </ac:spMkLst>
        </pc:spChg>
        <pc:spChg chg="mod">
          <ac:chgData name="Gabrielle Innes" userId="9be9f99f-bcba-43ce-adba-f18bf8245f7b" providerId="ADAL" clId="{6F8D5705-7C23-4DA5-AF3B-8950559A5132}" dt="2021-11-22T04:54:52.345" v="529" actId="1076"/>
          <ac:spMkLst>
            <pc:docMk/>
            <pc:sldMk cId="874185483" sldId="321"/>
            <ac:spMk id="34" creationId="{D10D4011-F260-4119-9FE6-7395D7E80045}"/>
          </ac:spMkLst>
        </pc:spChg>
        <pc:spChg chg="mod topLvl">
          <ac:chgData name="Gabrielle Innes" userId="9be9f99f-bcba-43ce-adba-f18bf8245f7b" providerId="ADAL" clId="{6F8D5705-7C23-4DA5-AF3B-8950559A5132}" dt="2021-11-22T04:53:36.002" v="462" actId="14100"/>
          <ac:spMkLst>
            <pc:docMk/>
            <pc:sldMk cId="874185483" sldId="321"/>
            <ac:spMk id="48" creationId="{081BC523-2ED4-41C3-B9AB-28F3C9845CF6}"/>
          </ac:spMkLst>
        </pc:spChg>
        <pc:spChg chg="topLvl">
          <ac:chgData name="Gabrielle Innes" userId="9be9f99f-bcba-43ce-adba-f18bf8245f7b" providerId="ADAL" clId="{6F8D5705-7C23-4DA5-AF3B-8950559A5132}" dt="2021-11-22T04:53:54.023" v="467" actId="478"/>
          <ac:spMkLst>
            <pc:docMk/>
            <pc:sldMk cId="874185483" sldId="321"/>
            <ac:spMk id="57" creationId="{831C4C19-7D60-426F-91A8-7F656F788F4D}"/>
          </ac:spMkLst>
        </pc:spChg>
        <pc:grpChg chg="del">
          <ac:chgData name="Gabrielle Innes" userId="9be9f99f-bcba-43ce-adba-f18bf8245f7b" providerId="ADAL" clId="{6F8D5705-7C23-4DA5-AF3B-8950559A5132}" dt="2021-11-22T04:52:14.004" v="311" actId="478"/>
          <ac:grpSpMkLst>
            <pc:docMk/>
            <pc:sldMk cId="874185483" sldId="321"/>
            <ac:grpSpMk id="2" creationId="{D8FF2BED-510A-4B75-8FA9-CAB7E94B2BF3}"/>
          </ac:grpSpMkLst>
        </pc:grpChg>
        <pc:grpChg chg="mod">
          <ac:chgData name="Gabrielle Innes" userId="9be9f99f-bcba-43ce-adba-f18bf8245f7b" providerId="ADAL" clId="{6F8D5705-7C23-4DA5-AF3B-8950559A5132}" dt="2021-11-22T04:53:32.437" v="461" actId="14100"/>
          <ac:grpSpMkLst>
            <pc:docMk/>
            <pc:sldMk cId="874185483" sldId="321"/>
            <ac:grpSpMk id="5" creationId="{E307A7D3-C46B-42E0-8A88-526CB0E38B87}"/>
          </ac:grpSpMkLst>
        </pc:grpChg>
        <pc:grpChg chg="mod">
          <ac:chgData name="Gabrielle Innes" userId="9be9f99f-bcba-43ce-adba-f18bf8245f7b" providerId="ADAL" clId="{6F8D5705-7C23-4DA5-AF3B-8950559A5132}" dt="2021-11-22T04:53:28.628" v="460" actId="14100"/>
          <ac:grpSpMkLst>
            <pc:docMk/>
            <pc:sldMk cId="874185483" sldId="321"/>
            <ac:grpSpMk id="6" creationId="{0BB36E06-1703-4A91-BC70-8A448DE1E198}"/>
          </ac:grpSpMkLst>
        </pc:grpChg>
        <pc:grpChg chg="del mod">
          <ac:chgData name="Gabrielle Innes" userId="9be9f99f-bcba-43ce-adba-f18bf8245f7b" providerId="ADAL" clId="{6F8D5705-7C23-4DA5-AF3B-8950559A5132}" dt="2021-11-22T04:53:54.023" v="467" actId="478"/>
          <ac:grpSpMkLst>
            <pc:docMk/>
            <pc:sldMk cId="874185483" sldId="321"/>
            <ac:grpSpMk id="7" creationId="{81E5F0BB-1DA3-435A-B871-AD8DD1F257D2}"/>
          </ac:grpSpMkLst>
        </pc:grpChg>
        <pc:picChg chg="del">
          <ac:chgData name="Gabrielle Innes" userId="9be9f99f-bcba-43ce-adba-f18bf8245f7b" providerId="ADAL" clId="{6F8D5705-7C23-4DA5-AF3B-8950559A5132}" dt="2021-11-22T04:51:27.806" v="226" actId="478"/>
          <ac:picMkLst>
            <pc:docMk/>
            <pc:sldMk cId="874185483" sldId="321"/>
            <ac:picMk id="25" creationId="{B5CFC442-D5DE-410F-8940-CEEF68AF8D69}"/>
          </ac:picMkLst>
        </pc:picChg>
        <pc:picChg chg="del">
          <ac:chgData name="Gabrielle Innes" userId="9be9f99f-bcba-43ce-adba-f18bf8245f7b" providerId="ADAL" clId="{6F8D5705-7C23-4DA5-AF3B-8950559A5132}" dt="2021-11-22T04:51:28.689" v="227" actId="478"/>
          <ac:picMkLst>
            <pc:docMk/>
            <pc:sldMk cId="874185483" sldId="321"/>
            <ac:picMk id="26" creationId="{DD4F7A7B-8B5B-4474-9476-8432895EA797}"/>
          </ac:picMkLst>
        </pc:picChg>
        <pc:picChg chg="del">
          <ac:chgData name="Gabrielle Innes" userId="9be9f99f-bcba-43ce-adba-f18bf8245f7b" providerId="ADAL" clId="{6F8D5705-7C23-4DA5-AF3B-8950559A5132}" dt="2021-11-22T04:51:29.241" v="228" actId="478"/>
          <ac:picMkLst>
            <pc:docMk/>
            <pc:sldMk cId="874185483" sldId="321"/>
            <ac:picMk id="27" creationId="{689822DD-DD4B-40F1-9BA9-E117C08F21B5}"/>
          </ac:picMkLst>
        </pc:picChg>
      </pc:sldChg>
      <pc:sldChg chg="modSp">
        <pc:chgData name="Gabrielle Innes" userId="9be9f99f-bcba-43ce-adba-f18bf8245f7b" providerId="ADAL" clId="{6F8D5705-7C23-4DA5-AF3B-8950559A5132}" dt="2021-11-22T05:10:50.863" v="603" actId="20577"/>
        <pc:sldMkLst>
          <pc:docMk/>
          <pc:sldMk cId="1467612096" sldId="322"/>
        </pc:sldMkLst>
        <pc:spChg chg="mod">
          <ac:chgData name="Gabrielle Innes" userId="9be9f99f-bcba-43ce-adba-f18bf8245f7b" providerId="ADAL" clId="{6F8D5705-7C23-4DA5-AF3B-8950559A5132}" dt="2021-11-22T05:10:50.863" v="603" actId="20577"/>
          <ac:spMkLst>
            <pc:docMk/>
            <pc:sldMk cId="1467612096" sldId="322"/>
            <ac:spMk id="5" creationId="{4FBC109A-2A73-4DA3-9433-BFBC085FAA36}"/>
          </ac:spMkLst>
        </pc:spChg>
      </pc:sldChg>
      <pc:sldChg chg="modSp">
        <pc:chgData name="Gabrielle Innes" userId="9be9f99f-bcba-43ce-adba-f18bf8245f7b" providerId="ADAL" clId="{6F8D5705-7C23-4DA5-AF3B-8950559A5132}" dt="2021-11-22T05:21:09.621" v="715" actId="14100"/>
        <pc:sldMkLst>
          <pc:docMk/>
          <pc:sldMk cId="1697660082" sldId="323"/>
        </pc:sldMkLst>
        <pc:spChg chg="mod">
          <ac:chgData name="Gabrielle Innes" userId="9be9f99f-bcba-43ce-adba-f18bf8245f7b" providerId="ADAL" clId="{6F8D5705-7C23-4DA5-AF3B-8950559A5132}" dt="2021-11-22T05:20:08.787" v="695" actId="14100"/>
          <ac:spMkLst>
            <pc:docMk/>
            <pc:sldMk cId="1697660082" sldId="323"/>
            <ac:spMk id="73" creationId="{D8F0AAEB-A430-4FFB-82F8-1C7120D67ACA}"/>
          </ac:spMkLst>
        </pc:spChg>
        <pc:spChg chg="mod">
          <ac:chgData name="Gabrielle Innes" userId="9be9f99f-bcba-43ce-adba-f18bf8245f7b" providerId="ADAL" clId="{6F8D5705-7C23-4DA5-AF3B-8950559A5132}" dt="2021-11-22T05:21:00.889" v="712" actId="14100"/>
          <ac:spMkLst>
            <pc:docMk/>
            <pc:sldMk cId="1697660082" sldId="323"/>
            <ac:spMk id="74" creationId="{BA4A90FF-10F1-4A12-908C-8AE5AE9F7599}"/>
          </ac:spMkLst>
        </pc:spChg>
        <pc:spChg chg="mod">
          <ac:chgData name="Gabrielle Innes" userId="9be9f99f-bcba-43ce-adba-f18bf8245f7b" providerId="ADAL" clId="{6F8D5705-7C23-4DA5-AF3B-8950559A5132}" dt="2021-11-22T05:21:09.621" v="715" actId="14100"/>
          <ac:spMkLst>
            <pc:docMk/>
            <pc:sldMk cId="1697660082" sldId="323"/>
            <ac:spMk id="75" creationId="{856D444B-256C-4636-A20C-3011ABFA6CF6}"/>
          </ac:spMkLst>
        </pc:spChg>
        <pc:grpChg chg="mod">
          <ac:chgData name="Gabrielle Innes" userId="9be9f99f-bcba-43ce-adba-f18bf8245f7b" providerId="ADAL" clId="{6F8D5705-7C23-4DA5-AF3B-8950559A5132}" dt="2021-11-22T05:20:06.174" v="694" actId="14100"/>
          <ac:grpSpMkLst>
            <pc:docMk/>
            <pc:sldMk cId="1697660082" sldId="323"/>
            <ac:grpSpMk id="77" creationId="{FE4A042C-F992-4754-A1BD-764E2C92B63A}"/>
          </ac:grpSpMkLst>
        </pc:grpChg>
        <pc:grpChg chg="mod">
          <ac:chgData name="Gabrielle Innes" userId="9be9f99f-bcba-43ce-adba-f18bf8245f7b" providerId="ADAL" clId="{6F8D5705-7C23-4DA5-AF3B-8950559A5132}" dt="2021-11-22T05:20:36.309" v="705" actId="1076"/>
          <ac:grpSpMkLst>
            <pc:docMk/>
            <pc:sldMk cId="1697660082" sldId="323"/>
            <ac:grpSpMk id="78" creationId="{FA9E0170-27A8-4A12-AB8C-5097A787F3A3}"/>
          </ac:grpSpMkLst>
        </pc:grpChg>
        <pc:grpChg chg="mod">
          <ac:chgData name="Gabrielle Innes" userId="9be9f99f-bcba-43ce-adba-f18bf8245f7b" providerId="ADAL" clId="{6F8D5705-7C23-4DA5-AF3B-8950559A5132}" dt="2021-11-22T05:20:47.453" v="709" actId="1076"/>
          <ac:grpSpMkLst>
            <pc:docMk/>
            <pc:sldMk cId="1697660082" sldId="323"/>
            <ac:grpSpMk id="79" creationId="{8C984D15-239A-426E-9CB7-3C5B41FE107B}"/>
          </ac:grpSpMkLst>
        </pc:grpChg>
        <pc:picChg chg="mod">
          <ac:chgData name="Gabrielle Innes" userId="9be9f99f-bcba-43ce-adba-f18bf8245f7b" providerId="ADAL" clId="{6F8D5705-7C23-4DA5-AF3B-8950559A5132}" dt="2021-11-22T05:20:50.037" v="710" actId="1076"/>
          <ac:picMkLst>
            <pc:docMk/>
            <pc:sldMk cId="1697660082" sldId="323"/>
            <ac:picMk id="19" creationId="{23B8381A-C748-4D57-B405-DC4B7195B718}"/>
          </ac:picMkLst>
        </pc:picChg>
        <pc:picChg chg="mod">
          <ac:chgData name="Gabrielle Innes" userId="9be9f99f-bcba-43ce-adba-f18bf8245f7b" providerId="ADAL" clId="{6F8D5705-7C23-4DA5-AF3B-8950559A5132}" dt="2021-11-22T05:20:20.591" v="700" actId="1076"/>
          <ac:picMkLst>
            <pc:docMk/>
            <pc:sldMk cId="1697660082" sldId="323"/>
            <ac:picMk id="20" creationId="{8B4306AE-37F2-4143-99F6-EF04634BC1B1}"/>
          </ac:picMkLst>
        </pc:picChg>
        <pc:picChg chg="mod ord">
          <ac:chgData name="Gabrielle Innes" userId="9be9f99f-bcba-43ce-adba-f18bf8245f7b" providerId="ADAL" clId="{6F8D5705-7C23-4DA5-AF3B-8950559A5132}" dt="2021-11-22T04:58:34.860" v="564" actId="1076"/>
          <ac:picMkLst>
            <pc:docMk/>
            <pc:sldMk cId="1697660082" sldId="323"/>
            <ac:picMk id="21" creationId="{ED5250D0-A888-458E-8FC6-3CF66A064DED}"/>
          </ac:picMkLst>
        </pc:picChg>
      </pc:sldChg>
      <pc:sldChg chg="modSp">
        <pc:chgData name="Gabrielle Innes" userId="9be9f99f-bcba-43ce-adba-f18bf8245f7b" providerId="ADAL" clId="{6F8D5705-7C23-4DA5-AF3B-8950559A5132}" dt="2021-11-22T04:44:58.520" v="64" actId="2711"/>
        <pc:sldMkLst>
          <pc:docMk/>
          <pc:sldMk cId="1733342701" sldId="328"/>
        </pc:sldMkLst>
        <pc:spChg chg="mod">
          <ac:chgData name="Gabrielle Innes" userId="9be9f99f-bcba-43ce-adba-f18bf8245f7b" providerId="ADAL" clId="{6F8D5705-7C23-4DA5-AF3B-8950559A5132}" dt="2021-11-22T04:44:58.520" v="64" actId="2711"/>
          <ac:spMkLst>
            <pc:docMk/>
            <pc:sldMk cId="1733342701" sldId="328"/>
            <ac:spMk id="3" creationId="{23B4B13D-660B-47A9-B5DA-8D17391C2A5E}"/>
          </ac:spMkLst>
        </pc:spChg>
      </pc:sldChg>
      <pc:sldChg chg="modSp">
        <pc:chgData name="Gabrielle Innes" userId="9be9f99f-bcba-43ce-adba-f18bf8245f7b" providerId="ADAL" clId="{6F8D5705-7C23-4DA5-AF3B-8950559A5132}" dt="2021-11-22T21:18:02.774" v="721" actId="255"/>
        <pc:sldMkLst>
          <pc:docMk/>
          <pc:sldMk cId="2787632940" sldId="329"/>
        </pc:sldMkLst>
        <pc:spChg chg="mod">
          <ac:chgData name="Gabrielle Innes" userId="9be9f99f-bcba-43ce-adba-f18bf8245f7b" providerId="ADAL" clId="{6F8D5705-7C23-4DA5-AF3B-8950559A5132}" dt="2021-11-22T21:17:57.062" v="720" actId="255"/>
          <ac:spMkLst>
            <pc:docMk/>
            <pc:sldMk cId="2787632940" sldId="329"/>
            <ac:spMk id="7" creationId="{32A10BE2-D964-41E1-B0C4-F8AD296AF0F4}"/>
          </ac:spMkLst>
        </pc:spChg>
        <pc:spChg chg="mod">
          <ac:chgData name="Gabrielle Innes" userId="9be9f99f-bcba-43ce-adba-f18bf8245f7b" providerId="ADAL" clId="{6F8D5705-7C23-4DA5-AF3B-8950559A5132}" dt="2021-11-22T21:18:02.774" v="721" actId="255"/>
          <ac:spMkLst>
            <pc:docMk/>
            <pc:sldMk cId="2787632940" sldId="329"/>
            <ac:spMk id="9" creationId="{0874058A-5CF7-4951-9FE3-5E9734EF20C4}"/>
          </ac:spMkLst>
        </pc:spChg>
      </pc:sldChg>
    </pc:docChg>
  </pc:docChgLst>
  <pc:docChgLst>
    <pc:chgData name="Gabrielle Innes" userId="S::gabrielle.innes1@det.nsw.edu.au::9be9f99f-bcba-43ce-adba-f18bf8245f7b" providerId="AD" clId="Web-{BF143B58-99CB-4A80-9209-4276BA29FDA9}"/>
    <pc:docChg chg="modSld">
      <pc:chgData name="Gabrielle Innes" userId="S::gabrielle.innes1@det.nsw.edu.au::9be9f99f-bcba-43ce-adba-f18bf8245f7b" providerId="AD" clId="Web-{BF143B58-99CB-4A80-9209-4276BA29FDA9}" dt="2021-11-22T21:27:29.658" v="3" actId="20577"/>
      <pc:docMkLst>
        <pc:docMk/>
      </pc:docMkLst>
      <pc:sldChg chg="modSp">
        <pc:chgData name="Gabrielle Innes" userId="S::gabrielle.innes1@det.nsw.edu.au::9be9f99f-bcba-43ce-adba-f18bf8245f7b" providerId="AD" clId="Web-{BF143B58-99CB-4A80-9209-4276BA29FDA9}" dt="2021-11-22T21:27:18.330" v="1" actId="20577"/>
        <pc:sldMkLst>
          <pc:docMk/>
          <pc:sldMk cId="874185483" sldId="321"/>
        </pc:sldMkLst>
        <pc:spChg chg="mod">
          <ac:chgData name="Gabrielle Innes" userId="S::gabrielle.innes1@det.nsw.edu.au::9be9f99f-bcba-43ce-adba-f18bf8245f7b" providerId="AD" clId="Web-{BF143B58-99CB-4A80-9209-4276BA29FDA9}" dt="2021-11-22T21:27:18.330" v="1" actId="20577"/>
          <ac:spMkLst>
            <pc:docMk/>
            <pc:sldMk cId="874185483" sldId="321"/>
            <ac:spMk id="24" creationId="{5139CCF8-EDB7-4A2C-B446-8BC7993E5A66}"/>
          </ac:spMkLst>
        </pc:spChg>
      </pc:sldChg>
      <pc:sldChg chg="modSp">
        <pc:chgData name="Gabrielle Innes" userId="S::gabrielle.innes1@det.nsw.edu.au::9be9f99f-bcba-43ce-adba-f18bf8245f7b" providerId="AD" clId="Web-{BF143B58-99CB-4A80-9209-4276BA29FDA9}" dt="2021-11-22T21:27:24.080" v="2" actId="20577"/>
        <pc:sldMkLst>
          <pc:docMk/>
          <pc:sldMk cId="1467612096" sldId="322"/>
        </pc:sldMkLst>
        <pc:spChg chg="mod">
          <ac:chgData name="Gabrielle Innes" userId="S::gabrielle.innes1@det.nsw.edu.au::9be9f99f-bcba-43ce-adba-f18bf8245f7b" providerId="AD" clId="Web-{BF143B58-99CB-4A80-9209-4276BA29FDA9}" dt="2021-11-22T21:27:24.080" v="2" actId="20577"/>
          <ac:spMkLst>
            <pc:docMk/>
            <pc:sldMk cId="1467612096" sldId="322"/>
            <ac:spMk id="2" creationId="{7E110A68-13E5-4333-BF84-E906A9464AD4}"/>
          </ac:spMkLst>
        </pc:spChg>
      </pc:sldChg>
      <pc:sldChg chg="modSp">
        <pc:chgData name="Gabrielle Innes" userId="S::gabrielle.innes1@det.nsw.edu.au::9be9f99f-bcba-43ce-adba-f18bf8245f7b" providerId="AD" clId="Web-{BF143B58-99CB-4A80-9209-4276BA29FDA9}" dt="2021-11-22T21:27:29.658" v="3" actId="20577"/>
        <pc:sldMkLst>
          <pc:docMk/>
          <pc:sldMk cId="1697660082" sldId="323"/>
        </pc:sldMkLst>
        <pc:spChg chg="mod">
          <ac:chgData name="Gabrielle Innes" userId="S::gabrielle.innes1@det.nsw.edu.au::9be9f99f-bcba-43ce-adba-f18bf8245f7b" providerId="AD" clId="Web-{BF143B58-99CB-4A80-9209-4276BA29FDA9}" dt="2021-11-22T21:27:29.658" v="3" actId="20577"/>
          <ac:spMkLst>
            <pc:docMk/>
            <pc:sldMk cId="1697660082" sldId="323"/>
            <ac:spMk id="6" creationId="{CB1D106C-AF52-43DE-B40D-25FFA8EB672A}"/>
          </ac:spMkLst>
        </pc:spChg>
      </pc:sldChg>
      <pc:sldChg chg="modSp">
        <pc:chgData name="Gabrielle Innes" userId="S::gabrielle.innes1@det.nsw.edu.au::9be9f99f-bcba-43ce-adba-f18bf8245f7b" providerId="AD" clId="Web-{BF143B58-99CB-4A80-9209-4276BA29FDA9}" dt="2021-11-22T21:27:03.595" v="0" actId="20577"/>
        <pc:sldMkLst>
          <pc:docMk/>
          <pc:sldMk cId="2787632940" sldId="329"/>
        </pc:sldMkLst>
        <pc:spChg chg="mod">
          <ac:chgData name="Gabrielle Innes" userId="S::gabrielle.innes1@det.nsw.edu.au::9be9f99f-bcba-43ce-adba-f18bf8245f7b" providerId="AD" clId="Web-{BF143B58-99CB-4A80-9209-4276BA29FDA9}" dt="2021-11-22T21:27:03.595" v="0" actId="20577"/>
          <ac:spMkLst>
            <pc:docMk/>
            <pc:sldMk cId="2787632940" sldId="329"/>
            <ac:spMk id="6" creationId="{8277E0C3-B286-4F98-83F4-D963F8C6997E}"/>
          </ac:spMkLst>
        </pc:spChg>
      </pc:sldChg>
    </pc:docChg>
  </pc:docChgLst>
  <pc:docChgLst>
    <pc:chgData name="Gabrielle Innes" userId="9be9f99f-bcba-43ce-adba-f18bf8245f7b" providerId="ADAL" clId="{6AC1CA8D-9A1E-47FF-ACD4-5D49BDB0D076}"/>
    <pc:docChg chg="undo redo addSld delSld modSld modSection">
      <pc:chgData name="Gabrielle Innes" userId="9be9f99f-bcba-43ce-adba-f18bf8245f7b" providerId="ADAL" clId="{6AC1CA8D-9A1E-47FF-ACD4-5D49BDB0D076}" dt="2021-11-24T21:58:25.671" v="41" actId="2711"/>
      <pc:docMkLst>
        <pc:docMk/>
      </pc:docMkLst>
      <pc:sldChg chg="addSp delSp del">
        <pc:chgData name="Gabrielle Innes" userId="9be9f99f-bcba-43ce-adba-f18bf8245f7b" providerId="ADAL" clId="{6AC1CA8D-9A1E-47FF-ACD4-5D49BDB0D076}" dt="2021-11-24T03:21:20.684" v="4" actId="2696"/>
        <pc:sldMkLst>
          <pc:docMk/>
          <pc:sldMk cId="206644145" sldId="293"/>
        </pc:sldMkLst>
        <pc:spChg chg="add del">
          <ac:chgData name="Gabrielle Innes" userId="9be9f99f-bcba-43ce-adba-f18bf8245f7b" providerId="ADAL" clId="{6AC1CA8D-9A1E-47FF-ACD4-5D49BDB0D076}" dt="2021-11-24T03:20:55.569" v="1"/>
          <ac:spMkLst>
            <pc:docMk/>
            <pc:sldMk cId="206644145" sldId="293"/>
            <ac:spMk id="4" creationId="{98A5D1A0-B364-4A7C-9EEE-54F2E8850855}"/>
          </ac:spMkLst>
        </pc:spChg>
      </pc:sldChg>
      <pc:sldChg chg="modSp add modNotesTx">
        <pc:chgData name="Gabrielle Innes" userId="9be9f99f-bcba-43ce-adba-f18bf8245f7b" providerId="ADAL" clId="{6AC1CA8D-9A1E-47FF-ACD4-5D49BDB0D076}" dt="2021-11-24T03:21:38.359" v="5" actId="20577"/>
        <pc:sldMkLst>
          <pc:docMk/>
          <pc:sldMk cId="1168931934" sldId="312"/>
        </pc:sldMkLst>
        <pc:spChg chg="mod">
          <ac:chgData name="Gabrielle Innes" userId="9be9f99f-bcba-43ce-adba-f18bf8245f7b" providerId="ADAL" clId="{6AC1CA8D-9A1E-47FF-ACD4-5D49BDB0D076}" dt="2021-11-24T03:21:11.569" v="3"/>
          <ac:spMkLst>
            <pc:docMk/>
            <pc:sldMk cId="1168931934" sldId="312"/>
            <ac:spMk id="4" creationId="{EF7BACED-3934-4A70-9C95-0AD4983363AA}"/>
          </ac:spMkLst>
        </pc:spChg>
      </pc:sldChg>
      <pc:sldChg chg="del">
        <pc:chgData name="Gabrielle Innes" userId="9be9f99f-bcba-43ce-adba-f18bf8245f7b" providerId="ADAL" clId="{6AC1CA8D-9A1E-47FF-ACD4-5D49BDB0D076}" dt="2021-11-24T03:22:26.428" v="7" actId="2696"/>
        <pc:sldMkLst>
          <pc:docMk/>
          <pc:sldMk cId="457448492" sldId="320"/>
        </pc:sldMkLst>
      </pc:sldChg>
      <pc:sldChg chg="modSp">
        <pc:chgData name="Gabrielle Innes" userId="9be9f99f-bcba-43ce-adba-f18bf8245f7b" providerId="ADAL" clId="{6AC1CA8D-9A1E-47FF-ACD4-5D49BDB0D076}" dt="2021-11-24T21:58:06.087" v="40" actId="2711"/>
        <pc:sldMkLst>
          <pc:docMk/>
          <pc:sldMk cId="874185483" sldId="321"/>
        </pc:sldMkLst>
        <pc:spChg chg="mod">
          <ac:chgData name="Gabrielle Innes" userId="9be9f99f-bcba-43ce-adba-f18bf8245f7b" providerId="ADAL" clId="{6AC1CA8D-9A1E-47FF-ACD4-5D49BDB0D076}" dt="2021-11-24T21:58:06.087" v="40" actId="2711"/>
          <ac:spMkLst>
            <pc:docMk/>
            <pc:sldMk cId="874185483" sldId="321"/>
            <ac:spMk id="23" creationId="{FA191977-817C-4936-B65C-506669B8EDF8}"/>
          </ac:spMkLst>
        </pc:spChg>
      </pc:sldChg>
      <pc:sldChg chg="modSp">
        <pc:chgData name="Gabrielle Innes" userId="9be9f99f-bcba-43ce-adba-f18bf8245f7b" providerId="ADAL" clId="{6AC1CA8D-9A1E-47FF-ACD4-5D49BDB0D076}" dt="2021-11-24T03:23:46.273" v="18" actId="1076"/>
        <pc:sldMkLst>
          <pc:docMk/>
          <pc:sldMk cId="1467612096" sldId="322"/>
        </pc:sldMkLst>
        <pc:spChg chg="mod">
          <ac:chgData name="Gabrielle Innes" userId="9be9f99f-bcba-43ce-adba-f18bf8245f7b" providerId="ADAL" clId="{6AC1CA8D-9A1E-47FF-ACD4-5D49BDB0D076}" dt="2021-11-24T03:23:46.273" v="18" actId="1076"/>
          <ac:spMkLst>
            <pc:docMk/>
            <pc:sldMk cId="1467612096" sldId="322"/>
            <ac:spMk id="5" creationId="{4FBC109A-2A73-4DA3-9433-BFBC085FAA36}"/>
          </ac:spMkLst>
        </pc:spChg>
      </pc:sldChg>
      <pc:sldChg chg="modSp modNotesTx">
        <pc:chgData name="Gabrielle Innes" userId="9be9f99f-bcba-43ce-adba-f18bf8245f7b" providerId="ADAL" clId="{6AC1CA8D-9A1E-47FF-ACD4-5D49BDB0D076}" dt="2021-11-24T21:58:25.671" v="41" actId="2711"/>
        <pc:sldMkLst>
          <pc:docMk/>
          <pc:sldMk cId="1697660082" sldId="323"/>
        </pc:sldMkLst>
        <pc:spChg chg="mod">
          <ac:chgData name="Gabrielle Innes" userId="9be9f99f-bcba-43ce-adba-f18bf8245f7b" providerId="ADAL" clId="{6AC1CA8D-9A1E-47FF-ACD4-5D49BDB0D076}" dt="2021-11-24T21:58:25.671" v="41" actId="2711"/>
          <ac:spMkLst>
            <pc:docMk/>
            <pc:sldMk cId="1697660082" sldId="323"/>
            <ac:spMk id="5" creationId="{6937D5B3-D025-4E0C-B9A3-8E014840CAD7}"/>
          </ac:spMkLst>
        </pc:spChg>
      </pc:sldChg>
      <pc:sldChg chg="modSp">
        <pc:chgData name="Gabrielle Innes" userId="9be9f99f-bcba-43ce-adba-f18bf8245f7b" providerId="ADAL" clId="{6AC1CA8D-9A1E-47FF-ACD4-5D49BDB0D076}" dt="2021-11-24T21:57:29.617" v="32" actId="2711"/>
        <pc:sldMkLst>
          <pc:docMk/>
          <pc:sldMk cId="1733342701" sldId="328"/>
        </pc:sldMkLst>
        <pc:spChg chg="mod">
          <ac:chgData name="Gabrielle Innes" userId="9be9f99f-bcba-43ce-adba-f18bf8245f7b" providerId="ADAL" clId="{6AC1CA8D-9A1E-47FF-ACD4-5D49BDB0D076}" dt="2021-11-24T21:57:29.617" v="32" actId="2711"/>
          <ac:spMkLst>
            <pc:docMk/>
            <pc:sldMk cId="1733342701" sldId="328"/>
            <ac:spMk id="6" creationId="{2BBDC99B-451D-467B-82B1-67E9BC9B139D}"/>
          </ac:spMkLst>
        </pc:spChg>
      </pc:sldChg>
      <pc:sldChg chg="modSp">
        <pc:chgData name="Gabrielle Innes" userId="9be9f99f-bcba-43ce-adba-f18bf8245f7b" providerId="ADAL" clId="{6AC1CA8D-9A1E-47FF-ACD4-5D49BDB0D076}" dt="2021-11-24T21:57:34.823" v="33" actId="2711"/>
        <pc:sldMkLst>
          <pc:docMk/>
          <pc:sldMk cId="2787632940" sldId="329"/>
        </pc:sldMkLst>
        <pc:spChg chg="mod">
          <ac:chgData name="Gabrielle Innes" userId="9be9f99f-bcba-43ce-adba-f18bf8245f7b" providerId="ADAL" clId="{6AC1CA8D-9A1E-47FF-ACD4-5D49BDB0D076}" dt="2021-11-24T21:57:34.823" v="33" actId="2711"/>
          <ac:spMkLst>
            <pc:docMk/>
            <pc:sldMk cId="2787632940" sldId="329"/>
            <ac:spMk id="5" creationId="{3A41B6C3-F42E-430F-B518-CEAFA0870828}"/>
          </ac:spMkLst>
        </pc:spChg>
      </pc:sldChg>
      <pc:sldChg chg="modSp add modNotesTx">
        <pc:chgData name="Gabrielle Innes" userId="9be9f99f-bcba-43ce-adba-f18bf8245f7b" providerId="ADAL" clId="{6AC1CA8D-9A1E-47FF-ACD4-5D49BDB0D076}" dt="2021-11-24T21:57:56.673" v="39" actId="2711"/>
        <pc:sldMkLst>
          <pc:docMk/>
          <pc:sldMk cId="2045083479" sldId="333"/>
        </pc:sldMkLst>
        <pc:spChg chg="mod">
          <ac:chgData name="Gabrielle Innes" userId="9be9f99f-bcba-43ce-adba-f18bf8245f7b" providerId="ADAL" clId="{6AC1CA8D-9A1E-47FF-ACD4-5D49BDB0D076}" dt="2021-11-24T21:57:56.673" v="39" actId="2711"/>
          <ac:spMkLst>
            <pc:docMk/>
            <pc:sldMk cId="2045083479" sldId="333"/>
            <ac:spMk id="6" creationId="{F314B6E9-389D-479E-979D-C5129FBF6F65}"/>
          </ac:spMkLst>
        </pc:spChg>
        <pc:spChg chg="mod">
          <ac:chgData name="Gabrielle Innes" userId="9be9f99f-bcba-43ce-adba-f18bf8245f7b" providerId="ADAL" clId="{6AC1CA8D-9A1E-47FF-ACD4-5D49BDB0D076}" dt="2021-11-24T21:57:50.337" v="38" actId="2711"/>
          <ac:spMkLst>
            <pc:docMk/>
            <pc:sldMk cId="2045083479" sldId="333"/>
            <ac:spMk id="14" creationId="{95025DE5-2421-4ECD-B048-D082647B707B}"/>
          </ac:spMkLst>
        </pc:spChg>
        <pc:spChg chg="mod">
          <ac:chgData name="Gabrielle Innes" userId="9be9f99f-bcba-43ce-adba-f18bf8245f7b" providerId="ADAL" clId="{6AC1CA8D-9A1E-47FF-ACD4-5D49BDB0D076}" dt="2021-11-24T03:28:59.823" v="31" actId="2711"/>
          <ac:spMkLst>
            <pc:docMk/>
            <pc:sldMk cId="2045083479" sldId="333"/>
            <ac:spMk id="16" creationId="{F2741ABA-95EF-4870-861A-1E160521D3EE}"/>
          </ac:spMkLst>
        </pc:spChg>
      </pc:sldChg>
      <pc:sldChg chg="modSp add">
        <pc:chgData name="Gabrielle Innes" userId="9be9f99f-bcba-43ce-adba-f18bf8245f7b" providerId="ADAL" clId="{6AC1CA8D-9A1E-47FF-ACD4-5D49BDB0D076}" dt="2021-11-24T03:24:45.698" v="30" actId="1076"/>
        <pc:sldMkLst>
          <pc:docMk/>
          <pc:sldMk cId="4230749854" sldId="334"/>
        </pc:sldMkLst>
        <pc:spChg chg="mod">
          <ac:chgData name="Gabrielle Innes" userId="9be9f99f-bcba-43ce-adba-f18bf8245f7b" providerId="ADAL" clId="{6AC1CA8D-9A1E-47FF-ACD4-5D49BDB0D076}" dt="2021-11-24T03:24:45.698" v="30" actId="1076"/>
          <ac:spMkLst>
            <pc:docMk/>
            <pc:sldMk cId="4230749854" sldId="334"/>
            <ac:spMk id="5" creationId="{4FBC109A-2A73-4DA3-9433-BFBC085FAA36}"/>
          </ac:spMkLst>
        </pc:spChg>
      </pc:sldChg>
    </pc:docChg>
  </pc:docChgLst>
  <pc:docChgLst>
    <pc:chgData name="Gabrielle Innes" userId="S::gabrielle.innes1@det.nsw.edu.au::9be9f99f-bcba-43ce-adba-f18bf8245f7b" providerId="AD" clId="Web-{0F0DBA08-4EEE-ADAA-CB26-36FB1A8279A7}"/>
    <pc:docChg chg="modSld">
      <pc:chgData name="Gabrielle Innes" userId="S::gabrielle.innes1@det.nsw.edu.au::9be9f99f-bcba-43ce-adba-f18bf8245f7b" providerId="AD" clId="Web-{0F0DBA08-4EEE-ADAA-CB26-36FB1A8279A7}" dt="2021-11-24T03:40:33.672" v="110"/>
      <pc:docMkLst>
        <pc:docMk/>
      </pc:docMkLst>
      <pc:sldChg chg="modNotes">
        <pc:chgData name="Gabrielle Innes" userId="S::gabrielle.innes1@det.nsw.edu.au::9be9f99f-bcba-43ce-adba-f18bf8245f7b" providerId="AD" clId="Web-{0F0DBA08-4EEE-ADAA-CB26-36FB1A8279A7}" dt="2021-11-24T03:40:33.672" v="110"/>
        <pc:sldMkLst>
          <pc:docMk/>
          <pc:sldMk cId="2045083479" sldId="333"/>
        </pc:sldMkLst>
      </pc:sldChg>
    </pc:docChg>
  </pc:docChgLst>
  <pc:docChgLst>
    <pc:chgData name="Jill Andrew" userId="S::jill.andrew@det.nsw.edu.au::88fc9fc9-5cc0-47e2-a305-89fae92bedbc" providerId="AD" clId="Web-{04D0AC83-8FA9-3A9A-CD81-5B6166AF8A2C}"/>
    <pc:docChg chg="modSld">
      <pc:chgData name="Jill Andrew" userId="S::jill.andrew@det.nsw.edu.au::88fc9fc9-5cc0-47e2-a305-89fae92bedbc" providerId="AD" clId="Web-{04D0AC83-8FA9-3A9A-CD81-5B6166AF8A2C}" dt="2021-12-09T05:46:06.983" v="1" actId="1076"/>
      <pc:docMkLst>
        <pc:docMk/>
      </pc:docMkLst>
      <pc:sldChg chg="modSp">
        <pc:chgData name="Jill Andrew" userId="S::jill.andrew@det.nsw.edu.au::88fc9fc9-5cc0-47e2-a305-89fae92bedbc" providerId="AD" clId="Web-{04D0AC83-8FA9-3A9A-CD81-5B6166AF8A2C}" dt="2021-12-09T05:46:06.983" v="1" actId="1076"/>
        <pc:sldMkLst>
          <pc:docMk/>
          <pc:sldMk cId="1661716031" sldId="335"/>
        </pc:sldMkLst>
        <pc:spChg chg="mod">
          <ac:chgData name="Jill Andrew" userId="S::jill.andrew@det.nsw.edu.au::88fc9fc9-5cc0-47e2-a305-89fae92bedbc" providerId="AD" clId="Web-{04D0AC83-8FA9-3A9A-CD81-5B6166AF8A2C}" dt="2021-12-09T05:45:20.311" v="0" actId="20577"/>
          <ac:spMkLst>
            <pc:docMk/>
            <pc:sldMk cId="1661716031" sldId="335"/>
            <ac:spMk id="2" creationId="{D8142ECA-0E32-4FFF-80EA-E1C712BDB85E}"/>
          </ac:spMkLst>
        </pc:spChg>
        <pc:picChg chg="mod">
          <ac:chgData name="Jill Andrew" userId="S::jill.andrew@det.nsw.edu.au::88fc9fc9-5cc0-47e2-a305-89fae92bedbc" providerId="AD" clId="Web-{04D0AC83-8FA9-3A9A-CD81-5B6166AF8A2C}" dt="2021-12-09T05:46:06.983" v="1" actId="1076"/>
          <ac:picMkLst>
            <pc:docMk/>
            <pc:sldMk cId="1661716031" sldId="335"/>
            <ac:picMk id="6" creationId="{C29B9A14-B92B-4756-AAB8-2856C996E84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12/9/2021</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9/12/2021</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sagepub.com/doi/pdf/10.1177/02656590209478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12443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Image</a:t>
            </a:r>
          </a:p>
          <a:p>
            <a:pPr marL="171450" indent="-171450">
              <a:buFontTx/>
              <a:buChar char="-"/>
            </a:pPr>
            <a:r>
              <a:rPr lang="en-AU" dirty="0"/>
              <a:t>Title of image and artist</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Research article is free and accessible online here: </a:t>
            </a:r>
            <a:r>
              <a:rPr lang="en-AU" sz="1200" b="0" i="0" u="sng" strike="noStrike" kern="1200" dirty="0">
                <a:solidFill>
                  <a:schemeClr val="tx1"/>
                </a:solidFill>
                <a:effectLst/>
                <a:latin typeface="+mn-lt"/>
                <a:ea typeface="+mn-ea"/>
                <a:cs typeface="+mn-cs"/>
                <a:hlinkClick r:id="rId3"/>
              </a:rPr>
              <a:t>SOLAR: The Science of Language and Reading (sagepub.com)</a:t>
            </a:r>
            <a:r>
              <a:rPr lang="en-US" sz="1200" b="0" i="0" kern="1200" dirty="0">
                <a:solidFill>
                  <a:schemeClr val="tx1"/>
                </a:solidFill>
                <a:effectLst/>
                <a:latin typeface="+mn-lt"/>
                <a:ea typeface="+mn-ea"/>
                <a:cs typeface="+mn-cs"/>
              </a:rPr>
              <a:t>​</a:t>
            </a: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Present quote to the staff as an engaging 'hook' for consideration or conversation.</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45262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kern="1200" dirty="0">
                <a:solidFill>
                  <a:schemeClr val="tx1"/>
                </a:solidFill>
                <a:effectLst/>
                <a:latin typeface="+mn-lt"/>
                <a:ea typeface="+mn-ea"/>
                <a:cs typeface="+mn-cs"/>
              </a:rPr>
              <a:t>​</a:t>
            </a:r>
          </a:p>
          <a:p>
            <a:pPr rtl="0" fontAlgn="base"/>
            <a:r>
              <a:rPr lang="en-AU"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sz="1200" b="0" i="0" kern="1200" dirty="0">
              <a:solidFill>
                <a:schemeClr val="tx1"/>
              </a:solidFill>
              <a:effectLst/>
              <a:latin typeface="+mn-lt"/>
              <a:ea typeface="+mn-ea"/>
              <a:cs typeface="+mn-cs"/>
            </a:endParaRPr>
          </a:p>
          <a:p>
            <a:endParaRPr lang="en-AU" dirty="0"/>
          </a:p>
          <a:p>
            <a:r>
              <a:rPr lang="en-AU" dirty="0"/>
              <a:t>T-chart:</a:t>
            </a:r>
          </a:p>
          <a:p>
            <a:r>
              <a:rPr lang="en-AU" dirty="0"/>
              <a:t>Key idea:</a:t>
            </a:r>
          </a:p>
          <a:p>
            <a:r>
              <a:rPr lang="en-AU" dirty="0"/>
              <a:t>Example – Reading fluency is an important element for effective reading instruction in the early years.</a:t>
            </a:r>
          </a:p>
          <a:p>
            <a:r>
              <a:rPr lang="en-AU" dirty="0"/>
              <a:t>Evidence (page number):</a:t>
            </a:r>
          </a:p>
          <a:p>
            <a:pPr>
              <a:defRPr/>
            </a:pPr>
            <a:r>
              <a:rPr lang="en-AU" dirty="0"/>
              <a:t>Example – Fluency is the bridge from word recognition accuracy to text comprehension (page 517).</a:t>
            </a:r>
            <a:endParaRPr lang="en-AU" b="0" i="0" dirty="0">
              <a:solidFill>
                <a:srgbClr val="000000"/>
              </a:solidFill>
              <a:effectLst/>
              <a:latin typeface="Montserrat"/>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409594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These questions can be used to prompt reflection and discussion.</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Optional slide to review content</a:t>
            </a:r>
            <a:r>
              <a:rPr lang="en-US" sz="1200" b="0" i="0" u="none" strike="noStrike" kern="1200" dirty="0">
                <a:solidFill>
                  <a:schemeClr val="tx1"/>
                </a:solidFill>
                <a:effectLst/>
                <a:latin typeface="+mn-lt"/>
                <a:ea typeface="+mn-ea"/>
                <a:cs typeface="+mn-cs"/>
              </a:rPr>
              <a: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18048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Optional slide to review content.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61705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600"/>
              </a:spcAft>
              <a:buFont typeface="Arial"/>
              <a:buNone/>
            </a:pPr>
            <a:r>
              <a:rPr lang="en-AU" sz="1200" b="0" i="0" kern="1200" dirty="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ms.office.com/r/HPveZU3gUh"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BACED-3934-4A70-9C95-0AD4983363A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Oral language and communication</a:t>
            </a:r>
          </a:p>
        </p:txBody>
      </p:sp>
      <p:sp>
        <p:nvSpPr>
          <p:cNvPr id="5" name="Text Placeholder 4">
            <a:extLst>
              <a:ext uri="{FF2B5EF4-FFF2-40B4-BE49-F238E27FC236}">
                <a16:creationId xmlns:a16="http://schemas.microsoft.com/office/drawing/2014/main" id="{9E446D90-DBDC-42D2-AF52-7FF90CBEB172}"/>
              </a:ext>
            </a:extLst>
          </p:cNvPr>
          <p:cNvSpPr>
            <a:spLocks noGrp="1"/>
          </p:cNvSpPr>
          <p:nvPr>
            <p:ph type="body" sz="quarter" idx="15"/>
          </p:nvPr>
        </p:nvSpPr>
        <p:spPr>
          <a:xfrm>
            <a:off x="409292" y="3986551"/>
            <a:ext cx="5503351" cy="1798935"/>
          </a:xfrm>
        </p:spPr>
        <p:txBody>
          <a:bodyPr vert="horz" wrap="square" lIns="0" tIns="45720" rIns="91440" bIns="45720" rtlCol="0" anchor="t">
            <a:noAutofit/>
          </a:bodyPr>
          <a:lstStyle/>
          <a:p>
            <a:r>
              <a:rPr lang="en-AU" dirty="0">
                <a:latin typeface="Arial" panose="020B0604020202020204" pitchFamily="34" charset="0"/>
                <a:cs typeface="Arial" panose="020B0604020202020204" pitchFamily="34" charset="0"/>
              </a:rPr>
              <a:t>Research toolkit: Unpacking the evidence base</a:t>
            </a:r>
          </a:p>
          <a:p>
            <a:r>
              <a:rPr lang="en-AU" dirty="0">
                <a:solidFill>
                  <a:schemeClr val="tx2"/>
                </a:solidFill>
                <a:latin typeface="Arial"/>
                <a:cs typeface="Arial"/>
              </a:rPr>
              <a:t>SOLAR: ‘The science of language and reading’ Child Language Teaching and Therapy</a:t>
            </a:r>
          </a:p>
        </p:txBody>
      </p:sp>
    </p:spTree>
    <p:extLst>
      <p:ext uri="{BB962C8B-B14F-4D97-AF65-F5344CB8AC3E}">
        <p14:creationId xmlns:p14="http://schemas.microsoft.com/office/powerpoint/2010/main" val="11689319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dirty="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dirty="0"/>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dirty="0"/>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pPr/>
              <a:t>2</a:t>
            </a:fld>
            <a:endParaRPr lang="en-US" dirty="0"/>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1B6C3-F42E-430F-B518-CEAFA0870828}"/>
              </a:ext>
            </a:extLst>
          </p:cNvPr>
          <p:cNvSpPr>
            <a:spLocks noGrp="1"/>
          </p:cNvSpPr>
          <p:nvPr>
            <p:ph type="title"/>
          </p:nvPr>
        </p:nvSpPr>
        <p:spPr>
          <a:xfrm>
            <a:off x="886521" y="841636"/>
            <a:ext cx="10348432"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0" name="Graphic 6" descr="Briefcase outline">
            <a:extLst>
              <a:ext uri="{FF2B5EF4-FFF2-40B4-BE49-F238E27FC236}">
                <a16:creationId xmlns:a16="http://schemas.microsoft.com/office/drawing/2014/main" id="{16A56798-3491-4F0E-86F2-6F2A5CE09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Oral language and communication</a:t>
            </a:r>
          </a:p>
          <a:p>
            <a:endParaRPr lang="en-AU" dirty="0"/>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326860" y="2126260"/>
            <a:ext cx="4089692" cy="3839665"/>
          </a:xfrm>
        </p:spPr>
        <p:txBody>
          <a:bodyPr vert="horz" lIns="91440" tIns="45720" rIns="91440" bIns="45720" rtlCol="0" anchor="t">
            <a:normAutofit/>
          </a:bodyPr>
          <a:lstStyle/>
          <a:p>
            <a:pPr algn="ctr">
              <a:buNone/>
            </a:pPr>
            <a:r>
              <a:rPr lang="en-AU" sz="2200" b="1" dirty="0">
                <a:latin typeface="Arial" panose="020B0604020202020204" pitchFamily="34" charset="0"/>
                <a:cs typeface="Arial" panose="020B0604020202020204" pitchFamily="34" charset="0"/>
              </a:rPr>
              <a:t>Research article </a:t>
            </a:r>
            <a:endParaRPr lang="en-US" sz="2200" dirty="0">
              <a:latin typeface="Arial" panose="020B0604020202020204" pitchFamily="34" charset="0"/>
              <a:cs typeface="Arial" panose="020B0604020202020204" pitchFamily="34" charset="0"/>
            </a:endParaRPr>
          </a:p>
          <a:p>
            <a:pPr marL="0" indent="0" algn="ctr">
              <a:buNone/>
            </a:pPr>
            <a:r>
              <a:rPr lang="en-AU" sz="2200" dirty="0">
                <a:latin typeface="Arial" panose="020B0604020202020204" pitchFamily="34" charset="0"/>
                <a:cs typeface="Arial" panose="020B0604020202020204" pitchFamily="34" charset="0"/>
              </a:rPr>
              <a:t>Snow P (2020). </a:t>
            </a:r>
          </a:p>
          <a:p>
            <a:pPr marL="0" indent="0" algn="ctr">
              <a:buNone/>
            </a:pPr>
            <a:r>
              <a:rPr lang="en-AU" sz="2200" dirty="0">
                <a:latin typeface="Arial"/>
                <a:cs typeface="Arial"/>
              </a:rPr>
              <a:t>SOLAR: ‘The science of language and reading’ Child Language Teaching and Therapy Pages 1 - 12 </a:t>
            </a:r>
          </a:p>
          <a:p>
            <a:pPr marL="0" indent="0">
              <a:buNone/>
            </a:pPr>
            <a:endParaRPr lang="en-AU" dirty="0"/>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690832" y="2126260"/>
            <a:ext cx="4004282" cy="3839665"/>
          </a:xfrm>
        </p:spPr>
        <p:txBody>
          <a:bodyPr/>
          <a:lstStyle/>
          <a:p>
            <a:pPr marL="0" indent="0" algn="ctr" fontAlgn="base">
              <a:buNone/>
            </a:pPr>
            <a:r>
              <a:rPr lang="en-AU" sz="2200" b="1" dirty="0">
                <a:latin typeface="Arial" panose="020B0604020202020204" pitchFamily="34" charset="0"/>
                <a:cs typeface="Arial" panose="020B0604020202020204" pitchFamily="34" charset="0"/>
              </a:rPr>
              <a:t>Quote to consider:</a:t>
            </a:r>
            <a:r>
              <a:rPr lang="en-US" sz="2200" dirty="0">
                <a:latin typeface="Arial" panose="020B0604020202020204" pitchFamily="34" charset="0"/>
                <a:cs typeface="Arial" panose="020B0604020202020204" pitchFamily="34" charset="0"/>
              </a:rPr>
              <a:t>​</a:t>
            </a:r>
          </a:p>
          <a:p>
            <a:pPr marL="0" indent="0" algn="ctr" fontAlgn="base">
              <a:buNone/>
            </a:pPr>
            <a:r>
              <a:rPr lang="en-US" sz="2200" dirty="0">
                <a:latin typeface="Arial" panose="020B0604020202020204" pitchFamily="34" charset="0"/>
                <a:cs typeface="Arial" panose="020B0604020202020204" pitchFamily="34" charset="0"/>
              </a:rPr>
              <a:t>'Being able to read and write is profoundly transformative, both for individuals and for population level health and wellbeing more widely'. P.1</a:t>
            </a:r>
          </a:p>
          <a:p>
            <a:pPr marL="0" indent="0">
              <a:buNone/>
            </a:pPr>
            <a:endParaRPr lang="en-AU" dirty="0"/>
          </a:p>
        </p:txBody>
      </p:sp>
      <p:pic>
        <p:nvPicPr>
          <p:cNvPr id="11" name="Picture 10" descr="Perso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5"/>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dirty="0" smtClean="0"/>
              <a:pPr/>
              <a:t>3</a:t>
            </a:fld>
            <a:endParaRPr lang="en-US" dirty="0"/>
          </a:p>
        </p:txBody>
      </p:sp>
    </p:spTree>
    <p:extLst>
      <p:ext uri="{BB962C8B-B14F-4D97-AF65-F5344CB8AC3E}">
        <p14:creationId xmlns:p14="http://schemas.microsoft.com/office/powerpoint/2010/main" val="27876329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2">
            <a:extLst>
              <a:ext uri="{FF2B5EF4-FFF2-40B4-BE49-F238E27FC236}">
                <a16:creationId xmlns:a16="http://schemas.microsoft.com/office/drawing/2014/main" id="{95025DE5-2421-4ECD-B048-D082647B707B}"/>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5" name="Graphic 6" descr="Briefcase outline">
            <a:extLst>
              <a:ext uri="{FF2B5EF4-FFF2-40B4-BE49-F238E27FC236}">
                <a16:creationId xmlns:a16="http://schemas.microsoft.com/office/drawing/2014/main" id="{1D5CC5BB-8D15-4D2C-BBD5-B5766F18A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9618634" y="274822"/>
            <a:ext cx="1779378" cy="1824202"/>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p>
            <a:p>
              <a:pPr algn="ctr"/>
              <a:endParaRPr lang="en-AU" sz="2800" b="1" dirty="0"/>
            </a:p>
            <a:p>
              <a:pPr algn="ctr"/>
              <a:r>
                <a:rPr lang="en-AU" sz="1600" dirty="0">
                  <a:latin typeface="Arial" panose="020B0604020202020204" pitchFamily="34" charset="0"/>
                  <a:cs typeface="Arial" panose="020B0604020202020204" pitchFamily="34" charset="0"/>
                </a:rPr>
                <a:t>Supporting evidence</a:t>
              </a:r>
            </a:p>
            <a:p>
              <a:pPr algn="ctr"/>
              <a:endParaRPr lang="en-AU" sz="2000" dirty="0"/>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6" name="Text Placeholder 7">
            <a:extLst>
              <a:ext uri="{FF2B5EF4-FFF2-40B4-BE49-F238E27FC236}">
                <a16:creationId xmlns:a16="http://schemas.microsoft.com/office/drawing/2014/main" id="{F2741ABA-95EF-4870-861A-1E160521D3EE}"/>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68229"/>
            <a:ext cx="11512030" cy="4048134"/>
          </a:xfrm>
        </p:spPr>
        <p:txBody>
          <a:bodyPr>
            <a:normAutofit/>
          </a:bodyPr>
          <a:lstStyle/>
          <a:p>
            <a:pPr marL="342900" indent="-342900">
              <a:buFont typeface="+mj-lt"/>
              <a:buAutoNum type="arabicPeriod"/>
            </a:pPr>
            <a:r>
              <a:rPr lang="en-AU" dirty="0">
                <a:latin typeface="Arial" panose="020B0604020202020204" pitchFamily="34" charset="0"/>
                <a:cs typeface="Arial" panose="020B0604020202020204" pitchFamily="34" charset="0"/>
              </a:rPr>
              <a:t>Read the article and complete the T-chart.</a:t>
            </a:r>
          </a:p>
          <a:p>
            <a:pPr marL="342900" indent="-342900">
              <a:buFont typeface="+mj-lt"/>
              <a:buAutoNum type="arabicPeriod"/>
            </a:pPr>
            <a:r>
              <a:rPr lang="en-AU" dirty="0">
                <a:latin typeface="Arial" panose="020B0604020202020204" pitchFamily="34" charset="0"/>
                <a:cs typeface="Arial" panose="020B0604020202020204" pitchFamily="34" charset="0"/>
              </a:rPr>
              <a:t>One person begins by writing one of their key ideas and shares evidence from the text and page number where the evidence was found. </a:t>
            </a:r>
          </a:p>
          <a:p>
            <a:pPr marL="342900" indent="-342900">
              <a:buFont typeface="+mj-lt"/>
              <a:buAutoNum type="arabicPeriod"/>
            </a:pPr>
            <a:r>
              <a:rPr lang="en-AU" dirty="0">
                <a:latin typeface="Arial" panose="020B0604020202020204" pitchFamily="34" charset="0"/>
                <a:cs typeface="Arial" panose="020B0604020202020204" pitchFamily="34" charset="0"/>
              </a:rPr>
              <a:t>Do a round robin with each person commenting or adding to this key idea. Repeat until all key ideas have been documented. </a:t>
            </a:r>
          </a:p>
          <a:p>
            <a:pPr marL="342900" indent="-342900">
              <a:buFont typeface="+mj-lt"/>
              <a:buAutoNum type="arabicPeriod"/>
            </a:pPr>
            <a:r>
              <a:rPr lang="en-AU" dirty="0">
                <a:latin typeface="Arial" panose="020B0604020202020204" pitchFamily="34" charset="0"/>
                <a:cs typeface="Arial" panose="020B0604020202020204" pitchFamily="34" charset="0"/>
              </a:rPr>
              <a:t>When the round robin is complete, read the article to determine what the author says are the key ideas. </a:t>
            </a:r>
          </a:p>
          <a:p>
            <a:pPr marL="342900" indent="-342900">
              <a:buFont typeface="+mj-lt"/>
              <a:buAutoNum type="arabicPeriod"/>
            </a:pPr>
            <a:r>
              <a:rPr lang="en-AU" dirty="0">
                <a:latin typeface="Arial" panose="020B0604020202020204" pitchFamily="34" charset="0"/>
                <a:cs typeface="Arial" panose="020B0604020202020204" pitchFamily="34" charset="0"/>
              </a:rPr>
              <a:t>Consider any differences in what the group discussed from what the author says. </a:t>
            </a: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pPr/>
              <a:t>4</a:t>
            </a:fld>
            <a:endParaRPr lang="en-US" dirty="0"/>
          </a:p>
        </p:txBody>
      </p:sp>
    </p:spTree>
    <p:extLst>
      <p:ext uri="{BB962C8B-B14F-4D97-AF65-F5344CB8AC3E}">
        <p14:creationId xmlns:p14="http://schemas.microsoft.com/office/powerpoint/2010/main" val="20450834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Reading – SOLAR: ‘The Science of language and reading’</a:t>
            </a:r>
          </a:p>
        </p:txBody>
      </p:sp>
      <p:pic>
        <p:nvPicPr>
          <p:cNvPr id="4" name="Picture 3" descr="Person sitting in front of computer. A red circle with a question mark sits above them.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8187874"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dirty="0">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6"/>
            <a:ext cx="8187872"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0" name="TextBox 19">
              <a:extLst>
                <a:ext uri="{FF2B5EF4-FFF2-40B4-BE49-F238E27FC236}">
                  <a16:creationId xmlns:a16="http://schemas.microsoft.com/office/drawing/2014/main" id="{0DF6FA48-04DA-4A44-94EE-6EC8D214A00B}"/>
                </a:ext>
              </a:extLst>
            </p:cNvPr>
            <p:cNvSpPr txBox="1"/>
            <p:nvPr/>
          </p:nvSpPr>
          <p:spPr>
            <a:xfrm>
              <a:off x="5070942" y="3851257"/>
              <a:ext cx="2925646" cy="654365"/>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What was the most important observation you made from the research and why?</a:t>
              </a:r>
            </a:p>
          </p:txBody>
        </p:sp>
      </p:grpSp>
      <p:grpSp>
        <p:nvGrpSpPr>
          <p:cNvPr id="2" name="Group 1">
            <a:extLst>
              <a:ext uri="{FF2B5EF4-FFF2-40B4-BE49-F238E27FC236}">
                <a16:creationId xmlns:a16="http://schemas.microsoft.com/office/drawing/2014/main" id="{01A8B6D6-CDD8-4259-8914-F9B056F07967}"/>
              </a:ext>
            </a:extLst>
          </p:cNvPr>
          <p:cNvGrpSpPr/>
          <p:nvPr/>
        </p:nvGrpSpPr>
        <p:grpSpPr>
          <a:xfrm>
            <a:off x="3316941" y="4340532"/>
            <a:ext cx="8187872" cy="796376"/>
            <a:chOff x="3316941" y="4340532"/>
            <a:chExt cx="8187872" cy="796376"/>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3316941" y="4340532"/>
              <a:ext cx="8187872" cy="796376"/>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31" name="TextBox 30">
              <a:extLst>
                <a:ext uri="{FF2B5EF4-FFF2-40B4-BE49-F238E27FC236}">
                  <a16:creationId xmlns:a16="http://schemas.microsoft.com/office/drawing/2014/main" id="{70E5A2BE-86F1-4455-AFF5-F2960B0AA2CE}"/>
                </a:ext>
              </a:extLst>
            </p:cNvPr>
            <p:cNvSpPr txBox="1"/>
            <p:nvPr/>
          </p:nvSpPr>
          <p:spPr>
            <a:xfrm>
              <a:off x="3519011" y="4465903"/>
              <a:ext cx="7917640" cy="621727"/>
            </a:xfrm>
            <a:prstGeom prst="rect">
              <a:avLst/>
            </a:prstGeom>
            <a:noFill/>
          </p:spPr>
          <p:txBody>
            <a:bodyPr wrap="square" lIns="0" tIns="0" rIns="0" bIns="0" rtlCol="0">
              <a:noAutofit/>
            </a:bodyPr>
            <a:lstStyle/>
            <a:p>
              <a:pPr algn="l"/>
              <a:r>
                <a:rPr lang="en-AU" dirty="0">
                  <a:latin typeface="Arial" panose="020B0604020202020204" pitchFamily="34" charset="0"/>
                  <a:cs typeface="Arial" panose="020B0604020202020204" pitchFamily="34" charset="0"/>
                </a:rPr>
                <a:t>How does this research resonate with your own understanding and observations of the relationship between language development and reading?</a:t>
              </a:r>
            </a:p>
          </p:txBody>
        </p:sp>
      </p:grpSp>
      <p:grpSp>
        <p:nvGrpSpPr>
          <p:cNvPr id="7" name="Group 6">
            <a:extLst>
              <a:ext uri="{FF2B5EF4-FFF2-40B4-BE49-F238E27FC236}">
                <a16:creationId xmlns:a16="http://schemas.microsoft.com/office/drawing/2014/main" id="{CF7358CC-03C6-4CEA-BAE7-CAA8747D026F}"/>
              </a:ext>
            </a:extLst>
          </p:cNvPr>
          <p:cNvGrpSpPr/>
          <p:nvPr/>
        </p:nvGrpSpPr>
        <p:grpSpPr>
          <a:xfrm>
            <a:off x="3316939" y="5232327"/>
            <a:ext cx="8187872" cy="796376"/>
            <a:chOff x="3316939" y="5232327"/>
            <a:chExt cx="8187872" cy="796376"/>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3316939" y="5232327"/>
              <a:ext cx="8187872" cy="796376"/>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4" name="TextBox 33">
              <a:extLst>
                <a:ext uri="{FF2B5EF4-FFF2-40B4-BE49-F238E27FC236}">
                  <a16:creationId xmlns:a16="http://schemas.microsoft.com/office/drawing/2014/main" id="{D10D4011-F260-4119-9FE6-7395D7E80045}"/>
                </a:ext>
              </a:extLst>
            </p:cNvPr>
            <p:cNvSpPr txBox="1"/>
            <p:nvPr/>
          </p:nvSpPr>
          <p:spPr>
            <a:xfrm>
              <a:off x="3519011" y="5481787"/>
              <a:ext cx="7935703" cy="297456"/>
            </a:xfrm>
            <a:prstGeom prst="rect">
              <a:avLst/>
            </a:prstGeom>
            <a:noFill/>
          </p:spPr>
          <p:txBody>
            <a:bodyPr wrap="square" lIns="0" tIns="0" rIns="0" bIns="0" rtlCol="0">
              <a:noAutofit/>
            </a:bodyPr>
            <a:lstStyle/>
            <a:p>
              <a:pPr algn="l"/>
              <a:r>
                <a:rPr lang="en-AU" dirty="0">
                  <a:latin typeface="Arial" panose="020B0604020202020204" pitchFamily="34" charset="0"/>
                  <a:cs typeface="Arial" panose="020B0604020202020204" pitchFamily="34" charset="0"/>
                </a:rPr>
                <a:t>What questions does this research raise for you? </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dirty="0"/>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D0CB0-30A2-47C7-951E-084679260E58}"/>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6" name="Graphic 6" descr="Briefcase outline">
            <a:extLst>
              <a:ext uri="{FF2B5EF4-FFF2-40B4-BE49-F238E27FC236}">
                <a16:creationId xmlns:a16="http://schemas.microsoft.com/office/drawing/2014/main" id="{42753D1E-6464-45DF-B1CD-66A703F23A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425797" y="2061348"/>
            <a:ext cx="11484799" cy="4202602"/>
          </a:xfrm>
          <a:prstGeom prst="rect">
            <a:avLst/>
          </a:prstGeom>
        </p:spPr>
        <p:txBody>
          <a:bodyPr lIns="91440" tIns="45720" rIns="91440" bIns="45720" anchor="t"/>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dirty="0">
                <a:latin typeface="Arial"/>
                <a:cs typeface="Arial"/>
              </a:rPr>
              <a:t>Unlike oral language, reading is not a natural or primary skill.</a:t>
            </a:r>
            <a:r>
              <a:rPr lang="en-US" dirty="0">
                <a:latin typeface="Arial"/>
                <a:cs typeface="Arial"/>
              </a:rPr>
              <a:t>​</a:t>
            </a:r>
          </a:p>
          <a:p>
            <a:pPr fontAlgn="base"/>
            <a:r>
              <a:rPr lang="en-AU" dirty="0">
                <a:latin typeface="Arial"/>
                <a:cs typeface="Arial"/>
              </a:rPr>
              <a:t>Reading promotes oral language development through exposure to higher-order vocabulary and complex language structures. </a:t>
            </a:r>
            <a:r>
              <a:rPr lang="en-US" dirty="0">
                <a:latin typeface="Arial"/>
                <a:cs typeface="Arial"/>
              </a:rPr>
              <a:t>​</a:t>
            </a:r>
          </a:p>
          <a:p>
            <a:pPr fontAlgn="base"/>
            <a:r>
              <a:rPr lang="en-AU">
                <a:latin typeface="Arial"/>
                <a:cs typeface="Arial"/>
              </a:rPr>
              <a:t>SOLAR framework </a:t>
            </a:r>
            <a:r>
              <a:rPr lang="en-AU" dirty="0">
                <a:latin typeface="Arial"/>
                <a:cs typeface="Arial"/>
              </a:rPr>
              <a:t>places language at the centre of the reading process and closely considers social and emotional contexts in which oral language and reading ability develop. </a:t>
            </a:r>
            <a:r>
              <a:rPr lang="en-US" dirty="0">
                <a:latin typeface="Arial"/>
                <a:cs typeface="Arial"/>
              </a:rPr>
              <a:t>​</a:t>
            </a: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dirty="0"/>
          </a:p>
        </p:txBody>
      </p:sp>
    </p:spTree>
    <p:extLst>
      <p:ext uri="{BB962C8B-B14F-4D97-AF65-F5344CB8AC3E}">
        <p14:creationId xmlns:p14="http://schemas.microsoft.com/office/powerpoint/2010/main" val="1467612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D0CB0-30A2-47C7-951E-084679260E58}"/>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6" name="Graphic 6" descr="Briefcase outline">
            <a:extLst>
              <a:ext uri="{FF2B5EF4-FFF2-40B4-BE49-F238E27FC236}">
                <a16:creationId xmlns:a16="http://schemas.microsoft.com/office/drawing/2014/main" id="{42753D1E-6464-45DF-B1CD-66A703F23A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425797" y="2042046"/>
            <a:ext cx="11484799" cy="4202602"/>
          </a:xfrm>
          <a:prstGeom prst="rect">
            <a:avLst/>
          </a:prstGeom>
        </p:spPr>
        <p:txBody>
          <a:bodyPr lIns="91440" tIns="45720" rIns="91440" bIns="45720" anchor="t"/>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AU" dirty="0">
                <a:latin typeface="Arial"/>
                <a:cs typeface="Arial"/>
              </a:rPr>
              <a:t>It is possible to conceptualise the processes involved in promoting oral language and reading as a house:</a:t>
            </a:r>
            <a:r>
              <a:rPr lang="en-US" dirty="0">
                <a:latin typeface="Arial"/>
                <a:cs typeface="Arial"/>
              </a:rPr>
              <a:t>​</a:t>
            </a:r>
          </a:p>
          <a:p>
            <a:pPr marL="541020" lvl="2" fontAlgn="base">
              <a:buFont typeface="Courier New" panose="02070309020205020404" pitchFamily="49" charset="0"/>
              <a:buChar char="o"/>
            </a:pPr>
            <a:r>
              <a:rPr lang="en-AU" sz="1800">
                <a:latin typeface="Arial"/>
                <a:cs typeface="Arial"/>
              </a:rPr>
              <a:t>solid ground: emotional and interpersonal experience of infancy</a:t>
            </a:r>
            <a:r>
              <a:rPr lang="en-US" sz="1800" dirty="0">
                <a:latin typeface="Arial"/>
                <a:cs typeface="Arial"/>
              </a:rPr>
              <a:t>​</a:t>
            </a:r>
          </a:p>
          <a:p>
            <a:pPr marL="541020" lvl="2" fontAlgn="base">
              <a:buFont typeface="Courier New" panose="02070309020205020404" pitchFamily="49" charset="0"/>
              <a:buChar char="o"/>
            </a:pPr>
            <a:r>
              <a:rPr lang="en-AU" sz="1800">
                <a:latin typeface="Arial"/>
                <a:cs typeface="Arial"/>
              </a:rPr>
              <a:t>strong foundations: oral language development in the pre-school years, development of pro-social </a:t>
            </a:r>
            <a:r>
              <a:rPr lang="en-AU" sz="1800" dirty="0">
                <a:latin typeface="Arial"/>
                <a:cs typeface="Arial"/>
              </a:rPr>
              <a:t>interpersonal skills and development of reading and writing skills</a:t>
            </a:r>
            <a:r>
              <a:rPr lang="en-US" sz="1800" dirty="0">
                <a:latin typeface="Arial"/>
                <a:cs typeface="Arial"/>
              </a:rPr>
              <a:t>​</a:t>
            </a:r>
          </a:p>
          <a:p>
            <a:pPr marL="541020" lvl="2">
              <a:buFont typeface="Courier New" panose="02070309020205020404" pitchFamily="49" charset="0"/>
              <a:buChar char="o"/>
            </a:pPr>
            <a:r>
              <a:rPr lang="en-AU" sz="1800">
                <a:latin typeface="Arial"/>
                <a:cs typeface="Arial"/>
              </a:rPr>
              <a:t>structural beam: social-emotional and behavioural wellbeing</a:t>
            </a:r>
            <a:r>
              <a:rPr lang="en-US" sz="1800" dirty="0">
                <a:latin typeface="Arial"/>
                <a:cs typeface="Arial"/>
              </a:rPr>
              <a:t>​</a:t>
            </a:r>
            <a:endParaRPr lang="en-US" sz="1800" dirty="0"/>
          </a:p>
          <a:p>
            <a:pPr marL="541020" lvl="2">
              <a:buFont typeface="Courier New" panose="02070309020205020404" pitchFamily="49" charset="0"/>
              <a:buChar char="o"/>
            </a:pPr>
            <a:r>
              <a:rPr lang="en-AU" sz="1800">
                <a:latin typeface="Arial"/>
                <a:cs typeface="Arial"/>
              </a:rPr>
              <a:t>the roof: access to the social and economic mainstream.</a:t>
            </a:r>
            <a:r>
              <a:rPr lang="en-US" sz="1800" dirty="0">
                <a:latin typeface="Arial"/>
                <a:cs typeface="Arial"/>
              </a:rPr>
              <a:t>​</a:t>
            </a:r>
            <a:endParaRPr lang="en-US" sz="1800" dirty="0"/>
          </a:p>
          <a:p>
            <a:pPr fontAlgn="base"/>
            <a:r>
              <a:rPr lang="en-AU" dirty="0">
                <a:latin typeface="Arial"/>
                <a:cs typeface="Arial"/>
              </a:rPr>
              <a:t>The different sections of ‘the house’ are interdependent, as are oral language skills and reading. For example, vocabulary development and syntactic competency. </a:t>
            </a:r>
            <a:endParaRPr lang="en-US" dirty="0">
              <a:latin typeface="Arial"/>
              <a:cs typeface="Arial"/>
            </a:endParaRPr>
          </a:p>
          <a:p>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7</a:t>
            </a:fld>
            <a:endParaRPr lang="en-US" dirty="0"/>
          </a:p>
        </p:txBody>
      </p:sp>
    </p:spTree>
    <p:extLst>
      <p:ext uri="{BB962C8B-B14F-4D97-AF65-F5344CB8AC3E}">
        <p14:creationId xmlns:p14="http://schemas.microsoft.com/office/powerpoint/2010/main" val="42307498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vert="horz" wrap="square" lIns="0" tIns="45720" rIns="91440" bIns="45720" rtlCol="0" anchor="t">
            <a:noAutofit/>
          </a:bodyPr>
          <a:lstStyle/>
          <a:p>
            <a:r>
              <a:rPr lang="en-AU" dirty="0">
                <a:latin typeface="Arial"/>
                <a:cs typeface="Arial"/>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745287" y="2701383"/>
            <a:ext cx="3400805" cy="3314979"/>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2"/>
              <a:ext cx="2301920" cy="964693"/>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What can you adapt or do differently in your classroom after unpacking this research?</a:t>
              </a:r>
              <a:endParaRPr lang="en-AU" dirty="0">
                <a:solidFill>
                  <a:srgbClr val="002664"/>
                </a:solidFill>
                <a:latin typeface="Arial" panose="020B0604020202020204" pitchFamily="34" charset="0"/>
                <a:cs typeface="Arial" panose="020B0604020202020204" pitchFamily="34" charset="0"/>
              </a:endParaRP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8489" y="3102521"/>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487401" y="2701382"/>
            <a:ext cx="3411560" cy="3314979"/>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rgbClr val="385E9D"/>
                </a:solidFill>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4949722" y="4216402"/>
              <a:ext cx="2370915" cy="905082"/>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How might this change impact student learning? How will you know?</a:t>
              </a:r>
              <a:endParaRPr lang="en-AU" dirty="0">
                <a:solidFill>
                  <a:srgbClr val="002664"/>
                </a:solidFill>
                <a:latin typeface="Arial" panose="020B0604020202020204" pitchFamily="34" charset="0"/>
                <a:cs typeface="Arial" panose="020B0604020202020204" pitchFamily="34" charset="0"/>
              </a:endParaRP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5940"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240270" y="2734132"/>
            <a:ext cx="3411560" cy="3314979"/>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20381"/>
              <a:ext cx="2370480" cy="968935"/>
            </a:xfrm>
            <a:prstGeom prst="rect">
              <a:avLst/>
            </a:prstGeom>
            <a:grpFill/>
          </p:spPr>
          <p:txBody>
            <a:bodyPr wrap="square" lIns="0" tIns="0" rIns="0" bIns="0" rtlCol="0">
              <a:noAutofit/>
            </a:bodyPr>
            <a:lstStyle/>
            <a:p>
              <a:pPr algn="ctr"/>
              <a:r>
                <a:rPr lang="en-US" dirty="0">
                  <a:solidFill>
                    <a:srgbClr val="002664"/>
                  </a:solidFill>
                  <a:latin typeface="Arial" panose="020B0604020202020204" pitchFamily="34" charset="0"/>
                  <a:cs typeface="Arial" panose="020B0604020202020204" pitchFamily="34" charset="0"/>
                </a:rPr>
                <a:t>What changes could we make as a school as a result of unpacking this research?</a:t>
              </a:r>
              <a:endParaRPr lang="en-AU" dirty="0">
                <a:solidFill>
                  <a:srgbClr val="002664"/>
                </a:solidFill>
                <a:latin typeface="Arial" panose="020B0604020202020204" pitchFamily="34" charset="0"/>
                <a:cs typeface="Arial" panose="020B0604020202020204" pitchFamily="34" charset="0"/>
              </a:endParaRP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88850" y="3103762"/>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8</a:t>
            </a:fld>
            <a:endParaRPr lang="en-US" dirty="0"/>
          </a:p>
        </p:txBody>
      </p:sp>
    </p:spTree>
    <p:extLst>
      <p:ext uri="{BB962C8B-B14F-4D97-AF65-F5344CB8AC3E}">
        <p14:creationId xmlns:p14="http://schemas.microsoft.com/office/powerpoint/2010/main" val="16976600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142ECA-0E32-4FFF-80EA-E1C712BDB85E}"/>
              </a:ext>
            </a:extLst>
          </p:cNvPr>
          <p:cNvSpPr>
            <a:spLocks noGrp="1"/>
          </p:cNvSpPr>
          <p:nvPr>
            <p:ph type="body" sz="quarter" idx="16"/>
          </p:nvPr>
        </p:nvSpPr>
        <p:spPr/>
        <p:txBody>
          <a:bodyPr vert="horz" lIns="91440" tIns="45720" rIns="91440" bIns="45720" rtlCol="0" anchor="t">
            <a:normAutofit/>
          </a:bodyPr>
          <a:lstStyle/>
          <a:p>
            <a:pPr marL="0" indent="0">
              <a:buNone/>
            </a:pPr>
            <a:r>
              <a:rPr lang="en-AU" sz="2000" dirty="0">
                <a:latin typeface="Montserrat Medium"/>
              </a:rPr>
              <a:t>Let us know what you think! Complete the </a:t>
            </a:r>
            <a:r>
              <a:rPr lang="en-AU" sz="2000" dirty="0">
                <a:latin typeface="Montserrat Medium"/>
                <a:hlinkClick r:id="rId2"/>
              </a:rPr>
              <a:t>feedback survey</a:t>
            </a:r>
            <a:r>
              <a:rPr lang="en-AU" sz="2000" dirty="0">
                <a:latin typeface="Montserrat Medium"/>
              </a:rPr>
              <a:t> or scan the QR code.</a:t>
            </a:r>
          </a:p>
          <a:p>
            <a:pPr marL="0" indent="0">
              <a:buNone/>
            </a:pPr>
            <a:endParaRPr lang="en-AU" dirty="0">
              <a:latin typeface="Montserrat Medium"/>
            </a:endParaRPr>
          </a:p>
        </p:txBody>
      </p:sp>
      <p:sp>
        <p:nvSpPr>
          <p:cNvPr id="3" name="Text Placeholder 2">
            <a:extLst>
              <a:ext uri="{FF2B5EF4-FFF2-40B4-BE49-F238E27FC236}">
                <a16:creationId xmlns:a16="http://schemas.microsoft.com/office/drawing/2014/main" id="{E69756F9-830A-4FFD-AF02-D2BFDDFD92A5}"/>
              </a:ext>
            </a:extLst>
          </p:cNvPr>
          <p:cNvSpPr>
            <a:spLocks noGrp="1"/>
          </p:cNvSpPr>
          <p:nvPr>
            <p:ph type="body" sz="quarter" idx="15"/>
          </p:nvPr>
        </p:nvSpPr>
        <p:spPr/>
        <p:txBody>
          <a:bodyPr vert="horz" wrap="square" lIns="0" tIns="45720" rIns="91440" bIns="45720" rtlCol="0" anchor="t">
            <a:noAutofit/>
          </a:bodyPr>
          <a:lstStyle/>
          <a:p>
            <a:endParaRPr lang="en-US" dirty="0"/>
          </a:p>
        </p:txBody>
      </p:sp>
      <p:sp>
        <p:nvSpPr>
          <p:cNvPr id="4" name="Footer Placeholder 3">
            <a:extLst>
              <a:ext uri="{FF2B5EF4-FFF2-40B4-BE49-F238E27FC236}">
                <a16:creationId xmlns:a16="http://schemas.microsoft.com/office/drawing/2014/main" id="{D18EEF81-5F50-42A1-9F0C-9920D7A84D40}"/>
              </a:ext>
            </a:extLst>
          </p:cNvPr>
          <p:cNvSpPr>
            <a:spLocks noGrp="1"/>
          </p:cNvSpPr>
          <p:nvPr>
            <p:ph type="ftr" sz="quarter" idx="3"/>
          </p:nvPr>
        </p:nvSpPr>
        <p:spPr/>
        <p:txBody>
          <a:bodyPr/>
          <a:lstStyle/>
          <a:p>
            <a:fld id="{5116C895-348D-4FA1-AC3F-6A98EE2CBA64}" type="slidenum">
              <a:rPr lang="en-US" smtClean="0"/>
              <a:pPr/>
              <a:t>9</a:t>
            </a:fld>
            <a:endParaRPr lang="en-US" dirty="0"/>
          </a:p>
        </p:txBody>
      </p:sp>
      <p:sp>
        <p:nvSpPr>
          <p:cNvPr id="5" name="Title 4">
            <a:extLst>
              <a:ext uri="{FF2B5EF4-FFF2-40B4-BE49-F238E27FC236}">
                <a16:creationId xmlns:a16="http://schemas.microsoft.com/office/drawing/2014/main" id="{5801CBAC-8F2B-472E-8BC1-8E0CE28A4C8B}"/>
              </a:ext>
            </a:extLst>
          </p:cNvPr>
          <p:cNvSpPr>
            <a:spLocks noGrp="1"/>
          </p:cNvSpPr>
          <p:nvPr>
            <p:ph type="title"/>
          </p:nvPr>
        </p:nvSpPr>
        <p:spPr/>
        <p:txBody>
          <a:bodyPr/>
          <a:lstStyle/>
          <a:p>
            <a:r>
              <a:rPr lang="en-US" dirty="0">
                <a:latin typeface="Montserrat SemiBold"/>
              </a:rPr>
              <a:t>Feedback</a:t>
            </a:r>
          </a:p>
        </p:txBody>
      </p:sp>
      <p:pic>
        <p:nvPicPr>
          <p:cNvPr id="6" name="Picture 6" descr="Qr code&#10;&#10;Description automatically generated">
            <a:extLst>
              <a:ext uri="{FF2B5EF4-FFF2-40B4-BE49-F238E27FC236}">
                <a16:creationId xmlns:a16="http://schemas.microsoft.com/office/drawing/2014/main" id="{C29B9A14-B92B-4756-AAB8-2856C996E840}"/>
              </a:ext>
            </a:extLst>
          </p:cNvPr>
          <p:cNvPicPr>
            <a:picLocks noChangeAspect="1"/>
          </p:cNvPicPr>
          <p:nvPr/>
        </p:nvPicPr>
        <p:blipFill>
          <a:blip r:embed="rId3"/>
          <a:stretch>
            <a:fillRect/>
          </a:stretch>
        </p:blipFill>
        <p:spPr>
          <a:xfrm>
            <a:off x="531292" y="2928764"/>
            <a:ext cx="2225615" cy="2211238"/>
          </a:xfrm>
          <a:prstGeom prst="rect">
            <a:avLst/>
          </a:prstGeom>
        </p:spPr>
      </p:pic>
    </p:spTree>
    <p:extLst>
      <p:ext uri="{BB962C8B-B14F-4D97-AF65-F5344CB8AC3E}">
        <p14:creationId xmlns:p14="http://schemas.microsoft.com/office/powerpoint/2010/main" val="1661716031"/>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v2 MASTER.potx" id="{13AE5E1B-8862-451E-B3E1-C52B7A180041}" vid="{64002E8A-CEDF-4132-9A85-4BE1A723A9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4" ma:contentTypeDescription="Create a new document." ma:contentTypeScope="" ma:versionID="0194a0e182dd3937c810bc21abe7167f">
  <xsd:schema xmlns:xsd="http://www.w3.org/2001/XMLSchema" xmlns:xs="http://www.w3.org/2001/XMLSchema" xmlns:p="http://schemas.microsoft.com/office/2006/metadata/properties" xmlns:ns2="71c5a270-2cab-4081-bd60-6681928412a9" targetNamespace="http://schemas.microsoft.com/office/2006/metadata/properties" ma:root="true" ma:fieldsID="a3b7fe3ee1f88427bce3751ecc63fd86" ns2:_="">
    <xsd:import namespace="71c5a270-2cab-4081-bd60-668192841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E42B84-A696-49BD-96AB-63EAE2CEF662}">
  <ds:schemaRefs>
    <ds:schemaRef ds:uri="http://schemas.microsoft.com/sharepoint/v3/contenttype/forms"/>
  </ds:schemaRefs>
</ds:datastoreItem>
</file>

<file path=customXml/itemProps2.xml><?xml version="1.0" encoding="utf-8"?>
<ds:datastoreItem xmlns:ds="http://schemas.openxmlformats.org/officeDocument/2006/customXml" ds:itemID="{925F142E-D8AF-4CFF-A5AA-AD4FDF6AC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67C435-4952-4A9B-B40F-17A139CB122E}">
  <ds:schemaRefs>
    <ds:schemaRef ds:uri="436c3689-eb3a-4009-8685-6396a21abf0c"/>
    <ds:schemaRef ds:uri="http://schemas.microsoft.com/office/infopath/2007/PartnerControls"/>
    <ds:schemaRef ds:uri="http://www.w3.org/XML/1998/namespace"/>
    <ds:schemaRef ds:uri="http://schemas.openxmlformats.org/package/2006/metadata/core-properties"/>
    <ds:schemaRef ds:uri="c8e2d0b5-04b6-42d6-a75d-42bfd1c2b6a8"/>
    <ds:schemaRef ds:uri="http://purl.org/dc/dcmitype/"/>
    <ds:schemaRef ds:uri="http://schemas.microsoft.com/office/2006/metadata/properties"/>
    <ds:schemaRef ds:uri="http://schemas.microsoft.com/office/2006/documentManagement/typ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Research-toolkit-CR-template v2 MASTER T</Template>
  <TotalTime>48</TotalTime>
  <Words>893</Words>
  <Application>Microsoft Office PowerPoint</Application>
  <PresentationFormat>Widescreen</PresentationFormat>
  <Paragraphs>84</Paragraphs>
  <Slides>9</Slides>
  <Notes>8</Notes>
  <HiddenSlides>2</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Oral language and communication</vt:lpstr>
      <vt:lpstr>Acknowledgement of Country</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Research toolkit: Unpacking the evidence base</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area</dc:title>
  <dc:creator>Gabrielle Innes</dc:creator>
  <cp:lastModifiedBy>Paula Madigan (Paula Madigan)</cp:lastModifiedBy>
  <cp:revision>110</cp:revision>
  <cp:lastPrinted>2018-09-13T06:50:27Z</cp:lastPrinted>
  <dcterms:created xsi:type="dcterms:W3CDTF">2021-11-22T04:42:25Z</dcterms:created>
  <dcterms:modified xsi:type="dcterms:W3CDTF">2021-12-09T23:28:41Z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0x0101001B702864924864458D8A7651D2138959</vt:lpwstr>
  </property>
</Properties>
</file>