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6" r:id="rId1"/>
  </p:sldMasterIdLst>
  <p:notesMasterIdLst>
    <p:notesMasterId r:id="rId9"/>
  </p:notesMasterIdLst>
  <p:sldIdLst>
    <p:sldId id="256" r:id="rId2"/>
    <p:sldId id="260" r:id="rId3"/>
    <p:sldId id="261" r:id="rId4"/>
    <p:sldId id="262" r:id="rId5"/>
    <p:sldId id="267" r:id="rId6"/>
    <p:sldId id="269" r:id="rId7"/>
    <p:sldId id="271" r:id="rId8"/>
  </p:sldIdLst>
  <p:sldSz cx="13004800" cy="9753600"/>
  <p:notesSz cx="6858000" cy="9144000"/>
  <p:defaultTextStyle>
    <a:defPPr marL="0" marR="0" indent="0" algn="l" defTabSz="914218"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083"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554" algn="ctr" defTabSz="584083"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108" algn="ctr" defTabSz="584083"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664" algn="ctr" defTabSz="584083"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218" algn="ctr" defTabSz="584083"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2772" algn="ctr" defTabSz="584083"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326" algn="ctr" defTabSz="584083"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599882" algn="ctr" defTabSz="584083"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436" algn="ctr" defTabSz="584083"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5" d="100"/>
          <a:sy n="45" d="100"/>
        </p:scale>
        <p:origin x="-648" y="221"/>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69890044"/>
      </p:ext>
    </p:extLst>
  </p:cSld>
  <p:clrMap bg1="lt1" tx1="dk1" bg2="lt2" tx2="dk2" accent1="accent1" accent2="accent2" accent3="accent3" accent4="accent4" accent5="accent5" accent6="accent6" hlink="hlink" folHlink="folHlink"/>
  <p:notesStyle>
    <a:lvl1pPr defTabSz="457108" latinLnBrk="0">
      <a:lnSpc>
        <a:spcPct val="117999"/>
      </a:lnSpc>
      <a:defRPr sz="2200">
        <a:latin typeface="Helvetica Neue"/>
        <a:ea typeface="Helvetica Neue"/>
        <a:cs typeface="Helvetica Neue"/>
        <a:sym typeface="Helvetica Neue"/>
      </a:defRPr>
    </a:lvl1pPr>
    <a:lvl2pPr indent="228554" defTabSz="457108" latinLnBrk="0">
      <a:lnSpc>
        <a:spcPct val="117999"/>
      </a:lnSpc>
      <a:defRPr sz="2200">
        <a:latin typeface="Helvetica Neue"/>
        <a:ea typeface="Helvetica Neue"/>
        <a:cs typeface="Helvetica Neue"/>
        <a:sym typeface="Helvetica Neue"/>
      </a:defRPr>
    </a:lvl2pPr>
    <a:lvl3pPr indent="457108" defTabSz="457108" latinLnBrk="0">
      <a:lnSpc>
        <a:spcPct val="117999"/>
      </a:lnSpc>
      <a:defRPr sz="2200">
        <a:latin typeface="Helvetica Neue"/>
        <a:ea typeface="Helvetica Neue"/>
        <a:cs typeface="Helvetica Neue"/>
        <a:sym typeface="Helvetica Neue"/>
      </a:defRPr>
    </a:lvl3pPr>
    <a:lvl4pPr indent="685664" defTabSz="457108" latinLnBrk="0">
      <a:lnSpc>
        <a:spcPct val="117999"/>
      </a:lnSpc>
      <a:defRPr sz="2200">
        <a:latin typeface="Helvetica Neue"/>
        <a:ea typeface="Helvetica Neue"/>
        <a:cs typeface="Helvetica Neue"/>
        <a:sym typeface="Helvetica Neue"/>
      </a:defRPr>
    </a:lvl4pPr>
    <a:lvl5pPr indent="914218" defTabSz="457108" latinLnBrk="0">
      <a:lnSpc>
        <a:spcPct val="117999"/>
      </a:lnSpc>
      <a:defRPr sz="2200">
        <a:latin typeface="Helvetica Neue"/>
        <a:ea typeface="Helvetica Neue"/>
        <a:cs typeface="Helvetica Neue"/>
        <a:sym typeface="Helvetica Neue"/>
      </a:defRPr>
    </a:lvl5pPr>
    <a:lvl6pPr indent="1142772" defTabSz="457108" latinLnBrk="0">
      <a:lnSpc>
        <a:spcPct val="117999"/>
      </a:lnSpc>
      <a:defRPr sz="2200">
        <a:latin typeface="Helvetica Neue"/>
        <a:ea typeface="Helvetica Neue"/>
        <a:cs typeface="Helvetica Neue"/>
        <a:sym typeface="Helvetica Neue"/>
      </a:defRPr>
    </a:lvl6pPr>
    <a:lvl7pPr indent="1371326" defTabSz="457108" latinLnBrk="0">
      <a:lnSpc>
        <a:spcPct val="117999"/>
      </a:lnSpc>
      <a:defRPr sz="2200">
        <a:latin typeface="Helvetica Neue"/>
        <a:ea typeface="Helvetica Neue"/>
        <a:cs typeface="Helvetica Neue"/>
        <a:sym typeface="Helvetica Neue"/>
      </a:defRPr>
    </a:lvl7pPr>
    <a:lvl8pPr indent="1599882" defTabSz="457108" latinLnBrk="0">
      <a:lnSpc>
        <a:spcPct val="117999"/>
      </a:lnSpc>
      <a:defRPr sz="2200">
        <a:latin typeface="Helvetica Neue"/>
        <a:ea typeface="Helvetica Neue"/>
        <a:cs typeface="Helvetica Neue"/>
        <a:sym typeface="Helvetica Neue"/>
      </a:defRPr>
    </a:lvl8pPr>
    <a:lvl9pPr indent="1828436" defTabSz="457108"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4" name="Picture 44"/>
          <p:cNvPicPr>
            <a:picLocks noChangeAspect="1" noChangeArrowheads="1"/>
          </p:cNvPicPr>
          <p:nvPr/>
        </p:nvPicPr>
        <p:blipFill rotWithShape="1">
          <a:blip r:embed="rId2">
            <a:extLst>
              <a:ext uri="{28A0092B-C50C-407E-A947-70E740481C1C}">
                <a14:useLocalDpi xmlns:a14="http://schemas.microsoft.com/office/drawing/2010/main" val="0"/>
              </a:ext>
            </a:extLst>
          </a:blip>
          <a:srcRect b="10140"/>
          <a:stretch/>
        </p:blipFill>
        <p:spPr bwMode="auto">
          <a:xfrm>
            <a:off x="0" y="4088"/>
            <a:ext cx="13004800" cy="9749512"/>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p:nvSpPr>
        <p:spPr>
          <a:xfrm>
            <a:off x="0" y="0"/>
            <a:ext cx="9574741" cy="97536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646" tIns="72823" rIns="145646" bIns="72823" rtlCol="0" anchor="ctr"/>
          <a:lstStyle/>
          <a:p>
            <a:pPr algn="ctr"/>
            <a:endParaRPr lang="en-AU"/>
          </a:p>
        </p:txBody>
      </p:sp>
      <p:sp>
        <p:nvSpPr>
          <p:cNvPr id="2" name="Title 1"/>
          <p:cNvSpPr>
            <a:spLocks noGrp="1"/>
          </p:cNvSpPr>
          <p:nvPr>
            <p:ph type="ctrTitle"/>
          </p:nvPr>
        </p:nvSpPr>
        <p:spPr>
          <a:xfrm>
            <a:off x="562540" y="2965121"/>
            <a:ext cx="6211072" cy="2321325"/>
          </a:xfrm>
        </p:spPr>
        <p:txBody>
          <a:bodyPr lIns="0" anchor="b"/>
          <a:lstStyle>
            <a:lvl1pPr>
              <a:defRPr sz="4500" cap="all" baseline="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562540" y="5663588"/>
            <a:ext cx="6211072" cy="1671085"/>
          </a:xfrm>
          <a:solidFill>
            <a:srgbClr val="FFFFFF">
              <a:alpha val="94902"/>
            </a:srgbClr>
          </a:solidFill>
        </p:spPr>
        <p:txBody>
          <a:bodyPr lIns="143352" anchor="ctr">
            <a:normAutofit/>
          </a:bodyPr>
          <a:lstStyle>
            <a:lvl1pPr marL="0" indent="0" algn="l">
              <a:spcBef>
                <a:spcPts val="0"/>
              </a:spcBef>
              <a:buNone/>
              <a:defRPr sz="3200">
                <a:solidFill>
                  <a:schemeClr val="tx2"/>
                </a:solidFill>
                <a:latin typeface="+mn-lt"/>
              </a:defRPr>
            </a:lvl1pPr>
            <a:lvl2pPr marL="728228" indent="0" algn="ctr">
              <a:buNone/>
              <a:defRPr>
                <a:solidFill>
                  <a:schemeClr val="tx1">
                    <a:tint val="75000"/>
                  </a:schemeClr>
                </a:solidFill>
              </a:defRPr>
            </a:lvl2pPr>
            <a:lvl3pPr marL="1456456" indent="0" algn="ctr">
              <a:buNone/>
              <a:defRPr>
                <a:solidFill>
                  <a:schemeClr val="tx1">
                    <a:tint val="75000"/>
                  </a:schemeClr>
                </a:solidFill>
              </a:defRPr>
            </a:lvl3pPr>
            <a:lvl4pPr marL="2184684" indent="0" algn="ctr">
              <a:buNone/>
              <a:defRPr>
                <a:solidFill>
                  <a:schemeClr val="tx1">
                    <a:tint val="75000"/>
                  </a:schemeClr>
                </a:solidFill>
              </a:defRPr>
            </a:lvl4pPr>
            <a:lvl5pPr marL="2912913" indent="0" algn="ctr">
              <a:buNone/>
              <a:defRPr>
                <a:solidFill>
                  <a:schemeClr val="tx1">
                    <a:tint val="75000"/>
                  </a:schemeClr>
                </a:solidFill>
              </a:defRPr>
            </a:lvl5pPr>
            <a:lvl6pPr marL="3641141" indent="0" algn="ctr">
              <a:buNone/>
              <a:defRPr>
                <a:solidFill>
                  <a:schemeClr val="tx1">
                    <a:tint val="75000"/>
                  </a:schemeClr>
                </a:solidFill>
              </a:defRPr>
            </a:lvl6pPr>
            <a:lvl7pPr marL="4369369" indent="0" algn="ctr">
              <a:buNone/>
              <a:defRPr>
                <a:solidFill>
                  <a:schemeClr val="tx1">
                    <a:tint val="75000"/>
                  </a:schemeClr>
                </a:solidFill>
              </a:defRPr>
            </a:lvl7pPr>
            <a:lvl8pPr marL="5097597" indent="0" algn="ctr">
              <a:buNone/>
              <a:defRPr>
                <a:solidFill>
                  <a:schemeClr val="tx1">
                    <a:tint val="75000"/>
                  </a:schemeClr>
                </a:solidFill>
              </a:defRPr>
            </a:lvl8pPr>
            <a:lvl9pPr marL="5825825" indent="0" algn="ctr">
              <a:buNone/>
              <a:defRPr>
                <a:solidFill>
                  <a:schemeClr val="tx1">
                    <a:tint val="75000"/>
                  </a:schemeClr>
                </a:solidFill>
              </a:defRPr>
            </a:lvl9pPr>
          </a:lstStyle>
          <a:p>
            <a:r>
              <a:rPr lang="en-US" smtClean="0"/>
              <a:t>Click to edit Master subtitle style</a:t>
            </a:r>
            <a:endParaRPr lang="en-AU" dirty="0"/>
          </a:p>
        </p:txBody>
      </p:sp>
      <p:grpSp>
        <p:nvGrpSpPr>
          <p:cNvPr id="53" name="Group 52"/>
          <p:cNvGrpSpPr>
            <a:grpSpLocks noChangeAspect="1"/>
          </p:cNvGrpSpPr>
          <p:nvPr/>
        </p:nvGrpSpPr>
        <p:grpSpPr>
          <a:xfrm>
            <a:off x="562540" y="667110"/>
            <a:ext cx="1992326" cy="942325"/>
            <a:chOff x="-3190875" y="-179387"/>
            <a:chExt cx="15528925" cy="5508625"/>
          </a:xfrm>
        </p:grpSpPr>
        <p:sp>
          <p:nvSpPr>
            <p:cNvPr id="54" name="Freeform 7"/>
            <p:cNvSpPr>
              <a:spLocks/>
            </p:cNvSpPr>
            <p:nvPr/>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p:nvPr/>
        </p:nvCxnSpPr>
        <p:spPr>
          <a:xfrm>
            <a:off x="562540" y="5334522"/>
            <a:ext cx="70663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p:nvSpPr>
        <p:spPr>
          <a:xfrm>
            <a:off x="7628925" y="4515231"/>
            <a:ext cx="1228937" cy="163858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5646" tIns="72823" rIns="145646" bIns="72823"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bg1"/>
                </a:solidFill>
              </a:defRPr>
            </a:lvl1pPr>
          </a:lstStyle>
          <a:p>
            <a:fld id="{546E0129-E971-414F-9C50-133062B87FFC}" type="datetime4">
              <a:rPr lang="en-AU" smtClean="0"/>
              <a:t>20 October 2017</a:t>
            </a:fld>
            <a:endParaRPr lang="en-AU" dirty="0"/>
          </a:p>
        </p:txBody>
      </p:sp>
      <p:sp>
        <p:nvSpPr>
          <p:cNvPr id="40" name="Footer Placeholder 39"/>
          <p:cNvSpPr>
            <a:spLocks noGrp="1"/>
          </p:cNvSpPr>
          <p:nvPr>
            <p:ph type="ftr" sz="quarter" idx="11"/>
          </p:nvPr>
        </p:nvSpPr>
        <p:spPr>
          <a:xfrm>
            <a:off x="562541" y="9006698"/>
            <a:ext cx="3891634" cy="519289"/>
          </a:xfrm>
        </p:spPr>
        <p:txBody>
          <a:bodyPr/>
          <a:lstStyle>
            <a:lvl1pPr>
              <a:defRPr>
                <a:solidFill>
                  <a:schemeClr val="bg1"/>
                </a:solidFill>
              </a:defRPr>
            </a:lvl1pPr>
          </a:lstStyle>
          <a:p>
            <a:r>
              <a:rPr lang="en-AU" smtClean="0"/>
              <a:t>© NSW Department of Education | </a:t>
            </a:r>
            <a:r>
              <a:rPr lang="en-US" smtClean="0"/>
              <a:t>Document title</a:t>
            </a:r>
            <a:endParaRPr lang="en-AU" dirty="0"/>
          </a:p>
        </p:txBody>
      </p:sp>
      <p:sp>
        <p:nvSpPr>
          <p:cNvPr id="41" name="Slide Number Placeholder 40"/>
          <p:cNvSpPr>
            <a:spLocks noGrp="1"/>
          </p:cNvSpPr>
          <p:nvPr>
            <p:ph type="sldNum" sz="quarter" idx="12"/>
          </p:nvPr>
        </p:nvSpPr>
        <p:spPr/>
        <p:txBody>
          <a:bodyPr/>
          <a:lstStyle>
            <a:lvl1pPr>
              <a:defRPr>
                <a:solidFill>
                  <a:schemeClr val="bg1"/>
                </a:solidFill>
              </a:defRPr>
            </a:lvl1pPr>
          </a:lstStyle>
          <a:p>
            <a:fld id="{86CB4B4D-7CA3-9044-876B-883B54F8677D}" type="slidenum">
              <a:rPr lang="en-AU" smtClean="0"/>
              <a:t>‹#›</a:t>
            </a:fld>
            <a:endParaRPr lang="en-AU"/>
          </a:p>
        </p:txBody>
      </p:sp>
      <p:grpSp>
        <p:nvGrpSpPr>
          <p:cNvPr id="49" name="Group 48"/>
          <p:cNvGrpSpPr/>
          <p:nvPr/>
        </p:nvGrpSpPr>
        <p:grpSpPr>
          <a:xfrm>
            <a:off x="7964113" y="5094480"/>
            <a:ext cx="558561" cy="480085"/>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44133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23" name="Picture 44"/>
          <p:cNvPicPr>
            <a:picLocks noChangeAspect="1" noChangeArrowheads="1"/>
          </p:cNvPicPr>
          <p:nvPr/>
        </p:nvPicPr>
        <p:blipFill rotWithShape="1">
          <a:blip r:embed="rId2">
            <a:extLst>
              <a:ext uri="{28A0092B-C50C-407E-A947-70E740481C1C}">
                <a14:useLocalDpi xmlns:a14="http://schemas.microsoft.com/office/drawing/2010/main" val="0"/>
              </a:ext>
            </a:extLst>
          </a:blip>
          <a:srcRect l="36214" r="32686" b="10140"/>
          <a:stretch/>
        </p:blipFill>
        <p:spPr bwMode="auto">
          <a:xfrm>
            <a:off x="8960273" y="4088"/>
            <a:ext cx="4044527" cy="974951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8960273" y="0"/>
            <a:ext cx="4044527" cy="9753600"/>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646" tIns="72823" rIns="145646" bIns="72823" rtlCol="0" anchor="ctr"/>
          <a:lstStyle/>
          <a:p>
            <a:pPr algn="ctr"/>
            <a:endParaRPr lang="en-AU"/>
          </a:p>
        </p:txBody>
      </p:sp>
      <p:cxnSp>
        <p:nvCxnSpPr>
          <p:cNvPr id="13" name="Straight Connector 12"/>
          <p:cNvCxnSpPr/>
          <p:nvPr/>
        </p:nvCxnSpPr>
        <p:spPr>
          <a:xfrm>
            <a:off x="8960273" y="1872733"/>
            <a:ext cx="3277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62540" y="507249"/>
            <a:ext cx="7988087" cy="1345587"/>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562540" y="2275841"/>
            <a:ext cx="7988087" cy="6697413"/>
          </a:xfrm>
        </p:spPr>
        <p:txBody>
          <a:bodyPr>
            <a:normAutofit/>
          </a:bodyPr>
          <a:lstStyle>
            <a:lvl1pPr>
              <a:defRPr sz="1800"/>
            </a:lvl1pPr>
            <a:lvl2pPr>
              <a:defRPr sz="16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fld id="{D3F25847-D856-436D-80D7-68382BD3BFF9}" type="datetime4">
              <a:rPr lang="en-AU" smtClean="0"/>
              <a:t>20 October 2017</a:t>
            </a:fld>
            <a:endParaRPr lang="en-AU" dirty="0"/>
          </a:p>
        </p:txBody>
      </p:sp>
      <p:sp>
        <p:nvSpPr>
          <p:cNvPr id="21" name="Footer Placeholder 20"/>
          <p:cNvSpPr>
            <a:spLocks noGrp="1"/>
          </p:cNvSpPr>
          <p:nvPr>
            <p:ph type="ftr" sz="quarter" idx="11"/>
          </p:nvPr>
        </p:nvSpPr>
        <p:spPr/>
        <p:txBody>
          <a:bodyPr/>
          <a:lstStyle/>
          <a:p>
            <a:r>
              <a:rPr lang="en-AU" smtClean="0"/>
              <a:t>© NSW Department of Education | Document title</a:t>
            </a:r>
            <a:endParaRPr lang="en-AU" dirty="0">
              <a:latin typeface="+mj-lt"/>
            </a:endParaRPr>
          </a:p>
        </p:txBody>
      </p:sp>
      <p:sp>
        <p:nvSpPr>
          <p:cNvPr id="22" name="Slide Number Placeholder 21"/>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309629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16" name="Rectangle 15"/>
          <p:cNvSpPr/>
          <p:nvPr/>
        </p:nvSpPr>
        <p:spPr>
          <a:xfrm>
            <a:off x="0" y="8639386"/>
            <a:ext cx="13004800" cy="1268937"/>
          </a:xfrm>
          <a:prstGeom prst="rect">
            <a:avLst/>
          </a:prstGeom>
          <a:solidFill>
            <a:srgbClr val="425968"/>
          </a:solidFill>
          <a:ln>
            <a:noFill/>
          </a:ln>
        </p:spPr>
        <p:style>
          <a:lnRef idx="2">
            <a:schemeClr val="accent1">
              <a:shade val="50000"/>
            </a:schemeClr>
          </a:lnRef>
          <a:fillRef idx="1">
            <a:schemeClr val="accent1"/>
          </a:fillRef>
          <a:effectRef idx="0">
            <a:schemeClr val="accent1"/>
          </a:effectRef>
          <a:fontRef idx="minor">
            <a:schemeClr val="lt1"/>
          </a:fontRef>
        </p:style>
        <p:txBody>
          <a:bodyPr lIns="145646" tIns="72823" rIns="145646" bIns="72823" rtlCol="0" anchor="ctr"/>
          <a:lstStyle/>
          <a:p>
            <a:pPr algn="ctr"/>
            <a:endParaRPr lang="en-AU"/>
          </a:p>
        </p:txBody>
      </p:sp>
      <p:sp>
        <p:nvSpPr>
          <p:cNvPr id="12" name="Rectangle 11"/>
          <p:cNvSpPr/>
          <p:nvPr/>
        </p:nvSpPr>
        <p:spPr>
          <a:xfrm>
            <a:off x="0" y="0"/>
            <a:ext cx="13004800" cy="3238218"/>
          </a:xfrm>
          <a:prstGeom prst="rect">
            <a:avLst/>
          </a:prstGeom>
          <a:solidFill>
            <a:srgbClr val="00ABC3"/>
          </a:solidFill>
          <a:ln>
            <a:noFill/>
          </a:ln>
        </p:spPr>
        <p:style>
          <a:lnRef idx="2">
            <a:schemeClr val="accent1">
              <a:shade val="50000"/>
            </a:schemeClr>
          </a:lnRef>
          <a:fillRef idx="1">
            <a:schemeClr val="accent1"/>
          </a:fillRef>
          <a:effectRef idx="0">
            <a:schemeClr val="accent1"/>
          </a:effectRef>
          <a:fontRef idx="minor">
            <a:schemeClr val="lt1"/>
          </a:fontRef>
        </p:style>
        <p:txBody>
          <a:bodyPr lIns="145646" tIns="72823" rIns="145646" bIns="72823" rtlCol="0" anchor="ctr"/>
          <a:lstStyle/>
          <a:p>
            <a:pPr algn="ctr"/>
            <a:endParaRPr lang="en-AU"/>
          </a:p>
        </p:txBody>
      </p:sp>
      <p:pic>
        <p:nvPicPr>
          <p:cNvPr id="4098" name="Picture 2" descr="C:\Users\johnAq\Desktop\images\DoE_Corporate_PPT_2015_Page_05_Image_0001.jpg"/>
          <p:cNvPicPr>
            <a:picLocks noChangeAspect="1" noChangeArrowheads="1"/>
          </p:cNvPicPr>
          <p:nvPr/>
        </p:nvPicPr>
        <p:blipFill rotWithShape="1">
          <a:blip r:embed="rId2">
            <a:extLst>
              <a:ext uri="{28A0092B-C50C-407E-A947-70E740481C1C}">
                <a14:useLocalDpi xmlns:a14="http://schemas.microsoft.com/office/drawing/2010/main" val="0"/>
              </a:ext>
            </a:extLst>
          </a:blip>
          <a:srcRect t="5501" b="5501"/>
          <a:stretch/>
        </p:blipFill>
        <p:spPr bwMode="auto">
          <a:xfrm>
            <a:off x="0" y="3238218"/>
            <a:ext cx="13004800" cy="540116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562542" y="2009281"/>
            <a:ext cx="10343549" cy="1228937"/>
          </a:xfrm>
        </p:spPr>
        <p:txBody>
          <a:bodyPr lIns="0" anchor="t">
            <a:normAutofit/>
          </a:bodyPr>
          <a:lstStyle>
            <a:lvl1pPr marL="0" indent="0">
              <a:buNone/>
              <a:defRPr sz="2900">
                <a:solidFill>
                  <a:schemeClr val="bg1"/>
                </a:solidFill>
              </a:defRPr>
            </a:lvl1pPr>
            <a:lvl2pPr marL="728228" indent="0">
              <a:buNone/>
              <a:defRPr sz="2900">
                <a:solidFill>
                  <a:schemeClr val="tx1">
                    <a:tint val="75000"/>
                  </a:schemeClr>
                </a:solidFill>
              </a:defRPr>
            </a:lvl2pPr>
            <a:lvl3pPr marL="1456456" indent="0">
              <a:buNone/>
              <a:defRPr sz="2500">
                <a:solidFill>
                  <a:schemeClr val="tx1">
                    <a:tint val="75000"/>
                  </a:schemeClr>
                </a:solidFill>
              </a:defRPr>
            </a:lvl3pPr>
            <a:lvl4pPr marL="2184684" indent="0">
              <a:buNone/>
              <a:defRPr sz="2200">
                <a:solidFill>
                  <a:schemeClr val="tx1">
                    <a:tint val="75000"/>
                  </a:schemeClr>
                </a:solidFill>
              </a:defRPr>
            </a:lvl4pPr>
            <a:lvl5pPr marL="2912913" indent="0">
              <a:buNone/>
              <a:defRPr sz="2200">
                <a:solidFill>
                  <a:schemeClr val="tx1">
                    <a:tint val="75000"/>
                  </a:schemeClr>
                </a:solidFill>
              </a:defRPr>
            </a:lvl5pPr>
            <a:lvl6pPr marL="3641141" indent="0">
              <a:buNone/>
              <a:defRPr sz="2200">
                <a:solidFill>
                  <a:schemeClr val="tx1">
                    <a:tint val="75000"/>
                  </a:schemeClr>
                </a:solidFill>
              </a:defRPr>
            </a:lvl6pPr>
            <a:lvl7pPr marL="4369369" indent="0">
              <a:buNone/>
              <a:defRPr sz="2200">
                <a:solidFill>
                  <a:schemeClr val="tx1">
                    <a:tint val="75000"/>
                  </a:schemeClr>
                </a:solidFill>
              </a:defRPr>
            </a:lvl7pPr>
            <a:lvl8pPr marL="5097597" indent="0">
              <a:buNone/>
              <a:defRPr sz="2200">
                <a:solidFill>
                  <a:schemeClr val="tx1">
                    <a:tint val="75000"/>
                  </a:schemeClr>
                </a:solidFill>
              </a:defRPr>
            </a:lvl8pPr>
            <a:lvl9pPr marL="5825825" indent="0">
              <a:buNone/>
              <a:defRPr sz="2200">
                <a:solidFill>
                  <a:schemeClr val="tx1">
                    <a:tint val="75000"/>
                  </a:schemeClr>
                </a:solidFill>
              </a:defRPr>
            </a:lvl9pPr>
          </a:lstStyle>
          <a:p>
            <a:pPr lvl="0"/>
            <a:r>
              <a:rPr lang="en-US" smtClean="0"/>
              <a:t>Click to edit Master text styles</a:t>
            </a:r>
          </a:p>
        </p:txBody>
      </p:sp>
      <p:cxnSp>
        <p:nvCxnSpPr>
          <p:cNvPr id="11" name="Straight Connector 10"/>
          <p:cNvCxnSpPr>
            <a:endCxn id="14" idx="2"/>
          </p:cNvCxnSpPr>
          <p:nvPr/>
        </p:nvCxnSpPr>
        <p:spPr>
          <a:xfrm>
            <a:off x="562540" y="1872733"/>
            <a:ext cx="105483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1110912" y="1053442"/>
            <a:ext cx="1228937" cy="163858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5646" tIns="72823" rIns="145646" bIns="72823" rtlCol="0" anchor="ctr"/>
          <a:lstStyle/>
          <a:p>
            <a:pPr algn="ctr"/>
            <a:endParaRPr lang="en-AU"/>
          </a:p>
        </p:txBody>
      </p:sp>
      <p:sp>
        <p:nvSpPr>
          <p:cNvPr id="19" name="Title 18"/>
          <p:cNvSpPr>
            <a:spLocks noGrp="1"/>
          </p:cNvSpPr>
          <p:nvPr>
            <p:ph type="title"/>
          </p:nvPr>
        </p:nvSpPr>
        <p:spPr/>
        <p:txBody>
          <a:bodyPr/>
          <a:lstStyle>
            <a:lvl1pPr>
              <a:defRPr>
                <a:solidFill>
                  <a:schemeClr val="bg1"/>
                </a:solidFill>
              </a:defRPr>
            </a:lvl1pPr>
          </a:lstStyle>
          <a:p>
            <a:r>
              <a:rPr lang="en-US" smtClean="0"/>
              <a:t>Click to edit Master title style</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fld id="{2624536D-FED3-495B-B3FE-54ED69616E85}" type="datetime4">
              <a:rPr lang="en-AU" smtClean="0"/>
              <a:t>20 October 2017</a:t>
            </a:fld>
            <a:endParaRPr lang="en-AU" dirty="0"/>
          </a:p>
        </p:txBody>
      </p:sp>
      <p:sp>
        <p:nvSpPr>
          <p:cNvPr id="21" name="Footer Placeholder 20"/>
          <p:cNvSpPr>
            <a:spLocks noGrp="1"/>
          </p:cNvSpPr>
          <p:nvPr>
            <p:ph type="ftr" sz="quarter" idx="11"/>
          </p:nvPr>
        </p:nvSpPr>
        <p:spPr/>
        <p:txBody>
          <a:bodyPr/>
          <a:lstStyle>
            <a:lvl1pPr>
              <a:defRPr>
                <a:solidFill>
                  <a:schemeClr val="bg1"/>
                </a:solidFill>
              </a:defRPr>
            </a:lvl1pPr>
          </a:lstStyle>
          <a:p>
            <a:r>
              <a:rPr lang="en-AU" smtClean="0"/>
              <a:t>© NSW Department of Education | </a:t>
            </a:r>
            <a:r>
              <a:rPr lang="en-US" smtClean="0"/>
              <a:t>Document title</a:t>
            </a:r>
            <a:endParaRPr lang="en-AU" dirty="0"/>
          </a:p>
        </p:txBody>
      </p:sp>
      <p:sp>
        <p:nvSpPr>
          <p:cNvPr id="22" name="Slide Number Placeholder 21"/>
          <p:cNvSpPr>
            <a:spLocks noGrp="1"/>
          </p:cNvSpPr>
          <p:nvPr>
            <p:ph type="sldNum" sz="quarter" idx="12"/>
          </p:nvPr>
        </p:nvSpPr>
        <p:spPr/>
        <p:txBody>
          <a:bodyPr/>
          <a:lstStyle>
            <a:lvl1pPr>
              <a:defRPr>
                <a:solidFill>
                  <a:schemeClr val="bg1"/>
                </a:solidFill>
              </a:defRPr>
            </a:lvl1pPr>
          </a:lstStyle>
          <a:p>
            <a:fld id="{86CB4B4D-7CA3-9044-876B-883B54F8677D}" type="slidenum">
              <a:rPr lang="en-AU" smtClean="0"/>
              <a:t>‹#›</a:t>
            </a:fld>
            <a:endParaRPr lang="en-AU"/>
          </a:p>
        </p:txBody>
      </p:sp>
      <p:grpSp>
        <p:nvGrpSpPr>
          <p:cNvPr id="13" name="Group 12"/>
          <p:cNvGrpSpPr/>
          <p:nvPr/>
        </p:nvGrpSpPr>
        <p:grpSpPr>
          <a:xfrm>
            <a:off x="11446100" y="1619109"/>
            <a:ext cx="558561" cy="480085"/>
            <a:chOff x="5503863" y="2646363"/>
            <a:chExt cx="576262" cy="371476"/>
          </a:xfrm>
          <a:solidFill>
            <a:schemeClr val="bg1"/>
          </a:solidFill>
        </p:grpSpPr>
        <p:sp>
          <p:nvSpPr>
            <p:cNvPr id="15"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3"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59886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AU"/>
          </a:p>
        </p:txBody>
      </p:sp>
      <p:cxnSp>
        <p:nvCxnSpPr>
          <p:cNvPr id="12" name="Straight Connector 11"/>
          <p:cNvCxnSpPr/>
          <p:nvPr/>
        </p:nvCxnSpPr>
        <p:spPr>
          <a:xfrm>
            <a:off x="562540" y="1872733"/>
            <a:ext cx="1177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bg1"/>
                </a:solidFill>
              </a:defRPr>
            </a:lvl1pPr>
          </a:lstStyle>
          <a:p>
            <a:fld id="{E3770954-29DF-465D-BED8-DA6A97ADF9AF}" type="datetime4">
              <a:rPr lang="en-AU" smtClean="0"/>
              <a:t>20 October 2017</a:t>
            </a:fld>
            <a:endParaRPr lang="en-AU" dirty="0"/>
          </a:p>
        </p:txBody>
      </p:sp>
      <p:sp>
        <p:nvSpPr>
          <p:cNvPr id="14" name="Footer Placeholder 13"/>
          <p:cNvSpPr>
            <a:spLocks noGrp="1"/>
          </p:cNvSpPr>
          <p:nvPr>
            <p:ph type="ftr" sz="quarter" idx="11"/>
          </p:nvPr>
        </p:nvSpPr>
        <p:spPr/>
        <p:txBody>
          <a:bodyPr/>
          <a:lstStyle>
            <a:lvl1pPr>
              <a:defRPr>
                <a:solidFill>
                  <a:schemeClr val="bg1"/>
                </a:solidFill>
              </a:defRPr>
            </a:lvl1pPr>
          </a:lstStyle>
          <a:p>
            <a:r>
              <a:rPr lang="en-AU" smtClean="0"/>
              <a:t>© NSW Department of Education | </a:t>
            </a:r>
            <a:r>
              <a:rPr lang="en-US" smtClean="0"/>
              <a:t>Document title</a:t>
            </a:r>
            <a:endParaRPr lang="en-AU" dirty="0"/>
          </a:p>
        </p:txBody>
      </p:sp>
      <p:sp>
        <p:nvSpPr>
          <p:cNvPr id="15" name="Slide Number Placeholder 14"/>
          <p:cNvSpPr>
            <a:spLocks noGrp="1"/>
          </p:cNvSpPr>
          <p:nvPr>
            <p:ph type="sldNum" sz="quarter" idx="12"/>
          </p:nvPr>
        </p:nvSpPr>
        <p:spPr/>
        <p:txBody>
          <a:bodyPr/>
          <a:lstStyle>
            <a:lvl1pPr>
              <a:defRPr>
                <a:solidFill>
                  <a:schemeClr val="bg1"/>
                </a:solidFill>
              </a:defRPr>
            </a:lvl1pPr>
          </a:lstStyle>
          <a:p>
            <a:fld id="{86CB4B4D-7CA3-9044-876B-883B54F8677D}" type="slidenum">
              <a:rPr lang="en-AU" smtClean="0"/>
              <a:t>‹#›</a:t>
            </a:fld>
            <a:endParaRPr lang="en-AU"/>
          </a:p>
        </p:txBody>
      </p:sp>
    </p:spTree>
    <p:extLst>
      <p:ext uri="{BB962C8B-B14F-4D97-AF65-F5344CB8AC3E}">
        <p14:creationId xmlns:p14="http://schemas.microsoft.com/office/powerpoint/2010/main" val="3889550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AU"/>
          </a:p>
        </p:txBody>
      </p:sp>
      <p:cxnSp>
        <p:nvCxnSpPr>
          <p:cNvPr id="12" name="Straight Connector 11"/>
          <p:cNvCxnSpPr/>
          <p:nvPr/>
        </p:nvCxnSpPr>
        <p:spPr>
          <a:xfrm>
            <a:off x="562540" y="1872733"/>
            <a:ext cx="1177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bg1"/>
                </a:solidFill>
              </a:defRPr>
            </a:lvl1pPr>
          </a:lstStyle>
          <a:p>
            <a:fld id="{D3F25847-D856-436D-80D7-68382BD3BFF9}" type="datetime4">
              <a:rPr lang="en-AU" smtClean="0"/>
              <a:t>20 October 2017</a:t>
            </a:fld>
            <a:endParaRPr lang="en-AU" dirty="0"/>
          </a:p>
        </p:txBody>
      </p:sp>
      <p:sp>
        <p:nvSpPr>
          <p:cNvPr id="14" name="Footer Placeholder 13"/>
          <p:cNvSpPr>
            <a:spLocks noGrp="1"/>
          </p:cNvSpPr>
          <p:nvPr>
            <p:ph type="ftr" sz="quarter" idx="11"/>
          </p:nvPr>
        </p:nvSpPr>
        <p:spPr/>
        <p:txBody>
          <a:bodyPr/>
          <a:lstStyle>
            <a:lvl1pPr>
              <a:defRPr>
                <a:solidFill>
                  <a:schemeClr val="bg1"/>
                </a:solidFill>
              </a:defRPr>
            </a:lvl1pPr>
          </a:lstStyle>
          <a:p>
            <a:r>
              <a:rPr lang="en-AU" smtClean="0"/>
              <a:t>© NSW Department of Education | Document title</a:t>
            </a:r>
            <a:endParaRPr lang="en-AU" dirty="0">
              <a:latin typeface="+mj-lt"/>
            </a:endParaRPr>
          </a:p>
        </p:txBody>
      </p:sp>
      <p:sp>
        <p:nvSpPr>
          <p:cNvPr id="15" name="Slide Number Placeholder 14"/>
          <p:cNvSpPr>
            <a:spLocks noGrp="1"/>
          </p:cNvSpPr>
          <p:nvPr>
            <p:ph type="sldNum" sz="quarter" idx="12"/>
          </p:nvPr>
        </p:nvSpPr>
        <p:spPr/>
        <p:txBody>
          <a:bodyPr/>
          <a:lstStyle>
            <a:lvl1pPr>
              <a:defRPr>
                <a:solidFill>
                  <a:schemeClr val="bg1"/>
                </a:solidFill>
              </a:defRPr>
            </a:lvl1pPr>
          </a:lstStyle>
          <a:p>
            <a:fld id="{86CB4B4D-7CA3-9044-876B-883B54F8677D}" type="slidenum">
              <a:rPr lang="en-AU" smtClean="0"/>
              <a:t>‹#›</a:t>
            </a:fld>
            <a:endParaRPr lang="en-AU"/>
          </a:p>
        </p:txBody>
      </p:sp>
    </p:spTree>
    <p:extLst>
      <p:ext uri="{BB962C8B-B14F-4D97-AF65-F5344CB8AC3E}">
        <p14:creationId xmlns:p14="http://schemas.microsoft.com/office/powerpoint/2010/main" val="1837350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2062" name="Title 2061"/>
          <p:cNvSpPr>
            <a:spLocks noGrp="1"/>
          </p:cNvSpPr>
          <p:nvPr>
            <p:ph type="title"/>
          </p:nvPr>
        </p:nvSpPr>
        <p:spPr/>
        <p:txBody>
          <a:bodyPr/>
          <a:lstStyle/>
          <a:p>
            <a:r>
              <a:rPr lang="en-US" smtClean="0"/>
              <a:t>Click to edit Master title style</a:t>
            </a:r>
            <a:endParaRPr lang="en-AU"/>
          </a:p>
        </p:txBody>
      </p:sp>
      <p:cxnSp>
        <p:nvCxnSpPr>
          <p:cNvPr id="50" name="Straight Connector 49"/>
          <p:cNvCxnSpPr/>
          <p:nvPr/>
        </p:nvCxnSpPr>
        <p:spPr>
          <a:xfrm>
            <a:off x="562540" y="1872733"/>
            <a:ext cx="1177730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66" name="Date Placeholder 2065"/>
          <p:cNvSpPr>
            <a:spLocks noGrp="1"/>
          </p:cNvSpPr>
          <p:nvPr>
            <p:ph type="dt" sz="half" idx="10"/>
          </p:nvPr>
        </p:nvSpPr>
        <p:spPr/>
        <p:txBody>
          <a:bodyPr/>
          <a:lstStyle/>
          <a:p>
            <a:fld id="{D3F25847-D856-436D-80D7-68382BD3BFF9}" type="datetime4">
              <a:rPr lang="en-AU" smtClean="0"/>
              <a:t>20 October 2017</a:t>
            </a:fld>
            <a:endParaRPr lang="en-AU" dirty="0"/>
          </a:p>
        </p:txBody>
      </p:sp>
      <p:sp>
        <p:nvSpPr>
          <p:cNvPr id="2067" name="Footer Placeholder 2066"/>
          <p:cNvSpPr>
            <a:spLocks noGrp="1"/>
          </p:cNvSpPr>
          <p:nvPr>
            <p:ph type="ftr" sz="quarter" idx="11"/>
          </p:nvPr>
        </p:nvSpPr>
        <p:spPr/>
        <p:txBody>
          <a:bodyPr/>
          <a:lstStyle/>
          <a:p>
            <a:r>
              <a:rPr lang="en-AU" smtClean="0"/>
              <a:t>© NSW Department of Education | Document title</a:t>
            </a:r>
            <a:endParaRPr lang="en-AU" dirty="0">
              <a:latin typeface="+mj-lt"/>
            </a:endParaRPr>
          </a:p>
        </p:txBody>
      </p:sp>
      <p:sp>
        <p:nvSpPr>
          <p:cNvPr id="2068" name="Slide Number Placeholder 2067"/>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3040127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562540" y="2234448"/>
            <a:ext cx="5831487" cy="6465710"/>
          </a:xfrm>
        </p:spPr>
        <p:txBody>
          <a:bodyPr>
            <a:normAutofit/>
          </a:bodyPr>
          <a:lstStyle>
            <a:lvl1pPr>
              <a:defRPr sz="2900"/>
            </a:lvl1pPr>
            <a:lvl2pPr>
              <a:defRPr sz="2500"/>
            </a:lvl2pPr>
            <a:lvl3pPr>
              <a:defRPr sz="2200"/>
            </a:lvl3pPr>
            <a:lvl4pPr>
              <a:defRPr sz="1900"/>
            </a:lvl4pPr>
            <a:lvl5pPr>
              <a:defRPr sz="1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6523073" y="2234448"/>
            <a:ext cx="5831487" cy="6465710"/>
          </a:xfrm>
        </p:spPr>
        <p:txBody>
          <a:bodyPr>
            <a:normAutofit/>
          </a:bodyPr>
          <a:lstStyle>
            <a:lvl1pPr>
              <a:defRPr sz="2900"/>
            </a:lvl1pPr>
            <a:lvl2pPr>
              <a:defRPr sz="2500"/>
            </a:lvl2pPr>
            <a:lvl3pPr>
              <a:defRPr sz="2200"/>
            </a:lvl3pPr>
            <a:lvl4pPr>
              <a:defRPr sz="1900"/>
            </a:lvl4pPr>
            <a:lvl5pPr>
              <a:defRPr sz="1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1" name="Date Placeholder 10"/>
          <p:cNvSpPr>
            <a:spLocks noGrp="1"/>
          </p:cNvSpPr>
          <p:nvPr>
            <p:ph type="dt" sz="half" idx="10"/>
          </p:nvPr>
        </p:nvSpPr>
        <p:spPr/>
        <p:txBody>
          <a:bodyPr/>
          <a:lstStyle/>
          <a:p>
            <a:fld id="{2BB4CA78-0852-45A1-9770-F7B6F0CEFB67}" type="datetime4">
              <a:rPr lang="en-AU" smtClean="0"/>
              <a:t>20 October 2017</a:t>
            </a:fld>
            <a:endParaRPr lang="en-AU" dirty="0"/>
          </a:p>
        </p:txBody>
      </p:sp>
      <p:sp>
        <p:nvSpPr>
          <p:cNvPr id="12" name="Footer Placeholder 11"/>
          <p:cNvSpPr>
            <a:spLocks noGrp="1"/>
          </p:cNvSpPr>
          <p:nvPr>
            <p:ph type="ftr" sz="quarter" idx="11"/>
          </p:nvPr>
        </p:nvSpPr>
        <p:spPr/>
        <p:txBody>
          <a:bodyPr/>
          <a:lstStyle/>
          <a:p>
            <a:r>
              <a:rPr lang="en-AU" smtClean="0"/>
              <a:t>© NSW Department of Education | Document title</a:t>
            </a:r>
            <a:endParaRPr lang="en-AU" dirty="0"/>
          </a:p>
        </p:txBody>
      </p:sp>
      <p:sp>
        <p:nvSpPr>
          <p:cNvPr id="13" name="Slide Number Placeholder 12"/>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1954199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2540" y="390597"/>
            <a:ext cx="11792020" cy="1625600"/>
          </a:xfrm>
        </p:spPr>
        <p:txBody>
          <a:bodyPr/>
          <a:lstStyle>
            <a:lvl1pPr>
              <a:defRPr/>
            </a:lvl1pPr>
          </a:lstStyle>
          <a:p>
            <a:r>
              <a:rPr lang="en-US" smtClean="0"/>
              <a:t>Click to edit Master title style</a:t>
            </a:r>
            <a:endParaRPr lang="en-AU" dirty="0"/>
          </a:p>
        </p:txBody>
      </p:sp>
      <p:sp>
        <p:nvSpPr>
          <p:cNvPr id="3" name="Text Placeholder 2"/>
          <p:cNvSpPr>
            <a:spLocks noGrp="1"/>
          </p:cNvSpPr>
          <p:nvPr>
            <p:ph type="body" idx="1"/>
          </p:nvPr>
        </p:nvSpPr>
        <p:spPr>
          <a:xfrm>
            <a:off x="562542" y="2183272"/>
            <a:ext cx="5833745" cy="909885"/>
          </a:xfrm>
        </p:spPr>
        <p:txBody>
          <a:bodyPr lIns="0" anchor="b">
            <a:normAutofit/>
          </a:bodyPr>
          <a:lstStyle>
            <a:lvl1pPr marL="0" indent="0">
              <a:buNone/>
              <a:defRPr sz="3200" b="0">
                <a:latin typeface="+mj-lt"/>
              </a:defRPr>
            </a:lvl1pPr>
            <a:lvl2pPr marL="728228" indent="0">
              <a:buNone/>
              <a:defRPr sz="3200" b="1"/>
            </a:lvl2pPr>
            <a:lvl3pPr marL="1456456" indent="0">
              <a:buNone/>
              <a:defRPr sz="2900" b="1"/>
            </a:lvl3pPr>
            <a:lvl4pPr marL="2184684" indent="0">
              <a:buNone/>
              <a:defRPr sz="2500" b="1"/>
            </a:lvl4pPr>
            <a:lvl5pPr marL="2912913" indent="0">
              <a:buNone/>
              <a:defRPr sz="2500" b="1"/>
            </a:lvl5pPr>
            <a:lvl6pPr marL="3641141" indent="0">
              <a:buNone/>
              <a:defRPr sz="2500" b="1"/>
            </a:lvl6pPr>
            <a:lvl7pPr marL="4369369" indent="0">
              <a:buNone/>
              <a:defRPr sz="2500" b="1"/>
            </a:lvl7pPr>
            <a:lvl8pPr marL="5097597" indent="0">
              <a:buNone/>
              <a:defRPr sz="2500" b="1"/>
            </a:lvl8pPr>
            <a:lvl9pPr marL="5825825"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562542" y="3093155"/>
            <a:ext cx="5833745" cy="5619610"/>
          </a:xfrm>
        </p:spPr>
        <p:txBody>
          <a:bodyPr>
            <a:normAutofit/>
          </a:bodyPr>
          <a:lstStyle>
            <a:lvl1pPr>
              <a:defRPr sz="2900"/>
            </a:lvl1pPr>
            <a:lvl2pPr>
              <a:defRPr sz="2500"/>
            </a:lvl2pPr>
            <a:lvl3pPr>
              <a:defRPr sz="2200"/>
            </a:lvl3pPr>
            <a:lvl4pPr>
              <a:defRPr sz="1900"/>
            </a:lvl4pPr>
            <a:lvl5pPr>
              <a:defRPr sz="19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6502401" y="2183272"/>
            <a:ext cx="5852161" cy="909885"/>
          </a:xfrm>
        </p:spPr>
        <p:txBody>
          <a:bodyPr lIns="0" anchor="b">
            <a:normAutofit/>
          </a:bodyPr>
          <a:lstStyle>
            <a:lvl1pPr marL="0" indent="0">
              <a:buNone/>
              <a:defRPr sz="3200" b="0">
                <a:latin typeface="+mj-lt"/>
              </a:defRPr>
            </a:lvl1pPr>
            <a:lvl2pPr marL="728228" indent="0">
              <a:buNone/>
              <a:defRPr sz="3200" b="1"/>
            </a:lvl2pPr>
            <a:lvl3pPr marL="1456456" indent="0">
              <a:buNone/>
              <a:defRPr sz="2900" b="1"/>
            </a:lvl3pPr>
            <a:lvl4pPr marL="2184684" indent="0">
              <a:buNone/>
              <a:defRPr sz="2500" b="1"/>
            </a:lvl4pPr>
            <a:lvl5pPr marL="2912913" indent="0">
              <a:buNone/>
              <a:defRPr sz="2500" b="1"/>
            </a:lvl5pPr>
            <a:lvl6pPr marL="3641141" indent="0">
              <a:buNone/>
              <a:defRPr sz="2500" b="1"/>
            </a:lvl6pPr>
            <a:lvl7pPr marL="4369369" indent="0">
              <a:buNone/>
              <a:defRPr sz="2500" b="1"/>
            </a:lvl7pPr>
            <a:lvl8pPr marL="5097597" indent="0">
              <a:buNone/>
              <a:defRPr sz="2500" b="1"/>
            </a:lvl8pPr>
            <a:lvl9pPr marL="5825825"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6502401" y="3093155"/>
            <a:ext cx="5852163" cy="5619610"/>
          </a:xfrm>
        </p:spPr>
        <p:txBody>
          <a:bodyPr>
            <a:normAutofit/>
          </a:bodyPr>
          <a:lstStyle>
            <a:lvl1pPr>
              <a:defRPr sz="2900"/>
            </a:lvl1pPr>
            <a:lvl2pPr>
              <a:defRPr sz="2500"/>
            </a:lvl2pPr>
            <a:lvl3pPr>
              <a:defRPr sz="2200"/>
            </a:lvl3pPr>
            <a:lvl4pPr>
              <a:defRPr sz="1900"/>
            </a:lvl4pPr>
            <a:lvl5pPr>
              <a:defRPr sz="19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3" name="Date Placeholder 12"/>
          <p:cNvSpPr>
            <a:spLocks noGrp="1"/>
          </p:cNvSpPr>
          <p:nvPr>
            <p:ph type="dt" sz="half" idx="10"/>
          </p:nvPr>
        </p:nvSpPr>
        <p:spPr/>
        <p:txBody>
          <a:bodyPr/>
          <a:lstStyle/>
          <a:p>
            <a:fld id="{B4773E1A-1664-4A47-96F5-4972C256BECF}" type="datetime4">
              <a:rPr lang="en-AU" smtClean="0"/>
              <a:t>20 October 2017</a:t>
            </a:fld>
            <a:endParaRPr lang="en-AU" dirty="0"/>
          </a:p>
        </p:txBody>
      </p:sp>
      <p:sp>
        <p:nvSpPr>
          <p:cNvPr id="14" name="Footer Placeholder 13"/>
          <p:cNvSpPr>
            <a:spLocks noGrp="1"/>
          </p:cNvSpPr>
          <p:nvPr>
            <p:ph type="ftr" sz="quarter" idx="11"/>
          </p:nvPr>
        </p:nvSpPr>
        <p:spPr/>
        <p:txBody>
          <a:bodyPr/>
          <a:lstStyle/>
          <a:p>
            <a:r>
              <a:rPr lang="en-AU" smtClean="0"/>
              <a:t>© NSW Department of Education | Document title</a:t>
            </a:r>
            <a:endParaRPr lang="en-AU" dirty="0"/>
          </a:p>
        </p:txBody>
      </p:sp>
      <p:sp>
        <p:nvSpPr>
          <p:cNvPr id="15" name="Slide Number Placeholder 14"/>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489358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1" y="2590800"/>
            <a:ext cx="5334000" cy="6286499"/>
          </a:xfrm>
          <a:prstGeom prst="rect">
            <a:avLst/>
          </a:prstGeom>
        </p:spPr>
        <p:txBody>
          <a:bodyPr lIns="91420" tIns="45710" rIns="91420" bIns="45710"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499"/>
          </a:xfrm>
          <a:prstGeom prst="rect">
            <a:avLst/>
          </a:prstGeom>
        </p:spPr>
        <p:txBody>
          <a:bodyPr/>
          <a:lstStyle>
            <a:lvl1pPr marL="342831" indent="-342831">
              <a:spcBef>
                <a:spcPts val="3200"/>
              </a:spcBef>
              <a:defRPr sz="2900"/>
            </a:lvl1pPr>
            <a:lvl2pPr marL="685664" indent="-342831">
              <a:spcBef>
                <a:spcPts val="3200"/>
              </a:spcBef>
              <a:defRPr sz="2900"/>
            </a:lvl2pPr>
            <a:lvl3pPr marL="1028495" indent="-342831">
              <a:spcBef>
                <a:spcPts val="3200"/>
              </a:spcBef>
              <a:defRPr sz="2900"/>
            </a:lvl3pPr>
            <a:lvl4pPr marL="1371326" indent="-342831">
              <a:spcBef>
                <a:spcPts val="3200"/>
              </a:spcBef>
              <a:defRPr sz="2900"/>
            </a:lvl4pPr>
            <a:lvl5pPr marL="1714159" indent="-342831">
              <a:spcBef>
                <a:spcPts val="3200"/>
              </a:spcBef>
              <a:defRPr sz="29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5" y="9296401"/>
            <a:ext cx="340260"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1" y="1270002"/>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94" name="Picture 4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398119"/>
            <a:ext cx="13004800" cy="620927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p:nvSpPr>
        <p:spPr>
          <a:xfrm>
            <a:off x="0" y="2398118"/>
            <a:ext cx="9574741" cy="6209276"/>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646" tIns="72823" rIns="145646" bIns="72823" rtlCol="0" anchor="ctr"/>
          <a:lstStyle/>
          <a:p>
            <a:pPr algn="ctr"/>
            <a:endParaRPr lang="en-AU"/>
          </a:p>
        </p:txBody>
      </p:sp>
      <p:sp>
        <p:nvSpPr>
          <p:cNvPr id="2" name="Title 1"/>
          <p:cNvSpPr>
            <a:spLocks noGrp="1"/>
          </p:cNvSpPr>
          <p:nvPr>
            <p:ph type="ctrTitle"/>
          </p:nvPr>
        </p:nvSpPr>
        <p:spPr>
          <a:xfrm>
            <a:off x="562540" y="3589033"/>
            <a:ext cx="6211072" cy="2321325"/>
          </a:xfrm>
        </p:spPr>
        <p:txBody>
          <a:bodyPr lIns="0" anchor="b"/>
          <a:lstStyle>
            <a:lvl1pPr>
              <a:defRPr sz="4500" cap="all" baseline="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562540" y="6287500"/>
            <a:ext cx="6211072" cy="1671085"/>
          </a:xfrm>
          <a:solidFill>
            <a:srgbClr val="FFFFFF"/>
          </a:solidFill>
        </p:spPr>
        <p:txBody>
          <a:bodyPr lIns="143352" anchor="ctr">
            <a:normAutofit/>
          </a:bodyPr>
          <a:lstStyle>
            <a:lvl1pPr marL="0" indent="0" algn="l">
              <a:spcBef>
                <a:spcPts val="0"/>
              </a:spcBef>
              <a:buNone/>
              <a:defRPr sz="3200">
                <a:solidFill>
                  <a:schemeClr val="tx2"/>
                </a:solidFill>
                <a:latin typeface="+mn-lt"/>
              </a:defRPr>
            </a:lvl1pPr>
            <a:lvl2pPr marL="728228" indent="0" algn="ctr">
              <a:buNone/>
              <a:defRPr>
                <a:solidFill>
                  <a:schemeClr val="tx1">
                    <a:tint val="75000"/>
                  </a:schemeClr>
                </a:solidFill>
              </a:defRPr>
            </a:lvl2pPr>
            <a:lvl3pPr marL="1456456" indent="0" algn="ctr">
              <a:buNone/>
              <a:defRPr>
                <a:solidFill>
                  <a:schemeClr val="tx1">
                    <a:tint val="75000"/>
                  </a:schemeClr>
                </a:solidFill>
              </a:defRPr>
            </a:lvl3pPr>
            <a:lvl4pPr marL="2184684" indent="0" algn="ctr">
              <a:buNone/>
              <a:defRPr>
                <a:solidFill>
                  <a:schemeClr val="tx1">
                    <a:tint val="75000"/>
                  </a:schemeClr>
                </a:solidFill>
              </a:defRPr>
            </a:lvl4pPr>
            <a:lvl5pPr marL="2912913" indent="0" algn="ctr">
              <a:buNone/>
              <a:defRPr>
                <a:solidFill>
                  <a:schemeClr val="tx1">
                    <a:tint val="75000"/>
                  </a:schemeClr>
                </a:solidFill>
              </a:defRPr>
            </a:lvl5pPr>
            <a:lvl6pPr marL="3641141" indent="0" algn="ctr">
              <a:buNone/>
              <a:defRPr>
                <a:solidFill>
                  <a:schemeClr val="tx1">
                    <a:tint val="75000"/>
                  </a:schemeClr>
                </a:solidFill>
              </a:defRPr>
            </a:lvl6pPr>
            <a:lvl7pPr marL="4369369" indent="0" algn="ctr">
              <a:buNone/>
              <a:defRPr>
                <a:solidFill>
                  <a:schemeClr val="tx1">
                    <a:tint val="75000"/>
                  </a:schemeClr>
                </a:solidFill>
              </a:defRPr>
            </a:lvl7pPr>
            <a:lvl8pPr marL="5097597" indent="0" algn="ctr">
              <a:buNone/>
              <a:defRPr>
                <a:solidFill>
                  <a:schemeClr val="tx1">
                    <a:tint val="75000"/>
                  </a:schemeClr>
                </a:solidFill>
              </a:defRPr>
            </a:lvl8pPr>
            <a:lvl9pPr marL="5825825" indent="0" algn="ctr">
              <a:buNone/>
              <a:defRPr>
                <a:solidFill>
                  <a:schemeClr val="tx1">
                    <a:tint val="75000"/>
                  </a:schemeClr>
                </a:solidFill>
              </a:defRPr>
            </a:lvl9pPr>
          </a:lstStyle>
          <a:p>
            <a:r>
              <a:rPr lang="en-US" smtClean="0"/>
              <a:t>Click to edit Master subtitle style</a:t>
            </a:r>
            <a:endParaRPr lang="en-AU" dirty="0"/>
          </a:p>
        </p:txBody>
      </p:sp>
      <p:grpSp>
        <p:nvGrpSpPr>
          <p:cNvPr id="53" name="Group 52"/>
          <p:cNvGrpSpPr>
            <a:grpSpLocks noChangeAspect="1"/>
          </p:cNvGrpSpPr>
          <p:nvPr/>
        </p:nvGrpSpPr>
        <p:grpSpPr>
          <a:xfrm>
            <a:off x="562540" y="667110"/>
            <a:ext cx="1992326" cy="942325"/>
            <a:chOff x="-3190875" y="-179387"/>
            <a:chExt cx="15528925" cy="5508625"/>
          </a:xfrm>
          <a:solidFill>
            <a:schemeClr val="tx1"/>
          </a:solidFill>
        </p:grpSpPr>
        <p:sp>
          <p:nvSpPr>
            <p:cNvPr id="54" name="Freeform 7"/>
            <p:cNvSpPr>
              <a:spLocks/>
            </p:cNvSpPr>
            <p:nvPr/>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p:nvPr/>
        </p:nvCxnSpPr>
        <p:spPr>
          <a:xfrm>
            <a:off x="562540" y="5958434"/>
            <a:ext cx="706638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p:nvSpPr>
        <p:spPr>
          <a:xfrm>
            <a:off x="7628925" y="5139143"/>
            <a:ext cx="1228937" cy="163858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5646" tIns="72823" rIns="145646" bIns="72823"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tx1"/>
                </a:solidFill>
              </a:defRPr>
            </a:lvl1pPr>
          </a:lstStyle>
          <a:p>
            <a:fld id="{D3F25847-D856-436D-80D7-68382BD3BFF9}" type="datetime4">
              <a:rPr lang="en-AU" smtClean="0"/>
              <a:t>20 October 2017</a:t>
            </a:fld>
            <a:endParaRPr lang="en-AU" dirty="0"/>
          </a:p>
        </p:txBody>
      </p:sp>
      <p:sp>
        <p:nvSpPr>
          <p:cNvPr id="40" name="Footer Placeholder 39"/>
          <p:cNvSpPr>
            <a:spLocks noGrp="1"/>
          </p:cNvSpPr>
          <p:nvPr>
            <p:ph type="ftr" sz="quarter" idx="11"/>
          </p:nvPr>
        </p:nvSpPr>
        <p:spPr>
          <a:xfrm>
            <a:off x="562541" y="9006698"/>
            <a:ext cx="3891634" cy="519289"/>
          </a:xfrm>
        </p:spPr>
        <p:txBody>
          <a:bodyPr/>
          <a:lstStyle>
            <a:lvl1pPr>
              <a:defRPr>
                <a:solidFill>
                  <a:schemeClr val="tx1"/>
                </a:solidFill>
              </a:defRPr>
            </a:lvl1pPr>
          </a:lstStyle>
          <a:p>
            <a:r>
              <a:rPr lang="en-AU" smtClean="0"/>
              <a:t>© NSW Department of Education | Document title</a:t>
            </a:r>
            <a:endParaRPr lang="en-AU" dirty="0">
              <a:latin typeface="+mj-lt"/>
            </a:endParaRPr>
          </a:p>
        </p:txBody>
      </p:sp>
      <p:sp>
        <p:nvSpPr>
          <p:cNvPr id="41" name="Slide Number Placeholder 40"/>
          <p:cNvSpPr>
            <a:spLocks noGrp="1"/>
          </p:cNvSpPr>
          <p:nvPr>
            <p:ph type="sldNum" sz="quarter" idx="12"/>
          </p:nvPr>
        </p:nvSpPr>
        <p:spPr/>
        <p:txBody>
          <a:bodyPr/>
          <a:lstStyle>
            <a:lvl1pPr>
              <a:defRPr>
                <a:solidFill>
                  <a:schemeClr val="tx1"/>
                </a:solidFill>
              </a:defRPr>
            </a:lvl1pPr>
          </a:lstStyle>
          <a:p>
            <a:fld id="{86CB4B4D-7CA3-9044-876B-883B54F8677D}" type="slidenum">
              <a:rPr lang="en-AU" smtClean="0"/>
              <a:t>‹#›</a:t>
            </a:fld>
            <a:endParaRPr lang="en-AU"/>
          </a:p>
        </p:txBody>
      </p:sp>
      <p:grpSp>
        <p:nvGrpSpPr>
          <p:cNvPr id="49" name="Group 48"/>
          <p:cNvGrpSpPr/>
          <p:nvPr/>
        </p:nvGrpSpPr>
        <p:grpSpPr>
          <a:xfrm>
            <a:off x="7964113" y="5718392"/>
            <a:ext cx="558561" cy="480085"/>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896690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20" tIns="45710" rIns="91420" bIns="45710"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94" name="Picture 44"/>
          <p:cNvPicPr>
            <a:picLocks noChangeAspect="1" noChangeArrowheads="1"/>
          </p:cNvPicPr>
          <p:nvPr/>
        </p:nvPicPr>
        <p:blipFill rotWithShape="1">
          <a:blip r:embed="rId2">
            <a:extLst>
              <a:ext uri="{28A0092B-C50C-407E-A947-70E740481C1C}">
                <a14:useLocalDpi xmlns:a14="http://schemas.microsoft.com/office/drawing/2010/main" val="0"/>
              </a:ext>
            </a:extLst>
          </a:blip>
          <a:srcRect b="10140"/>
          <a:stretch/>
        </p:blipFill>
        <p:spPr bwMode="auto">
          <a:xfrm>
            <a:off x="0" y="4088"/>
            <a:ext cx="13004800" cy="9749512"/>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p:nvSpPr>
        <p:spPr>
          <a:xfrm>
            <a:off x="0" y="0"/>
            <a:ext cx="10906089" cy="9753600"/>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646" tIns="72823" rIns="145646" bIns="72823" rtlCol="0" anchor="ctr"/>
          <a:lstStyle/>
          <a:p>
            <a:pPr algn="ctr"/>
            <a:endParaRPr lang="en-AU"/>
          </a:p>
        </p:txBody>
      </p:sp>
      <p:sp>
        <p:nvSpPr>
          <p:cNvPr id="2" name="Title 1"/>
          <p:cNvSpPr>
            <a:spLocks noGrp="1"/>
          </p:cNvSpPr>
          <p:nvPr>
            <p:ph type="ctrTitle"/>
          </p:nvPr>
        </p:nvSpPr>
        <p:spPr>
          <a:xfrm>
            <a:off x="562540" y="2965121"/>
            <a:ext cx="7457087" cy="2321325"/>
          </a:xfrm>
        </p:spPr>
        <p:txBody>
          <a:bodyPr lIns="0" anchor="b"/>
          <a:lstStyle>
            <a:lvl1pPr>
              <a:defRPr sz="4500" cap="all" baseline="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562540" y="5663588"/>
            <a:ext cx="7457087" cy="1671085"/>
          </a:xfrm>
          <a:solidFill>
            <a:srgbClr val="FFFFFF"/>
          </a:solidFill>
        </p:spPr>
        <p:txBody>
          <a:bodyPr lIns="143352" anchor="ctr">
            <a:normAutofit/>
          </a:bodyPr>
          <a:lstStyle>
            <a:lvl1pPr marL="0" indent="0" algn="l">
              <a:spcBef>
                <a:spcPts val="0"/>
              </a:spcBef>
              <a:buNone/>
              <a:defRPr sz="3200">
                <a:solidFill>
                  <a:schemeClr val="accent1"/>
                </a:solidFill>
                <a:latin typeface="+mn-lt"/>
              </a:defRPr>
            </a:lvl1pPr>
            <a:lvl2pPr marL="728228" indent="0" algn="ctr">
              <a:buNone/>
              <a:defRPr>
                <a:solidFill>
                  <a:schemeClr val="tx1">
                    <a:tint val="75000"/>
                  </a:schemeClr>
                </a:solidFill>
              </a:defRPr>
            </a:lvl2pPr>
            <a:lvl3pPr marL="1456456" indent="0" algn="ctr">
              <a:buNone/>
              <a:defRPr>
                <a:solidFill>
                  <a:schemeClr val="tx1">
                    <a:tint val="75000"/>
                  </a:schemeClr>
                </a:solidFill>
              </a:defRPr>
            </a:lvl3pPr>
            <a:lvl4pPr marL="2184684" indent="0" algn="ctr">
              <a:buNone/>
              <a:defRPr>
                <a:solidFill>
                  <a:schemeClr val="tx1">
                    <a:tint val="75000"/>
                  </a:schemeClr>
                </a:solidFill>
              </a:defRPr>
            </a:lvl4pPr>
            <a:lvl5pPr marL="2912913" indent="0" algn="ctr">
              <a:buNone/>
              <a:defRPr>
                <a:solidFill>
                  <a:schemeClr val="tx1">
                    <a:tint val="75000"/>
                  </a:schemeClr>
                </a:solidFill>
              </a:defRPr>
            </a:lvl5pPr>
            <a:lvl6pPr marL="3641141" indent="0" algn="ctr">
              <a:buNone/>
              <a:defRPr>
                <a:solidFill>
                  <a:schemeClr val="tx1">
                    <a:tint val="75000"/>
                  </a:schemeClr>
                </a:solidFill>
              </a:defRPr>
            </a:lvl6pPr>
            <a:lvl7pPr marL="4369369" indent="0" algn="ctr">
              <a:buNone/>
              <a:defRPr>
                <a:solidFill>
                  <a:schemeClr val="tx1">
                    <a:tint val="75000"/>
                  </a:schemeClr>
                </a:solidFill>
              </a:defRPr>
            </a:lvl7pPr>
            <a:lvl8pPr marL="5097597" indent="0" algn="ctr">
              <a:buNone/>
              <a:defRPr>
                <a:solidFill>
                  <a:schemeClr val="tx1">
                    <a:tint val="75000"/>
                  </a:schemeClr>
                </a:solidFill>
              </a:defRPr>
            </a:lvl8pPr>
            <a:lvl9pPr marL="5825825" indent="0" algn="ctr">
              <a:buNone/>
              <a:defRPr>
                <a:solidFill>
                  <a:schemeClr val="tx1">
                    <a:tint val="75000"/>
                  </a:schemeClr>
                </a:solidFill>
              </a:defRPr>
            </a:lvl9pPr>
          </a:lstStyle>
          <a:p>
            <a:r>
              <a:rPr lang="en-US" smtClean="0"/>
              <a:t>Click to edit Master subtitle style</a:t>
            </a:r>
            <a:endParaRPr lang="en-AU" dirty="0"/>
          </a:p>
        </p:txBody>
      </p:sp>
      <p:grpSp>
        <p:nvGrpSpPr>
          <p:cNvPr id="53" name="Group 52"/>
          <p:cNvGrpSpPr>
            <a:grpSpLocks noChangeAspect="1"/>
          </p:cNvGrpSpPr>
          <p:nvPr/>
        </p:nvGrpSpPr>
        <p:grpSpPr>
          <a:xfrm>
            <a:off x="562540" y="667110"/>
            <a:ext cx="1992326" cy="942325"/>
            <a:chOff x="-3190875" y="-179387"/>
            <a:chExt cx="15528925" cy="5508625"/>
          </a:xfrm>
        </p:grpSpPr>
        <p:sp>
          <p:nvSpPr>
            <p:cNvPr id="54" name="Freeform 7"/>
            <p:cNvSpPr>
              <a:spLocks/>
            </p:cNvSpPr>
            <p:nvPr/>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1045" name="Straight Connector 1044"/>
          <p:cNvCxnSpPr>
            <a:endCxn id="1047" idx="2"/>
          </p:cNvCxnSpPr>
          <p:nvPr/>
        </p:nvCxnSpPr>
        <p:spPr>
          <a:xfrm>
            <a:off x="562540" y="5334522"/>
            <a:ext cx="819291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47" name="Oval 1046"/>
          <p:cNvSpPr/>
          <p:nvPr/>
        </p:nvSpPr>
        <p:spPr>
          <a:xfrm>
            <a:off x="8755450" y="4515231"/>
            <a:ext cx="1228937" cy="163858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5646" tIns="72823" rIns="145646" bIns="72823" rtlCol="0" anchor="ctr"/>
          <a:lstStyle/>
          <a:p>
            <a:pPr algn="ctr"/>
            <a:endParaRPr lang="en-AU"/>
          </a:p>
        </p:txBody>
      </p:sp>
      <p:sp>
        <p:nvSpPr>
          <p:cNvPr id="39" name="Date Placeholder 38"/>
          <p:cNvSpPr>
            <a:spLocks noGrp="1"/>
          </p:cNvSpPr>
          <p:nvPr>
            <p:ph type="dt" sz="half" idx="10"/>
          </p:nvPr>
        </p:nvSpPr>
        <p:spPr/>
        <p:txBody>
          <a:bodyPr/>
          <a:lstStyle>
            <a:lvl1pPr>
              <a:defRPr>
                <a:solidFill>
                  <a:schemeClr val="bg1"/>
                </a:solidFill>
              </a:defRPr>
            </a:lvl1pPr>
          </a:lstStyle>
          <a:p>
            <a:fld id="{D3F25847-D856-436D-80D7-68382BD3BFF9}" type="datetime4">
              <a:rPr lang="en-AU" smtClean="0"/>
              <a:t>20 October 2017</a:t>
            </a:fld>
            <a:endParaRPr lang="en-AU" dirty="0"/>
          </a:p>
        </p:txBody>
      </p:sp>
      <p:sp>
        <p:nvSpPr>
          <p:cNvPr id="40" name="Footer Placeholder 39"/>
          <p:cNvSpPr>
            <a:spLocks noGrp="1"/>
          </p:cNvSpPr>
          <p:nvPr>
            <p:ph type="ftr" sz="quarter" idx="11"/>
          </p:nvPr>
        </p:nvSpPr>
        <p:spPr>
          <a:xfrm>
            <a:off x="562541" y="9006698"/>
            <a:ext cx="3891634" cy="519289"/>
          </a:xfrm>
        </p:spPr>
        <p:txBody>
          <a:bodyPr/>
          <a:lstStyle>
            <a:lvl1pPr>
              <a:defRPr>
                <a:solidFill>
                  <a:schemeClr val="bg1"/>
                </a:solidFill>
              </a:defRPr>
            </a:lvl1pPr>
          </a:lstStyle>
          <a:p>
            <a:r>
              <a:rPr lang="en-AU" smtClean="0"/>
              <a:t>© NSW Department of Education | Document title</a:t>
            </a:r>
            <a:endParaRPr lang="en-AU" dirty="0">
              <a:latin typeface="+mj-lt"/>
            </a:endParaRPr>
          </a:p>
        </p:txBody>
      </p:sp>
      <p:sp>
        <p:nvSpPr>
          <p:cNvPr id="41" name="Slide Number Placeholder 40"/>
          <p:cNvSpPr>
            <a:spLocks noGrp="1"/>
          </p:cNvSpPr>
          <p:nvPr>
            <p:ph type="sldNum" sz="quarter" idx="12"/>
          </p:nvPr>
        </p:nvSpPr>
        <p:spPr/>
        <p:txBody>
          <a:bodyPr/>
          <a:lstStyle>
            <a:lvl1pPr>
              <a:defRPr>
                <a:solidFill>
                  <a:schemeClr val="bg1"/>
                </a:solidFill>
              </a:defRPr>
            </a:lvl1pPr>
          </a:lstStyle>
          <a:p>
            <a:fld id="{86CB4B4D-7CA3-9044-876B-883B54F8677D}" type="slidenum">
              <a:rPr lang="en-AU" smtClean="0"/>
              <a:t>‹#›</a:t>
            </a:fld>
            <a:endParaRPr lang="en-AU"/>
          </a:p>
        </p:txBody>
      </p:sp>
      <p:grpSp>
        <p:nvGrpSpPr>
          <p:cNvPr id="49" name="Group 48"/>
          <p:cNvGrpSpPr/>
          <p:nvPr/>
        </p:nvGrpSpPr>
        <p:grpSpPr>
          <a:xfrm>
            <a:off x="9090638" y="5094480"/>
            <a:ext cx="558561" cy="480085"/>
            <a:chOff x="5503863" y="2646363"/>
            <a:chExt cx="576262" cy="371476"/>
          </a:xfrm>
          <a:solidFill>
            <a:schemeClr val="bg1"/>
          </a:solidFill>
        </p:grpSpPr>
        <p:sp>
          <p:nvSpPr>
            <p:cNvPr id="50"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0"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65979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94" name="Picture 4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398119"/>
            <a:ext cx="13004800" cy="6209274"/>
          </a:xfrm>
          <a:prstGeom prst="rect">
            <a:avLst/>
          </a:prstGeom>
          <a:noFill/>
          <a:extLst>
            <a:ext uri="{909E8E84-426E-40DD-AFC4-6F175D3DCCD1}">
              <a14:hiddenFill xmlns:a14="http://schemas.microsoft.com/office/drawing/2010/main">
                <a:solidFill>
                  <a:srgbClr val="FFFFFF"/>
                </a:solidFill>
              </a14:hiddenFill>
            </a:ext>
          </a:extLst>
        </p:spPr>
      </p:pic>
      <p:sp>
        <p:nvSpPr>
          <p:cNvPr id="91" name="Rectangle 90"/>
          <p:cNvSpPr/>
          <p:nvPr/>
        </p:nvSpPr>
        <p:spPr>
          <a:xfrm>
            <a:off x="0" y="2398118"/>
            <a:ext cx="10906089" cy="6209276"/>
          </a:xfrm>
          <a:prstGeom prst="rect">
            <a:avLst/>
          </a:prstGeom>
          <a:solidFill>
            <a:srgbClr val="42596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646" tIns="72823" rIns="145646" bIns="72823" rtlCol="0" anchor="ctr"/>
          <a:lstStyle/>
          <a:p>
            <a:pPr algn="ctr"/>
            <a:endParaRPr lang="en-AU"/>
          </a:p>
        </p:txBody>
      </p:sp>
      <p:cxnSp>
        <p:nvCxnSpPr>
          <p:cNvPr id="92" name="Straight Connector 91"/>
          <p:cNvCxnSpPr>
            <a:endCxn id="93" idx="2"/>
          </p:cNvCxnSpPr>
          <p:nvPr/>
        </p:nvCxnSpPr>
        <p:spPr>
          <a:xfrm>
            <a:off x="562540" y="5942511"/>
            <a:ext cx="819291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8755450" y="5123220"/>
            <a:ext cx="1228937" cy="163858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5646" tIns="72823" rIns="145646" bIns="72823" rtlCol="0" anchor="ctr"/>
          <a:lstStyle/>
          <a:p>
            <a:pPr algn="ctr"/>
            <a:endParaRPr lang="en-AU"/>
          </a:p>
        </p:txBody>
      </p:sp>
      <p:grpSp>
        <p:nvGrpSpPr>
          <p:cNvPr id="95" name="Group 94"/>
          <p:cNvGrpSpPr/>
          <p:nvPr/>
        </p:nvGrpSpPr>
        <p:grpSpPr>
          <a:xfrm>
            <a:off x="9090638" y="5702468"/>
            <a:ext cx="558561" cy="480085"/>
            <a:chOff x="5503863" y="2646363"/>
            <a:chExt cx="576262" cy="371476"/>
          </a:xfrm>
          <a:solidFill>
            <a:schemeClr val="bg1"/>
          </a:solidFill>
        </p:grpSpPr>
        <p:sp>
          <p:nvSpPr>
            <p:cNvPr id="9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2" name="Title 1"/>
          <p:cNvSpPr>
            <a:spLocks noGrp="1"/>
          </p:cNvSpPr>
          <p:nvPr>
            <p:ph type="ctrTitle"/>
          </p:nvPr>
        </p:nvSpPr>
        <p:spPr>
          <a:xfrm>
            <a:off x="562540" y="3589033"/>
            <a:ext cx="7680853" cy="2321325"/>
          </a:xfrm>
        </p:spPr>
        <p:txBody>
          <a:bodyPr lIns="0" anchor="b"/>
          <a:lstStyle>
            <a:lvl1pPr>
              <a:defRPr sz="4500" cap="all" baseline="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562540" y="6287500"/>
            <a:ext cx="7680853" cy="1671085"/>
          </a:xfrm>
          <a:solidFill>
            <a:srgbClr val="FFFFFF"/>
          </a:solidFill>
        </p:spPr>
        <p:txBody>
          <a:bodyPr lIns="143352" anchor="ctr">
            <a:normAutofit/>
          </a:bodyPr>
          <a:lstStyle>
            <a:lvl1pPr marL="0" indent="0" algn="l">
              <a:spcBef>
                <a:spcPts val="0"/>
              </a:spcBef>
              <a:buNone/>
              <a:defRPr sz="3200">
                <a:solidFill>
                  <a:schemeClr val="accent1"/>
                </a:solidFill>
                <a:latin typeface="+mn-lt"/>
              </a:defRPr>
            </a:lvl1pPr>
            <a:lvl2pPr marL="728228" indent="0" algn="ctr">
              <a:buNone/>
              <a:defRPr>
                <a:solidFill>
                  <a:schemeClr val="tx1">
                    <a:tint val="75000"/>
                  </a:schemeClr>
                </a:solidFill>
              </a:defRPr>
            </a:lvl2pPr>
            <a:lvl3pPr marL="1456456" indent="0" algn="ctr">
              <a:buNone/>
              <a:defRPr>
                <a:solidFill>
                  <a:schemeClr val="tx1">
                    <a:tint val="75000"/>
                  </a:schemeClr>
                </a:solidFill>
              </a:defRPr>
            </a:lvl3pPr>
            <a:lvl4pPr marL="2184684" indent="0" algn="ctr">
              <a:buNone/>
              <a:defRPr>
                <a:solidFill>
                  <a:schemeClr val="tx1">
                    <a:tint val="75000"/>
                  </a:schemeClr>
                </a:solidFill>
              </a:defRPr>
            </a:lvl4pPr>
            <a:lvl5pPr marL="2912913" indent="0" algn="ctr">
              <a:buNone/>
              <a:defRPr>
                <a:solidFill>
                  <a:schemeClr val="tx1">
                    <a:tint val="75000"/>
                  </a:schemeClr>
                </a:solidFill>
              </a:defRPr>
            </a:lvl5pPr>
            <a:lvl6pPr marL="3641141" indent="0" algn="ctr">
              <a:buNone/>
              <a:defRPr>
                <a:solidFill>
                  <a:schemeClr val="tx1">
                    <a:tint val="75000"/>
                  </a:schemeClr>
                </a:solidFill>
              </a:defRPr>
            </a:lvl6pPr>
            <a:lvl7pPr marL="4369369" indent="0" algn="ctr">
              <a:buNone/>
              <a:defRPr>
                <a:solidFill>
                  <a:schemeClr val="tx1">
                    <a:tint val="75000"/>
                  </a:schemeClr>
                </a:solidFill>
              </a:defRPr>
            </a:lvl7pPr>
            <a:lvl8pPr marL="5097597" indent="0" algn="ctr">
              <a:buNone/>
              <a:defRPr>
                <a:solidFill>
                  <a:schemeClr val="tx1">
                    <a:tint val="75000"/>
                  </a:schemeClr>
                </a:solidFill>
              </a:defRPr>
            </a:lvl8pPr>
            <a:lvl9pPr marL="5825825" indent="0" algn="ctr">
              <a:buNone/>
              <a:defRPr>
                <a:solidFill>
                  <a:schemeClr val="tx1">
                    <a:tint val="75000"/>
                  </a:schemeClr>
                </a:solidFill>
              </a:defRPr>
            </a:lvl9pPr>
          </a:lstStyle>
          <a:p>
            <a:r>
              <a:rPr lang="en-US" smtClean="0"/>
              <a:t>Click to edit Master subtitle style</a:t>
            </a:r>
            <a:endParaRPr lang="en-AU" dirty="0"/>
          </a:p>
        </p:txBody>
      </p:sp>
      <p:grpSp>
        <p:nvGrpSpPr>
          <p:cNvPr id="53" name="Group 52"/>
          <p:cNvGrpSpPr>
            <a:grpSpLocks noChangeAspect="1"/>
          </p:cNvGrpSpPr>
          <p:nvPr/>
        </p:nvGrpSpPr>
        <p:grpSpPr>
          <a:xfrm>
            <a:off x="562540" y="667110"/>
            <a:ext cx="1992326" cy="942325"/>
            <a:chOff x="-3190875" y="-179387"/>
            <a:chExt cx="15528925" cy="5508625"/>
          </a:xfrm>
          <a:solidFill>
            <a:schemeClr val="tx1"/>
          </a:solidFill>
        </p:grpSpPr>
        <p:sp>
          <p:nvSpPr>
            <p:cNvPr id="54" name="Freeform 7"/>
            <p:cNvSpPr>
              <a:spLocks/>
            </p:cNvSpPr>
            <p:nvPr/>
          </p:nvSpPr>
          <p:spPr bwMode="auto">
            <a:xfrm>
              <a:off x="2598738" y="250825"/>
              <a:ext cx="98425" cy="5078413"/>
            </a:xfrm>
            <a:custGeom>
              <a:avLst/>
              <a:gdLst>
                <a:gd name="T0" fmla="*/ 13 w 26"/>
                <a:gd name="T1" fmla="*/ 0 h 1354"/>
                <a:gd name="T2" fmla="*/ 0 w 26"/>
                <a:gd name="T3" fmla="*/ 13 h 1354"/>
                <a:gd name="T4" fmla="*/ 0 w 26"/>
                <a:gd name="T5" fmla="*/ 1342 h 1354"/>
                <a:gd name="T6" fmla="*/ 13 w 26"/>
                <a:gd name="T7" fmla="*/ 1354 h 1354"/>
                <a:gd name="T8" fmla="*/ 26 w 26"/>
                <a:gd name="T9" fmla="*/ 1342 h 1354"/>
                <a:gd name="T10" fmla="*/ 26 w 26"/>
                <a:gd name="T11" fmla="*/ 13 h 1354"/>
                <a:gd name="T12" fmla="*/ 13 w 26"/>
                <a:gd name="T13" fmla="*/ 0 h 1354"/>
              </a:gdLst>
              <a:ahLst/>
              <a:cxnLst>
                <a:cxn ang="0">
                  <a:pos x="T0" y="T1"/>
                </a:cxn>
                <a:cxn ang="0">
                  <a:pos x="T2" y="T3"/>
                </a:cxn>
                <a:cxn ang="0">
                  <a:pos x="T4" y="T5"/>
                </a:cxn>
                <a:cxn ang="0">
                  <a:pos x="T6" y="T7"/>
                </a:cxn>
                <a:cxn ang="0">
                  <a:pos x="T8" y="T9"/>
                </a:cxn>
                <a:cxn ang="0">
                  <a:pos x="T10" y="T11"/>
                </a:cxn>
                <a:cxn ang="0">
                  <a:pos x="T12" y="T13"/>
                </a:cxn>
              </a:cxnLst>
              <a:rect l="0" t="0" r="r" b="b"/>
              <a:pathLst>
                <a:path w="26" h="1354">
                  <a:moveTo>
                    <a:pt x="13" y="0"/>
                  </a:moveTo>
                  <a:cubicBezTo>
                    <a:pt x="5" y="0"/>
                    <a:pt x="0" y="6"/>
                    <a:pt x="0" y="13"/>
                  </a:cubicBezTo>
                  <a:cubicBezTo>
                    <a:pt x="0" y="1342"/>
                    <a:pt x="0" y="1342"/>
                    <a:pt x="0" y="1342"/>
                  </a:cubicBezTo>
                  <a:cubicBezTo>
                    <a:pt x="0" y="1349"/>
                    <a:pt x="5" y="1354"/>
                    <a:pt x="13" y="1354"/>
                  </a:cubicBezTo>
                  <a:cubicBezTo>
                    <a:pt x="20" y="1354"/>
                    <a:pt x="26" y="1349"/>
                    <a:pt x="26" y="1342"/>
                  </a:cubicBezTo>
                  <a:cubicBezTo>
                    <a:pt x="26" y="13"/>
                    <a:pt x="26" y="13"/>
                    <a:pt x="26" y="13"/>
                  </a:cubicBezTo>
                  <a:cubicBezTo>
                    <a:pt x="26" y="6"/>
                    <a:pt x="20" y="0"/>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8"/>
            <p:cNvSpPr>
              <a:spLocks/>
            </p:cNvSpPr>
            <p:nvPr/>
          </p:nvSpPr>
          <p:spPr bwMode="auto">
            <a:xfrm>
              <a:off x="-171450" y="3097213"/>
              <a:ext cx="1946275" cy="1508125"/>
            </a:xfrm>
            <a:custGeom>
              <a:avLst/>
              <a:gdLst>
                <a:gd name="T0" fmla="*/ 864 w 1226"/>
                <a:gd name="T1" fmla="*/ 607 h 950"/>
                <a:gd name="T2" fmla="*/ 716 w 1226"/>
                <a:gd name="T3" fmla="*/ 0 h 950"/>
                <a:gd name="T4" fmla="*/ 512 w 1226"/>
                <a:gd name="T5" fmla="*/ 0 h 950"/>
                <a:gd name="T6" fmla="*/ 361 w 1226"/>
                <a:gd name="T7" fmla="*/ 603 h 950"/>
                <a:gd name="T8" fmla="*/ 224 w 1226"/>
                <a:gd name="T9" fmla="*/ 0 h 950"/>
                <a:gd name="T10" fmla="*/ 0 w 1226"/>
                <a:gd name="T11" fmla="*/ 0 h 950"/>
                <a:gd name="T12" fmla="*/ 248 w 1226"/>
                <a:gd name="T13" fmla="*/ 950 h 950"/>
                <a:gd name="T14" fmla="*/ 467 w 1226"/>
                <a:gd name="T15" fmla="*/ 950 h 950"/>
                <a:gd name="T16" fmla="*/ 612 w 1226"/>
                <a:gd name="T17" fmla="*/ 350 h 950"/>
                <a:gd name="T18" fmla="*/ 758 w 1226"/>
                <a:gd name="T19" fmla="*/ 950 h 950"/>
                <a:gd name="T20" fmla="*/ 973 w 1226"/>
                <a:gd name="T21" fmla="*/ 950 h 950"/>
                <a:gd name="T22" fmla="*/ 975 w 1226"/>
                <a:gd name="T23" fmla="*/ 941 h 950"/>
                <a:gd name="T24" fmla="*/ 1226 w 1226"/>
                <a:gd name="T25" fmla="*/ 0 h 950"/>
                <a:gd name="T26" fmla="*/ 1006 w 1226"/>
                <a:gd name="T27" fmla="*/ 0 h 950"/>
                <a:gd name="T28" fmla="*/ 864 w 1226"/>
                <a:gd name="T29" fmla="*/ 607 h 950"/>
                <a:gd name="T30" fmla="*/ 864 w 1226"/>
                <a:gd name="T31" fmla="*/ 607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6" h="950">
                  <a:moveTo>
                    <a:pt x="864" y="607"/>
                  </a:moveTo>
                  <a:lnTo>
                    <a:pt x="716" y="0"/>
                  </a:lnTo>
                  <a:lnTo>
                    <a:pt x="512" y="0"/>
                  </a:lnTo>
                  <a:lnTo>
                    <a:pt x="361" y="603"/>
                  </a:lnTo>
                  <a:lnTo>
                    <a:pt x="224" y="0"/>
                  </a:lnTo>
                  <a:lnTo>
                    <a:pt x="0" y="0"/>
                  </a:lnTo>
                  <a:lnTo>
                    <a:pt x="248" y="950"/>
                  </a:lnTo>
                  <a:lnTo>
                    <a:pt x="467" y="950"/>
                  </a:lnTo>
                  <a:lnTo>
                    <a:pt x="612" y="350"/>
                  </a:lnTo>
                  <a:lnTo>
                    <a:pt x="758" y="950"/>
                  </a:lnTo>
                  <a:lnTo>
                    <a:pt x="973" y="950"/>
                  </a:lnTo>
                  <a:lnTo>
                    <a:pt x="975" y="941"/>
                  </a:lnTo>
                  <a:lnTo>
                    <a:pt x="1226" y="0"/>
                  </a:lnTo>
                  <a:lnTo>
                    <a:pt x="1006" y="0"/>
                  </a:lnTo>
                  <a:lnTo>
                    <a:pt x="864" y="607"/>
                  </a:lnTo>
                  <a:lnTo>
                    <a:pt x="864" y="6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9"/>
            <p:cNvSpPr>
              <a:spLocks/>
            </p:cNvSpPr>
            <p:nvPr/>
          </p:nvSpPr>
          <p:spPr bwMode="auto">
            <a:xfrm>
              <a:off x="-2987675" y="3097213"/>
              <a:ext cx="1503363" cy="1508125"/>
            </a:xfrm>
            <a:custGeom>
              <a:avLst/>
              <a:gdLst>
                <a:gd name="T0" fmla="*/ 219 w 947"/>
                <a:gd name="T1" fmla="*/ 0 h 950"/>
                <a:gd name="T2" fmla="*/ 0 w 947"/>
                <a:gd name="T3" fmla="*/ 0 h 950"/>
                <a:gd name="T4" fmla="*/ 0 w 947"/>
                <a:gd name="T5" fmla="*/ 950 h 950"/>
                <a:gd name="T6" fmla="*/ 212 w 947"/>
                <a:gd name="T7" fmla="*/ 950 h 950"/>
                <a:gd name="T8" fmla="*/ 212 w 947"/>
                <a:gd name="T9" fmla="*/ 345 h 950"/>
                <a:gd name="T10" fmla="*/ 727 w 947"/>
                <a:gd name="T11" fmla="*/ 950 h 950"/>
                <a:gd name="T12" fmla="*/ 947 w 947"/>
                <a:gd name="T13" fmla="*/ 950 h 950"/>
                <a:gd name="T14" fmla="*/ 947 w 947"/>
                <a:gd name="T15" fmla="*/ 0 h 950"/>
                <a:gd name="T16" fmla="*/ 734 w 947"/>
                <a:gd name="T17" fmla="*/ 0 h 950"/>
                <a:gd name="T18" fmla="*/ 734 w 947"/>
                <a:gd name="T19" fmla="*/ 607 h 950"/>
                <a:gd name="T20" fmla="*/ 219 w 947"/>
                <a:gd name="T21" fmla="*/ 0 h 950"/>
                <a:gd name="T22" fmla="*/ 219 w 947"/>
                <a:gd name="T23" fmla="*/ 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7" h="950">
                  <a:moveTo>
                    <a:pt x="219" y="0"/>
                  </a:moveTo>
                  <a:lnTo>
                    <a:pt x="0" y="0"/>
                  </a:lnTo>
                  <a:lnTo>
                    <a:pt x="0" y="950"/>
                  </a:lnTo>
                  <a:lnTo>
                    <a:pt x="212" y="950"/>
                  </a:lnTo>
                  <a:lnTo>
                    <a:pt x="212" y="345"/>
                  </a:lnTo>
                  <a:lnTo>
                    <a:pt x="727" y="950"/>
                  </a:lnTo>
                  <a:lnTo>
                    <a:pt x="947" y="950"/>
                  </a:lnTo>
                  <a:lnTo>
                    <a:pt x="947" y="0"/>
                  </a:lnTo>
                  <a:lnTo>
                    <a:pt x="734" y="0"/>
                  </a:lnTo>
                  <a:lnTo>
                    <a:pt x="734" y="607"/>
                  </a:lnTo>
                  <a:lnTo>
                    <a:pt x="219" y="0"/>
                  </a:lnTo>
                  <a:lnTo>
                    <a:pt x="2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0"/>
            <p:cNvSpPr>
              <a:spLocks/>
            </p:cNvSpPr>
            <p:nvPr/>
          </p:nvSpPr>
          <p:spPr bwMode="auto">
            <a:xfrm>
              <a:off x="-3025775" y="4822825"/>
              <a:ext cx="438150" cy="484188"/>
            </a:xfrm>
            <a:custGeom>
              <a:avLst/>
              <a:gdLst>
                <a:gd name="T0" fmla="*/ 64 w 117"/>
                <a:gd name="T1" fmla="*/ 76 h 129"/>
                <a:gd name="T2" fmla="*/ 96 w 117"/>
                <a:gd name="T3" fmla="*/ 76 h 129"/>
                <a:gd name="T4" fmla="*/ 96 w 117"/>
                <a:gd name="T5" fmla="*/ 100 h 129"/>
                <a:gd name="T6" fmla="*/ 66 w 117"/>
                <a:gd name="T7" fmla="*/ 109 h 129"/>
                <a:gd name="T8" fmla="*/ 23 w 117"/>
                <a:gd name="T9" fmla="*/ 65 h 129"/>
                <a:gd name="T10" fmla="*/ 23 w 117"/>
                <a:gd name="T11" fmla="*/ 64 h 129"/>
                <a:gd name="T12" fmla="*/ 64 w 117"/>
                <a:gd name="T13" fmla="*/ 20 h 129"/>
                <a:gd name="T14" fmla="*/ 98 w 117"/>
                <a:gd name="T15" fmla="*/ 34 h 129"/>
                <a:gd name="T16" fmla="*/ 112 w 117"/>
                <a:gd name="T17" fmla="*/ 17 h 129"/>
                <a:gd name="T18" fmla="*/ 65 w 117"/>
                <a:gd name="T19" fmla="*/ 0 h 129"/>
                <a:gd name="T20" fmla="*/ 0 w 117"/>
                <a:gd name="T21" fmla="*/ 65 h 129"/>
                <a:gd name="T22" fmla="*/ 0 w 117"/>
                <a:gd name="T23" fmla="*/ 65 h 129"/>
                <a:gd name="T24" fmla="*/ 65 w 117"/>
                <a:gd name="T25" fmla="*/ 129 h 129"/>
                <a:gd name="T26" fmla="*/ 117 w 117"/>
                <a:gd name="T27" fmla="*/ 110 h 129"/>
                <a:gd name="T28" fmla="*/ 117 w 117"/>
                <a:gd name="T29" fmla="*/ 57 h 129"/>
                <a:gd name="T30" fmla="*/ 64 w 117"/>
                <a:gd name="T31" fmla="*/ 57 h 129"/>
                <a:gd name="T32" fmla="*/ 64 w 117"/>
                <a:gd name="T33"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9">
                  <a:moveTo>
                    <a:pt x="64" y="76"/>
                  </a:moveTo>
                  <a:cubicBezTo>
                    <a:pt x="96" y="76"/>
                    <a:pt x="96" y="76"/>
                    <a:pt x="96" y="76"/>
                  </a:cubicBezTo>
                  <a:cubicBezTo>
                    <a:pt x="96" y="100"/>
                    <a:pt x="96" y="100"/>
                    <a:pt x="96" y="100"/>
                  </a:cubicBezTo>
                  <a:cubicBezTo>
                    <a:pt x="88" y="105"/>
                    <a:pt x="77" y="109"/>
                    <a:pt x="66" y="109"/>
                  </a:cubicBezTo>
                  <a:cubicBezTo>
                    <a:pt x="40" y="109"/>
                    <a:pt x="23" y="90"/>
                    <a:pt x="23" y="65"/>
                  </a:cubicBezTo>
                  <a:cubicBezTo>
                    <a:pt x="23" y="64"/>
                    <a:pt x="23" y="64"/>
                    <a:pt x="23" y="64"/>
                  </a:cubicBezTo>
                  <a:cubicBezTo>
                    <a:pt x="23" y="40"/>
                    <a:pt x="41" y="20"/>
                    <a:pt x="64" y="20"/>
                  </a:cubicBezTo>
                  <a:cubicBezTo>
                    <a:pt x="79" y="20"/>
                    <a:pt x="89" y="26"/>
                    <a:pt x="98" y="34"/>
                  </a:cubicBezTo>
                  <a:cubicBezTo>
                    <a:pt x="112" y="17"/>
                    <a:pt x="112" y="17"/>
                    <a:pt x="112" y="17"/>
                  </a:cubicBezTo>
                  <a:cubicBezTo>
                    <a:pt x="99" y="6"/>
                    <a:pt x="86" y="0"/>
                    <a:pt x="65" y="0"/>
                  </a:cubicBezTo>
                  <a:cubicBezTo>
                    <a:pt x="27" y="0"/>
                    <a:pt x="0" y="30"/>
                    <a:pt x="0" y="65"/>
                  </a:cubicBezTo>
                  <a:cubicBezTo>
                    <a:pt x="0" y="65"/>
                    <a:pt x="0" y="65"/>
                    <a:pt x="0" y="65"/>
                  </a:cubicBezTo>
                  <a:cubicBezTo>
                    <a:pt x="0" y="101"/>
                    <a:pt x="26" y="129"/>
                    <a:pt x="65" y="129"/>
                  </a:cubicBezTo>
                  <a:cubicBezTo>
                    <a:pt x="87" y="129"/>
                    <a:pt x="104" y="120"/>
                    <a:pt x="117" y="110"/>
                  </a:cubicBezTo>
                  <a:cubicBezTo>
                    <a:pt x="117" y="57"/>
                    <a:pt x="117" y="57"/>
                    <a:pt x="117" y="57"/>
                  </a:cubicBezTo>
                  <a:cubicBezTo>
                    <a:pt x="64" y="57"/>
                    <a:pt x="64" y="57"/>
                    <a:pt x="64" y="57"/>
                  </a:cubicBezTo>
                  <a:cubicBezTo>
                    <a:pt x="64" y="76"/>
                    <a:pt x="64" y="76"/>
                    <a:pt x="64"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1"/>
            <p:cNvSpPr>
              <a:spLocks noEditPoints="1"/>
            </p:cNvSpPr>
            <p:nvPr/>
          </p:nvSpPr>
          <p:spPr bwMode="auto">
            <a:xfrm>
              <a:off x="-2538413" y="4822825"/>
              <a:ext cx="487363" cy="484188"/>
            </a:xfrm>
            <a:custGeom>
              <a:avLst/>
              <a:gdLst>
                <a:gd name="T0" fmla="*/ 65 w 130"/>
                <a:gd name="T1" fmla="*/ 0 h 129"/>
                <a:gd name="T2" fmla="*/ 0 w 130"/>
                <a:gd name="T3" fmla="*/ 65 h 129"/>
                <a:gd name="T4" fmla="*/ 0 w 130"/>
                <a:gd name="T5" fmla="*/ 65 h 129"/>
                <a:gd name="T6" fmla="*/ 65 w 130"/>
                <a:gd name="T7" fmla="*/ 129 h 129"/>
                <a:gd name="T8" fmla="*/ 130 w 130"/>
                <a:gd name="T9" fmla="*/ 65 h 129"/>
                <a:gd name="T10" fmla="*/ 130 w 130"/>
                <a:gd name="T11" fmla="*/ 64 h 129"/>
                <a:gd name="T12" fmla="*/ 65 w 130"/>
                <a:gd name="T13" fmla="*/ 0 h 129"/>
                <a:gd name="T14" fmla="*/ 107 w 130"/>
                <a:gd name="T15" fmla="*/ 65 h 129"/>
                <a:gd name="T16" fmla="*/ 65 w 130"/>
                <a:gd name="T17" fmla="*/ 109 h 129"/>
                <a:gd name="T18" fmla="*/ 23 w 130"/>
                <a:gd name="T19" fmla="*/ 65 h 129"/>
                <a:gd name="T20" fmla="*/ 23 w 130"/>
                <a:gd name="T21" fmla="*/ 64 h 129"/>
                <a:gd name="T22" fmla="*/ 65 w 130"/>
                <a:gd name="T23" fmla="*/ 20 h 129"/>
                <a:gd name="T24" fmla="*/ 107 w 130"/>
                <a:gd name="T25" fmla="*/ 65 h 129"/>
                <a:gd name="T26" fmla="*/ 107 w 130"/>
                <a:gd name="T27"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29">
                  <a:moveTo>
                    <a:pt x="65" y="0"/>
                  </a:moveTo>
                  <a:cubicBezTo>
                    <a:pt x="27" y="0"/>
                    <a:pt x="0" y="30"/>
                    <a:pt x="0" y="65"/>
                  </a:cubicBezTo>
                  <a:cubicBezTo>
                    <a:pt x="0" y="65"/>
                    <a:pt x="0" y="65"/>
                    <a:pt x="0" y="65"/>
                  </a:cubicBezTo>
                  <a:cubicBezTo>
                    <a:pt x="0" y="100"/>
                    <a:pt x="27" y="129"/>
                    <a:pt x="65" y="129"/>
                  </a:cubicBezTo>
                  <a:cubicBezTo>
                    <a:pt x="103" y="129"/>
                    <a:pt x="130" y="100"/>
                    <a:pt x="130" y="65"/>
                  </a:cubicBezTo>
                  <a:cubicBezTo>
                    <a:pt x="130" y="64"/>
                    <a:pt x="130" y="64"/>
                    <a:pt x="130" y="64"/>
                  </a:cubicBezTo>
                  <a:cubicBezTo>
                    <a:pt x="130" y="29"/>
                    <a:pt x="103" y="0"/>
                    <a:pt x="65" y="0"/>
                  </a:cubicBezTo>
                  <a:close/>
                  <a:moveTo>
                    <a:pt x="107" y="65"/>
                  </a:moveTo>
                  <a:cubicBezTo>
                    <a:pt x="107" y="89"/>
                    <a:pt x="90" y="109"/>
                    <a:pt x="65" y="109"/>
                  </a:cubicBezTo>
                  <a:cubicBezTo>
                    <a:pt x="40" y="109"/>
                    <a:pt x="23" y="89"/>
                    <a:pt x="23" y="65"/>
                  </a:cubicBezTo>
                  <a:cubicBezTo>
                    <a:pt x="23" y="64"/>
                    <a:pt x="23" y="64"/>
                    <a:pt x="23" y="64"/>
                  </a:cubicBezTo>
                  <a:cubicBezTo>
                    <a:pt x="23" y="40"/>
                    <a:pt x="40" y="20"/>
                    <a:pt x="65" y="20"/>
                  </a:cubicBezTo>
                  <a:cubicBezTo>
                    <a:pt x="89" y="20"/>
                    <a:pt x="107" y="40"/>
                    <a:pt x="107" y="65"/>
                  </a:cubicBezTo>
                  <a:cubicBezTo>
                    <a:pt x="107" y="65"/>
                    <a:pt x="107" y="65"/>
                    <a:pt x="10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2"/>
            <p:cNvSpPr>
              <a:spLocks/>
            </p:cNvSpPr>
            <p:nvPr/>
          </p:nvSpPr>
          <p:spPr bwMode="auto">
            <a:xfrm>
              <a:off x="-2058988" y="4830763"/>
              <a:ext cx="461963" cy="471488"/>
            </a:xfrm>
            <a:custGeom>
              <a:avLst/>
              <a:gdLst>
                <a:gd name="T0" fmla="*/ 147 w 291"/>
                <a:gd name="T1" fmla="*/ 227 h 297"/>
                <a:gd name="T2" fmla="*/ 57 w 291"/>
                <a:gd name="T3" fmla="*/ 0 h 297"/>
                <a:gd name="T4" fmla="*/ 0 w 291"/>
                <a:gd name="T5" fmla="*/ 0 h 297"/>
                <a:gd name="T6" fmla="*/ 123 w 291"/>
                <a:gd name="T7" fmla="*/ 297 h 297"/>
                <a:gd name="T8" fmla="*/ 168 w 291"/>
                <a:gd name="T9" fmla="*/ 297 h 297"/>
                <a:gd name="T10" fmla="*/ 291 w 291"/>
                <a:gd name="T11" fmla="*/ 0 h 297"/>
                <a:gd name="T12" fmla="*/ 234 w 291"/>
                <a:gd name="T13" fmla="*/ 0 h 297"/>
                <a:gd name="T14" fmla="*/ 147 w 291"/>
                <a:gd name="T15" fmla="*/ 227 h 297"/>
                <a:gd name="T16" fmla="*/ 147 w 291"/>
                <a:gd name="T17" fmla="*/ 22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 h="297">
                  <a:moveTo>
                    <a:pt x="147" y="227"/>
                  </a:moveTo>
                  <a:lnTo>
                    <a:pt x="57" y="0"/>
                  </a:lnTo>
                  <a:lnTo>
                    <a:pt x="0" y="0"/>
                  </a:lnTo>
                  <a:lnTo>
                    <a:pt x="123" y="297"/>
                  </a:lnTo>
                  <a:lnTo>
                    <a:pt x="168" y="297"/>
                  </a:lnTo>
                  <a:lnTo>
                    <a:pt x="291" y="0"/>
                  </a:lnTo>
                  <a:lnTo>
                    <a:pt x="234" y="0"/>
                  </a:lnTo>
                  <a:lnTo>
                    <a:pt x="147" y="227"/>
                  </a:lnTo>
                  <a:lnTo>
                    <a:pt x="147" y="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
            <p:cNvSpPr>
              <a:spLocks/>
            </p:cNvSpPr>
            <p:nvPr/>
          </p:nvSpPr>
          <p:spPr bwMode="auto">
            <a:xfrm>
              <a:off x="-1541463" y="4830763"/>
              <a:ext cx="349250" cy="468313"/>
            </a:xfrm>
            <a:custGeom>
              <a:avLst/>
              <a:gdLst>
                <a:gd name="T0" fmla="*/ 50 w 220"/>
                <a:gd name="T1" fmla="*/ 170 h 295"/>
                <a:gd name="T2" fmla="*/ 199 w 220"/>
                <a:gd name="T3" fmla="*/ 170 h 295"/>
                <a:gd name="T4" fmla="*/ 199 w 220"/>
                <a:gd name="T5" fmla="*/ 123 h 295"/>
                <a:gd name="T6" fmla="*/ 50 w 220"/>
                <a:gd name="T7" fmla="*/ 123 h 295"/>
                <a:gd name="T8" fmla="*/ 50 w 220"/>
                <a:gd name="T9" fmla="*/ 47 h 295"/>
                <a:gd name="T10" fmla="*/ 218 w 220"/>
                <a:gd name="T11" fmla="*/ 47 h 295"/>
                <a:gd name="T12" fmla="*/ 218 w 220"/>
                <a:gd name="T13" fmla="*/ 0 h 295"/>
                <a:gd name="T14" fmla="*/ 0 w 220"/>
                <a:gd name="T15" fmla="*/ 0 h 295"/>
                <a:gd name="T16" fmla="*/ 0 w 220"/>
                <a:gd name="T17" fmla="*/ 295 h 295"/>
                <a:gd name="T18" fmla="*/ 220 w 220"/>
                <a:gd name="T19" fmla="*/ 295 h 295"/>
                <a:gd name="T20" fmla="*/ 220 w 220"/>
                <a:gd name="T21" fmla="*/ 248 h 295"/>
                <a:gd name="T22" fmla="*/ 50 w 220"/>
                <a:gd name="T23" fmla="*/ 248 h 295"/>
                <a:gd name="T24" fmla="*/ 50 w 220"/>
                <a:gd name="T25" fmla="*/ 170 h 295"/>
                <a:gd name="T26" fmla="*/ 50 w 220"/>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95">
                  <a:moveTo>
                    <a:pt x="50" y="170"/>
                  </a:moveTo>
                  <a:lnTo>
                    <a:pt x="199" y="170"/>
                  </a:lnTo>
                  <a:lnTo>
                    <a:pt x="199" y="123"/>
                  </a:lnTo>
                  <a:lnTo>
                    <a:pt x="50" y="123"/>
                  </a:lnTo>
                  <a:lnTo>
                    <a:pt x="50" y="47"/>
                  </a:lnTo>
                  <a:lnTo>
                    <a:pt x="218" y="47"/>
                  </a:lnTo>
                  <a:lnTo>
                    <a:pt x="218" y="0"/>
                  </a:lnTo>
                  <a:lnTo>
                    <a:pt x="0" y="0"/>
                  </a:lnTo>
                  <a:lnTo>
                    <a:pt x="0" y="295"/>
                  </a:lnTo>
                  <a:lnTo>
                    <a:pt x="220" y="295"/>
                  </a:lnTo>
                  <a:lnTo>
                    <a:pt x="220" y="248"/>
                  </a:lnTo>
                  <a:lnTo>
                    <a:pt x="50" y="248"/>
                  </a:lnTo>
                  <a:lnTo>
                    <a:pt x="50" y="170"/>
                  </a:lnTo>
                  <a:lnTo>
                    <a:pt x="50"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4"/>
            <p:cNvSpPr>
              <a:spLocks noEditPoints="1"/>
            </p:cNvSpPr>
            <p:nvPr/>
          </p:nvSpPr>
          <p:spPr bwMode="auto">
            <a:xfrm>
              <a:off x="-1112838" y="4830763"/>
              <a:ext cx="393700" cy="468313"/>
            </a:xfrm>
            <a:custGeom>
              <a:avLst/>
              <a:gdLst>
                <a:gd name="T0" fmla="*/ 101 w 105"/>
                <a:gd name="T1" fmla="*/ 40 h 125"/>
                <a:gd name="T2" fmla="*/ 101 w 105"/>
                <a:gd name="T3" fmla="*/ 40 h 125"/>
                <a:gd name="T4" fmla="*/ 91 w 105"/>
                <a:gd name="T5" fmla="*/ 13 h 125"/>
                <a:gd name="T6" fmla="*/ 55 w 105"/>
                <a:gd name="T7" fmla="*/ 0 h 125"/>
                <a:gd name="T8" fmla="*/ 0 w 105"/>
                <a:gd name="T9" fmla="*/ 0 h 125"/>
                <a:gd name="T10" fmla="*/ 0 w 105"/>
                <a:gd name="T11" fmla="*/ 125 h 125"/>
                <a:gd name="T12" fmla="*/ 22 w 105"/>
                <a:gd name="T13" fmla="*/ 125 h 125"/>
                <a:gd name="T14" fmla="*/ 22 w 105"/>
                <a:gd name="T15" fmla="*/ 81 h 125"/>
                <a:gd name="T16" fmla="*/ 49 w 105"/>
                <a:gd name="T17" fmla="*/ 81 h 125"/>
                <a:gd name="T18" fmla="*/ 80 w 105"/>
                <a:gd name="T19" fmla="*/ 125 h 125"/>
                <a:gd name="T20" fmla="*/ 105 w 105"/>
                <a:gd name="T21" fmla="*/ 125 h 125"/>
                <a:gd name="T22" fmla="*/ 72 w 105"/>
                <a:gd name="T23" fmla="*/ 78 h 125"/>
                <a:gd name="T24" fmla="*/ 101 w 105"/>
                <a:gd name="T25" fmla="*/ 40 h 125"/>
                <a:gd name="T26" fmla="*/ 22 w 105"/>
                <a:gd name="T27" fmla="*/ 62 h 125"/>
                <a:gd name="T28" fmla="*/ 22 w 105"/>
                <a:gd name="T29" fmla="*/ 20 h 125"/>
                <a:gd name="T30" fmla="*/ 53 w 105"/>
                <a:gd name="T31" fmla="*/ 20 h 125"/>
                <a:gd name="T32" fmla="*/ 79 w 105"/>
                <a:gd name="T33" fmla="*/ 41 h 125"/>
                <a:gd name="T34" fmla="*/ 79 w 105"/>
                <a:gd name="T35" fmla="*/ 41 h 125"/>
                <a:gd name="T36" fmla="*/ 54 w 105"/>
                <a:gd name="T37" fmla="*/ 62 h 125"/>
                <a:gd name="T38" fmla="*/ 22 w 105"/>
                <a:gd name="T3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25">
                  <a:moveTo>
                    <a:pt x="101" y="40"/>
                  </a:moveTo>
                  <a:cubicBezTo>
                    <a:pt x="101" y="40"/>
                    <a:pt x="101" y="40"/>
                    <a:pt x="101" y="40"/>
                  </a:cubicBezTo>
                  <a:cubicBezTo>
                    <a:pt x="101" y="29"/>
                    <a:pt x="98" y="20"/>
                    <a:pt x="91" y="13"/>
                  </a:cubicBezTo>
                  <a:cubicBezTo>
                    <a:pt x="83" y="5"/>
                    <a:pt x="71" y="0"/>
                    <a:pt x="55" y="0"/>
                  </a:cubicBezTo>
                  <a:cubicBezTo>
                    <a:pt x="0" y="0"/>
                    <a:pt x="0" y="0"/>
                    <a:pt x="0" y="0"/>
                  </a:cubicBezTo>
                  <a:cubicBezTo>
                    <a:pt x="0" y="125"/>
                    <a:pt x="0" y="125"/>
                    <a:pt x="0" y="125"/>
                  </a:cubicBezTo>
                  <a:cubicBezTo>
                    <a:pt x="22" y="125"/>
                    <a:pt x="22" y="125"/>
                    <a:pt x="22" y="125"/>
                  </a:cubicBezTo>
                  <a:cubicBezTo>
                    <a:pt x="22" y="81"/>
                    <a:pt x="22" y="81"/>
                    <a:pt x="22" y="81"/>
                  </a:cubicBezTo>
                  <a:cubicBezTo>
                    <a:pt x="49" y="81"/>
                    <a:pt x="49" y="81"/>
                    <a:pt x="49" y="81"/>
                  </a:cubicBezTo>
                  <a:cubicBezTo>
                    <a:pt x="80" y="125"/>
                    <a:pt x="80" y="125"/>
                    <a:pt x="80" y="125"/>
                  </a:cubicBezTo>
                  <a:cubicBezTo>
                    <a:pt x="105" y="125"/>
                    <a:pt x="105" y="125"/>
                    <a:pt x="105" y="125"/>
                  </a:cubicBezTo>
                  <a:cubicBezTo>
                    <a:pt x="72" y="78"/>
                    <a:pt x="72" y="78"/>
                    <a:pt x="72" y="78"/>
                  </a:cubicBezTo>
                  <a:cubicBezTo>
                    <a:pt x="89" y="73"/>
                    <a:pt x="101" y="60"/>
                    <a:pt x="101" y="40"/>
                  </a:cubicBezTo>
                  <a:close/>
                  <a:moveTo>
                    <a:pt x="22" y="62"/>
                  </a:moveTo>
                  <a:cubicBezTo>
                    <a:pt x="22" y="20"/>
                    <a:pt x="22" y="20"/>
                    <a:pt x="22" y="20"/>
                  </a:cubicBezTo>
                  <a:cubicBezTo>
                    <a:pt x="53" y="20"/>
                    <a:pt x="53" y="20"/>
                    <a:pt x="53" y="20"/>
                  </a:cubicBezTo>
                  <a:cubicBezTo>
                    <a:pt x="70" y="20"/>
                    <a:pt x="79" y="28"/>
                    <a:pt x="79" y="41"/>
                  </a:cubicBezTo>
                  <a:cubicBezTo>
                    <a:pt x="79" y="41"/>
                    <a:pt x="79" y="41"/>
                    <a:pt x="79" y="41"/>
                  </a:cubicBezTo>
                  <a:cubicBezTo>
                    <a:pt x="79" y="54"/>
                    <a:pt x="69" y="62"/>
                    <a:pt x="54" y="62"/>
                  </a:cubicBezTo>
                  <a:cubicBezTo>
                    <a:pt x="22" y="62"/>
                    <a:pt x="22" y="62"/>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15"/>
            <p:cNvSpPr>
              <a:spLocks/>
            </p:cNvSpPr>
            <p:nvPr/>
          </p:nvSpPr>
          <p:spPr bwMode="auto">
            <a:xfrm>
              <a:off x="-658813" y="4830763"/>
              <a:ext cx="404813" cy="468313"/>
            </a:xfrm>
            <a:custGeom>
              <a:avLst/>
              <a:gdLst>
                <a:gd name="T0" fmla="*/ 203 w 255"/>
                <a:gd name="T1" fmla="*/ 203 h 295"/>
                <a:gd name="T2" fmla="*/ 47 w 255"/>
                <a:gd name="T3" fmla="*/ 0 h 295"/>
                <a:gd name="T4" fmla="*/ 0 w 255"/>
                <a:gd name="T5" fmla="*/ 0 h 295"/>
                <a:gd name="T6" fmla="*/ 0 w 255"/>
                <a:gd name="T7" fmla="*/ 295 h 295"/>
                <a:gd name="T8" fmla="*/ 49 w 255"/>
                <a:gd name="T9" fmla="*/ 295 h 295"/>
                <a:gd name="T10" fmla="*/ 49 w 255"/>
                <a:gd name="T11" fmla="*/ 85 h 295"/>
                <a:gd name="T12" fmla="*/ 212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49" y="295"/>
                  </a:lnTo>
                  <a:lnTo>
                    <a:pt x="49" y="85"/>
                  </a:lnTo>
                  <a:lnTo>
                    <a:pt x="212"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16"/>
            <p:cNvSpPr>
              <a:spLocks/>
            </p:cNvSpPr>
            <p:nvPr/>
          </p:nvSpPr>
          <p:spPr bwMode="auto">
            <a:xfrm>
              <a:off x="-171450" y="4830763"/>
              <a:ext cx="457200" cy="468313"/>
            </a:xfrm>
            <a:custGeom>
              <a:avLst/>
              <a:gdLst>
                <a:gd name="T0" fmla="*/ 144 w 288"/>
                <a:gd name="T1" fmla="*/ 139 h 295"/>
                <a:gd name="T2" fmla="*/ 54 w 288"/>
                <a:gd name="T3" fmla="*/ 0 h 295"/>
                <a:gd name="T4" fmla="*/ 0 w 288"/>
                <a:gd name="T5" fmla="*/ 0 h 295"/>
                <a:gd name="T6" fmla="*/ 0 w 288"/>
                <a:gd name="T7" fmla="*/ 295 h 295"/>
                <a:gd name="T8" fmla="*/ 52 w 288"/>
                <a:gd name="T9" fmla="*/ 295 h 295"/>
                <a:gd name="T10" fmla="*/ 52 w 288"/>
                <a:gd name="T11" fmla="*/ 85 h 295"/>
                <a:gd name="T12" fmla="*/ 141 w 288"/>
                <a:gd name="T13" fmla="*/ 222 h 295"/>
                <a:gd name="T14" fmla="*/ 144 w 288"/>
                <a:gd name="T15" fmla="*/ 222 h 295"/>
                <a:gd name="T16" fmla="*/ 236 w 288"/>
                <a:gd name="T17" fmla="*/ 85 h 295"/>
                <a:gd name="T18" fmla="*/ 236 w 288"/>
                <a:gd name="T19" fmla="*/ 295 h 295"/>
                <a:gd name="T20" fmla="*/ 288 w 288"/>
                <a:gd name="T21" fmla="*/ 295 h 295"/>
                <a:gd name="T22" fmla="*/ 288 w 288"/>
                <a:gd name="T23" fmla="*/ 0 h 295"/>
                <a:gd name="T24" fmla="*/ 234 w 288"/>
                <a:gd name="T25" fmla="*/ 0 h 295"/>
                <a:gd name="T26" fmla="*/ 144 w 288"/>
                <a:gd name="T27" fmla="*/ 139 h 295"/>
                <a:gd name="T28" fmla="*/ 144 w 288"/>
                <a:gd name="T29" fmla="*/ 13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8" h="295">
                  <a:moveTo>
                    <a:pt x="144" y="139"/>
                  </a:moveTo>
                  <a:lnTo>
                    <a:pt x="54" y="0"/>
                  </a:lnTo>
                  <a:lnTo>
                    <a:pt x="0" y="0"/>
                  </a:lnTo>
                  <a:lnTo>
                    <a:pt x="0" y="295"/>
                  </a:lnTo>
                  <a:lnTo>
                    <a:pt x="52" y="295"/>
                  </a:lnTo>
                  <a:lnTo>
                    <a:pt x="52" y="85"/>
                  </a:lnTo>
                  <a:lnTo>
                    <a:pt x="141" y="222"/>
                  </a:lnTo>
                  <a:lnTo>
                    <a:pt x="144" y="222"/>
                  </a:lnTo>
                  <a:lnTo>
                    <a:pt x="236" y="85"/>
                  </a:lnTo>
                  <a:lnTo>
                    <a:pt x="236" y="295"/>
                  </a:lnTo>
                  <a:lnTo>
                    <a:pt x="288" y="295"/>
                  </a:lnTo>
                  <a:lnTo>
                    <a:pt x="288" y="0"/>
                  </a:lnTo>
                  <a:lnTo>
                    <a:pt x="234" y="0"/>
                  </a:lnTo>
                  <a:lnTo>
                    <a:pt x="144" y="139"/>
                  </a:lnTo>
                  <a:lnTo>
                    <a:pt x="144"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7"/>
            <p:cNvSpPr>
              <a:spLocks/>
            </p:cNvSpPr>
            <p:nvPr/>
          </p:nvSpPr>
          <p:spPr bwMode="auto">
            <a:xfrm>
              <a:off x="365125" y="4830763"/>
              <a:ext cx="347663" cy="468313"/>
            </a:xfrm>
            <a:custGeom>
              <a:avLst/>
              <a:gdLst>
                <a:gd name="T0" fmla="*/ 52 w 219"/>
                <a:gd name="T1" fmla="*/ 170 h 295"/>
                <a:gd name="T2" fmla="*/ 198 w 219"/>
                <a:gd name="T3" fmla="*/ 170 h 295"/>
                <a:gd name="T4" fmla="*/ 198 w 219"/>
                <a:gd name="T5" fmla="*/ 123 h 295"/>
                <a:gd name="T6" fmla="*/ 52 w 219"/>
                <a:gd name="T7" fmla="*/ 123 h 295"/>
                <a:gd name="T8" fmla="*/ 52 w 219"/>
                <a:gd name="T9" fmla="*/ 47 h 295"/>
                <a:gd name="T10" fmla="*/ 217 w 219"/>
                <a:gd name="T11" fmla="*/ 47 h 295"/>
                <a:gd name="T12" fmla="*/ 217 w 219"/>
                <a:gd name="T13" fmla="*/ 0 h 295"/>
                <a:gd name="T14" fmla="*/ 0 w 219"/>
                <a:gd name="T15" fmla="*/ 0 h 295"/>
                <a:gd name="T16" fmla="*/ 0 w 219"/>
                <a:gd name="T17" fmla="*/ 295 h 295"/>
                <a:gd name="T18" fmla="*/ 219 w 219"/>
                <a:gd name="T19" fmla="*/ 295 h 295"/>
                <a:gd name="T20" fmla="*/ 219 w 219"/>
                <a:gd name="T21" fmla="*/ 248 h 295"/>
                <a:gd name="T22" fmla="*/ 52 w 219"/>
                <a:gd name="T23" fmla="*/ 248 h 295"/>
                <a:gd name="T24" fmla="*/ 52 w 219"/>
                <a:gd name="T25" fmla="*/ 170 h 295"/>
                <a:gd name="T26" fmla="*/ 52 w 219"/>
                <a:gd name="T27" fmla="*/ 17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295">
                  <a:moveTo>
                    <a:pt x="52" y="170"/>
                  </a:moveTo>
                  <a:lnTo>
                    <a:pt x="198" y="170"/>
                  </a:lnTo>
                  <a:lnTo>
                    <a:pt x="198" y="123"/>
                  </a:lnTo>
                  <a:lnTo>
                    <a:pt x="52" y="123"/>
                  </a:lnTo>
                  <a:lnTo>
                    <a:pt x="52" y="47"/>
                  </a:lnTo>
                  <a:lnTo>
                    <a:pt x="217" y="47"/>
                  </a:lnTo>
                  <a:lnTo>
                    <a:pt x="217" y="0"/>
                  </a:lnTo>
                  <a:lnTo>
                    <a:pt x="0" y="0"/>
                  </a:lnTo>
                  <a:lnTo>
                    <a:pt x="0" y="295"/>
                  </a:lnTo>
                  <a:lnTo>
                    <a:pt x="219" y="295"/>
                  </a:lnTo>
                  <a:lnTo>
                    <a:pt x="219" y="248"/>
                  </a:lnTo>
                  <a:lnTo>
                    <a:pt x="52" y="248"/>
                  </a:lnTo>
                  <a:lnTo>
                    <a:pt x="52" y="170"/>
                  </a:lnTo>
                  <a:lnTo>
                    <a:pt x="5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8"/>
            <p:cNvSpPr>
              <a:spLocks/>
            </p:cNvSpPr>
            <p:nvPr/>
          </p:nvSpPr>
          <p:spPr bwMode="auto">
            <a:xfrm>
              <a:off x="795338" y="4830763"/>
              <a:ext cx="404813" cy="468313"/>
            </a:xfrm>
            <a:custGeom>
              <a:avLst/>
              <a:gdLst>
                <a:gd name="T0" fmla="*/ 203 w 255"/>
                <a:gd name="T1" fmla="*/ 203 h 295"/>
                <a:gd name="T2" fmla="*/ 47 w 255"/>
                <a:gd name="T3" fmla="*/ 0 h 295"/>
                <a:gd name="T4" fmla="*/ 0 w 255"/>
                <a:gd name="T5" fmla="*/ 0 h 295"/>
                <a:gd name="T6" fmla="*/ 0 w 255"/>
                <a:gd name="T7" fmla="*/ 295 h 295"/>
                <a:gd name="T8" fmla="*/ 50 w 255"/>
                <a:gd name="T9" fmla="*/ 295 h 295"/>
                <a:gd name="T10" fmla="*/ 50 w 255"/>
                <a:gd name="T11" fmla="*/ 85 h 295"/>
                <a:gd name="T12" fmla="*/ 213 w 255"/>
                <a:gd name="T13" fmla="*/ 295 h 295"/>
                <a:gd name="T14" fmla="*/ 255 w 255"/>
                <a:gd name="T15" fmla="*/ 295 h 295"/>
                <a:gd name="T16" fmla="*/ 255 w 255"/>
                <a:gd name="T17" fmla="*/ 0 h 295"/>
                <a:gd name="T18" fmla="*/ 203 w 255"/>
                <a:gd name="T19" fmla="*/ 0 h 295"/>
                <a:gd name="T20" fmla="*/ 203 w 255"/>
                <a:gd name="T21" fmla="*/ 203 h 295"/>
                <a:gd name="T22" fmla="*/ 203 w 255"/>
                <a:gd name="T23" fmla="*/ 20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5" h="295">
                  <a:moveTo>
                    <a:pt x="203" y="203"/>
                  </a:moveTo>
                  <a:lnTo>
                    <a:pt x="47" y="0"/>
                  </a:lnTo>
                  <a:lnTo>
                    <a:pt x="0" y="0"/>
                  </a:lnTo>
                  <a:lnTo>
                    <a:pt x="0" y="295"/>
                  </a:lnTo>
                  <a:lnTo>
                    <a:pt x="50" y="295"/>
                  </a:lnTo>
                  <a:lnTo>
                    <a:pt x="50" y="85"/>
                  </a:lnTo>
                  <a:lnTo>
                    <a:pt x="213" y="295"/>
                  </a:lnTo>
                  <a:lnTo>
                    <a:pt x="255" y="295"/>
                  </a:lnTo>
                  <a:lnTo>
                    <a:pt x="255" y="0"/>
                  </a:lnTo>
                  <a:lnTo>
                    <a:pt x="203" y="0"/>
                  </a:lnTo>
                  <a:lnTo>
                    <a:pt x="203" y="203"/>
                  </a:lnTo>
                  <a:lnTo>
                    <a:pt x="20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9"/>
            <p:cNvSpPr>
              <a:spLocks/>
            </p:cNvSpPr>
            <p:nvPr/>
          </p:nvSpPr>
          <p:spPr bwMode="auto">
            <a:xfrm>
              <a:off x="1263650" y="4830763"/>
              <a:ext cx="379413" cy="468313"/>
            </a:xfrm>
            <a:custGeom>
              <a:avLst/>
              <a:gdLst>
                <a:gd name="T0" fmla="*/ 0 w 239"/>
                <a:gd name="T1" fmla="*/ 49 h 295"/>
                <a:gd name="T2" fmla="*/ 95 w 239"/>
                <a:gd name="T3" fmla="*/ 49 h 295"/>
                <a:gd name="T4" fmla="*/ 95 w 239"/>
                <a:gd name="T5" fmla="*/ 295 h 295"/>
                <a:gd name="T6" fmla="*/ 147 w 239"/>
                <a:gd name="T7" fmla="*/ 295 h 295"/>
                <a:gd name="T8" fmla="*/ 147 w 239"/>
                <a:gd name="T9" fmla="*/ 49 h 295"/>
                <a:gd name="T10" fmla="*/ 239 w 239"/>
                <a:gd name="T11" fmla="*/ 49 h 295"/>
                <a:gd name="T12" fmla="*/ 239 w 239"/>
                <a:gd name="T13" fmla="*/ 0 h 295"/>
                <a:gd name="T14" fmla="*/ 0 w 239"/>
                <a:gd name="T15" fmla="*/ 0 h 295"/>
                <a:gd name="T16" fmla="*/ 0 w 239"/>
                <a:gd name="T17" fmla="*/ 49 h 295"/>
                <a:gd name="T18" fmla="*/ 0 w 239"/>
                <a:gd name="T19" fmla="*/ 4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9" h="295">
                  <a:moveTo>
                    <a:pt x="0" y="49"/>
                  </a:moveTo>
                  <a:lnTo>
                    <a:pt x="95" y="49"/>
                  </a:lnTo>
                  <a:lnTo>
                    <a:pt x="95" y="295"/>
                  </a:lnTo>
                  <a:lnTo>
                    <a:pt x="147" y="295"/>
                  </a:lnTo>
                  <a:lnTo>
                    <a:pt x="147" y="49"/>
                  </a:lnTo>
                  <a:lnTo>
                    <a:pt x="239" y="49"/>
                  </a:lnTo>
                  <a:lnTo>
                    <a:pt x="239" y="0"/>
                  </a:lnTo>
                  <a:lnTo>
                    <a:pt x="0" y="0"/>
                  </a:lnTo>
                  <a:lnTo>
                    <a:pt x="0" y="49"/>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20"/>
            <p:cNvSpPr>
              <a:spLocks/>
            </p:cNvSpPr>
            <p:nvPr/>
          </p:nvSpPr>
          <p:spPr bwMode="auto">
            <a:xfrm>
              <a:off x="-1390650" y="3067050"/>
              <a:ext cx="1211263" cy="1571625"/>
            </a:xfrm>
            <a:custGeom>
              <a:avLst/>
              <a:gdLst>
                <a:gd name="T0" fmla="*/ 193 w 323"/>
                <a:gd name="T1" fmla="*/ 169 h 419"/>
                <a:gd name="T2" fmla="*/ 105 w 323"/>
                <a:gd name="T3" fmla="*/ 116 h 419"/>
                <a:gd name="T4" fmla="*/ 105 w 323"/>
                <a:gd name="T5" fmla="*/ 114 h 419"/>
                <a:gd name="T6" fmla="*/ 158 w 323"/>
                <a:gd name="T7" fmla="*/ 79 h 419"/>
                <a:gd name="T8" fmla="*/ 264 w 323"/>
                <a:gd name="T9" fmla="*/ 119 h 419"/>
                <a:gd name="T10" fmla="*/ 311 w 323"/>
                <a:gd name="T11" fmla="*/ 52 h 419"/>
                <a:gd name="T12" fmla="*/ 159 w 323"/>
                <a:gd name="T13" fmla="*/ 0 h 419"/>
                <a:gd name="T14" fmla="*/ 16 w 323"/>
                <a:gd name="T15" fmla="*/ 123 h 419"/>
                <a:gd name="T16" fmla="*/ 16 w 323"/>
                <a:gd name="T17" fmla="*/ 124 h 419"/>
                <a:gd name="T18" fmla="*/ 151 w 323"/>
                <a:gd name="T19" fmla="*/ 249 h 419"/>
                <a:gd name="T20" fmla="*/ 234 w 323"/>
                <a:gd name="T21" fmla="*/ 300 h 419"/>
                <a:gd name="T22" fmla="*/ 234 w 323"/>
                <a:gd name="T23" fmla="*/ 301 h 419"/>
                <a:gd name="T24" fmla="*/ 175 w 323"/>
                <a:gd name="T25" fmla="*/ 340 h 419"/>
                <a:gd name="T26" fmla="*/ 53 w 323"/>
                <a:gd name="T27" fmla="*/ 290 h 419"/>
                <a:gd name="T28" fmla="*/ 0 w 323"/>
                <a:gd name="T29" fmla="*/ 354 h 419"/>
                <a:gd name="T30" fmla="*/ 173 w 323"/>
                <a:gd name="T31" fmla="*/ 419 h 419"/>
                <a:gd name="T32" fmla="*/ 323 w 323"/>
                <a:gd name="T33" fmla="*/ 293 h 419"/>
                <a:gd name="T34" fmla="*/ 323 w 323"/>
                <a:gd name="T35" fmla="*/ 292 h 419"/>
                <a:gd name="T36" fmla="*/ 193 w 323"/>
                <a:gd name="T37" fmla="*/ 16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3" h="419">
                  <a:moveTo>
                    <a:pt x="193" y="169"/>
                  </a:moveTo>
                  <a:cubicBezTo>
                    <a:pt x="123" y="151"/>
                    <a:pt x="105" y="142"/>
                    <a:pt x="105" y="116"/>
                  </a:cubicBezTo>
                  <a:cubicBezTo>
                    <a:pt x="105" y="114"/>
                    <a:pt x="105" y="114"/>
                    <a:pt x="105" y="114"/>
                  </a:cubicBezTo>
                  <a:cubicBezTo>
                    <a:pt x="105" y="95"/>
                    <a:pt x="124" y="79"/>
                    <a:pt x="158" y="79"/>
                  </a:cubicBezTo>
                  <a:cubicBezTo>
                    <a:pt x="192" y="79"/>
                    <a:pt x="228" y="94"/>
                    <a:pt x="264" y="119"/>
                  </a:cubicBezTo>
                  <a:cubicBezTo>
                    <a:pt x="311" y="52"/>
                    <a:pt x="311" y="52"/>
                    <a:pt x="311" y="52"/>
                  </a:cubicBezTo>
                  <a:cubicBezTo>
                    <a:pt x="269" y="18"/>
                    <a:pt x="219" y="0"/>
                    <a:pt x="159" y="0"/>
                  </a:cubicBezTo>
                  <a:cubicBezTo>
                    <a:pt x="76" y="0"/>
                    <a:pt x="16" y="49"/>
                    <a:pt x="16" y="123"/>
                  </a:cubicBezTo>
                  <a:cubicBezTo>
                    <a:pt x="16" y="124"/>
                    <a:pt x="16" y="124"/>
                    <a:pt x="16" y="124"/>
                  </a:cubicBezTo>
                  <a:cubicBezTo>
                    <a:pt x="16" y="205"/>
                    <a:pt x="69" y="227"/>
                    <a:pt x="151" y="249"/>
                  </a:cubicBezTo>
                  <a:cubicBezTo>
                    <a:pt x="220" y="266"/>
                    <a:pt x="234" y="278"/>
                    <a:pt x="234" y="300"/>
                  </a:cubicBezTo>
                  <a:cubicBezTo>
                    <a:pt x="234" y="301"/>
                    <a:pt x="234" y="301"/>
                    <a:pt x="234" y="301"/>
                  </a:cubicBezTo>
                  <a:cubicBezTo>
                    <a:pt x="234" y="325"/>
                    <a:pt x="212" y="340"/>
                    <a:pt x="175" y="340"/>
                  </a:cubicBezTo>
                  <a:cubicBezTo>
                    <a:pt x="128" y="340"/>
                    <a:pt x="90" y="321"/>
                    <a:pt x="53" y="290"/>
                  </a:cubicBezTo>
                  <a:cubicBezTo>
                    <a:pt x="0" y="354"/>
                    <a:pt x="0" y="354"/>
                    <a:pt x="0" y="354"/>
                  </a:cubicBezTo>
                  <a:cubicBezTo>
                    <a:pt x="49" y="398"/>
                    <a:pt x="111" y="419"/>
                    <a:pt x="173" y="419"/>
                  </a:cubicBezTo>
                  <a:cubicBezTo>
                    <a:pt x="261" y="419"/>
                    <a:pt x="323" y="374"/>
                    <a:pt x="323" y="293"/>
                  </a:cubicBezTo>
                  <a:cubicBezTo>
                    <a:pt x="323" y="292"/>
                    <a:pt x="323" y="292"/>
                    <a:pt x="323" y="292"/>
                  </a:cubicBezTo>
                  <a:cubicBezTo>
                    <a:pt x="323" y="221"/>
                    <a:pt x="276" y="191"/>
                    <a:pt x="19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21"/>
            <p:cNvSpPr>
              <a:spLocks/>
            </p:cNvSpPr>
            <p:nvPr/>
          </p:nvSpPr>
          <p:spPr bwMode="auto">
            <a:xfrm>
              <a:off x="-2276475" y="239713"/>
              <a:ext cx="965200" cy="2339975"/>
            </a:xfrm>
            <a:custGeom>
              <a:avLst/>
              <a:gdLst>
                <a:gd name="T0" fmla="*/ 257 w 257"/>
                <a:gd name="T1" fmla="*/ 624 h 624"/>
                <a:gd name="T2" fmla="*/ 177 w 257"/>
                <a:gd name="T3" fmla="*/ 510 h 624"/>
                <a:gd name="T4" fmla="*/ 152 w 257"/>
                <a:gd name="T5" fmla="*/ 324 h 624"/>
                <a:gd name="T6" fmla="*/ 173 w 257"/>
                <a:gd name="T7" fmla="*/ 119 h 624"/>
                <a:gd name="T8" fmla="*/ 173 w 257"/>
                <a:gd name="T9" fmla="*/ 118 h 624"/>
                <a:gd name="T10" fmla="*/ 195 w 257"/>
                <a:gd name="T11" fmla="*/ 88 h 624"/>
                <a:gd name="T12" fmla="*/ 44 w 257"/>
                <a:gd name="T13" fmla="*/ 7 h 624"/>
                <a:gd name="T14" fmla="*/ 33 w 257"/>
                <a:gd name="T15" fmla="*/ 2 h 624"/>
                <a:gd name="T16" fmla="*/ 33 w 257"/>
                <a:gd name="T17" fmla="*/ 2 h 624"/>
                <a:gd name="T18" fmla="*/ 33 w 257"/>
                <a:gd name="T19" fmla="*/ 2 h 624"/>
                <a:gd name="T20" fmla="*/ 25 w 257"/>
                <a:gd name="T21" fmla="*/ 0 h 624"/>
                <a:gd name="T22" fmla="*/ 9 w 257"/>
                <a:gd name="T23" fmla="*/ 15 h 624"/>
                <a:gd name="T24" fmla="*/ 5 w 257"/>
                <a:gd name="T25" fmla="*/ 55 h 624"/>
                <a:gd name="T26" fmla="*/ 0 w 257"/>
                <a:gd name="T27" fmla="*/ 157 h 624"/>
                <a:gd name="T28" fmla="*/ 73 w 257"/>
                <a:gd name="T29" fmla="*/ 496 h 624"/>
                <a:gd name="T30" fmla="*/ 257 w 257"/>
                <a:gd name="T31"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24">
                  <a:moveTo>
                    <a:pt x="257" y="624"/>
                  </a:moveTo>
                  <a:cubicBezTo>
                    <a:pt x="229" y="602"/>
                    <a:pt x="195" y="566"/>
                    <a:pt x="177" y="510"/>
                  </a:cubicBezTo>
                  <a:cubicBezTo>
                    <a:pt x="160" y="457"/>
                    <a:pt x="152" y="394"/>
                    <a:pt x="152" y="324"/>
                  </a:cubicBezTo>
                  <a:cubicBezTo>
                    <a:pt x="152" y="226"/>
                    <a:pt x="168" y="142"/>
                    <a:pt x="173" y="119"/>
                  </a:cubicBezTo>
                  <a:cubicBezTo>
                    <a:pt x="173" y="118"/>
                    <a:pt x="173" y="118"/>
                    <a:pt x="173" y="118"/>
                  </a:cubicBezTo>
                  <a:cubicBezTo>
                    <a:pt x="176" y="104"/>
                    <a:pt x="184" y="93"/>
                    <a:pt x="195" y="88"/>
                  </a:cubicBezTo>
                  <a:cubicBezTo>
                    <a:pt x="121" y="40"/>
                    <a:pt x="57" y="12"/>
                    <a:pt x="44" y="7"/>
                  </a:cubicBezTo>
                  <a:cubicBezTo>
                    <a:pt x="37" y="4"/>
                    <a:pt x="33" y="2"/>
                    <a:pt x="33" y="2"/>
                  </a:cubicBezTo>
                  <a:cubicBezTo>
                    <a:pt x="33" y="2"/>
                    <a:pt x="33" y="2"/>
                    <a:pt x="33" y="2"/>
                  </a:cubicBezTo>
                  <a:cubicBezTo>
                    <a:pt x="33" y="2"/>
                    <a:pt x="33" y="2"/>
                    <a:pt x="33" y="2"/>
                  </a:cubicBezTo>
                  <a:cubicBezTo>
                    <a:pt x="30" y="1"/>
                    <a:pt x="27" y="0"/>
                    <a:pt x="25" y="0"/>
                  </a:cubicBezTo>
                  <a:cubicBezTo>
                    <a:pt x="16" y="0"/>
                    <a:pt x="11" y="6"/>
                    <a:pt x="9" y="15"/>
                  </a:cubicBezTo>
                  <a:cubicBezTo>
                    <a:pt x="9" y="15"/>
                    <a:pt x="7" y="30"/>
                    <a:pt x="5" y="55"/>
                  </a:cubicBezTo>
                  <a:cubicBezTo>
                    <a:pt x="3" y="78"/>
                    <a:pt x="0" y="114"/>
                    <a:pt x="0" y="157"/>
                  </a:cubicBezTo>
                  <a:cubicBezTo>
                    <a:pt x="0" y="253"/>
                    <a:pt x="13" y="391"/>
                    <a:pt x="73" y="496"/>
                  </a:cubicBezTo>
                  <a:cubicBezTo>
                    <a:pt x="119" y="576"/>
                    <a:pt x="185" y="621"/>
                    <a:pt x="257" y="6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22"/>
            <p:cNvSpPr>
              <a:spLocks/>
            </p:cNvSpPr>
            <p:nvPr/>
          </p:nvSpPr>
          <p:spPr bwMode="auto">
            <a:xfrm>
              <a:off x="-704850" y="663575"/>
              <a:ext cx="998538" cy="1968500"/>
            </a:xfrm>
            <a:custGeom>
              <a:avLst/>
              <a:gdLst>
                <a:gd name="T0" fmla="*/ 50 w 266"/>
                <a:gd name="T1" fmla="*/ 520 h 525"/>
                <a:gd name="T2" fmla="*/ 78 w 266"/>
                <a:gd name="T3" fmla="*/ 525 h 525"/>
                <a:gd name="T4" fmla="*/ 78 w 266"/>
                <a:gd name="T5" fmla="*/ 525 h 525"/>
                <a:gd name="T6" fmla="*/ 243 w 266"/>
                <a:gd name="T7" fmla="*/ 389 h 525"/>
                <a:gd name="T8" fmla="*/ 266 w 266"/>
                <a:gd name="T9" fmla="*/ 211 h 525"/>
                <a:gd name="T10" fmla="*/ 249 w 266"/>
                <a:gd name="T11" fmla="*/ 27 h 525"/>
                <a:gd name="T12" fmla="*/ 246 w 266"/>
                <a:gd name="T13" fmla="*/ 11 h 525"/>
                <a:gd name="T14" fmla="*/ 238 w 266"/>
                <a:gd name="T15" fmla="*/ 0 h 525"/>
                <a:gd name="T16" fmla="*/ 232 w 266"/>
                <a:gd name="T17" fmla="*/ 3 h 525"/>
                <a:gd name="T18" fmla="*/ 225 w 266"/>
                <a:gd name="T19" fmla="*/ 8 h 525"/>
                <a:gd name="T20" fmla="*/ 207 w 266"/>
                <a:gd name="T21" fmla="*/ 24 h 525"/>
                <a:gd name="T22" fmla="*/ 146 w 266"/>
                <a:gd name="T23" fmla="*/ 84 h 525"/>
                <a:gd name="T24" fmla="*/ 23 w 266"/>
                <a:gd name="T25" fmla="*/ 289 h 525"/>
                <a:gd name="T26" fmla="*/ 0 w 266"/>
                <a:gd name="T27" fmla="*/ 417 h 525"/>
                <a:gd name="T28" fmla="*/ 13 w 266"/>
                <a:gd name="T29" fmla="*/ 483 h 525"/>
                <a:gd name="T30" fmla="*/ 50 w 266"/>
                <a:gd name="T31" fmla="*/ 520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525">
                  <a:moveTo>
                    <a:pt x="50" y="520"/>
                  </a:moveTo>
                  <a:cubicBezTo>
                    <a:pt x="57" y="523"/>
                    <a:pt x="67" y="525"/>
                    <a:pt x="78" y="525"/>
                  </a:cubicBezTo>
                  <a:cubicBezTo>
                    <a:pt x="78" y="525"/>
                    <a:pt x="78" y="525"/>
                    <a:pt x="78" y="525"/>
                  </a:cubicBezTo>
                  <a:cubicBezTo>
                    <a:pt x="129" y="525"/>
                    <a:pt x="213" y="483"/>
                    <a:pt x="243" y="389"/>
                  </a:cubicBezTo>
                  <a:cubicBezTo>
                    <a:pt x="258" y="338"/>
                    <a:pt x="266" y="278"/>
                    <a:pt x="266" y="211"/>
                  </a:cubicBezTo>
                  <a:cubicBezTo>
                    <a:pt x="266" y="127"/>
                    <a:pt x="254" y="54"/>
                    <a:pt x="249" y="27"/>
                  </a:cubicBezTo>
                  <a:cubicBezTo>
                    <a:pt x="247" y="16"/>
                    <a:pt x="246" y="11"/>
                    <a:pt x="246" y="11"/>
                  </a:cubicBezTo>
                  <a:cubicBezTo>
                    <a:pt x="245" y="6"/>
                    <a:pt x="242" y="0"/>
                    <a:pt x="238" y="0"/>
                  </a:cubicBezTo>
                  <a:cubicBezTo>
                    <a:pt x="236" y="0"/>
                    <a:pt x="234" y="1"/>
                    <a:pt x="232" y="3"/>
                  </a:cubicBezTo>
                  <a:cubicBezTo>
                    <a:pt x="231" y="3"/>
                    <a:pt x="229" y="5"/>
                    <a:pt x="225" y="8"/>
                  </a:cubicBezTo>
                  <a:cubicBezTo>
                    <a:pt x="221" y="12"/>
                    <a:pt x="215" y="17"/>
                    <a:pt x="207" y="24"/>
                  </a:cubicBezTo>
                  <a:cubicBezTo>
                    <a:pt x="195" y="34"/>
                    <a:pt x="173" y="55"/>
                    <a:pt x="146" y="84"/>
                  </a:cubicBezTo>
                  <a:cubicBezTo>
                    <a:pt x="104" y="131"/>
                    <a:pt x="49" y="204"/>
                    <a:pt x="23" y="289"/>
                  </a:cubicBezTo>
                  <a:cubicBezTo>
                    <a:pt x="7" y="339"/>
                    <a:pt x="0" y="382"/>
                    <a:pt x="0" y="417"/>
                  </a:cubicBezTo>
                  <a:cubicBezTo>
                    <a:pt x="0" y="443"/>
                    <a:pt x="4" y="465"/>
                    <a:pt x="13" y="483"/>
                  </a:cubicBezTo>
                  <a:cubicBezTo>
                    <a:pt x="21" y="500"/>
                    <a:pt x="33" y="512"/>
                    <a:pt x="50" y="5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0" name="Freeform 23"/>
            <p:cNvSpPr>
              <a:spLocks/>
            </p:cNvSpPr>
            <p:nvPr/>
          </p:nvSpPr>
          <p:spPr bwMode="auto">
            <a:xfrm>
              <a:off x="-1597025" y="663575"/>
              <a:ext cx="900113" cy="1968500"/>
            </a:xfrm>
            <a:custGeom>
              <a:avLst/>
              <a:gdLst>
                <a:gd name="T0" fmla="*/ 238 w 240"/>
                <a:gd name="T1" fmla="*/ 267 h 525"/>
                <a:gd name="T2" fmla="*/ 240 w 240"/>
                <a:gd name="T3" fmla="*/ 261 h 525"/>
                <a:gd name="T4" fmla="*/ 43 w 240"/>
                <a:gd name="T5" fmla="*/ 8 h 525"/>
                <a:gd name="T6" fmla="*/ 36 w 240"/>
                <a:gd name="T7" fmla="*/ 3 h 525"/>
                <a:gd name="T8" fmla="*/ 29 w 240"/>
                <a:gd name="T9" fmla="*/ 0 h 525"/>
                <a:gd name="T10" fmla="*/ 21 w 240"/>
                <a:gd name="T11" fmla="*/ 11 h 525"/>
                <a:gd name="T12" fmla="*/ 18 w 240"/>
                <a:gd name="T13" fmla="*/ 27 h 525"/>
                <a:gd name="T14" fmla="*/ 10 w 240"/>
                <a:gd name="T15" fmla="*/ 70 h 525"/>
                <a:gd name="T16" fmla="*/ 0 w 240"/>
                <a:gd name="T17" fmla="*/ 211 h 525"/>
                <a:gd name="T18" fmla="*/ 24 w 240"/>
                <a:gd name="T19" fmla="*/ 388 h 525"/>
                <a:gd name="T20" fmla="*/ 193 w 240"/>
                <a:gd name="T21" fmla="*/ 525 h 525"/>
                <a:gd name="T22" fmla="*/ 193 w 240"/>
                <a:gd name="T23" fmla="*/ 525 h 525"/>
                <a:gd name="T24" fmla="*/ 222 w 240"/>
                <a:gd name="T25" fmla="*/ 520 h 525"/>
                <a:gd name="T26" fmla="*/ 235 w 240"/>
                <a:gd name="T27" fmla="*/ 513 h 525"/>
                <a:gd name="T28" fmla="*/ 224 w 240"/>
                <a:gd name="T29" fmla="*/ 495 h 525"/>
                <a:gd name="T30" fmla="*/ 209 w 240"/>
                <a:gd name="T31" fmla="*/ 417 h 525"/>
                <a:gd name="T32" fmla="*/ 233 w 240"/>
                <a:gd name="T33" fmla="*/ 281 h 525"/>
                <a:gd name="T34" fmla="*/ 238 w 240"/>
                <a:gd name="T35" fmla="*/ 26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525">
                  <a:moveTo>
                    <a:pt x="238" y="267"/>
                  </a:moveTo>
                  <a:cubicBezTo>
                    <a:pt x="238" y="265"/>
                    <a:pt x="239" y="263"/>
                    <a:pt x="240" y="261"/>
                  </a:cubicBezTo>
                  <a:cubicBezTo>
                    <a:pt x="184" y="123"/>
                    <a:pt x="57" y="20"/>
                    <a:pt x="43" y="8"/>
                  </a:cubicBezTo>
                  <a:cubicBezTo>
                    <a:pt x="38" y="5"/>
                    <a:pt x="36" y="3"/>
                    <a:pt x="36" y="3"/>
                  </a:cubicBezTo>
                  <a:cubicBezTo>
                    <a:pt x="33" y="1"/>
                    <a:pt x="31" y="0"/>
                    <a:pt x="29" y="0"/>
                  </a:cubicBezTo>
                  <a:cubicBezTo>
                    <a:pt x="25" y="0"/>
                    <a:pt x="22" y="6"/>
                    <a:pt x="21" y="11"/>
                  </a:cubicBezTo>
                  <a:cubicBezTo>
                    <a:pt x="20" y="12"/>
                    <a:pt x="19" y="17"/>
                    <a:pt x="18" y="27"/>
                  </a:cubicBezTo>
                  <a:cubicBezTo>
                    <a:pt x="16" y="34"/>
                    <a:pt x="13" y="49"/>
                    <a:pt x="10" y="70"/>
                  </a:cubicBezTo>
                  <a:cubicBezTo>
                    <a:pt x="6" y="103"/>
                    <a:pt x="0" y="154"/>
                    <a:pt x="0" y="211"/>
                  </a:cubicBezTo>
                  <a:cubicBezTo>
                    <a:pt x="0" y="279"/>
                    <a:pt x="8" y="339"/>
                    <a:pt x="24" y="388"/>
                  </a:cubicBezTo>
                  <a:cubicBezTo>
                    <a:pt x="54" y="483"/>
                    <a:pt x="140" y="525"/>
                    <a:pt x="193" y="525"/>
                  </a:cubicBezTo>
                  <a:cubicBezTo>
                    <a:pt x="193" y="525"/>
                    <a:pt x="193" y="525"/>
                    <a:pt x="193" y="525"/>
                  </a:cubicBezTo>
                  <a:cubicBezTo>
                    <a:pt x="204" y="525"/>
                    <a:pt x="214" y="523"/>
                    <a:pt x="222" y="520"/>
                  </a:cubicBezTo>
                  <a:cubicBezTo>
                    <a:pt x="226" y="518"/>
                    <a:pt x="230" y="516"/>
                    <a:pt x="235" y="513"/>
                  </a:cubicBezTo>
                  <a:cubicBezTo>
                    <a:pt x="231" y="508"/>
                    <a:pt x="227" y="502"/>
                    <a:pt x="224" y="495"/>
                  </a:cubicBezTo>
                  <a:cubicBezTo>
                    <a:pt x="214" y="474"/>
                    <a:pt x="209" y="449"/>
                    <a:pt x="209" y="417"/>
                  </a:cubicBezTo>
                  <a:cubicBezTo>
                    <a:pt x="209" y="378"/>
                    <a:pt x="217" y="332"/>
                    <a:pt x="233" y="281"/>
                  </a:cubicBezTo>
                  <a:cubicBezTo>
                    <a:pt x="235" y="276"/>
                    <a:pt x="236" y="271"/>
                    <a:pt x="238" y="2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24"/>
            <p:cNvSpPr>
              <a:spLocks/>
            </p:cNvSpPr>
            <p:nvPr/>
          </p:nvSpPr>
          <p:spPr bwMode="auto">
            <a:xfrm>
              <a:off x="-1143000" y="-179387"/>
              <a:ext cx="982663" cy="1682750"/>
            </a:xfrm>
            <a:custGeom>
              <a:avLst/>
              <a:gdLst>
                <a:gd name="T0" fmla="*/ 134 w 262"/>
                <a:gd name="T1" fmla="*/ 449 h 449"/>
                <a:gd name="T2" fmla="*/ 262 w 262"/>
                <a:gd name="T3" fmla="*/ 268 h 449"/>
                <a:gd name="T4" fmla="*/ 147 w 262"/>
                <a:gd name="T5" fmla="*/ 18 h 449"/>
                <a:gd name="T6" fmla="*/ 140 w 262"/>
                <a:gd name="T7" fmla="*/ 7 h 449"/>
                <a:gd name="T8" fmla="*/ 131 w 262"/>
                <a:gd name="T9" fmla="*/ 0 h 449"/>
                <a:gd name="T10" fmla="*/ 122 w 262"/>
                <a:gd name="T11" fmla="*/ 7 h 449"/>
                <a:gd name="T12" fmla="*/ 115 w 262"/>
                <a:gd name="T13" fmla="*/ 18 h 449"/>
                <a:gd name="T14" fmla="*/ 96 w 262"/>
                <a:gd name="T15" fmla="*/ 50 h 449"/>
                <a:gd name="T16" fmla="*/ 40 w 262"/>
                <a:gd name="T17" fmla="*/ 162 h 449"/>
                <a:gd name="T18" fmla="*/ 0 w 262"/>
                <a:gd name="T19" fmla="*/ 265 h 449"/>
                <a:gd name="T20" fmla="*/ 134 w 262"/>
                <a:gd name="T2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449">
                  <a:moveTo>
                    <a:pt x="134" y="449"/>
                  </a:moveTo>
                  <a:cubicBezTo>
                    <a:pt x="162" y="388"/>
                    <a:pt x="205" y="327"/>
                    <a:pt x="262" y="268"/>
                  </a:cubicBezTo>
                  <a:cubicBezTo>
                    <a:pt x="223" y="150"/>
                    <a:pt x="169" y="54"/>
                    <a:pt x="147" y="18"/>
                  </a:cubicBezTo>
                  <a:cubicBezTo>
                    <a:pt x="143" y="11"/>
                    <a:pt x="140" y="7"/>
                    <a:pt x="140" y="7"/>
                  </a:cubicBezTo>
                  <a:cubicBezTo>
                    <a:pt x="136" y="0"/>
                    <a:pt x="132" y="0"/>
                    <a:pt x="131" y="0"/>
                  </a:cubicBezTo>
                  <a:cubicBezTo>
                    <a:pt x="128" y="0"/>
                    <a:pt x="125" y="2"/>
                    <a:pt x="122" y="7"/>
                  </a:cubicBezTo>
                  <a:cubicBezTo>
                    <a:pt x="122" y="7"/>
                    <a:pt x="119" y="11"/>
                    <a:pt x="115" y="18"/>
                  </a:cubicBezTo>
                  <a:cubicBezTo>
                    <a:pt x="108" y="29"/>
                    <a:pt x="102" y="39"/>
                    <a:pt x="96" y="50"/>
                  </a:cubicBezTo>
                  <a:cubicBezTo>
                    <a:pt x="83" y="74"/>
                    <a:pt x="62" y="113"/>
                    <a:pt x="40" y="162"/>
                  </a:cubicBezTo>
                  <a:cubicBezTo>
                    <a:pt x="26" y="196"/>
                    <a:pt x="12" y="230"/>
                    <a:pt x="0" y="265"/>
                  </a:cubicBezTo>
                  <a:cubicBezTo>
                    <a:pt x="42" y="307"/>
                    <a:pt x="97" y="371"/>
                    <a:pt x="134"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25"/>
            <p:cNvSpPr>
              <a:spLocks/>
            </p:cNvSpPr>
            <p:nvPr/>
          </p:nvSpPr>
          <p:spPr bwMode="auto">
            <a:xfrm>
              <a:off x="15875" y="239713"/>
              <a:ext cx="952500" cy="2339975"/>
            </a:xfrm>
            <a:custGeom>
              <a:avLst/>
              <a:gdLst>
                <a:gd name="T0" fmla="*/ 61 w 254"/>
                <a:gd name="T1" fmla="*/ 88 h 624"/>
                <a:gd name="T2" fmla="*/ 82 w 254"/>
                <a:gd name="T3" fmla="*/ 118 h 624"/>
                <a:gd name="T4" fmla="*/ 82 w 254"/>
                <a:gd name="T5" fmla="*/ 119 h 624"/>
                <a:gd name="T6" fmla="*/ 103 w 254"/>
                <a:gd name="T7" fmla="*/ 324 h 624"/>
                <a:gd name="T8" fmla="*/ 78 w 254"/>
                <a:gd name="T9" fmla="*/ 510 h 624"/>
                <a:gd name="T10" fmla="*/ 0 w 254"/>
                <a:gd name="T11" fmla="*/ 624 h 624"/>
                <a:gd name="T12" fmla="*/ 182 w 254"/>
                <a:gd name="T13" fmla="*/ 496 h 624"/>
                <a:gd name="T14" fmla="*/ 254 w 254"/>
                <a:gd name="T15" fmla="*/ 157 h 624"/>
                <a:gd name="T16" fmla="*/ 250 w 254"/>
                <a:gd name="T17" fmla="*/ 55 h 624"/>
                <a:gd name="T18" fmla="*/ 245 w 254"/>
                <a:gd name="T19" fmla="*/ 15 h 624"/>
                <a:gd name="T20" fmla="*/ 230 w 254"/>
                <a:gd name="T21" fmla="*/ 0 h 624"/>
                <a:gd name="T22" fmla="*/ 222 w 254"/>
                <a:gd name="T23" fmla="*/ 2 h 624"/>
                <a:gd name="T24" fmla="*/ 222 w 254"/>
                <a:gd name="T25" fmla="*/ 2 h 624"/>
                <a:gd name="T26" fmla="*/ 222 w 254"/>
                <a:gd name="T27" fmla="*/ 2 h 624"/>
                <a:gd name="T28" fmla="*/ 211 w 254"/>
                <a:gd name="T29" fmla="*/ 7 h 624"/>
                <a:gd name="T30" fmla="*/ 182 w 254"/>
                <a:gd name="T31" fmla="*/ 20 h 624"/>
                <a:gd name="T32" fmla="*/ 178 w 254"/>
                <a:gd name="T33" fmla="*/ 22 h 624"/>
                <a:gd name="T34" fmla="*/ 72 w 254"/>
                <a:gd name="T35" fmla="*/ 80 h 624"/>
                <a:gd name="T36" fmla="*/ 61 w 254"/>
                <a:gd name="T37" fmla="*/ 8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624">
                  <a:moveTo>
                    <a:pt x="61" y="88"/>
                  </a:moveTo>
                  <a:cubicBezTo>
                    <a:pt x="71" y="93"/>
                    <a:pt x="79" y="104"/>
                    <a:pt x="82" y="118"/>
                  </a:cubicBezTo>
                  <a:cubicBezTo>
                    <a:pt x="82" y="118"/>
                    <a:pt x="82" y="118"/>
                    <a:pt x="82" y="119"/>
                  </a:cubicBezTo>
                  <a:cubicBezTo>
                    <a:pt x="87" y="142"/>
                    <a:pt x="103" y="226"/>
                    <a:pt x="103" y="324"/>
                  </a:cubicBezTo>
                  <a:cubicBezTo>
                    <a:pt x="103" y="394"/>
                    <a:pt x="95" y="457"/>
                    <a:pt x="78" y="510"/>
                  </a:cubicBezTo>
                  <a:cubicBezTo>
                    <a:pt x="61" y="566"/>
                    <a:pt x="28" y="602"/>
                    <a:pt x="0" y="624"/>
                  </a:cubicBezTo>
                  <a:cubicBezTo>
                    <a:pt x="72" y="620"/>
                    <a:pt x="136" y="575"/>
                    <a:pt x="182" y="496"/>
                  </a:cubicBezTo>
                  <a:cubicBezTo>
                    <a:pt x="242" y="391"/>
                    <a:pt x="254" y="253"/>
                    <a:pt x="254" y="157"/>
                  </a:cubicBezTo>
                  <a:cubicBezTo>
                    <a:pt x="254" y="122"/>
                    <a:pt x="253" y="88"/>
                    <a:pt x="250" y="55"/>
                  </a:cubicBezTo>
                  <a:cubicBezTo>
                    <a:pt x="248" y="30"/>
                    <a:pt x="246" y="15"/>
                    <a:pt x="245" y="15"/>
                  </a:cubicBezTo>
                  <a:cubicBezTo>
                    <a:pt x="244" y="6"/>
                    <a:pt x="239" y="0"/>
                    <a:pt x="230" y="0"/>
                  </a:cubicBezTo>
                  <a:cubicBezTo>
                    <a:pt x="228" y="0"/>
                    <a:pt x="226" y="1"/>
                    <a:pt x="222" y="2"/>
                  </a:cubicBezTo>
                  <a:cubicBezTo>
                    <a:pt x="222" y="2"/>
                    <a:pt x="222" y="2"/>
                    <a:pt x="222" y="2"/>
                  </a:cubicBezTo>
                  <a:cubicBezTo>
                    <a:pt x="222" y="2"/>
                    <a:pt x="222" y="2"/>
                    <a:pt x="222" y="2"/>
                  </a:cubicBezTo>
                  <a:cubicBezTo>
                    <a:pt x="222" y="2"/>
                    <a:pt x="218" y="4"/>
                    <a:pt x="211" y="7"/>
                  </a:cubicBezTo>
                  <a:cubicBezTo>
                    <a:pt x="204" y="10"/>
                    <a:pt x="194" y="14"/>
                    <a:pt x="182" y="20"/>
                  </a:cubicBezTo>
                  <a:cubicBezTo>
                    <a:pt x="178" y="22"/>
                    <a:pt x="178" y="22"/>
                    <a:pt x="178" y="22"/>
                  </a:cubicBezTo>
                  <a:cubicBezTo>
                    <a:pt x="142" y="39"/>
                    <a:pt x="106" y="59"/>
                    <a:pt x="72" y="80"/>
                  </a:cubicBezTo>
                  <a:cubicBezTo>
                    <a:pt x="68" y="83"/>
                    <a:pt x="64" y="85"/>
                    <a:pt x="6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6"/>
            <p:cNvSpPr>
              <a:spLocks/>
            </p:cNvSpPr>
            <p:nvPr/>
          </p:nvSpPr>
          <p:spPr bwMode="auto">
            <a:xfrm>
              <a:off x="-284163" y="-63500"/>
              <a:ext cx="581025" cy="738188"/>
            </a:xfrm>
            <a:custGeom>
              <a:avLst/>
              <a:gdLst>
                <a:gd name="T0" fmla="*/ 155 w 155"/>
                <a:gd name="T1" fmla="*/ 126 h 197"/>
                <a:gd name="T2" fmla="*/ 126 w 155"/>
                <a:gd name="T3" fmla="*/ 13 h 197"/>
                <a:gd name="T4" fmla="*/ 126 w 155"/>
                <a:gd name="T5" fmla="*/ 12 h 197"/>
                <a:gd name="T6" fmla="*/ 111 w 155"/>
                <a:gd name="T7" fmla="*/ 0 h 197"/>
                <a:gd name="T8" fmla="*/ 108 w 155"/>
                <a:gd name="T9" fmla="*/ 0 h 197"/>
                <a:gd name="T10" fmla="*/ 108 w 155"/>
                <a:gd name="T11" fmla="*/ 0 h 197"/>
                <a:gd name="T12" fmla="*/ 108 w 155"/>
                <a:gd name="T13" fmla="*/ 0 h 197"/>
                <a:gd name="T14" fmla="*/ 101 w 155"/>
                <a:gd name="T15" fmla="*/ 3 h 197"/>
                <a:gd name="T16" fmla="*/ 101 w 155"/>
                <a:gd name="T17" fmla="*/ 3 h 197"/>
                <a:gd name="T18" fmla="*/ 101 w 155"/>
                <a:gd name="T19" fmla="*/ 3 h 197"/>
                <a:gd name="T20" fmla="*/ 61 w 155"/>
                <a:gd name="T21" fmla="*/ 30 h 197"/>
                <a:gd name="T22" fmla="*/ 0 w 155"/>
                <a:gd name="T23" fmla="*/ 77 h 197"/>
                <a:gd name="T24" fmla="*/ 50 w 155"/>
                <a:gd name="T25" fmla="*/ 197 h 197"/>
                <a:gd name="T26" fmla="*/ 155 w 155"/>
                <a:gd name="T27" fmla="*/ 12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126"/>
                  </a:moveTo>
                  <a:cubicBezTo>
                    <a:pt x="144" y="70"/>
                    <a:pt x="131" y="28"/>
                    <a:pt x="126" y="13"/>
                  </a:cubicBezTo>
                  <a:cubicBezTo>
                    <a:pt x="126" y="12"/>
                    <a:pt x="126" y="12"/>
                    <a:pt x="126" y="12"/>
                  </a:cubicBezTo>
                  <a:cubicBezTo>
                    <a:pt x="123" y="4"/>
                    <a:pt x="118" y="0"/>
                    <a:pt x="111" y="0"/>
                  </a:cubicBezTo>
                  <a:cubicBezTo>
                    <a:pt x="110" y="0"/>
                    <a:pt x="109" y="0"/>
                    <a:pt x="108" y="0"/>
                  </a:cubicBezTo>
                  <a:cubicBezTo>
                    <a:pt x="108" y="0"/>
                    <a:pt x="108" y="0"/>
                    <a:pt x="108" y="0"/>
                  </a:cubicBezTo>
                  <a:cubicBezTo>
                    <a:pt x="108" y="0"/>
                    <a:pt x="108" y="0"/>
                    <a:pt x="108" y="0"/>
                  </a:cubicBezTo>
                  <a:cubicBezTo>
                    <a:pt x="106" y="0"/>
                    <a:pt x="103" y="1"/>
                    <a:pt x="101" y="3"/>
                  </a:cubicBezTo>
                  <a:cubicBezTo>
                    <a:pt x="101" y="3"/>
                    <a:pt x="101" y="3"/>
                    <a:pt x="101" y="3"/>
                  </a:cubicBezTo>
                  <a:cubicBezTo>
                    <a:pt x="101" y="3"/>
                    <a:pt x="101" y="3"/>
                    <a:pt x="101" y="3"/>
                  </a:cubicBezTo>
                  <a:cubicBezTo>
                    <a:pt x="101" y="3"/>
                    <a:pt x="85" y="12"/>
                    <a:pt x="61" y="30"/>
                  </a:cubicBezTo>
                  <a:cubicBezTo>
                    <a:pt x="47" y="40"/>
                    <a:pt x="26" y="56"/>
                    <a:pt x="0" y="77"/>
                  </a:cubicBezTo>
                  <a:cubicBezTo>
                    <a:pt x="19" y="117"/>
                    <a:pt x="36" y="157"/>
                    <a:pt x="50" y="197"/>
                  </a:cubicBezTo>
                  <a:cubicBezTo>
                    <a:pt x="82" y="172"/>
                    <a:pt x="116" y="149"/>
                    <a:pt x="155" y="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27"/>
            <p:cNvSpPr>
              <a:spLocks/>
            </p:cNvSpPr>
            <p:nvPr/>
          </p:nvSpPr>
          <p:spPr bwMode="auto">
            <a:xfrm>
              <a:off x="-1600200" y="-63500"/>
              <a:ext cx="581025" cy="738188"/>
            </a:xfrm>
            <a:custGeom>
              <a:avLst/>
              <a:gdLst>
                <a:gd name="T0" fmla="*/ 155 w 155"/>
                <a:gd name="T1" fmla="*/ 77 h 197"/>
                <a:gd name="T2" fmla="*/ 94 w 155"/>
                <a:gd name="T3" fmla="*/ 30 h 197"/>
                <a:gd name="T4" fmla="*/ 54 w 155"/>
                <a:gd name="T5" fmla="*/ 3 h 197"/>
                <a:gd name="T6" fmla="*/ 54 w 155"/>
                <a:gd name="T7" fmla="*/ 3 h 197"/>
                <a:gd name="T8" fmla="*/ 54 w 155"/>
                <a:gd name="T9" fmla="*/ 3 h 197"/>
                <a:gd name="T10" fmla="*/ 47 w 155"/>
                <a:gd name="T11" fmla="*/ 0 h 197"/>
                <a:gd name="T12" fmla="*/ 47 w 155"/>
                <a:gd name="T13" fmla="*/ 0 h 197"/>
                <a:gd name="T14" fmla="*/ 47 w 155"/>
                <a:gd name="T15" fmla="*/ 0 h 197"/>
                <a:gd name="T16" fmla="*/ 44 w 155"/>
                <a:gd name="T17" fmla="*/ 0 h 197"/>
                <a:gd name="T18" fmla="*/ 29 w 155"/>
                <a:gd name="T19" fmla="*/ 12 h 197"/>
                <a:gd name="T20" fmla="*/ 29 w 155"/>
                <a:gd name="T21" fmla="*/ 13 h 197"/>
                <a:gd name="T22" fmla="*/ 0 w 155"/>
                <a:gd name="T23" fmla="*/ 126 h 197"/>
                <a:gd name="T24" fmla="*/ 105 w 155"/>
                <a:gd name="T25" fmla="*/ 197 h 197"/>
                <a:gd name="T26" fmla="*/ 155 w 155"/>
                <a:gd name="T27" fmla="*/ 7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 h="197">
                  <a:moveTo>
                    <a:pt x="155" y="77"/>
                  </a:moveTo>
                  <a:cubicBezTo>
                    <a:pt x="135" y="60"/>
                    <a:pt x="114" y="44"/>
                    <a:pt x="94" y="30"/>
                  </a:cubicBezTo>
                  <a:cubicBezTo>
                    <a:pt x="70" y="12"/>
                    <a:pt x="54" y="3"/>
                    <a:pt x="54" y="3"/>
                  </a:cubicBezTo>
                  <a:cubicBezTo>
                    <a:pt x="54" y="3"/>
                    <a:pt x="54" y="3"/>
                    <a:pt x="54" y="3"/>
                  </a:cubicBezTo>
                  <a:cubicBezTo>
                    <a:pt x="54" y="3"/>
                    <a:pt x="54" y="3"/>
                    <a:pt x="54" y="3"/>
                  </a:cubicBezTo>
                  <a:cubicBezTo>
                    <a:pt x="52" y="1"/>
                    <a:pt x="49" y="0"/>
                    <a:pt x="47" y="0"/>
                  </a:cubicBezTo>
                  <a:cubicBezTo>
                    <a:pt x="47" y="0"/>
                    <a:pt x="47" y="0"/>
                    <a:pt x="47" y="0"/>
                  </a:cubicBezTo>
                  <a:cubicBezTo>
                    <a:pt x="47" y="0"/>
                    <a:pt x="47" y="0"/>
                    <a:pt x="47" y="0"/>
                  </a:cubicBezTo>
                  <a:cubicBezTo>
                    <a:pt x="46" y="0"/>
                    <a:pt x="45" y="0"/>
                    <a:pt x="44" y="0"/>
                  </a:cubicBezTo>
                  <a:cubicBezTo>
                    <a:pt x="37" y="0"/>
                    <a:pt x="32" y="4"/>
                    <a:pt x="29" y="12"/>
                  </a:cubicBezTo>
                  <a:cubicBezTo>
                    <a:pt x="29" y="12"/>
                    <a:pt x="29" y="12"/>
                    <a:pt x="29" y="13"/>
                  </a:cubicBezTo>
                  <a:cubicBezTo>
                    <a:pt x="24" y="28"/>
                    <a:pt x="11" y="70"/>
                    <a:pt x="0" y="126"/>
                  </a:cubicBezTo>
                  <a:cubicBezTo>
                    <a:pt x="39" y="149"/>
                    <a:pt x="73" y="172"/>
                    <a:pt x="105" y="197"/>
                  </a:cubicBezTo>
                  <a:cubicBezTo>
                    <a:pt x="119" y="158"/>
                    <a:pt x="136" y="118"/>
                    <a:pt x="155"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28"/>
            <p:cNvSpPr>
              <a:spLocks/>
            </p:cNvSpPr>
            <p:nvPr/>
          </p:nvSpPr>
          <p:spPr bwMode="auto">
            <a:xfrm>
              <a:off x="-2973388" y="914400"/>
              <a:ext cx="633413" cy="657225"/>
            </a:xfrm>
            <a:custGeom>
              <a:avLst/>
              <a:gdLst>
                <a:gd name="T0" fmla="*/ 169 w 169"/>
                <a:gd name="T1" fmla="*/ 133 h 175"/>
                <a:gd name="T2" fmla="*/ 158 w 169"/>
                <a:gd name="T3" fmla="*/ 5 h 175"/>
                <a:gd name="T4" fmla="*/ 70 w 169"/>
                <a:gd name="T5" fmla="*/ 0 h 175"/>
                <a:gd name="T6" fmla="*/ 59 w 169"/>
                <a:gd name="T7" fmla="*/ 0 h 175"/>
                <a:gd name="T8" fmla="*/ 26 w 169"/>
                <a:gd name="T9" fmla="*/ 0 h 175"/>
                <a:gd name="T10" fmla="*/ 5 w 169"/>
                <a:gd name="T11" fmla="*/ 13 h 175"/>
                <a:gd name="T12" fmla="*/ 0 w 169"/>
                <a:gd name="T13" fmla="*/ 28 h 175"/>
                <a:gd name="T14" fmla="*/ 74 w 169"/>
                <a:gd name="T15" fmla="*/ 175 h 175"/>
                <a:gd name="T16" fmla="*/ 169 w 169"/>
                <a:gd name="T17" fmla="*/ 13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133"/>
                  </a:moveTo>
                  <a:cubicBezTo>
                    <a:pt x="163" y="93"/>
                    <a:pt x="159" y="50"/>
                    <a:pt x="158" y="5"/>
                  </a:cubicBezTo>
                  <a:cubicBezTo>
                    <a:pt x="119" y="1"/>
                    <a:pt x="89" y="0"/>
                    <a:pt x="70" y="0"/>
                  </a:cubicBezTo>
                  <a:cubicBezTo>
                    <a:pt x="66" y="0"/>
                    <a:pt x="63" y="0"/>
                    <a:pt x="59" y="0"/>
                  </a:cubicBezTo>
                  <a:cubicBezTo>
                    <a:pt x="38" y="0"/>
                    <a:pt x="26" y="0"/>
                    <a:pt x="26" y="0"/>
                  </a:cubicBezTo>
                  <a:cubicBezTo>
                    <a:pt x="17" y="1"/>
                    <a:pt x="10" y="5"/>
                    <a:pt x="5" y="13"/>
                  </a:cubicBezTo>
                  <a:cubicBezTo>
                    <a:pt x="2" y="17"/>
                    <a:pt x="0" y="23"/>
                    <a:pt x="0" y="28"/>
                  </a:cubicBezTo>
                  <a:cubicBezTo>
                    <a:pt x="2" y="43"/>
                    <a:pt x="11" y="95"/>
                    <a:pt x="74" y="175"/>
                  </a:cubicBezTo>
                  <a:cubicBezTo>
                    <a:pt x="106" y="159"/>
                    <a:pt x="138" y="145"/>
                    <a:pt x="169" y="1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29"/>
            <p:cNvSpPr>
              <a:spLocks/>
            </p:cNvSpPr>
            <p:nvPr/>
          </p:nvSpPr>
          <p:spPr bwMode="auto">
            <a:xfrm>
              <a:off x="1035050" y="914400"/>
              <a:ext cx="635000" cy="657225"/>
            </a:xfrm>
            <a:custGeom>
              <a:avLst/>
              <a:gdLst>
                <a:gd name="T0" fmla="*/ 169 w 169"/>
                <a:gd name="T1" fmla="*/ 28 h 175"/>
                <a:gd name="T2" fmla="*/ 164 w 169"/>
                <a:gd name="T3" fmla="*/ 13 h 175"/>
                <a:gd name="T4" fmla="*/ 143 w 169"/>
                <a:gd name="T5" fmla="*/ 0 h 175"/>
                <a:gd name="T6" fmla="*/ 110 w 169"/>
                <a:gd name="T7" fmla="*/ 0 h 175"/>
                <a:gd name="T8" fmla="*/ 99 w 169"/>
                <a:gd name="T9" fmla="*/ 0 h 175"/>
                <a:gd name="T10" fmla="*/ 11 w 169"/>
                <a:gd name="T11" fmla="*/ 5 h 175"/>
                <a:gd name="T12" fmla="*/ 0 w 169"/>
                <a:gd name="T13" fmla="*/ 133 h 175"/>
                <a:gd name="T14" fmla="*/ 95 w 169"/>
                <a:gd name="T15" fmla="*/ 175 h 175"/>
                <a:gd name="T16" fmla="*/ 169 w 169"/>
                <a:gd name="T17" fmla="*/ 2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175">
                  <a:moveTo>
                    <a:pt x="169" y="28"/>
                  </a:moveTo>
                  <a:cubicBezTo>
                    <a:pt x="169" y="23"/>
                    <a:pt x="166" y="16"/>
                    <a:pt x="164" y="13"/>
                  </a:cubicBezTo>
                  <a:cubicBezTo>
                    <a:pt x="159" y="5"/>
                    <a:pt x="152" y="1"/>
                    <a:pt x="143" y="0"/>
                  </a:cubicBezTo>
                  <a:cubicBezTo>
                    <a:pt x="143" y="0"/>
                    <a:pt x="131" y="0"/>
                    <a:pt x="110" y="0"/>
                  </a:cubicBezTo>
                  <a:cubicBezTo>
                    <a:pt x="106" y="0"/>
                    <a:pt x="103" y="0"/>
                    <a:pt x="99" y="0"/>
                  </a:cubicBezTo>
                  <a:cubicBezTo>
                    <a:pt x="80" y="0"/>
                    <a:pt x="49" y="1"/>
                    <a:pt x="11" y="5"/>
                  </a:cubicBezTo>
                  <a:cubicBezTo>
                    <a:pt x="10" y="49"/>
                    <a:pt x="6" y="92"/>
                    <a:pt x="0" y="133"/>
                  </a:cubicBezTo>
                  <a:cubicBezTo>
                    <a:pt x="31" y="145"/>
                    <a:pt x="63" y="159"/>
                    <a:pt x="95" y="175"/>
                  </a:cubicBezTo>
                  <a:cubicBezTo>
                    <a:pt x="158" y="95"/>
                    <a:pt x="167" y="43"/>
                    <a:pt x="169"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0"/>
            <p:cNvSpPr>
              <a:spLocks/>
            </p:cNvSpPr>
            <p:nvPr/>
          </p:nvSpPr>
          <p:spPr bwMode="auto">
            <a:xfrm>
              <a:off x="401638" y="1522413"/>
              <a:ext cx="1485900" cy="1046163"/>
            </a:xfrm>
            <a:custGeom>
              <a:avLst/>
              <a:gdLst>
                <a:gd name="T0" fmla="*/ 385 w 396"/>
                <a:gd name="T1" fmla="*/ 119 h 279"/>
                <a:gd name="T2" fmla="*/ 376 w 396"/>
                <a:gd name="T3" fmla="*/ 112 h 279"/>
                <a:gd name="T4" fmla="*/ 375 w 396"/>
                <a:gd name="T5" fmla="*/ 112 h 279"/>
                <a:gd name="T6" fmla="*/ 375 w 396"/>
                <a:gd name="T7" fmla="*/ 112 h 279"/>
                <a:gd name="T8" fmla="*/ 355 w 396"/>
                <a:gd name="T9" fmla="*/ 99 h 279"/>
                <a:gd name="T10" fmla="*/ 348 w 396"/>
                <a:gd name="T11" fmla="*/ 94 h 279"/>
                <a:gd name="T12" fmla="*/ 250 w 396"/>
                <a:gd name="T13" fmla="*/ 38 h 279"/>
                <a:gd name="T14" fmla="*/ 164 w 396"/>
                <a:gd name="T15" fmla="*/ 0 h 279"/>
                <a:gd name="T16" fmla="*/ 104 w 396"/>
                <a:gd name="T17" fmla="*/ 168 h 279"/>
                <a:gd name="T18" fmla="*/ 0 w 396"/>
                <a:gd name="T19" fmla="*/ 279 h 279"/>
                <a:gd name="T20" fmla="*/ 391 w 396"/>
                <a:gd name="T21" fmla="*/ 156 h 279"/>
                <a:gd name="T22" fmla="*/ 391 w 396"/>
                <a:gd name="T23" fmla="*/ 156 h 279"/>
                <a:gd name="T24" fmla="*/ 396 w 396"/>
                <a:gd name="T25" fmla="*/ 141 h 279"/>
                <a:gd name="T26" fmla="*/ 385 w 396"/>
                <a:gd name="T27" fmla="*/ 11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6" h="279">
                  <a:moveTo>
                    <a:pt x="385" y="119"/>
                  </a:moveTo>
                  <a:cubicBezTo>
                    <a:pt x="385" y="119"/>
                    <a:pt x="382" y="117"/>
                    <a:pt x="376" y="112"/>
                  </a:cubicBezTo>
                  <a:cubicBezTo>
                    <a:pt x="375" y="112"/>
                    <a:pt x="375" y="112"/>
                    <a:pt x="375" y="112"/>
                  </a:cubicBezTo>
                  <a:cubicBezTo>
                    <a:pt x="375" y="112"/>
                    <a:pt x="375" y="112"/>
                    <a:pt x="375" y="112"/>
                  </a:cubicBezTo>
                  <a:cubicBezTo>
                    <a:pt x="371" y="109"/>
                    <a:pt x="364" y="104"/>
                    <a:pt x="355" y="99"/>
                  </a:cubicBezTo>
                  <a:cubicBezTo>
                    <a:pt x="353" y="97"/>
                    <a:pt x="350" y="96"/>
                    <a:pt x="348" y="94"/>
                  </a:cubicBezTo>
                  <a:cubicBezTo>
                    <a:pt x="327" y="80"/>
                    <a:pt x="292" y="59"/>
                    <a:pt x="250" y="38"/>
                  </a:cubicBezTo>
                  <a:cubicBezTo>
                    <a:pt x="221" y="24"/>
                    <a:pt x="192" y="11"/>
                    <a:pt x="164" y="0"/>
                  </a:cubicBezTo>
                  <a:cubicBezTo>
                    <a:pt x="151" y="65"/>
                    <a:pt x="131" y="121"/>
                    <a:pt x="104" y="168"/>
                  </a:cubicBezTo>
                  <a:cubicBezTo>
                    <a:pt x="76" y="217"/>
                    <a:pt x="41" y="255"/>
                    <a:pt x="0" y="279"/>
                  </a:cubicBezTo>
                  <a:cubicBezTo>
                    <a:pt x="298" y="263"/>
                    <a:pt x="383" y="167"/>
                    <a:pt x="391" y="156"/>
                  </a:cubicBezTo>
                  <a:cubicBezTo>
                    <a:pt x="391" y="156"/>
                    <a:pt x="391" y="156"/>
                    <a:pt x="391" y="156"/>
                  </a:cubicBezTo>
                  <a:cubicBezTo>
                    <a:pt x="394" y="151"/>
                    <a:pt x="396" y="146"/>
                    <a:pt x="396" y="141"/>
                  </a:cubicBezTo>
                  <a:cubicBezTo>
                    <a:pt x="396" y="132"/>
                    <a:pt x="392" y="124"/>
                    <a:pt x="385"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8" name="Freeform 31"/>
            <p:cNvSpPr>
              <a:spLocks/>
            </p:cNvSpPr>
            <p:nvPr/>
          </p:nvSpPr>
          <p:spPr bwMode="auto">
            <a:xfrm>
              <a:off x="-3190875" y="1522413"/>
              <a:ext cx="1485900" cy="1046163"/>
            </a:xfrm>
            <a:custGeom>
              <a:avLst/>
              <a:gdLst>
                <a:gd name="T0" fmla="*/ 396 w 396"/>
                <a:gd name="T1" fmla="*/ 279 h 279"/>
                <a:gd name="T2" fmla="*/ 292 w 396"/>
                <a:gd name="T3" fmla="*/ 168 h 279"/>
                <a:gd name="T4" fmla="*/ 232 w 396"/>
                <a:gd name="T5" fmla="*/ 0 h 279"/>
                <a:gd name="T6" fmla="*/ 20 w 396"/>
                <a:gd name="T7" fmla="*/ 112 h 279"/>
                <a:gd name="T8" fmla="*/ 11 w 396"/>
                <a:gd name="T9" fmla="*/ 119 h 279"/>
                <a:gd name="T10" fmla="*/ 0 w 396"/>
                <a:gd name="T11" fmla="*/ 141 h 279"/>
                <a:gd name="T12" fmla="*/ 5 w 396"/>
                <a:gd name="T13" fmla="*/ 156 h 279"/>
                <a:gd name="T14" fmla="*/ 5 w 396"/>
                <a:gd name="T15" fmla="*/ 157 h 279"/>
                <a:gd name="T16" fmla="*/ 7 w 396"/>
                <a:gd name="T17" fmla="*/ 159 h 279"/>
                <a:gd name="T18" fmla="*/ 8 w 396"/>
                <a:gd name="T19" fmla="*/ 160 h 279"/>
                <a:gd name="T20" fmla="*/ 23 w 396"/>
                <a:gd name="T21" fmla="*/ 174 h 279"/>
                <a:gd name="T22" fmla="*/ 94 w 396"/>
                <a:gd name="T23" fmla="*/ 217 h 279"/>
                <a:gd name="T24" fmla="*/ 396 w 396"/>
                <a:gd name="T25"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279">
                  <a:moveTo>
                    <a:pt x="396" y="279"/>
                  </a:moveTo>
                  <a:cubicBezTo>
                    <a:pt x="356" y="255"/>
                    <a:pt x="320" y="217"/>
                    <a:pt x="292" y="168"/>
                  </a:cubicBezTo>
                  <a:cubicBezTo>
                    <a:pt x="265" y="121"/>
                    <a:pt x="245" y="65"/>
                    <a:pt x="232" y="0"/>
                  </a:cubicBezTo>
                  <a:cubicBezTo>
                    <a:pt x="132" y="38"/>
                    <a:pt x="51" y="91"/>
                    <a:pt x="20" y="112"/>
                  </a:cubicBezTo>
                  <a:cubicBezTo>
                    <a:pt x="14" y="117"/>
                    <a:pt x="11" y="119"/>
                    <a:pt x="11" y="119"/>
                  </a:cubicBezTo>
                  <a:cubicBezTo>
                    <a:pt x="4" y="124"/>
                    <a:pt x="0" y="132"/>
                    <a:pt x="0" y="141"/>
                  </a:cubicBezTo>
                  <a:cubicBezTo>
                    <a:pt x="0" y="146"/>
                    <a:pt x="2" y="151"/>
                    <a:pt x="5" y="156"/>
                  </a:cubicBezTo>
                  <a:cubicBezTo>
                    <a:pt x="5" y="156"/>
                    <a:pt x="5" y="156"/>
                    <a:pt x="5" y="157"/>
                  </a:cubicBezTo>
                  <a:cubicBezTo>
                    <a:pt x="6" y="157"/>
                    <a:pt x="6" y="158"/>
                    <a:pt x="7" y="159"/>
                  </a:cubicBezTo>
                  <a:cubicBezTo>
                    <a:pt x="7" y="159"/>
                    <a:pt x="8" y="160"/>
                    <a:pt x="8" y="160"/>
                  </a:cubicBezTo>
                  <a:cubicBezTo>
                    <a:pt x="10" y="162"/>
                    <a:pt x="15" y="167"/>
                    <a:pt x="23" y="174"/>
                  </a:cubicBezTo>
                  <a:cubicBezTo>
                    <a:pt x="35" y="184"/>
                    <a:pt x="58" y="201"/>
                    <a:pt x="94" y="217"/>
                  </a:cubicBezTo>
                  <a:cubicBezTo>
                    <a:pt x="169" y="251"/>
                    <a:pt x="273" y="273"/>
                    <a:pt x="396" y="2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9" name="Freeform 32"/>
            <p:cNvSpPr>
              <a:spLocks/>
            </p:cNvSpPr>
            <p:nvPr/>
          </p:nvSpPr>
          <p:spPr bwMode="auto">
            <a:xfrm>
              <a:off x="-523875" y="2651125"/>
              <a:ext cx="1500188" cy="239713"/>
            </a:xfrm>
            <a:custGeom>
              <a:avLst/>
              <a:gdLst>
                <a:gd name="T0" fmla="*/ 7 w 400"/>
                <a:gd name="T1" fmla="*/ 31 h 64"/>
                <a:gd name="T2" fmla="*/ 54 w 400"/>
                <a:gd name="T3" fmla="*/ 29 h 64"/>
                <a:gd name="T4" fmla="*/ 182 w 400"/>
                <a:gd name="T5" fmla="*/ 47 h 64"/>
                <a:gd name="T6" fmla="*/ 292 w 400"/>
                <a:gd name="T7" fmla="*/ 64 h 64"/>
                <a:gd name="T8" fmla="*/ 392 w 400"/>
                <a:gd name="T9" fmla="*/ 37 h 64"/>
                <a:gd name="T10" fmla="*/ 399 w 400"/>
                <a:gd name="T11" fmla="*/ 18 h 64"/>
                <a:gd name="T12" fmla="*/ 373 w 400"/>
                <a:gd name="T13" fmla="*/ 0 h 64"/>
                <a:gd name="T14" fmla="*/ 301 w 400"/>
                <a:gd name="T15" fmla="*/ 8 h 64"/>
                <a:gd name="T16" fmla="*/ 285 w 400"/>
                <a:gd name="T17" fmla="*/ 10 h 64"/>
                <a:gd name="T18" fmla="*/ 227 w 400"/>
                <a:gd name="T19" fmla="*/ 13 h 64"/>
                <a:gd name="T20" fmla="*/ 181 w 400"/>
                <a:gd name="T21" fmla="*/ 12 h 64"/>
                <a:gd name="T22" fmla="*/ 180 w 400"/>
                <a:gd name="T23" fmla="*/ 12 h 64"/>
                <a:gd name="T24" fmla="*/ 129 w 400"/>
                <a:gd name="T25" fmla="*/ 12 h 64"/>
                <a:gd name="T26" fmla="*/ 3 w 400"/>
                <a:gd name="T27" fmla="*/ 25 h 64"/>
                <a:gd name="T28" fmla="*/ 0 w 400"/>
                <a:gd name="T29" fmla="*/ 29 h 64"/>
                <a:gd name="T30" fmla="*/ 5 w 400"/>
                <a:gd name="T31" fmla="*/ 31 h 64"/>
                <a:gd name="T32" fmla="*/ 7 w 400"/>
                <a:gd name="T3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64">
                  <a:moveTo>
                    <a:pt x="7" y="31"/>
                  </a:moveTo>
                  <a:cubicBezTo>
                    <a:pt x="23" y="29"/>
                    <a:pt x="39" y="29"/>
                    <a:pt x="54" y="29"/>
                  </a:cubicBezTo>
                  <a:cubicBezTo>
                    <a:pt x="109" y="29"/>
                    <a:pt x="146" y="38"/>
                    <a:pt x="182" y="47"/>
                  </a:cubicBezTo>
                  <a:cubicBezTo>
                    <a:pt x="216" y="56"/>
                    <a:pt x="248" y="64"/>
                    <a:pt x="292" y="64"/>
                  </a:cubicBezTo>
                  <a:cubicBezTo>
                    <a:pt x="339" y="64"/>
                    <a:pt x="377" y="54"/>
                    <a:pt x="392" y="37"/>
                  </a:cubicBezTo>
                  <a:cubicBezTo>
                    <a:pt x="397" y="31"/>
                    <a:pt x="400" y="25"/>
                    <a:pt x="399" y="18"/>
                  </a:cubicBezTo>
                  <a:cubicBezTo>
                    <a:pt x="398" y="6"/>
                    <a:pt x="394" y="0"/>
                    <a:pt x="373" y="0"/>
                  </a:cubicBezTo>
                  <a:cubicBezTo>
                    <a:pt x="358" y="0"/>
                    <a:pt x="335" y="3"/>
                    <a:pt x="301" y="8"/>
                  </a:cubicBezTo>
                  <a:cubicBezTo>
                    <a:pt x="296" y="9"/>
                    <a:pt x="290" y="9"/>
                    <a:pt x="285" y="10"/>
                  </a:cubicBezTo>
                  <a:cubicBezTo>
                    <a:pt x="270" y="12"/>
                    <a:pt x="252" y="13"/>
                    <a:pt x="227" y="13"/>
                  </a:cubicBezTo>
                  <a:cubicBezTo>
                    <a:pt x="213" y="13"/>
                    <a:pt x="197" y="13"/>
                    <a:pt x="181" y="12"/>
                  </a:cubicBezTo>
                  <a:cubicBezTo>
                    <a:pt x="180" y="12"/>
                    <a:pt x="180" y="12"/>
                    <a:pt x="180" y="12"/>
                  </a:cubicBezTo>
                  <a:cubicBezTo>
                    <a:pt x="164" y="12"/>
                    <a:pt x="146" y="12"/>
                    <a:pt x="129" y="12"/>
                  </a:cubicBezTo>
                  <a:cubicBezTo>
                    <a:pt x="92" y="12"/>
                    <a:pt x="45" y="13"/>
                    <a:pt x="3" y="25"/>
                  </a:cubicBezTo>
                  <a:cubicBezTo>
                    <a:pt x="1" y="25"/>
                    <a:pt x="0" y="28"/>
                    <a:pt x="0" y="29"/>
                  </a:cubicBezTo>
                  <a:cubicBezTo>
                    <a:pt x="0" y="30"/>
                    <a:pt x="3" y="31"/>
                    <a:pt x="5" y="31"/>
                  </a:cubicBezTo>
                  <a:cubicBezTo>
                    <a:pt x="5" y="31"/>
                    <a:pt x="6" y="31"/>
                    <a:pt x="7"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0" name="Freeform 33"/>
            <p:cNvSpPr>
              <a:spLocks/>
            </p:cNvSpPr>
            <p:nvPr/>
          </p:nvSpPr>
          <p:spPr bwMode="auto">
            <a:xfrm>
              <a:off x="-2279650" y="2651125"/>
              <a:ext cx="1500188" cy="239713"/>
            </a:xfrm>
            <a:custGeom>
              <a:avLst/>
              <a:gdLst>
                <a:gd name="T0" fmla="*/ 346 w 400"/>
                <a:gd name="T1" fmla="*/ 29 h 64"/>
                <a:gd name="T2" fmla="*/ 393 w 400"/>
                <a:gd name="T3" fmla="*/ 31 h 64"/>
                <a:gd name="T4" fmla="*/ 395 w 400"/>
                <a:gd name="T5" fmla="*/ 31 h 64"/>
                <a:gd name="T6" fmla="*/ 400 w 400"/>
                <a:gd name="T7" fmla="*/ 29 h 64"/>
                <a:gd name="T8" fmla="*/ 397 w 400"/>
                <a:gd name="T9" fmla="*/ 25 h 64"/>
                <a:gd name="T10" fmla="*/ 271 w 400"/>
                <a:gd name="T11" fmla="*/ 12 h 64"/>
                <a:gd name="T12" fmla="*/ 271 w 400"/>
                <a:gd name="T13" fmla="*/ 12 h 64"/>
                <a:gd name="T14" fmla="*/ 220 w 400"/>
                <a:gd name="T15" fmla="*/ 12 h 64"/>
                <a:gd name="T16" fmla="*/ 219 w 400"/>
                <a:gd name="T17" fmla="*/ 12 h 64"/>
                <a:gd name="T18" fmla="*/ 173 w 400"/>
                <a:gd name="T19" fmla="*/ 13 h 64"/>
                <a:gd name="T20" fmla="*/ 115 w 400"/>
                <a:gd name="T21" fmla="*/ 10 h 64"/>
                <a:gd name="T22" fmla="*/ 99 w 400"/>
                <a:gd name="T23" fmla="*/ 8 h 64"/>
                <a:gd name="T24" fmla="*/ 27 w 400"/>
                <a:gd name="T25" fmla="*/ 0 h 64"/>
                <a:gd name="T26" fmla="*/ 1 w 400"/>
                <a:gd name="T27" fmla="*/ 18 h 64"/>
                <a:gd name="T28" fmla="*/ 8 w 400"/>
                <a:gd name="T29" fmla="*/ 37 h 64"/>
                <a:gd name="T30" fmla="*/ 108 w 400"/>
                <a:gd name="T31" fmla="*/ 64 h 64"/>
                <a:gd name="T32" fmla="*/ 218 w 400"/>
                <a:gd name="T33" fmla="*/ 47 h 64"/>
                <a:gd name="T34" fmla="*/ 346 w 400"/>
                <a:gd name="T35" fmla="*/ 2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64">
                  <a:moveTo>
                    <a:pt x="346" y="29"/>
                  </a:moveTo>
                  <a:cubicBezTo>
                    <a:pt x="361" y="29"/>
                    <a:pt x="377" y="29"/>
                    <a:pt x="393" y="31"/>
                  </a:cubicBezTo>
                  <a:cubicBezTo>
                    <a:pt x="394" y="31"/>
                    <a:pt x="394" y="31"/>
                    <a:pt x="395" y="31"/>
                  </a:cubicBezTo>
                  <a:cubicBezTo>
                    <a:pt x="397" y="31"/>
                    <a:pt x="400" y="30"/>
                    <a:pt x="400" y="29"/>
                  </a:cubicBezTo>
                  <a:cubicBezTo>
                    <a:pt x="400" y="28"/>
                    <a:pt x="399" y="25"/>
                    <a:pt x="397" y="25"/>
                  </a:cubicBezTo>
                  <a:cubicBezTo>
                    <a:pt x="355" y="13"/>
                    <a:pt x="308" y="12"/>
                    <a:pt x="271" y="12"/>
                  </a:cubicBezTo>
                  <a:cubicBezTo>
                    <a:pt x="271" y="12"/>
                    <a:pt x="271" y="12"/>
                    <a:pt x="271" y="12"/>
                  </a:cubicBezTo>
                  <a:cubicBezTo>
                    <a:pt x="254" y="12"/>
                    <a:pt x="236" y="12"/>
                    <a:pt x="220" y="12"/>
                  </a:cubicBezTo>
                  <a:cubicBezTo>
                    <a:pt x="219" y="12"/>
                    <a:pt x="219" y="12"/>
                    <a:pt x="219" y="12"/>
                  </a:cubicBezTo>
                  <a:cubicBezTo>
                    <a:pt x="203" y="13"/>
                    <a:pt x="187" y="13"/>
                    <a:pt x="173" y="13"/>
                  </a:cubicBezTo>
                  <a:cubicBezTo>
                    <a:pt x="148" y="13"/>
                    <a:pt x="130" y="12"/>
                    <a:pt x="115" y="10"/>
                  </a:cubicBezTo>
                  <a:cubicBezTo>
                    <a:pt x="109" y="9"/>
                    <a:pt x="104" y="9"/>
                    <a:pt x="99" y="8"/>
                  </a:cubicBezTo>
                  <a:cubicBezTo>
                    <a:pt x="65" y="3"/>
                    <a:pt x="42" y="0"/>
                    <a:pt x="27" y="0"/>
                  </a:cubicBezTo>
                  <a:cubicBezTo>
                    <a:pt x="6" y="0"/>
                    <a:pt x="2" y="6"/>
                    <a:pt x="1" y="18"/>
                  </a:cubicBezTo>
                  <a:cubicBezTo>
                    <a:pt x="0" y="25"/>
                    <a:pt x="3" y="31"/>
                    <a:pt x="8" y="37"/>
                  </a:cubicBezTo>
                  <a:cubicBezTo>
                    <a:pt x="23" y="53"/>
                    <a:pt x="61" y="64"/>
                    <a:pt x="108" y="64"/>
                  </a:cubicBezTo>
                  <a:cubicBezTo>
                    <a:pt x="152" y="64"/>
                    <a:pt x="184" y="56"/>
                    <a:pt x="218" y="47"/>
                  </a:cubicBezTo>
                  <a:cubicBezTo>
                    <a:pt x="254" y="38"/>
                    <a:pt x="291" y="29"/>
                    <a:pt x="34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1" name="Freeform 34"/>
            <p:cNvSpPr>
              <a:spLocks/>
            </p:cNvSpPr>
            <p:nvPr/>
          </p:nvSpPr>
          <p:spPr bwMode="auto">
            <a:xfrm>
              <a:off x="3424238" y="3930650"/>
              <a:ext cx="1023938" cy="1368425"/>
            </a:xfrm>
            <a:custGeom>
              <a:avLst/>
              <a:gdLst>
                <a:gd name="T0" fmla="*/ 0 w 645"/>
                <a:gd name="T1" fmla="*/ 0 h 862"/>
                <a:gd name="T2" fmla="*/ 640 w 645"/>
                <a:gd name="T3" fmla="*/ 0 h 862"/>
                <a:gd name="T4" fmla="*/ 640 w 645"/>
                <a:gd name="T5" fmla="*/ 134 h 862"/>
                <a:gd name="T6" fmla="*/ 151 w 645"/>
                <a:gd name="T7" fmla="*/ 134 h 862"/>
                <a:gd name="T8" fmla="*/ 151 w 645"/>
                <a:gd name="T9" fmla="*/ 359 h 862"/>
                <a:gd name="T10" fmla="*/ 584 w 645"/>
                <a:gd name="T11" fmla="*/ 359 h 862"/>
                <a:gd name="T12" fmla="*/ 584 w 645"/>
                <a:gd name="T13" fmla="*/ 496 h 862"/>
                <a:gd name="T14" fmla="*/ 151 w 645"/>
                <a:gd name="T15" fmla="*/ 496 h 862"/>
                <a:gd name="T16" fmla="*/ 151 w 645"/>
                <a:gd name="T17" fmla="*/ 727 h 862"/>
                <a:gd name="T18" fmla="*/ 645 w 645"/>
                <a:gd name="T19" fmla="*/ 727 h 862"/>
                <a:gd name="T20" fmla="*/ 645 w 645"/>
                <a:gd name="T21" fmla="*/ 862 h 862"/>
                <a:gd name="T22" fmla="*/ 0 w 645"/>
                <a:gd name="T23" fmla="*/ 862 h 862"/>
                <a:gd name="T24" fmla="*/ 0 w 645"/>
                <a:gd name="T25"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862">
                  <a:moveTo>
                    <a:pt x="0" y="0"/>
                  </a:moveTo>
                  <a:lnTo>
                    <a:pt x="640" y="0"/>
                  </a:lnTo>
                  <a:lnTo>
                    <a:pt x="640" y="134"/>
                  </a:lnTo>
                  <a:lnTo>
                    <a:pt x="151" y="134"/>
                  </a:lnTo>
                  <a:lnTo>
                    <a:pt x="151" y="359"/>
                  </a:lnTo>
                  <a:lnTo>
                    <a:pt x="584" y="359"/>
                  </a:lnTo>
                  <a:lnTo>
                    <a:pt x="584" y="496"/>
                  </a:lnTo>
                  <a:lnTo>
                    <a:pt x="151" y="496"/>
                  </a:lnTo>
                  <a:lnTo>
                    <a:pt x="151" y="727"/>
                  </a:lnTo>
                  <a:lnTo>
                    <a:pt x="645" y="727"/>
                  </a:lnTo>
                  <a:lnTo>
                    <a:pt x="645" y="862"/>
                  </a:lnTo>
                  <a:lnTo>
                    <a:pt x="0" y="8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35"/>
            <p:cNvSpPr>
              <a:spLocks noEditPoints="1"/>
            </p:cNvSpPr>
            <p:nvPr/>
          </p:nvSpPr>
          <p:spPr bwMode="auto">
            <a:xfrm>
              <a:off x="4545013" y="3870325"/>
              <a:ext cx="1069975" cy="1450975"/>
            </a:xfrm>
            <a:custGeom>
              <a:avLst/>
              <a:gdLst>
                <a:gd name="T0" fmla="*/ 0 w 285"/>
                <a:gd name="T1" fmla="*/ 244 h 387"/>
                <a:gd name="T2" fmla="*/ 0 w 285"/>
                <a:gd name="T3" fmla="*/ 243 h 387"/>
                <a:gd name="T4" fmla="*/ 128 w 285"/>
                <a:gd name="T5" fmla="*/ 100 h 387"/>
                <a:gd name="T6" fmla="*/ 222 w 285"/>
                <a:gd name="T7" fmla="*/ 149 h 387"/>
                <a:gd name="T8" fmla="*/ 222 w 285"/>
                <a:gd name="T9" fmla="*/ 0 h 387"/>
                <a:gd name="T10" fmla="*/ 285 w 285"/>
                <a:gd name="T11" fmla="*/ 0 h 387"/>
                <a:gd name="T12" fmla="*/ 285 w 285"/>
                <a:gd name="T13" fmla="*/ 381 h 387"/>
                <a:gd name="T14" fmla="*/ 222 w 285"/>
                <a:gd name="T15" fmla="*/ 381 h 387"/>
                <a:gd name="T16" fmla="*/ 222 w 285"/>
                <a:gd name="T17" fmla="*/ 335 h 387"/>
                <a:gd name="T18" fmla="*/ 128 w 285"/>
                <a:gd name="T19" fmla="*/ 387 h 387"/>
                <a:gd name="T20" fmla="*/ 0 w 285"/>
                <a:gd name="T21" fmla="*/ 244 h 387"/>
                <a:gd name="T22" fmla="*/ 223 w 285"/>
                <a:gd name="T23" fmla="*/ 244 h 387"/>
                <a:gd name="T24" fmla="*/ 223 w 285"/>
                <a:gd name="T25" fmla="*/ 243 h 387"/>
                <a:gd name="T26" fmla="*/ 143 w 285"/>
                <a:gd name="T27" fmla="*/ 155 h 387"/>
                <a:gd name="T28" fmla="*/ 64 w 285"/>
                <a:gd name="T29" fmla="*/ 243 h 387"/>
                <a:gd name="T30" fmla="*/ 64 w 285"/>
                <a:gd name="T31" fmla="*/ 244 h 387"/>
                <a:gd name="T32" fmla="*/ 143 w 285"/>
                <a:gd name="T33" fmla="*/ 332 h 387"/>
                <a:gd name="T34" fmla="*/ 223 w 285"/>
                <a:gd name="T35" fmla="*/ 244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387">
                  <a:moveTo>
                    <a:pt x="0" y="244"/>
                  </a:moveTo>
                  <a:cubicBezTo>
                    <a:pt x="0" y="243"/>
                    <a:pt x="0" y="243"/>
                    <a:pt x="0" y="243"/>
                  </a:cubicBezTo>
                  <a:cubicBezTo>
                    <a:pt x="0" y="152"/>
                    <a:pt x="62" y="100"/>
                    <a:pt x="128" y="100"/>
                  </a:cubicBezTo>
                  <a:cubicBezTo>
                    <a:pt x="173" y="100"/>
                    <a:pt x="202" y="122"/>
                    <a:pt x="222" y="149"/>
                  </a:cubicBezTo>
                  <a:cubicBezTo>
                    <a:pt x="222" y="0"/>
                    <a:pt x="222" y="0"/>
                    <a:pt x="222" y="0"/>
                  </a:cubicBezTo>
                  <a:cubicBezTo>
                    <a:pt x="285" y="0"/>
                    <a:pt x="285" y="0"/>
                    <a:pt x="285" y="0"/>
                  </a:cubicBezTo>
                  <a:cubicBezTo>
                    <a:pt x="285" y="381"/>
                    <a:pt x="285" y="381"/>
                    <a:pt x="285" y="381"/>
                  </a:cubicBezTo>
                  <a:cubicBezTo>
                    <a:pt x="222" y="381"/>
                    <a:pt x="222" y="381"/>
                    <a:pt x="222" y="381"/>
                  </a:cubicBezTo>
                  <a:cubicBezTo>
                    <a:pt x="222" y="335"/>
                    <a:pt x="222" y="335"/>
                    <a:pt x="222" y="335"/>
                  </a:cubicBezTo>
                  <a:cubicBezTo>
                    <a:pt x="202" y="364"/>
                    <a:pt x="173" y="387"/>
                    <a:pt x="128" y="387"/>
                  </a:cubicBezTo>
                  <a:cubicBezTo>
                    <a:pt x="63" y="387"/>
                    <a:pt x="0" y="335"/>
                    <a:pt x="0" y="244"/>
                  </a:cubicBezTo>
                  <a:close/>
                  <a:moveTo>
                    <a:pt x="223" y="244"/>
                  </a:moveTo>
                  <a:cubicBezTo>
                    <a:pt x="223" y="243"/>
                    <a:pt x="223" y="243"/>
                    <a:pt x="223" y="243"/>
                  </a:cubicBezTo>
                  <a:cubicBezTo>
                    <a:pt x="223" y="190"/>
                    <a:pt x="185" y="155"/>
                    <a:pt x="143" y="155"/>
                  </a:cubicBezTo>
                  <a:cubicBezTo>
                    <a:pt x="100" y="155"/>
                    <a:pt x="64" y="188"/>
                    <a:pt x="64" y="243"/>
                  </a:cubicBezTo>
                  <a:cubicBezTo>
                    <a:pt x="64" y="244"/>
                    <a:pt x="64" y="244"/>
                    <a:pt x="64" y="244"/>
                  </a:cubicBezTo>
                  <a:cubicBezTo>
                    <a:pt x="64" y="297"/>
                    <a:pt x="100" y="332"/>
                    <a:pt x="143" y="332"/>
                  </a:cubicBezTo>
                  <a:cubicBezTo>
                    <a:pt x="185" y="332"/>
                    <a:pt x="223" y="297"/>
                    <a:pt x="223"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3" name="Freeform 36"/>
            <p:cNvSpPr>
              <a:spLocks/>
            </p:cNvSpPr>
            <p:nvPr/>
          </p:nvSpPr>
          <p:spPr bwMode="auto">
            <a:xfrm>
              <a:off x="5813425" y="4267200"/>
              <a:ext cx="925513" cy="1054100"/>
            </a:xfrm>
            <a:custGeom>
              <a:avLst/>
              <a:gdLst>
                <a:gd name="T0" fmla="*/ 0 w 247"/>
                <a:gd name="T1" fmla="*/ 175 h 281"/>
                <a:gd name="T2" fmla="*/ 0 w 247"/>
                <a:gd name="T3" fmla="*/ 0 h 281"/>
                <a:gd name="T4" fmla="*/ 63 w 247"/>
                <a:gd name="T5" fmla="*/ 0 h 281"/>
                <a:gd name="T6" fmla="*/ 63 w 247"/>
                <a:gd name="T7" fmla="*/ 156 h 281"/>
                <a:gd name="T8" fmla="*/ 122 w 247"/>
                <a:gd name="T9" fmla="*/ 223 h 281"/>
                <a:gd name="T10" fmla="*/ 184 w 247"/>
                <a:gd name="T11" fmla="*/ 155 h 281"/>
                <a:gd name="T12" fmla="*/ 184 w 247"/>
                <a:gd name="T13" fmla="*/ 0 h 281"/>
                <a:gd name="T14" fmla="*/ 247 w 247"/>
                <a:gd name="T15" fmla="*/ 0 h 281"/>
                <a:gd name="T16" fmla="*/ 247 w 247"/>
                <a:gd name="T17" fmla="*/ 275 h 281"/>
                <a:gd name="T18" fmla="*/ 184 w 247"/>
                <a:gd name="T19" fmla="*/ 275 h 281"/>
                <a:gd name="T20" fmla="*/ 184 w 247"/>
                <a:gd name="T21" fmla="*/ 232 h 281"/>
                <a:gd name="T22" fmla="*/ 98 w 247"/>
                <a:gd name="T23" fmla="*/ 281 h 281"/>
                <a:gd name="T24" fmla="*/ 0 w 247"/>
                <a:gd name="T25" fmla="*/ 175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281">
                  <a:moveTo>
                    <a:pt x="0" y="175"/>
                  </a:moveTo>
                  <a:cubicBezTo>
                    <a:pt x="0" y="0"/>
                    <a:pt x="0" y="0"/>
                    <a:pt x="0" y="0"/>
                  </a:cubicBezTo>
                  <a:cubicBezTo>
                    <a:pt x="63" y="0"/>
                    <a:pt x="63" y="0"/>
                    <a:pt x="63" y="0"/>
                  </a:cubicBezTo>
                  <a:cubicBezTo>
                    <a:pt x="63" y="156"/>
                    <a:pt x="63" y="156"/>
                    <a:pt x="63" y="156"/>
                  </a:cubicBezTo>
                  <a:cubicBezTo>
                    <a:pt x="63" y="199"/>
                    <a:pt x="84" y="223"/>
                    <a:pt x="122" y="223"/>
                  </a:cubicBezTo>
                  <a:cubicBezTo>
                    <a:pt x="158" y="223"/>
                    <a:pt x="184" y="198"/>
                    <a:pt x="184" y="155"/>
                  </a:cubicBezTo>
                  <a:cubicBezTo>
                    <a:pt x="184" y="0"/>
                    <a:pt x="184" y="0"/>
                    <a:pt x="184" y="0"/>
                  </a:cubicBezTo>
                  <a:cubicBezTo>
                    <a:pt x="247" y="0"/>
                    <a:pt x="247" y="0"/>
                    <a:pt x="247" y="0"/>
                  </a:cubicBezTo>
                  <a:cubicBezTo>
                    <a:pt x="247" y="275"/>
                    <a:pt x="247" y="275"/>
                    <a:pt x="247" y="275"/>
                  </a:cubicBezTo>
                  <a:cubicBezTo>
                    <a:pt x="184" y="275"/>
                    <a:pt x="184" y="275"/>
                    <a:pt x="184" y="275"/>
                  </a:cubicBezTo>
                  <a:cubicBezTo>
                    <a:pt x="184" y="232"/>
                    <a:pt x="184" y="232"/>
                    <a:pt x="184" y="232"/>
                  </a:cubicBezTo>
                  <a:cubicBezTo>
                    <a:pt x="166" y="258"/>
                    <a:pt x="140" y="281"/>
                    <a:pt x="98" y="281"/>
                  </a:cubicBezTo>
                  <a:cubicBezTo>
                    <a:pt x="36" y="281"/>
                    <a:pt x="0" y="239"/>
                    <a:pt x="0" y="1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37"/>
            <p:cNvSpPr>
              <a:spLocks/>
            </p:cNvSpPr>
            <p:nvPr/>
          </p:nvSpPr>
          <p:spPr bwMode="auto">
            <a:xfrm>
              <a:off x="6889750" y="4244975"/>
              <a:ext cx="955675" cy="1076325"/>
            </a:xfrm>
            <a:custGeom>
              <a:avLst/>
              <a:gdLst>
                <a:gd name="T0" fmla="*/ 0 w 255"/>
                <a:gd name="T1" fmla="*/ 145 h 287"/>
                <a:gd name="T2" fmla="*/ 0 w 255"/>
                <a:gd name="T3" fmla="*/ 144 h 287"/>
                <a:gd name="T4" fmla="*/ 144 w 255"/>
                <a:gd name="T5" fmla="*/ 0 h 287"/>
                <a:gd name="T6" fmla="*/ 254 w 255"/>
                <a:gd name="T7" fmla="*/ 47 h 287"/>
                <a:gd name="T8" fmla="*/ 214 w 255"/>
                <a:gd name="T9" fmla="*/ 90 h 287"/>
                <a:gd name="T10" fmla="*/ 143 w 255"/>
                <a:gd name="T11" fmla="*/ 55 h 287"/>
                <a:gd name="T12" fmla="*/ 64 w 255"/>
                <a:gd name="T13" fmla="*/ 143 h 287"/>
                <a:gd name="T14" fmla="*/ 64 w 255"/>
                <a:gd name="T15" fmla="*/ 144 h 287"/>
                <a:gd name="T16" fmla="*/ 146 w 255"/>
                <a:gd name="T17" fmla="*/ 232 h 287"/>
                <a:gd name="T18" fmla="*/ 217 w 255"/>
                <a:gd name="T19" fmla="*/ 198 h 287"/>
                <a:gd name="T20" fmla="*/ 255 w 255"/>
                <a:gd name="T21" fmla="*/ 236 h 287"/>
                <a:gd name="T22" fmla="*/ 143 w 255"/>
                <a:gd name="T23" fmla="*/ 287 h 287"/>
                <a:gd name="T24" fmla="*/ 0 w 255"/>
                <a:gd name="T25"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87">
                  <a:moveTo>
                    <a:pt x="0" y="145"/>
                  </a:moveTo>
                  <a:cubicBezTo>
                    <a:pt x="0" y="144"/>
                    <a:pt x="0" y="144"/>
                    <a:pt x="0" y="144"/>
                  </a:cubicBezTo>
                  <a:cubicBezTo>
                    <a:pt x="0" y="66"/>
                    <a:pt x="61" y="0"/>
                    <a:pt x="144" y="0"/>
                  </a:cubicBezTo>
                  <a:cubicBezTo>
                    <a:pt x="195" y="0"/>
                    <a:pt x="228" y="19"/>
                    <a:pt x="254" y="47"/>
                  </a:cubicBezTo>
                  <a:cubicBezTo>
                    <a:pt x="214" y="90"/>
                    <a:pt x="214" y="90"/>
                    <a:pt x="214" y="90"/>
                  </a:cubicBezTo>
                  <a:cubicBezTo>
                    <a:pt x="195" y="69"/>
                    <a:pt x="175" y="55"/>
                    <a:pt x="143" y="55"/>
                  </a:cubicBezTo>
                  <a:cubicBezTo>
                    <a:pt x="97" y="55"/>
                    <a:pt x="64" y="95"/>
                    <a:pt x="64" y="143"/>
                  </a:cubicBezTo>
                  <a:cubicBezTo>
                    <a:pt x="64" y="144"/>
                    <a:pt x="64" y="144"/>
                    <a:pt x="64" y="144"/>
                  </a:cubicBezTo>
                  <a:cubicBezTo>
                    <a:pt x="64" y="193"/>
                    <a:pt x="97" y="232"/>
                    <a:pt x="146" y="232"/>
                  </a:cubicBezTo>
                  <a:cubicBezTo>
                    <a:pt x="176" y="232"/>
                    <a:pt x="198" y="219"/>
                    <a:pt x="217" y="198"/>
                  </a:cubicBezTo>
                  <a:cubicBezTo>
                    <a:pt x="255" y="236"/>
                    <a:pt x="255" y="236"/>
                    <a:pt x="255" y="236"/>
                  </a:cubicBezTo>
                  <a:cubicBezTo>
                    <a:pt x="228" y="266"/>
                    <a:pt x="197" y="287"/>
                    <a:pt x="143" y="287"/>
                  </a:cubicBezTo>
                  <a:cubicBezTo>
                    <a:pt x="61" y="287"/>
                    <a:pt x="0" y="223"/>
                    <a:pt x="0"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38"/>
            <p:cNvSpPr>
              <a:spLocks noEditPoints="1"/>
            </p:cNvSpPr>
            <p:nvPr/>
          </p:nvSpPr>
          <p:spPr bwMode="auto">
            <a:xfrm>
              <a:off x="7908925" y="4252913"/>
              <a:ext cx="930275" cy="1068388"/>
            </a:xfrm>
            <a:custGeom>
              <a:avLst/>
              <a:gdLst>
                <a:gd name="T0" fmla="*/ 0 w 248"/>
                <a:gd name="T1" fmla="*/ 200 h 285"/>
                <a:gd name="T2" fmla="*/ 0 w 248"/>
                <a:gd name="T3" fmla="*/ 199 h 285"/>
                <a:gd name="T4" fmla="*/ 113 w 248"/>
                <a:gd name="T5" fmla="*/ 110 h 285"/>
                <a:gd name="T6" fmla="*/ 187 w 248"/>
                <a:gd name="T7" fmla="*/ 122 h 285"/>
                <a:gd name="T8" fmla="*/ 187 w 248"/>
                <a:gd name="T9" fmla="*/ 115 h 285"/>
                <a:gd name="T10" fmla="*/ 119 w 248"/>
                <a:gd name="T11" fmla="*/ 55 h 285"/>
                <a:gd name="T12" fmla="*/ 40 w 248"/>
                <a:gd name="T13" fmla="*/ 72 h 285"/>
                <a:gd name="T14" fmla="*/ 24 w 248"/>
                <a:gd name="T15" fmla="*/ 23 h 285"/>
                <a:gd name="T16" fmla="*/ 127 w 248"/>
                <a:gd name="T17" fmla="*/ 0 h 285"/>
                <a:gd name="T18" fmla="*/ 219 w 248"/>
                <a:gd name="T19" fmla="*/ 31 h 285"/>
                <a:gd name="T20" fmla="*/ 248 w 248"/>
                <a:gd name="T21" fmla="*/ 116 h 285"/>
                <a:gd name="T22" fmla="*/ 248 w 248"/>
                <a:gd name="T23" fmla="*/ 279 h 285"/>
                <a:gd name="T24" fmla="*/ 187 w 248"/>
                <a:gd name="T25" fmla="*/ 279 h 285"/>
                <a:gd name="T26" fmla="*/ 187 w 248"/>
                <a:gd name="T27" fmla="*/ 245 h 285"/>
                <a:gd name="T28" fmla="*/ 97 w 248"/>
                <a:gd name="T29" fmla="*/ 285 h 285"/>
                <a:gd name="T30" fmla="*/ 0 w 248"/>
                <a:gd name="T31" fmla="*/ 200 h 285"/>
                <a:gd name="T32" fmla="*/ 188 w 248"/>
                <a:gd name="T33" fmla="*/ 180 h 285"/>
                <a:gd name="T34" fmla="*/ 188 w 248"/>
                <a:gd name="T35" fmla="*/ 161 h 285"/>
                <a:gd name="T36" fmla="*/ 126 w 248"/>
                <a:gd name="T37" fmla="*/ 150 h 285"/>
                <a:gd name="T38" fmla="*/ 61 w 248"/>
                <a:gd name="T39" fmla="*/ 196 h 285"/>
                <a:gd name="T40" fmla="*/ 61 w 248"/>
                <a:gd name="T41" fmla="*/ 197 h 285"/>
                <a:gd name="T42" fmla="*/ 115 w 248"/>
                <a:gd name="T43" fmla="*/ 239 h 285"/>
                <a:gd name="T44" fmla="*/ 188 w 248"/>
                <a:gd name="T45" fmla="*/ 1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5">
                  <a:moveTo>
                    <a:pt x="0" y="200"/>
                  </a:moveTo>
                  <a:cubicBezTo>
                    <a:pt x="0" y="199"/>
                    <a:pt x="0" y="199"/>
                    <a:pt x="0" y="199"/>
                  </a:cubicBezTo>
                  <a:cubicBezTo>
                    <a:pt x="0" y="139"/>
                    <a:pt x="46" y="110"/>
                    <a:pt x="113" y="110"/>
                  </a:cubicBezTo>
                  <a:cubicBezTo>
                    <a:pt x="144" y="110"/>
                    <a:pt x="166" y="115"/>
                    <a:pt x="187" y="122"/>
                  </a:cubicBezTo>
                  <a:cubicBezTo>
                    <a:pt x="187" y="115"/>
                    <a:pt x="187" y="115"/>
                    <a:pt x="187" y="115"/>
                  </a:cubicBezTo>
                  <a:cubicBezTo>
                    <a:pt x="187" y="76"/>
                    <a:pt x="163" y="55"/>
                    <a:pt x="119" y="55"/>
                  </a:cubicBezTo>
                  <a:cubicBezTo>
                    <a:pt x="88" y="55"/>
                    <a:pt x="65" y="62"/>
                    <a:pt x="40" y="72"/>
                  </a:cubicBezTo>
                  <a:cubicBezTo>
                    <a:pt x="24" y="23"/>
                    <a:pt x="24" y="23"/>
                    <a:pt x="24" y="23"/>
                  </a:cubicBezTo>
                  <a:cubicBezTo>
                    <a:pt x="54" y="9"/>
                    <a:pt x="84" y="0"/>
                    <a:pt x="127" y="0"/>
                  </a:cubicBezTo>
                  <a:cubicBezTo>
                    <a:pt x="169" y="0"/>
                    <a:pt x="199" y="11"/>
                    <a:pt x="219" y="31"/>
                  </a:cubicBezTo>
                  <a:cubicBezTo>
                    <a:pt x="239" y="51"/>
                    <a:pt x="248" y="80"/>
                    <a:pt x="248" y="116"/>
                  </a:cubicBezTo>
                  <a:cubicBezTo>
                    <a:pt x="248" y="279"/>
                    <a:pt x="248" y="279"/>
                    <a:pt x="248" y="279"/>
                  </a:cubicBezTo>
                  <a:cubicBezTo>
                    <a:pt x="187" y="279"/>
                    <a:pt x="187" y="279"/>
                    <a:pt x="187" y="279"/>
                  </a:cubicBezTo>
                  <a:cubicBezTo>
                    <a:pt x="187" y="245"/>
                    <a:pt x="187" y="245"/>
                    <a:pt x="187" y="245"/>
                  </a:cubicBezTo>
                  <a:cubicBezTo>
                    <a:pt x="168" y="267"/>
                    <a:pt x="139" y="285"/>
                    <a:pt x="97" y="285"/>
                  </a:cubicBezTo>
                  <a:cubicBezTo>
                    <a:pt x="46" y="285"/>
                    <a:pt x="0" y="255"/>
                    <a:pt x="0" y="200"/>
                  </a:cubicBezTo>
                  <a:close/>
                  <a:moveTo>
                    <a:pt x="188" y="180"/>
                  </a:moveTo>
                  <a:cubicBezTo>
                    <a:pt x="188" y="161"/>
                    <a:pt x="188" y="161"/>
                    <a:pt x="188" y="161"/>
                  </a:cubicBezTo>
                  <a:cubicBezTo>
                    <a:pt x="172" y="155"/>
                    <a:pt x="151" y="150"/>
                    <a:pt x="126" y="150"/>
                  </a:cubicBezTo>
                  <a:cubicBezTo>
                    <a:pt x="85" y="150"/>
                    <a:pt x="61" y="167"/>
                    <a:pt x="61" y="196"/>
                  </a:cubicBezTo>
                  <a:cubicBezTo>
                    <a:pt x="61" y="197"/>
                    <a:pt x="61" y="197"/>
                    <a:pt x="61" y="197"/>
                  </a:cubicBezTo>
                  <a:cubicBezTo>
                    <a:pt x="61" y="224"/>
                    <a:pt x="85" y="239"/>
                    <a:pt x="115" y="239"/>
                  </a:cubicBezTo>
                  <a:cubicBezTo>
                    <a:pt x="157" y="239"/>
                    <a:pt x="188" y="215"/>
                    <a:pt x="188" y="1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39"/>
            <p:cNvSpPr>
              <a:spLocks/>
            </p:cNvSpPr>
            <p:nvPr/>
          </p:nvSpPr>
          <p:spPr bwMode="auto">
            <a:xfrm>
              <a:off x="8943975" y="3983038"/>
              <a:ext cx="646113" cy="1335088"/>
            </a:xfrm>
            <a:custGeom>
              <a:avLst/>
              <a:gdLst>
                <a:gd name="T0" fmla="*/ 35 w 172"/>
                <a:gd name="T1" fmla="*/ 275 h 356"/>
                <a:gd name="T2" fmla="*/ 35 w 172"/>
                <a:gd name="T3" fmla="*/ 130 h 356"/>
                <a:gd name="T4" fmla="*/ 0 w 172"/>
                <a:gd name="T5" fmla="*/ 130 h 356"/>
                <a:gd name="T6" fmla="*/ 0 w 172"/>
                <a:gd name="T7" fmla="*/ 76 h 356"/>
                <a:gd name="T8" fmla="*/ 35 w 172"/>
                <a:gd name="T9" fmla="*/ 76 h 356"/>
                <a:gd name="T10" fmla="*/ 35 w 172"/>
                <a:gd name="T11" fmla="*/ 0 h 356"/>
                <a:gd name="T12" fmla="*/ 98 w 172"/>
                <a:gd name="T13" fmla="*/ 0 h 356"/>
                <a:gd name="T14" fmla="*/ 98 w 172"/>
                <a:gd name="T15" fmla="*/ 76 h 356"/>
                <a:gd name="T16" fmla="*/ 172 w 172"/>
                <a:gd name="T17" fmla="*/ 76 h 356"/>
                <a:gd name="T18" fmla="*/ 172 w 172"/>
                <a:gd name="T19" fmla="*/ 130 h 356"/>
                <a:gd name="T20" fmla="*/ 98 w 172"/>
                <a:gd name="T21" fmla="*/ 130 h 356"/>
                <a:gd name="T22" fmla="*/ 98 w 172"/>
                <a:gd name="T23" fmla="*/ 265 h 356"/>
                <a:gd name="T24" fmla="*/ 132 w 172"/>
                <a:gd name="T25" fmla="*/ 299 h 356"/>
                <a:gd name="T26" fmla="*/ 171 w 172"/>
                <a:gd name="T27" fmla="*/ 290 h 356"/>
                <a:gd name="T28" fmla="*/ 171 w 172"/>
                <a:gd name="T29" fmla="*/ 342 h 356"/>
                <a:gd name="T30" fmla="*/ 114 w 172"/>
                <a:gd name="T31" fmla="*/ 356 h 356"/>
                <a:gd name="T32" fmla="*/ 35 w 172"/>
                <a:gd name="T33" fmla="*/ 27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356">
                  <a:moveTo>
                    <a:pt x="35" y="275"/>
                  </a:moveTo>
                  <a:cubicBezTo>
                    <a:pt x="35" y="130"/>
                    <a:pt x="35" y="130"/>
                    <a:pt x="35" y="130"/>
                  </a:cubicBezTo>
                  <a:cubicBezTo>
                    <a:pt x="0" y="130"/>
                    <a:pt x="0" y="130"/>
                    <a:pt x="0" y="130"/>
                  </a:cubicBezTo>
                  <a:cubicBezTo>
                    <a:pt x="0" y="76"/>
                    <a:pt x="0" y="76"/>
                    <a:pt x="0" y="76"/>
                  </a:cubicBezTo>
                  <a:cubicBezTo>
                    <a:pt x="35" y="76"/>
                    <a:pt x="35" y="76"/>
                    <a:pt x="35" y="76"/>
                  </a:cubicBezTo>
                  <a:cubicBezTo>
                    <a:pt x="35" y="0"/>
                    <a:pt x="35" y="0"/>
                    <a:pt x="35" y="0"/>
                  </a:cubicBezTo>
                  <a:cubicBezTo>
                    <a:pt x="98" y="0"/>
                    <a:pt x="98" y="0"/>
                    <a:pt x="98" y="0"/>
                  </a:cubicBezTo>
                  <a:cubicBezTo>
                    <a:pt x="98" y="76"/>
                    <a:pt x="98" y="76"/>
                    <a:pt x="98" y="76"/>
                  </a:cubicBezTo>
                  <a:cubicBezTo>
                    <a:pt x="172" y="76"/>
                    <a:pt x="172" y="76"/>
                    <a:pt x="172" y="76"/>
                  </a:cubicBezTo>
                  <a:cubicBezTo>
                    <a:pt x="172" y="130"/>
                    <a:pt x="172" y="130"/>
                    <a:pt x="172" y="130"/>
                  </a:cubicBezTo>
                  <a:cubicBezTo>
                    <a:pt x="98" y="130"/>
                    <a:pt x="98" y="130"/>
                    <a:pt x="98" y="130"/>
                  </a:cubicBezTo>
                  <a:cubicBezTo>
                    <a:pt x="98" y="265"/>
                    <a:pt x="98" y="265"/>
                    <a:pt x="98" y="265"/>
                  </a:cubicBezTo>
                  <a:cubicBezTo>
                    <a:pt x="98" y="290"/>
                    <a:pt x="110" y="299"/>
                    <a:pt x="132" y="299"/>
                  </a:cubicBezTo>
                  <a:cubicBezTo>
                    <a:pt x="146" y="299"/>
                    <a:pt x="158" y="296"/>
                    <a:pt x="171" y="290"/>
                  </a:cubicBezTo>
                  <a:cubicBezTo>
                    <a:pt x="171" y="342"/>
                    <a:pt x="171" y="342"/>
                    <a:pt x="171" y="342"/>
                  </a:cubicBezTo>
                  <a:cubicBezTo>
                    <a:pt x="155" y="351"/>
                    <a:pt x="138" y="356"/>
                    <a:pt x="114" y="356"/>
                  </a:cubicBezTo>
                  <a:cubicBezTo>
                    <a:pt x="68" y="356"/>
                    <a:pt x="35" y="335"/>
                    <a:pt x="35" y="2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40"/>
            <p:cNvSpPr>
              <a:spLocks noEditPoints="1"/>
            </p:cNvSpPr>
            <p:nvPr/>
          </p:nvSpPr>
          <p:spPr bwMode="auto">
            <a:xfrm>
              <a:off x="9747250" y="3884613"/>
              <a:ext cx="255588" cy="1414463"/>
            </a:xfrm>
            <a:custGeom>
              <a:avLst/>
              <a:gdLst>
                <a:gd name="T0" fmla="*/ 0 w 161"/>
                <a:gd name="T1" fmla="*/ 0 h 891"/>
                <a:gd name="T2" fmla="*/ 161 w 161"/>
                <a:gd name="T3" fmla="*/ 0 h 891"/>
                <a:gd name="T4" fmla="*/ 161 w 161"/>
                <a:gd name="T5" fmla="*/ 142 h 891"/>
                <a:gd name="T6" fmla="*/ 0 w 161"/>
                <a:gd name="T7" fmla="*/ 142 h 891"/>
                <a:gd name="T8" fmla="*/ 0 w 161"/>
                <a:gd name="T9" fmla="*/ 0 h 891"/>
                <a:gd name="T10" fmla="*/ 5 w 161"/>
                <a:gd name="T11" fmla="*/ 241 h 891"/>
                <a:gd name="T12" fmla="*/ 154 w 161"/>
                <a:gd name="T13" fmla="*/ 241 h 891"/>
                <a:gd name="T14" fmla="*/ 154 w 161"/>
                <a:gd name="T15" fmla="*/ 891 h 891"/>
                <a:gd name="T16" fmla="*/ 5 w 161"/>
                <a:gd name="T17" fmla="*/ 891 h 891"/>
                <a:gd name="T18" fmla="*/ 5 w 161"/>
                <a:gd name="T19" fmla="*/ 24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891">
                  <a:moveTo>
                    <a:pt x="0" y="0"/>
                  </a:moveTo>
                  <a:lnTo>
                    <a:pt x="161" y="0"/>
                  </a:lnTo>
                  <a:lnTo>
                    <a:pt x="161" y="142"/>
                  </a:lnTo>
                  <a:lnTo>
                    <a:pt x="0" y="142"/>
                  </a:lnTo>
                  <a:lnTo>
                    <a:pt x="0" y="0"/>
                  </a:lnTo>
                  <a:close/>
                  <a:moveTo>
                    <a:pt x="5" y="241"/>
                  </a:moveTo>
                  <a:lnTo>
                    <a:pt x="154" y="241"/>
                  </a:lnTo>
                  <a:lnTo>
                    <a:pt x="154" y="891"/>
                  </a:lnTo>
                  <a:lnTo>
                    <a:pt x="5" y="891"/>
                  </a:lnTo>
                  <a:lnTo>
                    <a:pt x="5" y="2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41"/>
            <p:cNvSpPr>
              <a:spLocks noEditPoints="1"/>
            </p:cNvSpPr>
            <p:nvPr/>
          </p:nvSpPr>
          <p:spPr bwMode="auto">
            <a:xfrm>
              <a:off x="10155238" y="4244975"/>
              <a:ext cx="1103313" cy="1076325"/>
            </a:xfrm>
            <a:custGeom>
              <a:avLst/>
              <a:gdLst>
                <a:gd name="T0" fmla="*/ 0 w 294"/>
                <a:gd name="T1" fmla="*/ 145 h 287"/>
                <a:gd name="T2" fmla="*/ 0 w 294"/>
                <a:gd name="T3" fmla="*/ 144 h 287"/>
                <a:gd name="T4" fmla="*/ 147 w 294"/>
                <a:gd name="T5" fmla="*/ 0 h 287"/>
                <a:gd name="T6" fmla="*/ 294 w 294"/>
                <a:gd name="T7" fmla="*/ 143 h 287"/>
                <a:gd name="T8" fmla="*/ 294 w 294"/>
                <a:gd name="T9" fmla="*/ 144 h 287"/>
                <a:gd name="T10" fmla="*/ 146 w 294"/>
                <a:gd name="T11" fmla="*/ 287 h 287"/>
                <a:gd name="T12" fmla="*/ 0 w 294"/>
                <a:gd name="T13" fmla="*/ 145 h 287"/>
                <a:gd name="T14" fmla="*/ 231 w 294"/>
                <a:gd name="T15" fmla="*/ 145 h 287"/>
                <a:gd name="T16" fmla="*/ 231 w 294"/>
                <a:gd name="T17" fmla="*/ 144 h 287"/>
                <a:gd name="T18" fmla="*/ 146 w 294"/>
                <a:gd name="T19" fmla="*/ 55 h 287"/>
                <a:gd name="T20" fmla="*/ 63 w 294"/>
                <a:gd name="T21" fmla="*/ 143 h 287"/>
                <a:gd name="T22" fmla="*/ 63 w 294"/>
                <a:gd name="T23" fmla="*/ 144 h 287"/>
                <a:gd name="T24" fmla="*/ 147 w 294"/>
                <a:gd name="T25" fmla="*/ 232 h 287"/>
                <a:gd name="T26" fmla="*/ 231 w 294"/>
                <a:gd name="T27" fmla="*/ 14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4" h="287">
                  <a:moveTo>
                    <a:pt x="0" y="145"/>
                  </a:moveTo>
                  <a:cubicBezTo>
                    <a:pt x="0" y="144"/>
                    <a:pt x="0" y="144"/>
                    <a:pt x="0" y="144"/>
                  </a:cubicBezTo>
                  <a:cubicBezTo>
                    <a:pt x="0" y="65"/>
                    <a:pt x="63" y="0"/>
                    <a:pt x="147" y="0"/>
                  </a:cubicBezTo>
                  <a:cubicBezTo>
                    <a:pt x="232" y="0"/>
                    <a:pt x="294" y="64"/>
                    <a:pt x="294" y="143"/>
                  </a:cubicBezTo>
                  <a:cubicBezTo>
                    <a:pt x="294" y="144"/>
                    <a:pt x="294" y="144"/>
                    <a:pt x="294" y="144"/>
                  </a:cubicBezTo>
                  <a:cubicBezTo>
                    <a:pt x="294" y="222"/>
                    <a:pt x="231" y="287"/>
                    <a:pt x="146" y="287"/>
                  </a:cubicBezTo>
                  <a:cubicBezTo>
                    <a:pt x="62" y="287"/>
                    <a:pt x="0" y="223"/>
                    <a:pt x="0" y="145"/>
                  </a:cubicBezTo>
                  <a:close/>
                  <a:moveTo>
                    <a:pt x="231" y="145"/>
                  </a:moveTo>
                  <a:cubicBezTo>
                    <a:pt x="231" y="144"/>
                    <a:pt x="231" y="144"/>
                    <a:pt x="231" y="144"/>
                  </a:cubicBezTo>
                  <a:cubicBezTo>
                    <a:pt x="231" y="95"/>
                    <a:pt x="196" y="55"/>
                    <a:pt x="146" y="55"/>
                  </a:cubicBezTo>
                  <a:cubicBezTo>
                    <a:pt x="96" y="55"/>
                    <a:pt x="63" y="95"/>
                    <a:pt x="63" y="143"/>
                  </a:cubicBezTo>
                  <a:cubicBezTo>
                    <a:pt x="63" y="144"/>
                    <a:pt x="63" y="144"/>
                    <a:pt x="63" y="144"/>
                  </a:cubicBezTo>
                  <a:cubicBezTo>
                    <a:pt x="63" y="192"/>
                    <a:pt x="98" y="232"/>
                    <a:pt x="147" y="232"/>
                  </a:cubicBezTo>
                  <a:cubicBezTo>
                    <a:pt x="198" y="232"/>
                    <a:pt x="231" y="192"/>
                    <a:pt x="231" y="1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42"/>
            <p:cNvSpPr>
              <a:spLocks/>
            </p:cNvSpPr>
            <p:nvPr/>
          </p:nvSpPr>
          <p:spPr bwMode="auto">
            <a:xfrm>
              <a:off x="11407775" y="4244975"/>
              <a:ext cx="930275" cy="1054100"/>
            </a:xfrm>
            <a:custGeom>
              <a:avLst/>
              <a:gdLst>
                <a:gd name="T0" fmla="*/ 0 w 248"/>
                <a:gd name="T1" fmla="*/ 6 h 281"/>
                <a:gd name="T2" fmla="*/ 64 w 248"/>
                <a:gd name="T3" fmla="*/ 6 h 281"/>
                <a:gd name="T4" fmla="*/ 64 w 248"/>
                <a:gd name="T5" fmla="*/ 48 h 281"/>
                <a:gd name="T6" fmla="*/ 150 w 248"/>
                <a:gd name="T7" fmla="*/ 0 h 281"/>
                <a:gd name="T8" fmla="*/ 248 w 248"/>
                <a:gd name="T9" fmla="*/ 105 h 281"/>
                <a:gd name="T10" fmla="*/ 248 w 248"/>
                <a:gd name="T11" fmla="*/ 281 h 281"/>
                <a:gd name="T12" fmla="*/ 184 w 248"/>
                <a:gd name="T13" fmla="*/ 281 h 281"/>
                <a:gd name="T14" fmla="*/ 184 w 248"/>
                <a:gd name="T15" fmla="*/ 125 h 281"/>
                <a:gd name="T16" fmla="*/ 126 w 248"/>
                <a:gd name="T17" fmla="*/ 57 h 281"/>
                <a:gd name="T18" fmla="*/ 64 w 248"/>
                <a:gd name="T19" fmla="*/ 126 h 281"/>
                <a:gd name="T20" fmla="*/ 64 w 248"/>
                <a:gd name="T21" fmla="*/ 281 h 281"/>
                <a:gd name="T22" fmla="*/ 0 w 248"/>
                <a:gd name="T23" fmla="*/ 281 h 281"/>
                <a:gd name="T24" fmla="*/ 0 w 248"/>
                <a:gd name="T25" fmla="*/ 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281">
                  <a:moveTo>
                    <a:pt x="0" y="6"/>
                  </a:moveTo>
                  <a:cubicBezTo>
                    <a:pt x="64" y="6"/>
                    <a:pt x="64" y="6"/>
                    <a:pt x="64" y="6"/>
                  </a:cubicBezTo>
                  <a:cubicBezTo>
                    <a:pt x="64" y="48"/>
                    <a:pt x="64" y="48"/>
                    <a:pt x="64" y="48"/>
                  </a:cubicBezTo>
                  <a:cubicBezTo>
                    <a:pt x="81" y="22"/>
                    <a:pt x="107" y="0"/>
                    <a:pt x="150" y="0"/>
                  </a:cubicBezTo>
                  <a:cubicBezTo>
                    <a:pt x="212" y="0"/>
                    <a:pt x="248" y="42"/>
                    <a:pt x="248" y="105"/>
                  </a:cubicBezTo>
                  <a:cubicBezTo>
                    <a:pt x="248" y="281"/>
                    <a:pt x="248" y="281"/>
                    <a:pt x="248" y="281"/>
                  </a:cubicBezTo>
                  <a:cubicBezTo>
                    <a:pt x="184" y="281"/>
                    <a:pt x="184" y="281"/>
                    <a:pt x="184" y="281"/>
                  </a:cubicBezTo>
                  <a:cubicBezTo>
                    <a:pt x="184" y="125"/>
                    <a:pt x="184" y="125"/>
                    <a:pt x="184" y="125"/>
                  </a:cubicBezTo>
                  <a:cubicBezTo>
                    <a:pt x="184" y="82"/>
                    <a:pt x="163" y="57"/>
                    <a:pt x="126" y="57"/>
                  </a:cubicBezTo>
                  <a:cubicBezTo>
                    <a:pt x="89" y="57"/>
                    <a:pt x="64" y="83"/>
                    <a:pt x="64" y="126"/>
                  </a:cubicBezTo>
                  <a:cubicBezTo>
                    <a:pt x="64" y="281"/>
                    <a:pt x="64" y="281"/>
                    <a:pt x="64" y="281"/>
                  </a:cubicBezTo>
                  <a:cubicBezTo>
                    <a:pt x="0" y="281"/>
                    <a:pt x="0" y="281"/>
                    <a:pt x="0" y="281"/>
                  </a:cubicBez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 name="Date Placeholder 3"/>
          <p:cNvSpPr>
            <a:spLocks noGrp="1"/>
          </p:cNvSpPr>
          <p:nvPr>
            <p:ph type="dt" sz="half" idx="10"/>
          </p:nvPr>
        </p:nvSpPr>
        <p:spPr/>
        <p:txBody>
          <a:bodyPr/>
          <a:lstStyle/>
          <a:p>
            <a:fld id="{D3F25847-D856-436D-80D7-68382BD3BFF9}" type="datetime4">
              <a:rPr lang="en-AU" smtClean="0"/>
              <a:t>20 October 2017</a:t>
            </a:fld>
            <a:endParaRPr lang="en-AU" dirty="0"/>
          </a:p>
        </p:txBody>
      </p:sp>
      <p:sp>
        <p:nvSpPr>
          <p:cNvPr id="5" name="Footer Placeholder 4"/>
          <p:cNvSpPr>
            <a:spLocks noGrp="1"/>
          </p:cNvSpPr>
          <p:nvPr>
            <p:ph type="ftr" sz="quarter" idx="11"/>
          </p:nvPr>
        </p:nvSpPr>
        <p:spPr/>
        <p:txBody>
          <a:bodyPr/>
          <a:lstStyle/>
          <a:p>
            <a:r>
              <a:rPr lang="en-AU" smtClean="0"/>
              <a:t>© NSW Department of Education | Document title</a:t>
            </a:r>
            <a:endParaRPr lang="en-AU" dirty="0">
              <a:latin typeface="+mj-lt"/>
            </a:endParaRPr>
          </a:p>
        </p:txBody>
      </p:sp>
      <p:sp>
        <p:nvSpPr>
          <p:cNvPr id="6" name="Slide Number Placeholder 5"/>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183304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4_Title Slide">
    <p:spTree>
      <p:nvGrpSpPr>
        <p:cNvPr id="1" name=""/>
        <p:cNvGrpSpPr/>
        <p:nvPr/>
      </p:nvGrpSpPr>
      <p:grpSpPr>
        <a:xfrm>
          <a:off x="0" y="0"/>
          <a:ext cx="0" cy="0"/>
          <a:chOff x="0" y="0"/>
          <a:chExt cx="0" cy="0"/>
        </a:xfrm>
      </p:grpSpPr>
      <p:pic>
        <p:nvPicPr>
          <p:cNvPr id="94" name="Picture 44"/>
          <p:cNvPicPr>
            <a:picLocks noChangeAspect="1" noChangeArrowheads="1"/>
          </p:cNvPicPr>
          <p:nvPr/>
        </p:nvPicPr>
        <p:blipFill rotWithShape="1">
          <a:blip r:embed="rId2">
            <a:extLst>
              <a:ext uri="{28A0092B-C50C-407E-A947-70E740481C1C}">
                <a14:useLocalDpi xmlns:a14="http://schemas.microsoft.com/office/drawing/2010/main" val="0"/>
              </a:ext>
            </a:extLst>
          </a:blip>
          <a:srcRect b="10140"/>
          <a:stretch/>
        </p:blipFill>
        <p:spPr bwMode="auto">
          <a:xfrm>
            <a:off x="0" y="4088"/>
            <a:ext cx="13004800" cy="9749512"/>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p:cNvSpPr/>
          <p:nvPr/>
        </p:nvSpPr>
        <p:spPr>
          <a:xfrm>
            <a:off x="0" y="0"/>
            <a:ext cx="13004800" cy="9753600"/>
          </a:xfrm>
          <a:prstGeom prst="rect">
            <a:avLst/>
          </a:prstGeom>
          <a:solidFill>
            <a:srgbClr val="42596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646" tIns="72823" rIns="145646" bIns="72823" rtlCol="0" anchor="ctr"/>
          <a:lstStyle/>
          <a:p>
            <a:pPr algn="ctr"/>
            <a:endParaRPr lang="en-AU"/>
          </a:p>
        </p:txBody>
      </p:sp>
      <p:sp>
        <p:nvSpPr>
          <p:cNvPr id="2" name="Title 1"/>
          <p:cNvSpPr>
            <a:spLocks noGrp="1"/>
          </p:cNvSpPr>
          <p:nvPr>
            <p:ph type="ctrTitle"/>
          </p:nvPr>
        </p:nvSpPr>
        <p:spPr>
          <a:xfrm>
            <a:off x="562540" y="2965121"/>
            <a:ext cx="7578442" cy="2321325"/>
          </a:xfrm>
        </p:spPr>
        <p:txBody>
          <a:bodyPr lIns="0" anchor="b"/>
          <a:lstStyle>
            <a:lvl1pPr>
              <a:defRPr sz="4500" cap="all" baseline="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562540" y="5663588"/>
            <a:ext cx="7578442" cy="1671085"/>
          </a:xfrm>
          <a:solidFill>
            <a:srgbClr val="FFFFFF"/>
          </a:solidFill>
        </p:spPr>
        <p:txBody>
          <a:bodyPr lIns="143352" anchor="ctr">
            <a:normAutofit/>
          </a:bodyPr>
          <a:lstStyle>
            <a:lvl1pPr marL="0" indent="0" algn="l">
              <a:spcBef>
                <a:spcPts val="0"/>
              </a:spcBef>
              <a:buNone/>
              <a:defRPr sz="3200">
                <a:solidFill>
                  <a:schemeClr val="accent1"/>
                </a:solidFill>
                <a:latin typeface="+mn-lt"/>
              </a:defRPr>
            </a:lvl1pPr>
            <a:lvl2pPr marL="728228" indent="0" algn="ctr">
              <a:buNone/>
              <a:defRPr>
                <a:solidFill>
                  <a:schemeClr val="tx1">
                    <a:tint val="75000"/>
                  </a:schemeClr>
                </a:solidFill>
              </a:defRPr>
            </a:lvl2pPr>
            <a:lvl3pPr marL="1456456" indent="0" algn="ctr">
              <a:buNone/>
              <a:defRPr>
                <a:solidFill>
                  <a:schemeClr val="tx1">
                    <a:tint val="75000"/>
                  </a:schemeClr>
                </a:solidFill>
              </a:defRPr>
            </a:lvl3pPr>
            <a:lvl4pPr marL="2184684" indent="0" algn="ctr">
              <a:buNone/>
              <a:defRPr>
                <a:solidFill>
                  <a:schemeClr val="tx1">
                    <a:tint val="75000"/>
                  </a:schemeClr>
                </a:solidFill>
              </a:defRPr>
            </a:lvl4pPr>
            <a:lvl5pPr marL="2912913" indent="0" algn="ctr">
              <a:buNone/>
              <a:defRPr>
                <a:solidFill>
                  <a:schemeClr val="tx1">
                    <a:tint val="75000"/>
                  </a:schemeClr>
                </a:solidFill>
              </a:defRPr>
            </a:lvl5pPr>
            <a:lvl6pPr marL="3641141" indent="0" algn="ctr">
              <a:buNone/>
              <a:defRPr>
                <a:solidFill>
                  <a:schemeClr val="tx1">
                    <a:tint val="75000"/>
                  </a:schemeClr>
                </a:solidFill>
              </a:defRPr>
            </a:lvl6pPr>
            <a:lvl7pPr marL="4369369" indent="0" algn="ctr">
              <a:buNone/>
              <a:defRPr>
                <a:solidFill>
                  <a:schemeClr val="tx1">
                    <a:tint val="75000"/>
                  </a:schemeClr>
                </a:solidFill>
              </a:defRPr>
            </a:lvl7pPr>
            <a:lvl8pPr marL="5097597" indent="0" algn="ctr">
              <a:buNone/>
              <a:defRPr>
                <a:solidFill>
                  <a:schemeClr val="tx1">
                    <a:tint val="75000"/>
                  </a:schemeClr>
                </a:solidFill>
              </a:defRPr>
            </a:lvl8pPr>
            <a:lvl9pPr marL="5825825" indent="0" algn="ctr">
              <a:buNone/>
              <a:defRPr>
                <a:solidFill>
                  <a:schemeClr val="tx1">
                    <a:tint val="75000"/>
                  </a:schemeClr>
                </a:solidFill>
              </a:defRPr>
            </a:lvl9pPr>
          </a:lstStyle>
          <a:p>
            <a:r>
              <a:rPr lang="en-US" smtClean="0"/>
              <a:t>Click to edit Master subtitle style</a:t>
            </a:r>
            <a:endParaRPr lang="en-AU" dirty="0"/>
          </a:p>
        </p:txBody>
      </p:sp>
      <p:sp>
        <p:nvSpPr>
          <p:cNvPr id="39" name="Date Placeholder 38"/>
          <p:cNvSpPr>
            <a:spLocks noGrp="1"/>
          </p:cNvSpPr>
          <p:nvPr>
            <p:ph type="dt" sz="half" idx="10"/>
          </p:nvPr>
        </p:nvSpPr>
        <p:spPr/>
        <p:txBody>
          <a:bodyPr/>
          <a:lstStyle>
            <a:lvl1pPr>
              <a:defRPr>
                <a:solidFill>
                  <a:schemeClr val="bg1"/>
                </a:solidFill>
              </a:defRPr>
            </a:lvl1pPr>
          </a:lstStyle>
          <a:p>
            <a:fld id="{D3F25847-D856-436D-80D7-68382BD3BFF9}" type="datetime4">
              <a:rPr lang="en-AU" smtClean="0"/>
              <a:t>20 October 2017</a:t>
            </a:fld>
            <a:endParaRPr lang="en-AU" dirty="0"/>
          </a:p>
        </p:txBody>
      </p:sp>
      <p:sp>
        <p:nvSpPr>
          <p:cNvPr id="40" name="Footer Placeholder 39"/>
          <p:cNvSpPr>
            <a:spLocks noGrp="1"/>
          </p:cNvSpPr>
          <p:nvPr>
            <p:ph type="ftr" sz="quarter" idx="11"/>
          </p:nvPr>
        </p:nvSpPr>
        <p:spPr>
          <a:xfrm>
            <a:off x="562541" y="9006698"/>
            <a:ext cx="3891634" cy="519289"/>
          </a:xfrm>
        </p:spPr>
        <p:txBody>
          <a:bodyPr/>
          <a:lstStyle>
            <a:lvl1pPr>
              <a:defRPr>
                <a:solidFill>
                  <a:schemeClr val="bg1"/>
                </a:solidFill>
              </a:defRPr>
            </a:lvl1pPr>
          </a:lstStyle>
          <a:p>
            <a:r>
              <a:rPr lang="en-AU" smtClean="0"/>
              <a:t>© NSW Department of Education | Document title</a:t>
            </a:r>
            <a:endParaRPr lang="en-AU" dirty="0">
              <a:latin typeface="+mj-lt"/>
            </a:endParaRPr>
          </a:p>
        </p:txBody>
      </p:sp>
      <p:sp>
        <p:nvSpPr>
          <p:cNvPr id="41" name="Slide Number Placeholder 40"/>
          <p:cNvSpPr>
            <a:spLocks noGrp="1"/>
          </p:cNvSpPr>
          <p:nvPr>
            <p:ph type="sldNum" sz="quarter" idx="12"/>
          </p:nvPr>
        </p:nvSpPr>
        <p:spPr/>
        <p:txBody>
          <a:bodyPr/>
          <a:lstStyle>
            <a:lvl1pPr>
              <a:defRPr>
                <a:solidFill>
                  <a:schemeClr val="bg1"/>
                </a:solidFill>
              </a:defRPr>
            </a:lvl1pPr>
          </a:lstStyle>
          <a:p>
            <a:fld id="{86CB4B4D-7CA3-9044-876B-883B54F8677D}" type="slidenum">
              <a:rPr lang="en-AU" smtClean="0"/>
              <a:t>‹#›</a:t>
            </a:fld>
            <a:endParaRPr lang="en-AU"/>
          </a:p>
        </p:txBody>
      </p:sp>
      <p:cxnSp>
        <p:nvCxnSpPr>
          <p:cNvPr id="91" name="Straight Connector 90"/>
          <p:cNvCxnSpPr/>
          <p:nvPr/>
        </p:nvCxnSpPr>
        <p:spPr>
          <a:xfrm>
            <a:off x="562540" y="1872733"/>
            <a:ext cx="1177730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93" idx="2"/>
          </p:cNvCxnSpPr>
          <p:nvPr/>
        </p:nvCxnSpPr>
        <p:spPr>
          <a:xfrm>
            <a:off x="562540" y="5334522"/>
            <a:ext cx="819291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8755450" y="4515231"/>
            <a:ext cx="1228937" cy="1638582"/>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5646" tIns="72823" rIns="145646" bIns="72823" rtlCol="0" anchor="ctr"/>
          <a:lstStyle/>
          <a:p>
            <a:pPr algn="ctr"/>
            <a:endParaRPr lang="en-AU"/>
          </a:p>
        </p:txBody>
      </p:sp>
      <p:grpSp>
        <p:nvGrpSpPr>
          <p:cNvPr id="95" name="Group 94"/>
          <p:cNvGrpSpPr/>
          <p:nvPr/>
        </p:nvGrpSpPr>
        <p:grpSpPr>
          <a:xfrm>
            <a:off x="9090638" y="5094480"/>
            <a:ext cx="558561" cy="480085"/>
            <a:chOff x="5503863" y="2646363"/>
            <a:chExt cx="576262" cy="371476"/>
          </a:xfrm>
          <a:solidFill>
            <a:schemeClr val="bg1"/>
          </a:solidFill>
        </p:grpSpPr>
        <p:sp>
          <p:nvSpPr>
            <p:cNvPr id="96" name="Freeform 5"/>
            <p:cNvSpPr>
              <a:spLocks noEditPoints="1"/>
            </p:cNvSpPr>
            <p:nvPr/>
          </p:nvSpPr>
          <p:spPr bwMode="auto">
            <a:xfrm>
              <a:off x="5562600" y="2646363"/>
              <a:ext cx="457200" cy="323850"/>
            </a:xfrm>
            <a:custGeom>
              <a:avLst/>
              <a:gdLst>
                <a:gd name="T0" fmla="*/ 3 w 122"/>
                <a:gd name="T1" fmla="*/ 84 h 86"/>
                <a:gd name="T2" fmla="*/ 119 w 122"/>
                <a:gd name="T3" fmla="*/ 84 h 86"/>
                <a:gd name="T4" fmla="*/ 119 w 122"/>
                <a:gd name="T5" fmla="*/ 10 h 86"/>
                <a:gd name="T6" fmla="*/ 113 w 122"/>
                <a:gd name="T7" fmla="*/ 3 h 86"/>
                <a:gd name="T8" fmla="*/ 9 w 122"/>
                <a:gd name="T9" fmla="*/ 3 h 86"/>
                <a:gd name="T10" fmla="*/ 3 w 122"/>
                <a:gd name="T11" fmla="*/ 10 h 86"/>
                <a:gd name="T12" fmla="*/ 3 w 122"/>
                <a:gd name="T13" fmla="*/ 84 h 86"/>
                <a:gd name="T14" fmla="*/ 120 w 122"/>
                <a:gd name="T15" fmla="*/ 86 h 86"/>
                <a:gd name="T16" fmla="*/ 1 w 122"/>
                <a:gd name="T17" fmla="*/ 86 h 86"/>
                <a:gd name="T18" fmla="*/ 0 w 122"/>
                <a:gd name="T19" fmla="*/ 85 h 86"/>
                <a:gd name="T20" fmla="*/ 0 w 122"/>
                <a:gd name="T21" fmla="*/ 10 h 86"/>
                <a:gd name="T22" fmla="*/ 9 w 122"/>
                <a:gd name="T23" fmla="*/ 0 h 86"/>
                <a:gd name="T24" fmla="*/ 113 w 122"/>
                <a:gd name="T25" fmla="*/ 0 h 86"/>
                <a:gd name="T26" fmla="*/ 122 w 122"/>
                <a:gd name="T27" fmla="*/ 10 h 86"/>
                <a:gd name="T28" fmla="*/ 122 w 122"/>
                <a:gd name="T29" fmla="*/ 85 h 86"/>
                <a:gd name="T30" fmla="*/ 120 w 122"/>
                <a:gd name="T3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86">
                  <a:moveTo>
                    <a:pt x="3" y="84"/>
                  </a:moveTo>
                  <a:cubicBezTo>
                    <a:pt x="119" y="84"/>
                    <a:pt x="119" y="84"/>
                    <a:pt x="119" y="84"/>
                  </a:cubicBezTo>
                  <a:cubicBezTo>
                    <a:pt x="119" y="10"/>
                    <a:pt x="119" y="10"/>
                    <a:pt x="119" y="10"/>
                  </a:cubicBezTo>
                  <a:cubicBezTo>
                    <a:pt x="119" y="6"/>
                    <a:pt x="116" y="3"/>
                    <a:pt x="113" y="3"/>
                  </a:cubicBezTo>
                  <a:cubicBezTo>
                    <a:pt x="9" y="3"/>
                    <a:pt x="9" y="3"/>
                    <a:pt x="9" y="3"/>
                  </a:cubicBezTo>
                  <a:cubicBezTo>
                    <a:pt x="5" y="3"/>
                    <a:pt x="3" y="6"/>
                    <a:pt x="3" y="10"/>
                  </a:cubicBezTo>
                  <a:lnTo>
                    <a:pt x="3" y="84"/>
                  </a:lnTo>
                  <a:close/>
                  <a:moveTo>
                    <a:pt x="120" y="86"/>
                  </a:moveTo>
                  <a:cubicBezTo>
                    <a:pt x="1" y="86"/>
                    <a:pt x="1" y="86"/>
                    <a:pt x="1" y="86"/>
                  </a:cubicBezTo>
                  <a:cubicBezTo>
                    <a:pt x="1" y="86"/>
                    <a:pt x="0" y="86"/>
                    <a:pt x="0" y="85"/>
                  </a:cubicBezTo>
                  <a:cubicBezTo>
                    <a:pt x="0" y="10"/>
                    <a:pt x="0" y="10"/>
                    <a:pt x="0" y="10"/>
                  </a:cubicBezTo>
                  <a:cubicBezTo>
                    <a:pt x="0" y="5"/>
                    <a:pt x="4" y="0"/>
                    <a:pt x="9" y="0"/>
                  </a:cubicBezTo>
                  <a:cubicBezTo>
                    <a:pt x="113" y="0"/>
                    <a:pt x="113" y="0"/>
                    <a:pt x="113" y="0"/>
                  </a:cubicBezTo>
                  <a:cubicBezTo>
                    <a:pt x="118" y="0"/>
                    <a:pt x="122" y="5"/>
                    <a:pt x="122" y="10"/>
                  </a:cubicBezTo>
                  <a:cubicBezTo>
                    <a:pt x="122" y="85"/>
                    <a:pt x="122" y="85"/>
                    <a:pt x="122" y="85"/>
                  </a:cubicBezTo>
                  <a:cubicBezTo>
                    <a:pt x="122" y="86"/>
                    <a:pt x="121" y="86"/>
                    <a:pt x="120" y="8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7" name="Freeform 6"/>
            <p:cNvSpPr>
              <a:spLocks noEditPoints="1"/>
            </p:cNvSpPr>
            <p:nvPr/>
          </p:nvSpPr>
          <p:spPr bwMode="auto">
            <a:xfrm>
              <a:off x="5503863" y="2962276"/>
              <a:ext cx="576262" cy="55563"/>
            </a:xfrm>
            <a:custGeom>
              <a:avLst/>
              <a:gdLst>
                <a:gd name="T0" fmla="*/ 4 w 154"/>
                <a:gd name="T1" fmla="*/ 2 h 15"/>
                <a:gd name="T2" fmla="*/ 3 w 154"/>
                <a:gd name="T3" fmla="*/ 3 h 15"/>
                <a:gd name="T4" fmla="*/ 3 w 154"/>
                <a:gd name="T5" fmla="*/ 5 h 15"/>
                <a:gd name="T6" fmla="*/ 12 w 154"/>
                <a:gd name="T7" fmla="*/ 12 h 15"/>
                <a:gd name="T8" fmla="*/ 142 w 154"/>
                <a:gd name="T9" fmla="*/ 12 h 15"/>
                <a:gd name="T10" fmla="*/ 151 w 154"/>
                <a:gd name="T11" fmla="*/ 5 h 15"/>
                <a:gd name="T12" fmla="*/ 151 w 154"/>
                <a:gd name="T13" fmla="*/ 3 h 15"/>
                <a:gd name="T14" fmla="*/ 149 w 154"/>
                <a:gd name="T15" fmla="*/ 2 h 15"/>
                <a:gd name="T16" fmla="*/ 4 w 154"/>
                <a:gd name="T17" fmla="*/ 2 h 15"/>
                <a:gd name="T18" fmla="*/ 142 w 154"/>
                <a:gd name="T19" fmla="*/ 15 h 15"/>
                <a:gd name="T20" fmla="*/ 12 w 154"/>
                <a:gd name="T21" fmla="*/ 15 h 15"/>
                <a:gd name="T22" fmla="*/ 0 w 154"/>
                <a:gd name="T23" fmla="*/ 6 h 15"/>
                <a:gd name="T24" fmla="*/ 1 w 154"/>
                <a:gd name="T25" fmla="*/ 2 h 15"/>
                <a:gd name="T26" fmla="*/ 4 w 154"/>
                <a:gd name="T27" fmla="*/ 0 h 15"/>
                <a:gd name="T28" fmla="*/ 149 w 154"/>
                <a:gd name="T29" fmla="*/ 0 h 15"/>
                <a:gd name="T30" fmla="*/ 153 w 154"/>
                <a:gd name="T31" fmla="*/ 2 h 15"/>
                <a:gd name="T32" fmla="*/ 153 w 154"/>
                <a:gd name="T33" fmla="*/ 6 h 15"/>
                <a:gd name="T34" fmla="*/ 142 w 154"/>
                <a:gd name="T3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5">
                  <a:moveTo>
                    <a:pt x="4" y="2"/>
                  </a:moveTo>
                  <a:cubicBezTo>
                    <a:pt x="4" y="2"/>
                    <a:pt x="3" y="3"/>
                    <a:pt x="3" y="3"/>
                  </a:cubicBezTo>
                  <a:cubicBezTo>
                    <a:pt x="3" y="4"/>
                    <a:pt x="3" y="4"/>
                    <a:pt x="3" y="5"/>
                  </a:cubicBezTo>
                  <a:cubicBezTo>
                    <a:pt x="4" y="10"/>
                    <a:pt x="8" y="12"/>
                    <a:pt x="12" y="12"/>
                  </a:cubicBezTo>
                  <a:cubicBezTo>
                    <a:pt x="142" y="12"/>
                    <a:pt x="142" y="12"/>
                    <a:pt x="142" y="12"/>
                  </a:cubicBezTo>
                  <a:cubicBezTo>
                    <a:pt x="146" y="12"/>
                    <a:pt x="149" y="10"/>
                    <a:pt x="151" y="5"/>
                  </a:cubicBezTo>
                  <a:cubicBezTo>
                    <a:pt x="151" y="4"/>
                    <a:pt x="151" y="4"/>
                    <a:pt x="151" y="3"/>
                  </a:cubicBezTo>
                  <a:cubicBezTo>
                    <a:pt x="150" y="3"/>
                    <a:pt x="150" y="2"/>
                    <a:pt x="149" y="2"/>
                  </a:cubicBezTo>
                  <a:lnTo>
                    <a:pt x="4" y="2"/>
                  </a:lnTo>
                  <a:close/>
                  <a:moveTo>
                    <a:pt x="142" y="15"/>
                  </a:moveTo>
                  <a:cubicBezTo>
                    <a:pt x="12" y="15"/>
                    <a:pt x="12" y="15"/>
                    <a:pt x="12" y="15"/>
                  </a:cubicBezTo>
                  <a:cubicBezTo>
                    <a:pt x="7" y="15"/>
                    <a:pt x="2" y="11"/>
                    <a:pt x="0" y="6"/>
                  </a:cubicBezTo>
                  <a:cubicBezTo>
                    <a:pt x="0" y="5"/>
                    <a:pt x="0" y="3"/>
                    <a:pt x="1" y="2"/>
                  </a:cubicBezTo>
                  <a:cubicBezTo>
                    <a:pt x="2" y="0"/>
                    <a:pt x="3" y="0"/>
                    <a:pt x="4" y="0"/>
                  </a:cubicBezTo>
                  <a:cubicBezTo>
                    <a:pt x="149" y="0"/>
                    <a:pt x="149" y="0"/>
                    <a:pt x="149" y="0"/>
                  </a:cubicBezTo>
                  <a:cubicBezTo>
                    <a:pt x="151" y="0"/>
                    <a:pt x="152" y="0"/>
                    <a:pt x="153" y="2"/>
                  </a:cubicBezTo>
                  <a:cubicBezTo>
                    <a:pt x="154" y="3"/>
                    <a:pt x="154" y="5"/>
                    <a:pt x="153" y="6"/>
                  </a:cubicBezTo>
                  <a:cubicBezTo>
                    <a:pt x="152" y="11"/>
                    <a:pt x="147" y="15"/>
                    <a:pt x="142" y="1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8" name="Freeform 7"/>
            <p:cNvSpPr>
              <a:spLocks noEditPoints="1"/>
            </p:cNvSpPr>
            <p:nvPr/>
          </p:nvSpPr>
          <p:spPr bwMode="auto">
            <a:xfrm>
              <a:off x="5597525" y="2687638"/>
              <a:ext cx="385762" cy="244475"/>
            </a:xfrm>
            <a:custGeom>
              <a:avLst/>
              <a:gdLst>
                <a:gd name="T0" fmla="*/ 3 w 103"/>
                <a:gd name="T1" fmla="*/ 62 h 65"/>
                <a:gd name="T2" fmla="*/ 101 w 103"/>
                <a:gd name="T3" fmla="*/ 62 h 65"/>
                <a:gd name="T4" fmla="*/ 101 w 103"/>
                <a:gd name="T5" fmla="*/ 6 h 65"/>
                <a:gd name="T6" fmla="*/ 97 w 103"/>
                <a:gd name="T7" fmla="*/ 3 h 65"/>
                <a:gd name="T8" fmla="*/ 6 w 103"/>
                <a:gd name="T9" fmla="*/ 3 h 65"/>
                <a:gd name="T10" fmla="*/ 3 w 103"/>
                <a:gd name="T11" fmla="*/ 6 h 65"/>
                <a:gd name="T12" fmla="*/ 3 w 103"/>
                <a:gd name="T13" fmla="*/ 62 h 65"/>
                <a:gd name="T14" fmla="*/ 102 w 103"/>
                <a:gd name="T15" fmla="*/ 65 h 65"/>
                <a:gd name="T16" fmla="*/ 2 w 103"/>
                <a:gd name="T17" fmla="*/ 65 h 65"/>
                <a:gd name="T18" fmla="*/ 0 w 103"/>
                <a:gd name="T19" fmla="*/ 64 h 65"/>
                <a:gd name="T20" fmla="*/ 0 w 103"/>
                <a:gd name="T21" fmla="*/ 6 h 65"/>
                <a:gd name="T22" fmla="*/ 6 w 103"/>
                <a:gd name="T23" fmla="*/ 0 h 65"/>
                <a:gd name="T24" fmla="*/ 97 w 103"/>
                <a:gd name="T25" fmla="*/ 0 h 65"/>
                <a:gd name="T26" fmla="*/ 103 w 103"/>
                <a:gd name="T27" fmla="*/ 6 h 65"/>
                <a:gd name="T28" fmla="*/ 103 w 103"/>
                <a:gd name="T29" fmla="*/ 64 h 65"/>
                <a:gd name="T30" fmla="*/ 102 w 103"/>
                <a:gd name="T31"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3" h="65">
                  <a:moveTo>
                    <a:pt x="3" y="62"/>
                  </a:moveTo>
                  <a:cubicBezTo>
                    <a:pt x="101" y="62"/>
                    <a:pt x="101" y="62"/>
                    <a:pt x="101" y="62"/>
                  </a:cubicBezTo>
                  <a:cubicBezTo>
                    <a:pt x="101" y="6"/>
                    <a:pt x="101" y="6"/>
                    <a:pt x="101" y="6"/>
                  </a:cubicBezTo>
                  <a:cubicBezTo>
                    <a:pt x="101" y="4"/>
                    <a:pt x="99" y="3"/>
                    <a:pt x="97" y="3"/>
                  </a:cubicBezTo>
                  <a:cubicBezTo>
                    <a:pt x="6" y="3"/>
                    <a:pt x="6" y="3"/>
                    <a:pt x="6" y="3"/>
                  </a:cubicBezTo>
                  <a:cubicBezTo>
                    <a:pt x="5" y="3"/>
                    <a:pt x="3" y="4"/>
                    <a:pt x="3" y="6"/>
                  </a:cubicBezTo>
                  <a:lnTo>
                    <a:pt x="3" y="62"/>
                  </a:lnTo>
                  <a:close/>
                  <a:moveTo>
                    <a:pt x="102" y="65"/>
                  </a:moveTo>
                  <a:cubicBezTo>
                    <a:pt x="2" y="65"/>
                    <a:pt x="2" y="65"/>
                    <a:pt x="2" y="65"/>
                  </a:cubicBezTo>
                  <a:cubicBezTo>
                    <a:pt x="1" y="65"/>
                    <a:pt x="0" y="64"/>
                    <a:pt x="0" y="64"/>
                  </a:cubicBezTo>
                  <a:cubicBezTo>
                    <a:pt x="0" y="6"/>
                    <a:pt x="0" y="6"/>
                    <a:pt x="0" y="6"/>
                  </a:cubicBezTo>
                  <a:cubicBezTo>
                    <a:pt x="0" y="3"/>
                    <a:pt x="3" y="0"/>
                    <a:pt x="6" y="0"/>
                  </a:cubicBezTo>
                  <a:cubicBezTo>
                    <a:pt x="97" y="0"/>
                    <a:pt x="97" y="0"/>
                    <a:pt x="97" y="0"/>
                  </a:cubicBezTo>
                  <a:cubicBezTo>
                    <a:pt x="101" y="0"/>
                    <a:pt x="103" y="3"/>
                    <a:pt x="103" y="6"/>
                  </a:cubicBezTo>
                  <a:cubicBezTo>
                    <a:pt x="103" y="64"/>
                    <a:pt x="103" y="64"/>
                    <a:pt x="103" y="64"/>
                  </a:cubicBezTo>
                  <a:cubicBezTo>
                    <a:pt x="103" y="64"/>
                    <a:pt x="103" y="65"/>
                    <a:pt x="102" y="6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9" name="Freeform 8"/>
            <p:cNvSpPr>
              <a:spLocks noEditPoints="1"/>
            </p:cNvSpPr>
            <p:nvPr/>
          </p:nvSpPr>
          <p:spPr bwMode="auto">
            <a:xfrm>
              <a:off x="5738813" y="2763838"/>
              <a:ext cx="101600" cy="96838"/>
            </a:xfrm>
            <a:custGeom>
              <a:avLst/>
              <a:gdLst>
                <a:gd name="T0" fmla="*/ 13 w 27"/>
                <a:gd name="T1" fmla="*/ 15 h 26"/>
                <a:gd name="T2" fmla="*/ 14 w 27"/>
                <a:gd name="T3" fmla="*/ 15 h 26"/>
                <a:gd name="T4" fmla="*/ 22 w 27"/>
                <a:gd name="T5" fmla="*/ 23 h 26"/>
                <a:gd name="T6" fmla="*/ 24 w 27"/>
                <a:gd name="T7" fmla="*/ 21 h 26"/>
                <a:gd name="T8" fmla="*/ 16 w 27"/>
                <a:gd name="T9" fmla="*/ 13 h 26"/>
                <a:gd name="T10" fmla="*/ 16 w 27"/>
                <a:gd name="T11" fmla="*/ 12 h 26"/>
                <a:gd name="T12" fmla="*/ 16 w 27"/>
                <a:gd name="T13" fmla="*/ 11 h 26"/>
                <a:gd name="T14" fmla="*/ 19 w 27"/>
                <a:gd name="T15" fmla="*/ 7 h 26"/>
                <a:gd name="T16" fmla="*/ 4 w 27"/>
                <a:gd name="T17" fmla="*/ 3 h 26"/>
                <a:gd name="T18" fmla="*/ 8 w 27"/>
                <a:gd name="T19" fmla="*/ 19 h 26"/>
                <a:gd name="T20" fmla="*/ 12 w 27"/>
                <a:gd name="T21" fmla="*/ 15 h 26"/>
                <a:gd name="T22" fmla="*/ 13 w 27"/>
                <a:gd name="T23" fmla="*/ 15 h 26"/>
                <a:gd name="T24" fmla="*/ 22 w 27"/>
                <a:gd name="T25" fmla="*/ 26 h 26"/>
                <a:gd name="T26" fmla="*/ 21 w 27"/>
                <a:gd name="T27" fmla="*/ 26 h 26"/>
                <a:gd name="T28" fmla="*/ 13 w 27"/>
                <a:gd name="T29" fmla="*/ 18 h 26"/>
                <a:gd name="T30" fmla="*/ 9 w 27"/>
                <a:gd name="T31" fmla="*/ 22 h 26"/>
                <a:gd name="T32" fmla="*/ 7 w 27"/>
                <a:gd name="T33" fmla="*/ 22 h 26"/>
                <a:gd name="T34" fmla="*/ 6 w 27"/>
                <a:gd name="T35" fmla="*/ 21 h 26"/>
                <a:gd name="T36" fmla="*/ 0 w 27"/>
                <a:gd name="T37" fmla="*/ 1 h 26"/>
                <a:gd name="T38" fmla="*/ 1 w 27"/>
                <a:gd name="T39" fmla="*/ 0 h 26"/>
                <a:gd name="T40" fmla="*/ 2 w 27"/>
                <a:gd name="T41" fmla="*/ 0 h 26"/>
                <a:gd name="T42" fmla="*/ 22 w 27"/>
                <a:gd name="T43" fmla="*/ 6 h 26"/>
                <a:gd name="T44" fmla="*/ 23 w 27"/>
                <a:gd name="T45" fmla="*/ 7 h 26"/>
                <a:gd name="T46" fmla="*/ 23 w 27"/>
                <a:gd name="T47" fmla="*/ 8 h 26"/>
                <a:gd name="T48" fmla="*/ 19 w 27"/>
                <a:gd name="T49" fmla="*/ 12 h 26"/>
                <a:gd name="T50" fmla="*/ 27 w 27"/>
                <a:gd name="T51" fmla="*/ 20 h 26"/>
                <a:gd name="T52" fmla="*/ 27 w 27"/>
                <a:gd name="T53" fmla="*/ 21 h 26"/>
                <a:gd name="T54" fmla="*/ 27 w 27"/>
                <a:gd name="T55" fmla="*/ 22 h 26"/>
                <a:gd name="T56" fmla="*/ 22 w 27"/>
                <a:gd name="T57" fmla="*/ 26 h 26"/>
                <a:gd name="T58" fmla="*/ 22 w 27"/>
                <a:gd name="T5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 h="26">
                  <a:moveTo>
                    <a:pt x="13" y="15"/>
                  </a:moveTo>
                  <a:cubicBezTo>
                    <a:pt x="13" y="15"/>
                    <a:pt x="13" y="15"/>
                    <a:pt x="14" y="15"/>
                  </a:cubicBezTo>
                  <a:cubicBezTo>
                    <a:pt x="22" y="23"/>
                    <a:pt x="22" y="23"/>
                    <a:pt x="22" y="23"/>
                  </a:cubicBezTo>
                  <a:cubicBezTo>
                    <a:pt x="24" y="21"/>
                    <a:pt x="24" y="21"/>
                    <a:pt x="24" y="21"/>
                  </a:cubicBezTo>
                  <a:cubicBezTo>
                    <a:pt x="16" y="13"/>
                    <a:pt x="16" y="13"/>
                    <a:pt x="16" y="13"/>
                  </a:cubicBezTo>
                  <a:cubicBezTo>
                    <a:pt x="16" y="12"/>
                    <a:pt x="16" y="12"/>
                    <a:pt x="16" y="12"/>
                  </a:cubicBezTo>
                  <a:cubicBezTo>
                    <a:pt x="16" y="11"/>
                    <a:pt x="16" y="11"/>
                    <a:pt x="16" y="11"/>
                  </a:cubicBezTo>
                  <a:cubicBezTo>
                    <a:pt x="19" y="7"/>
                    <a:pt x="19" y="7"/>
                    <a:pt x="19" y="7"/>
                  </a:cubicBezTo>
                  <a:cubicBezTo>
                    <a:pt x="4" y="3"/>
                    <a:pt x="4" y="3"/>
                    <a:pt x="4" y="3"/>
                  </a:cubicBezTo>
                  <a:cubicBezTo>
                    <a:pt x="8" y="19"/>
                    <a:pt x="8" y="19"/>
                    <a:pt x="8" y="19"/>
                  </a:cubicBezTo>
                  <a:cubicBezTo>
                    <a:pt x="12" y="15"/>
                    <a:pt x="12" y="15"/>
                    <a:pt x="12" y="15"/>
                  </a:cubicBezTo>
                  <a:cubicBezTo>
                    <a:pt x="12" y="15"/>
                    <a:pt x="12" y="15"/>
                    <a:pt x="13" y="15"/>
                  </a:cubicBezTo>
                  <a:moveTo>
                    <a:pt x="22" y="26"/>
                  </a:moveTo>
                  <a:cubicBezTo>
                    <a:pt x="21" y="26"/>
                    <a:pt x="21" y="26"/>
                    <a:pt x="21" y="26"/>
                  </a:cubicBezTo>
                  <a:cubicBezTo>
                    <a:pt x="13" y="18"/>
                    <a:pt x="13" y="18"/>
                    <a:pt x="13" y="18"/>
                  </a:cubicBezTo>
                  <a:cubicBezTo>
                    <a:pt x="9" y="22"/>
                    <a:pt x="9" y="22"/>
                    <a:pt x="9" y="22"/>
                  </a:cubicBezTo>
                  <a:cubicBezTo>
                    <a:pt x="8" y="22"/>
                    <a:pt x="8" y="22"/>
                    <a:pt x="7" y="22"/>
                  </a:cubicBezTo>
                  <a:cubicBezTo>
                    <a:pt x="7" y="22"/>
                    <a:pt x="7" y="22"/>
                    <a:pt x="6" y="21"/>
                  </a:cubicBezTo>
                  <a:cubicBezTo>
                    <a:pt x="0" y="1"/>
                    <a:pt x="0" y="1"/>
                    <a:pt x="0" y="1"/>
                  </a:cubicBezTo>
                  <a:cubicBezTo>
                    <a:pt x="0" y="1"/>
                    <a:pt x="0" y="0"/>
                    <a:pt x="1" y="0"/>
                  </a:cubicBezTo>
                  <a:cubicBezTo>
                    <a:pt x="1" y="0"/>
                    <a:pt x="2" y="0"/>
                    <a:pt x="2" y="0"/>
                  </a:cubicBezTo>
                  <a:cubicBezTo>
                    <a:pt x="22" y="6"/>
                    <a:pt x="22" y="6"/>
                    <a:pt x="22" y="6"/>
                  </a:cubicBezTo>
                  <a:cubicBezTo>
                    <a:pt x="23" y="6"/>
                    <a:pt x="23" y="6"/>
                    <a:pt x="23" y="7"/>
                  </a:cubicBezTo>
                  <a:cubicBezTo>
                    <a:pt x="23" y="7"/>
                    <a:pt x="23" y="7"/>
                    <a:pt x="23" y="8"/>
                  </a:cubicBezTo>
                  <a:cubicBezTo>
                    <a:pt x="19" y="12"/>
                    <a:pt x="19" y="12"/>
                    <a:pt x="19" y="12"/>
                  </a:cubicBezTo>
                  <a:cubicBezTo>
                    <a:pt x="27" y="20"/>
                    <a:pt x="27" y="20"/>
                    <a:pt x="27" y="20"/>
                  </a:cubicBezTo>
                  <a:cubicBezTo>
                    <a:pt x="27" y="20"/>
                    <a:pt x="27" y="20"/>
                    <a:pt x="27" y="21"/>
                  </a:cubicBezTo>
                  <a:cubicBezTo>
                    <a:pt x="27" y="21"/>
                    <a:pt x="27" y="21"/>
                    <a:pt x="27" y="22"/>
                  </a:cubicBezTo>
                  <a:cubicBezTo>
                    <a:pt x="22" y="26"/>
                    <a:pt x="22" y="26"/>
                    <a:pt x="22" y="26"/>
                  </a:cubicBezTo>
                  <a:cubicBezTo>
                    <a:pt x="22" y="26"/>
                    <a:pt x="22" y="26"/>
                    <a:pt x="22" y="2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98619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3" name="Picture 44"/>
          <p:cNvPicPr>
            <a:picLocks noChangeAspect="1" noChangeArrowheads="1"/>
          </p:cNvPicPr>
          <p:nvPr/>
        </p:nvPicPr>
        <p:blipFill rotWithShape="1">
          <a:blip r:embed="rId2">
            <a:extLst>
              <a:ext uri="{28A0092B-C50C-407E-A947-70E740481C1C}">
                <a14:useLocalDpi xmlns:a14="http://schemas.microsoft.com/office/drawing/2010/main" val="0"/>
              </a:ext>
            </a:extLst>
          </a:blip>
          <a:srcRect l="36214" r="32686" b="10140"/>
          <a:stretch/>
        </p:blipFill>
        <p:spPr bwMode="auto">
          <a:xfrm>
            <a:off x="8960273" y="4088"/>
            <a:ext cx="4044527" cy="974951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8960273" y="0"/>
            <a:ext cx="4044527" cy="97536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646" tIns="72823" rIns="145646" bIns="72823" rtlCol="0" anchor="ctr"/>
          <a:lstStyle/>
          <a:p>
            <a:pPr algn="ctr"/>
            <a:endParaRPr lang="en-AU"/>
          </a:p>
        </p:txBody>
      </p:sp>
      <p:cxnSp>
        <p:nvCxnSpPr>
          <p:cNvPr id="13" name="Straight Connector 12"/>
          <p:cNvCxnSpPr/>
          <p:nvPr/>
        </p:nvCxnSpPr>
        <p:spPr>
          <a:xfrm>
            <a:off x="8960273" y="1872733"/>
            <a:ext cx="3277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62540" y="507249"/>
            <a:ext cx="7988087" cy="1345587"/>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562540" y="2275841"/>
            <a:ext cx="7988087" cy="6697413"/>
          </a:xfrm>
        </p:spPr>
        <p:txBody>
          <a:bodyPr>
            <a:normAutofit/>
          </a:bodyPr>
          <a:lstStyle>
            <a:lvl1pPr>
              <a:defRPr sz="1800"/>
            </a:lvl1pPr>
            <a:lvl2pPr>
              <a:defRPr sz="16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fld id="{F8D4658A-9A5A-4940-B74C-A75CDDC9FA23}" type="datetime4">
              <a:rPr lang="en-AU" smtClean="0"/>
              <a:t>20 October 2017</a:t>
            </a:fld>
            <a:endParaRPr lang="en-AU" dirty="0"/>
          </a:p>
        </p:txBody>
      </p:sp>
      <p:sp>
        <p:nvSpPr>
          <p:cNvPr id="21" name="Footer Placeholder 20"/>
          <p:cNvSpPr>
            <a:spLocks noGrp="1"/>
          </p:cNvSpPr>
          <p:nvPr>
            <p:ph type="ftr" sz="quarter" idx="11"/>
          </p:nvPr>
        </p:nvSpPr>
        <p:spPr/>
        <p:txBody>
          <a:bodyPr/>
          <a:lstStyle/>
          <a:p>
            <a:r>
              <a:rPr lang="en-AU" smtClean="0"/>
              <a:t>© NSW Department of Education | Document title</a:t>
            </a:r>
            <a:endParaRPr lang="en-AU" dirty="0"/>
          </a:p>
        </p:txBody>
      </p:sp>
      <p:sp>
        <p:nvSpPr>
          <p:cNvPr id="22" name="Slide Number Placeholder 21"/>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227632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23" name="Picture 44"/>
          <p:cNvPicPr>
            <a:picLocks noChangeAspect="1" noChangeArrowheads="1"/>
          </p:cNvPicPr>
          <p:nvPr/>
        </p:nvPicPr>
        <p:blipFill rotWithShape="1">
          <a:blip r:embed="rId2">
            <a:extLst>
              <a:ext uri="{28A0092B-C50C-407E-A947-70E740481C1C}">
                <a14:useLocalDpi xmlns:a14="http://schemas.microsoft.com/office/drawing/2010/main" val="0"/>
              </a:ext>
            </a:extLst>
          </a:blip>
          <a:srcRect l="36214" r="32686" b="10140"/>
          <a:stretch/>
        </p:blipFill>
        <p:spPr bwMode="auto">
          <a:xfrm>
            <a:off x="8960273" y="4088"/>
            <a:ext cx="4044527" cy="974951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8960273" y="0"/>
            <a:ext cx="4044527" cy="9753600"/>
          </a:xfrm>
          <a:prstGeom prst="rect">
            <a:avLst/>
          </a:prstGeom>
          <a:solidFill>
            <a:srgbClr val="00ABC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646" tIns="72823" rIns="145646" bIns="72823" rtlCol="0" anchor="ctr"/>
          <a:lstStyle/>
          <a:p>
            <a:pPr algn="ctr"/>
            <a:endParaRPr lang="en-AU"/>
          </a:p>
        </p:txBody>
      </p:sp>
      <p:cxnSp>
        <p:nvCxnSpPr>
          <p:cNvPr id="13" name="Straight Connector 12"/>
          <p:cNvCxnSpPr/>
          <p:nvPr/>
        </p:nvCxnSpPr>
        <p:spPr>
          <a:xfrm>
            <a:off x="8960273" y="1872733"/>
            <a:ext cx="327716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62540" y="507249"/>
            <a:ext cx="7988087" cy="1345587"/>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9267507" y="2275841"/>
            <a:ext cx="3072341" cy="6697413"/>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400">
                <a:solidFill>
                  <a:schemeClr val="bg1"/>
                </a:solidFill>
              </a:defRPr>
            </a:lvl4pPr>
            <a:lvl5pPr>
              <a:defRPr sz="13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fld id="{D3F25847-D856-436D-80D7-68382BD3BFF9}" type="datetime4">
              <a:rPr lang="en-AU" smtClean="0"/>
              <a:t>20 October 2017</a:t>
            </a:fld>
            <a:endParaRPr lang="en-AU" dirty="0"/>
          </a:p>
        </p:txBody>
      </p:sp>
      <p:sp>
        <p:nvSpPr>
          <p:cNvPr id="21" name="Footer Placeholder 20"/>
          <p:cNvSpPr>
            <a:spLocks noGrp="1"/>
          </p:cNvSpPr>
          <p:nvPr>
            <p:ph type="ftr" sz="quarter" idx="11"/>
          </p:nvPr>
        </p:nvSpPr>
        <p:spPr/>
        <p:txBody>
          <a:bodyPr/>
          <a:lstStyle/>
          <a:p>
            <a:r>
              <a:rPr lang="en-AU" smtClean="0"/>
              <a:t>© NSW Department of Education | Document title</a:t>
            </a:r>
            <a:endParaRPr lang="en-AU" dirty="0">
              <a:latin typeface="+mj-lt"/>
            </a:endParaRPr>
          </a:p>
        </p:txBody>
      </p:sp>
      <p:sp>
        <p:nvSpPr>
          <p:cNvPr id="22" name="Slide Number Placeholder 21"/>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72795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540" y="507249"/>
            <a:ext cx="11777308" cy="1345587"/>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562540" y="2275841"/>
            <a:ext cx="11777308" cy="6697413"/>
          </a:xfrm>
        </p:spPr>
        <p:txBody>
          <a:bodyPr>
            <a:normAutofit/>
          </a:bodyPr>
          <a:lstStyle>
            <a:lvl1pPr>
              <a:defRPr sz="1800"/>
            </a:lvl1pPr>
            <a:lvl2pPr>
              <a:defRPr sz="16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10"/>
          </p:nvPr>
        </p:nvSpPr>
        <p:spPr/>
        <p:txBody>
          <a:bodyPr/>
          <a:lstStyle/>
          <a:p>
            <a:fld id="{D3F25847-D856-436D-80D7-68382BD3BFF9}" type="datetime4">
              <a:rPr lang="en-AU" smtClean="0"/>
              <a:t>20 October 2017</a:t>
            </a:fld>
            <a:endParaRPr lang="en-AU" dirty="0"/>
          </a:p>
        </p:txBody>
      </p:sp>
      <p:sp>
        <p:nvSpPr>
          <p:cNvPr id="5" name="Footer Placeholder 4"/>
          <p:cNvSpPr>
            <a:spLocks noGrp="1"/>
          </p:cNvSpPr>
          <p:nvPr>
            <p:ph type="ftr" sz="quarter" idx="11"/>
          </p:nvPr>
        </p:nvSpPr>
        <p:spPr/>
        <p:txBody>
          <a:bodyPr/>
          <a:lstStyle/>
          <a:p>
            <a:r>
              <a:rPr lang="en-AU" smtClean="0"/>
              <a:t>© NSW Department of Education | Document title</a:t>
            </a:r>
            <a:endParaRPr lang="en-AU" dirty="0">
              <a:latin typeface="+mj-lt"/>
            </a:endParaRPr>
          </a:p>
        </p:txBody>
      </p:sp>
      <p:sp>
        <p:nvSpPr>
          <p:cNvPr id="6" name="Slide Number Placeholder 5"/>
          <p:cNvSpPr>
            <a:spLocks noGrp="1"/>
          </p:cNvSpPr>
          <p:nvPr>
            <p:ph type="sldNum" sz="quarter" idx="12"/>
          </p:nvPr>
        </p:nvSpPr>
        <p:spPr/>
        <p:txBody>
          <a:bodyPr/>
          <a:lstStyle/>
          <a:p>
            <a:fld id="{86CB4B4D-7CA3-9044-876B-883B54F8677D}" type="slidenum">
              <a:rPr lang="en-AU" smtClean="0"/>
              <a:t>‹#›</a:t>
            </a:fld>
            <a:endParaRPr lang="en-AU"/>
          </a:p>
        </p:txBody>
      </p:sp>
    </p:spTree>
    <p:extLst>
      <p:ext uri="{BB962C8B-B14F-4D97-AF65-F5344CB8AC3E}">
        <p14:creationId xmlns:p14="http://schemas.microsoft.com/office/powerpoint/2010/main" val="1617423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3_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2540" y="507249"/>
            <a:ext cx="11777308" cy="1345587"/>
          </a:xfrm>
        </p:spPr>
        <p:txBody>
          <a:bodyPr/>
          <a:lstStyle>
            <a:lvl1pPr>
              <a:defRPr>
                <a:solidFill>
                  <a:schemeClr val="bg1"/>
                </a:solidFill>
              </a:defRPr>
            </a:lvl1pPr>
          </a:lstStyle>
          <a:p>
            <a:r>
              <a:rPr lang="en-US" smtClean="0"/>
              <a:t>Click to edit Master title style</a:t>
            </a:r>
            <a:endParaRPr lang="en-AU" dirty="0"/>
          </a:p>
        </p:txBody>
      </p:sp>
      <p:sp>
        <p:nvSpPr>
          <p:cNvPr id="3" name="Content Placeholder 2"/>
          <p:cNvSpPr>
            <a:spLocks noGrp="1"/>
          </p:cNvSpPr>
          <p:nvPr>
            <p:ph idx="1"/>
          </p:nvPr>
        </p:nvSpPr>
        <p:spPr>
          <a:xfrm>
            <a:off x="562540" y="2275841"/>
            <a:ext cx="11777308" cy="6697413"/>
          </a:xfrm>
        </p:spPr>
        <p:txBody>
          <a:bodyPr>
            <a:normAutofit/>
          </a:bodyPr>
          <a:lstStyle>
            <a:lvl1pPr>
              <a:defRPr sz="1800">
                <a:solidFill>
                  <a:schemeClr val="bg1"/>
                </a:solidFill>
              </a:defRPr>
            </a:lvl1pPr>
            <a:lvl2pPr>
              <a:defRPr sz="16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0" name="Date Placeholder 19"/>
          <p:cNvSpPr>
            <a:spLocks noGrp="1"/>
          </p:cNvSpPr>
          <p:nvPr>
            <p:ph type="dt" sz="half" idx="10"/>
          </p:nvPr>
        </p:nvSpPr>
        <p:spPr/>
        <p:txBody>
          <a:bodyPr/>
          <a:lstStyle>
            <a:lvl1pPr>
              <a:defRPr>
                <a:solidFill>
                  <a:schemeClr val="bg1"/>
                </a:solidFill>
              </a:defRPr>
            </a:lvl1pPr>
          </a:lstStyle>
          <a:p>
            <a:fld id="{D3F25847-D856-436D-80D7-68382BD3BFF9}" type="datetime4">
              <a:rPr lang="en-AU" smtClean="0"/>
              <a:t>20 October 2017</a:t>
            </a:fld>
            <a:endParaRPr lang="en-AU" dirty="0"/>
          </a:p>
        </p:txBody>
      </p:sp>
      <p:sp>
        <p:nvSpPr>
          <p:cNvPr id="21" name="Footer Placeholder 20"/>
          <p:cNvSpPr>
            <a:spLocks noGrp="1"/>
          </p:cNvSpPr>
          <p:nvPr>
            <p:ph type="ftr" sz="quarter" idx="11"/>
          </p:nvPr>
        </p:nvSpPr>
        <p:spPr/>
        <p:txBody>
          <a:bodyPr/>
          <a:lstStyle>
            <a:lvl1pPr>
              <a:defRPr>
                <a:solidFill>
                  <a:schemeClr val="bg1"/>
                </a:solidFill>
              </a:defRPr>
            </a:lvl1pPr>
          </a:lstStyle>
          <a:p>
            <a:r>
              <a:rPr lang="en-AU" smtClean="0"/>
              <a:t>© NSW Department of Education | Document title</a:t>
            </a:r>
            <a:endParaRPr lang="en-AU" dirty="0">
              <a:latin typeface="+mj-lt"/>
            </a:endParaRPr>
          </a:p>
        </p:txBody>
      </p:sp>
      <p:sp>
        <p:nvSpPr>
          <p:cNvPr id="22" name="Slide Number Placeholder 21"/>
          <p:cNvSpPr>
            <a:spLocks noGrp="1"/>
          </p:cNvSpPr>
          <p:nvPr>
            <p:ph type="sldNum" sz="quarter" idx="12"/>
          </p:nvPr>
        </p:nvSpPr>
        <p:spPr/>
        <p:txBody>
          <a:bodyPr/>
          <a:lstStyle>
            <a:lvl1pPr>
              <a:defRPr>
                <a:solidFill>
                  <a:schemeClr val="bg1"/>
                </a:solidFill>
              </a:defRPr>
            </a:lvl1pPr>
          </a:lstStyle>
          <a:p>
            <a:fld id="{86CB4B4D-7CA3-9044-876B-883B54F8677D}" type="slidenum">
              <a:rPr lang="en-AU" smtClean="0"/>
              <a:t>‹#›</a:t>
            </a:fld>
            <a:endParaRPr lang="en-AU"/>
          </a:p>
        </p:txBody>
      </p:sp>
      <p:cxnSp>
        <p:nvCxnSpPr>
          <p:cNvPr id="7" name="Straight Connector 6"/>
          <p:cNvCxnSpPr/>
          <p:nvPr/>
        </p:nvCxnSpPr>
        <p:spPr>
          <a:xfrm>
            <a:off x="562540" y="1872733"/>
            <a:ext cx="117773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26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2540" y="507249"/>
            <a:ext cx="11777308" cy="1345587"/>
          </a:xfrm>
          <a:prstGeom prst="rect">
            <a:avLst/>
          </a:prstGeom>
        </p:spPr>
        <p:txBody>
          <a:bodyPr vert="horz" lIns="0" tIns="72823" rIns="145646" bIns="72823" rtlCol="0" anchor="b">
            <a:noAutofit/>
          </a:bodyPr>
          <a:lstStyle/>
          <a:p>
            <a:r>
              <a:rPr lang="en-US" smtClean="0"/>
              <a:t>Click to edit Master title style</a:t>
            </a:r>
            <a:endParaRPr lang="en-AU" dirty="0"/>
          </a:p>
        </p:txBody>
      </p:sp>
      <p:sp>
        <p:nvSpPr>
          <p:cNvPr id="3" name="Text Placeholder 2"/>
          <p:cNvSpPr>
            <a:spLocks noGrp="1"/>
          </p:cNvSpPr>
          <p:nvPr>
            <p:ph type="body" idx="1"/>
          </p:nvPr>
        </p:nvSpPr>
        <p:spPr>
          <a:xfrm>
            <a:off x="562540" y="2275841"/>
            <a:ext cx="11777308" cy="6697413"/>
          </a:xfrm>
          <a:prstGeom prst="rect">
            <a:avLst/>
          </a:prstGeom>
        </p:spPr>
        <p:txBody>
          <a:bodyPr vert="horz" lIns="0" tIns="72823" rIns="145646" bIns="728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Date Placeholder 3"/>
          <p:cNvSpPr>
            <a:spLocks noGrp="1"/>
          </p:cNvSpPr>
          <p:nvPr>
            <p:ph type="dt" sz="half" idx="2"/>
          </p:nvPr>
        </p:nvSpPr>
        <p:spPr>
          <a:xfrm>
            <a:off x="9984387" y="9006698"/>
            <a:ext cx="2355462" cy="519289"/>
          </a:xfrm>
          <a:prstGeom prst="rect">
            <a:avLst/>
          </a:prstGeom>
        </p:spPr>
        <p:txBody>
          <a:bodyPr lIns="145646" tIns="72823" rIns="0" bIns="72823" anchor="b"/>
          <a:lstStyle>
            <a:lvl1pPr algn="r">
              <a:defRPr sz="1100">
                <a:solidFill>
                  <a:schemeClr val="tx2"/>
                </a:solidFill>
              </a:defRPr>
            </a:lvl1pPr>
          </a:lstStyle>
          <a:p>
            <a:fld id="{D3F25847-D856-436D-80D7-68382BD3BFF9}" type="datetime4">
              <a:rPr lang="en-AU" smtClean="0"/>
              <a:t>20 October 2017</a:t>
            </a:fld>
            <a:endParaRPr lang="en-AU" dirty="0"/>
          </a:p>
        </p:txBody>
      </p:sp>
      <p:sp>
        <p:nvSpPr>
          <p:cNvPr id="9" name="Footer Placeholder 4"/>
          <p:cNvSpPr>
            <a:spLocks noGrp="1"/>
          </p:cNvSpPr>
          <p:nvPr>
            <p:ph type="ftr" sz="quarter" idx="3"/>
          </p:nvPr>
        </p:nvSpPr>
        <p:spPr>
          <a:xfrm>
            <a:off x="562541" y="9006698"/>
            <a:ext cx="3891634" cy="519289"/>
          </a:xfrm>
          <a:prstGeom prst="rect">
            <a:avLst/>
          </a:prstGeom>
        </p:spPr>
        <p:txBody>
          <a:bodyPr lIns="0" tIns="72823" rIns="145646" bIns="72823" anchor="b"/>
          <a:lstStyle>
            <a:lvl1pPr algn="l">
              <a:defRPr sz="1100">
                <a:solidFill>
                  <a:schemeClr val="tx2"/>
                </a:solidFill>
              </a:defRPr>
            </a:lvl1pPr>
          </a:lstStyle>
          <a:p>
            <a:r>
              <a:rPr lang="en-AU" smtClean="0"/>
              <a:t>© NSW Department of Education | Document title</a:t>
            </a:r>
            <a:endParaRPr lang="en-AU" dirty="0">
              <a:latin typeface="+mj-lt"/>
            </a:endParaRPr>
          </a:p>
        </p:txBody>
      </p:sp>
      <p:sp>
        <p:nvSpPr>
          <p:cNvPr id="10" name="Slide Number Placeholder 5"/>
          <p:cNvSpPr>
            <a:spLocks noGrp="1"/>
          </p:cNvSpPr>
          <p:nvPr>
            <p:ph type="sldNum" sz="quarter" idx="4"/>
          </p:nvPr>
        </p:nvSpPr>
        <p:spPr>
          <a:xfrm>
            <a:off x="4985174" y="9006698"/>
            <a:ext cx="3034453" cy="519289"/>
          </a:xfrm>
          <a:prstGeom prst="rect">
            <a:avLst/>
          </a:prstGeom>
        </p:spPr>
        <p:txBody>
          <a:bodyPr lIns="145646" tIns="72823" rIns="145646" bIns="72823" anchor="b"/>
          <a:lstStyle>
            <a:lvl1pPr algn="ctr">
              <a:defRPr sz="1100">
                <a:solidFill>
                  <a:schemeClr val="tx2"/>
                </a:solidFill>
              </a:defRPr>
            </a:lvl1pPr>
          </a:lstStyle>
          <a:p>
            <a:fld id="{86CB4B4D-7CA3-9044-876B-883B54F8677D}" type="slidenum">
              <a:rPr lang="en-AU" smtClean="0"/>
              <a:t>‹#›</a:t>
            </a:fld>
            <a:endParaRPr lang="en-AU"/>
          </a:p>
        </p:txBody>
      </p:sp>
      <p:cxnSp>
        <p:nvCxnSpPr>
          <p:cNvPr id="13" name="Straight Connector 12"/>
          <p:cNvCxnSpPr/>
          <p:nvPr/>
        </p:nvCxnSpPr>
        <p:spPr>
          <a:xfrm>
            <a:off x="562540" y="1872733"/>
            <a:ext cx="1177730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25475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Lst>
  <p:txStyles>
    <p:titleStyle>
      <a:lvl1pPr algn="l" defTabSz="1456456" rtl="0" eaLnBrk="1" latinLnBrk="0" hangingPunct="1">
        <a:spcBef>
          <a:spcPct val="0"/>
        </a:spcBef>
        <a:buNone/>
        <a:defRPr sz="3800" kern="1200" cap="all" baseline="0">
          <a:solidFill>
            <a:schemeClr val="tx2"/>
          </a:solidFill>
          <a:latin typeface="+mj-lt"/>
          <a:ea typeface="+mj-ea"/>
          <a:cs typeface="+mj-cs"/>
        </a:defRPr>
      </a:lvl1pPr>
    </p:titleStyle>
    <p:bodyStyle>
      <a:lvl1pPr marL="0" indent="0" algn="l" defTabSz="1456456" rtl="0" eaLnBrk="1" latinLnBrk="0" hangingPunct="1">
        <a:spcBef>
          <a:spcPts val="1911"/>
        </a:spcBef>
        <a:buFont typeface="Arial" panose="020B0604020202020204" pitchFamily="34" charset="0"/>
        <a:buNone/>
        <a:defRPr sz="1800" kern="1200">
          <a:solidFill>
            <a:schemeClr val="tx2"/>
          </a:solidFill>
          <a:latin typeface="+mj-lt"/>
          <a:ea typeface="+mn-ea"/>
          <a:cs typeface="+mn-cs"/>
        </a:defRPr>
      </a:lvl1pPr>
      <a:lvl2pPr marL="0" indent="0" algn="l" defTabSz="1456456" rtl="0" eaLnBrk="1" latinLnBrk="0" hangingPunct="1">
        <a:spcBef>
          <a:spcPts val="956"/>
        </a:spcBef>
        <a:buFont typeface="Arial" panose="020B0604020202020204" pitchFamily="34" charset="0"/>
        <a:buNone/>
        <a:defRPr sz="1600" kern="1200">
          <a:solidFill>
            <a:schemeClr val="tx2"/>
          </a:solidFill>
          <a:latin typeface="+mn-lt"/>
          <a:ea typeface="+mn-ea"/>
          <a:cs typeface="+mn-cs"/>
        </a:defRPr>
      </a:lvl2pPr>
      <a:lvl3pPr marL="288257" indent="-288257" algn="l" defTabSz="1456456" rtl="0" eaLnBrk="1" latinLnBrk="0" hangingPunct="1">
        <a:spcBef>
          <a:spcPts val="956"/>
        </a:spcBef>
        <a:buFont typeface="Wingdings" panose="05000000000000000000" pitchFamily="2" charset="2"/>
        <a:buChar char="§"/>
        <a:defRPr sz="1600" kern="1200">
          <a:solidFill>
            <a:schemeClr val="tx2"/>
          </a:solidFill>
          <a:latin typeface="+mn-lt"/>
          <a:ea typeface="+mn-ea"/>
          <a:cs typeface="+mn-cs"/>
        </a:defRPr>
      </a:lvl3pPr>
      <a:lvl4pPr marL="568929" indent="-280672" algn="l" defTabSz="1456456" rtl="0" eaLnBrk="1" latinLnBrk="0" hangingPunct="1">
        <a:spcBef>
          <a:spcPct val="20000"/>
        </a:spcBef>
        <a:buFont typeface="Arial" panose="020B0604020202020204" pitchFamily="34" charset="0"/>
        <a:buChar char="–"/>
        <a:defRPr sz="1400" kern="1200">
          <a:solidFill>
            <a:schemeClr val="tx2"/>
          </a:solidFill>
          <a:latin typeface="+mn-lt"/>
          <a:ea typeface="+mn-ea"/>
          <a:cs typeface="+mn-cs"/>
        </a:defRPr>
      </a:lvl4pPr>
      <a:lvl5pPr marL="857186" indent="-288257" algn="l" defTabSz="1456456" rtl="0" eaLnBrk="1" latinLnBrk="0" hangingPunct="1">
        <a:spcBef>
          <a:spcPct val="20000"/>
        </a:spcBef>
        <a:buFont typeface="Courier New" panose="02070309020205020404" pitchFamily="49" charset="0"/>
        <a:buChar char="o"/>
        <a:defRPr sz="1400" kern="1200">
          <a:solidFill>
            <a:schemeClr val="tx2"/>
          </a:solidFill>
          <a:latin typeface="+mn-lt"/>
          <a:ea typeface="+mn-ea"/>
          <a:cs typeface="+mn-cs"/>
        </a:defRPr>
      </a:lvl5pPr>
      <a:lvl6pPr marL="4005255" indent="-364114" algn="l" defTabSz="14564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33483" indent="-364114" algn="l" defTabSz="14564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461711" indent="-364114" algn="l" defTabSz="14564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189939" indent="-364114" algn="l" defTabSz="14564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456456" rtl="0" eaLnBrk="1" latinLnBrk="0" hangingPunct="1">
        <a:defRPr sz="2900" kern="1200">
          <a:solidFill>
            <a:schemeClr val="tx1"/>
          </a:solidFill>
          <a:latin typeface="+mn-lt"/>
          <a:ea typeface="+mn-ea"/>
          <a:cs typeface="+mn-cs"/>
        </a:defRPr>
      </a:lvl1pPr>
      <a:lvl2pPr marL="728228" algn="l" defTabSz="1456456" rtl="0" eaLnBrk="1" latinLnBrk="0" hangingPunct="1">
        <a:defRPr sz="2900" kern="1200">
          <a:solidFill>
            <a:schemeClr val="tx1"/>
          </a:solidFill>
          <a:latin typeface="+mn-lt"/>
          <a:ea typeface="+mn-ea"/>
          <a:cs typeface="+mn-cs"/>
        </a:defRPr>
      </a:lvl2pPr>
      <a:lvl3pPr marL="1456456" algn="l" defTabSz="1456456" rtl="0" eaLnBrk="1" latinLnBrk="0" hangingPunct="1">
        <a:defRPr sz="2900" kern="1200">
          <a:solidFill>
            <a:schemeClr val="tx1"/>
          </a:solidFill>
          <a:latin typeface="+mn-lt"/>
          <a:ea typeface="+mn-ea"/>
          <a:cs typeface="+mn-cs"/>
        </a:defRPr>
      </a:lvl3pPr>
      <a:lvl4pPr marL="2184684" algn="l" defTabSz="1456456" rtl="0" eaLnBrk="1" latinLnBrk="0" hangingPunct="1">
        <a:defRPr sz="2900" kern="1200">
          <a:solidFill>
            <a:schemeClr val="tx1"/>
          </a:solidFill>
          <a:latin typeface="+mn-lt"/>
          <a:ea typeface="+mn-ea"/>
          <a:cs typeface="+mn-cs"/>
        </a:defRPr>
      </a:lvl4pPr>
      <a:lvl5pPr marL="2912913" algn="l" defTabSz="1456456" rtl="0" eaLnBrk="1" latinLnBrk="0" hangingPunct="1">
        <a:defRPr sz="2900" kern="1200">
          <a:solidFill>
            <a:schemeClr val="tx1"/>
          </a:solidFill>
          <a:latin typeface="+mn-lt"/>
          <a:ea typeface="+mn-ea"/>
          <a:cs typeface="+mn-cs"/>
        </a:defRPr>
      </a:lvl5pPr>
      <a:lvl6pPr marL="3641141" algn="l" defTabSz="1456456" rtl="0" eaLnBrk="1" latinLnBrk="0" hangingPunct="1">
        <a:defRPr sz="2900" kern="1200">
          <a:solidFill>
            <a:schemeClr val="tx1"/>
          </a:solidFill>
          <a:latin typeface="+mn-lt"/>
          <a:ea typeface="+mn-ea"/>
          <a:cs typeface="+mn-cs"/>
        </a:defRPr>
      </a:lvl6pPr>
      <a:lvl7pPr marL="4369369" algn="l" defTabSz="1456456" rtl="0" eaLnBrk="1" latinLnBrk="0" hangingPunct="1">
        <a:defRPr sz="2900" kern="1200">
          <a:solidFill>
            <a:schemeClr val="tx1"/>
          </a:solidFill>
          <a:latin typeface="+mn-lt"/>
          <a:ea typeface="+mn-ea"/>
          <a:cs typeface="+mn-cs"/>
        </a:defRPr>
      </a:lvl7pPr>
      <a:lvl8pPr marL="5097597" algn="l" defTabSz="1456456" rtl="0" eaLnBrk="1" latinLnBrk="0" hangingPunct="1">
        <a:defRPr sz="2900" kern="1200">
          <a:solidFill>
            <a:schemeClr val="tx1"/>
          </a:solidFill>
          <a:latin typeface="+mn-lt"/>
          <a:ea typeface="+mn-ea"/>
          <a:cs typeface="+mn-cs"/>
        </a:defRPr>
      </a:lvl8pPr>
      <a:lvl9pPr marL="5825825" algn="l" defTabSz="1456456"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hyperlink" Target="http://WordArt.com"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tif"/><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Module B: Critical Study of Text"/>
          <p:cNvSpPr txBox="1">
            <a:spLocks noGrp="1"/>
          </p:cNvSpPr>
          <p:nvPr>
            <p:ph type="subTitle" idx="1"/>
          </p:nvPr>
        </p:nvSpPr>
        <p:spPr>
          <a:xfrm>
            <a:off x="1168399" y="6371166"/>
            <a:ext cx="10464801" cy="1130301"/>
          </a:xfrm>
          <a:prstGeom prst="rect">
            <a:avLst/>
          </a:prstGeom>
        </p:spPr>
        <p:txBody>
          <a:bodyPr/>
          <a:lstStyle/>
          <a:p>
            <a:pPr>
              <a:defRPr b="1"/>
            </a:pPr>
            <a:r>
              <a:rPr lang="en-AU" dirty="0" smtClean="0">
                <a:solidFill>
                  <a:schemeClr val="tx1"/>
                </a:solidFill>
              </a:rPr>
              <a:t>Stories of Speculation: Key Ideas</a:t>
            </a:r>
            <a:endParaRPr b="0" dirty="0">
              <a:solidFill>
                <a:schemeClr val="tx1"/>
              </a:solidFill>
            </a:endParaRPr>
          </a:p>
        </p:txBody>
      </p:sp>
      <p:sp>
        <p:nvSpPr>
          <p:cNvPr id="2" name="TextBox 1"/>
          <p:cNvSpPr txBox="1"/>
          <p:nvPr/>
        </p:nvSpPr>
        <p:spPr>
          <a:xfrm>
            <a:off x="423334" y="1590326"/>
            <a:ext cx="8873067" cy="37958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0" tIns="50790" rIns="50790" bIns="50790" numCol="1" spcCol="38092" rtlCol="0" anchor="ctr">
            <a:spAutoFit/>
          </a:bodyPr>
          <a:lstStyle/>
          <a:p>
            <a:r>
              <a:rPr lang="en-AU" sz="8000" dirty="0">
                <a:solidFill>
                  <a:schemeClr val="tx1"/>
                </a:solidFill>
              </a:rPr>
              <a:t>THE</a:t>
            </a:r>
            <a:r>
              <a:rPr lang="en-AU" sz="8000" dirty="0">
                <a:solidFill>
                  <a:srgbClr val="FF0000"/>
                </a:solidFill>
              </a:rPr>
              <a:t> </a:t>
            </a:r>
            <a:r>
              <a:rPr lang="en-AU" sz="8000" dirty="0">
                <a:solidFill>
                  <a:schemeClr val="tx1"/>
                </a:solidFill>
              </a:rPr>
              <a:t>HANDMAID’S</a:t>
            </a:r>
            <a:r>
              <a:rPr lang="en-AU" sz="8000" dirty="0">
                <a:solidFill>
                  <a:srgbClr val="FF0000"/>
                </a:solidFill>
              </a:rPr>
              <a:t> </a:t>
            </a:r>
            <a:r>
              <a:rPr lang="en-AU" sz="8000" dirty="0">
                <a:solidFill>
                  <a:schemeClr val="tx1"/>
                </a:solidFill>
              </a:rPr>
              <a:t>TALE</a:t>
            </a:r>
            <a:endParaRPr lang="en-AU" sz="800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Dystopia"/>
          <p:cNvSpPr txBox="1">
            <a:spLocks noGrp="1"/>
          </p:cNvSpPr>
          <p:nvPr>
            <p:ph type="title"/>
          </p:nvPr>
        </p:nvSpPr>
        <p:spPr>
          <a:prstGeom prst="rect">
            <a:avLst/>
          </a:prstGeom>
        </p:spPr>
        <p:txBody>
          <a:bodyPr/>
          <a:lstStyle/>
          <a:p>
            <a:r>
              <a:t>Dystopia</a:t>
            </a:r>
          </a:p>
        </p:txBody>
      </p:sp>
      <p:sp>
        <p:nvSpPr>
          <p:cNvPr id="132" name="Perception (often conflicted and biased) of a ‘perfect world’…"/>
          <p:cNvSpPr txBox="1">
            <a:spLocks noGrp="1"/>
          </p:cNvSpPr>
          <p:nvPr>
            <p:ph type="body" sz="half" idx="1"/>
          </p:nvPr>
        </p:nvSpPr>
        <p:spPr>
          <a:xfrm>
            <a:off x="1680634" y="2336800"/>
            <a:ext cx="10342034" cy="6286499"/>
          </a:xfrm>
          <a:prstGeom prst="rect">
            <a:avLst/>
          </a:prstGeom>
        </p:spPr>
        <p:txBody>
          <a:bodyPr/>
          <a:lstStyle/>
          <a:p>
            <a:r>
              <a:rPr dirty="0"/>
              <a:t>Perception (often conflicted and biased) of a ‘perfect world’</a:t>
            </a:r>
          </a:p>
          <a:p>
            <a:r>
              <a:rPr dirty="0"/>
              <a:t>Totalitarian control</a:t>
            </a:r>
          </a:p>
          <a:p>
            <a:r>
              <a:rPr dirty="0"/>
              <a:t>Conformity, censorship, surveillance, restricted freedoms, oppression</a:t>
            </a:r>
          </a:p>
          <a:p>
            <a:r>
              <a:rPr dirty="0"/>
              <a:t>A protagonist who sees the system for what it is and questions/rebels</a:t>
            </a:r>
          </a:p>
        </p:txBody>
      </p:sp>
    </p:spTree>
  </p:cSld>
  <p:clrMapOvr>
    <a:masterClrMapping/>
  </p:clrMapOvr>
  <mc:AlternateContent xmlns:mc="http://schemas.openxmlformats.org/markup-compatibility/2006" xmlns:p14="http://schemas.microsoft.com/office/powerpoint/2010/main">
    <mc:Choice xmlns="" xmlns:p15="http://schemas.microsoft.com/office/powerpoint/2012/main" Requires="p15">
      <p:transition xmlns:p14="http://schemas.microsoft.com/office/powerpoint/2010/main" spd="slow" p14:dur="3000">
        <p15:prstTrans prst="peelOff" invX="1"/>
      </p:transition>
    </mc:Choice>
    <mc:Choice Requires="p14">
      <p:transition spd="slow" p14:dur="3000">
        <p:wipe/>
      </p:transition>
    </mc:Choice>
    <mc:Fallback xmlns="" xmlns:p15="http://schemas.microsoft.com/office/powerpoint/2012/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6" presetClass="entr" presetSubtype="8" fill="hold" grpId="1" nodeType="clickEffect">
                                  <p:stCondLst>
                                    <p:cond delay="0"/>
                                  </p:stCondLst>
                                  <p:iterate type="lt">
                                    <p:tmAbs val="0"/>
                                  </p:iterate>
                                  <p:childTnLst>
                                    <p:set>
                                      <p:cBhvr>
                                        <p:cTn id="6" fill="hold"/>
                                        <p:tgtEl>
                                          <p:spTgt spid="132">
                                            <p:bg/>
                                          </p:spTgt>
                                        </p:tgtEl>
                                        <p:attrNameLst>
                                          <p:attrName>style.visibility</p:attrName>
                                        </p:attrNameLst>
                                      </p:cBhvr>
                                      <p:to>
                                        <p:strVal val="visible"/>
                                      </p:to>
                                    </p:set>
                                    <p:animEffect transition="in" filter="wipe(down)">
                                      <p:cBhvr>
                                        <p:cTn id="7" dur="580">
                                          <p:stCondLst>
                                            <p:cond delay="0"/>
                                          </p:stCondLst>
                                        </p:cTn>
                                        <p:tgtEl>
                                          <p:spTgt spid="132">
                                            <p:bg/>
                                          </p:spTgt>
                                        </p:tgtEl>
                                      </p:cBhvr>
                                    </p:animEffect>
                                    <p:anim calcmode="lin" valueType="num">
                                      <p:cBhvr>
                                        <p:cTn id="8" dur="1822" fill="hold" tmFilter="0,0; 0.14,0.36; 0.43,0.73; 0.71,0.91; 1.0,1.0">
                                          <p:stCondLst>
                                            <p:cond delay="0"/>
                                          </p:stCondLst>
                                        </p:cTn>
                                        <p:tgtEl>
                                          <p:spTgt spid="132">
                                            <p:bg/>
                                          </p:spTgt>
                                        </p:tgtEl>
                                        <p:attrNameLst>
                                          <p:attrName>ppt_x</p:attrName>
                                        </p:attrNameLst>
                                      </p:cBhvr>
                                      <p:tavLst>
                                        <p:tav tm="0">
                                          <p:val>
                                            <p:strVal val="#ppt_x-0.25"/>
                                          </p:val>
                                        </p:tav>
                                        <p:tav tm="100000">
                                          <p:val>
                                            <p:strVal val="#ppt_x"/>
                                          </p:val>
                                        </p:tav>
                                      </p:tavLst>
                                    </p:anim>
                                    <p:anim calcmode="lin" valueType="num">
                                      <p:cBhvr>
                                        <p:cTn id="9" dur="664" fill="hold" tmFilter="0.0,0.0; 0.25,0.07; 0.50,0.2; 0.75,0.467; 1.0,1.0">
                                          <p:stCondLst>
                                            <p:cond delay="0"/>
                                          </p:stCondLst>
                                        </p:cTn>
                                        <p:tgtEl>
                                          <p:spTgt spid="132">
                                            <p:bg/>
                                          </p:spTgt>
                                        </p:tgtEl>
                                        <p:attrNameLst>
                                          <p:attrName>ppt_y</p:attrName>
                                        </p:attrNameLst>
                                      </p:cBhvr>
                                      <p:tavLst>
                                        <p:tav tm="0" fmla="#ppt_y-sin(pi*$)/3">
                                          <p:val>
                                            <p:fltVal val="0.5"/>
                                          </p:val>
                                        </p:tav>
                                        <p:tav tm="100000">
                                          <p:val>
                                            <p:fltVal val="1"/>
                                          </p:val>
                                        </p:tav>
                                      </p:tavLst>
                                    </p:anim>
                                    <p:anim calcmode="lin" valueType="num">
                                      <p:cBhvr>
                                        <p:cTn id="10" dur="664" fill="hold" tmFilter="0, 0; 0.125,0.2665; 0.25,0.4; 0.375,0.465; 0.5,0.5;  0.625,0.535; 0.75,0.6; 0.875,0.7335; 1,1">
                                          <p:stCondLst>
                                            <p:cond delay="664"/>
                                          </p:stCondLst>
                                        </p:cTn>
                                        <p:tgtEl>
                                          <p:spTgt spid="132">
                                            <p:bg/>
                                          </p:spTgt>
                                        </p:tgtEl>
                                        <p:attrNameLst>
                                          <p:attrName>ppt_y</p:attrName>
                                        </p:attrNameLst>
                                      </p:cBhvr>
                                      <p:tavLst>
                                        <p:tav tm="0" fmla="#ppt_y-sin(pi*$)/9">
                                          <p:val>
                                            <p:fltVal val="0"/>
                                          </p:val>
                                        </p:tav>
                                        <p:tav tm="100000">
                                          <p:val>
                                            <p:fltVal val="1"/>
                                          </p:val>
                                        </p:tav>
                                      </p:tavLst>
                                    </p:anim>
                                    <p:anim calcmode="lin" valueType="num">
                                      <p:cBhvr>
                                        <p:cTn id="11" dur="332" fill="hold" tmFilter="0, 0; 0.125,0.2665; 0.25,0.4; 0.375,0.465; 0.5,0.5;  0.625,0.535; 0.75,0.6; 0.875,0.7335; 1,1">
                                          <p:stCondLst>
                                            <p:cond delay="1324"/>
                                          </p:stCondLst>
                                        </p:cTn>
                                        <p:tgtEl>
                                          <p:spTgt spid="132">
                                            <p:bg/>
                                          </p:spTgt>
                                        </p:tgtEl>
                                        <p:attrNameLst>
                                          <p:attrName>ppt_y</p:attrName>
                                        </p:attrNameLst>
                                      </p:cBhvr>
                                      <p:tavLst>
                                        <p:tav tm="0" fmla="#ppt_y-sin(pi*$)/27">
                                          <p:val>
                                            <p:fltVal val="0"/>
                                          </p:val>
                                        </p:tav>
                                        <p:tav tm="100000">
                                          <p:val>
                                            <p:fltVal val="1"/>
                                          </p:val>
                                        </p:tav>
                                      </p:tavLst>
                                    </p:anim>
                                    <p:anim calcmode="lin" valueType="num">
                                      <p:cBhvr>
                                        <p:cTn id="12" dur="164" fill="hold" tmFilter="0, 0; 0.125,0.2665; 0.25,0.4; 0.375,0.465; 0.5,0.5;  0.625,0.535; 0.75,0.6; 0.875,0.7335; 1,1">
                                          <p:stCondLst>
                                            <p:cond delay="1656"/>
                                          </p:stCondLst>
                                        </p:cTn>
                                        <p:tgtEl>
                                          <p:spTgt spid="132">
                                            <p:bg/>
                                          </p:spTgt>
                                        </p:tgtEl>
                                        <p:attrNameLst>
                                          <p:attrName>ppt_y</p:attrName>
                                        </p:attrNameLst>
                                      </p:cBhvr>
                                      <p:tavLst>
                                        <p:tav tm="0" fmla="#ppt_y-sin(pi*$)/81">
                                          <p:val>
                                            <p:fltVal val="0"/>
                                          </p:val>
                                        </p:tav>
                                        <p:tav tm="100000">
                                          <p:val>
                                            <p:fltVal val="1"/>
                                          </p:val>
                                        </p:tav>
                                      </p:tavLst>
                                    </p:anim>
                                    <p:animScale>
                                      <p:cBhvr>
                                        <p:cTn id="13" dur="26" fill="hold">
                                          <p:stCondLst>
                                            <p:cond delay="650"/>
                                          </p:stCondLst>
                                        </p:cTn>
                                        <p:tgtEl>
                                          <p:spTgt spid="132">
                                            <p:bg/>
                                          </p:spTgt>
                                        </p:tgtEl>
                                      </p:cBhvr>
                                      <p:to x="100000" y="60000"/>
                                    </p:animScale>
                                    <p:animScale>
                                      <p:cBhvr>
                                        <p:cTn id="14" dur="166" decel="50000" fill="hold">
                                          <p:stCondLst>
                                            <p:cond delay="676"/>
                                          </p:stCondLst>
                                        </p:cTn>
                                        <p:tgtEl>
                                          <p:spTgt spid="132">
                                            <p:bg/>
                                          </p:spTgt>
                                        </p:tgtEl>
                                      </p:cBhvr>
                                      <p:to x="100000" y="100000"/>
                                    </p:animScale>
                                    <p:animScale>
                                      <p:cBhvr>
                                        <p:cTn id="15" dur="26" decel="50000" fill="hold">
                                          <p:stCondLst>
                                            <p:cond delay="1312"/>
                                          </p:stCondLst>
                                        </p:cTn>
                                        <p:tgtEl>
                                          <p:spTgt spid="132">
                                            <p:bg/>
                                          </p:spTgt>
                                        </p:tgtEl>
                                      </p:cBhvr>
                                      <p:to x="100000" y="80000"/>
                                    </p:animScale>
                                    <p:animScale>
                                      <p:cBhvr>
                                        <p:cTn id="16" dur="166" decel="50000" fill="hold">
                                          <p:stCondLst>
                                            <p:cond delay="1338"/>
                                          </p:stCondLst>
                                        </p:cTn>
                                        <p:tgtEl>
                                          <p:spTgt spid="132">
                                            <p:bg/>
                                          </p:spTgt>
                                        </p:tgtEl>
                                      </p:cBhvr>
                                      <p:to x="100000" y="100000"/>
                                    </p:animScale>
                                    <p:animScale>
                                      <p:cBhvr>
                                        <p:cTn id="17" dur="26" decel="50000" fill="hold">
                                          <p:stCondLst>
                                            <p:cond delay="1642"/>
                                          </p:stCondLst>
                                        </p:cTn>
                                        <p:tgtEl>
                                          <p:spTgt spid="132">
                                            <p:bg/>
                                          </p:spTgt>
                                        </p:tgtEl>
                                      </p:cBhvr>
                                      <p:to x="100000" y="90000"/>
                                    </p:animScale>
                                    <p:animScale>
                                      <p:cBhvr>
                                        <p:cTn id="18" dur="166" decel="50000" fill="hold">
                                          <p:stCondLst>
                                            <p:cond delay="1668"/>
                                          </p:stCondLst>
                                        </p:cTn>
                                        <p:tgtEl>
                                          <p:spTgt spid="132">
                                            <p:bg/>
                                          </p:spTgt>
                                        </p:tgtEl>
                                      </p:cBhvr>
                                      <p:to x="100000" y="100000"/>
                                    </p:animScale>
                                    <p:animScale>
                                      <p:cBhvr>
                                        <p:cTn id="19" dur="26" decel="50000" fill="hold">
                                          <p:stCondLst>
                                            <p:cond delay="1808"/>
                                          </p:stCondLst>
                                        </p:cTn>
                                        <p:tgtEl>
                                          <p:spTgt spid="132">
                                            <p:bg/>
                                          </p:spTgt>
                                        </p:tgtEl>
                                      </p:cBhvr>
                                      <p:to x="100000" y="95000"/>
                                    </p:animScale>
                                    <p:animScale>
                                      <p:cBhvr>
                                        <p:cTn id="20" dur="166" decel="50000" fill="hold">
                                          <p:stCondLst>
                                            <p:cond delay="1834"/>
                                          </p:stCondLst>
                                        </p:cTn>
                                        <p:tgtEl>
                                          <p:spTgt spid="132">
                                            <p:bg/>
                                          </p:spTgt>
                                        </p:tgtEl>
                                      </p:cBhvr>
                                      <p:to x="100000" y="100000"/>
                                    </p:animScale>
                                  </p:childTnLst>
                                </p:cTn>
                              </p:par>
                              <p:par>
                                <p:cTn id="21" presetID="26" presetClass="entr" presetSubtype="8" fill="hold" grpId="1" nodeType="withEffect">
                                  <p:stCondLst>
                                    <p:cond delay="0"/>
                                  </p:stCondLst>
                                  <p:iterate type="lt">
                                    <p:tmAbs val="0"/>
                                  </p:iterate>
                                  <p:childTnLst>
                                    <p:set>
                                      <p:cBhvr>
                                        <p:cTn id="22" fill="hold"/>
                                        <p:tgtEl>
                                          <p:spTgt spid="132">
                                            <p:txEl>
                                              <p:pRg st="0" end="0"/>
                                            </p:txEl>
                                          </p:spTgt>
                                        </p:tgtEl>
                                        <p:attrNameLst>
                                          <p:attrName>style.visibility</p:attrName>
                                        </p:attrNameLst>
                                      </p:cBhvr>
                                      <p:to>
                                        <p:strVal val="visible"/>
                                      </p:to>
                                    </p:set>
                                    <p:animEffect transition="in" filter="wipe(down)">
                                      <p:cBhvr>
                                        <p:cTn id="23" dur="580">
                                          <p:stCondLst>
                                            <p:cond delay="0"/>
                                          </p:stCondLst>
                                        </p:cTn>
                                        <p:tgtEl>
                                          <p:spTgt spid="132">
                                            <p:txEl>
                                              <p:pRg st="0" end="0"/>
                                            </p:txEl>
                                          </p:spTgt>
                                        </p:tgtEl>
                                      </p:cBhvr>
                                    </p:animEffect>
                                    <p:anim calcmode="lin" valueType="num">
                                      <p:cBhvr>
                                        <p:cTn id="24" dur="1822" fill="hold" tmFilter="0,0; 0.14,0.36; 0.43,0.73; 0.71,0.91; 1.0,1.0">
                                          <p:stCondLst>
                                            <p:cond delay="0"/>
                                          </p:stCondLst>
                                        </p:cTn>
                                        <p:tgtEl>
                                          <p:spTgt spid="132">
                                            <p:txEl>
                                              <p:pRg st="0" end="0"/>
                                            </p:txEl>
                                          </p:spTgt>
                                        </p:tgtEl>
                                        <p:attrNameLst>
                                          <p:attrName>ppt_x</p:attrName>
                                        </p:attrNameLst>
                                      </p:cBhvr>
                                      <p:tavLst>
                                        <p:tav tm="0">
                                          <p:val>
                                            <p:strVal val="#ppt_x-0.25"/>
                                          </p:val>
                                        </p:tav>
                                        <p:tav tm="100000">
                                          <p:val>
                                            <p:strVal val="#ppt_x"/>
                                          </p:val>
                                        </p:tav>
                                      </p:tavLst>
                                    </p:anim>
                                    <p:anim calcmode="lin" valueType="num">
                                      <p:cBhvr>
                                        <p:cTn id="25" dur="664" fill="hold" tmFilter="0.0,0.0; 0.25,0.07; 0.50,0.2; 0.75,0.467; 1.0,1.0">
                                          <p:stCondLst>
                                            <p:cond delay="0"/>
                                          </p:stCondLst>
                                        </p:cTn>
                                        <p:tgtEl>
                                          <p:spTgt spid="132">
                                            <p:txEl>
                                              <p:pRg st="0" end="0"/>
                                            </p:txEl>
                                          </p:spTgt>
                                        </p:tgtEl>
                                        <p:attrNameLst>
                                          <p:attrName>ppt_y</p:attrName>
                                        </p:attrNameLst>
                                      </p:cBhvr>
                                      <p:tavLst>
                                        <p:tav tm="0" fmla="#ppt_y-sin(pi*$)/3">
                                          <p:val>
                                            <p:fltVal val="0.5"/>
                                          </p:val>
                                        </p:tav>
                                        <p:tav tm="100000">
                                          <p:val>
                                            <p:fltVal val="1"/>
                                          </p:val>
                                        </p:tav>
                                      </p:tavLst>
                                    </p:anim>
                                    <p:anim calcmode="lin" valueType="num">
                                      <p:cBhvr>
                                        <p:cTn id="26" dur="664" fill="hold" tmFilter="0, 0; 0.125,0.2665; 0.25,0.4; 0.375,0.465; 0.5,0.5;  0.625,0.535; 0.75,0.6; 0.875,0.7335; 1,1">
                                          <p:stCondLst>
                                            <p:cond delay="664"/>
                                          </p:stCondLst>
                                        </p:cTn>
                                        <p:tgtEl>
                                          <p:spTgt spid="132">
                                            <p:txEl>
                                              <p:pRg st="0" end="0"/>
                                            </p:txEl>
                                          </p:spTgt>
                                        </p:tgtEl>
                                        <p:attrNameLst>
                                          <p:attrName>ppt_y</p:attrName>
                                        </p:attrNameLst>
                                      </p:cBhvr>
                                      <p:tavLst>
                                        <p:tav tm="0" fmla="#ppt_y-sin(pi*$)/9">
                                          <p:val>
                                            <p:fltVal val="0"/>
                                          </p:val>
                                        </p:tav>
                                        <p:tav tm="100000">
                                          <p:val>
                                            <p:fltVal val="1"/>
                                          </p:val>
                                        </p:tav>
                                      </p:tavLst>
                                    </p:anim>
                                    <p:anim calcmode="lin" valueType="num">
                                      <p:cBhvr>
                                        <p:cTn id="27" dur="332" fill="hold" tmFilter="0, 0; 0.125,0.2665; 0.25,0.4; 0.375,0.465; 0.5,0.5;  0.625,0.535; 0.75,0.6; 0.875,0.7335; 1,1">
                                          <p:stCondLst>
                                            <p:cond delay="1324"/>
                                          </p:stCondLst>
                                        </p:cTn>
                                        <p:tgtEl>
                                          <p:spTgt spid="132">
                                            <p:txEl>
                                              <p:pRg st="0" end="0"/>
                                            </p:txEl>
                                          </p:spTgt>
                                        </p:tgtEl>
                                        <p:attrNameLst>
                                          <p:attrName>ppt_y</p:attrName>
                                        </p:attrNameLst>
                                      </p:cBhvr>
                                      <p:tavLst>
                                        <p:tav tm="0" fmla="#ppt_y-sin(pi*$)/27">
                                          <p:val>
                                            <p:fltVal val="0"/>
                                          </p:val>
                                        </p:tav>
                                        <p:tav tm="100000">
                                          <p:val>
                                            <p:fltVal val="1"/>
                                          </p:val>
                                        </p:tav>
                                      </p:tavLst>
                                    </p:anim>
                                    <p:anim calcmode="lin" valueType="num">
                                      <p:cBhvr>
                                        <p:cTn id="28" dur="164" fill="hold" tmFilter="0, 0; 0.125,0.2665; 0.25,0.4; 0.375,0.465; 0.5,0.5;  0.625,0.535; 0.75,0.6; 0.875,0.7335; 1,1">
                                          <p:stCondLst>
                                            <p:cond delay="1656"/>
                                          </p:stCondLst>
                                        </p:cTn>
                                        <p:tgtEl>
                                          <p:spTgt spid="132">
                                            <p:txEl>
                                              <p:pRg st="0" end="0"/>
                                            </p:txEl>
                                          </p:spTgt>
                                        </p:tgtEl>
                                        <p:attrNameLst>
                                          <p:attrName>ppt_y</p:attrName>
                                        </p:attrNameLst>
                                      </p:cBhvr>
                                      <p:tavLst>
                                        <p:tav tm="0" fmla="#ppt_y-sin(pi*$)/81">
                                          <p:val>
                                            <p:fltVal val="0"/>
                                          </p:val>
                                        </p:tav>
                                        <p:tav tm="100000">
                                          <p:val>
                                            <p:fltVal val="1"/>
                                          </p:val>
                                        </p:tav>
                                      </p:tavLst>
                                    </p:anim>
                                    <p:animScale>
                                      <p:cBhvr>
                                        <p:cTn id="29" dur="26" fill="hold">
                                          <p:stCondLst>
                                            <p:cond delay="650"/>
                                          </p:stCondLst>
                                        </p:cTn>
                                        <p:tgtEl>
                                          <p:spTgt spid="132">
                                            <p:txEl>
                                              <p:pRg st="0" end="0"/>
                                            </p:txEl>
                                          </p:spTgt>
                                        </p:tgtEl>
                                      </p:cBhvr>
                                      <p:to x="100000" y="60000"/>
                                    </p:animScale>
                                    <p:animScale>
                                      <p:cBhvr>
                                        <p:cTn id="30" dur="166" decel="50000" fill="hold">
                                          <p:stCondLst>
                                            <p:cond delay="676"/>
                                          </p:stCondLst>
                                        </p:cTn>
                                        <p:tgtEl>
                                          <p:spTgt spid="132">
                                            <p:txEl>
                                              <p:pRg st="0" end="0"/>
                                            </p:txEl>
                                          </p:spTgt>
                                        </p:tgtEl>
                                      </p:cBhvr>
                                      <p:to x="100000" y="100000"/>
                                    </p:animScale>
                                    <p:animScale>
                                      <p:cBhvr>
                                        <p:cTn id="31" dur="26" decel="50000" fill="hold">
                                          <p:stCondLst>
                                            <p:cond delay="1312"/>
                                          </p:stCondLst>
                                        </p:cTn>
                                        <p:tgtEl>
                                          <p:spTgt spid="132">
                                            <p:txEl>
                                              <p:pRg st="0" end="0"/>
                                            </p:txEl>
                                          </p:spTgt>
                                        </p:tgtEl>
                                      </p:cBhvr>
                                      <p:to x="100000" y="80000"/>
                                    </p:animScale>
                                    <p:animScale>
                                      <p:cBhvr>
                                        <p:cTn id="32" dur="166" decel="50000" fill="hold">
                                          <p:stCondLst>
                                            <p:cond delay="1338"/>
                                          </p:stCondLst>
                                        </p:cTn>
                                        <p:tgtEl>
                                          <p:spTgt spid="132">
                                            <p:txEl>
                                              <p:pRg st="0" end="0"/>
                                            </p:txEl>
                                          </p:spTgt>
                                        </p:tgtEl>
                                      </p:cBhvr>
                                      <p:to x="100000" y="100000"/>
                                    </p:animScale>
                                    <p:animScale>
                                      <p:cBhvr>
                                        <p:cTn id="33" dur="26" decel="50000" fill="hold">
                                          <p:stCondLst>
                                            <p:cond delay="1642"/>
                                          </p:stCondLst>
                                        </p:cTn>
                                        <p:tgtEl>
                                          <p:spTgt spid="132">
                                            <p:txEl>
                                              <p:pRg st="0" end="0"/>
                                            </p:txEl>
                                          </p:spTgt>
                                        </p:tgtEl>
                                      </p:cBhvr>
                                      <p:to x="100000" y="90000"/>
                                    </p:animScale>
                                    <p:animScale>
                                      <p:cBhvr>
                                        <p:cTn id="34" dur="166" decel="50000" fill="hold">
                                          <p:stCondLst>
                                            <p:cond delay="1668"/>
                                          </p:stCondLst>
                                        </p:cTn>
                                        <p:tgtEl>
                                          <p:spTgt spid="132">
                                            <p:txEl>
                                              <p:pRg st="0" end="0"/>
                                            </p:txEl>
                                          </p:spTgt>
                                        </p:tgtEl>
                                      </p:cBhvr>
                                      <p:to x="100000" y="100000"/>
                                    </p:animScale>
                                    <p:animScale>
                                      <p:cBhvr>
                                        <p:cTn id="35" dur="26" decel="50000" fill="hold">
                                          <p:stCondLst>
                                            <p:cond delay="1808"/>
                                          </p:stCondLst>
                                        </p:cTn>
                                        <p:tgtEl>
                                          <p:spTgt spid="132">
                                            <p:txEl>
                                              <p:pRg st="0" end="0"/>
                                            </p:txEl>
                                          </p:spTgt>
                                        </p:tgtEl>
                                      </p:cBhvr>
                                      <p:to x="100000" y="95000"/>
                                    </p:animScale>
                                    <p:animScale>
                                      <p:cBhvr>
                                        <p:cTn id="36" dur="166" decel="50000" fill="hold">
                                          <p:stCondLst>
                                            <p:cond delay="1834"/>
                                          </p:stCondLst>
                                        </p:cTn>
                                        <p:tgtEl>
                                          <p:spTgt spid="132">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8" fill="hold" grpId="1" nodeType="clickEffect">
                                  <p:stCondLst>
                                    <p:cond delay="0"/>
                                  </p:stCondLst>
                                  <p:iterate type="lt">
                                    <p:tmAbs val="0"/>
                                  </p:iterate>
                                  <p:childTnLst>
                                    <p:set>
                                      <p:cBhvr>
                                        <p:cTn id="40" fill="hold"/>
                                        <p:tgtEl>
                                          <p:spTgt spid="132">
                                            <p:txEl>
                                              <p:pRg st="1" end="1"/>
                                            </p:txEl>
                                          </p:spTgt>
                                        </p:tgtEl>
                                        <p:attrNameLst>
                                          <p:attrName>style.visibility</p:attrName>
                                        </p:attrNameLst>
                                      </p:cBhvr>
                                      <p:to>
                                        <p:strVal val="visible"/>
                                      </p:to>
                                    </p:set>
                                    <p:animEffect transition="in" filter="wipe(down)">
                                      <p:cBhvr>
                                        <p:cTn id="41" dur="580">
                                          <p:stCondLst>
                                            <p:cond delay="0"/>
                                          </p:stCondLst>
                                        </p:cTn>
                                        <p:tgtEl>
                                          <p:spTgt spid="132">
                                            <p:txEl>
                                              <p:pRg st="1" end="1"/>
                                            </p:txEl>
                                          </p:spTgt>
                                        </p:tgtEl>
                                      </p:cBhvr>
                                    </p:animEffect>
                                    <p:anim calcmode="lin" valueType="num">
                                      <p:cBhvr>
                                        <p:cTn id="42" dur="1822" fill="hold" tmFilter="0,0; 0.14,0.36; 0.43,0.73; 0.71,0.91; 1.0,1.0">
                                          <p:stCondLst>
                                            <p:cond delay="0"/>
                                          </p:stCondLst>
                                        </p:cTn>
                                        <p:tgtEl>
                                          <p:spTgt spid="132">
                                            <p:txEl>
                                              <p:pRg st="1" end="1"/>
                                            </p:txEl>
                                          </p:spTgt>
                                        </p:tgtEl>
                                        <p:attrNameLst>
                                          <p:attrName>ppt_x</p:attrName>
                                        </p:attrNameLst>
                                      </p:cBhvr>
                                      <p:tavLst>
                                        <p:tav tm="0">
                                          <p:val>
                                            <p:strVal val="#ppt_x-0.25"/>
                                          </p:val>
                                        </p:tav>
                                        <p:tav tm="100000">
                                          <p:val>
                                            <p:strVal val="#ppt_x"/>
                                          </p:val>
                                        </p:tav>
                                      </p:tavLst>
                                    </p:anim>
                                    <p:anim calcmode="lin" valueType="num">
                                      <p:cBhvr>
                                        <p:cTn id="43" dur="664" fill="hold" tmFilter="0.0,0.0; 0.25,0.07; 0.50,0.2; 0.75,0.467; 1.0,1.0">
                                          <p:stCondLst>
                                            <p:cond delay="0"/>
                                          </p:stCondLst>
                                        </p:cTn>
                                        <p:tgtEl>
                                          <p:spTgt spid="132">
                                            <p:txEl>
                                              <p:pRg st="1" end="1"/>
                                            </p:txEl>
                                          </p:spTgt>
                                        </p:tgtEl>
                                        <p:attrNameLst>
                                          <p:attrName>ppt_y</p:attrName>
                                        </p:attrNameLst>
                                      </p:cBhvr>
                                      <p:tavLst>
                                        <p:tav tm="0" fmla="#ppt_y-sin(pi*$)/3">
                                          <p:val>
                                            <p:fltVal val="0.5"/>
                                          </p:val>
                                        </p:tav>
                                        <p:tav tm="100000">
                                          <p:val>
                                            <p:fltVal val="1"/>
                                          </p:val>
                                        </p:tav>
                                      </p:tavLst>
                                    </p:anim>
                                    <p:anim calcmode="lin" valueType="num">
                                      <p:cBhvr>
                                        <p:cTn id="44" dur="664" fill="hold" tmFilter="0, 0; 0.125,0.2665; 0.25,0.4; 0.375,0.465; 0.5,0.5;  0.625,0.535; 0.75,0.6; 0.875,0.7335; 1,1">
                                          <p:stCondLst>
                                            <p:cond delay="664"/>
                                          </p:stCondLst>
                                        </p:cTn>
                                        <p:tgtEl>
                                          <p:spTgt spid="132">
                                            <p:txEl>
                                              <p:pRg st="1" end="1"/>
                                            </p:txEl>
                                          </p:spTgt>
                                        </p:tgtEl>
                                        <p:attrNameLst>
                                          <p:attrName>ppt_y</p:attrName>
                                        </p:attrNameLst>
                                      </p:cBhvr>
                                      <p:tavLst>
                                        <p:tav tm="0" fmla="#ppt_y-sin(pi*$)/9">
                                          <p:val>
                                            <p:fltVal val="0"/>
                                          </p:val>
                                        </p:tav>
                                        <p:tav tm="100000">
                                          <p:val>
                                            <p:fltVal val="1"/>
                                          </p:val>
                                        </p:tav>
                                      </p:tavLst>
                                    </p:anim>
                                    <p:anim calcmode="lin" valueType="num">
                                      <p:cBhvr>
                                        <p:cTn id="45" dur="332" fill="hold" tmFilter="0, 0; 0.125,0.2665; 0.25,0.4; 0.375,0.465; 0.5,0.5;  0.625,0.535; 0.75,0.6; 0.875,0.7335; 1,1">
                                          <p:stCondLst>
                                            <p:cond delay="1324"/>
                                          </p:stCondLst>
                                        </p:cTn>
                                        <p:tgtEl>
                                          <p:spTgt spid="132">
                                            <p:txEl>
                                              <p:pRg st="1" end="1"/>
                                            </p:txEl>
                                          </p:spTgt>
                                        </p:tgtEl>
                                        <p:attrNameLst>
                                          <p:attrName>ppt_y</p:attrName>
                                        </p:attrNameLst>
                                      </p:cBhvr>
                                      <p:tavLst>
                                        <p:tav tm="0" fmla="#ppt_y-sin(pi*$)/27">
                                          <p:val>
                                            <p:fltVal val="0"/>
                                          </p:val>
                                        </p:tav>
                                        <p:tav tm="100000">
                                          <p:val>
                                            <p:fltVal val="1"/>
                                          </p:val>
                                        </p:tav>
                                      </p:tavLst>
                                    </p:anim>
                                    <p:anim calcmode="lin" valueType="num">
                                      <p:cBhvr>
                                        <p:cTn id="46" dur="164" fill="hold" tmFilter="0, 0; 0.125,0.2665; 0.25,0.4; 0.375,0.465; 0.5,0.5;  0.625,0.535; 0.75,0.6; 0.875,0.7335; 1,1">
                                          <p:stCondLst>
                                            <p:cond delay="1656"/>
                                          </p:stCondLst>
                                        </p:cTn>
                                        <p:tgtEl>
                                          <p:spTgt spid="132">
                                            <p:txEl>
                                              <p:pRg st="1" end="1"/>
                                            </p:txEl>
                                          </p:spTgt>
                                        </p:tgtEl>
                                        <p:attrNameLst>
                                          <p:attrName>ppt_y</p:attrName>
                                        </p:attrNameLst>
                                      </p:cBhvr>
                                      <p:tavLst>
                                        <p:tav tm="0" fmla="#ppt_y-sin(pi*$)/81">
                                          <p:val>
                                            <p:fltVal val="0"/>
                                          </p:val>
                                        </p:tav>
                                        <p:tav tm="100000">
                                          <p:val>
                                            <p:fltVal val="1"/>
                                          </p:val>
                                        </p:tav>
                                      </p:tavLst>
                                    </p:anim>
                                    <p:animScale>
                                      <p:cBhvr>
                                        <p:cTn id="47" dur="26" fill="hold">
                                          <p:stCondLst>
                                            <p:cond delay="650"/>
                                          </p:stCondLst>
                                        </p:cTn>
                                        <p:tgtEl>
                                          <p:spTgt spid="132">
                                            <p:txEl>
                                              <p:pRg st="1" end="1"/>
                                            </p:txEl>
                                          </p:spTgt>
                                        </p:tgtEl>
                                      </p:cBhvr>
                                      <p:to x="100000" y="60000"/>
                                    </p:animScale>
                                    <p:animScale>
                                      <p:cBhvr>
                                        <p:cTn id="48" dur="166" decel="50000" fill="hold">
                                          <p:stCondLst>
                                            <p:cond delay="676"/>
                                          </p:stCondLst>
                                        </p:cTn>
                                        <p:tgtEl>
                                          <p:spTgt spid="132">
                                            <p:txEl>
                                              <p:pRg st="1" end="1"/>
                                            </p:txEl>
                                          </p:spTgt>
                                        </p:tgtEl>
                                      </p:cBhvr>
                                      <p:to x="100000" y="100000"/>
                                    </p:animScale>
                                    <p:animScale>
                                      <p:cBhvr>
                                        <p:cTn id="49" dur="26" decel="50000" fill="hold">
                                          <p:stCondLst>
                                            <p:cond delay="1312"/>
                                          </p:stCondLst>
                                        </p:cTn>
                                        <p:tgtEl>
                                          <p:spTgt spid="132">
                                            <p:txEl>
                                              <p:pRg st="1" end="1"/>
                                            </p:txEl>
                                          </p:spTgt>
                                        </p:tgtEl>
                                      </p:cBhvr>
                                      <p:to x="100000" y="80000"/>
                                    </p:animScale>
                                    <p:animScale>
                                      <p:cBhvr>
                                        <p:cTn id="50" dur="166" decel="50000" fill="hold">
                                          <p:stCondLst>
                                            <p:cond delay="1338"/>
                                          </p:stCondLst>
                                        </p:cTn>
                                        <p:tgtEl>
                                          <p:spTgt spid="132">
                                            <p:txEl>
                                              <p:pRg st="1" end="1"/>
                                            </p:txEl>
                                          </p:spTgt>
                                        </p:tgtEl>
                                      </p:cBhvr>
                                      <p:to x="100000" y="100000"/>
                                    </p:animScale>
                                    <p:animScale>
                                      <p:cBhvr>
                                        <p:cTn id="51" dur="26" decel="50000" fill="hold">
                                          <p:stCondLst>
                                            <p:cond delay="1642"/>
                                          </p:stCondLst>
                                        </p:cTn>
                                        <p:tgtEl>
                                          <p:spTgt spid="132">
                                            <p:txEl>
                                              <p:pRg st="1" end="1"/>
                                            </p:txEl>
                                          </p:spTgt>
                                        </p:tgtEl>
                                      </p:cBhvr>
                                      <p:to x="100000" y="90000"/>
                                    </p:animScale>
                                    <p:animScale>
                                      <p:cBhvr>
                                        <p:cTn id="52" dur="166" decel="50000" fill="hold">
                                          <p:stCondLst>
                                            <p:cond delay="1668"/>
                                          </p:stCondLst>
                                        </p:cTn>
                                        <p:tgtEl>
                                          <p:spTgt spid="132">
                                            <p:txEl>
                                              <p:pRg st="1" end="1"/>
                                            </p:txEl>
                                          </p:spTgt>
                                        </p:tgtEl>
                                      </p:cBhvr>
                                      <p:to x="100000" y="100000"/>
                                    </p:animScale>
                                    <p:animScale>
                                      <p:cBhvr>
                                        <p:cTn id="53" dur="26" decel="50000" fill="hold">
                                          <p:stCondLst>
                                            <p:cond delay="1808"/>
                                          </p:stCondLst>
                                        </p:cTn>
                                        <p:tgtEl>
                                          <p:spTgt spid="132">
                                            <p:txEl>
                                              <p:pRg st="1" end="1"/>
                                            </p:txEl>
                                          </p:spTgt>
                                        </p:tgtEl>
                                      </p:cBhvr>
                                      <p:to x="100000" y="95000"/>
                                    </p:animScale>
                                    <p:animScale>
                                      <p:cBhvr>
                                        <p:cTn id="54" dur="166" decel="50000" fill="hold">
                                          <p:stCondLst>
                                            <p:cond delay="1834"/>
                                          </p:stCondLst>
                                        </p:cTn>
                                        <p:tgtEl>
                                          <p:spTgt spid="132">
                                            <p:txEl>
                                              <p:pRg st="1" end="1"/>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8" fill="hold" grpId="1" nodeType="clickEffect">
                                  <p:stCondLst>
                                    <p:cond delay="0"/>
                                  </p:stCondLst>
                                  <p:iterate type="lt">
                                    <p:tmAbs val="0"/>
                                  </p:iterate>
                                  <p:childTnLst>
                                    <p:set>
                                      <p:cBhvr>
                                        <p:cTn id="58" fill="hold"/>
                                        <p:tgtEl>
                                          <p:spTgt spid="132">
                                            <p:txEl>
                                              <p:pRg st="2" end="2"/>
                                            </p:txEl>
                                          </p:spTgt>
                                        </p:tgtEl>
                                        <p:attrNameLst>
                                          <p:attrName>style.visibility</p:attrName>
                                        </p:attrNameLst>
                                      </p:cBhvr>
                                      <p:to>
                                        <p:strVal val="visible"/>
                                      </p:to>
                                    </p:set>
                                    <p:animEffect transition="in" filter="wipe(down)">
                                      <p:cBhvr>
                                        <p:cTn id="59" dur="580">
                                          <p:stCondLst>
                                            <p:cond delay="0"/>
                                          </p:stCondLst>
                                        </p:cTn>
                                        <p:tgtEl>
                                          <p:spTgt spid="132">
                                            <p:txEl>
                                              <p:pRg st="2" end="2"/>
                                            </p:txEl>
                                          </p:spTgt>
                                        </p:tgtEl>
                                      </p:cBhvr>
                                    </p:animEffect>
                                    <p:anim calcmode="lin" valueType="num">
                                      <p:cBhvr>
                                        <p:cTn id="60" dur="1822" fill="hold" tmFilter="0,0; 0.14,0.36; 0.43,0.73; 0.71,0.91; 1.0,1.0">
                                          <p:stCondLst>
                                            <p:cond delay="0"/>
                                          </p:stCondLst>
                                        </p:cTn>
                                        <p:tgtEl>
                                          <p:spTgt spid="132">
                                            <p:txEl>
                                              <p:pRg st="2" end="2"/>
                                            </p:txEl>
                                          </p:spTgt>
                                        </p:tgtEl>
                                        <p:attrNameLst>
                                          <p:attrName>ppt_x</p:attrName>
                                        </p:attrNameLst>
                                      </p:cBhvr>
                                      <p:tavLst>
                                        <p:tav tm="0">
                                          <p:val>
                                            <p:strVal val="#ppt_x-0.25"/>
                                          </p:val>
                                        </p:tav>
                                        <p:tav tm="100000">
                                          <p:val>
                                            <p:strVal val="#ppt_x"/>
                                          </p:val>
                                        </p:tav>
                                      </p:tavLst>
                                    </p:anim>
                                    <p:anim calcmode="lin" valueType="num">
                                      <p:cBhvr>
                                        <p:cTn id="61" dur="664" fill="hold" tmFilter="0.0,0.0; 0.25,0.07; 0.50,0.2; 0.75,0.467; 1.0,1.0">
                                          <p:stCondLst>
                                            <p:cond delay="0"/>
                                          </p:stCondLst>
                                        </p:cTn>
                                        <p:tgtEl>
                                          <p:spTgt spid="132">
                                            <p:txEl>
                                              <p:pRg st="2" end="2"/>
                                            </p:txEl>
                                          </p:spTgt>
                                        </p:tgtEl>
                                        <p:attrNameLst>
                                          <p:attrName>ppt_y</p:attrName>
                                        </p:attrNameLst>
                                      </p:cBhvr>
                                      <p:tavLst>
                                        <p:tav tm="0" fmla="#ppt_y-sin(pi*$)/3">
                                          <p:val>
                                            <p:fltVal val="0.5"/>
                                          </p:val>
                                        </p:tav>
                                        <p:tav tm="100000">
                                          <p:val>
                                            <p:fltVal val="1"/>
                                          </p:val>
                                        </p:tav>
                                      </p:tavLst>
                                    </p:anim>
                                    <p:anim calcmode="lin" valueType="num">
                                      <p:cBhvr>
                                        <p:cTn id="62" dur="664" fill="hold" tmFilter="0, 0; 0.125,0.2665; 0.25,0.4; 0.375,0.465; 0.5,0.5;  0.625,0.535; 0.75,0.6; 0.875,0.7335; 1,1">
                                          <p:stCondLst>
                                            <p:cond delay="664"/>
                                          </p:stCondLst>
                                        </p:cTn>
                                        <p:tgtEl>
                                          <p:spTgt spid="132">
                                            <p:txEl>
                                              <p:pRg st="2" end="2"/>
                                            </p:txEl>
                                          </p:spTgt>
                                        </p:tgtEl>
                                        <p:attrNameLst>
                                          <p:attrName>ppt_y</p:attrName>
                                        </p:attrNameLst>
                                      </p:cBhvr>
                                      <p:tavLst>
                                        <p:tav tm="0" fmla="#ppt_y-sin(pi*$)/9">
                                          <p:val>
                                            <p:fltVal val="0"/>
                                          </p:val>
                                        </p:tav>
                                        <p:tav tm="100000">
                                          <p:val>
                                            <p:fltVal val="1"/>
                                          </p:val>
                                        </p:tav>
                                      </p:tavLst>
                                    </p:anim>
                                    <p:anim calcmode="lin" valueType="num">
                                      <p:cBhvr>
                                        <p:cTn id="63" dur="332" fill="hold" tmFilter="0, 0; 0.125,0.2665; 0.25,0.4; 0.375,0.465; 0.5,0.5;  0.625,0.535; 0.75,0.6; 0.875,0.7335; 1,1">
                                          <p:stCondLst>
                                            <p:cond delay="1324"/>
                                          </p:stCondLst>
                                        </p:cTn>
                                        <p:tgtEl>
                                          <p:spTgt spid="132">
                                            <p:txEl>
                                              <p:pRg st="2" end="2"/>
                                            </p:txEl>
                                          </p:spTgt>
                                        </p:tgtEl>
                                        <p:attrNameLst>
                                          <p:attrName>ppt_y</p:attrName>
                                        </p:attrNameLst>
                                      </p:cBhvr>
                                      <p:tavLst>
                                        <p:tav tm="0" fmla="#ppt_y-sin(pi*$)/27">
                                          <p:val>
                                            <p:fltVal val="0"/>
                                          </p:val>
                                        </p:tav>
                                        <p:tav tm="100000">
                                          <p:val>
                                            <p:fltVal val="1"/>
                                          </p:val>
                                        </p:tav>
                                      </p:tavLst>
                                    </p:anim>
                                    <p:anim calcmode="lin" valueType="num">
                                      <p:cBhvr>
                                        <p:cTn id="64" dur="164" fill="hold" tmFilter="0, 0; 0.125,0.2665; 0.25,0.4; 0.375,0.465; 0.5,0.5;  0.625,0.535; 0.75,0.6; 0.875,0.7335; 1,1">
                                          <p:stCondLst>
                                            <p:cond delay="1656"/>
                                          </p:stCondLst>
                                        </p:cTn>
                                        <p:tgtEl>
                                          <p:spTgt spid="132">
                                            <p:txEl>
                                              <p:pRg st="2" end="2"/>
                                            </p:txEl>
                                          </p:spTgt>
                                        </p:tgtEl>
                                        <p:attrNameLst>
                                          <p:attrName>ppt_y</p:attrName>
                                        </p:attrNameLst>
                                      </p:cBhvr>
                                      <p:tavLst>
                                        <p:tav tm="0" fmla="#ppt_y-sin(pi*$)/81">
                                          <p:val>
                                            <p:fltVal val="0"/>
                                          </p:val>
                                        </p:tav>
                                        <p:tav tm="100000">
                                          <p:val>
                                            <p:fltVal val="1"/>
                                          </p:val>
                                        </p:tav>
                                      </p:tavLst>
                                    </p:anim>
                                    <p:animScale>
                                      <p:cBhvr>
                                        <p:cTn id="65" dur="26" fill="hold">
                                          <p:stCondLst>
                                            <p:cond delay="650"/>
                                          </p:stCondLst>
                                        </p:cTn>
                                        <p:tgtEl>
                                          <p:spTgt spid="132">
                                            <p:txEl>
                                              <p:pRg st="2" end="2"/>
                                            </p:txEl>
                                          </p:spTgt>
                                        </p:tgtEl>
                                      </p:cBhvr>
                                      <p:to x="100000" y="60000"/>
                                    </p:animScale>
                                    <p:animScale>
                                      <p:cBhvr>
                                        <p:cTn id="66" dur="166" decel="50000" fill="hold">
                                          <p:stCondLst>
                                            <p:cond delay="676"/>
                                          </p:stCondLst>
                                        </p:cTn>
                                        <p:tgtEl>
                                          <p:spTgt spid="132">
                                            <p:txEl>
                                              <p:pRg st="2" end="2"/>
                                            </p:txEl>
                                          </p:spTgt>
                                        </p:tgtEl>
                                      </p:cBhvr>
                                      <p:to x="100000" y="100000"/>
                                    </p:animScale>
                                    <p:animScale>
                                      <p:cBhvr>
                                        <p:cTn id="67" dur="26" decel="50000" fill="hold">
                                          <p:stCondLst>
                                            <p:cond delay="1312"/>
                                          </p:stCondLst>
                                        </p:cTn>
                                        <p:tgtEl>
                                          <p:spTgt spid="132">
                                            <p:txEl>
                                              <p:pRg st="2" end="2"/>
                                            </p:txEl>
                                          </p:spTgt>
                                        </p:tgtEl>
                                      </p:cBhvr>
                                      <p:to x="100000" y="80000"/>
                                    </p:animScale>
                                    <p:animScale>
                                      <p:cBhvr>
                                        <p:cTn id="68" dur="166" decel="50000" fill="hold">
                                          <p:stCondLst>
                                            <p:cond delay="1338"/>
                                          </p:stCondLst>
                                        </p:cTn>
                                        <p:tgtEl>
                                          <p:spTgt spid="132">
                                            <p:txEl>
                                              <p:pRg st="2" end="2"/>
                                            </p:txEl>
                                          </p:spTgt>
                                        </p:tgtEl>
                                      </p:cBhvr>
                                      <p:to x="100000" y="100000"/>
                                    </p:animScale>
                                    <p:animScale>
                                      <p:cBhvr>
                                        <p:cTn id="69" dur="26" decel="50000" fill="hold">
                                          <p:stCondLst>
                                            <p:cond delay="1642"/>
                                          </p:stCondLst>
                                        </p:cTn>
                                        <p:tgtEl>
                                          <p:spTgt spid="132">
                                            <p:txEl>
                                              <p:pRg st="2" end="2"/>
                                            </p:txEl>
                                          </p:spTgt>
                                        </p:tgtEl>
                                      </p:cBhvr>
                                      <p:to x="100000" y="90000"/>
                                    </p:animScale>
                                    <p:animScale>
                                      <p:cBhvr>
                                        <p:cTn id="70" dur="166" decel="50000" fill="hold">
                                          <p:stCondLst>
                                            <p:cond delay="1668"/>
                                          </p:stCondLst>
                                        </p:cTn>
                                        <p:tgtEl>
                                          <p:spTgt spid="132">
                                            <p:txEl>
                                              <p:pRg st="2" end="2"/>
                                            </p:txEl>
                                          </p:spTgt>
                                        </p:tgtEl>
                                      </p:cBhvr>
                                      <p:to x="100000" y="100000"/>
                                    </p:animScale>
                                    <p:animScale>
                                      <p:cBhvr>
                                        <p:cTn id="71" dur="26" decel="50000" fill="hold">
                                          <p:stCondLst>
                                            <p:cond delay="1808"/>
                                          </p:stCondLst>
                                        </p:cTn>
                                        <p:tgtEl>
                                          <p:spTgt spid="132">
                                            <p:txEl>
                                              <p:pRg st="2" end="2"/>
                                            </p:txEl>
                                          </p:spTgt>
                                        </p:tgtEl>
                                      </p:cBhvr>
                                      <p:to x="100000" y="95000"/>
                                    </p:animScale>
                                    <p:animScale>
                                      <p:cBhvr>
                                        <p:cTn id="72" dur="166" decel="50000" fill="hold">
                                          <p:stCondLst>
                                            <p:cond delay="1834"/>
                                          </p:stCondLst>
                                        </p:cTn>
                                        <p:tgtEl>
                                          <p:spTgt spid="132">
                                            <p:txEl>
                                              <p:pRg st="2" end="2"/>
                                            </p:txEl>
                                          </p:spTgt>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8" fill="hold" grpId="1" nodeType="clickEffect">
                                  <p:stCondLst>
                                    <p:cond delay="0"/>
                                  </p:stCondLst>
                                  <p:iterate type="lt">
                                    <p:tmAbs val="0"/>
                                  </p:iterate>
                                  <p:childTnLst>
                                    <p:set>
                                      <p:cBhvr>
                                        <p:cTn id="76" fill="hold"/>
                                        <p:tgtEl>
                                          <p:spTgt spid="132">
                                            <p:txEl>
                                              <p:pRg st="3" end="3"/>
                                            </p:txEl>
                                          </p:spTgt>
                                        </p:tgtEl>
                                        <p:attrNameLst>
                                          <p:attrName>style.visibility</p:attrName>
                                        </p:attrNameLst>
                                      </p:cBhvr>
                                      <p:to>
                                        <p:strVal val="visible"/>
                                      </p:to>
                                    </p:set>
                                    <p:animEffect transition="in" filter="wipe(down)">
                                      <p:cBhvr>
                                        <p:cTn id="77" dur="580">
                                          <p:stCondLst>
                                            <p:cond delay="0"/>
                                          </p:stCondLst>
                                        </p:cTn>
                                        <p:tgtEl>
                                          <p:spTgt spid="132">
                                            <p:txEl>
                                              <p:pRg st="3" end="3"/>
                                            </p:txEl>
                                          </p:spTgt>
                                        </p:tgtEl>
                                      </p:cBhvr>
                                    </p:animEffect>
                                    <p:anim calcmode="lin" valueType="num">
                                      <p:cBhvr>
                                        <p:cTn id="78" dur="1822" fill="hold" tmFilter="0,0; 0.14,0.36; 0.43,0.73; 0.71,0.91; 1.0,1.0">
                                          <p:stCondLst>
                                            <p:cond delay="0"/>
                                          </p:stCondLst>
                                        </p:cTn>
                                        <p:tgtEl>
                                          <p:spTgt spid="132">
                                            <p:txEl>
                                              <p:pRg st="3" end="3"/>
                                            </p:txEl>
                                          </p:spTgt>
                                        </p:tgtEl>
                                        <p:attrNameLst>
                                          <p:attrName>ppt_x</p:attrName>
                                        </p:attrNameLst>
                                      </p:cBhvr>
                                      <p:tavLst>
                                        <p:tav tm="0">
                                          <p:val>
                                            <p:strVal val="#ppt_x-0.25"/>
                                          </p:val>
                                        </p:tav>
                                        <p:tav tm="100000">
                                          <p:val>
                                            <p:strVal val="#ppt_x"/>
                                          </p:val>
                                        </p:tav>
                                      </p:tavLst>
                                    </p:anim>
                                    <p:anim calcmode="lin" valueType="num">
                                      <p:cBhvr>
                                        <p:cTn id="79" dur="664" fill="hold" tmFilter="0.0,0.0; 0.25,0.07; 0.50,0.2; 0.75,0.467; 1.0,1.0">
                                          <p:stCondLst>
                                            <p:cond delay="0"/>
                                          </p:stCondLst>
                                        </p:cTn>
                                        <p:tgtEl>
                                          <p:spTgt spid="132">
                                            <p:txEl>
                                              <p:pRg st="3" end="3"/>
                                            </p:txEl>
                                          </p:spTgt>
                                        </p:tgtEl>
                                        <p:attrNameLst>
                                          <p:attrName>ppt_y</p:attrName>
                                        </p:attrNameLst>
                                      </p:cBhvr>
                                      <p:tavLst>
                                        <p:tav tm="0" fmla="#ppt_y-sin(pi*$)/3">
                                          <p:val>
                                            <p:fltVal val="0.5"/>
                                          </p:val>
                                        </p:tav>
                                        <p:tav tm="100000">
                                          <p:val>
                                            <p:fltVal val="1"/>
                                          </p:val>
                                        </p:tav>
                                      </p:tavLst>
                                    </p:anim>
                                    <p:anim calcmode="lin" valueType="num">
                                      <p:cBhvr>
                                        <p:cTn id="80" dur="664" fill="hold" tmFilter="0, 0; 0.125,0.2665; 0.25,0.4; 0.375,0.465; 0.5,0.5;  0.625,0.535; 0.75,0.6; 0.875,0.7335; 1,1">
                                          <p:stCondLst>
                                            <p:cond delay="664"/>
                                          </p:stCondLst>
                                        </p:cTn>
                                        <p:tgtEl>
                                          <p:spTgt spid="132">
                                            <p:txEl>
                                              <p:pRg st="3" end="3"/>
                                            </p:txEl>
                                          </p:spTgt>
                                        </p:tgtEl>
                                        <p:attrNameLst>
                                          <p:attrName>ppt_y</p:attrName>
                                        </p:attrNameLst>
                                      </p:cBhvr>
                                      <p:tavLst>
                                        <p:tav tm="0" fmla="#ppt_y-sin(pi*$)/9">
                                          <p:val>
                                            <p:fltVal val="0"/>
                                          </p:val>
                                        </p:tav>
                                        <p:tav tm="100000">
                                          <p:val>
                                            <p:fltVal val="1"/>
                                          </p:val>
                                        </p:tav>
                                      </p:tavLst>
                                    </p:anim>
                                    <p:anim calcmode="lin" valueType="num">
                                      <p:cBhvr>
                                        <p:cTn id="81" dur="332" fill="hold" tmFilter="0, 0; 0.125,0.2665; 0.25,0.4; 0.375,0.465; 0.5,0.5;  0.625,0.535; 0.75,0.6; 0.875,0.7335; 1,1">
                                          <p:stCondLst>
                                            <p:cond delay="1324"/>
                                          </p:stCondLst>
                                        </p:cTn>
                                        <p:tgtEl>
                                          <p:spTgt spid="132">
                                            <p:txEl>
                                              <p:pRg st="3" end="3"/>
                                            </p:txEl>
                                          </p:spTgt>
                                        </p:tgtEl>
                                        <p:attrNameLst>
                                          <p:attrName>ppt_y</p:attrName>
                                        </p:attrNameLst>
                                      </p:cBhvr>
                                      <p:tavLst>
                                        <p:tav tm="0" fmla="#ppt_y-sin(pi*$)/27">
                                          <p:val>
                                            <p:fltVal val="0"/>
                                          </p:val>
                                        </p:tav>
                                        <p:tav tm="100000">
                                          <p:val>
                                            <p:fltVal val="1"/>
                                          </p:val>
                                        </p:tav>
                                      </p:tavLst>
                                    </p:anim>
                                    <p:anim calcmode="lin" valueType="num">
                                      <p:cBhvr>
                                        <p:cTn id="82" dur="164" fill="hold" tmFilter="0, 0; 0.125,0.2665; 0.25,0.4; 0.375,0.465; 0.5,0.5;  0.625,0.535; 0.75,0.6; 0.875,0.7335; 1,1">
                                          <p:stCondLst>
                                            <p:cond delay="1656"/>
                                          </p:stCondLst>
                                        </p:cTn>
                                        <p:tgtEl>
                                          <p:spTgt spid="132">
                                            <p:txEl>
                                              <p:pRg st="3" end="3"/>
                                            </p:txEl>
                                          </p:spTgt>
                                        </p:tgtEl>
                                        <p:attrNameLst>
                                          <p:attrName>ppt_y</p:attrName>
                                        </p:attrNameLst>
                                      </p:cBhvr>
                                      <p:tavLst>
                                        <p:tav tm="0" fmla="#ppt_y-sin(pi*$)/81">
                                          <p:val>
                                            <p:fltVal val="0"/>
                                          </p:val>
                                        </p:tav>
                                        <p:tav tm="100000">
                                          <p:val>
                                            <p:fltVal val="1"/>
                                          </p:val>
                                        </p:tav>
                                      </p:tavLst>
                                    </p:anim>
                                    <p:animScale>
                                      <p:cBhvr>
                                        <p:cTn id="83" dur="26" fill="hold">
                                          <p:stCondLst>
                                            <p:cond delay="650"/>
                                          </p:stCondLst>
                                        </p:cTn>
                                        <p:tgtEl>
                                          <p:spTgt spid="132">
                                            <p:txEl>
                                              <p:pRg st="3" end="3"/>
                                            </p:txEl>
                                          </p:spTgt>
                                        </p:tgtEl>
                                      </p:cBhvr>
                                      <p:to x="100000" y="60000"/>
                                    </p:animScale>
                                    <p:animScale>
                                      <p:cBhvr>
                                        <p:cTn id="84" dur="166" decel="50000" fill="hold">
                                          <p:stCondLst>
                                            <p:cond delay="676"/>
                                          </p:stCondLst>
                                        </p:cTn>
                                        <p:tgtEl>
                                          <p:spTgt spid="132">
                                            <p:txEl>
                                              <p:pRg st="3" end="3"/>
                                            </p:txEl>
                                          </p:spTgt>
                                        </p:tgtEl>
                                      </p:cBhvr>
                                      <p:to x="100000" y="100000"/>
                                    </p:animScale>
                                    <p:animScale>
                                      <p:cBhvr>
                                        <p:cTn id="85" dur="26" decel="50000" fill="hold">
                                          <p:stCondLst>
                                            <p:cond delay="1312"/>
                                          </p:stCondLst>
                                        </p:cTn>
                                        <p:tgtEl>
                                          <p:spTgt spid="132">
                                            <p:txEl>
                                              <p:pRg st="3" end="3"/>
                                            </p:txEl>
                                          </p:spTgt>
                                        </p:tgtEl>
                                      </p:cBhvr>
                                      <p:to x="100000" y="80000"/>
                                    </p:animScale>
                                    <p:animScale>
                                      <p:cBhvr>
                                        <p:cTn id="86" dur="166" decel="50000" fill="hold">
                                          <p:stCondLst>
                                            <p:cond delay="1338"/>
                                          </p:stCondLst>
                                        </p:cTn>
                                        <p:tgtEl>
                                          <p:spTgt spid="132">
                                            <p:txEl>
                                              <p:pRg st="3" end="3"/>
                                            </p:txEl>
                                          </p:spTgt>
                                        </p:tgtEl>
                                      </p:cBhvr>
                                      <p:to x="100000" y="100000"/>
                                    </p:animScale>
                                    <p:animScale>
                                      <p:cBhvr>
                                        <p:cTn id="87" dur="26" decel="50000" fill="hold">
                                          <p:stCondLst>
                                            <p:cond delay="1642"/>
                                          </p:stCondLst>
                                        </p:cTn>
                                        <p:tgtEl>
                                          <p:spTgt spid="132">
                                            <p:txEl>
                                              <p:pRg st="3" end="3"/>
                                            </p:txEl>
                                          </p:spTgt>
                                        </p:tgtEl>
                                      </p:cBhvr>
                                      <p:to x="100000" y="90000"/>
                                    </p:animScale>
                                    <p:animScale>
                                      <p:cBhvr>
                                        <p:cTn id="88" dur="166" decel="50000" fill="hold">
                                          <p:stCondLst>
                                            <p:cond delay="1668"/>
                                          </p:stCondLst>
                                        </p:cTn>
                                        <p:tgtEl>
                                          <p:spTgt spid="132">
                                            <p:txEl>
                                              <p:pRg st="3" end="3"/>
                                            </p:txEl>
                                          </p:spTgt>
                                        </p:tgtEl>
                                      </p:cBhvr>
                                      <p:to x="100000" y="100000"/>
                                    </p:animScale>
                                    <p:animScale>
                                      <p:cBhvr>
                                        <p:cTn id="89" dur="26" decel="50000" fill="hold">
                                          <p:stCondLst>
                                            <p:cond delay="1808"/>
                                          </p:stCondLst>
                                        </p:cTn>
                                        <p:tgtEl>
                                          <p:spTgt spid="132">
                                            <p:txEl>
                                              <p:pRg st="3" end="3"/>
                                            </p:txEl>
                                          </p:spTgt>
                                        </p:tgtEl>
                                      </p:cBhvr>
                                      <p:to x="100000" y="95000"/>
                                    </p:animScale>
                                    <p:animScale>
                                      <p:cBhvr>
                                        <p:cTn id="90" dur="166" decel="50000" fill="hold">
                                          <p:stCondLst>
                                            <p:cond delay="1834"/>
                                          </p:stCondLst>
                                        </p:cTn>
                                        <p:tgtEl>
                                          <p:spTgt spid="13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ystopian Protagonists"/>
          <p:cNvSpPr txBox="1">
            <a:spLocks noGrp="1"/>
          </p:cNvSpPr>
          <p:nvPr>
            <p:ph type="title"/>
          </p:nvPr>
        </p:nvSpPr>
        <p:spPr>
          <a:prstGeom prst="rect">
            <a:avLst/>
          </a:prstGeom>
        </p:spPr>
        <p:txBody>
          <a:bodyPr/>
          <a:lstStyle/>
          <a:p>
            <a:r>
              <a:t>Dystopian Protagonists</a:t>
            </a:r>
          </a:p>
        </p:txBody>
      </p:sp>
      <p:sp>
        <p:nvSpPr>
          <p:cNvPr id="135" name="Handmaid’s Tale…"/>
          <p:cNvSpPr txBox="1">
            <a:spLocks noGrp="1"/>
          </p:cNvSpPr>
          <p:nvPr>
            <p:ph type="body" idx="1"/>
          </p:nvPr>
        </p:nvSpPr>
        <p:spPr>
          <a:xfrm>
            <a:off x="952501" y="2590800"/>
            <a:ext cx="5537151" cy="6286499"/>
          </a:xfrm>
          <a:prstGeom prst="rect">
            <a:avLst/>
          </a:prstGeom>
        </p:spPr>
        <p:txBody>
          <a:bodyPr/>
          <a:lstStyle/>
          <a:p>
            <a:pPr marL="404415" indent="-404415" defTabSz="531516">
              <a:spcBef>
                <a:spcPts val="400"/>
              </a:spcBef>
              <a:defRPr sz="2912" b="1"/>
            </a:pPr>
            <a:r>
              <a:rPr dirty="0">
                <a:solidFill>
                  <a:schemeClr val="tx1"/>
                </a:solidFill>
              </a:rPr>
              <a:t>Handmaid’s Tale</a:t>
            </a:r>
          </a:p>
          <a:p>
            <a:pPr defTabSz="531516">
              <a:spcBef>
                <a:spcPts val="400"/>
              </a:spcBef>
              <a:defRPr sz="2912"/>
            </a:pPr>
            <a:r>
              <a:rPr dirty="0">
                <a:solidFill>
                  <a:schemeClr val="tx1"/>
                </a:solidFill>
              </a:rPr>
              <a:t>- A woman oppressed by a patriarchal system</a:t>
            </a:r>
          </a:p>
          <a:p>
            <a:pPr defTabSz="531516">
              <a:spcBef>
                <a:spcPts val="400"/>
              </a:spcBef>
              <a:defRPr sz="2912"/>
            </a:pPr>
            <a:endParaRPr dirty="0">
              <a:solidFill>
                <a:schemeClr val="tx1"/>
              </a:solidFill>
            </a:endParaRPr>
          </a:p>
          <a:p>
            <a:pPr marL="404415" indent="-404415" defTabSz="531516">
              <a:spcBef>
                <a:spcPts val="400"/>
              </a:spcBef>
              <a:defRPr sz="2912" b="1"/>
            </a:pPr>
            <a:r>
              <a:rPr dirty="0">
                <a:solidFill>
                  <a:schemeClr val="tx1"/>
                </a:solidFill>
              </a:rPr>
              <a:t>Hunger Games</a:t>
            </a:r>
            <a:endParaRPr b="0" dirty="0">
              <a:solidFill>
                <a:schemeClr val="tx1"/>
              </a:solidFill>
            </a:endParaRPr>
          </a:p>
          <a:p>
            <a:pPr defTabSz="531516">
              <a:spcBef>
                <a:spcPts val="400"/>
              </a:spcBef>
              <a:defRPr sz="2912" b="1"/>
            </a:pPr>
            <a:r>
              <a:rPr b="0" dirty="0">
                <a:solidFill>
                  <a:schemeClr val="tx1"/>
                </a:solidFill>
              </a:rPr>
              <a:t>- A lower-class teen who becomes a ‘sacrificial lamb’ </a:t>
            </a:r>
          </a:p>
          <a:p>
            <a:pPr defTabSz="531516">
              <a:spcBef>
                <a:spcPts val="400"/>
              </a:spcBef>
              <a:defRPr sz="2912" b="1"/>
            </a:pPr>
            <a:endParaRPr b="0" dirty="0">
              <a:solidFill>
                <a:schemeClr val="tx1"/>
              </a:solidFill>
            </a:endParaRPr>
          </a:p>
          <a:p>
            <a:pPr marL="404415" indent="-404415" defTabSz="531516">
              <a:spcBef>
                <a:spcPts val="400"/>
              </a:spcBef>
              <a:defRPr sz="2912" b="1"/>
            </a:pPr>
            <a:r>
              <a:rPr dirty="0">
                <a:solidFill>
                  <a:schemeClr val="tx1"/>
                </a:solidFill>
              </a:rPr>
              <a:t>Children of Men</a:t>
            </a:r>
            <a:endParaRPr b="0" dirty="0">
              <a:solidFill>
                <a:schemeClr val="tx1"/>
              </a:solidFill>
            </a:endParaRPr>
          </a:p>
          <a:p>
            <a:pPr defTabSz="531516">
              <a:spcBef>
                <a:spcPts val="400"/>
              </a:spcBef>
              <a:defRPr sz="2912" b="1"/>
            </a:pPr>
            <a:r>
              <a:rPr b="0" dirty="0">
                <a:solidFill>
                  <a:schemeClr val="tx1"/>
                </a:solidFill>
              </a:rPr>
              <a:t>- A former resistance fighter who become the protector of a pregnant teen in an infertile world</a:t>
            </a:r>
          </a:p>
        </p:txBody>
      </p:sp>
      <p:sp>
        <p:nvSpPr>
          <p:cNvPr id="136" name="1984…"/>
          <p:cNvSpPr txBox="1"/>
          <p:nvPr/>
        </p:nvSpPr>
        <p:spPr>
          <a:xfrm>
            <a:off x="6642101" y="2590800"/>
            <a:ext cx="5537151" cy="6286499"/>
          </a:xfrm>
          <a:prstGeom prst="rect">
            <a:avLst/>
          </a:prstGeom>
          <a:ln w="12700">
            <a:miter lim="400000"/>
          </a:ln>
          <a:extLst>
            <a:ext uri="{C572A759-6A51-4108-AA02-DFA0A04FC94B}">
              <ma14:wrappingTextBoxFlag xmlns:ma14="http://schemas.microsoft.com/office/mac/drawingml/2011/main" xmlns="" val="1"/>
            </a:ext>
          </a:extLst>
        </p:spPr>
        <p:txBody>
          <a:bodyPr lIns="50790" tIns="50790" rIns="50790" bIns="50790" anchor="ctr">
            <a:normAutofit/>
          </a:bodyPr>
          <a:lstStyle/>
          <a:p>
            <a:pPr marL="391082" indent="-391082" algn="l" defTabSz="513992">
              <a:spcBef>
                <a:spcPts val="400"/>
              </a:spcBef>
              <a:buSzPct val="145000"/>
              <a:buChar char="•"/>
              <a:defRPr sz="2816"/>
            </a:pPr>
            <a:r>
              <a:t>1984</a:t>
            </a:r>
            <a:endParaRPr b="0"/>
          </a:p>
          <a:p>
            <a:pPr algn="l" defTabSz="513992">
              <a:spcBef>
                <a:spcPts val="400"/>
              </a:spcBef>
              <a:defRPr sz="2816" b="0"/>
            </a:pPr>
            <a:r>
              <a:t>- A government worker who takes part in his society’s censorship agenda</a:t>
            </a:r>
          </a:p>
          <a:p>
            <a:pPr algn="l" defTabSz="513992">
              <a:spcBef>
                <a:spcPts val="400"/>
              </a:spcBef>
              <a:defRPr sz="2816" b="0"/>
            </a:pPr>
            <a:endParaRPr/>
          </a:p>
          <a:p>
            <a:pPr marL="391082" indent="-391082" algn="l" defTabSz="513992">
              <a:spcBef>
                <a:spcPts val="400"/>
              </a:spcBef>
              <a:buSzPct val="145000"/>
              <a:buChar char="•"/>
              <a:defRPr sz="2816"/>
            </a:pPr>
            <a:r>
              <a:t>Fahrenheit 451</a:t>
            </a:r>
          </a:p>
          <a:p>
            <a:pPr algn="l" defTabSz="513992">
              <a:spcBef>
                <a:spcPts val="400"/>
              </a:spcBef>
              <a:defRPr sz="2816"/>
            </a:pPr>
            <a:r>
              <a:rPr b="0"/>
              <a:t>- A ‘fireman’ who burns the books that his society has banned</a:t>
            </a:r>
          </a:p>
          <a:p>
            <a:pPr algn="l" defTabSz="513992">
              <a:spcBef>
                <a:spcPts val="400"/>
              </a:spcBef>
              <a:defRPr sz="2816"/>
            </a:pPr>
            <a:endParaRPr b="0"/>
          </a:p>
          <a:p>
            <a:pPr marL="391082" indent="-391082" algn="l" defTabSz="513992">
              <a:spcBef>
                <a:spcPts val="400"/>
              </a:spcBef>
              <a:buSzPct val="145000"/>
              <a:buChar char="•"/>
              <a:defRPr sz="2816"/>
            </a:pPr>
            <a:r>
              <a:t>Brave New World</a:t>
            </a:r>
            <a:endParaRPr b="0"/>
          </a:p>
          <a:p>
            <a:pPr algn="l" defTabSz="513992">
              <a:spcBef>
                <a:spcPts val="400"/>
              </a:spcBef>
              <a:defRPr sz="2816"/>
            </a:pPr>
            <a:r>
              <a:rPr b="0"/>
              <a:t>- An upper-caste lab worker who rebels against his cloning society’s systems </a:t>
            </a:r>
          </a:p>
        </p:txBody>
      </p:sp>
    </p:spTree>
  </p:cSld>
  <p:clrMapOvr>
    <a:masterClrMapping/>
  </p:clrMapOvr>
  <mc:AlternateContent xmlns:mc="http://schemas.openxmlformats.org/markup-compatibility/2006" xmlns:p14="http://schemas.microsoft.com/office/powerpoint/2010/main">
    <mc:Choice Requires="p14">
      <p:transition spd="slow" p14:dur="2000">
        <p14:prism dir="d"/>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134"/>
                                        </p:tgtEl>
                                        <p:attrNameLst>
                                          <p:attrName>style.visibility</p:attrName>
                                        </p:attrNameLst>
                                      </p:cBhvr>
                                      <p:to>
                                        <p:strVal val="visible"/>
                                      </p:to>
                                    </p:set>
                                    <p:anim calcmode="lin" valueType="num">
                                      <p:cBhvr>
                                        <p:cTn id="7" dur="3000" fill="hold"/>
                                        <p:tgtEl>
                                          <p:spTgt spid="134"/>
                                        </p:tgtEl>
                                        <p:attrNameLst>
                                          <p:attrName>ppt_w</p:attrName>
                                        </p:attrNameLst>
                                      </p:cBhvr>
                                      <p:tavLst>
                                        <p:tav tm="0">
                                          <p:val>
                                            <p:strVal val="4*#ppt_w"/>
                                          </p:val>
                                        </p:tav>
                                        <p:tav tm="100000">
                                          <p:val>
                                            <p:strVal val="#ppt_w"/>
                                          </p:val>
                                        </p:tav>
                                      </p:tavLst>
                                    </p:anim>
                                    <p:anim calcmode="lin" valueType="num">
                                      <p:cBhvr>
                                        <p:cTn id="8" dur="3000" fill="hold"/>
                                        <p:tgtEl>
                                          <p:spTgt spid="13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We admire the best dystopian novels because they’re written well and depict people we can relate to. We’re fascinated by the terrible things these characters face, and by how some react bravely and some react cowardly or with resignation. We, as readers, rubberneck to see the misery; we can’t avert our eyes even as we’re enraged by what despots and other vicious officials are doing to citizens. And we’re compelled to turn the pages as we wonder if rebels and other members of the populace can somehow remake a wretched society into something more positive. We also wonder who will survive and who won’t.…"/>
          <p:cNvSpPr txBox="1">
            <a:spLocks noGrp="1"/>
          </p:cNvSpPr>
          <p:nvPr>
            <p:ph type="body" idx="1"/>
          </p:nvPr>
        </p:nvSpPr>
        <p:spPr>
          <a:xfrm>
            <a:off x="217520" y="725769"/>
            <a:ext cx="12787280" cy="9027832"/>
          </a:xfrm>
          <a:prstGeom prst="rect">
            <a:avLst/>
          </a:prstGeom>
          <a:solidFill>
            <a:srgbClr val="FFFFFF"/>
          </a:solidFill>
        </p:spPr>
        <p:txBody>
          <a:bodyPr>
            <a:normAutofit fontScale="85000" lnSpcReduction="10000"/>
          </a:bodyPr>
          <a:lstStyle/>
          <a:p>
            <a:pPr algn="ctr" defTabSz="457108">
              <a:lnSpc>
                <a:spcPts val="5000"/>
              </a:lnSpc>
              <a:spcBef>
                <a:spcPts val="0"/>
              </a:spcBef>
              <a:defRPr sz="2400"/>
            </a:pPr>
            <a:r>
              <a:rPr dirty="0"/>
              <a:t>We admire the best dystopian novels because they’re written well and depict people we can relate to. We’re fascinated by the terrible things these characters face, and by how some react bravely and some react cowardly or with resignation. We, as readers, rubberneck to see the misery; we can’t avert our eyes even as we’re enraged by what despots and other vicious officials are doing to citizens. And we’re compelled to turn the pages as we wonder if rebels and other members of the populace can somehow remake a wretched society into something more positive. We also wonder who will survive and who won’t.</a:t>
            </a:r>
          </a:p>
          <a:p>
            <a:pPr algn="ctr" defTabSz="457108">
              <a:lnSpc>
                <a:spcPts val="5000"/>
              </a:lnSpc>
              <a:spcBef>
                <a:spcPts val="0"/>
              </a:spcBef>
              <a:defRPr sz="2400"/>
            </a:pPr>
            <a:endParaRPr dirty="0"/>
          </a:p>
          <a:p>
            <a:pPr algn="ctr" defTabSz="457108">
              <a:lnSpc>
                <a:spcPts val="5000"/>
              </a:lnSpc>
              <a:spcBef>
                <a:spcPts val="0"/>
              </a:spcBef>
              <a:defRPr sz="2400"/>
            </a:pPr>
            <a:r>
              <a:rPr dirty="0"/>
              <a:t>Last but not least, we admire dystopian novels because, by giving us worst-case scenarios of the future, maybe our current society can be jolted enough to avoid those scenarios eventually happening in real life. Like some of the characters in dystopian novels, we might feel a little against-all-odds hope. Then again, maybe not…</a:t>
            </a:r>
          </a:p>
          <a:p>
            <a:pPr defTabSz="457108">
              <a:lnSpc>
                <a:spcPts val="6499"/>
              </a:lnSpc>
              <a:spcBef>
                <a:spcPts val="0"/>
              </a:spcBef>
              <a:defRPr sz="3600"/>
            </a:pPr>
            <a:endParaRPr dirty="0"/>
          </a:p>
          <a:p>
            <a:pPr algn="ctr" defTabSz="457108">
              <a:lnSpc>
                <a:spcPts val="6499"/>
              </a:lnSpc>
              <a:spcBef>
                <a:spcPts val="0"/>
              </a:spcBef>
              <a:defRPr sz="3600" b="1"/>
            </a:pPr>
            <a:r>
              <a:rPr dirty="0"/>
              <a:t>- Dave Astor, 2012, The Huffington Post</a:t>
            </a:r>
          </a:p>
        </p:txBody>
      </p:sp>
    </p:spTree>
  </p:cSld>
  <p:clrMapOvr>
    <a:masterClrMapping/>
  </p:clrMapOvr>
  <mc:AlternateContent xmlns:mc="http://schemas.openxmlformats.org/markup-compatibility/2006" xmlns:p14="http://schemas.microsoft.com/office/powerpoint/2010/main">
    <mc:Choice xmlns="" xmlns:p15="http://schemas.microsoft.com/office/powerpoint/2012/main" Requires="p15">
      <p:transition xmlns:p14="http://schemas.microsoft.com/office/powerpoint/2010/main" spd="slow" p14:dur="3000">
        <p15:prstTrans prst="peelOff"/>
      </p:transition>
    </mc:Choice>
    <mc:Choice Requires="p14">
      <p:transition spd="slow" p14:dur="3000">
        <p:wipe dir="r"/>
      </p:transition>
    </mc:Choice>
    <mc:Fallback xmlns="" xmlns:p15="http://schemas.microsoft.com/office/powerpoint/2012/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xit" fill="hold" grpId="1" nodeType="clickEffect">
                                  <p:stCondLst>
                                    <p:cond delay="0"/>
                                  </p:stCondLst>
                                  <p:iterate>
                                    <p:tmAbs val="0"/>
                                  </p:iterate>
                                  <p:childTnLst>
                                    <p:animEffect transition="out" filter="dissolve">
                                      <p:cBhvr>
                                        <p:cTn id="6" dur="5000" fill="hold"/>
                                        <p:tgtEl>
                                          <p:spTgt spid="139"/>
                                        </p:tgtEl>
                                      </p:cBhvr>
                                    </p:animEffect>
                                    <p:set>
                                      <p:cBhvr>
                                        <p:cTn id="7" fill="hold">
                                          <p:stCondLst>
                                            <p:cond delay="4999"/>
                                          </p:stCondLst>
                                        </p:cTn>
                                        <p:tgtEl>
                                          <p:spTgt spid="1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hapters11-15 Task"/>
          <p:cNvSpPr txBox="1">
            <a:spLocks noGrp="1"/>
          </p:cNvSpPr>
          <p:nvPr>
            <p:ph type="title"/>
          </p:nvPr>
        </p:nvSpPr>
        <p:spPr>
          <a:prstGeom prst="rect">
            <a:avLst/>
          </a:prstGeom>
        </p:spPr>
        <p:txBody>
          <a:bodyPr/>
          <a:lstStyle/>
          <a:p>
            <a:r>
              <a:rPr lang="en-AU" dirty="0" smtClean="0"/>
              <a:t>Get creative</a:t>
            </a:r>
            <a:endParaRPr dirty="0"/>
          </a:p>
        </p:txBody>
      </p:sp>
      <p:sp>
        <p:nvSpPr>
          <p:cNvPr id="161" name="Review each other’s homework. Discuss awesome points in order to engage in some rich interpretation…"/>
          <p:cNvSpPr txBox="1">
            <a:spLocks noGrp="1"/>
          </p:cNvSpPr>
          <p:nvPr>
            <p:ph type="body" idx="1"/>
          </p:nvPr>
        </p:nvSpPr>
        <p:spPr>
          <a:xfrm>
            <a:off x="579475" y="3241042"/>
            <a:ext cx="11777308" cy="4091092"/>
          </a:xfrm>
          <a:prstGeom prst="rect">
            <a:avLst/>
          </a:prstGeom>
        </p:spPr>
        <p:txBody>
          <a:bodyPr>
            <a:normAutofit/>
          </a:bodyPr>
          <a:lstStyle/>
          <a:p>
            <a:r>
              <a:rPr sz="3200" dirty="0"/>
              <a:t>Use </a:t>
            </a:r>
            <a:r>
              <a:rPr sz="3200" u="sng" dirty="0">
                <a:hlinkClick r:id="rId2"/>
              </a:rPr>
              <a:t>WordArt.com</a:t>
            </a:r>
            <a:r>
              <a:rPr sz="3200" dirty="0"/>
              <a:t> to collate a collection of words that capture the ‘feel’ of </a:t>
            </a:r>
            <a:r>
              <a:rPr lang="en-AU" sz="3200" dirty="0"/>
              <a:t>the novel</a:t>
            </a:r>
            <a:r>
              <a:rPr sz="3200" dirty="0"/>
              <a:t>. </a:t>
            </a:r>
            <a:r>
              <a:rPr sz="3200" dirty="0"/>
              <a:t>Select an apt image for the shape. Paste in your books</a:t>
            </a:r>
          </a:p>
          <a:p>
            <a:r>
              <a:rPr sz="3200" dirty="0"/>
              <a:t>Compose a two-paragraph flash fiction that captures part of </a:t>
            </a:r>
            <a:r>
              <a:rPr sz="3200" dirty="0" err="1"/>
              <a:t>Offred’s</a:t>
            </a:r>
            <a:r>
              <a:rPr sz="3200" dirty="0"/>
              <a:t> world from the point of view of: Serena Joy, Nick, Aunt Lydia, or </a:t>
            </a:r>
            <a:r>
              <a:rPr sz="3200" dirty="0"/>
              <a:t>Rita</a:t>
            </a:r>
            <a:endParaRPr sz="3200"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Handmaid.png" descr="Handmaid.png"/>
          <p:cNvPicPr>
            <a:picLocks noGrp="1" noChangeAspect="1"/>
          </p:cNvPicPr>
          <p:nvPr>
            <p:ph type="pic" idx="13"/>
          </p:nvPr>
        </p:nvPicPr>
        <p:blipFill>
          <a:blip r:embed="rId2">
            <a:extLst/>
          </a:blip>
          <a:srcRect l="12641" r="12641"/>
          <a:stretch>
            <a:fillRect/>
          </a:stretch>
        </p:blipFill>
        <p:spPr>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pasted-image.tiff" descr="pasted-image.tiff"/>
          <p:cNvPicPr>
            <a:picLocks noChangeAspect="1"/>
          </p:cNvPicPr>
          <p:nvPr/>
        </p:nvPicPr>
        <p:blipFill>
          <a:blip r:embed="rId2">
            <a:extLst/>
          </a:blip>
          <a:stretch>
            <a:fillRect/>
          </a:stretch>
        </p:blipFill>
        <p:spPr>
          <a:xfrm>
            <a:off x="473738" y="1204816"/>
            <a:ext cx="11946637" cy="6719983"/>
          </a:xfrm>
          <a:prstGeom prst="rect">
            <a:avLst/>
          </a:prstGeom>
          <a:ln w="12700">
            <a:miter lim="400000"/>
          </a:ln>
        </p:spPr>
      </p:pic>
      <p:pic>
        <p:nvPicPr>
          <p:cNvPr id="171" name="pasted-image.tiff" descr="pasted-image.tiff"/>
          <p:cNvPicPr>
            <a:picLocks noChangeAspect="1"/>
          </p:cNvPicPr>
          <p:nvPr/>
        </p:nvPicPr>
        <p:blipFill>
          <a:blip r:embed="rId3">
            <a:extLst/>
          </a:blip>
          <a:stretch>
            <a:fillRect/>
          </a:stretch>
        </p:blipFill>
        <p:spPr>
          <a:xfrm>
            <a:off x="2844800" y="0"/>
            <a:ext cx="7315200" cy="9753600"/>
          </a:xfrm>
          <a:prstGeom prst="rect">
            <a:avLst/>
          </a:prstGeom>
          <a:ln w="12700">
            <a:miter lim="400000"/>
          </a:ln>
        </p:spPr>
      </p:pic>
      <p:sp>
        <p:nvSpPr>
          <p:cNvPr id="173" name="“You have to…"/>
          <p:cNvSpPr txBox="1"/>
          <p:nvPr/>
        </p:nvSpPr>
        <p:spPr>
          <a:xfrm>
            <a:off x="5447593" y="3962399"/>
            <a:ext cx="1998925" cy="1579899"/>
          </a:xfrm>
          <a:prstGeom prst="rect">
            <a:avLst/>
          </a:prstGeom>
          <a:ln w="12700">
            <a:miter lim="400000"/>
          </a:ln>
          <a:extLst>
            <a:ext uri="{C572A759-6A51-4108-AA02-DFA0A04FC94B}">
              <ma14:wrappingTextBoxFlag xmlns:ma14="http://schemas.microsoft.com/office/mac/drawingml/2011/main" xmlns="" val="1"/>
            </a:ext>
          </a:extLst>
        </p:spPr>
        <p:txBody>
          <a:bodyPr wrap="none" lIns="50790" tIns="50790" rIns="50790" bIns="50790" anchor="ctr">
            <a:spAutoFit/>
          </a:bodyPr>
          <a:lstStyle/>
          <a:p>
            <a:r>
              <a:rPr dirty="0"/>
              <a:t>“You have to</a:t>
            </a:r>
          </a:p>
          <a:p>
            <a:r>
              <a:rPr dirty="0"/>
              <a:t>treat them</a:t>
            </a:r>
          </a:p>
          <a:p>
            <a:r>
              <a:rPr dirty="0"/>
              <a:t>like </a:t>
            </a:r>
            <a:r>
              <a:rPr lang="en-AU" dirty="0" smtClean="0"/>
              <a:t>….</a:t>
            </a:r>
            <a:r>
              <a:rPr dirty="0" smtClean="0"/>
              <a:t>”</a:t>
            </a:r>
            <a:endParaRPr dirty="0"/>
          </a:p>
          <a:p>
            <a:r>
              <a:rPr dirty="0"/>
              <a:t>- Trump</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xit" fill="hold" grpId="1" nodeType="clickEffect">
                                  <p:stCondLst>
                                    <p:cond delay="0"/>
                                  </p:stCondLst>
                                  <p:iterate>
                                    <p:tmAbs val="0"/>
                                  </p:iterate>
                                  <p:childTnLst>
                                    <p:animEffect transition="out" filter="dissolve">
                                      <p:cBhvr>
                                        <p:cTn id="6" dur="2500" fill="hold"/>
                                        <p:tgtEl>
                                          <p:spTgt spid="170"/>
                                        </p:tgtEl>
                                      </p:cBhvr>
                                    </p:animEffect>
                                    <p:set>
                                      <p:cBhvr>
                                        <p:cTn id="7" fill="hold">
                                          <p:stCondLst>
                                            <p:cond delay="2499"/>
                                          </p:stCondLst>
                                        </p:cTn>
                                        <p:tgtEl>
                                          <p:spTgt spid="17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71"/>
                                        </p:tgtEl>
                                        <p:attrNameLst>
                                          <p:attrName>style.visibility</p:attrName>
                                        </p:attrNameLst>
                                      </p:cBhvr>
                                      <p:to>
                                        <p:strVal val="visible"/>
                                      </p:to>
                                    </p:set>
                                    <p:animEffect transition="in" filter="dissolve">
                                      <p:cBhvr>
                                        <p:cTn id="12" dur="1500"/>
                                        <p:tgtEl>
                                          <p:spTgt spid="17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fill="hold" grpId="3" nodeType="clickEffect">
                                  <p:stCondLst>
                                    <p:cond delay="0"/>
                                  </p:stCondLst>
                                  <p:iterate>
                                    <p:tmAbs val="0"/>
                                  </p:iterate>
                                  <p:childTnLst>
                                    <p:animEffect transition="out" filter="dissolve">
                                      <p:cBhvr>
                                        <p:cTn id="16" dur="2500" fill="hold"/>
                                        <p:tgtEl>
                                          <p:spTgt spid="171"/>
                                        </p:tgtEl>
                                      </p:cBhvr>
                                    </p:animEffect>
                                    <p:set>
                                      <p:cBhvr>
                                        <p:cTn id="17" fill="hold">
                                          <p:stCondLst>
                                            <p:cond delay="2499"/>
                                          </p:stCondLst>
                                        </p:cTn>
                                        <p:tgtEl>
                                          <p:spTgt spid="17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9" presetClass="entr" presetSubtype="10" fill="hold" grpId="6" nodeType="clickEffect">
                                  <p:stCondLst>
                                    <p:cond delay="0"/>
                                  </p:stCondLst>
                                  <p:iterate>
                                    <p:tmAbs val="0"/>
                                  </p:iterate>
                                  <p:childTnLst>
                                    <p:set>
                                      <p:cBhvr>
                                        <p:cTn id="21" fill="hold"/>
                                        <p:tgtEl>
                                          <p:spTgt spid="173"/>
                                        </p:tgtEl>
                                        <p:attrNameLst>
                                          <p:attrName>style.visibility</p:attrName>
                                        </p:attrNameLst>
                                      </p:cBhvr>
                                      <p:to>
                                        <p:strVal val="visible"/>
                                      </p:to>
                                    </p:set>
                                    <p:anim calcmode="lin" valueType="num">
                                      <p:cBhvr>
                                        <p:cTn id="22" dur="3000" fill="hold"/>
                                        <p:tgtEl>
                                          <p:spTgt spid="173"/>
                                        </p:tgtEl>
                                        <p:attrNameLst>
                                          <p:attrName>ppt_w</p:attrName>
                                        </p:attrNameLst>
                                      </p:cBhvr>
                                      <p:tavLst>
                                        <p:tav tm="0" fmla="#ppt_w*sin(2.5*pi*$)">
                                          <p:val>
                                            <p:fltVal val="0"/>
                                          </p:val>
                                        </p:tav>
                                        <p:tav tm="100000">
                                          <p:val>
                                            <p:fltVal val="1"/>
                                          </p:val>
                                        </p:tav>
                                      </p:tavLst>
                                    </p:anim>
                                    <p:anim calcmode="lin" valueType="num">
                                      <p:cBhvr>
                                        <p:cTn id="23" dur="3000" fill="hold"/>
                                        <p:tgtEl>
                                          <p:spTgt spid="1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1" animBg="1" advAuto="0"/>
      <p:bldP spid="171" grpId="2" animBg="1" advAuto="0"/>
      <p:bldP spid="171" grpId="3" animBg="1" advAuto="0"/>
      <p:bldP spid="173" grpId="6" animBg="1" advAuto="0"/>
    </p:bldLst>
  </p:timing>
</p:sld>
</file>

<file path=ppt/theme/theme1.xml><?xml version="1.0" encoding="utf-8"?>
<a:theme xmlns:a="http://schemas.openxmlformats.org/drawingml/2006/main" name="DoE">
  <a:themeElements>
    <a:clrScheme name="Dept of Education">
      <a:dk1>
        <a:sysClr val="windowText" lastClr="000000"/>
      </a:dk1>
      <a:lt1>
        <a:sysClr val="window" lastClr="FFFFFF"/>
      </a:lt1>
      <a:dk2>
        <a:srgbClr val="425968"/>
      </a:dk2>
      <a:lt2>
        <a:srgbClr val="EEECE1"/>
      </a:lt2>
      <a:accent1>
        <a:srgbClr val="00ABC3"/>
      </a:accent1>
      <a:accent2>
        <a:srgbClr val="00B178"/>
      </a:accent2>
      <a:accent3>
        <a:srgbClr val="9ACAEB"/>
      </a:accent3>
      <a:accent4>
        <a:srgbClr val="A87EB1"/>
      </a:accent4>
      <a:accent5>
        <a:srgbClr val="4BACC6"/>
      </a:accent5>
      <a:accent6>
        <a:srgbClr val="FFC623"/>
      </a:accent6>
      <a:hlink>
        <a:srgbClr val="0000FF"/>
      </a:hlink>
      <a:folHlink>
        <a:srgbClr val="800080"/>
      </a:folHlink>
    </a:clrScheme>
    <a:fontScheme name="Dept of Education">
      <a:majorFont>
        <a:latin typeface="Montserra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DoE" id="{08E860C7-DC44-42D5-97DC-8B2A22A76695}" vid="{FB03A350-19DA-474F-9FEF-892448A82DF1}"/>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DoE</Template>
  <TotalTime>3512</TotalTime>
  <Words>390</Words>
  <Application>Microsoft Office PowerPoint</Application>
  <PresentationFormat>Custom</PresentationFormat>
  <Paragraphs>36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DoE</vt:lpstr>
      <vt:lpstr>PowerPoint Presentation</vt:lpstr>
      <vt:lpstr>Dystopia</vt:lpstr>
      <vt:lpstr>Dystopian Protagonists</vt:lpstr>
      <vt:lpstr>PowerPoint Presentation</vt:lpstr>
      <vt:lpstr>Get creative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Edwards</dc:creator>
  <cp:lastModifiedBy>Greene, Prudence</cp:lastModifiedBy>
  <cp:revision>10</cp:revision>
  <dcterms:modified xsi:type="dcterms:W3CDTF">2017-10-20T00:40:46Z</dcterms:modified>
</cp:coreProperties>
</file>