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05613" cy="99393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6"/>
    <p:restoredTop sz="94661"/>
  </p:normalViewPr>
  <p:slideViewPr>
    <p:cSldViewPr snapToGrid="0">
      <p:cViewPr varScale="1">
        <p:scale>
          <a:sx n="132" d="100"/>
          <a:sy n="132" d="100"/>
        </p:scale>
        <p:origin x="184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4DD4FE-3104-4CCD-96EC-A4CDCB5515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46F70-2BFC-4ADB-8FCC-EDD7C9A1C5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8D289-499D-46B7-ABDB-044B58B2D2FF}" type="datetimeFigureOut">
              <a:rPr lang="en-AU" smtClean="0"/>
              <a:t>29/06/2018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430AE-4D5D-41D0-B788-F50102AC05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69353-F96B-4A4E-A5FF-49233946CC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FCEF-E9B8-4118-8127-BB9D5B8203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6378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7415" y="4721186"/>
            <a:ext cx="4990783" cy="4472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ontent-syd2-1.xx.fbcdn.net/v/t1.0-9/22813975_10154846508611990_7015197926411343929_n.jpg?oh=e9309220aa0ce990504f12931f8d0263&amp;oe=5AC745D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2jv9003bew7ag.cloudfront.net/uploads/Dondi-White-Children-of-the-Grave-Part-Two-1980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ekleratoriginal.com/wp-content/uploads/2016/11/Blek-le-Rat-New-York-City-USA-photo-credits-artist.jpe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f9/98/16/f998167ef2fe83298e407e12ea9fff18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l-that-is-interesting.com/wordpress/wp-content/uploads/2017/05/hobo-code-bricks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owiknow.com/wp-content/uploads/1_hobo-code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2jv9003bew7ag.cloudfront.net/uploads/Warhol-and-Basquiat-FEATURE-2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sak.typepad.com/.a/6a00d8341c627153ef010536fd1d5e970b-800wi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https://scontent-syd2-1.xx.fbcdn.net/v/t1.0-9/22813975_10154846508611990_7015197926411343929_n.jpg?oh=e9309220aa0ce990504f12931f8d0263&amp;oe=5AC745D4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https://d2jv9003bew7ag.cloudfront.net/uploads/Dondi-White-Children-of-the-Grave-Part-Two-1980.jpg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http://blekleratoriginal.com/wp-content/uploads/2016/11/Blek-le-Rat-New-York-City-USA-photo-credits-artist.jpeg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https://i.pinimg.com/originals/f9/98/16/f998167ef2fe83298e407e12ea9fff18.jpg</a:t>
            </a:r>
            <a:r>
              <a:t> accessed 10/12/2017</a:t>
            </a:r>
          </a:p>
          <a:p>
            <a: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http://all-that-is-interesting.com/wordpress/wp-content/uploads/2017/05/hobo-code-bricks.jpg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http://nowiknow.com/wp-content/uploads/1_hobo-code.jpg</a:t>
            </a:r>
            <a:r>
              <a:rPr dirty="0"/>
              <a:t> accessed 10/12/2017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http://d2jv9003bew7ag.cloudfront.net/uploads/Warhol-and-Basquiat-FEATURE-2.jpg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http://isak.typepad.com/.a/6a00d8341c627153ef010536fd1d5e970b-800wi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teaching-and-learning/curriculum/key-learning-areas/creative-art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C7C46A-1D13-D44A-8839-B2E5C4C1A3E4}"/>
              </a:ext>
            </a:extLst>
          </p:cNvPr>
          <p:cNvSpPr/>
          <p:nvPr userDrawn="1"/>
        </p:nvSpPr>
        <p:spPr>
          <a:xfrm>
            <a:off x="419100" y="6386245"/>
            <a:ext cx="10713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 and Teaching Directorate, Secondary Education © </a:t>
            </a:r>
            <a:r>
              <a:rPr lang="en-AU" sz="1000" b="0" i="0" u="sng" dirty="0">
                <a:solidFill>
                  <a:srgbClr val="005ED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NSW Department of Education</a:t>
            </a:r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July 2018</a:t>
            </a:r>
          </a:p>
        </p:txBody>
      </p:sp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55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3612" userDrawn="1">
          <p15:clr>
            <a:srgbClr val="FBAE40"/>
          </p15:clr>
        </p15:guide>
        <p15:guide id="6" pos="379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i96w1Jfuxc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hyperlink" Target="https://youtu.be/7i96w1Jfux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 idx="4294967295"/>
          </p:nvPr>
        </p:nvSpPr>
        <p:spPr>
          <a:xfrm>
            <a:off x="0" y="5968791"/>
            <a:ext cx="12192000" cy="697230"/>
          </a:xfrm>
          <a:prstGeom prst="rect">
            <a:avLst/>
          </a:prstGeom>
        </p:spPr>
        <p:txBody>
          <a:bodyPr/>
          <a:lstStyle>
            <a:lvl1pPr defTabSz="841247">
              <a:defRPr sz="4048">
                <a:solidFill>
                  <a:srgbClr val="FFFFFF"/>
                </a:solidFill>
              </a:defRPr>
            </a:lvl1pPr>
          </a:lstStyle>
          <a:p>
            <a:pPr algn="ctr"/>
            <a:r>
              <a:rPr dirty="0"/>
              <a:t>Graffiti type and symbols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0229851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Graffiti writing</a:t>
            </a:r>
          </a:p>
        </p:txBody>
      </p:sp>
      <p:sp>
        <p:nvSpPr>
          <p:cNvPr id="119" name="Conten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515939" y="1484312"/>
            <a:ext cx="5508624" cy="42398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111111"/>
                </a:solidFill>
              </a:defRPr>
            </a:pPr>
            <a:r>
              <a:rPr dirty="0"/>
              <a:t>Watch</a:t>
            </a:r>
            <a:r>
              <a:rPr lang="en-AU" dirty="0"/>
              <a:t> the </a:t>
            </a:r>
            <a:r>
              <a:rPr dirty="0"/>
              <a:t>Dondi White Memorial</a:t>
            </a:r>
            <a:r>
              <a:rPr lang="en-AU" dirty="0"/>
              <a:t> (00:02:48)</a:t>
            </a:r>
            <a:endParaRPr dirty="0"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https://youtu.be/7i96w1Jfuxc</a:t>
            </a: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4"/>
            </a:endParaRPr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24563" y="1484312"/>
            <a:ext cx="4059726" cy="3403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0229851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Graffiti writing</a:t>
            </a:r>
          </a:p>
        </p:txBody>
      </p:sp>
      <p:pic>
        <p:nvPicPr>
          <p:cNvPr id="12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1742" y="1484313"/>
            <a:ext cx="5354321" cy="31496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23CA2A-ED01-634D-833B-D66AC3959252}"/>
              </a:ext>
            </a:extLst>
          </p:cNvPr>
          <p:cNvSpPr txBox="1">
            <a:spLocks/>
          </p:cNvSpPr>
          <p:nvPr/>
        </p:nvSpPr>
        <p:spPr>
          <a:xfrm>
            <a:off x="531884" y="1484313"/>
            <a:ext cx="5508625" cy="4249737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buSzTx/>
              <a:defRPr sz="2100"/>
            </a:pPr>
            <a:r>
              <a:rPr lang="en-AU" sz="2100" dirty="0"/>
              <a:t>Since cave paintings, people have been expressing themselves on walls. </a:t>
            </a:r>
          </a:p>
          <a:p>
            <a:pPr hangingPunct="1">
              <a:buSzTx/>
              <a:defRPr sz="2100"/>
            </a:pPr>
            <a:r>
              <a:rPr lang="en-AU" sz="2100" dirty="0"/>
              <a:t>Once considered vandalism, graffiti began its transformation to art and communication from the 1970s to present day.</a:t>
            </a:r>
          </a:p>
          <a:p>
            <a:pPr hangingPunct="1">
              <a:buSzTx/>
              <a:defRPr sz="2100"/>
            </a:pPr>
            <a:r>
              <a:rPr lang="en-AU" sz="2100" dirty="0"/>
              <a:t>The streets present a medium where people can create without constraints.</a:t>
            </a:r>
          </a:p>
          <a:p>
            <a:pPr hangingPunct="1">
              <a:buSzTx/>
              <a:defRPr sz="2100"/>
            </a:pPr>
            <a:r>
              <a:rPr lang="en-AU" sz="2100" dirty="0"/>
              <a:t>Some artists have remained anonymous and go by a </a:t>
            </a:r>
            <a:r>
              <a:rPr lang="en-AU" sz="2100" dirty="0" err="1"/>
              <a:t>psydoneum</a:t>
            </a:r>
            <a:r>
              <a:rPr lang="en-AU" sz="2100" dirty="0"/>
              <a:t> such as Banksy.</a:t>
            </a:r>
          </a:p>
          <a:p>
            <a:pPr hangingPunct="1">
              <a:buSzTx/>
              <a:defRPr sz="2100"/>
            </a:pPr>
            <a:r>
              <a:rPr lang="en-AU" sz="2100" dirty="0"/>
              <a:t>The graffiti world crosses all age gender and race barriers.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 err="1">
                <a:latin typeface="Calibri" panose="020F0502020204030204" pitchFamily="34" charset="0"/>
              </a:rPr>
              <a:t>Blek</a:t>
            </a:r>
            <a:r>
              <a:rPr dirty="0">
                <a:latin typeface="Calibri" panose="020F0502020204030204" pitchFamily="34" charset="0"/>
              </a:rPr>
              <a:t> le rat</a:t>
            </a:r>
          </a:p>
        </p:txBody>
      </p:sp>
      <p:sp>
        <p:nvSpPr>
          <p:cNvPr id="131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515937" y="1484312"/>
            <a:ext cx="5508625" cy="42497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SzTx/>
              <a:defRPr sz="2100"/>
            </a:pPr>
            <a:r>
              <a:rPr lang="en-AU" dirty="0" err="1"/>
              <a:t>Blek</a:t>
            </a:r>
            <a:r>
              <a:rPr lang="en-AU" dirty="0"/>
              <a:t> le rat was o</a:t>
            </a:r>
            <a:r>
              <a:rPr dirty="0"/>
              <a:t>ne of the </a:t>
            </a:r>
            <a:r>
              <a:rPr lang="en-AU" dirty="0"/>
              <a:t>o</a:t>
            </a:r>
            <a:r>
              <a:rPr dirty="0" err="1"/>
              <a:t>riginal</a:t>
            </a:r>
            <a:r>
              <a:rPr dirty="0"/>
              <a:t> Stencil artists from the 80’s</a:t>
            </a:r>
            <a:r>
              <a:rPr lang="en-AU" dirty="0"/>
              <a:t>.</a:t>
            </a:r>
            <a:endParaRPr dirty="0"/>
          </a:p>
          <a:p>
            <a:pPr>
              <a:buSzTx/>
              <a:defRPr sz="2100"/>
            </a:pPr>
            <a:r>
              <a:rPr lang="en-AU" dirty="0"/>
              <a:t>He</a:t>
            </a:r>
            <a:r>
              <a:rPr dirty="0"/>
              <a:t> </a:t>
            </a:r>
            <a:r>
              <a:rPr dirty="0" err="1"/>
              <a:t>stencilled</a:t>
            </a:r>
            <a:r>
              <a:rPr dirty="0"/>
              <a:t> rats around the streets of </a:t>
            </a:r>
            <a:r>
              <a:rPr dirty="0" err="1"/>
              <a:t>paris</a:t>
            </a:r>
            <a:r>
              <a:rPr lang="en-AU" dirty="0"/>
              <a:t> to address controversial </a:t>
            </a:r>
            <a:r>
              <a:rPr dirty="0"/>
              <a:t>social and justice issues</a:t>
            </a:r>
            <a:r>
              <a:rPr lang="en-AU" dirty="0"/>
              <a:t>.</a:t>
            </a:r>
            <a:r>
              <a:rPr dirty="0"/>
              <a:t> </a:t>
            </a:r>
          </a:p>
          <a:p>
            <a:pPr marL="0" indent="0">
              <a:buNone/>
              <a:defRPr sz="2100"/>
            </a:pPr>
            <a:r>
              <a:rPr lang="en-AU" dirty="0"/>
              <a:t>Research and answer in your journal/blog:</a:t>
            </a:r>
          </a:p>
          <a:p>
            <a:pPr>
              <a:defRPr sz="2100"/>
            </a:pPr>
            <a:r>
              <a:rPr lang="en-AU" dirty="0"/>
              <a:t>Who is </a:t>
            </a:r>
            <a:r>
              <a:rPr lang="en-AU" dirty="0" err="1"/>
              <a:t>Blek</a:t>
            </a:r>
            <a:r>
              <a:rPr lang="en-AU" dirty="0"/>
              <a:t> le rat?</a:t>
            </a:r>
          </a:p>
          <a:p>
            <a:pPr>
              <a:defRPr sz="2100"/>
            </a:pPr>
            <a:r>
              <a:rPr lang="en-AU" dirty="0"/>
              <a:t>What is your favourite </a:t>
            </a:r>
            <a:r>
              <a:rPr lang="en-AU" dirty="0" err="1"/>
              <a:t>Blek</a:t>
            </a:r>
            <a:r>
              <a:rPr lang="en-AU" dirty="0"/>
              <a:t> le rat artwork</a:t>
            </a:r>
            <a:br>
              <a:rPr lang="en-AU" dirty="0"/>
            </a:br>
            <a:r>
              <a:rPr lang="en-AU" dirty="0"/>
              <a:t>and why?</a:t>
            </a:r>
          </a:p>
          <a:p>
            <a:pPr>
              <a:buSzTx/>
              <a:defRPr sz="2100"/>
            </a:pPr>
            <a:endParaRPr dirty="0"/>
          </a:p>
        </p:txBody>
      </p:sp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4561" y="1484312"/>
            <a:ext cx="5651501" cy="2973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9685868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Banksy</a:t>
            </a:r>
          </a:p>
        </p:txBody>
      </p:sp>
      <p:sp>
        <p:nvSpPr>
          <p:cNvPr id="137" name="Content Placeholder 4"/>
          <p:cNvSpPr txBox="1">
            <a:spLocks noGrp="1"/>
          </p:cNvSpPr>
          <p:nvPr>
            <p:ph type="body" sz="quarter" idx="4294967295"/>
          </p:nvPr>
        </p:nvSpPr>
        <p:spPr>
          <a:xfrm>
            <a:off x="515939" y="1484312"/>
            <a:ext cx="5508624" cy="4249737"/>
          </a:xfrm>
          <a:prstGeom prst="rect">
            <a:avLst/>
          </a:prstGeom>
        </p:spPr>
        <p:txBody>
          <a:bodyPr/>
          <a:lstStyle/>
          <a:p>
            <a:pPr>
              <a:defRPr sz="2100"/>
            </a:pPr>
            <a:r>
              <a:rPr dirty="0"/>
              <a:t>Banksy </a:t>
            </a:r>
            <a:r>
              <a:rPr lang="en-AU" dirty="0"/>
              <a:t>was</a:t>
            </a:r>
            <a:r>
              <a:rPr dirty="0"/>
              <a:t> heavily influenced by the work of </a:t>
            </a:r>
            <a:r>
              <a:rPr dirty="0" err="1"/>
              <a:t>Blek</a:t>
            </a:r>
            <a:r>
              <a:rPr dirty="0"/>
              <a:t> Le rat</a:t>
            </a:r>
            <a:r>
              <a:rPr lang="en-AU" dirty="0"/>
              <a:t>.</a:t>
            </a:r>
            <a:endParaRPr dirty="0"/>
          </a:p>
          <a:p>
            <a:pPr>
              <a:defRPr sz="2100"/>
            </a:pPr>
            <a:r>
              <a:rPr dirty="0"/>
              <a:t>He has taken the form of graffiti to a new accepting audience</a:t>
            </a:r>
            <a:r>
              <a:rPr lang="en-AU" dirty="0"/>
              <a:t> </a:t>
            </a:r>
            <a:r>
              <a:rPr dirty="0"/>
              <a:t>who value his images as works of art and as a commodity.</a:t>
            </a:r>
            <a:endParaRPr lang="en-AU" dirty="0"/>
          </a:p>
          <a:p>
            <a:pPr marL="0" indent="0">
              <a:buNone/>
              <a:defRPr sz="2100"/>
            </a:pPr>
            <a:r>
              <a:rPr lang="en-AU" dirty="0"/>
              <a:t>Research and answer in your journal/blog:</a:t>
            </a:r>
          </a:p>
          <a:p>
            <a:pPr>
              <a:defRPr sz="2100"/>
            </a:pPr>
            <a:r>
              <a:rPr lang="en-AU" dirty="0"/>
              <a:t>Who is Banksy?</a:t>
            </a:r>
          </a:p>
          <a:p>
            <a:pPr>
              <a:defRPr sz="2100"/>
            </a:pPr>
            <a:r>
              <a:rPr lang="en-AU" dirty="0"/>
              <a:t>What is your favourite Banksy artwork</a:t>
            </a:r>
            <a:br>
              <a:rPr lang="en-AU" dirty="0"/>
            </a:br>
            <a:r>
              <a:rPr lang="en-AU" dirty="0"/>
              <a:t>and why?</a:t>
            </a:r>
          </a:p>
          <a:p>
            <a:pPr marL="0" indent="0">
              <a:buNone/>
              <a:defRPr sz="2100"/>
            </a:pPr>
            <a:endParaRPr dirty="0"/>
          </a:p>
        </p:txBody>
      </p:sp>
      <p:pic>
        <p:nvPicPr>
          <p:cNvPr id="13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5168" y="1484313"/>
            <a:ext cx="3730173" cy="2797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Sub</a:t>
            </a:r>
            <a:r>
              <a:rPr lang="en-AU" dirty="0">
                <a:latin typeface="Calibri" panose="020F0502020204030204" pitchFamily="34" charset="0"/>
              </a:rPr>
              <a:t>-</a:t>
            </a:r>
            <a:r>
              <a:rPr dirty="0">
                <a:latin typeface="Calibri" panose="020F0502020204030204" pitchFamily="34" charset="0"/>
              </a:rPr>
              <a:t>culture secret languages</a:t>
            </a:r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4451" y="1484313"/>
            <a:ext cx="5201612" cy="276969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38DFD4-0AA4-4941-9520-519124FA254E}"/>
              </a:ext>
            </a:extLst>
          </p:cNvPr>
          <p:cNvSpPr txBox="1">
            <a:spLocks/>
          </p:cNvSpPr>
          <p:nvPr/>
        </p:nvSpPr>
        <p:spPr>
          <a:xfrm>
            <a:off x="515939" y="1484312"/>
            <a:ext cx="5508624" cy="424973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defRPr sz="2100"/>
            </a:pPr>
            <a:r>
              <a:rPr lang="en-AU" sz="2100" dirty="0"/>
              <a:t>The sub culture of Hobos originates in the early part of the 20th-30th century, and the great depression in America.</a:t>
            </a:r>
          </a:p>
          <a:p>
            <a:pPr hangingPunct="1">
              <a:defRPr sz="2100"/>
            </a:pPr>
            <a:r>
              <a:rPr lang="en-AU" sz="2100" dirty="0"/>
              <a:t>Hobos were travelling workers who would move from town to town in search of work. They were usually on jumping on and off trains for transformation. </a:t>
            </a:r>
          </a:p>
          <a:p>
            <a:pPr hangingPunct="1">
              <a:defRPr sz="2100"/>
            </a:pPr>
            <a:r>
              <a:rPr lang="en-AU" sz="2100" dirty="0"/>
              <a:t>Hobos were usually people employed to do the jobs that nobody else wanted to do. </a:t>
            </a:r>
          </a:p>
          <a:p>
            <a:pPr hangingPunct="1">
              <a:defRPr sz="2100"/>
            </a:pPr>
            <a:r>
              <a:rPr lang="en-AU" sz="2100" dirty="0"/>
              <a:t>People often feared them.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605633"/>
            <a:ext cx="10058401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Hobo Glyphs</a:t>
            </a:r>
          </a:p>
        </p:txBody>
      </p:sp>
      <p:sp>
        <p:nvSpPr>
          <p:cNvPr id="149" name="Conten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515938" y="1484312"/>
            <a:ext cx="5508625" cy="4249737"/>
          </a:xfrm>
          <a:prstGeom prst="rect">
            <a:avLst/>
          </a:prstGeom>
        </p:spPr>
        <p:txBody>
          <a:bodyPr/>
          <a:lstStyle/>
          <a:p>
            <a:pPr>
              <a:defRPr sz="2100"/>
            </a:pPr>
            <a:r>
              <a:rPr dirty="0"/>
              <a:t>Hobos invented a graphic code of symbols that alerted other </a:t>
            </a:r>
            <a:r>
              <a:rPr lang="en-AU" dirty="0"/>
              <a:t>H</a:t>
            </a:r>
            <a:r>
              <a:rPr dirty="0" err="1"/>
              <a:t>obos</a:t>
            </a:r>
            <a:r>
              <a:rPr dirty="0"/>
              <a:t> to dangers, food, medical help, dogs, or kind people able to give assistance and work. </a:t>
            </a:r>
          </a:p>
          <a:p>
            <a:pPr>
              <a:defRPr sz="2100"/>
            </a:pPr>
            <a:r>
              <a:rPr dirty="0"/>
              <a:t>The transient worker life of the Hobo has in modern times changed</a:t>
            </a:r>
            <a:r>
              <a:rPr lang="en-AU" dirty="0"/>
              <a:t>,</a:t>
            </a:r>
            <a:r>
              <a:rPr dirty="0"/>
              <a:t> and the term is now referred to in a purely derogatory sense.</a:t>
            </a:r>
          </a:p>
        </p:txBody>
      </p:sp>
      <p:pic>
        <p:nvPicPr>
          <p:cNvPr id="15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3359" y="1484313"/>
            <a:ext cx="4030980" cy="415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Jean Michael Basquiat</a:t>
            </a:r>
          </a:p>
        </p:txBody>
      </p:sp>
      <p:pic>
        <p:nvPicPr>
          <p:cNvPr id="15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3427" y="1484313"/>
            <a:ext cx="4622014" cy="288875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C77539-5DA6-924B-89D8-2A53EBE6DBEA}"/>
              </a:ext>
            </a:extLst>
          </p:cNvPr>
          <p:cNvSpPr txBox="1">
            <a:spLocks/>
          </p:cNvSpPr>
          <p:nvPr/>
        </p:nvSpPr>
        <p:spPr>
          <a:xfrm>
            <a:off x="515938" y="1484312"/>
            <a:ext cx="5508625" cy="424973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defRPr sz="2100"/>
            </a:pPr>
            <a:r>
              <a:rPr lang="en-AU" sz="2100" dirty="0"/>
              <a:t>Basquiat, became one of the most celebrated artist to emerge from the neo expressionist movement in the early 1980s.</a:t>
            </a:r>
          </a:p>
          <a:p>
            <a:pPr hangingPunct="1">
              <a:defRPr sz="2100"/>
            </a:pPr>
            <a:r>
              <a:rPr lang="en-AU" sz="2100" dirty="0"/>
              <a:t>He began as a graffiti artist and raise to the top of the American art scene before his premature death at the age of 28.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AU" dirty="0">
                <a:latin typeface="Calibri" panose="020F0502020204030204" pitchFamily="34" charset="0"/>
              </a:rPr>
              <a:t>Basquiat's</a:t>
            </a:r>
            <a:r>
              <a:rPr dirty="0">
                <a:latin typeface="Calibri" panose="020F0502020204030204" pitchFamily="34" charset="0"/>
              </a:rPr>
              <a:t> work</a:t>
            </a:r>
          </a:p>
        </p:txBody>
      </p:sp>
      <p:pic>
        <p:nvPicPr>
          <p:cNvPr id="16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0300" y="1360281"/>
            <a:ext cx="4058690" cy="318897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CB7D97-807E-1A4A-B52A-7BC2354D1434}"/>
              </a:ext>
            </a:extLst>
          </p:cNvPr>
          <p:cNvSpPr txBox="1">
            <a:spLocks/>
          </p:cNvSpPr>
          <p:nvPr/>
        </p:nvSpPr>
        <p:spPr>
          <a:xfrm>
            <a:off x="515938" y="1484312"/>
            <a:ext cx="5508625" cy="424973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defRPr sz="2100"/>
            </a:pPr>
            <a:r>
              <a:rPr lang="en-AU" sz="2100" dirty="0"/>
              <a:t>Basquiat's work reintroduced the figure into art, after the dominance of minimalism. </a:t>
            </a:r>
          </a:p>
          <a:p>
            <a:pPr hangingPunct="1">
              <a:defRPr sz="2100"/>
            </a:pPr>
            <a:r>
              <a:rPr lang="en-AU" sz="2100" dirty="0"/>
              <a:t>He drew upon his urban upbringing and afro American Caribbean roots.</a:t>
            </a:r>
          </a:p>
          <a:p>
            <a:pPr hangingPunct="1">
              <a:defRPr sz="2100"/>
            </a:pPr>
            <a:r>
              <a:rPr lang="en-AU" sz="2100" dirty="0"/>
              <a:t>Basquiat's Graffiti name of SAMO became a famous part of New York street culture.</a:t>
            </a:r>
          </a:p>
          <a:p>
            <a:pPr hangingPunct="1">
              <a:defRPr sz="2100"/>
            </a:pPr>
            <a:r>
              <a:rPr lang="en-AU" sz="2100" dirty="0"/>
              <a:t>He often used symbols in his work that were appropriations of Hobo glyphs.</a:t>
            </a:r>
          </a:p>
          <a:p>
            <a:pPr hangingPunct="1">
              <a:defRPr sz="2100"/>
            </a:pPr>
            <a:r>
              <a:rPr lang="en-AU" sz="2100" dirty="0"/>
              <a:t>Basquiat later used these in his canvas paintings to add a layer of meaning and conceptual references to his work.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73A817663EA42B3E0B0E42AB0D4E1" ma:contentTypeVersion="4" ma:contentTypeDescription="Create a new document." ma:contentTypeScope="" ma:versionID="b5b89e9661da03447f432e8032df9daa">
  <xsd:schema xmlns:xsd="http://www.w3.org/2001/XMLSchema" xmlns:xs="http://www.w3.org/2001/XMLSchema" xmlns:p="http://schemas.microsoft.com/office/2006/metadata/properties" xmlns:ns2="031f4bbe-2dea-43e9-b264-4a13c49315a6" xmlns:ns3="399e3732-e69e-4531-8f09-0a2675998c62" targetNamespace="http://schemas.microsoft.com/office/2006/metadata/properties" ma:root="true" ma:fieldsID="73a694be8832c748ad655bd7402f3cf9" ns2:_="" ns3:_="">
    <xsd:import namespace="031f4bbe-2dea-43e9-b264-4a13c49315a6"/>
    <xsd:import namespace="399e3732-e69e-4531-8f09-0a2675998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f4bbe-2dea-43e9-b264-4a13c4931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e3732-e69e-4531-8f09-0a2675998c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AE98DE-81DF-469D-9F43-3D7C396998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292654-2CF0-4ECF-BC20-E0A4A9F3DD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1f4bbe-2dea-43e9-b264-4a13c49315a6"/>
    <ds:schemaRef ds:uri="399e3732-e69e-4531-8f09-0a2675998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B1734E-1C14-4215-ABF9-DF8059FD0A9B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031f4bbe-2dea-43e9-b264-4a13c49315a6"/>
    <ds:schemaRef ds:uri="http://schemas.microsoft.com/office/infopath/2007/PartnerControls"/>
    <ds:schemaRef ds:uri="399e3732-e69e-4531-8f09-0a2675998c6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611</Words>
  <Application>Microsoft Macintosh PowerPoint</Application>
  <PresentationFormat>Widescreen</PresentationFormat>
  <Paragraphs>48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Graffiti type and symbols</vt:lpstr>
      <vt:lpstr>Graffiti writing</vt:lpstr>
      <vt:lpstr>Graffiti writing</vt:lpstr>
      <vt:lpstr>Blek le rat</vt:lpstr>
      <vt:lpstr>Banksy</vt:lpstr>
      <vt:lpstr>Sub-culture secret languages</vt:lpstr>
      <vt:lpstr>Hobo Glyphs</vt:lpstr>
      <vt:lpstr>Jean Michael Basquiat</vt:lpstr>
      <vt:lpstr>Basquiat's work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Graffiti type and symbols</dc:title>
  <cp:lastModifiedBy>Carly Picklum</cp:lastModifiedBy>
  <cp:revision>13</cp:revision>
  <cp:lastPrinted>2018-01-15T03:59:47Z</cp:lastPrinted>
  <dcterms:modified xsi:type="dcterms:W3CDTF">2018-06-28T23:37:27Z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0x010100B6373A817663EA42B3E0B0E42AB0D4E1</vt:lpwstr>
  </property>
</Properties>
</file>