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Public Sans" panose="020B0604020202020204" charset="0"/>
      <p:regular r:id="rId21"/>
      <p:bold r:id="rId22"/>
      <p:italic r:id="rId23"/>
      <p:boldItalic r:id="rId24"/>
    </p:embeddedFont>
    <p:embeddedFont>
      <p:font typeface="Public Sans Black" panose="020B0604020202020204" charset="0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64E93D-94E9-4519-89F0-44BC80B19851}">
  <a:tblStyle styleId="{FD64E93D-94E9-4519-89F0-44BC80B198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318442bdf33_0_10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318442bdf33_0_10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318442bdf33_0_7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318442bdf33_0_7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318442bdf33_0_8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318442bdf33_0_8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318442bdf33_0_9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318442bdf33_0_9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318442bdf33_0_10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318442bdf33_0_10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318442bdf33_0_13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318442bdf33_0_13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318442bdf33_0_14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318442bdf33_0_14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318442bdf33_0_15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318442bdf33_0_15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318442bdf33_0_16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318442bdf33_0_16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318442bdf33_0_2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318442bdf33_0_2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318442bdf33_0_17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318442bdf33_0_17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318442bdf33_0_3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318442bdf33_0_3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318442bdf33_0_4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318442bdf33_0_4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318442bdf33_0_11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318442bdf33_0_11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318442bdf33_0_12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318442bdf33_0_12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318442bdf33_0_6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318442bdf33_0_6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318442bdf33_0_5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318442bdf33_0_5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2649167" y="577913"/>
            <a:ext cx="3753689" cy="3987668"/>
            <a:chOff x="1629281" y="544050"/>
            <a:chExt cx="4356144" cy="4627675"/>
          </a:xfrm>
        </p:grpSpPr>
        <p:sp>
          <p:nvSpPr>
            <p:cNvPr id="56" name="Google Shape;56;p14"/>
            <p:cNvSpPr/>
            <p:nvPr/>
          </p:nvSpPr>
          <p:spPr>
            <a:xfrm>
              <a:off x="1705525" y="867425"/>
              <a:ext cx="4279900" cy="4304300"/>
            </a:xfrm>
            <a:custGeom>
              <a:avLst/>
              <a:gdLst/>
              <a:ahLst/>
              <a:cxnLst/>
              <a:rect l="l" t="t" r="r" b="b"/>
              <a:pathLst>
                <a:path w="171196" h="172172" extrusionOk="0">
                  <a:moveTo>
                    <a:pt x="6003" y="0"/>
                  </a:moveTo>
                  <a:lnTo>
                    <a:pt x="1" y="142301"/>
                  </a:lnTo>
                  <a:lnTo>
                    <a:pt x="23188" y="166216"/>
                  </a:lnTo>
                  <a:lnTo>
                    <a:pt x="164216" y="172172"/>
                  </a:lnTo>
                  <a:lnTo>
                    <a:pt x="171196" y="6979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1634950" y="705925"/>
              <a:ext cx="4280300" cy="4303925"/>
            </a:xfrm>
            <a:custGeom>
              <a:avLst/>
              <a:gdLst/>
              <a:ahLst/>
              <a:cxnLst/>
              <a:rect l="l" t="t" r="r" b="b"/>
              <a:pathLst>
                <a:path w="171212" h="172157" extrusionOk="0">
                  <a:moveTo>
                    <a:pt x="6019" y="0"/>
                  </a:moveTo>
                  <a:lnTo>
                    <a:pt x="1" y="142285"/>
                  </a:lnTo>
                  <a:lnTo>
                    <a:pt x="23188" y="166217"/>
                  </a:lnTo>
                  <a:lnTo>
                    <a:pt x="164232" y="172157"/>
                  </a:lnTo>
                  <a:lnTo>
                    <a:pt x="171211" y="6964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F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1629281" y="4260484"/>
              <a:ext cx="604125" cy="598300"/>
            </a:xfrm>
            <a:custGeom>
              <a:avLst/>
              <a:gdLst/>
              <a:ahLst/>
              <a:cxnLst/>
              <a:rect l="l" t="t" r="r" b="b"/>
              <a:pathLst>
                <a:path w="24165" h="23932" extrusionOk="0">
                  <a:moveTo>
                    <a:pt x="1" y="0"/>
                  </a:moveTo>
                  <a:lnTo>
                    <a:pt x="23188" y="23932"/>
                  </a:lnTo>
                  <a:lnTo>
                    <a:pt x="24165" y="10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8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3242625" y="544050"/>
              <a:ext cx="2087675" cy="529675"/>
            </a:xfrm>
            <a:custGeom>
              <a:avLst/>
              <a:gdLst/>
              <a:ahLst/>
              <a:cxnLst/>
              <a:rect l="l" t="t" r="r" b="b"/>
              <a:pathLst>
                <a:path w="83507" h="21187" extrusionOk="0">
                  <a:moveTo>
                    <a:pt x="1346" y="0"/>
                  </a:moveTo>
                  <a:cubicBezTo>
                    <a:pt x="1113" y="1256"/>
                    <a:pt x="726" y="2590"/>
                    <a:pt x="648" y="3257"/>
                  </a:cubicBezTo>
                  <a:cubicBezTo>
                    <a:pt x="105" y="7817"/>
                    <a:pt x="-96" y="12423"/>
                    <a:pt x="43" y="16999"/>
                  </a:cubicBezTo>
                  <a:lnTo>
                    <a:pt x="83423" y="21186"/>
                  </a:lnTo>
                  <a:cubicBezTo>
                    <a:pt x="83423" y="17386"/>
                    <a:pt x="83423" y="13571"/>
                    <a:pt x="83500" y="9771"/>
                  </a:cubicBezTo>
                  <a:cubicBezTo>
                    <a:pt x="83547" y="8081"/>
                    <a:pt x="83330" y="6002"/>
                    <a:pt x="83469" y="4126"/>
                  </a:cubicBezTo>
                  <a:lnTo>
                    <a:pt x="1346" y="0"/>
                  </a:lnTo>
                  <a:close/>
                </a:path>
              </a:pathLst>
            </a:custGeom>
            <a:solidFill>
              <a:srgbClr val="8C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14"/>
          <p:cNvSpPr/>
          <p:nvPr/>
        </p:nvSpPr>
        <p:spPr>
          <a:xfrm>
            <a:off x="5744500" y="-453947"/>
            <a:ext cx="872100" cy="872700"/>
          </a:xfrm>
          <a:prstGeom prst="ellipse">
            <a:avLst/>
          </a:prstGeom>
          <a:solidFill>
            <a:srgbClr val="FFB8C1"/>
          </a:solidFill>
          <a:ln w="28575" cap="flat" cmpd="sng">
            <a:solidFill>
              <a:srgbClr val="FFE6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5983384" y="-214898"/>
            <a:ext cx="394200" cy="394200"/>
          </a:xfrm>
          <a:prstGeom prst="ellipse">
            <a:avLst/>
          </a:prstGeom>
          <a:solidFill>
            <a:srgbClr val="FFB8C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527600" y="2168721"/>
            <a:ext cx="4089000" cy="5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000"/>
              <a:buFont typeface="Public Sans Black"/>
              <a:buNone/>
              <a:defRPr sz="2000">
                <a:solidFill>
                  <a:srgbClr val="002664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Public Sans Black"/>
              <a:buNone/>
              <a:defRPr sz="3600">
                <a:latin typeface="Public Sans Black"/>
                <a:ea typeface="Public Sans Black"/>
                <a:cs typeface="Public Sans Black"/>
                <a:sym typeface="Public Sans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Public Sans Black"/>
              <a:buNone/>
              <a:defRPr sz="3600">
                <a:latin typeface="Public Sans Black"/>
                <a:ea typeface="Public Sans Black"/>
                <a:cs typeface="Public Sans Black"/>
                <a:sym typeface="Public Sans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Public Sans Black"/>
              <a:buNone/>
              <a:defRPr sz="3600">
                <a:latin typeface="Public Sans Black"/>
                <a:ea typeface="Public Sans Black"/>
                <a:cs typeface="Public Sans Black"/>
                <a:sym typeface="Public Sans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Public Sans Black"/>
              <a:buNone/>
              <a:defRPr sz="3600">
                <a:latin typeface="Public Sans Black"/>
                <a:ea typeface="Public Sans Black"/>
                <a:cs typeface="Public Sans Black"/>
                <a:sym typeface="Public Sans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Public Sans Black"/>
              <a:buNone/>
              <a:defRPr sz="3600">
                <a:latin typeface="Public Sans Black"/>
                <a:ea typeface="Public Sans Black"/>
                <a:cs typeface="Public Sans Black"/>
                <a:sym typeface="Public Sans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Public Sans Black"/>
              <a:buNone/>
              <a:defRPr sz="3600">
                <a:latin typeface="Public Sans Black"/>
                <a:ea typeface="Public Sans Black"/>
                <a:cs typeface="Public Sans Black"/>
                <a:sym typeface="Public Sans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Public Sans Black"/>
              <a:buNone/>
              <a:defRPr sz="3600">
                <a:latin typeface="Public Sans Black"/>
                <a:ea typeface="Public Sans Black"/>
                <a:cs typeface="Public Sans Black"/>
                <a:sym typeface="Public Sans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Public Sans Black"/>
              <a:buNone/>
              <a:defRPr sz="3600">
                <a:latin typeface="Public Sans Black"/>
                <a:ea typeface="Public Sans Black"/>
                <a:cs typeface="Public Sans Black"/>
                <a:sym typeface="Public Sans Black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1429825" y="4596800"/>
            <a:ext cx="1269900" cy="1269900"/>
          </a:xfrm>
          <a:prstGeom prst="ellipse">
            <a:avLst/>
          </a:prstGeom>
          <a:solidFill>
            <a:srgbClr val="8CE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2330775" y="3118675"/>
            <a:ext cx="4482600" cy="6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000"/>
              <a:buFont typeface="Public Sans Medium"/>
              <a:buNone/>
              <a:defRPr sz="2000">
                <a:solidFill>
                  <a:srgbClr val="002664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Public Sans Medium"/>
              <a:buNone/>
              <a:defRPr sz="2000"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Public Sans Medium"/>
              <a:buNone/>
              <a:defRPr sz="2000"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Public Sans Medium"/>
              <a:buNone/>
              <a:defRPr sz="2000"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Public Sans Medium"/>
              <a:buNone/>
              <a:defRPr sz="2000"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Public Sans Medium"/>
              <a:buNone/>
              <a:defRPr sz="2000"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Public Sans Medium"/>
              <a:buNone/>
              <a:defRPr sz="2000"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Public Sans Medium"/>
              <a:buNone/>
              <a:defRPr sz="2000"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Public Sans Medium"/>
              <a:buNone/>
              <a:defRPr sz="2000"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8073800" y="4276375"/>
            <a:ext cx="1498800" cy="1499700"/>
          </a:xfrm>
          <a:prstGeom prst="ellipse">
            <a:avLst/>
          </a:prstGeom>
          <a:noFill/>
          <a:ln w="28575" cap="flat" cmpd="sng">
            <a:solidFill>
              <a:srgbClr val="8CE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3"/>
          </p:nvPr>
        </p:nvSpPr>
        <p:spPr>
          <a:xfrm>
            <a:off x="2527600" y="2655921"/>
            <a:ext cx="4089000" cy="5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900"/>
              <a:buFont typeface="Public Sans Black"/>
              <a:buNone/>
              <a:defRPr sz="2900">
                <a:solidFill>
                  <a:srgbClr val="002664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Font typeface="Public Sans Black"/>
              <a:buNone/>
              <a:defRPr sz="2900">
                <a:latin typeface="Public Sans Black"/>
                <a:ea typeface="Public Sans Black"/>
                <a:cs typeface="Public Sans Black"/>
                <a:sym typeface="Public Sans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Font typeface="Public Sans Black"/>
              <a:buNone/>
              <a:defRPr sz="2900">
                <a:latin typeface="Public Sans Black"/>
                <a:ea typeface="Public Sans Black"/>
                <a:cs typeface="Public Sans Black"/>
                <a:sym typeface="Public Sans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Font typeface="Public Sans Black"/>
              <a:buNone/>
              <a:defRPr sz="2900">
                <a:latin typeface="Public Sans Black"/>
                <a:ea typeface="Public Sans Black"/>
                <a:cs typeface="Public Sans Black"/>
                <a:sym typeface="Public Sans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Font typeface="Public Sans Black"/>
              <a:buNone/>
              <a:defRPr sz="2900">
                <a:latin typeface="Public Sans Black"/>
                <a:ea typeface="Public Sans Black"/>
                <a:cs typeface="Public Sans Black"/>
                <a:sym typeface="Public Sans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Font typeface="Public Sans Black"/>
              <a:buNone/>
              <a:defRPr sz="2900">
                <a:latin typeface="Public Sans Black"/>
                <a:ea typeface="Public Sans Black"/>
                <a:cs typeface="Public Sans Black"/>
                <a:sym typeface="Public Sans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Font typeface="Public Sans Black"/>
              <a:buNone/>
              <a:defRPr sz="2900">
                <a:latin typeface="Public Sans Black"/>
                <a:ea typeface="Public Sans Black"/>
                <a:cs typeface="Public Sans Black"/>
                <a:sym typeface="Public Sans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Font typeface="Public Sans Black"/>
              <a:buNone/>
              <a:defRPr sz="2900">
                <a:latin typeface="Public Sans Black"/>
                <a:ea typeface="Public Sans Black"/>
                <a:cs typeface="Public Sans Black"/>
                <a:sym typeface="Public Sans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Font typeface="Public Sans Black"/>
              <a:buNone/>
              <a:defRPr sz="2900">
                <a:latin typeface="Public Sans Black"/>
                <a:ea typeface="Public Sans Black"/>
                <a:cs typeface="Public Sans Black"/>
                <a:sym typeface="Public Sans Black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520687" y="3537013"/>
            <a:ext cx="647700" cy="647700"/>
          </a:xfrm>
          <a:prstGeom prst="ellipse">
            <a:avLst/>
          </a:prstGeom>
          <a:solidFill>
            <a:srgbClr val="FFE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8263254" y="4465905"/>
            <a:ext cx="1120200" cy="1120500"/>
          </a:xfrm>
          <a:prstGeom prst="ellipse">
            <a:avLst/>
          </a:prstGeom>
          <a:noFill/>
          <a:ln w="28575" cap="flat" cmpd="sng">
            <a:solidFill>
              <a:srgbClr val="8CE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70" name="Google Shape;70;p14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71" name="Google Shape;71;p14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4"/>
          <p:cNvSpPr/>
          <p:nvPr/>
        </p:nvSpPr>
        <p:spPr>
          <a:xfrm>
            <a:off x="7898963" y="-329225"/>
            <a:ext cx="1498800" cy="1499700"/>
          </a:xfrm>
          <a:prstGeom prst="ellipse">
            <a:avLst/>
          </a:prstGeom>
          <a:noFill/>
          <a:ln w="28575" cap="flat" cmpd="sng">
            <a:solidFill>
              <a:srgbClr val="CBE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bg>
      <p:bgPr>
        <a:solidFill>
          <a:srgbClr val="FFE6EA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11700" y="1069950"/>
            <a:ext cx="480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500"/>
              <a:buFont typeface="Public Sans"/>
              <a:buNone/>
              <a:defRPr sz="25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311700" y="1642650"/>
            <a:ext cx="4393200" cy="24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8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>
            <a:spLocks noGrp="1"/>
          </p:cNvSpPr>
          <p:nvPr>
            <p:ph type="pic" idx="2"/>
          </p:nvPr>
        </p:nvSpPr>
        <p:spPr>
          <a:xfrm>
            <a:off x="4704900" y="-447850"/>
            <a:ext cx="6069900" cy="607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2" name="Google Shape;102;p15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5"/>
          <p:cNvSpPr/>
          <p:nvPr/>
        </p:nvSpPr>
        <p:spPr>
          <a:xfrm rot="6299581">
            <a:off x="6388341" y="451642"/>
            <a:ext cx="718976" cy="718976"/>
          </a:xfrm>
          <a:prstGeom prst="ellipse">
            <a:avLst/>
          </a:prstGeom>
          <a:solidFill>
            <a:srgbClr val="CBEDFD"/>
          </a:solidFill>
          <a:ln w="114300" cap="flat" cmpd="sng">
            <a:solidFill>
              <a:srgbClr val="8CE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6299392">
            <a:off x="7468869" y="1015726"/>
            <a:ext cx="454672" cy="45467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4016363" y="4833016"/>
            <a:ext cx="1037100" cy="1037400"/>
          </a:xfrm>
          <a:prstGeom prst="ellipse">
            <a:avLst/>
          </a:prstGeom>
          <a:noFill/>
          <a:ln w="152400" cap="flat" cmpd="sng">
            <a:solidFill>
              <a:srgbClr val="146C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3787112" y="4603658"/>
            <a:ext cx="1495200" cy="1496400"/>
          </a:xfrm>
          <a:prstGeom prst="ellipse">
            <a:avLst/>
          </a:prstGeom>
          <a:noFill/>
          <a:ln w="152400" cap="flat" cmpd="sng">
            <a:solidFill>
              <a:srgbClr val="146C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15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109" name="Google Shape;109;p15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5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136" name="Google Shape;136;p15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137" name="Google Shape;137;p15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4">
  <p:cSld name="TITLE_AND_BODY_2_4">
    <p:bg>
      <p:bgPr>
        <a:solidFill>
          <a:srgbClr val="FFE6EA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311700" y="1069950"/>
            <a:ext cx="480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500"/>
              <a:buFont typeface="Public Sans"/>
              <a:buNone/>
              <a:defRPr sz="25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 flipH="1">
            <a:off x="-1069444" y="3785711"/>
            <a:ext cx="3037720" cy="3061697"/>
            <a:chOff x="1501200" y="530850"/>
            <a:chExt cx="4618000" cy="4654450"/>
          </a:xfrm>
        </p:grpSpPr>
        <p:sp>
          <p:nvSpPr>
            <p:cNvPr id="142" name="Google Shape;142;p16"/>
            <p:cNvSpPr/>
            <p:nvPr/>
          </p:nvSpPr>
          <p:spPr>
            <a:xfrm>
              <a:off x="1578350" y="644475"/>
              <a:ext cx="4540850" cy="4540825"/>
            </a:xfrm>
            <a:custGeom>
              <a:avLst/>
              <a:gdLst/>
              <a:ahLst/>
              <a:cxnLst/>
              <a:rect l="l" t="t" r="r" b="b"/>
              <a:pathLst>
                <a:path w="181634" h="181633" extrusionOk="0">
                  <a:moveTo>
                    <a:pt x="12681" y="24560"/>
                  </a:moveTo>
                  <a:cubicBezTo>
                    <a:pt x="14662" y="24560"/>
                    <a:pt x="16379" y="26044"/>
                    <a:pt x="16596" y="28041"/>
                  </a:cubicBezTo>
                  <a:cubicBezTo>
                    <a:pt x="16828" y="30197"/>
                    <a:pt x="15278" y="32151"/>
                    <a:pt x="13122" y="32384"/>
                  </a:cubicBezTo>
                  <a:cubicBezTo>
                    <a:pt x="12979" y="32400"/>
                    <a:pt x="12837" y="32407"/>
                    <a:pt x="12697" y="32407"/>
                  </a:cubicBezTo>
                  <a:cubicBezTo>
                    <a:pt x="10730" y="32407"/>
                    <a:pt x="9025" y="30923"/>
                    <a:pt x="8779" y="28925"/>
                  </a:cubicBezTo>
                  <a:cubicBezTo>
                    <a:pt x="8546" y="26770"/>
                    <a:pt x="10097" y="24815"/>
                    <a:pt x="12253" y="24583"/>
                  </a:cubicBezTo>
                  <a:cubicBezTo>
                    <a:pt x="12397" y="24567"/>
                    <a:pt x="12540" y="24560"/>
                    <a:pt x="12681" y="24560"/>
                  </a:cubicBezTo>
                  <a:close/>
                  <a:moveTo>
                    <a:pt x="14682" y="42318"/>
                  </a:moveTo>
                  <a:cubicBezTo>
                    <a:pt x="16663" y="42318"/>
                    <a:pt x="18379" y="43802"/>
                    <a:pt x="18597" y="45800"/>
                  </a:cubicBezTo>
                  <a:cubicBezTo>
                    <a:pt x="18829" y="47956"/>
                    <a:pt x="17278" y="49910"/>
                    <a:pt x="15122" y="50143"/>
                  </a:cubicBezTo>
                  <a:cubicBezTo>
                    <a:pt x="14979" y="50158"/>
                    <a:pt x="14836" y="50166"/>
                    <a:pt x="14694" y="50166"/>
                  </a:cubicBezTo>
                  <a:cubicBezTo>
                    <a:pt x="12715" y="50166"/>
                    <a:pt x="11011" y="48681"/>
                    <a:pt x="10780" y="46684"/>
                  </a:cubicBezTo>
                  <a:cubicBezTo>
                    <a:pt x="10547" y="44528"/>
                    <a:pt x="12098" y="42574"/>
                    <a:pt x="14254" y="42341"/>
                  </a:cubicBezTo>
                  <a:cubicBezTo>
                    <a:pt x="14398" y="42326"/>
                    <a:pt x="14541" y="42318"/>
                    <a:pt x="14682" y="42318"/>
                  </a:cubicBezTo>
                  <a:close/>
                  <a:moveTo>
                    <a:pt x="16680" y="60092"/>
                  </a:moveTo>
                  <a:cubicBezTo>
                    <a:pt x="18650" y="60092"/>
                    <a:pt x="20380" y="61577"/>
                    <a:pt x="20597" y="63589"/>
                  </a:cubicBezTo>
                  <a:cubicBezTo>
                    <a:pt x="20830" y="65730"/>
                    <a:pt x="19279" y="67699"/>
                    <a:pt x="17123" y="67932"/>
                  </a:cubicBezTo>
                  <a:cubicBezTo>
                    <a:pt x="16979" y="67948"/>
                    <a:pt x="16837" y="67955"/>
                    <a:pt x="16695" y="67955"/>
                  </a:cubicBezTo>
                  <a:cubicBezTo>
                    <a:pt x="14716" y="67955"/>
                    <a:pt x="13012" y="66470"/>
                    <a:pt x="12780" y="64458"/>
                  </a:cubicBezTo>
                  <a:cubicBezTo>
                    <a:pt x="12548" y="62302"/>
                    <a:pt x="14099" y="60348"/>
                    <a:pt x="16255" y="60115"/>
                  </a:cubicBezTo>
                  <a:cubicBezTo>
                    <a:pt x="16397" y="60100"/>
                    <a:pt x="16539" y="60092"/>
                    <a:pt x="16680" y="60092"/>
                  </a:cubicBezTo>
                  <a:close/>
                  <a:moveTo>
                    <a:pt x="18668" y="77851"/>
                  </a:moveTo>
                  <a:cubicBezTo>
                    <a:pt x="20649" y="77851"/>
                    <a:pt x="22365" y="79336"/>
                    <a:pt x="22583" y="81348"/>
                  </a:cubicBezTo>
                  <a:cubicBezTo>
                    <a:pt x="22815" y="83488"/>
                    <a:pt x="21264" y="85458"/>
                    <a:pt x="19124" y="85675"/>
                  </a:cubicBezTo>
                  <a:cubicBezTo>
                    <a:pt x="18963" y="85695"/>
                    <a:pt x="18804" y="85704"/>
                    <a:pt x="18646" y="85704"/>
                  </a:cubicBezTo>
                  <a:cubicBezTo>
                    <a:pt x="16686" y="85704"/>
                    <a:pt x="14995" y="84226"/>
                    <a:pt x="14766" y="82216"/>
                  </a:cubicBezTo>
                  <a:cubicBezTo>
                    <a:pt x="14549" y="80061"/>
                    <a:pt x="16100" y="78106"/>
                    <a:pt x="18240" y="77874"/>
                  </a:cubicBezTo>
                  <a:cubicBezTo>
                    <a:pt x="18384" y="77858"/>
                    <a:pt x="18526" y="77851"/>
                    <a:pt x="18668" y="77851"/>
                  </a:cubicBezTo>
                  <a:close/>
                  <a:moveTo>
                    <a:pt x="20669" y="95625"/>
                  </a:moveTo>
                  <a:cubicBezTo>
                    <a:pt x="22649" y="95625"/>
                    <a:pt x="24366" y="97110"/>
                    <a:pt x="24583" y="99122"/>
                  </a:cubicBezTo>
                  <a:cubicBezTo>
                    <a:pt x="24816" y="101278"/>
                    <a:pt x="23265" y="103232"/>
                    <a:pt x="21109" y="103464"/>
                  </a:cubicBezTo>
                  <a:cubicBezTo>
                    <a:pt x="20966" y="103480"/>
                    <a:pt x="20824" y="103488"/>
                    <a:pt x="20684" y="103488"/>
                  </a:cubicBezTo>
                  <a:cubicBezTo>
                    <a:pt x="18714" y="103488"/>
                    <a:pt x="16984" y="102002"/>
                    <a:pt x="16766" y="99990"/>
                  </a:cubicBezTo>
                  <a:cubicBezTo>
                    <a:pt x="16534" y="97835"/>
                    <a:pt x="18085" y="95880"/>
                    <a:pt x="20241" y="95648"/>
                  </a:cubicBezTo>
                  <a:cubicBezTo>
                    <a:pt x="20384" y="95632"/>
                    <a:pt x="20527" y="95625"/>
                    <a:pt x="20669" y="95625"/>
                  </a:cubicBezTo>
                  <a:close/>
                  <a:moveTo>
                    <a:pt x="22669" y="113383"/>
                  </a:moveTo>
                  <a:cubicBezTo>
                    <a:pt x="24650" y="113383"/>
                    <a:pt x="26367" y="114868"/>
                    <a:pt x="26584" y="116880"/>
                  </a:cubicBezTo>
                  <a:cubicBezTo>
                    <a:pt x="26817" y="119036"/>
                    <a:pt x="25266" y="120990"/>
                    <a:pt x="23110" y="121223"/>
                  </a:cubicBezTo>
                  <a:cubicBezTo>
                    <a:pt x="22958" y="121240"/>
                    <a:pt x="22806" y="121249"/>
                    <a:pt x="22657" y="121249"/>
                  </a:cubicBezTo>
                  <a:cubicBezTo>
                    <a:pt x="20687" y="121249"/>
                    <a:pt x="18983" y="119767"/>
                    <a:pt x="18767" y="117749"/>
                  </a:cubicBezTo>
                  <a:cubicBezTo>
                    <a:pt x="18535" y="115593"/>
                    <a:pt x="20086" y="113639"/>
                    <a:pt x="22241" y="113406"/>
                  </a:cubicBezTo>
                  <a:cubicBezTo>
                    <a:pt x="22385" y="113391"/>
                    <a:pt x="22528" y="113383"/>
                    <a:pt x="22669" y="113383"/>
                  </a:cubicBezTo>
                  <a:close/>
                  <a:moveTo>
                    <a:pt x="24668" y="131157"/>
                  </a:moveTo>
                  <a:cubicBezTo>
                    <a:pt x="26637" y="131157"/>
                    <a:pt x="28368" y="132642"/>
                    <a:pt x="28585" y="134654"/>
                  </a:cubicBezTo>
                  <a:cubicBezTo>
                    <a:pt x="28817" y="136810"/>
                    <a:pt x="27266" y="138764"/>
                    <a:pt x="25111" y="138997"/>
                  </a:cubicBezTo>
                  <a:cubicBezTo>
                    <a:pt x="24967" y="139012"/>
                    <a:pt x="24824" y="139020"/>
                    <a:pt x="24682" y="139020"/>
                  </a:cubicBezTo>
                  <a:cubicBezTo>
                    <a:pt x="22702" y="139020"/>
                    <a:pt x="20985" y="137535"/>
                    <a:pt x="20768" y="135523"/>
                  </a:cubicBezTo>
                  <a:cubicBezTo>
                    <a:pt x="20535" y="133382"/>
                    <a:pt x="22086" y="131413"/>
                    <a:pt x="24242" y="131180"/>
                  </a:cubicBezTo>
                  <a:cubicBezTo>
                    <a:pt x="24385" y="131165"/>
                    <a:pt x="24527" y="131157"/>
                    <a:pt x="24668" y="131157"/>
                  </a:cubicBezTo>
                  <a:close/>
                  <a:moveTo>
                    <a:pt x="26655" y="148915"/>
                  </a:moveTo>
                  <a:cubicBezTo>
                    <a:pt x="28636" y="148915"/>
                    <a:pt x="30353" y="150401"/>
                    <a:pt x="30570" y="152413"/>
                  </a:cubicBezTo>
                  <a:cubicBezTo>
                    <a:pt x="30803" y="154569"/>
                    <a:pt x="29252" y="156523"/>
                    <a:pt x="27111" y="156755"/>
                  </a:cubicBezTo>
                  <a:cubicBezTo>
                    <a:pt x="26959" y="156773"/>
                    <a:pt x="26808" y="156781"/>
                    <a:pt x="26658" y="156781"/>
                  </a:cubicBezTo>
                  <a:cubicBezTo>
                    <a:pt x="24688" y="156781"/>
                    <a:pt x="22985" y="155299"/>
                    <a:pt x="22769" y="153281"/>
                  </a:cubicBezTo>
                  <a:cubicBezTo>
                    <a:pt x="22536" y="151141"/>
                    <a:pt x="24087" y="149171"/>
                    <a:pt x="26227" y="148939"/>
                  </a:cubicBezTo>
                  <a:cubicBezTo>
                    <a:pt x="26371" y="148923"/>
                    <a:pt x="26514" y="148915"/>
                    <a:pt x="26655" y="148915"/>
                  </a:cubicBezTo>
                  <a:close/>
                  <a:moveTo>
                    <a:pt x="28656" y="166705"/>
                  </a:moveTo>
                  <a:cubicBezTo>
                    <a:pt x="30637" y="166705"/>
                    <a:pt x="32354" y="168189"/>
                    <a:pt x="32571" y="170187"/>
                  </a:cubicBezTo>
                  <a:cubicBezTo>
                    <a:pt x="32803" y="172343"/>
                    <a:pt x="31252" y="174281"/>
                    <a:pt x="29097" y="174529"/>
                  </a:cubicBezTo>
                  <a:cubicBezTo>
                    <a:pt x="28954" y="174545"/>
                    <a:pt x="28812" y="174553"/>
                    <a:pt x="28671" y="174553"/>
                  </a:cubicBezTo>
                  <a:cubicBezTo>
                    <a:pt x="26701" y="174553"/>
                    <a:pt x="24971" y="173068"/>
                    <a:pt x="24754" y="171071"/>
                  </a:cubicBezTo>
                  <a:cubicBezTo>
                    <a:pt x="24521" y="168915"/>
                    <a:pt x="26072" y="166961"/>
                    <a:pt x="28228" y="166728"/>
                  </a:cubicBezTo>
                  <a:cubicBezTo>
                    <a:pt x="28372" y="166713"/>
                    <a:pt x="28515" y="166705"/>
                    <a:pt x="28656" y="166705"/>
                  </a:cubicBezTo>
                  <a:close/>
                  <a:moveTo>
                    <a:pt x="163286" y="0"/>
                  </a:moveTo>
                  <a:lnTo>
                    <a:pt x="1" y="18332"/>
                  </a:lnTo>
                  <a:lnTo>
                    <a:pt x="18348" y="181633"/>
                  </a:lnTo>
                  <a:lnTo>
                    <a:pt x="181633" y="163285"/>
                  </a:lnTo>
                  <a:lnTo>
                    <a:pt x="163286" y="0"/>
                  </a:ln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1501200" y="581250"/>
              <a:ext cx="4541225" cy="4540850"/>
            </a:xfrm>
            <a:custGeom>
              <a:avLst/>
              <a:gdLst/>
              <a:ahLst/>
              <a:cxnLst/>
              <a:rect l="l" t="t" r="r" b="b"/>
              <a:pathLst>
                <a:path w="181649" h="181634" extrusionOk="0">
                  <a:moveTo>
                    <a:pt x="12709" y="24561"/>
                  </a:moveTo>
                  <a:cubicBezTo>
                    <a:pt x="14679" y="24561"/>
                    <a:pt x="16409" y="26046"/>
                    <a:pt x="16626" y="28058"/>
                  </a:cubicBezTo>
                  <a:cubicBezTo>
                    <a:pt x="16859" y="30214"/>
                    <a:pt x="15308" y="32168"/>
                    <a:pt x="13152" y="32401"/>
                  </a:cubicBezTo>
                  <a:cubicBezTo>
                    <a:pt x="13008" y="32416"/>
                    <a:pt x="12864" y="32424"/>
                    <a:pt x="12721" y="32424"/>
                  </a:cubicBezTo>
                  <a:cubicBezTo>
                    <a:pt x="10730" y="32424"/>
                    <a:pt x="9027" y="30938"/>
                    <a:pt x="8810" y="28926"/>
                  </a:cubicBezTo>
                  <a:cubicBezTo>
                    <a:pt x="8577" y="26771"/>
                    <a:pt x="10128" y="24816"/>
                    <a:pt x="12284" y="24584"/>
                  </a:cubicBezTo>
                  <a:cubicBezTo>
                    <a:pt x="12427" y="24568"/>
                    <a:pt x="12568" y="24561"/>
                    <a:pt x="12709" y="24561"/>
                  </a:cubicBezTo>
                  <a:close/>
                  <a:moveTo>
                    <a:pt x="14697" y="42335"/>
                  </a:moveTo>
                  <a:cubicBezTo>
                    <a:pt x="16678" y="42335"/>
                    <a:pt x="18395" y="43820"/>
                    <a:pt x="18612" y="45832"/>
                  </a:cubicBezTo>
                  <a:cubicBezTo>
                    <a:pt x="18844" y="47988"/>
                    <a:pt x="17293" y="49942"/>
                    <a:pt x="15138" y="50174"/>
                  </a:cubicBezTo>
                  <a:cubicBezTo>
                    <a:pt x="14994" y="50190"/>
                    <a:pt x="14851" y="50198"/>
                    <a:pt x="14710" y="50198"/>
                  </a:cubicBezTo>
                  <a:cubicBezTo>
                    <a:pt x="12731" y="50198"/>
                    <a:pt x="11027" y="48712"/>
                    <a:pt x="10810" y="46700"/>
                  </a:cubicBezTo>
                  <a:cubicBezTo>
                    <a:pt x="10578" y="44545"/>
                    <a:pt x="12129" y="42590"/>
                    <a:pt x="14269" y="42358"/>
                  </a:cubicBezTo>
                  <a:cubicBezTo>
                    <a:pt x="14413" y="42342"/>
                    <a:pt x="14556" y="42335"/>
                    <a:pt x="14697" y="42335"/>
                  </a:cubicBezTo>
                  <a:close/>
                  <a:moveTo>
                    <a:pt x="16698" y="60093"/>
                  </a:moveTo>
                  <a:cubicBezTo>
                    <a:pt x="18679" y="60093"/>
                    <a:pt x="20395" y="61578"/>
                    <a:pt x="20612" y="63590"/>
                  </a:cubicBezTo>
                  <a:cubicBezTo>
                    <a:pt x="20845" y="65746"/>
                    <a:pt x="19294" y="67700"/>
                    <a:pt x="17138" y="67933"/>
                  </a:cubicBezTo>
                  <a:cubicBezTo>
                    <a:pt x="16986" y="67950"/>
                    <a:pt x="16835" y="67959"/>
                    <a:pt x="16686" y="67959"/>
                  </a:cubicBezTo>
                  <a:cubicBezTo>
                    <a:pt x="14704" y="67959"/>
                    <a:pt x="13012" y="66464"/>
                    <a:pt x="12796" y="64459"/>
                  </a:cubicBezTo>
                  <a:cubicBezTo>
                    <a:pt x="12563" y="62318"/>
                    <a:pt x="14114" y="60349"/>
                    <a:pt x="16270" y="60116"/>
                  </a:cubicBezTo>
                  <a:cubicBezTo>
                    <a:pt x="16414" y="60101"/>
                    <a:pt x="16556" y="60093"/>
                    <a:pt x="16698" y="60093"/>
                  </a:cubicBezTo>
                  <a:close/>
                  <a:moveTo>
                    <a:pt x="18699" y="77883"/>
                  </a:moveTo>
                  <a:cubicBezTo>
                    <a:pt x="20679" y="77883"/>
                    <a:pt x="22396" y="79367"/>
                    <a:pt x="22613" y="81364"/>
                  </a:cubicBezTo>
                  <a:cubicBezTo>
                    <a:pt x="22846" y="83520"/>
                    <a:pt x="21295" y="85474"/>
                    <a:pt x="19139" y="85707"/>
                  </a:cubicBezTo>
                  <a:cubicBezTo>
                    <a:pt x="18994" y="85722"/>
                    <a:pt x="18850" y="85730"/>
                    <a:pt x="18708" y="85730"/>
                  </a:cubicBezTo>
                  <a:cubicBezTo>
                    <a:pt x="16717" y="85730"/>
                    <a:pt x="15013" y="84246"/>
                    <a:pt x="14796" y="82248"/>
                  </a:cubicBezTo>
                  <a:cubicBezTo>
                    <a:pt x="14564" y="80092"/>
                    <a:pt x="16115" y="78138"/>
                    <a:pt x="18270" y="77906"/>
                  </a:cubicBezTo>
                  <a:cubicBezTo>
                    <a:pt x="18414" y="77890"/>
                    <a:pt x="18557" y="77883"/>
                    <a:pt x="18699" y="77883"/>
                  </a:cubicBezTo>
                  <a:close/>
                  <a:moveTo>
                    <a:pt x="20668" y="95641"/>
                  </a:moveTo>
                  <a:cubicBezTo>
                    <a:pt x="22649" y="95641"/>
                    <a:pt x="24366" y="97125"/>
                    <a:pt x="24583" y="99123"/>
                  </a:cubicBezTo>
                  <a:cubicBezTo>
                    <a:pt x="24816" y="101279"/>
                    <a:pt x="23265" y="103233"/>
                    <a:pt x="21124" y="103465"/>
                  </a:cubicBezTo>
                  <a:cubicBezTo>
                    <a:pt x="20972" y="103483"/>
                    <a:pt x="20821" y="103492"/>
                    <a:pt x="20671" y="103492"/>
                  </a:cubicBezTo>
                  <a:cubicBezTo>
                    <a:pt x="18703" y="103492"/>
                    <a:pt x="17012" y="102010"/>
                    <a:pt x="16782" y="100007"/>
                  </a:cubicBezTo>
                  <a:cubicBezTo>
                    <a:pt x="16549" y="97851"/>
                    <a:pt x="18100" y="95897"/>
                    <a:pt x="20240" y="95664"/>
                  </a:cubicBezTo>
                  <a:cubicBezTo>
                    <a:pt x="20384" y="95649"/>
                    <a:pt x="20527" y="95641"/>
                    <a:pt x="20668" y="95641"/>
                  </a:cubicBezTo>
                  <a:close/>
                  <a:moveTo>
                    <a:pt x="22669" y="113415"/>
                  </a:moveTo>
                  <a:cubicBezTo>
                    <a:pt x="24650" y="113415"/>
                    <a:pt x="26366" y="114900"/>
                    <a:pt x="26584" y="116912"/>
                  </a:cubicBezTo>
                  <a:cubicBezTo>
                    <a:pt x="26816" y="119053"/>
                    <a:pt x="25265" y="121022"/>
                    <a:pt x="23109" y="121255"/>
                  </a:cubicBezTo>
                  <a:cubicBezTo>
                    <a:pt x="22967" y="121270"/>
                    <a:pt x="22825" y="121278"/>
                    <a:pt x="22684" y="121278"/>
                  </a:cubicBezTo>
                  <a:cubicBezTo>
                    <a:pt x="20716" y="121278"/>
                    <a:pt x="18998" y="119793"/>
                    <a:pt x="18767" y="117781"/>
                  </a:cubicBezTo>
                  <a:cubicBezTo>
                    <a:pt x="18534" y="115625"/>
                    <a:pt x="20085" y="113671"/>
                    <a:pt x="22241" y="113438"/>
                  </a:cubicBezTo>
                  <a:cubicBezTo>
                    <a:pt x="22385" y="113423"/>
                    <a:pt x="22528" y="113415"/>
                    <a:pt x="22669" y="113415"/>
                  </a:cubicBezTo>
                  <a:close/>
                  <a:moveTo>
                    <a:pt x="24670" y="131173"/>
                  </a:moveTo>
                  <a:cubicBezTo>
                    <a:pt x="26650" y="131173"/>
                    <a:pt x="28367" y="132659"/>
                    <a:pt x="28584" y="134671"/>
                  </a:cubicBezTo>
                  <a:cubicBezTo>
                    <a:pt x="28817" y="136811"/>
                    <a:pt x="27266" y="138781"/>
                    <a:pt x="25110" y="139013"/>
                  </a:cubicBezTo>
                  <a:cubicBezTo>
                    <a:pt x="24958" y="139031"/>
                    <a:pt x="24807" y="139039"/>
                    <a:pt x="24657" y="139039"/>
                  </a:cubicBezTo>
                  <a:cubicBezTo>
                    <a:pt x="22689" y="139039"/>
                    <a:pt x="20998" y="137557"/>
                    <a:pt x="20768" y="135539"/>
                  </a:cubicBezTo>
                  <a:cubicBezTo>
                    <a:pt x="20535" y="133383"/>
                    <a:pt x="22086" y="131429"/>
                    <a:pt x="24242" y="131197"/>
                  </a:cubicBezTo>
                  <a:cubicBezTo>
                    <a:pt x="24385" y="131181"/>
                    <a:pt x="24528" y="131173"/>
                    <a:pt x="24670" y="131173"/>
                  </a:cubicBezTo>
                  <a:close/>
                  <a:moveTo>
                    <a:pt x="26668" y="148947"/>
                  </a:moveTo>
                  <a:cubicBezTo>
                    <a:pt x="28638" y="148947"/>
                    <a:pt x="30368" y="150433"/>
                    <a:pt x="30585" y="152445"/>
                  </a:cubicBezTo>
                  <a:cubicBezTo>
                    <a:pt x="30818" y="154601"/>
                    <a:pt x="29267" y="156555"/>
                    <a:pt x="27111" y="156787"/>
                  </a:cubicBezTo>
                  <a:cubicBezTo>
                    <a:pt x="26967" y="156803"/>
                    <a:pt x="26824" y="156810"/>
                    <a:pt x="26683" y="156810"/>
                  </a:cubicBezTo>
                  <a:cubicBezTo>
                    <a:pt x="24704" y="156810"/>
                    <a:pt x="23000" y="155325"/>
                    <a:pt x="22768" y="153313"/>
                  </a:cubicBezTo>
                  <a:cubicBezTo>
                    <a:pt x="22536" y="151157"/>
                    <a:pt x="24087" y="149203"/>
                    <a:pt x="26242" y="148971"/>
                  </a:cubicBezTo>
                  <a:cubicBezTo>
                    <a:pt x="26385" y="148955"/>
                    <a:pt x="26527" y="148947"/>
                    <a:pt x="26668" y="148947"/>
                  </a:cubicBezTo>
                  <a:close/>
                  <a:moveTo>
                    <a:pt x="28656" y="166706"/>
                  </a:moveTo>
                  <a:cubicBezTo>
                    <a:pt x="30636" y="166706"/>
                    <a:pt x="32353" y="168191"/>
                    <a:pt x="32570" y="170203"/>
                  </a:cubicBezTo>
                  <a:cubicBezTo>
                    <a:pt x="32834" y="172359"/>
                    <a:pt x="31283" y="174313"/>
                    <a:pt x="29112" y="174546"/>
                  </a:cubicBezTo>
                  <a:cubicBezTo>
                    <a:pt x="28968" y="174561"/>
                    <a:pt x="28825" y="174569"/>
                    <a:pt x="28684" y="174569"/>
                  </a:cubicBezTo>
                  <a:cubicBezTo>
                    <a:pt x="26703" y="174569"/>
                    <a:pt x="24986" y="173084"/>
                    <a:pt x="24769" y="171072"/>
                  </a:cubicBezTo>
                  <a:cubicBezTo>
                    <a:pt x="24536" y="168916"/>
                    <a:pt x="26087" y="166962"/>
                    <a:pt x="28228" y="166729"/>
                  </a:cubicBezTo>
                  <a:cubicBezTo>
                    <a:pt x="28371" y="166714"/>
                    <a:pt x="28514" y="166706"/>
                    <a:pt x="28656" y="166706"/>
                  </a:cubicBezTo>
                  <a:close/>
                  <a:moveTo>
                    <a:pt x="163301" y="1"/>
                  </a:moveTo>
                  <a:lnTo>
                    <a:pt x="0" y="18349"/>
                  </a:lnTo>
                  <a:lnTo>
                    <a:pt x="18348" y="181634"/>
                  </a:lnTo>
                  <a:lnTo>
                    <a:pt x="181648" y="163301"/>
                  </a:lnTo>
                  <a:lnTo>
                    <a:pt x="163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1954075" y="530850"/>
              <a:ext cx="1702975" cy="719675"/>
            </a:xfrm>
            <a:custGeom>
              <a:avLst/>
              <a:gdLst/>
              <a:ahLst/>
              <a:cxnLst/>
              <a:rect l="l" t="t" r="r" b="b"/>
              <a:pathLst>
                <a:path w="68119" h="28787" extrusionOk="0">
                  <a:moveTo>
                    <a:pt x="64489" y="1"/>
                  </a:moveTo>
                  <a:lnTo>
                    <a:pt x="0" y="12222"/>
                  </a:lnTo>
                  <a:cubicBezTo>
                    <a:pt x="264" y="13044"/>
                    <a:pt x="342" y="14130"/>
                    <a:pt x="512" y="14890"/>
                  </a:cubicBezTo>
                  <a:cubicBezTo>
                    <a:pt x="1024" y="17108"/>
                    <a:pt x="1505" y="19310"/>
                    <a:pt x="1955" y="21544"/>
                  </a:cubicBezTo>
                  <a:cubicBezTo>
                    <a:pt x="2420" y="23948"/>
                    <a:pt x="2854" y="26367"/>
                    <a:pt x="3273" y="28787"/>
                  </a:cubicBezTo>
                  <a:lnTo>
                    <a:pt x="68118" y="16518"/>
                  </a:lnTo>
                  <a:cubicBezTo>
                    <a:pt x="67483" y="14239"/>
                    <a:pt x="67002" y="11912"/>
                    <a:pt x="66676" y="9555"/>
                  </a:cubicBezTo>
                  <a:cubicBezTo>
                    <a:pt x="66536" y="8578"/>
                    <a:pt x="66412" y="7585"/>
                    <a:pt x="65994" y="6685"/>
                  </a:cubicBezTo>
                  <a:cubicBezTo>
                    <a:pt x="65823" y="6344"/>
                    <a:pt x="65606" y="6018"/>
                    <a:pt x="65559" y="5631"/>
                  </a:cubicBezTo>
                  <a:cubicBezTo>
                    <a:pt x="65544" y="5336"/>
                    <a:pt x="65621" y="5041"/>
                    <a:pt x="65637" y="4747"/>
                  </a:cubicBezTo>
                  <a:cubicBezTo>
                    <a:pt x="65668" y="4312"/>
                    <a:pt x="65544" y="3878"/>
                    <a:pt x="65420" y="3459"/>
                  </a:cubicBezTo>
                  <a:cubicBezTo>
                    <a:pt x="65234" y="2467"/>
                    <a:pt x="64381" y="1055"/>
                    <a:pt x="64489" y="1"/>
                  </a:cubicBezTo>
                  <a:close/>
                </a:path>
              </a:pathLst>
            </a:cu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16"/>
          <p:cNvSpPr txBox="1">
            <a:spLocks noGrp="1"/>
          </p:cNvSpPr>
          <p:nvPr>
            <p:ph type="body" idx="1"/>
          </p:nvPr>
        </p:nvSpPr>
        <p:spPr>
          <a:xfrm>
            <a:off x="311700" y="1642650"/>
            <a:ext cx="4393200" cy="24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8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16"/>
          <p:cNvSpPr/>
          <p:nvPr/>
        </p:nvSpPr>
        <p:spPr>
          <a:xfrm rot="-7863312">
            <a:off x="6073426" y="-714207"/>
            <a:ext cx="1063817" cy="1063817"/>
          </a:xfrm>
          <a:prstGeom prst="ellipse">
            <a:avLst/>
          </a:prstGeom>
          <a:solidFill>
            <a:srgbClr val="CBEDFD"/>
          </a:solidFill>
          <a:ln w="114300" cap="flat" cmpd="sng">
            <a:solidFill>
              <a:srgbClr val="8CE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/>
          <p:nvPr/>
        </p:nvSpPr>
        <p:spPr>
          <a:xfrm rot="-7863513">
            <a:off x="5388321" y="138211"/>
            <a:ext cx="672777" cy="67277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16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151" name="Google Shape;151;p16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6"/>
          <p:cNvSpPr>
            <a:spLocks noGrp="1"/>
          </p:cNvSpPr>
          <p:nvPr>
            <p:ph type="pic" idx="2"/>
          </p:nvPr>
        </p:nvSpPr>
        <p:spPr>
          <a:xfrm>
            <a:off x="5380250" y="1057500"/>
            <a:ext cx="3028500" cy="302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8" name="Google Shape;178;p16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179" name="Google Shape;179;p16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180" name="Google Shape;180;p16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4 1">
  <p:cSld name="TITLE_AND_BODY_2_4_1">
    <p:bg>
      <p:bgPr>
        <a:solidFill>
          <a:srgbClr val="FFE6EA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311700" y="1069950"/>
            <a:ext cx="480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500"/>
              <a:buFont typeface="Public Sans"/>
              <a:buNone/>
              <a:defRPr sz="25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grpSp>
        <p:nvGrpSpPr>
          <p:cNvPr id="184" name="Google Shape;184;p17"/>
          <p:cNvGrpSpPr/>
          <p:nvPr/>
        </p:nvGrpSpPr>
        <p:grpSpPr>
          <a:xfrm>
            <a:off x="6825331" y="3974936"/>
            <a:ext cx="3037720" cy="3061697"/>
            <a:chOff x="1501200" y="530850"/>
            <a:chExt cx="4618000" cy="4654450"/>
          </a:xfrm>
        </p:grpSpPr>
        <p:sp>
          <p:nvSpPr>
            <p:cNvPr id="185" name="Google Shape;185;p17"/>
            <p:cNvSpPr/>
            <p:nvPr/>
          </p:nvSpPr>
          <p:spPr>
            <a:xfrm>
              <a:off x="1578350" y="644475"/>
              <a:ext cx="4540850" cy="4540825"/>
            </a:xfrm>
            <a:custGeom>
              <a:avLst/>
              <a:gdLst/>
              <a:ahLst/>
              <a:cxnLst/>
              <a:rect l="l" t="t" r="r" b="b"/>
              <a:pathLst>
                <a:path w="181634" h="181633" extrusionOk="0">
                  <a:moveTo>
                    <a:pt x="12681" y="24560"/>
                  </a:moveTo>
                  <a:cubicBezTo>
                    <a:pt x="14662" y="24560"/>
                    <a:pt x="16379" y="26044"/>
                    <a:pt x="16596" y="28041"/>
                  </a:cubicBezTo>
                  <a:cubicBezTo>
                    <a:pt x="16828" y="30197"/>
                    <a:pt x="15278" y="32151"/>
                    <a:pt x="13122" y="32384"/>
                  </a:cubicBezTo>
                  <a:cubicBezTo>
                    <a:pt x="12979" y="32400"/>
                    <a:pt x="12837" y="32407"/>
                    <a:pt x="12697" y="32407"/>
                  </a:cubicBezTo>
                  <a:cubicBezTo>
                    <a:pt x="10730" y="32407"/>
                    <a:pt x="9025" y="30923"/>
                    <a:pt x="8779" y="28925"/>
                  </a:cubicBezTo>
                  <a:cubicBezTo>
                    <a:pt x="8546" y="26770"/>
                    <a:pt x="10097" y="24815"/>
                    <a:pt x="12253" y="24583"/>
                  </a:cubicBezTo>
                  <a:cubicBezTo>
                    <a:pt x="12397" y="24567"/>
                    <a:pt x="12540" y="24560"/>
                    <a:pt x="12681" y="24560"/>
                  </a:cubicBezTo>
                  <a:close/>
                  <a:moveTo>
                    <a:pt x="14682" y="42318"/>
                  </a:moveTo>
                  <a:cubicBezTo>
                    <a:pt x="16663" y="42318"/>
                    <a:pt x="18379" y="43802"/>
                    <a:pt x="18597" y="45800"/>
                  </a:cubicBezTo>
                  <a:cubicBezTo>
                    <a:pt x="18829" y="47956"/>
                    <a:pt x="17278" y="49910"/>
                    <a:pt x="15122" y="50143"/>
                  </a:cubicBezTo>
                  <a:cubicBezTo>
                    <a:pt x="14979" y="50158"/>
                    <a:pt x="14836" y="50166"/>
                    <a:pt x="14694" y="50166"/>
                  </a:cubicBezTo>
                  <a:cubicBezTo>
                    <a:pt x="12715" y="50166"/>
                    <a:pt x="11011" y="48681"/>
                    <a:pt x="10780" y="46684"/>
                  </a:cubicBezTo>
                  <a:cubicBezTo>
                    <a:pt x="10547" y="44528"/>
                    <a:pt x="12098" y="42574"/>
                    <a:pt x="14254" y="42341"/>
                  </a:cubicBezTo>
                  <a:cubicBezTo>
                    <a:pt x="14398" y="42326"/>
                    <a:pt x="14541" y="42318"/>
                    <a:pt x="14682" y="42318"/>
                  </a:cubicBezTo>
                  <a:close/>
                  <a:moveTo>
                    <a:pt x="16680" y="60092"/>
                  </a:moveTo>
                  <a:cubicBezTo>
                    <a:pt x="18650" y="60092"/>
                    <a:pt x="20380" y="61577"/>
                    <a:pt x="20597" y="63589"/>
                  </a:cubicBezTo>
                  <a:cubicBezTo>
                    <a:pt x="20830" y="65730"/>
                    <a:pt x="19279" y="67699"/>
                    <a:pt x="17123" y="67932"/>
                  </a:cubicBezTo>
                  <a:cubicBezTo>
                    <a:pt x="16979" y="67948"/>
                    <a:pt x="16837" y="67955"/>
                    <a:pt x="16695" y="67955"/>
                  </a:cubicBezTo>
                  <a:cubicBezTo>
                    <a:pt x="14716" y="67955"/>
                    <a:pt x="13012" y="66470"/>
                    <a:pt x="12780" y="64458"/>
                  </a:cubicBezTo>
                  <a:cubicBezTo>
                    <a:pt x="12548" y="62302"/>
                    <a:pt x="14099" y="60348"/>
                    <a:pt x="16255" y="60115"/>
                  </a:cubicBezTo>
                  <a:cubicBezTo>
                    <a:pt x="16397" y="60100"/>
                    <a:pt x="16539" y="60092"/>
                    <a:pt x="16680" y="60092"/>
                  </a:cubicBezTo>
                  <a:close/>
                  <a:moveTo>
                    <a:pt x="18668" y="77851"/>
                  </a:moveTo>
                  <a:cubicBezTo>
                    <a:pt x="20649" y="77851"/>
                    <a:pt x="22365" y="79336"/>
                    <a:pt x="22583" y="81348"/>
                  </a:cubicBezTo>
                  <a:cubicBezTo>
                    <a:pt x="22815" y="83488"/>
                    <a:pt x="21264" y="85458"/>
                    <a:pt x="19124" y="85675"/>
                  </a:cubicBezTo>
                  <a:cubicBezTo>
                    <a:pt x="18963" y="85695"/>
                    <a:pt x="18804" y="85704"/>
                    <a:pt x="18646" y="85704"/>
                  </a:cubicBezTo>
                  <a:cubicBezTo>
                    <a:pt x="16686" y="85704"/>
                    <a:pt x="14995" y="84226"/>
                    <a:pt x="14766" y="82216"/>
                  </a:cubicBezTo>
                  <a:cubicBezTo>
                    <a:pt x="14549" y="80061"/>
                    <a:pt x="16100" y="78106"/>
                    <a:pt x="18240" y="77874"/>
                  </a:cubicBezTo>
                  <a:cubicBezTo>
                    <a:pt x="18384" y="77858"/>
                    <a:pt x="18526" y="77851"/>
                    <a:pt x="18668" y="77851"/>
                  </a:cubicBezTo>
                  <a:close/>
                  <a:moveTo>
                    <a:pt x="20669" y="95625"/>
                  </a:moveTo>
                  <a:cubicBezTo>
                    <a:pt x="22649" y="95625"/>
                    <a:pt x="24366" y="97110"/>
                    <a:pt x="24583" y="99122"/>
                  </a:cubicBezTo>
                  <a:cubicBezTo>
                    <a:pt x="24816" y="101278"/>
                    <a:pt x="23265" y="103232"/>
                    <a:pt x="21109" y="103464"/>
                  </a:cubicBezTo>
                  <a:cubicBezTo>
                    <a:pt x="20966" y="103480"/>
                    <a:pt x="20824" y="103488"/>
                    <a:pt x="20684" y="103488"/>
                  </a:cubicBezTo>
                  <a:cubicBezTo>
                    <a:pt x="18714" y="103488"/>
                    <a:pt x="16984" y="102002"/>
                    <a:pt x="16766" y="99990"/>
                  </a:cubicBezTo>
                  <a:cubicBezTo>
                    <a:pt x="16534" y="97835"/>
                    <a:pt x="18085" y="95880"/>
                    <a:pt x="20241" y="95648"/>
                  </a:cubicBezTo>
                  <a:cubicBezTo>
                    <a:pt x="20384" y="95632"/>
                    <a:pt x="20527" y="95625"/>
                    <a:pt x="20669" y="95625"/>
                  </a:cubicBezTo>
                  <a:close/>
                  <a:moveTo>
                    <a:pt x="22669" y="113383"/>
                  </a:moveTo>
                  <a:cubicBezTo>
                    <a:pt x="24650" y="113383"/>
                    <a:pt x="26367" y="114868"/>
                    <a:pt x="26584" y="116880"/>
                  </a:cubicBezTo>
                  <a:cubicBezTo>
                    <a:pt x="26817" y="119036"/>
                    <a:pt x="25266" y="120990"/>
                    <a:pt x="23110" y="121223"/>
                  </a:cubicBezTo>
                  <a:cubicBezTo>
                    <a:pt x="22958" y="121240"/>
                    <a:pt x="22806" y="121249"/>
                    <a:pt x="22657" y="121249"/>
                  </a:cubicBezTo>
                  <a:cubicBezTo>
                    <a:pt x="20687" y="121249"/>
                    <a:pt x="18983" y="119767"/>
                    <a:pt x="18767" y="117749"/>
                  </a:cubicBezTo>
                  <a:cubicBezTo>
                    <a:pt x="18535" y="115593"/>
                    <a:pt x="20086" y="113639"/>
                    <a:pt x="22241" y="113406"/>
                  </a:cubicBezTo>
                  <a:cubicBezTo>
                    <a:pt x="22385" y="113391"/>
                    <a:pt x="22528" y="113383"/>
                    <a:pt x="22669" y="113383"/>
                  </a:cubicBezTo>
                  <a:close/>
                  <a:moveTo>
                    <a:pt x="24668" y="131157"/>
                  </a:moveTo>
                  <a:cubicBezTo>
                    <a:pt x="26637" y="131157"/>
                    <a:pt x="28368" y="132642"/>
                    <a:pt x="28585" y="134654"/>
                  </a:cubicBezTo>
                  <a:cubicBezTo>
                    <a:pt x="28817" y="136810"/>
                    <a:pt x="27266" y="138764"/>
                    <a:pt x="25111" y="138997"/>
                  </a:cubicBezTo>
                  <a:cubicBezTo>
                    <a:pt x="24967" y="139012"/>
                    <a:pt x="24824" y="139020"/>
                    <a:pt x="24682" y="139020"/>
                  </a:cubicBezTo>
                  <a:cubicBezTo>
                    <a:pt x="22702" y="139020"/>
                    <a:pt x="20985" y="137535"/>
                    <a:pt x="20768" y="135523"/>
                  </a:cubicBezTo>
                  <a:cubicBezTo>
                    <a:pt x="20535" y="133382"/>
                    <a:pt x="22086" y="131413"/>
                    <a:pt x="24242" y="131180"/>
                  </a:cubicBezTo>
                  <a:cubicBezTo>
                    <a:pt x="24385" y="131165"/>
                    <a:pt x="24527" y="131157"/>
                    <a:pt x="24668" y="131157"/>
                  </a:cubicBezTo>
                  <a:close/>
                  <a:moveTo>
                    <a:pt x="26655" y="148915"/>
                  </a:moveTo>
                  <a:cubicBezTo>
                    <a:pt x="28636" y="148915"/>
                    <a:pt x="30353" y="150401"/>
                    <a:pt x="30570" y="152413"/>
                  </a:cubicBezTo>
                  <a:cubicBezTo>
                    <a:pt x="30803" y="154569"/>
                    <a:pt x="29252" y="156523"/>
                    <a:pt x="27111" y="156755"/>
                  </a:cubicBezTo>
                  <a:cubicBezTo>
                    <a:pt x="26959" y="156773"/>
                    <a:pt x="26808" y="156781"/>
                    <a:pt x="26658" y="156781"/>
                  </a:cubicBezTo>
                  <a:cubicBezTo>
                    <a:pt x="24688" y="156781"/>
                    <a:pt x="22985" y="155299"/>
                    <a:pt x="22769" y="153281"/>
                  </a:cubicBezTo>
                  <a:cubicBezTo>
                    <a:pt x="22536" y="151141"/>
                    <a:pt x="24087" y="149171"/>
                    <a:pt x="26227" y="148939"/>
                  </a:cubicBezTo>
                  <a:cubicBezTo>
                    <a:pt x="26371" y="148923"/>
                    <a:pt x="26514" y="148915"/>
                    <a:pt x="26655" y="148915"/>
                  </a:cubicBezTo>
                  <a:close/>
                  <a:moveTo>
                    <a:pt x="28656" y="166705"/>
                  </a:moveTo>
                  <a:cubicBezTo>
                    <a:pt x="30637" y="166705"/>
                    <a:pt x="32354" y="168189"/>
                    <a:pt x="32571" y="170187"/>
                  </a:cubicBezTo>
                  <a:cubicBezTo>
                    <a:pt x="32803" y="172343"/>
                    <a:pt x="31252" y="174281"/>
                    <a:pt x="29097" y="174529"/>
                  </a:cubicBezTo>
                  <a:cubicBezTo>
                    <a:pt x="28954" y="174545"/>
                    <a:pt x="28812" y="174553"/>
                    <a:pt x="28671" y="174553"/>
                  </a:cubicBezTo>
                  <a:cubicBezTo>
                    <a:pt x="26701" y="174553"/>
                    <a:pt x="24971" y="173068"/>
                    <a:pt x="24754" y="171071"/>
                  </a:cubicBezTo>
                  <a:cubicBezTo>
                    <a:pt x="24521" y="168915"/>
                    <a:pt x="26072" y="166961"/>
                    <a:pt x="28228" y="166728"/>
                  </a:cubicBezTo>
                  <a:cubicBezTo>
                    <a:pt x="28372" y="166713"/>
                    <a:pt x="28515" y="166705"/>
                    <a:pt x="28656" y="166705"/>
                  </a:cubicBezTo>
                  <a:close/>
                  <a:moveTo>
                    <a:pt x="163286" y="0"/>
                  </a:moveTo>
                  <a:lnTo>
                    <a:pt x="1" y="18332"/>
                  </a:lnTo>
                  <a:lnTo>
                    <a:pt x="18348" y="181633"/>
                  </a:lnTo>
                  <a:lnTo>
                    <a:pt x="181633" y="163285"/>
                  </a:lnTo>
                  <a:lnTo>
                    <a:pt x="163286" y="0"/>
                  </a:ln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1501200" y="581250"/>
              <a:ext cx="4541225" cy="4540850"/>
            </a:xfrm>
            <a:custGeom>
              <a:avLst/>
              <a:gdLst/>
              <a:ahLst/>
              <a:cxnLst/>
              <a:rect l="l" t="t" r="r" b="b"/>
              <a:pathLst>
                <a:path w="181649" h="181634" extrusionOk="0">
                  <a:moveTo>
                    <a:pt x="12709" y="24561"/>
                  </a:moveTo>
                  <a:cubicBezTo>
                    <a:pt x="14679" y="24561"/>
                    <a:pt x="16409" y="26046"/>
                    <a:pt x="16626" y="28058"/>
                  </a:cubicBezTo>
                  <a:cubicBezTo>
                    <a:pt x="16859" y="30214"/>
                    <a:pt x="15308" y="32168"/>
                    <a:pt x="13152" y="32401"/>
                  </a:cubicBezTo>
                  <a:cubicBezTo>
                    <a:pt x="13008" y="32416"/>
                    <a:pt x="12864" y="32424"/>
                    <a:pt x="12721" y="32424"/>
                  </a:cubicBezTo>
                  <a:cubicBezTo>
                    <a:pt x="10730" y="32424"/>
                    <a:pt x="9027" y="30938"/>
                    <a:pt x="8810" y="28926"/>
                  </a:cubicBezTo>
                  <a:cubicBezTo>
                    <a:pt x="8577" y="26771"/>
                    <a:pt x="10128" y="24816"/>
                    <a:pt x="12284" y="24584"/>
                  </a:cubicBezTo>
                  <a:cubicBezTo>
                    <a:pt x="12427" y="24568"/>
                    <a:pt x="12568" y="24561"/>
                    <a:pt x="12709" y="24561"/>
                  </a:cubicBezTo>
                  <a:close/>
                  <a:moveTo>
                    <a:pt x="14697" y="42335"/>
                  </a:moveTo>
                  <a:cubicBezTo>
                    <a:pt x="16678" y="42335"/>
                    <a:pt x="18395" y="43820"/>
                    <a:pt x="18612" y="45832"/>
                  </a:cubicBezTo>
                  <a:cubicBezTo>
                    <a:pt x="18844" y="47988"/>
                    <a:pt x="17293" y="49942"/>
                    <a:pt x="15138" y="50174"/>
                  </a:cubicBezTo>
                  <a:cubicBezTo>
                    <a:pt x="14994" y="50190"/>
                    <a:pt x="14851" y="50198"/>
                    <a:pt x="14710" y="50198"/>
                  </a:cubicBezTo>
                  <a:cubicBezTo>
                    <a:pt x="12731" y="50198"/>
                    <a:pt x="11027" y="48712"/>
                    <a:pt x="10810" y="46700"/>
                  </a:cubicBezTo>
                  <a:cubicBezTo>
                    <a:pt x="10578" y="44545"/>
                    <a:pt x="12129" y="42590"/>
                    <a:pt x="14269" y="42358"/>
                  </a:cubicBezTo>
                  <a:cubicBezTo>
                    <a:pt x="14413" y="42342"/>
                    <a:pt x="14556" y="42335"/>
                    <a:pt x="14697" y="42335"/>
                  </a:cubicBezTo>
                  <a:close/>
                  <a:moveTo>
                    <a:pt x="16698" y="60093"/>
                  </a:moveTo>
                  <a:cubicBezTo>
                    <a:pt x="18679" y="60093"/>
                    <a:pt x="20395" y="61578"/>
                    <a:pt x="20612" y="63590"/>
                  </a:cubicBezTo>
                  <a:cubicBezTo>
                    <a:pt x="20845" y="65746"/>
                    <a:pt x="19294" y="67700"/>
                    <a:pt x="17138" y="67933"/>
                  </a:cubicBezTo>
                  <a:cubicBezTo>
                    <a:pt x="16986" y="67950"/>
                    <a:pt x="16835" y="67959"/>
                    <a:pt x="16686" y="67959"/>
                  </a:cubicBezTo>
                  <a:cubicBezTo>
                    <a:pt x="14704" y="67959"/>
                    <a:pt x="13012" y="66464"/>
                    <a:pt x="12796" y="64459"/>
                  </a:cubicBezTo>
                  <a:cubicBezTo>
                    <a:pt x="12563" y="62318"/>
                    <a:pt x="14114" y="60349"/>
                    <a:pt x="16270" y="60116"/>
                  </a:cubicBezTo>
                  <a:cubicBezTo>
                    <a:pt x="16414" y="60101"/>
                    <a:pt x="16556" y="60093"/>
                    <a:pt x="16698" y="60093"/>
                  </a:cubicBezTo>
                  <a:close/>
                  <a:moveTo>
                    <a:pt x="18699" y="77883"/>
                  </a:moveTo>
                  <a:cubicBezTo>
                    <a:pt x="20679" y="77883"/>
                    <a:pt x="22396" y="79367"/>
                    <a:pt x="22613" y="81364"/>
                  </a:cubicBezTo>
                  <a:cubicBezTo>
                    <a:pt x="22846" y="83520"/>
                    <a:pt x="21295" y="85474"/>
                    <a:pt x="19139" y="85707"/>
                  </a:cubicBezTo>
                  <a:cubicBezTo>
                    <a:pt x="18994" y="85722"/>
                    <a:pt x="18850" y="85730"/>
                    <a:pt x="18708" y="85730"/>
                  </a:cubicBezTo>
                  <a:cubicBezTo>
                    <a:pt x="16717" y="85730"/>
                    <a:pt x="15013" y="84246"/>
                    <a:pt x="14796" y="82248"/>
                  </a:cubicBezTo>
                  <a:cubicBezTo>
                    <a:pt x="14564" y="80092"/>
                    <a:pt x="16115" y="78138"/>
                    <a:pt x="18270" y="77906"/>
                  </a:cubicBezTo>
                  <a:cubicBezTo>
                    <a:pt x="18414" y="77890"/>
                    <a:pt x="18557" y="77883"/>
                    <a:pt x="18699" y="77883"/>
                  </a:cubicBezTo>
                  <a:close/>
                  <a:moveTo>
                    <a:pt x="20668" y="95641"/>
                  </a:moveTo>
                  <a:cubicBezTo>
                    <a:pt x="22649" y="95641"/>
                    <a:pt x="24366" y="97125"/>
                    <a:pt x="24583" y="99123"/>
                  </a:cubicBezTo>
                  <a:cubicBezTo>
                    <a:pt x="24816" y="101279"/>
                    <a:pt x="23265" y="103233"/>
                    <a:pt x="21124" y="103465"/>
                  </a:cubicBezTo>
                  <a:cubicBezTo>
                    <a:pt x="20972" y="103483"/>
                    <a:pt x="20821" y="103492"/>
                    <a:pt x="20671" y="103492"/>
                  </a:cubicBezTo>
                  <a:cubicBezTo>
                    <a:pt x="18703" y="103492"/>
                    <a:pt x="17012" y="102010"/>
                    <a:pt x="16782" y="100007"/>
                  </a:cubicBezTo>
                  <a:cubicBezTo>
                    <a:pt x="16549" y="97851"/>
                    <a:pt x="18100" y="95897"/>
                    <a:pt x="20240" y="95664"/>
                  </a:cubicBezTo>
                  <a:cubicBezTo>
                    <a:pt x="20384" y="95649"/>
                    <a:pt x="20527" y="95641"/>
                    <a:pt x="20668" y="95641"/>
                  </a:cubicBezTo>
                  <a:close/>
                  <a:moveTo>
                    <a:pt x="22669" y="113415"/>
                  </a:moveTo>
                  <a:cubicBezTo>
                    <a:pt x="24650" y="113415"/>
                    <a:pt x="26366" y="114900"/>
                    <a:pt x="26584" y="116912"/>
                  </a:cubicBezTo>
                  <a:cubicBezTo>
                    <a:pt x="26816" y="119053"/>
                    <a:pt x="25265" y="121022"/>
                    <a:pt x="23109" y="121255"/>
                  </a:cubicBezTo>
                  <a:cubicBezTo>
                    <a:pt x="22967" y="121270"/>
                    <a:pt x="22825" y="121278"/>
                    <a:pt x="22684" y="121278"/>
                  </a:cubicBezTo>
                  <a:cubicBezTo>
                    <a:pt x="20716" y="121278"/>
                    <a:pt x="18998" y="119793"/>
                    <a:pt x="18767" y="117781"/>
                  </a:cubicBezTo>
                  <a:cubicBezTo>
                    <a:pt x="18534" y="115625"/>
                    <a:pt x="20085" y="113671"/>
                    <a:pt x="22241" y="113438"/>
                  </a:cubicBezTo>
                  <a:cubicBezTo>
                    <a:pt x="22385" y="113423"/>
                    <a:pt x="22528" y="113415"/>
                    <a:pt x="22669" y="113415"/>
                  </a:cubicBezTo>
                  <a:close/>
                  <a:moveTo>
                    <a:pt x="24670" y="131173"/>
                  </a:moveTo>
                  <a:cubicBezTo>
                    <a:pt x="26650" y="131173"/>
                    <a:pt x="28367" y="132659"/>
                    <a:pt x="28584" y="134671"/>
                  </a:cubicBezTo>
                  <a:cubicBezTo>
                    <a:pt x="28817" y="136811"/>
                    <a:pt x="27266" y="138781"/>
                    <a:pt x="25110" y="139013"/>
                  </a:cubicBezTo>
                  <a:cubicBezTo>
                    <a:pt x="24958" y="139031"/>
                    <a:pt x="24807" y="139039"/>
                    <a:pt x="24657" y="139039"/>
                  </a:cubicBezTo>
                  <a:cubicBezTo>
                    <a:pt x="22689" y="139039"/>
                    <a:pt x="20998" y="137557"/>
                    <a:pt x="20768" y="135539"/>
                  </a:cubicBezTo>
                  <a:cubicBezTo>
                    <a:pt x="20535" y="133383"/>
                    <a:pt x="22086" y="131429"/>
                    <a:pt x="24242" y="131197"/>
                  </a:cubicBezTo>
                  <a:cubicBezTo>
                    <a:pt x="24385" y="131181"/>
                    <a:pt x="24528" y="131173"/>
                    <a:pt x="24670" y="131173"/>
                  </a:cubicBezTo>
                  <a:close/>
                  <a:moveTo>
                    <a:pt x="26668" y="148947"/>
                  </a:moveTo>
                  <a:cubicBezTo>
                    <a:pt x="28638" y="148947"/>
                    <a:pt x="30368" y="150433"/>
                    <a:pt x="30585" y="152445"/>
                  </a:cubicBezTo>
                  <a:cubicBezTo>
                    <a:pt x="30818" y="154601"/>
                    <a:pt x="29267" y="156555"/>
                    <a:pt x="27111" y="156787"/>
                  </a:cubicBezTo>
                  <a:cubicBezTo>
                    <a:pt x="26967" y="156803"/>
                    <a:pt x="26824" y="156810"/>
                    <a:pt x="26683" y="156810"/>
                  </a:cubicBezTo>
                  <a:cubicBezTo>
                    <a:pt x="24704" y="156810"/>
                    <a:pt x="23000" y="155325"/>
                    <a:pt x="22768" y="153313"/>
                  </a:cubicBezTo>
                  <a:cubicBezTo>
                    <a:pt x="22536" y="151157"/>
                    <a:pt x="24087" y="149203"/>
                    <a:pt x="26242" y="148971"/>
                  </a:cubicBezTo>
                  <a:cubicBezTo>
                    <a:pt x="26385" y="148955"/>
                    <a:pt x="26527" y="148947"/>
                    <a:pt x="26668" y="148947"/>
                  </a:cubicBezTo>
                  <a:close/>
                  <a:moveTo>
                    <a:pt x="28656" y="166706"/>
                  </a:moveTo>
                  <a:cubicBezTo>
                    <a:pt x="30636" y="166706"/>
                    <a:pt x="32353" y="168191"/>
                    <a:pt x="32570" y="170203"/>
                  </a:cubicBezTo>
                  <a:cubicBezTo>
                    <a:pt x="32834" y="172359"/>
                    <a:pt x="31283" y="174313"/>
                    <a:pt x="29112" y="174546"/>
                  </a:cubicBezTo>
                  <a:cubicBezTo>
                    <a:pt x="28968" y="174561"/>
                    <a:pt x="28825" y="174569"/>
                    <a:pt x="28684" y="174569"/>
                  </a:cubicBezTo>
                  <a:cubicBezTo>
                    <a:pt x="26703" y="174569"/>
                    <a:pt x="24986" y="173084"/>
                    <a:pt x="24769" y="171072"/>
                  </a:cubicBezTo>
                  <a:cubicBezTo>
                    <a:pt x="24536" y="168916"/>
                    <a:pt x="26087" y="166962"/>
                    <a:pt x="28228" y="166729"/>
                  </a:cubicBezTo>
                  <a:cubicBezTo>
                    <a:pt x="28371" y="166714"/>
                    <a:pt x="28514" y="166706"/>
                    <a:pt x="28656" y="166706"/>
                  </a:cubicBezTo>
                  <a:close/>
                  <a:moveTo>
                    <a:pt x="163301" y="1"/>
                  </a:moveTo>
                  <a:lnTo>
                    <a:pt x="0" y="18349"/>
                  </a:lnTo>
                  <a:lnTo>
                    <a:pt x="18348" y="181634"/>
                  </a:lnTo>
                  <a:lnTo>
                    <a:pt x="181648" y="163301"/>
                  </a:lnTo>
                  <a:lnTo>
                    <a:pt x="163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1954075" y="530850"/>
              <a:ext cx="1702975" cy="719675"/>
            </a:xfrm>
            <a:custGeom>
              <a:avLst/>
              <a:gdLst/>
              <a:ahLst/>
              <a:cxnLst/>
              <a:rect l="l" t="t" r="r" b="b"/>
              <a:pathLst>
                <a:path w="68119" h="28787" extrusionOk="0">
                  <a:moveTo>
                    <a:pt x="64489" y="1"/>
                  </a:moveTo>
                  <a:lnTo>
                    <a:pt x="0" y="12222"/>
                  </a:lnTo>
                  <a:cubicBezTo>
                    <a:pt x="264" y="13044"/>
                    <a:pt x="342" y="14130"/>
                    <a:pt x="512" y="14890"/>
                  </a:cubicBezTo>
                  <a:cubicBezTo>
                    <a:pt x="1024" y="17108"/>
                    <a:pt x="1505" y="19310"/>
                    <a:pt x="1955" y="21544"/>
                  </a:cubicBezTo>
                  <a:cubicBezTo>
                    <a:pt x="2420" y="23948"/>
                    <a:pt x="2854" y="26367"/>
                    <a:pt x="3273" y="28787"/>
                  </a:cubicBezTo>
                  <a:lnTo>
                    <a:pt x="68118" y="16518"/>
                  </a:lnTo>
                  <a:cubicBezTo>
                    <a:pt x="67483" y="14239"/>
                    <a:pt x="67002" y="11912"/>
                    <a:pt x="66676" y="9555"/>
                  </a:cubicBezTo>
                  <a:cubicBezTo>
                    <a:pt x="66536" y="8578"/>
                    <a:pt x="66412" y="7585"/>
                    <a:pt x="65994" y="6685"/>
                  </a:cubicBezTo>
                  <a:cubicBezTo>
                    <a:pt x="65823" y="6344"/>
                    <a:pt x="65606" y="6018"/>
                    <a:pt x="65559" y="5631"/>
                  </a:cubicBezTo>
                  <a:cubicBezTo>
                    <a:pt x="65544" y="5336"/>
                    <a:pt x="65621" y="5041"/>
                    <a:pt x="65637" y="4747"/>
                  </a:cubicBezTo>
                  <a:cubicBezTo>
                    <a:pt x="65668" y="4312"/>
                    <a:pt x="65544" y="3878"/>
                    <a:pt x="65420" y="3459"/>
                  </a:cubicBezTo>
                  <a:cubicBezTo>
                    <a:pt x="65234" y="2467"/>
                    <a:pt x="64381" y="1055"/>
                    <a:pt x="64489" y="1"/>
                  </a:cubicBezTo>
                  <a:close/>
                </a:path>
              </a:pathLst>
            </a:custGeom>
            <a:solidFill>
              <a:srgbClr val="CB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17"/>
          <p:cNvSpPr txBox="1">
            <a:spLocks noGrp="1"/>
          </p:cNvSpPr>
          <p:nvPr>
            <p:ph type="body" idx="1"/>
          </p:nvPr>
        </p:nvSpPr>
        <p:spPr>
          <a:xfrm>
            <a:off x="311700" y="1642650"/>
            <a:ext cx="4393200" cy="24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8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17"/>
          <p:cNvSpPr/>
          <p:nvPr/>
        </p:nvSpPr>
        <p:spPr>
          <a:xfrm rot="-4500419">
            <a:off x="7174867" y="721724"/>
            <a:ext cx="718976" cy="718976"/>
          </a:xfrm>
          <a:prstGeom prst="ellipse">
            <a:avLst/>
          </a:prstGeom>
          <a:solidFill>
            <a:srgbClr val="CBEDFD"/>
          </a:solidFill>
          <a:ln w="114300" cap="flat" cmpd="sng">
            <a:solidFill>
              <a:srgbClr val="8CE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"/>
          <p:cNvSpPr/>
          <p:nvPr/>
        </p:nvSpPr>
        <p:spPr>
          <a:xfrm rot="-4500608">
            <a:off x="6358643" y="421944"/>
            <a:ext cx="454672" cy="45467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7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194" name="Google Shape;194;p17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17"/>
          <p:cNvSpPr>
            <a:spLocks noGrp="1"/>
          </p:cNvSpPr>
          <p:nvPr>
            <p:ph type="pic" idx="2"/>
          </p:nvPr>
        </p:nvSpPr>
        <p:spPr>
          <a:xfrm>
            <a:off x="5380250" y="1057500"/>
            <a:ext cx="3028500" cy="3028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1" name="Google Shape;221;p17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222" name="Google Shape;222;p17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223" name="Google Shape;223;p17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7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3">
  <p:cSld name="TITLE_AND_BODY_2_3">
    <p:bg>
      <p:bgPr>
        <a:solidFill>
          <a:srgbClr val="FFE6EA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>
            <a:spLocks noGrp="1"/>
          </p:cNvSpPr>
          <p:nvPr>
            <p:ph type="title"/>
          </p:nvPr>
        </p:nvSpPr>
        <p:spPr>
          <a:xfrm>
            <a:off x="311700" y="1069950"/>
            <a:ext cx="480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500"/>
              <a:buFont typeface="Public Sans"/>
              <a:buNone/>
              <a:defRPr sz="25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body" idx="1"/>
          </p:nvPr>
        </p:nvSpPr>
        <p:spPr>
          <a:xfrm>
            <a:off x="311700" y="1642650"/>
            <a:ext cx="4393200" cy="24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8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228" name="Google Shape;228;p18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18"/>
          <p:cNvSpPr/>
          <p:nvPr/>
        </p:nvSpPr>
        <p:spPr>
          <a:xfrm rot="6299612">
            <a:off x="8479187" y="3116434"/>
            <a:ext cx="1337019" cy="1337019"/>
          </a:xfrm>
          <a:prstGeom prst="ellipse">
            <a:avLst/>
          </a:prstGeom>
          <a:noFill/>
          <a:ln w="114300" cap="flat" cmpd="sng">
            <a:solidFill>
              <a:srgbClr val="FFB8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"/>
          <p:cNvSpPr/>
          <p:nvPr/>
        </p:nvSpPr>
        <p:spPr>
          <a:xfrm rot="6299392">
            <a:off x="8920369" y="3557626"/>
            <a:ext cx="454672" cy="45467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4799163" y="4891416"/>
            <a:ext cx="1037100" cy="1037400"/>
          </a:xfrm>
          <a:prstGeom prst="ellipse">
            <a:avLst/>
          </a:prstGeom>
          <a:noFill/>
          <a:ln w="152400" cap="flat" cmpd="sng">
            <a:solidFill>
              <a:srgbClr val="D71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"/>
          <p:cNvSpPr/>
          <p:nvPr/>
        </p:nvSpPr>
        <p:spPr>
          <a:xfrm>
            <a:off x="4569912" y="4662058"/>
            <a:ext cx="1495200" cy="1496400"/>
          </a:xfrm>
          <a:prstGeom prst="ellipse">
            <a:avLst/>
          </a:prstGeom>
          <a:noFill/>
          <a:ln w="152400" cap="flat" cmpd="sng">
            <a:solidFill>
              <a:srgbClr val="D71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18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235" name="Google Shape;235;p18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8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262" name="Google Shape;262;p18"/>
          <p:cNvGrpSpPr/>
          <p:nvPr/>
        </p:nvGrpSpPr>
        <p:grpSpPr>
          <a:xfrm>
            <a:off x="5154886" y="1337295"/>
            <a:ext cx="3393969" cy="3060795"/>
            <a:chOff x="1517475" y="789875"/>
            <a:chExt cx="4585825" cy="4135650"/>
          </a:xfrm>
        </p:grpSpPr>
        <p:sp>
          <p:nvSpPr>
            <p:cNvPr id="263" name="Google Shape;263;p18"/>
            <p:cNvSpPr/>
            <p:nvPr/>
          </p:nvSpPr>
          <p:spPr>
            <a:xfrm>
              <a:off x="1893975" y="871300"/>
              <a:ext cx="4054625" cy="4054225"/>
            </a:xfrm>
            <a:custGeom>
              <a:avLst/>
              <a:gdLst/>
              <a:ahLst/>
              <a:cxnLst/>
              <a:rect l="l" t="t" r="r" b="b"/>
              <a:pathLst>
                <a:path w="162185" h="162169" extrusionOk="0">
                  <a:moveTo>
                    <a:pt x="13633" y="0"/>
                  </a:moveTo>
                  <a:lnTo>
                    <a:pt x="0" y="148535"/>
                  </a:lnTo>
                  <a:lnTo>
                    <a:pt x="148536" y="162168"/>
                  </a:lnTo>
                  <a:lnTo>
                    <a:pt x="162184" y="13633"/>
                  </a:lnTo>
                  <a:lnTo>
                    <a:pt x="13633" y="0"/>
                  </a:ln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1830000" y="807700"/>
              <a:ext cx="4054625" cy="4054625"/>
            </a:xfrm>
            <a:custGeom>
              <a:avLst/>
              <a:gdLst/>
              <a:ahLst/>
              <a:cxnLst/>
              <a:rect l="l" t="t" r="r" b="b"/>
              <a:pathLst>
                <a:path w="162185" h="162185" extrusionOk="0">
                  <a:moveTo>
                    <a:pt x="13633" y="1"/>
                  </a:moveTo>
                  <a:lnTo>
                    <a:pt x="0" y="148536"/>
                  </a:lnTo>
                  <a:lnTo>
                    <a:pt x="148536" y="162184"/>
                  </a:lnTo>
                  <a:lnTo>
                    <a:pt x="162184" y="13634"/>
                  </a:lnTo>
                  <a:lnTo>
                    <a:pt x="136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2411900" y="1257400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5" y="0"/>
                  </a:moveTo>
                  <a:cubicBezTo>
                    <a:pt x="484" y="0"/>
                    <a:pt x="355" y="38"/>
                    <a:pt x="237" y="143"/>
                  </a:cubicBezTo>
                  <a:cubicBezTo>
                    <a:pt x="97" y="252"/>
                    <a:pt x="20" y="391"/>
                    <a:pt x="4" y="562"/>
                  </a:cubicBezTo>
                  <a:cubicBezTo>
                    <a:pt x="-11" y="717"/>
                    <a:pt x="20" y="872"/>
                    <a:pt x="144" y="1012"/>
                  </a:cubicBezTo>
                  <a:cubicBezTo>
                    <a:pt x="252" y="1151"/>
                    <a:pt x="392" y="1229"/>
                    <a:pt x="563" y="1244"/>
                  </a:cubicBezTo>
                  <a:cubicBezTo>
                    <a:pt x="587" y="1247"/>
                    <a:pt x="611" y="1248"/>
                    <a:pt x="634" y="1248"/>
                  </a:cubicBezTo>
                  <a:cubicBezTo>
                    <a:pt x="765" y="1248"/>
                    <a:pt x="894" y="1210"/>
                    <a:pt x="1012" y="1105"/>
                  </a:cubicBezTo>
                  <a:cubicBezTo>
                    <a:pt x="1152" y="996"/>
                    <a:pt x="1229" y="857"/>
                    <a:pt x="1245" y="686"/>
                  </a:cubicBezTo>
                  <a:cubicBezTo>
                    <a:pt x="1260" y="531"/>
                    <a:pt x="1229" y="376"/>
                    <a:pt x="1105" y="236"/>
                  </a:cubicBezTo>
                  <a:cubicBezTo>
                    <a:pt x="997" y="97"/>
                    <a:pt x="857" y="19"/>
                    <a:pt x="687" y="4"/>
                  </a:cubicBezTo>
                  <a:cubicBezTo>
                    <a:pt x="663" y="1"/>
                    <a:pt x="639" y="0"/>
                    <a:pt x="61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2607700" y="1275225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5" y="0"/>
                  </a:moveTo>
                  <a:cubicBezTo>
                    <a:pt x="484" y="0"/>
                    <a:pt x="355" y="39"/>
                    <a:pt x="237" y="144"/>
                  </a:cubicBezTo>
                  <a:cubicBezTo>
                    <a:pt x="98" y="252"/>
                    <a:pt x="20" y="392"/>
                    <a:pt x="5" y="562"/>
                  </a:cubicBezTo>
                  <a:cubicBezTo>
                    <a:pt x="-11" y="718"/>
                    <a:pt x="20" y="873"/>
                    <a:pt x="144" y="1012"/>
                  </a:cubicBezTo>
                  <a:cubicBezTo>
                    <a:pt x="253" y="1152"/>
                    <a:pt x="392" y="1229"/>
                    <a:pt x="563" y="1245"/>
                  </a:cubicBezTo>
                  <a:cubicBezTo>
                    <a:pt x="587" y="1247"/>
                    <a:pt x="611" y="1249"/>
                    <a:pt x="635" y="1249"/>
                  </a:cubicBezTo>
                  <a:cubicBezTo>
                    <a:pt x="766" y="1249"/>
                    <a:pt x="895" y="1210"/>
                    <a:pt x="1013" y="1105"/>
                  </a:cubicBezTo>
                  <a:cubicBezTo>
                    <a:pt x="1152" y="997"/>
                    <a:pt x="1230" y="857"/>
                    <a:pt x="1245" y="687"/>
                  </a:cubicBezTo>
                  <a:cubicBezTo>
                    <a:pt x="1261" y="531"/>
                    <a:pt x="1230" y="376"/>
                    <a:pt x="1106" y="237"/>
                  </a:cubicBezTo>
                  <a:cubicBezTo>
                    <a:pt x="997" y="97"/>
                    <a:pt x="858" y="20"/>
                    <a:pt x="687" y="4"/>
                  </a:cubicBezTo>
                  <a:cubicBezTo>
                    <a:pt x="663" y="2"/>
                    <a:pt x="639" y="0"/>
                    <a:pt x="61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2803925" y="12930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28" y="1"/>
                  </a:moveTo>
                  <a:cubicBezTo>
                    <a:pt x="492" y="1"/>
                    <a:pt x="358" y="48"/>
                    <a:pt x="236" y="143"/>
                  </a:cubicBezTo>
                  <a:cubicBezTo>
                    <a:pt x="112" y="267"/>
                    <a:pt x="34" y="391"/>
                    <a:pt x="3" y="577"/>
                  </a:cubicBezTo>
                  <a:cubicBezTo>
                    <a:pt x="-12" y="733"/>
                    <a:pt x="34" y="888"/>
                    <a:pt x="143" y="1012"/>
                  </a:cubicBezTo>
                  <a:cubicBezTo>
                    <a:pt x="267" y="1151"/>
                    <a:pt x="391" y="1229"/>
                    <a:pt x="577" y="1244"/>
                  </a:cubicBezTo>
                  <a:cubicBezTo>
                    <a:pt x="609" y="1251"/>
                    <a:pt x="641" y="1254"/>
                    <a:pt x="672" y="1254"/>
                  </a:cubicBezTo>
                  <a:cubicBezTo>
                    <a:pt x="794" y="1254"/>
                    <a:pt x="913" y="1207"/>
                    <a:pt x="1012" y="1120"/>
                  </a:cubicBezTo>
                  <a:cubicBezTo>
                    <a:pt x="1136" y="1012"/>
                    <a:pt x="1213" y="857"/>
                    <a:pt x="1244" y="686"/>
                  </a:cubicBezTo>
                  <a:cubicBezTo>
                    <a:pt x="1275" y="531"/>
                    <a:pt x="1229" y="376"/>
                    <a:pt x="1120" y="236"/>
                  </a:cubicBezTo>
                  <a:cubicBezTo>
                    <a:pt x="996" y="112"/>
                    <a:pt x="856" y="35"/>
                    <a:pt x="686" y="4"/>
                  </a:cubicBezTo>
                  <a:cubicBezTo>
                    <a:pt x="666" y="2"/>
                    <a:pt x="647" y="1"/>
                    <a:pt x="628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2999725" y="1311150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591" y="0"/>
                  </a:moveTo>
                  <a:cubicBezTo>
                    <a:pt x="468" y="0"/>
                    <a:pt x="347" y="47"/>
                    <a:pt x="236" y="134"/>
                  </a:cubicBezTo>
                  <a:cubicBezTo>
                    <a:pt x="112" y="258"/>
                    <a:pt x="35" y="382"/>
                    <a:pt x="4" y="568"/>
                  </a:cubicBezTo>
                  <a:cubicBezTo>
                    <a:pt x="-12" y="723"/>
                    <a:pt x="35" y="878"/>
                    <a:pt x="143" y="1018"/>
                  </a:cubicBezTo>
                  <a:cubicBezTo>
                    <a:pt x="267" y="1142"/>
                    <a:pt x="391" y="1219"/>
                    <a:pt x="578" y="1250"/>
                  </a:cubicBezTo>
                  <a:cubicBezTo>
                    <a:pt x="597" y="1252"/>
                    <a:pt x="616" y="1253"/>
                    <a:pt x="636" y="1253"/>
                  </a:cubicBezTo>
                  <a:cubicBezTo>
                    <a:pt x="771" y="1253"/>
                    <a:pt x="903" y="1206"/>
                    <a:pt x="1012" y="1111"/>
                  </a:cubicBezTo>
                  <a:cubicBezTo>
                    <a:pt x="1151" y="1018"/>
                    <a:pt x="1213" y="863"/>
                    <a:pt x="1244" y="676"/>
                  </a:cubicBezTo>
                  <a:cubicBezTo>
                    <a:pt x="1276" y="521"/>
                    <a:pt x="1229" y="366"/>
                    <a:pt x="1120" y="242"/>
                  </a:cubicBezTo>
                  <a:cubicBezTo>
                    <a:pt x="996" y="103"/>
                    <a:pt x="857" y="25"/>
                    <a:pt x="686" y="10"/>
                  </a:cubicBezTo>
                  <a:cubicBezTo>
                    <a:pt x="654" y="3"/>
                    <a:pt x="623" y="0"/>
                    <a:pt x="591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3195525" y="1329125"/>
              <a:ext cx="31375" cy="31225"/>
            </a:xfrm>
            <a:custGeom>
              <a:avLst/>
              <a:gdLst/>
              <a:ahLst/>
              <a:cxnLst/>
              <a:rect l="l" t="t" r="r" b="b"/>
              <a:pathLst>
                <a:path w="1255" h="1249" extrusionOk="0">
                  <a:moveTo>
                    <a:pt x="615" y="0"/>
                  </a:moveTo>
                  <a:cubicBezTo>
                    <a:pt x="484" y="0"/>
                    <a:pt x="355" y="39"/>
                    <a:pt x="237" y="144"/>
                  </a:cubicBezTo>
                  <a:cubicBezTo>
                    <a:pt x="113" y="252"/>
                    <a:pt x="35" y="392"/>
                    <a:pt x="4" y="562"/>
                  </a:cubicBezTo>
                  <a:cubicBezTo>
                    <a:pt x="-11" y="717"/>
                    <a:pt x="20" y="873"/>
                    <a:pt x="144" y="1012"/>
                  </a:cubicBezTo>
                  <a:cubicBezTo>
                    <a:pt x="252" y="1152"/>
                    <a:pt x="392" y="1229"/>
                    <a:pt x="578" y="1245"/>
                  </a:cubicBezTo>
                  <a:cubicBezTo>
                    <a:pt x="602" y="1247"/>
                    <a:pt x="626" y="1248"/>
                    <a:pt x="650" y="1248"/>
                  </a:cubicBezTo>
                  <a:cubicBezTo>
                    <a:pt x="780" y="1248"/>
                    <a:pt x="907" y="1210"/>
                    <a:pt x="1012" y="1105"/>
                  </a:cubicBezTo>
                  <a:cubicBezTo>
                    <a:pt x="1152" y="1012"/>
                    <a:pt x="1229" y="857"/>
                    <a:pt x="1245" y="686"/>
                  </a:cubicBezTo>
                  <a:cubicBezTo>
                    <a:pt x="1276" y="531"/>
                    <a:pt x="1229" y="376"/>
                    <a:pt x="1121" y="237"/>
                  </a:cubicBezTo>
                  <a:cubicBezTo>
                    <a:pt x="997" y="97"/>
                    <a:pt x="857" y="19"/>
                    <a:pt x="686" y="4"/>
                  </a:cubicBezTo>
                  <a:cubicBezTo>
                    <a:pt x="662" y="2"/>
                    <a:pt x="639" y="0"/>
                    <a:pt x="61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3391350" y="13473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28" y="0"/>
                  </a:moveTo>
                  <a:cubicBezTo>
                    <a:pt x="492" y="0"/>
                    <a:pt x="358" y="48"/>
                    <a:pt x="236" y="143"/>
                  </a:cubicBezTo>
                  <a:cubicBezTo>
                    <a:pt x="112" y="267"/>
                    <a:pt x="34" y="391"/>
                    <a:pt x="3" y="577"/>
                  </a:cubicBezTo>
                  <a:cubicBezTo>
                    <a:pt x="-12" y="732"/>
                    <a:pt x="34" y="887"/>
                    <a:pt x="143" y="1011"/>
                  </a:cubicBezTo>
                  <a:cubicBezTo>
                    <a:pt x="267" y="1151"/>
                    <a:pt x="391" y="1228"/>
                    <a:pt x="577" y="1244"/>
                  </a:cubicBezTo>
                  <a:cubicBezTo>
                    <a:pt x="609" y="1250"/>
                    <a:pt x="641" y="1253"/>
                    <a:pt x="672" y="1253"/>
                  </a:cubicBezTo>
                  <a:cubicBezTo>
                    <a:pt x="794" y="1253"/>
                    <a:pt x="913" y="1206"/>
                    <a:pt x="1012" y="1120"/>
                  </a:cubicBezTo>
                  <a:cubicBezTo>
                    <a:pt x="1151" y="996"/>
                    <a:pt x="1229" y="856"/>
                    <a:pt x="1244" y="685"/>
                  </a:cubicBezTo>
                  <a:cubicBezTo>
                    <a:pt x="1275" y="530"/>
                    <a:pt x="1229" y="375"/>
                    <a:pt x="1120" y="236"/>
                  </a:cubicBezTo>
                  <a:cubicBezTo>
                    <a:pt x="996" y="111"/>
                    <a:pt x="856" y="34"/>
                    <a:pt x="686" y="3"/>
                  </a:cubicBezTo>
                  <a:cubicBezTo>
                    <a:pt x="666" y="1"/>
                    <a:pt x="647" y="0"/>
                    <a:pt x="628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3587150" y="13654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591" y="0"/>
                  </a:moveTo>
                  <a:cubicBezTo>
                    <a:pt x="468" y="0"/>
                    <a:pt x="347" y="48"/>
                    <a:pt x="236" y="134"/>
                  </a:cubicBezTo>
                  <a:cubicBezTo>
                    <a:pt x="112" y="258"/>
                    <a:pt x="35" y="398"/>
                    <a:pt x="4" y="568"/>
                  </a:cubicBezTo>
                  <a:cubicBezTo>
                    <a:pt x="-12" y="723"/>
                    <a:pt x="35" y="878"/>
                    <a:pt x="143" y="1018"/>
                  </a:cubicBezTo>
                  <a:cubicBezTo>
                    <a:pt x="252" y="1142"/>
                    <a:pt x="391" y="1220"/>
                    <a:pt x="578" y="1251"/>
                  </a:cubicBezTo>
                  <a:cubicBezTo>
                    <a:pt x="597" y="1253"/>
                    <a:pt x="616" y="1254"/>
                    <a:pt x="636" y="1254"/>
                  </a:cubicBezTo>
                  <a:cubicBezTo>
                    <a:pt x="771" y="1254"/>
                    <a:pt x="903" y="1206"/>
                    <a:pt x="1012" y="1111"/>
                  </a:cubicBezTo>
                  <a:cubicBezTo>
                    <a:pt x="1151" y="987"/>
                    <a:pt x="1229" y="863"/>
                    <a:pt x="1245" y="677"/>
                  </a:cubicBezTo>
                  <a:cubicBezTo>
                    <a:pt x="1276" y="522"/>
                    <a:pt x="1229" y="367"/>
                    <a:pt x="1120" y="243"/>
                  </a:cubicBezTo>
                  <a:cubicBezTo>
                    <a:pt x="996" y="103"/>
                    <a:pt x="857" y="25"/>
                    <a:pt x="686" y="10"/>
                  </a:cubicBezTo>
                  <a:cubicBezTo>
                    <a:pt x="655" y="4"/>
                    <a:pt x="623" y="0"/>
                    <a:pt x="591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3782975" y="1383400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1"/>
                  </a:moveTo>
                  <a:cubicBezTo>
                    <a:pt x="483" y="1"/>
                    <a:pt x="354" y="39"/>
                    <a:pt x="236" y="144"/>
                  </a:cubicBezTo>
                  <a:cubicBezTo>
                    <a:pt x="112" y="252"/>
                    <a:pt x="34" y="392"/>
                    <a:pt x="3" y="563"/>
                  </a:cubicBezTo>
                  <a:cubicBezTo>
                    <a:pt x="-12" y="718"/>
                    <a:pt x="34" y="873"/>
                    <a:pt x="143" y="1012"/>
                  </a:cubicBezTo>
                  <a:cubicBezTo>
                    <a:pt x="267" y="1152"/>
                    <a:pt x="391" y="1230"/>
                    <a:pt x="577" y="1245"/>
                  </a:cubicBezTo>
                  <a:cubicBezTo>
                    <a:pt x="601" y="1247"/>
                    <a:pt x="625" y="1249"/>
                    <a:pt x="649" y="1249"/>
                  </a:cubicBezTo>
                  <a:cubicBezTo>
                    <a:pt x="779" y="1249"/>
                    <a:pt x="906" y="1210"/>
                    <a:pt x="1011" y="1105"/>
                  </a:cubicBezTo>
                  <a:cubicBezTo>
                    <a:pt x="1151" y="997"/>
                    <a:pt x="1228" y="857"/>
                    <a:pt x="1244" y="687"/>
                  </a:cubicBezTo>
                  <a:cubicBezTo>
                    <a:pt x="1275" y="532"/>
                    <a:pt x="1228" y="377"/>
                    <a:pt x="1120" y="237"/>
                  </a:cubicBezTo>
                  <a:cubicBezTo>
                    <a:pt x="996" y="97"/>
                    <a:pt x="856" y="20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3978775" y="1401250"/>
              <a:ext cx="31200" cy="31225"/>
            </a:xfrm>
            <a:custGeom>
              <a:avLst/>
              <a:gdLst/>
              <a:ahLst/>
              <a:cxnLst/>
              <a:rect l="l" t="t" r="r" b="b"/>
              <a:pathLst>
                <a:path w="1248" h="1249" extrusionOk="0">
                  <a:moveTo>
                    <a:pt x="614" y="0"/>
                  </a:moveTo>
                  <a:cubicBezTo>
                    <a:pt x="483" y="0"/>
                    <a:pt x="354" y="38"/>
                    <a:pt x="236" y="143"/>
                  </a:cubicBezTo>
                  <a:cubicBezTo>
                    <a:pt x="96" y="252"/>
                    <a:pt x="34" y="391"/>
                    <a:pt x="3" y="562"/>
                  </a:cubicBezTo>
                  <a:cubicBezTo>
                    <a:pt x="-12" y="717"/>
                    <a:pt x="34" y="872"/>
                    <a:pt x="143" y="1012"/>
                  </a:cubicBezTo>
                  <a:cubicBezTo>
                    <a:pt x="267" y="1151"/>
                    <a:pt x="391" y="1229"/>
                    <a:pt x="577" y="1245"/>
                  </a:cubicBezTo>
                  <a:cubicBezTo>
                    <a:pt x="601" y="1247"/>
                    <a:pt x="625" y="1248"/>
                    <a:pt x="648" y="1248"/>
                  </a:cubicBezTo>
                  <a:cubicBezTo>
                    <a:pt x="776" y="1248"/>
                    <a:pt x="894" y="1210"/>
                    <a:pt x="1012" y="1105"/>
                  </a:cubicBezTo>
                  <a:cubicBezTo>
                    <a:pt x="1151" y="996"/>
                    <a:pt x="1229" y="857"/>
                    <a:pt x="1244" y="686"/>
                  </a:cubicBezTo>
                  <a:cubicBezTo>
                    <a:pt x="1260" y="531"/>
                    <a:pt x="1229" y="376"/>
                    <a:pt x="1120" y="236"/>
                  </a:cubicBezTo>
                  <a:cubicBezTo>
                    <a:pt x="996" y="97"/>
                    <a:pt x="856" y="19"/>
                    <a:pt x="686" y="4"/>
                  </a:cubicBezTo>
                  <a:cubicBezTo>
                    <a:pt x="662" y="1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4174975" y="1419100"/>
              <a:ext cx="31575" cy="31350"/>
            </a:xfrm>
            <a:custGeom>
              <a:avLst/>
              <a:gdLst/>
              <a:ahLst/>
              <a:cxnLst/>
              <a:rect l="l" t="t" r="r" b="b"/>
              <a:pathLst>
                <a:path w="1263" h="1254" extrusionOk="0">
                  <a:moveTo>
                    <a:pt x="628" y="0"/>
                  </a:moveTo>
                  <a:cubicBezTo>
                    <a:pt x="492" y="0"/>
                    <a:pt x="360" y="48"/>
                    <a:pt x="251" y="143"/>
                  </a:cubicBezTo>
                  <a:cubicBezTo>
                    <a:pt x="112" y="267"/>
                    <a:pt x="34" y="391"/>
                    <a:pt x="3" y="577"/>
                  </a:cubicBezTo>
                  <a:cubicBezTo>
                    <a:pt x="-12" y="732"/>
                    <a:pt x="34" y="887"/>
                    <a:pt x="143" y="1011"/>
                  </a:cubicBezTo>
                  <a:cubicBezTo>
                    <a:pt x="267" y="1151"/>
                    <a:pt x="407" y="1228"/>
                    <a:pt x="577" y="1244"/>
                  </a:cubicBezTo>
                  <a:cubicBezTo>
                    <a:pt x="609" y="1250"/>
                    <a:pt x="640" y="1253"/>
                    <a:pt x="672" y="1253"/>
                  </a:cubicBezTo>
                  <a:cubicBezTo>
                    <a:pt x="795" y="1253"/>
                    <a:pt x="916" y="1206"/>
                    <a:pt x="1027" y="1120"/>
                  </a:cubicBezTo>
                  <a:cubicBezTo>
                    <a:pt x="1135" y="996"/>
                    <a:pt x="1213" y="856"/>
                    <a:pt x="1260" y="686"/>
                  </a:cubicBezTo>
                  <a:cubicBezTo>
                    <a:pt x="1275" y="531"/>
                    <a:pt x="1229" y="375"/>
                    <a:pt x="1120" y="236"/>
                  </a:cubicBezTo>
                  <a:cubicBezTo>
                    <a:pt x="996" y="112"/>
                    <a:pt x="856" y="34"/>
                    <a:pt x="686" y="3"/>
                  </a:cubicBezTo>
                  <a:cubicBezTo>
                    <a:pt x="666" y="1"/>
                    <a:pt x="647" y="0"/>
                    <a:pt x="628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4371000" y="1437150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582" y="1"/>
                  </a:moveTo>
                  <a:cubicBezTo>
                    <a:pt x="460" y="1"/>
                    <a:pt x="342" y="48"/>
                    <a:pt x="243" y="134"/>
                  </a:cubicBezTo>
                  <a:cubicBezTo>
                    <a:pt x="103" y="258"/>
                    <a:pt x="26" y="382"/>
                    <a:pt x="10" y="568"/>
                  </a:cubicBezTo>
                  <a:cubicBezTo>
                    <a:pt x="-21" y="724"/>
                    <a:pt x="26" y="879"/>
                    <a:pt x="134" y="1018"/>
                  </a:cubicBezTo>
                  <a:cubicBezTo>
                    <a:pt x="258" y="1142"/>
                    <a:pt x="398" y="1220"/>
                    <a:pt x="568" y="1251"/>
                  </a:cubicBezTo>
                  <a:cubicBezTo>
                    <a:pt x="588" y="1253"/>
                    <a:pt x="607" y="1254"/>
                    <a:pt x="627" y="1254"/>
                  </a:cubicBezTo>
                  <a:cubicBezTo>
                    <a:pt x="762" y="1254"/>
                    <a:pt x="896" y="1206"/>
                    <a:pt x="1018" y="1111"/>
                  </a:cubicBezTo>
                  <a:cubicBezTo>
                    <a:pt x="1142" y="987"/>
                    <a:pt x="1204" y="863"/>
                    <a:pt x="1251" y="677"/>
                  </a:cubicBezTo>
                  <a:cubicBezTo>
                    <a:pt x="1266" y="522"/>
                    <a:pt x="1220" y="367"/>
                    <a:pt x="1111" y="243"/>
                  </a:cubicBezTo>
                  <a:cubicBezTo>
                    <a:pt x="987" y="103"/>
                    <a:pt x="848" y="26"/>
                    <a:pt x="677" y="10"/>
                  </a:cubicBezTo>
                  <a:cubicBezTo>
                    <a:pt x="645" y="4"/>
                    <a:pt x="614" y="1"/>
                    <a:pt x="582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4566600" y="1455125"/>
              <a:ext cx="31575" cy="31250"/>
            </a:xfrm>
            <a:custGeom>
              <a:avLst/>
              <a:gdLst/>
              <a:ahLst/>
              <a:cxnLst/>
              <a:rect l="l" t="t" r="r" b="b"/>
              <a:pathLst>
                <a:path w="1263" h="1250" extrusionOk="0">
                  <a:moveTo>
                    <a:pt x="614" y="1"/>
                  </a:moveTo>
                  <a:cubicBezTo>
                    <a:pt x="483" y="1"/>
                    <a:pt x="356" y="39"/>
                    <a:pt x="251" y="144"/>
                  </a:cubicBezTo>
                  <a:cubicBezTo>
                    <a:pt x="112" y="253"/>
                    <a:pt x="34" y="392"/>
                    <a:pt x="3" y="563"/>
                  </a:cubicBezTo>
                  <a:cubicBezTo>
                    <a:pt x="-13" y="718"/>
                    <a:pt x="34" y="873"/>
                    <a:pt x="143" y="1013"/>
                  </a:cubicBezTo>
                  <a:cubicBezTo>
                    <a:pt x="267" y="1152"/>
                    <a:pt x="406" y="1214"/>
                    <a:pt x="577" y="1245"/>
                  </a:cubicBezTo>
                  <a:cubicBezTo>
                    <a:pt x="601" y="1248"/>
                    <a:pt x="625" y="1249"/>
                    <a:pt x="649" y="1249"/>
                  </a:cubicBezTo>
                  <a:cubicBezTo>
                    <a:pt x="780" y="1249"/>
                    <a:pt x="909" y="1211"/>
                    <a:pt x="1027" y="1106"/>
                  </a:cubicBezTo>
                  <a:cubicBezTo>
                    <a:pt x="1151" y="997"/>
                    <a:pt x="1228" y="858"/>
                    <a:pt x="1259" y="687"/>
                  </a:cubicBezTo>
                  <a:cubicBezTo>
                    <a:pt x="1275" y="532"/>
                    <a:pt x="1228" y="377"/>
                    <a:pt x="1120" y="237"/>
                  </a:cubicBezTo>
                  <a:cubicBezTo>
                    <a:pt x="996" y="98"/>
                    <a:pt x="856" y="20"/>
                    <a:pt x="685" y="5"/>
                  </a:cubicBezTo>
                  <a:cubicBezTo>
                    <a:pt x="661" y="2"/>
                    <a:pt x="637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4762625" y="147297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0"/>
                  </a:moveTo>
                  <a:cubicBezTo>
                    <a:pt x="474" y="0"/>
                    <a:pt x="347" y="39"/>
                    <a:pt x="242" y="144"/>
                  </a:cubicBezTo>
                  <a:cubicBezTo>
                    <a:pt x="103" y="252"/>
                    <a:pt x="25" y="392"/>
                    <a:pt x="10" y="562"/>
                  </a:cubicBezTo>
                  <a:cubicBezTo>
                    <a:pt x="-21" y="717"/>
                    <a:pt x="25" y="873"/>
                    <a:pt x="134" y="1012"/>
                  </a:cubicBezTo>
                  <a:cubicBezTo>
                    <a:pt x="258" y="1152"/>
                    <a:pt x="398" y="1229"/>
                    <a:pt x="568" y="1245"/>
                  </a:cubicBezTo>
                  <a:cubicBezTo>
                    <a:pt x="592" y="1247"/>
                    <a:pt x="616" y="1248"/>
                    <a:pt x="640" y="1248"/>
                  </a:cubicBezTo>
                  <a:cubicBezTo>
                    <a:pt x="771" y="1248"/>
                    <a:pt x="900" y="1210"/>
                    <a:pt x="1018" y="1105"/>
                  </a:cubicBezTo>
                  <a:cubicBezTo>
                    <a:pt x="1142" y="1012"/>
                    <a:pt x="1220" y="857"/>
                    <a:pt x="1251" y="686"/>
                  </a:cubicBezTo>
                  <a:cubicBezTo>
                    <a:pt x="1266" y="531"/>
                    <a:pt x="1220" y="376"/>
                    <a:pt x="1111" y="237"/>
                  </a:cubicBezTo>
                  <a:cubicBezTo>
                    <a:pt x="987" y="97"/>
                    <a:pt x="863" y="20"/>
                    <a:pt x="677" y="4"/>
                  </a:cubicBezTo>
                  <a:cubicBezTo>
                    <a:pt x="653" y="2"/>
                    <a:pt x="629" y="0"/>
                    <a:pt x="60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4958425" y="1490800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605" y="1"/>
                  </a:moveTo>
                  <a:cubicBezTo>
                    <a:pt x="475" y="1"/>
                    <a:pt x="348" y="39"/>
                    <a:pt x="243" y="144"/>
                  </a:cubicBezTo>
                  <a:cubicBezTo>
                    <a:pt x="103" y="253"/>
                    <a:pt x="26" y="392"/>
                    <a:pt x="10" y="563"/>
                  </a:cubicBezTo>
                  <a:cubicBezTo>
                    <a:pt x="-21" y="733"/>
                    <a:pt x="26" y="889"/>
                    <a:pt x="134" y="1013"/>
                  </a:cubicBezTo>
                  <a:cubicBezTo>
                    <a:pt x="258" y="1152"/>
                    <a:pt x="398" y="1230"/>
                    <a:pt x="568" y="1245"/>
                  </a:cubicBezTo>
                  <a:cubicBezTo>
                    <a:pt x="600" y="1252"/>
                    <a:pt x="632" y="1255"/>
                    <a:pt x="663" y="1255"/>
                  </a:cubicBezTo>
                  <a:cubicBezTo>
                    <a:pt x="786" y="1255"/>
                    <a:pt x="907" y="1208"/>
                    <a:pt x="1018" y="1121"/>
                  </a:cubicBezTo>
                  <a:cubicBezTo>
                    <a:pt x="1142" y="1013"/>
                    <a:pt x="1220" y="857"/>
                    <a:pt x="1251" y="687"/>
                  </a:cubicBezTo>
                  <a:cubicBezTo>
                    <a:pt x="1266" y="532"/>
                    <a:pt x="1220" y="377"/>
                    <a:pt x="1111" y="237"/>
                  </a:cubicBezTo>
                  <a:cubicBezTo>
                    <a:pt x="987" y="113"/>
                    <a:pt x="863" y="35"/>
                    <a:pt x="677" y="4"/>
                  </a:cubicBezTo>
                  <a:cubicBezTo>
                    <a:pt x="653" y="2"/>
                    <a:pt x="629" y="1"/>
                    <a:pt x="60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5154250" y="1508875"/>
              <a:ext cx="31350" cy="31150"/>
            </a:xfrm>
            <a:custGeom>
              <a:avLst/>
              <a:gdLst/>
              <a:ahLst/>
              <a:cxnLst/>
              <a:rect l="l" t="t" r="r" b="b"/>
              <a:pathLst>
                <a:path w="1254" h="1246" extrusionOk="0">
                  <a:moveTo>
                    <a:pt x="582" y="1"/>
                  </a:moveTo>
                  <a:cubicBezTo>
                    <a:pt x="459" y="1"/>
                    <a:pt x="341" y="48"/>
                    <a:pt x="242" y="134"/>
                  </a:cubicBezTo>
                  <a:cubicBezTo>
                    <a:pt x="103" y="259"/>
                    <a:pt x="25" y="398"/>
                    <a:pt x="9" y="569"/>
                  </a:cubicBezTo>
                  <a:cubicBezTo>
                    <a:pt x="-22" y="724"/>
                    <a:pt x="25" y="879"/>
                    <a:pt x="134" y="1003"/>
                  </a:cubicBezTo>
                  <a:cubicBezTo>
                    <a:pt x="258" y="1143"/>
                    <a:pt x="397" y="1220"/>
                    <a:pt x="568" y="1236"/>
                  </a:cubicBezTo>
                  <a:cubicBezTo>
                    <a:pt x="600" y="1242"/>
                    <a:pt x="631" y="1245"/>
                    <a:pt x="663" y="1245"/>
                  </a:cubicBezTo>
                  <a:cubicBezTo>
                    <a:pt x="786" y="1245"/>
                    <a:pt x="907" y="1198"/>
                    <a:pt x="1018" y="1112"/>
                  </a:cubicBezTo>
                  <a:cubicBezTo>
                    <a:pt x="1142" y="1003"/>
                    <a:pt x="1219" y="863"/>
                    <a:pt x="1250" y="677"/>
                  </a:cubicBezTo>
                  <a:cubicBezTo>
                    <a:pt x="1266" y="522"/>
                    <a:pt x="1219" y="367"/>
                    <a:pt x="1111" y="228"/>
                  </a:cubicBezTo>
                  <a:cubicBezTo>
                    <a:pt x="987" y="103"/>
                    <a:pt x="863" y="26"/>
                    <a:pt x="676" y="10"/>
                  </a:cubicBezTo>
                  <a:cubicBezTo>
                    <a:pt x="645" y="4"/>
                    <a:pt x="613" y="1"/>
                    <a:pt x="582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5350050" y="1527250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1"/>
                  </a:moveTo>
                  <a:cubicBezTo>
                    <a:pt x="474" y="1"/>
                    <a:pt x="347" y="39"/>
                    <a:pt x="242" y="144"/>
                  </a:cubicBezTo>
                  <a:cubicBezTo>
                    <a:pt x="103" y="253"/>
                    <a:pt x="25" y="392"/>
                    <a:pt x="10" y="563"/>
                  </a:cubicBezTo>
                  <a:cubicBezTo>
                    <a:pt x="-21" y="718"/>
                    <a:pt x="25" y="873"/>
                    <a:pt x="134" y="1012"/>
                  </a:cubicBezTo>
                  <a:cubicBezTo>
                    <a:pt x="258" y="1152"/>
                    <a:pt x="398" y="1230"/>
                    <a:pt x="568" y="1245"/>
                  </a:cubicBezTo>
                  <a:cubicBezTo>
                    <a:pt x="592" y="1248"/>
                    <a:pt x="616" y="1249"/>
                    <a:pt x="640" y="1249"/>
                  </a:cubicBezTo>
                  <a:cubicBezTo>
                    <a:pt x="771" y="1249"/>
                    <a:pt x="900" y="1210"/>
                    <a:pt x="1018" y="1106"/>
                  </a:cubicBezTo>
                  <a:cubicBezTo>
                    <a:pt x="1142" y="997"/>
                    <a:pt x="1220" y="857"/>
                    <a:pt x="1251" y="687"/>
                  </a:cubicBezTo>
                  <a:cubicBezTo>
                    <a:pt x="1266" y="532"/>
                    <a:pt x="1220" y="377"/>
                    <a:pt x="1111" y="237"/>
                  </a:cubicBezTo>
                  <a:cubicBezTo>
                    <a:pt x="987" y="97"/>
                    <a:pt x="847" y="20"/>
                    <a:pt x="677" y="4"/>
                  </a:cubicBezTo>
                  <a:cubicBezTo>
                    <a:pt x="653" y="2"/>
                    <a:pt x="629" y="1"/>
                    <a:pt x="60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5546375" y="1545100"/>
              <a:ext cx="31250" cy="31350"/>
            </a:xfrm>
            <a:custGeom>
              <a:avLst/>
              <a:gdLst/>
              <a:ahLst/>
              <a:cxnLst/>
              <a:rect l="l" t="t" r="r" b="b"/>
              <a:pathLst>
                <a:path w="1250" h="1254" extrusionOk="0">
                  <a:moveTo>
                    <a:pt x="615" y="0"/>
                  </a:moveTo>
                  <a:cubicBezTo>
                    <a:pt x="484" y="0"/>
                    <a:pt x="355" y="39"/>
                    <a:pt x="237" y="143"/>
                  </a:cubicBezTo>
                  <a:cubicBezTo>
                    <a:pt x="98" y="252"/>
                    <a:pt x="20" y="392"/>
                    <a:pt x="5" y="562"/>
                  </a:cubicBezTo>
                  <a:cubicBezTo>
                    <a:pt x="-11" y="717"/>
                    <a:pt x="20" y="888"/>
                    <a:pt x="144" y="1012"/>
                  </a:cubicBezTo>
                  <a:cubicBezTo>
                    <a:pt x="253" y="1152"/>
                    <a:pt x="392" y="1229"/>
                    <a:pt x="563" y="1245"/>
                  </a:cubicBezTo>
                  <a:cubicBezTo>
                    <a:pt x="594" y="1251"/>
                    <a:pt x="625" y="1254"/>
                    <a:pt x="656" y="1254"/>
                  </a:cubicBezTo>
                  <a:cubicBezTo>
                    <a:pt x="780" y="1254"/>
                    <a:pt x="901" y="1204"/>
                    <a:pt x="1013" y="1105"/>
                  </a:cubicBezTo>
                  <a:cubicBezTo>
                    <a:pt x="1121" y="996"/>
                    <a:pt x="1199" y="857"/>
                    <a:pt x="1245" y="686"/>
                  </a:cubicBezTo>
                  <a:cubicBezTo>
                    <a:pt x="1261" y="531"/>
                    <a:pt x="1230" y="376"/>
                    <a:pt x="1106" y="236"/>
                  </a:cubicBezTo>
                  <a:cubicBezTo>
                    <a:pt x="997" y="112"/>
                    <a:pt x="858" y="35"/>
                    <a:pt x="687" y="4"/>
                  </a:cubicBezTo>
                  <a:cubicBezTo>
                    <a:pt x="663" y="1"/>
                    <a:pt x="639" y="0"/>
                    <a:pt x="61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2382825" y="1574175"/>
              <a:ext cx="31225" cy="31375"/>
            </a:xfrm>
            <a:custGeom>
              <a:avLst/>
              <a:gdLst/>
              <a:ahLst/>
              <a:cxnLst/>
              <a:rect l="l" t="t" r="r" b="b"/>
              <a:pathLst>
                <a:path w="1249" h="1255" extrusionOk="0">
                  <a:moveTo>
                    <a:pt x="614" y="0"/>
                  </a:moveTo>
                  <a:cubicBezTo>
                    <a:pt x="484" y="0"/>
                    <a:pt x="355" y="39"/>
                    <a:pt x="237" y="144"/>
                  </a:cubicBezTo>
                  <a:cubicBezTo>
                    <a:pt x="97" y="252"/>
                    <a:pt x="19" y="392"/>
                    <a:pt x="4" y="562"/>
                  </a:cubicBezTo>
                  <a:cubicBezTo>
                    <a:pt x="-12" y="717"/>
                    <a:pt x="19" y="888"/>
                    <a:pt x="144" y="1012"/>
                  </a:cubicBezTo>
                  <a:cubicBezTo>
                    <a:pt x="252" y="1152"/>
                    <a:pt x="392" y="1229"/>
                    <a:pt x="562" y="1245"/>
                  </a:cubicBezTo>
                  <a:cubicBezTo>
                    <a:pt x="593" y="1251"/>
                    <a:pt x="624" y="1254"/>
                    <a:pt x="655" y="1254"/>
                  </a:cubicBezTo>
                  <a:cubicBezTo>
                    <a:pt x="779" y="1254"/>
                    <a:pt x="900" y="1204"/>
                    <a:pt x="1012" y="1105"/>
                  </a:cubicBezTo>
                  <a:cubicBezTo>
                    <a:pt x="1152" y="997"/>
                    <a:pt x="1229" y="857"/>
                    <a:pt x="1245" y="686"/>
                  </a:cubicBezTo>
                  <a:cubicBezTo>
                    <a:pt x="1260" y="531"/>
                    <a:pt x="1229" y="376"/>
                    <a:pt x="1105" y="237"/>
                  </a:cubicBezTo>
                  <a:cubicBezTo>
                    <a:pt x="997" y="113"/>
                    <a:pt x="857" y="35"/>
                    <a:pt x="686" y="4"/>
                  </a:cubicBezTo>
                  <a:cubicBezTo>
                    <a:pt x="662" y="2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2578625" y="1592250"/>
              <a:ext cx="31225" cy="31350"/>
            </a:xfrm>
            <a:custGeom>
              <a:avLst/>
              <a:gdLst/>
              <a:ahLst/>
              <a:cxnLst/>
              <a:rect l="l" t="t" r="r" b="b"/>
              <a:pathLst>
                <a:path w="1249" h="1254" extrusionOk="0">
                  <a:moveTo>
                    <a:pt x="592" y="1"/>
                  </a:moveTo>
                  <a:cubicBezTo>
                    <a:pt x="469" y="1"/>
                    <a:pt x="348" y="48"/>
                    <a:pt x="237" y="134"/>
                  </a:cubicBezTo>
                  <a:cubicBezTo>
                    <a:pt x="97" y="258"/>
                    <a:pt x="20" y="398"/>
                    <a:pt x="4" y="568"/>
                  </a:cubicBezTo>
                  <a:cubicBezTo>
                    <a:pt x="-11" y="723"/>
                    <a:pt x="20" y="879"/>
                    <a:pt x="144" y="1018"/>
                  </a:cubicBezTo>
                  <a:cubicBezTo>
                    <a:pt x="252" y="1142"/>
                    <a:pt x="392" y="1220"/>
                    <a:pt x="563" y="1251"/>
                  </a:cubicBezTo>
                  <a:cubicBezTo>
                    <a:pt x="582" y="1253"/>
                    <a:pt x="601" y="1254"/>
                    <a:pt x="621" y="1254"/>
                  </a:cubicBezTo>
                  <a:cubicBezTo>
                    <a:pt x="756" y="1254"/>
                    <a:pt x="890" y="1206"/>
                    <a:pt x="1012" y="1111"/>
                  </a:cubicBezTo>
                  <a:cubicBezTo>
                    <a:pt x="1152" y="987"/>
                    <a:pt x="1230" y="863"/>
                    <a:pt x="1245" y="677"/>
                  </a:cubicBezTo>
                  <a:cubicBezTo>
                    <a:pt x="1261" y="522"/>
                    <a:pt x="1230" y="367"/>
                    <a:pt x="1105" y="243"/>
                  </a:cubicBezTo>
                  <a:cubicBezTo>
                    <a:pt x="997" y="103"/>
                    <a:pt x="857" y="25"/>
                    <a:pt x="687" y="10"/>
                  </a:cubicBezTo>
                  <a:cubicBezTo>
                    <a:pt x="655" y="4"/>
                    <a:pt x="623" y="1"/>
                    <a:pt x="592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2774850" y="161022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1"/>
                  </a:moveTo>
                  <a:cubicBezTo>
                    <a:pt x="483" y="1"/>
                    <a:pt x="354" y="39"/>
                    <a:pt x="236" y="144"/>
                  </a:cubicBezTo>
                  <a:cubicBezTo>
                    <a:pt x="112" y="253"/>
                    <a:pt x="34" y="392"/>
                    <a:pt x="3" y="563"/>
                  </a:cubicBezTo>
                  <a:cubicBezTo>
                    <a:pt x="-12" y="718"/>
                    <a:pt x="34" y="873"/>
                    <a:pt x="143" y="1013"/>
                  </a:cubicBezTo>
                  <a:cubicBezTo>
                    <a:pt x="267" y="1152"/>
                    <a:pt x="391" y="1214"/>
                    <a:pt x="577" y="1245"/>
                  </a:cubicBezTo>
                  <a:cubicBezTo>
                    <a:pt x="601" y="1248"/>
                    <a:pt x="625" y="1249"/>
                    <a:pt x="649" y="1249"/>
                  </a:cubicBezTo>
                  <a:cubicBezTo>
                    <a:pt x="779" y="1249"/>
                    <a:pt x="906" y="1210"/>
                    <a:pt x="1011" y="1106"/>
                  </a:cubicBezTo>
                  <a:cubicBezTo>
                    <a:pt x="1135" y="997"/>
                    <a:pt x="1213" y="857"/>
                    <a:pt x="1244" y="687"/>
                  </a:cubicBezTo>
                  <a:cubicBezTo>
                    <a:pt x="1275" y="532"/>
                    <a:pt x="1228" y="377"/>
                    <a:pt x="1120" y="237"/>
                  </a:cubicBezTo>
                  <a:cubicBezTo>
                    <a:pt x="996" y="97"/>
                    <a:pt x="856" y="20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2970650" y="162807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0"/>
                  </a:moveTo>
                  <a:cubicBezTo>
                    <a:pt x="483" y="0"/>
                    <a:pt x="354" y="39"/>
                    <a:pt x="236" y="143"/>
                  </a:cubicBezTo>
                  <a:cubicBezTo>
                    <a:pt x="112" y="252"/>
                    <a:pt x="35" y="392"/>
                    <a:pt x="4" y="562"/>
                  </a:cubicBezTo>
                  <a:cubicBezTo>
                    <a:pt x="-12" y="717"/>
                    <a:pt x="35" y="872"/>
                    <a:pt x="143" y="1012"/>
                  </a:cubicBezTo>
                  <a:cubicBezTo>
                    <a:pt x="267" y="1152"/>
                    <a:pt x="391" y="1229"/>
                    <a:pt x="577" y="1245"/>
                  </a:cubicBezTo>
                  <a:cubicBezTo>
                    <a:pt x="601" y="1247"/>
                    <a:pt x="625" y="1248"/>
                    <a:pt x="649" y="1248"/>
                  </a:cubicBezTo>
                  <a:cubicBezTo>
                    <a:pt x="780" y="1248"/>
                    <a:pt x="907" y="1210"/>
                    <a:pt x="1012" y="1105"/>
                  </a:cubicBezTo>
                  <a:cubicBezTo>
                    <a:pt x="1151" y="1012"/>
                    <a:pt x="1213" y="857"/>
                    <a:pt x="1244" y="686"/>
                  </a:cubicBezTo>
                  <a:cubicBezTo>
                    <a:pt x="1275" y="531"/>
                    <a:pt x="1229" y="376"/>
                    <a:pt x="1120" y="237"/>
                  </a:cubicBezTo>
                  <a:cubicBezTo>
                    <a:pt x="996" y="97"/>
                    <a:pt x="857" y="19"/>
                    <a:pt x="686" y="4"/>
                  </a:cubicBezTo>
                  <a:cubicBezTo>
                    <a:pt x="662" y="1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3166450" y="1645900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14" y="1"/>
                  </a:moveTo>
                  <a:cubicBezTo>
                    <a:pt x="484" y="1"/>
                    <a:pt x="354" y="39"/>
                    <a:pt x="236" y="144"/>
                  </a:cubicBezTo>
                  <a:cubicBezTo>
                    <a:pt x="112" y="252"/>
                    <a:pt x="35" y="392"/>
                    <a:pt x="4" y="563"/>
                  </a:cubicBezTo>
                  <a:cubicBezTo>
                    <a:pt x="-12" y="733"/>
                    <a:pt x="19" y="888"/>
                    <a:pt x="143" y="1012"/>
                  </a:cubicBezTo>
                  <a:cubicBezTo>
                    <a:pt x="252" y="1152"/>
                    <a:pt x="392" y="1230"/>
                    <a:pt x="578" y="1245"/>
                  </a:cubicBezTo>
                  <a:cubicBezTo>
                    <a:pt x="609" y="1251"/>
                    <a:pt x="641" y="1255"/>
                    <a:pt x="672" y="1255"/>
                  </a:cubicBezTo>
                  <a:cubicBezTo>
                    <a:pt x="795" y="1255"/>
                    <a:pt x="913" y="1207"/>
                    <a:pt x="1012" y="1121"/>
                  </a:cubicBezTo>
                  <a:cubicBezTo>
                    <a:pt x="1152" y="1012"/>
                    <a:pt x="1229" y="857"/>
                    <a:pt x="1245" y="687"/>
                  </a:cubicBezTo>
                  <a:cubicBezTo>
                    <a:pt x="1276" y="532"/>
                    <a:pt x="1229" y="377"/>
                    <a:pt x="1121" y="237"/>
                  </a:cubicBezTo>
                  <a:cubicBezTo>
                    <a:pt x="996" y="113"/>
                    <a:pt x="857" y="35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3362275" y="1663975"/>
              <a:ext cx="31350" cy="31125"/>
            </a:xfrm>
            <a:custGeom>
              <a:avLst/>
              <a:gdLst/>
              <a:ahLst/>
              <a:cxnLst/>
              <a:rect l="l" t="t" r="r" b="b"/>
              <a:pathLst>
                <a:path w="1254" h="1245" extrusionOk="0">
                  <a:moveTo>
                    <a:pt x="591" y="1"/>
                  </a:moveTo>
                  <a:cubicBezTo>
                    <a:pt x="468" y="1"/>
                    <a:pt x="347" y="48"/>
                    <a:pt x="236" y="134"/>
                  </a:cubicBezTo>
                  <a:cubicBezTo>
                    <a:pt x="112" y="258"/>
                    <a:pt x="34" y="398"/>
                    <a:pt x="3" y="569"/>
                  </a:cubicBezTo>
                  <a:cubicBezTo>
                    <a:pt x="-12" y="724"/>
                    <a:pt x="34" y="879"/>
                    <a:pt x="143" y="1003"/>
                  </a:cubicBezTo>
                  <a:cubicBezTo>
                    <a:pt x="267" y="1142"/>
                    <a:pt x="391" y="1220"/>
                    <a:pt x="577" y="1236"/>
                  </a:cubicBezTo>
                  <a:cubicBezTo>
                    <a:pt x="609" y="1242"/>
                    <a:pt x="640" y="1245"/>
                    <a:pt x="672" y="1245"/>
                  </a:cubicBezTo>
                  <a:cubicBezTo>
                    <a:pt x="794" y="1245"/>
                    <a:pt x="913" y="1198"/>
                    <a:pt x="1011" y="1111"/>
                  </a:cubicBezTo>
                  <a:cubicBezTo>
                    <a:pt x="1151" y="1003"/>
                    <a:pt x="1228" y="879"/>
                    <a:pt x="1244" y="677"/>
                  </a:cubicBezTo>
                  <a:cubicBezTo>
                    <a:pt x="1275" y="522"/>
                    <a:pt x="1228" y="367"/>
                    <a:pt x="1120" y="227"/>
                  </a:cubicBezTo>
                  <a:cubicBezTo>
                    <a:pt x="996" y="103"/>
                    <a:pt x="856" y="26"/>
                    <a:pt x="686" y="10"/>
                  </a:cubicBezTo>
                  <a:cubicBezTo>
                    <a:pt x="654" y="4"/>
                    <a:pt x="622" y="1"/>
                    <a:pt x="591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3558075" y="1682350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1"/>
                  </a:moveTo>
                  <a:cubicBezTo>
                    <a:pt x="483" y="1"/>
                    <a:pt x="354" y="39"/>
                    <a:pt x="236" y="144"/>
                  </a:cubicBezTo>
                  <a:cubicBezTo>
                    <a:pt x="112" y="252"/>
                    <a:pt x="35" y="392"/>
                    <a:pt x="4" y="563"/>
                  </a:cubicBezTo>
                  <a:cubicBezTo>
                    <a:pt x="-12" y="718"/>
                    <a:pt x="35" y="873"/>
                    <a:pt x="143" y="1012"/>
                  </a:cubicBezTo>
                  <a:cubicBezTo>
                    <a:pt x="252" y="1152"/>
                    <a:pt x="391" y="1229"/>
                    <a:pt x="577" y="1245"/>
                  </a:cubicBezTo>
                  <a:cubicBezTo>
                    <a:pt x="601" y="1247"/>
                    <a:pt x="625" y="1249"/>
                    <a:pt x="649" y="1249"/>
                  </a:cubicBezTo>
                  <a:cubicBezTo>
                    <a:pt x="780" y="1249"/>
                    <a:pt x="907" y="1210"/>
                    <a:pt x="1012" y="1105"/>
                  </a:cubicBezTo>
                  <a:cubicBezTo>
                    <a:pt x="1151" y="997"/>
                    <a:pt x="1229" y="857"/>
                    <a:pt x="1244" y="687"/>
                  </a:cubicBezTo>
                  <a:cubicBezTo>
                    <a:pt x="1275" y="532"/>
                    <a:pt x="1229" y="376"/>
                    <a:pt x="1120" y="237"/>
                  </a:cubicBezTo>
                  <a:cubicBezTo>
                    <a:pt x="996" y="97"/>
                    <a:pt x="857" y="20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3753875" y="1700175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14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112" y="253"/>
                    <a:pt x="35" y="392"/>
                    <a:pt x="4" y="563"/>
                  </a:cubicBezTo>
                  <a:cubicBezTo>
                    <a:pt x="-12" y="718"/>
                    <a:pt x="35" y="889"/>
                    <a:pt x="143" y="1013"/>
                  </a:cubicBezTo>
                  <a:cubicBezTo>
                    <a:pt x="268" y="1152"/>
                    <a:pt x="392" y="1230"/>
                    <a:pt x="578" y="1245"/>
                  </a:cubicBezTo>
                  <a:cubicBezTo>
                    <a:pt x="609" y="1252"/>
                    <a:pt x="640" y="1255"/>
                    <a:pt x="671" y="1255"/>
                  </a:cubicBezTo>
                  <a:cubicBezTo>
                    <a:pt x="794" y="1255"/>
                    <a:pt x="913" y="1205"/>
                    <a:pt x="1012" y="1106"/>
                  </a:cubicBezTo>
                  <a:cubicBezTo>
                    <a:pt x="1152" y="997"/>
                    <a:pt x="1229" y="858"/>
                    <a:pt x="1245" y="687"/>
                  </a:cubicBezTo>
                  <a:cubicBezTo>
                    <a:pt x="1276" y="532"/>
                    <a:pt x="1229" y="377"/>
                    <a:pt x="1121" y="237"/>
                  </a:cubicBezTo>
                  <a:cubicBezTo>
                    <a:pt x="996" y="113"/>
                    <a:pt x="857" y="36"/>
                    <a:pt x="686" y="5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3949700" y="1718275"/>
              <a:ext cx="31200" cy="31350"/>
            </a:xfrm>
            <a:custGeom>
              <a:avLst/>
              <a:gdLst/>
              <a:ahLst/>
              <a:cxnLst/>
              <a:rect l="l" t="t" r="r" b="b"/>
              <a:pathLst>
                <a:path w="1248" h="1254" extrusionOk="0">
                  <a:moveTo>
                    <a:pt x="591" y="0"/>
                  </a:moveTo>
                  <a:cubicBezTo>
                    <a:pt x="468" y="0"/>
                    <a:pt x="347" y="47"/>
                    <a:pt x="236" y="134"/>
                  </a:cubicBezTo>
                  <a:cubicBezTo>
                    <a:pt x="96" y="258"/>
                    <a:pt x="34" y="397"/>
                    <a:pt x="3" y="568"/>
                  </a:cubicBezTo>
                  <a:cubicBezTo>
                    <a:pt x="-12" y="723"/>
                    <a:pt x="34" y="878"/>
                    <a:pt x="143" y="1018"/>
                  </a:cubicBezTo>
                  <a:cubicBezTo>
                    <a:pt x="267" y="1142"/>
                    <a:pt x="391" y="1219"/>
                    <a:pt x="577" y="1250"/>
                  </a:cubicBezTo>
                  <a:cubicBezTo>
                    <a:pt x="596" y="1252"/>
                    <a:pt x="616" y="1253"/>
                    <a:pt x="635" y="1253"/>
                  </a:cubicBezTo>
                  <a:cubicBezTo>
                    <a:pt x="767" y="1253"/>
                    <a:pt x="889" y="1206"/>
                    <a:pt x="1011" y="1111"/>
                  </a:cubicBezTo>
                  <a:cubicBezTo>
                    <a:pt x="1151" y="987"/>
                    <a:pt x="1228" y="863"/>
                    <a:pt x="1244" y="677"/>
                  </a:cubicBezTo>
                  <a:cubicBezTo>
                    <a:pt x="1259" y="521"/>
                    <a:pt x="1228" y="366"/>
                    <a:pt x="1120" y="242"/>
                  </a:cubicBezTo>
                  <a:cubicBezTo>
                    <a:pt x="996" y="103"/>
                    <a:pt x="856" y="25"/>
                    <a:pt x="686" y="10"/>
                  </a:cubicBezTo>
                  <a:cubicBezTo>
                    <a:pt x="654" y="3"/>
                    <a:pt x="622" y="0"/>
                    <a:pt x="591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4145900" y="1736250"/>
              <a:ext cx="31575" cy="31225"/>
            </a:xfrm>
            <a:custGeom>
              <a:avLst/>
              <a:gdLst/>
              <a:ahLst/>
              <a:cxnLst/>
              <a:rect l="l" t="t" r="r" b="b"/>
              <a:pathLst>
                <a:path w="1263" h="1249" extrusionOk="0">
                  <a:moveTo>
                    <a:pt x="614" y="0"/>
                  </a:moveTo>
                  <a:cubicBezTo>
                    <a:pt x="483" y="0"/>
                    <a:pt x="356" y="39"/>
                    <a:pt x="251" y="144"/>
                  </a:cubicBezTo>
                  <a:cubicBezTo>
                    <a:pt x="112" y="252"/>
                    <a:pt x="34" y="392"/>
                    <a:pt x="3" y="562"/>
                  </a:cubicBezTo>
                  <a:cubicBezTo>
                    <a:pt x="-12" y="717"/>
                    <a:pt x="34" y="873"/>
                    <a:pt x="143" y="1012"/>
                  </a:cubicBezTo>
                  <a:cubicBezTo>
                    <a:pt x="267" y="1152"/>
                    <a:pt x="406" y="1214"/>
                    <a:pt x="577" y="1245"/>
                  </a:cubicBezTo>
                  <a:cubicBezTo>
                    <a:pt x="601" y="1247"/>
                    <a:pt x="625" y="1248"/>
                    <a:pt x="649" y="1248"/>
                  </a:cubicBezTo>
                  <a:cubicBezTo>
                    <a:pt x="780" y="1248"/>
                    <a:pt x="909" y="1210"/>
                    <a:pt x="1027" y="1105"/>
                  </a:cubicBezTo>
                  <a:cubicBezTo>
                    <a:pt x="1135" y="997"/>
                    <a:pt x="1213" y="857"/>
                    <a:pt x="1259" y="686"/>
                  </a:cubicBezTo>
                  <a:cubicBezTo>
                    <a:pt x="1275" y="531"/>
                    <a:pt x="1228" y="376"/>
                    <a:pt x="1120" y="237"/>
                  </a:cubicBezTo>
                  <a:cubicBezTo>
                    <a:pt x="996" y="97"/>
                    <a:pt x="856" y="20"/>
                    <a:pt x="685" y="4"/>
                  </a:cubicBezTo>
                  <a:cubicBezTo>
                    <a:pt x="661" y="2"/>
                    <a:pt x="637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4341700" y="1754075"/>
              <a:ext cx="31575" cy="31225"/>
            </a:xfrm>
            <a:custGeom>
              <a:avLst/>
              <a:gdLst/>
              <a:ahLst/>
              <a:cxnLst/>
              <a:rect l="l" t="t" r="r" b="b"/>
              <a:pathLst>
                <a:path w="1263" h="1249" extrusionOk="0">
                  <a:moveTo>
                    <a:pt x="614" y="1"/>
                  </a:moveTo>
                  <a:cubicBezTo>
                    <a:pt x="483" y="1"/>
                    <a:pt x="356" y="39"/>
                    <a:pt x="252" y="144"/>
                  </a:cubicBezTo>
                  <a:cubicBezTo>
                    <a:pt x="112" y="253"/>
                    <a:pt x="34" y="392"/>
                    <a:pt x="3" y="563"/>
                  </a:cubicBezTo>
                  <a:cubicBezTo>
                    <a:pt x="-12" y="718"/>
                    <a:pt x="34" y="873"/>
                    <a:pt x="143" y="1013"/>
                  </a:cubicBezTo>
                  <a:cubicBezTo>
                    <a:pt x="267" y="1152"/>
                    <a:pt x="407" y="1230"/>
                    <a:pt x="577" y="1245"/>
                  </a:cubicBezTo>
                  <a:cubicBezTo>
                    <a:pt x="601" y="1248"/>
                    <a:pt x="625" y="1249"/>
                    <a:pt x="649" y="1249"/>
                  </a:cubicBezTo>
                  <a:cubicBezTo>
                    <a:pt x="780" y="1249"/>
                    <a:pt x="909" y="1211"/>
                    <a:pt x="1027" y="1106"/>
                  </a:cubicBezTo>
                  <a:cubicBezTo>
                    <a:pt x="1151" y="997"/>
                    <a:pt x="1213" y="858"/>
                    <a:pt x="1260" y="687"/>
                  </a:cubicBezTo>
                  <a:cubicBezTo>
                    <a:pt x="1275" y="532"/>
                    <a:pt x="1229" y="377"/>
                    <a:pt x="1120" y="237"/>
                  </a:cubicBezTo>
                  <a:cubicBezTo>
                    <a:pt x="996" y="98"/>
                    <a:pt x="856" y="20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4537500" y="1771925"/>
              <a:ext cx="31575" cy="31375"/>
            </a:xfrm>
            <a:custGeom>
              <a:avLst/>
              <a:gdLst/>
              <a:ahLst/>
              <a:cxnLst/>
              <a:rect l="l" t="t" r="r" b="b"/>
              <a:pathLst>
                <a:path w="1263" h="1255" extrusionOk="0">
                  <a:moveTo>
                    <a:pt x="614" y="0"/>
                  </a:moveTo>
                  <a:cubicBezTo>
                    <a:pt x="484" y="0"/>
                    <a:pt x="357" y="39"/>
                    <a:pt x="252" y="144"/>
                  </a:cubicBezTo>
                  <a:cubicBezTo>
                    <a:pt x="112" y="252"/>
                    <a:pt x="35" y="392"/>
                    <a:pt x="4" y="562"/>
                  </a:cubicBezTo>
                  <a:cubicBezTo>
                    <a:pt x="-12" y="733"/>
                    <a:pt x="35" y="888"/>
                    <a:pt x="143" y="1012"/>
                  </a:cubicBezTo>
                  <a:cubicBezTo>
                    <a:pt x="267" y="1152"/>
                    <a:pt x="407" y="1229"/>
                    <a:pt x="578" y="1245"/>
                  </a:cubicBezTo>
                  <a:cubicBezTo>
                    <a:pt x="609" y="1251"/>
                    <a:pt x="641" y="1254"/>
                    <a:pt x="672" y="1254"/>
                  </a:cubicBezTo>
                  <a:cubicBezTo>
                    <a:pt x="795" y="1254"/>
                    <a:pt x="916" y="1207"/>
                    <a:pt x="1027" y="1121"/>
                  </a:cubicBezTo>
                  <a:cubicBezTo>
                    <a:pt x="1151" y="997"/>
                    <a:pt x="1229" y="857"/>
                    <a:pt x="1260" y="686"/>
                  </a:cubicBezTo>
                  <a:cubicBezTo>
                    <a:pt x="1276" y="531"/>
                    <a:pt x="1229" y="376"/>
                    <a:pt x="1120" y="237"/>
                  </a:cubicBezTo>
                  <a:cubicBezTo>
                    <a:pt x="996" y="112"/>
                    <a:pt x="857" y="35"/>
                    <a:pt x="686" y="4"/>
                  </a:cubicBezTo>
                  <a:cubicBezTo>
                    <a:pt x="662" y="2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4733550" y="1790000"/>
              <a:ext cx="31350" cy="31125"/>
            </a:xfrm>
            <a:custGeom>
              <a:avLst/>
              <a:gdLst/>
              <a:ahLst/>
              <a:cxnLst/>
              <a:rect l="l" t="t" r="r" b="b"/>
              <a:pathLst>
                <a:path w="1254" h="1245" extrusionOk="0">
                  <a:moveTo>
                    <a:pt x="582" y="0"/>
                  </a:moveTo>
                  <a:cubicBezTo>
                    <a:pt x="459" y="0"/>
                    <a:pt x="341" y="48"/>
                    <a:pt x="242" y="134"/>
                  </a:cubicBezTo>
                  <a:cubicBezTo>
                    <a:pt x="103" y="258"/>
                    <a:pt x="25" y="398"/>
                    <a:pt x="10" y="568"/>
                  </a:cubicBezTo>
                  <a:cubicBezTo>
                    <a:pt x="-21" y="723"/>
                    <a:pt x="25" y="878"/>
                    <a:pt x="134" y="1002"/>
                  </a:cubicBezTo>
                  <a:cubicBezTo>
                    <a:pt x="258" y="1142"/>
                    <a:pt x="397" y="1220"/>
                    <a:pt x="568" y="1235"/>
                  </a:cubicBezTo>
                  <a:cubicBezTo>
                    <a:pt x="600" y="1241"/>
                    <a:pt x="631" y="1245"/>
                    <a:pt x="663" y="1245"/>
                  </a:cubicBezTo>
                  <a:cubicBezTo>
                    <a:pt x="786" y="1245"/>
                    <a:pt x="907" y="1197"/>
                    <a:pt x="1018" y="1111"/>
                  </a:cubicBezTo>
                  <a:cubicBezTo>
                    <a:pt x="1142" y="987"/>
                    <a:pt x="1219" y="863"/>
                    <a:pt x="1250" y="677"/>
                  </a:cubicBezTo>
                  <a:cubicBezTo>
                    <a:pt x="1266" y="522"/>
                    <a:pt x="1219" y="367"/>
                    <a:pt x="1111" y="227"/>
                  </a:cubicBezTo>
                  <a:cubicBezTo>
                    <a:pt x="987" y="103"/>
                    <a:pt x="863" y="25"/>
                    <a:pt x="677" y="10"/>
                  </a:cubicBezTo>
                  <a:cubicBezTo>
                    <a:pt x="645" y="4"/>
                    <a:pt x="613" y="0"/>
                    <a:pt x="582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4929350" y="180797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1"/>
                  </a:moveTo>
                  <a:cubicBezTo>
                    <a:pt x="475" y="1"/>
                    <a:pt x="347" y="39"/>
                    <a:pt x="243" y="144"/>
                  </a:cubicBezTo>
                  <a:cubicBezTo>
                    <a:pt x="103" y="252"/>
                    <a:pt x="25" y="392"/>
                    <a:pt x="10" y="563"/>
                  </a:cubicBezTo>
                  <a:cubicBezTo>
                    <a:pt x="-21" y="718"/>
                    <a:pt x="25" y="873"/>
                    <a:pt x="134" y="1012"/>
                  </a:cubicBezTo>
                  <a:cubicBezTo>
                    <a:pt x="258" y="1152"/>
                    <a:pt x="398" y="1230"/>
                    <a:pt x="568" y="1245"/>
                  </a:cubicBezTo>
                  <a:cubicBezTo>
                    <a:pt x="592" y="1247"/>
                    <a:pt x="616" y="1249"/>
                    <a:pt x="640" y="1249"/>
                  </a:cubicBezTo>
                  <a:cubicBezTo>
                    <a:pt x="771" y="1249"/>
                    <a:pt x="900" y="1210"/>
                    <a:pt x="1018" y="1105"/>
                  </a:cubicBezTo>
                  <a:cubicBezTo>
                    <a:pt x="1142" y="1012"/>
                    <a:pt x="1220" y="857"/>
                    <a:pt x="1251" y="687"/>
                  </a:cubicBezTo>
                  <a:cubicBezTo>
                    <a:pt x="1266" y="532"/>
                    <a:pt x="1220" y="377"/>
                    <a:pt x="1111" y="237"/>
                  </a:cubicBezTo>
                  <a:cubicBezTo>
                    <a:pt x="987" y="97"/>
                    <a:pt x="863" y="20"/>
                    <a:pt x="677" y="4"/>
                  </a:cubicBezTo>
                  <a:cubicBezTo>
                    <a:pt x="653" y="2"/>
                    <a:pt x="629" y="1"/>
                    <a:pt x="60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5125150" y="182582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0"/>
                  </a:moveTo>
                  <a:cubicBezTo>
                    <a:pt x="475" y="0"/>
                    <a:pt x="348" y="38"/>
                    <a:pt x="243" y="143"/>
                  </a:cubicBezTo>
                  <a:cubicBezTo>
                    <a:pt x="103" y="252"/>
                    <a:pt x="26" y="391"/>
                    <a:pt x="10" y="562"/>
                  </a:cubicBezTo>
                  <a:cubicBezTo>
                    <a:pt x="-21" y="717"/>
                    <a:pt x="26" y="872"/>
                    <a:pt x="134" y="1012"/>
                  </a:cubicBezTo>
                  <a:cubicBezTo>
                    <a:pt x="258" y="1151"/>
                    <a:pt x="398" y="1229"/>
                    <a:pt x="569" y="1245"/>
                  </a:cubicBezTo>
                  <a:cubicBezTo>
                    <a:pt x="593" y="1247"/>
                    <a:pt x="617" y="1248"/>
                    <a:pt x="641" y="1248"/>
                  </a:cubicBezTo>
                  <a:cubicBezTo>
                    <a:pt x="771" y="1248"/>
                    <a:pt x="900" y="1210"/>
                    <a:pt x="1018" y="1105"/>
                  </a:cubicBezTo>
                  <a:cubicBezTo>
                    <a:pt x="1142" y="1012"/>
                    <a:pt x="1220" y="857"/>
                    <a:pt x="1251" y="686"/>
                  </a:cubicBezTo>
                  <a:cubicBezTo>
                    <a:pt x="1267" y="531"/>
                    <a:pt x="1220" y="376"/>
                    <a:pt x="1111" y="236"/>
                  </a:cubicBezTo>
                  <a:cubicBezTo>
                    <a:pt x="987" y="97"/>
                    <a:pt x="863" y="19"/>
                    <a:pt x="677" y="4"/>
                  </a:cubicBezTo>
                  <a:cubicBezTo>
                    <a:pt x="653" y="1"/>
                    <a:pt x="629" y="0"/>
                    <a:pt x="60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5320975" y="18442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582" y="1"/>
                  </a:moveTo>
                  <a:cubicBezTo>
                    <a:pt x="459" y="1"/>
                    <a:pt x="341" y="48"/>
                    <a:pt x="242" y="134"/>
                  </a:cubicBezTo>
                  <a:cubicBezTo>
                    <a:pt x="103" y="258"/>
                    <a:pt x="25" y="398"/>
                    <a:pt x="10" y="569"/>
                  </a:cubicBezTo>
                  <a:cubicBezTo>
                    <a:pt x="-21" y="724"/>
                    <a:pt x="25" y="879"/>
                    <a:pt x="134" y="1018"/>
                  </a:cubicBezTo>
                  <a:cubicBezTo>
                    <a:pt x="258" y="1142"/>
                    <a:pt x="397" y="1220"/>
                    <a:pt x="568" y="1251"/>
                  </a:cubicBezTo>
                  <a:cubicBezTo>
                    <a:pt x="587" y="1253"/>
                    <a:pt x="607" y="1254"/>
                    <a:pt x="626" y="1254"/>
                  </a:cubicBezTo>
                  <a:cubicBezTo>
                    <a:pt x="762" y="1254"/>
                    <a:pt x="896" y="1206"/>
                    <a:pt x="1018" y="1111"/>
                  </a:cubicBezTo>
                  <a:cubicBezTo>
                    <a:pt x="1142" y="987"/>
                    <a:pt x="1219" y="863"/>
                    <a:pt x="1250" y="677"/>
                  </a:cubicBezTo>
                  <a:cubicBezTo>
                    <a:pt x="1266" y="522"/>
                    <a:pt x="1219" y="367"/>
                    <a:pt x="1111" y="243"/>
                  </a:cubicBezTo>
                  <a:cubicBezTo>
                    <a:pt x="987" y="103"/>
                    <a:pt x="847" y="26"/>
                    <a:pt x="677" y="10"/>
                  </a:cubicBezTo>
                  <a:cubicBezTo>
                    <a:pt x="645" y="4"/>
                    <a:pt x="613" y="1"/>
                    <a:pt x="582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5517300" y="1862250"/>
              <a:ext cx="31225" cy="31250"/>
            </a:xfrm>
            <a:custGeom>
              <a:avLst/>
              <a:gdLst/>
              <a:ahLst/>
              <a:cxnLst/>
              <a:rect l="l" t="t" r="r" b="b"/>
              <a:pathLst>
                <a:path w="1249" h="1250" extrusionOk="0">
                  <a:moveTo>
                    <a:pt x="615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98" y="253"/>
                    <a:pt x="20" y="392"/>
                    <a:pt x="4" y="563"/>
                  </a:cubicBezTo>
                  <a:cubicBezTo>
                    <a:pt x="-11" y="718"/>
                    <a:pt x="20" y="873"/>
                    <a:pt x="144" y="1013"/>
                  </a:cubicBezTo>
                  <a:cubicBezTo>
                    <a:pt x="253" y="1152"/>
                    <a:pt x="392" y="1230"/>
                    <a:pt x="563" y="1245"/>
                  </a:cubicBezTo>
                  <a:cubicBezTo>
                    <a:pt x="587" y="1248"/>
                    <a:pt x="611" y="1249"/>
                    <a:pt x="635" y="1249"/>
                  </a:cubicBezTo>
                  <a:cubicBezTo>
                    <a:pt x="766" y="1249"/>
                    <a:pt x="895" y="1211"/>
                    <a:pt x="1013" y="1106"/>
                  </a:cubicBezTo>
                  <a:cubicBezTo>
                    <a:pt x="1121" y="997"/>
                    <a:pt x="1199" y="858"/>
                    <a:pt x="1245" y="687"/>
                  </a:cubicBezTo>
                  <a:cubicBezTo>
                    <a:pt x="1261" y="532"/>
                    <a:pt x="1230" y="377"/>
                    <a:pt x="1106" y="237"/>
                  </a:cubicBezTo>
                  <a:cubicBezTo>
                    <a:pt x="997" y="98"/>
                    <a:pt x="857" y="20"/>
                    <a:pt x="687" y="5"/>
                  </a:cubicBezTo>
                  <a:cubicBezTo>
                    <a:pt x="663" y="2"/>
                    <a:pt x="639" y="1"/>
                    <a:pt x="61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2353750" y="1891350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4" y="0"/>
                  </a:moveTo>
                  <a:cubicBezTo>
                    <a:pt x="483" y="0"/>
                    <a:pt x="354" y="39"/>
                    <a:pt x="236" y="143"/>
                  </a:cubicBezTo>
                  <a:cubicBezTo>
                    <a:pt x="97" y="252"/>
                    <a:pt x="19" y="392"/>
                    <a:pt x="4" y="562"/>
                  </a:cubicBezTo>
                  <a:cubicBezTo>
                    <a:pt x="-12" y="717"/>
                    <a:pt x="19" y="872"/>
                    <a:pt x="143" y="1012"/>
                  </a:cubicBezTo>
                  <a:cubicBezTo>
                    <a:pt x="252" y="1152"/>
                    <a:pt x="391" y="1229"/>
                    <a:pt x="562" y="1245"/>
                  </a:cubicBezTo>
                  <a:cubicBezTo>
                    <a:pt x="586" y="1247"/>
                    <a:pt x="610" y="1248"/>
                    <a:pt x="634" y="1248"/>
                  </a:cubicBezTo>
                  <a:cubicBezTo>
                    <a:pt x="765" y="1248"/>
                    <a:pt x="894" y="1210"/>
                    <a:pt x="1012" y="1105"/>
                  </a:cubicBezTo>
                  <a:cubicBezTo>
                    <a:pt x="1151" y="996"/>
                    <a:pt x="1229" y="857"/>
                    <a:pt x="1245" y="686"/>
                  </a:cubicBezTo>
                  <a:cubicBezTo>
                    <a:pt x="1260" y="531"/>
                    <a:pt x="1229" y="376"/>
                    <a:pt x="1105" y="237"/>
                  </a:cubicBezTo>
                  <a:cubicBezTo>
                    <a:pt x="996" y="97"/>
                    <a:pt x="857" y="19"/>
                    <a:pt x="686" y="4"/>
                  </a:cubicBezTo>
                  <a:cubicBezTo>
                    <a:pt x="662" y="1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2549550" y="1909175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5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97" y="252"/>
                    <a:pt x="20" y="392"/>
                    <a:pt x="4" y="563"/>
                  </a:cubicBezTo>
                  <a:cubicBezTo>
                    <a:pt x="-11" y="718"/>
                    <a:pt x="20" y="873"/>
                    <a:pt x="144" y="1012"/>
                  </a:cubicBezTo>
                  <a:cubicBezTo>
                    <a:pt x="252" y="1152"/>
                    <a:pt x="392" y="1230"/>
                    <a:pt x="562" y="1245"/>
                  </a:cubicBezTo>
                  <a:cubicBezTo>
                    <a:pt x="586" y="1247"/>
                    <a:pt x="610" y="1249"/>
                    <a:pt x="634" y="1249"/>
                  </a:cubicBezTo>
                  <a:cubicBezTo>
                    <a:pt x="765" y="1249"/>
                    <a:pt x="894" y="1210"/>
                    <a:pt x="1012" y="1105"/>
                  </a:cubicBezTo>
                  <a:cubicBezTo>
                    <a:pt x="1152" y="997"/>
                    <a:pt x="1229" y="857"/>
                    <a:pt x="1245" y="687"/>
                  </a:cubicBezTo>
                  <a:cubicBezTo>
                    <a:pt x="1260" y="532"/>
                    <a:pt x="1229" y="377"/>
                    <a:pt x="1105" y="237"/>
                  </a:cubicBezTo>
                  <a:cubicBezTo>
                    <a:pt x="997" y="97"/>
                    <a:pt x="857" y="20"/>
                    <a:pt x="687" y="4"/>
                  </a:cubicBezTo>
                  <a:cubicBezTo>
                    <a:pt x="663" y="2"/>
                    <a:pt x="639" y="1"/>
                    <a:pt x="61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2745775" y="19270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27" y="1"/>
                  </a:moveTo>
                  <a:cubicBezTo>
                    <a:pt x="492" y="1"/>
                    <a:pt x="358" y="48"/>
                    <a:pt x="236" y="143"/>
                  </a:cubicBezTo>
                  <a:cubicBezTo>
                    <a:pt x="112" y="252"/>
                    <a:pt x="34" y="391"/>
                    <a:pt x="3" y="578"/>
                  </a:cubicBezTo>
                  <a:cubicBezTo>
                    <a:pt x="-13" y="733"/>
                    <a:pt x="34" y="888"/>
                    <a:pt x="143" y="1012"/>
                  </a:cubicBezTo>
                  <a:cubicBezTo>
                    <a:pt x="267" y="1151"/>
                    <a:pt x="391" y="1229"/>
                    <a:pt x="577" y="1245"/>
                  </a:cubicBezTo>
                  <a:cubicBezTo>
                    <a:pt x="608" y="1251"/>
                    <a:pt x="640" y="1254"/>
                    <a:pt x="672" y="1254"/>
                  </a:cubicBezTo>
                  <a:cubicBezTo>
                    <a:pt x="794" y="1254"/>
                    <a:pt x="912" y="1207"/>
                    <a:pt x="1011" y="1120"/>
                  </a:cubicBezTo>
                  <a:cubicBezTo>
                    <a:pt x="1135" y="996"/>
                    <a:pt x="1213" y="857"/>
                    <a:pt x="1244" y="686"/>
                  </a:cubicBezTo>
                  <a:cubicBezTo>
                    <a:pt x="1275" y="531"/>
                    <a:pt x="1228" y="376"/>
                    <a:pt x="1120" y="236"/>
                  </a:cubicBezTo>
                  <a:cubicBezTo>
                    <a:pt x="996" y="112"/>
                    <a:pt x="856" y="35"/>
                    <a:pt x="685" y="4"/>
                  </a:cubicBezTo>
                  <a:cubicBezTo>
                    <a:pt x="666" y="2"/>
                    <a:pt x="647" y="1"/>
                    <a:pt x="627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2941575" y="1945100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591" y="0"/>
                  </a:moveTo>
                  <a:cubicBezTo>
                    <a:pt x="468" y="0"/>
                    <a:pt x="347" y="47"/>
                    <a:pt x="236" y="134"/>
                  </a:cubicBezTo>
                  <a:cubicBezTo>
                    <a:pt x="112" y="258"/>
                    <a:pt x="34" y="397"/>
                    <a:pt x="3" y="568"/>
                  </a:cubicBezTo>
                  <a:cubicBezTo>
                    <a:pt x="-12" y="723"/>
                    <a:pt x="34" y="878"/>
                    <a:pt x="143" y="1018"/>
                  </a:cubicBezTo>
                  <a:cubicBezTo>
                    <a:pt x="267" y="1142"/>
                    <a:pt x="391" y="1219"/>
                    <a:pt x="577" y="1250"/>
                  </a:cubicBezTo>
                  <a:cubicBezTo>
                    <a:pt x="597" y="1252"/>
                    <a:pt x="616" y="1253"/>
                    <a:pt x="635" y="1253"/>
                  </a:cubicBezTo>
                  <a:cubicBezTo>
                    <a:pt x="771" y="1253"/>
                    <a:pt x="903" y="1206"/>
                    <a:pt x="1011" y="1111"/>
                  </a:cubicBezTo>
                  <a:cubicBezTo>
                    <a:pt x="1151" y="1018"/>
                    <a:pt x="1213" y="863"/>
                    <a:pt x="1244" y="677"/>
                  </a:cubicBezTo>
                  <a:cubicBezTo>
                    <a:pt x="1275" y="522"/>
                    <a:pt x="1229" y="366"/>
                    <a:pt x="1120" y="242"/>
                  </a:cubicBezTo>
                  <a:cubicBezTo>
                    <a:pt x="996" y="103"/>
                    <a:pt x="856" y="25"/>
                    <a:pt x="686" y="10"/>
                  </a:cubicBezTo>
                  <a:cubicBezTo>
                    <a:pt x="654" y="3"/>
                    <a:pt x="622" y="0"/>
                    <a:pt x="591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3137350" y="1963075"/>
              <a:ext cx="31375" cy="31225"/>
            </a:xfrm>
            <a:custGeom>
              <a:avLst/>
              <a:gdLst/>
              <a:ahLst/>
              <a:cxnLst/>
              <a:rect l="l" t="t" r="r" b="b"/>
              <a:pathLst>
                <a:path w="1255" h="1249" extrusionOk="0">
                  <a:moveTo>
                    <a:pt x="615" y="0"/>
                  </a:moveTo>
                  <a:cubicBezTo>
                    <a:pt x="484" y="0"/>
                    <a:pt x="355" y="39"/>
                    <a:pt x="237" y="144"/>
                  </a:cubicBezTo>
                  <a:cubicBezTo>
                    <a:pt x="113" y="252"/>
                    <a:pt x="36" y="392"/>
                    <a:pt x="5" y="562"/>
                  </a:cubicBezTo>
                  <a:cubicBezTo>
                    <a:pt x="-11" y="718"/>
                    <a:pt x="20" y="873"/>
                    <a:pt x="144" y="1012"/>
                  </a:cubicBezTo>
                  <a:cubicBezTo>
                    <a:pt x="253" y="1152"/>
                    <a:pt x="392" y="1229"/>
                    <a:pt x="578" y="1245"/>
                  </a:cubicBezTo>
                  <a:cubicBezTo>
                    <a:pt x="602" y="1247"/>
                    <a:pt x="626" y="1249"/>
                    <a:pt x="650" y="1249"/>
                  </a:cubicBezTo>
                  <a:cubicBezTo>
                    <a:pt x="781" y="1249"/>
                    <a:pt x="908" y="1210"/>
                    <a:pt x="1013" y="1105"/>
                  </a:cubicBezTo>
                  <a:cubicBezTo>
                    <a:pt x="1152" y="1012"/>
                    <a:pt x="1230" y="857"/>
                    <a:pt x="1245" y="687"/>
                  </a:cubicBezTo>
                  <a:cubicBezTo>
                    <a:pt x="1276" y="531"/>
                    <a:pt x="1230" y="376"/>
                    <a:pt x="1121" y="237"/>
                  </a:cubicBezTo>
                  <a:cubicBezTo>
                    <a:pt x="997" y="97"/>
                    <a:pt x="858" y="20"/>
                    <a:pt x="687" y="4"/>
                  </a:cubicBezTo>
                  <a:cubicBezTo>
                    <a:pt x="663" y="2"/>
                    <a:pt x="639" y="0"/>
                    <a:pt x="61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3333200" y="1980900"/>
              <a:ext cx="31350" cy="31250"/>
            </a:xfrm>
            <a:custGeom>
              <a:avLst/>
              <a:gdLst/>
              <a:ahLst/>
              <a:cxnLst/>
              <a:rect l="l" t="t" r="r" b="b"/>
              <a:pathLst>
                <a:path w="1254" h="1250" extrusionOk="0">
                  <a:moveTo>
                    <a:pt x="613" y="1"/>
                  </a:moveTo>
                  <a:cubicBezTo>
                    <a:pt x="483" y="1"/>
                    <a:pt x="354" y="39"/>
                    <a:pt x="236" y="144"/>
                  </a:cubicBezTo>
                  <a:cubicBezTo>
                    <a:pt x="112" y="253"/>
                    <a:pt x="34" y="392"/>
                    <a:pt x="3" y="563"/>
                  </a:cubicBezTo>
                  <a:cubicBezTo>
                    <a:pt x="-13" y="718"/>
                    <a:pt x="34" y="873"/>
                    <a:pt x="143" y="1013"/>
                  </a:cubicBezTo>
                  <a:cubicBezTo>
                    <a:pt x="267" y="1152"/>
                    <a:pt x="391" y="1230"/>
                    <a:pt x="577" y="1245"/>
                  </a:cubicBezTo>
                  <a:cubicBezTo>
                    <a:pt x="601" y="1248"/>
                    <a:pt x="625" y="1249"/>
                    <a:pt x="649" y="1249"/>
                  </a:cubicBezTo>
                  <a:cubicBezTo>
                    <a:pt x="779" y="1249"/>
                    <a:pt x="906" y="1211"/>
                    <a:pt x="1011" y="1106"/>
                  </a:cubicBezTo>
                  <a:cubicBezTo>
                    <a:pt x="1151" y="1013"/>
                    <a:pt x="1228" y="858"/>
                    <a:pt x="1244" y="687"/>
                  </a:cubicBezTo>
                  <a:cubicBezTo>
                    <a:pt x="1275" y="532"/>
                    <a:pt x="1228" y="377"/>
                    <a:pt x="1120" y="237"/>
                  </a:cubicBezTo>
                  <a:cubicBezTo>
                    <a:pt x="996" y="98"/>
                    <a:pt x="856" y="20"/>
                    <a:pt x="685" y="5"/>
                  </a:cubicBezTo>
                  <a:cubicBezTo>
                    <a:pt x="661" y="2"/>
                    <a:pt x="637" y="1"/>
                    <a:pt x="613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3529000" y="19993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591" y="1"/>
                  </a:moveTo>
                  <a:cubicBezTo>
                    <a:pt x="468" y="1"/>
                    <a:pt x="347" y="48"/>
                    <a:pt x="236" y="134"/>
                  </a:cubicBezTo>
                  <a:cubicBezTo>
                    <a:pt x="112" y="258"/>
                    <a:pt x="34" y="398"/>
                    <a:pt x="3" y="568"/>
                  </a:cubicBezTo>
                  <a:cubicBezTo>
                    <a:pt x="-12" y="723"/>
                    <a:pt x="34" y="879"/>
                    <a:pt x="143" y="1018"/>
                  </a:cubicBezTo>
                  <a:cubicBezTo>
                    <a:pt x="251" y="1142"/>
                    <a:pt x="391" y="1220"/>
                    <a:pt x="577" y="1251"/>
                  </a:cubicBezTo>
                  <a:cubicBezTo>
                    <a:pt x="597" y="1253"/>
                    <a:pt x="616" y="1254"/>
                    <a:pt x="635" y="1254"/>
                  </a:cubicBezTo>
                  <a:cubicBezTo>
                    <a:pt x="771" y="1254"/>
                    <a:pt x="903" y="1206"/>
                    <a:pt x="1011" y="1111"/>
                  </a:cubicBezTo>
                  <a:cubicBezTo>
                    <a:pt x="1151" y="987"/>
                    <a:pt x="1229" y="863"/>
                    <a:pt x="1244" y="677"/>
                  </a:cubicBezTo>
                  <a:cubicBezTo>
                    <a:pt x="1275" y="522"/>
                    <a:pt x="1229" y="367"/>
                    <a:pt x="1120" y="243"/>
                  </a:cubicBezTo>
                  <a:cubicBezTo>
                    <a:pt x="996" y="103"/>
                    <a:pt x="856" y="26"/>
                    <a:pt x="686" y="10"/>
                  </a:cubicBezTo>
                  <a:cubicBezTo>
                    <a:pt x="654" y="4"/>
                    <a:pt x="622" y="1"/>
                    <a:pt x="591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3724800" y="2017350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1"/>
                  </a:moveTo>
                  <a:cubicBezTo>
                    <a:pt x="483" y="1"/>
                    <a:pt x="354" y="39"/>
                    <a:pt x="236" y="144"/>
                  </a:cubicBezTo>
                  <a:cubicBezTo>
                    <a:pt x="112" y="253"/>
                    <a:pt x="35" y="392"/>
                    <a:pt x="4" y="563"/>
                  </a:cubicBezTo>
                  <a:cubicBezTo>
                    <a:pt x="-12" y="718"/>
                    <a:pt x="35" y="873"/>
                    <a:pt x="143" y="1013"/>
                  </a:cubicBezTo>
                  <a:cubicBezTo>
                    <a:pt x="267" y="1152"/>
                    <a:pt x="391" y="1230"/>
                    <a:pt x="578" y="1245"/>
                  </a:cubicBezTo>
                  <a:cubicBezTo>
                    <a:pt x="602" y="1248"/>
                    <a:pt x="625" y="1249"/>
                    <a:pt x="649" y="1249"/>
                  </a:cubicBezTo>
                  <a:cubicBezTo>
                    <a:pt x="780" y="1249"/>
                    <a:pt x="907" y="1211"/>
                    <a:pt x="1012" y="1106"/>
                  </a:cubicBezTo>
                  <a:cubicBezTo>
                    <a:pt x="1151" y="997"/>
                    <a:pt x="1229" y="858"/>
                    <a:pt x="1244" y="687"/>
                  </a:cubicBezTo>
                  <a:cubicBezTo>
                    <a:pt x="1275" y="532"/>
                    <a:pt x="1229" y="377"/>
                    <a:pt x="1120" y="237"/>
                  </a:cubicBezTo>
                  <a:cubicBezTo>
                    <a:pt x="996" y="98"/>
                    <a:pt x="857" y="20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3920625" y="2035200"/>
              <a:ext cx="31200" cy="31225"/>
            </a:xfrm>
            <a:custGeom>
              <a:avLst/>
              <a:gdLst/>
              <a:ahLst/>
              <a:cxnLst/>
              <a:rect l="l" t="t" r="r" b="b"/>
              <a:pathLst>
                <a:path w="1248" h="1249" extrusionOk="0">
                  <a:moveTo>
                    <a:pt x="613" y="0"/>
                  </a:moveTo>
                  <a:cubicBezTo>
                    <a:pt x="483" y="0"/>
                    <a:pt x="354" y="39"/>
                    <a:pt x="236" y="144"/>
                  </a:cubicBezTo>
                  <a:cubicBezTo>
                    <a:pt x="96" y="252"/>
                    <a:pt x="34" y="392"/>
                    <a:pt x="3" y="562"/>
                  </a:cubicBezTo>
                  <a:cubicBezTo>
                    <a:pt x="-13" y="717"/>
                    <a:pt x="34" y="872"/>
                    <a:pt x="143" y="1012"/>
                  </a:cubicBezTo>
                  <a:cubicBezTo>
                    <a:pt x="267" y="1152"/>
                    <a:pt x="391" y="1229"/>
                    <a:pt x="577" y="1245"/>
                  </a:cubicBezTo>
                  <a:cubicBezTo>
                    <a:pt x="601" y="1247"/>
                    <a:pt x="624" y="1248"/>
                    <a:pt x="648" y="1248"/>
                  </a:cubicBezTo>
                  <a:cubicBezTo>
                    <a:pt x="775" y="1248"/>
                    <a:pt x="893" y="1210"/>
                    <a:pt x="1011" y="1105"/>
                  </a:cubicBezTo>
                  <a:cubicBezTo>
                    <a:pt x="1151" y="997"/>
                    <a:pt x="1228" y="857"/>
                    <a:pt x="1244" y="686"/>
                  </a:cubicBezTo>
                  <a:cubicBezTo>
                    <a:pt x="1259" y="531"/>
                    <a:pt x="1228" y="376"/>
                    <a:pt x="1120" y="237"/>
                  </a:cubicBezTo>
                  <a:cubicBezTo>
                    <a:pt x="996" y="97"/>
                    <a:pt x="856" y="19"/>
                    <a:pt x="685" y="4"/>
                  </a:cubicBezTo>
                  <a:cubicBezTo>
                    <a:pt x="661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4116400" y="2053050"/>
              <a:ext cx="31225" cy="31350"/>
            </a:xfrm>
            <a:custGeom>
              <a:avLst/>
              <a:gdLst/>
              <a:ahLst/>
              <a:cxnLst/>
              <a:rect l="l" t="t" r="r" b="b"/>
              <a:pathLst>
                <a:path w="1249" h="1254" extrusionOk="0">
                  <a:moveTo>
                    <a:pt x="629" y="0"/>
                  </a:moveTo>
                  <a:cubicBezTo>
                    <a:pt x="493" y="0"/>
                    <a:pt x="359" y="48"/>
                    <a:pt x="237" y="143"/>
                  </a:cubicBezTo>
                  <a:cubicBezTo>
                    <a:pt x="97" y="252"/>
                    <a:pt x="20" y="391"/>
                    <a:pt x="4" y="577"/>
                  </a:cubicBezTo>
                  <a:cubicBezTo>
                    <a:pt x="-11" y="732"/>
                    <a:pt x="20" y="887"/>
                    <a:pt x="144" y="1011"/>
                  </a:cubicBezTo>
                  <a:cubicBezTo>
                    <a:pt x="268" y="1151"/>
                    <a:pt x="392" y="1229"/>
                    <a:pt x="578" y="1244"/>
                  </a:cubicBezTo>
                  <a:cubicBezTo>
                    <a:pt x="610" y="1250"/>
                    <a:pt x="641" y="1254"/>
                    <a:pt x="671" y="1254"/>
                  </a:cubicBezTo>
                  <a:cubicBezTo>
                    <a:pt x="790" y="1254"/>
                    <a:pt x="901" y="1206"/>
                    <a:pt x="1012" y="1120"/>
                  </a:cubicBezTo>
                  <a:cubicBezTo>
                    <a:pt x="1152" y="996"/>
                    <a:pt x="1230" y="856"/>
                    <a:pt x="1245" y="686"/>
                  </a:cubicBezTo>
                  <a:cubicBezTo>
                    <a:pt x="1261" y="531"/>
                    <a:pt x="1230" y="376"/>
                    <a:pt x="1121" y="236"/>
                  </a:cubicBezTo>
                  <a:cubicBezTo>
                    <a:pt x="997" y="112"/>
                    <a:pt x="857" y="34"/>
                    <a:pt x="687" y="3"/>
                  </a:cubicBezTo>
                  <a:cubicBezTo>
                    <a:pt x="667" y="1"/>
                    <a:pt x="648" y="0"/>
                    <a:pt x="629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4312625" y="2071100"/>
              <a:ext cx="31575" cy="31350"/>
            </a:xfrm>
            <a:custGeom>
              <a:avLst/>
              <a:gdLst/>
              <a:ahLst/>
              <a:cxnLst/>
              <a:rect l="l" t="t" r="r" b="b"/>
              <a:pathLst>
                <a:path w="1263" h="1254" extrusionOk="0">
                  <a:moveTo>
                    <a:pt x="591" y="1"/>
                  </a:moveTo>
                  <a:cubicBezTo>
                    <a:pt x="468" y="1"/>
                    <a:pt x="350" y="48"/>
                    <a:pt x="251" y="134"/>
                  </a:cubicBezTo>
                  <a:cubicBezTo>
                    <a:pt x="112" y="258"/>
                    <a:pt x="34" y="398"/>
                    <a:pt x="3" y="569"/>
                  </a:cubicBezTo>
                  <a:cubicBezTo>
                    <a:pt x="-12" y="724"/>
                    <a:pt x="34" y="879"/>
                    <a:pt x="143" y="1018"/>
                  </a:cubicBezTo>
                  <a:cubicBezTo>
                    <a:pt x="267" y="1143"/>
                    <a:pt x="406" y="1220"/>
                    <a:pt x="577" y="1251"/>
                  </a:cubicBezTo>
                  <a:cubicBezTo>
                    <a:pt x="596" y="1253"/>
                    <a:pt x="616" y="1254"/>
                    <a:pt x="635" y="1254"/>
                  </a:cubicBezTo>
                  <a:cubicBezTo>
                    <a:pt x="771" y="1254"/>
                    <a:pt x="905" y="1206"/>
                    <a:pt x="1027" y="1112"/>
                  </a:cubicBezTo>
                  <a:cubicBezTo>
                    <a:pt x="1151" y="987"/>
                    <a:pt x="1213" y="863"/>
                    <a:pt x="1259" y="677"/>
                  </a:cubicBezTo>
                  <a:cubicBezTo>
                    <a:pt x="1275" y="522"/>
                    <a:pt x="1228" y="367"/>
                    <a:pt x="1120" y="243"/>
                  </a:cubicBezTo>
                  <a:cubicBezTo>
                    <a:pt x="996" y="103"/>
                    <a:pt x="856" y="26"/>
                    <a:pt x="686" y="10"/>
                  </a:cubicBezTo>
                  <a:cubicBezTo>
                    <a:pt x="654" y="4"/>
                    <a:pt x="622" y="1"/>
                    <a:pt x="591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4508425" y="2089100"/>
              <a:ext cx="31575" cy="31225"/>
            </a:xfrm>
            <a:custGeom>
              <a:avLst/>
              <a:gdLst/>
              <a:ahLst/>
              <a:cxnLst/>
              <a:rect l="l" t="t" r="r" b="b"/>
              <a:pathLst>
                <a:path w="1263" h="1249" extrusionOk="0">
                  <a:moveTo>
                    <a:pt x="614" y="0"/>
                  </a:moveTo>
                  <a:cubicBezTo>
                    <a:pt x="484" y="0"/>
                    <a:pt x="357" y="38"/>
                    <a:pt x="252" y="143"/>
                  </a:cubicBezTo>
                  <a:cubicBezTo>
                    <a:pt x="112" y="252"/>
                    <a:pt x="35" y="392"/>
                    <a:pt x="4" y="562"/>
                  </a:cubicBezTo>
                  <a:cubicBezTo>
                    <a:pt x="-12" y="717"/>
                    <a:pt x="35" y="872"/>
                    <a:pt x="143" y="1012"/>
                  </a:cubicBezTo>
                  <a:cubicBezTo>
                    <a:pt x="267" y="1151"/>
                    <a:pt x="407" y="1229"/>
                    <a:pt x="577" y="1245"/>
                  </a:cubicBezTo>
                  <a:cubicBezTo>
                    <a:pt x="601" y="1247"/>
                    <a:pt x="625" y="1248"/>
                    <a:pt x="649" y="1248"/>
                  </a:cubicBezTo>
                  <a:cubicBezTo>
                    <a:pt x="780" y="1248"/>
                    <a:pt x="909" y="1210"/>
                    <a:pt x="1027" y="1105"/>
                  </a:cubicBezTo>
                  <a:cubicBezTo>
                    <a:pt x="1151" y="996"/>
                    <a:pt x="1229" y="857"/>
                    <a:pt x="1260" y="686"/>
                  </a:cubicBezTo>
                  <a:cubicBezTo>
                    <a:pt x="1275" y="531"/>
                    <a:pt x="1229" y="376"/>
                    <a:pt x="1120" y="236"/>
                  </a:cubicBezTo>
                  <a:cubicBezTo>
                    <a:pt x="996" y="97"/>
                    <a:pt x="857" y="19"/>
                    <a:pt x="686" y="4"/>
                  </a:cubicBezTo>
                  <a:cubicBezTo>
                    <a:pt x="662" y="1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4704450" y="2106925"/>
              <a:ext cx="31375" cy="31225"/>
            </a:xfrm>
            <a:custGeom>
              <a:avLst/>
              <a:gdLst/>
              <a:ahLst/>
              <a:cxnLst/>
              <a:rect l="l" t="t" r="r" b="b"/>
              <a:pathLst>
                <a:path w="1255" h="1249" extrusionOk="0">
                  <a:moveTo>
                    <a:pt x="605" y="1"/>
                  </a:moveTo>
                  <a:cubicBezTo>
                    <a:pt x="475" y="1"/>
                    <a:pt x="348" y="39"/>
                    <a:pt x="243" y="144"/>
                  </a:cubicBezTo>
                  <a:cubicBezTo>
                    <a:pt x="103" y="252"/>
                    <a:pt x="26" y="392"/>
                    <a:pt x="10" y="563"/>
                  </a:cubicBezTo>
                  <a:cubicBezTo>
                    <a:pt x="-21" y="718"/>
                    <a:pt x="26" y="873"/>
                    <a:pt x="134" y="1012"/>
                  </a:cubicBezTo>
                  <a:cubicBezTo>
                    <a:pt x="259" y="1152"/>
                    <a:pt x="398" y="1229"/>
                    <a:pt x="569" y="1245"/>
                  </a:cubicBezTo>
                  <a:cubicBezTo>
                    <a:pt x="593" y="1247"/>
                    <a:pt x="617" y="1249"/>
                    <a:pt x="641" y="1249"/>
                  </a:cubicBezTo>
                  <a:cubicBezTo>
                    <a:pt x="771" y="1249"/>
                    <a:pt x="901" y="1210"/>
                    <a:pt x="1018" y="1105"/>
                  </a:cubicBezTo>
                  <a:cubicBezTo>
                    <a:pt x="1143" y="997"/>
                    <a:pt x="1220" y="857"/>
                    <a:pt x="1251" y="687"/>
                  </a:cubicBezTo>
                  <a:cubicBezTo>
                    <a:pt x="1267" y="532"/>
                    <a:pt x="1220" y="376"/>
                    <a:pt x="1112" y="237"/>
                  </a:cubicBezTo>
                  <a:cubicBezTo>
                    <a:pt x="987" y="97"/>
                    <a:pt x="863" y="20"/>
                    <a:pt x="677" y="4"/>
                  </a:cubicBezTo>
                  <a:cubicBezTo>
                    <a:pt x="653" y="2"/>
                    <a:pt x="629" y="1"/>
                    <a:pt x="60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4900275" y="21247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9" y="1"/>
                  </a:moveTo>
                  <a:cubicBezTo>
                    <a:pt x="483" y="1"/>
                    <a:pt x="351" y="48"/>
                    <a:pt x="242" y="143"/>
                  </a:cubicBezTo>
                  <a:cubicBezTo>
                    <a:pt x="103" y="267"/>
                    <a:pt x="25" y="391"/>
                    <a:pt x="10" y="577"/>
                  </a:cubicBezTo>
                  <a:cubicBezTo>
                    <a:pt x="-21" y="733"/>
                    <a:pt x="25" y="888"/>
                    <a:pt x="134" y="1012"/>
                  </a:cubicBezTo>
                  <a:cubicBezTo>
                    <a:pt x="258" y="1151"/>
                    <a:pt x="397" y="1229"/>
                    <a:pt x="568" y="1244"/>
                  </a:cubicBezTo>
                  <a:cubicBezTo>
                    <a:pt x="600" y="1251"/>
                    <a:pt x="631" y="1254"/>
                    <a:pt x="663" y="1254"/>
                  </a:cubicBezTo>
                  <a:cubicBezTo>
                    <a:pt x="786" y="1254"/>
                    <a:pt x="907" y="1207"/>
                    <a:pt x="1018" y="1120"/>
                  </a:cubicBezTo>
                  <a:cubicBezTo>
                    <a:pt x="1142" y="1012"/>
                    <a:pt x="1219" y="857"/>
                    <a:pt x="1250" y="686"/>
                  </a:cubicBezTo>
                  <a:cubicBezTo>
                    <a:pt x="1266" y="531"/>
                    <a:pt x="1219" y="376"/>
                    <a:pt x="1111" y="236"/>
                  </a:cubicBezTo>
                  <a:cubicBezTo>
                    <a:pt x="987" y="112"/>
                    <a:pt x="863" y="35"/>
                    <a:pt x="677" y="4"/>
                  </a:cubicBezTo>
                  <a:cubicBezTo>
                    <a:pt x="657" y="2"/>
                    <a:pt x="638" y="1"/>
                    <a:pt x="619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5096075" y="2142850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582" y="0"/>
                  </a:moveTo>
                  <a:cubicBezTo>
                    <a:pt x="460" y="0"/>
                    <a:pt x="341" y="47"/>
                    <a:pt x="243" y="134"/>
                  </a:cubicBezTo>
                  <a:cubicBezTo>
                    <a:pt x="103" y="258"/>
                    <a:pt x="26" y="397"/>
                    <a:pt x="10" y="568"/>
                  </a:cubicBezTo>
                  <a:cubicBezTo>
                    <a:pt x="-21" y="723"/>
                    <a:pt x="26" y="878"/>
                    <a:pt x="134" y="1018"/>
                  </a:cubicBezTo>
                  <a:cubicBezTo>
                    <a:pt x="258" y="1142"/>
                    <a:pt x="398" y="1219"/>
                    <a:pt x="568" y="1250"/>
                  </a:cubicBezTo>
                  <a:cubicBezTo>
                    <a:pt x="588" y="1252"/>
                    <a:pt x="607" y="1253"/>
                    <a:pt x="627" y="1253"/>
                  </a:cubicBezTo>
                  <a:cubicBezTo>
                    <a:pt x="762" y="1253"/>
                    <a:pt x="896" y="1206"/>
                    <a:pt x="1018" y="1111"/>
                  </a:cubicBezTo>
                  <a:cubicBezTo>
                    <a:pt x="1142" y="1018"/>
                    <a:pt x="1220" y="863"/>
                    <a:pt x="1251" y="677"/>
                  </a:cubicBezTo>
                  <a:cubicBezTo>
                    <a:pt x="1266" y="521"/>
                    <a:pt x="1220" y="366"/>
                    <a:pt x="1111" y="242"/>
                  </a:cubicBezTo>
                  <a:cubicBezTo>
                    <a:pt x="987" y="103"/>
                    <a:pt x="863" y="25"/>
                    <a:pt x="677" y="10"/>
                  </a:cubicBezTo>
                  <a:cubicBezTo>
                    <a:pt x="645" y="3"/>
                    <a:pt x="614" y="0"/>
                    <a:pt x="582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5291875" y="2160825"/>
              <a:ext cx="31375" cy="31225"/>
            </a:xfrm>
            <a:custGeom>
              <a:avLst/>
              <a:gdLst/>
              <a:ahLst/>
              <a:cxnLst/>
              <a:rect l="l" t="t" r="r" b="b"/>
              <a:pathLst>
                <a:path w="1255" h="1249" extrusionOk="0">
                  <a:moveTo>
                    <a:pt x="605" y="0"/>
                  </a:moveTo>
                  <a:cubicBezTo>
                    <a:pt x="475" y="0"/>
                    <a:pt x="348" y="39"/>
                    <a:pt x="243" y="144"/>
                  </a:cubicBezTo>
                  <a:cubicBezTo>
                    <a:pt x="103" y="252"/>
                    <a:pt x="26" y="392"/>
                    <a:pt x="10" y="562"/>
                  </a:cubicBezTo>
                  <a:cubicBezTo>
                    <a:pt x="-21" y="717"/>
                    <a:pt x="26" y="873"/>
                    <a:pt x="134" y="1012"/>
                  </a:cubicBezTo>
                  <a:cubicBezTo>
                    <a:pt x="259" y="1152"/>
                    <a:pt x="398" y="1214"/>
                    <a:pt x="569" y="1245"/>
                  </a:cubicBezTo>
                  <a:cubicBezTo>
                    <a:pt x="593" y="1247"/>
                    <a:pt x="617" y="1248"/>
                    <a:pt x="641" y="1248"/>
                  </a:cubicBezTo>
                  <a:cubicBezTo>
                    <a:pt x="771" y="1248"/>
                    <a:pt x="901" y="1210"/>
                    <a:pt x="1019" y="1105"/>
                  </a:cubicBezTo>
                  <a:cubicBezTo>
                    <a:pt x="1143" y="1012"/>
                    <a:pt x="1220" y="857"/>
                    <a:pt x="1251" y="686"/>
                  </a:cubicBezTo>
                  <a:cubicBezTo>
                    <a:pt x="1267" y="531"/>
                    <a:pt x="1220" y="376"/>
                    <a:pt x="1112" y="237"/>
                  </a:cubicBezTo>
                  <a:cubicBezTo>
                    <a:pt x="987" y="97"/>
                    <a:pt x="848" y="20"/>
                    <a:pt x="677" y="4"/>
                  </a:cubicBezTo>
                  <a:cubicBezTo>
                    <a:pt x="653" y="2"/>
                    <a:pt x="629" y="0"/>
                    <a:pt x="60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5487475" y="2179075"/>
              <a:ext cx="31575" cy="31350"/>
            </a:xfrm>
            <a:custGeom>
              <a:avLst/>
              <a:gdLst/>
              <a:ahLst/>
              <a:cxnLst/>
              <a:rect l="l" t="t" r="r" b="b"/>
              <a:pathLst>
                <a:path w="1263" h="1254" extrusionOk="0">
                  <a:moveTo>
                    <a:pt x="628" y="0"/>
                  </a:moveTo>
                  <a:cubicBezTo>
                    <a:pt x="492" y="0"/>
                    <a:pt x="360" y="48"/>
                    <a:pt x="251" y="143"/>
                  </a:cubicBezTo>
                  <a:cubicBezTo>
                    <a:pt x="112" y="251"/>
                    <a:pt x="34" y="391"/>
                    <a:pt x="3" y="577"/>
                  </a:cubicBezTo>
                  <a:cubicBezTo>
                    <a:pt x="-12" y="732"/>
                    <a:pt x="34" y="887"/>
                    <a:pt x="143" y="1011"/>
                  </a:cubicBezTo>
                  <a:cubicBezTo>
                    <a:pt x="267" y="1151"/>
                    <a:pt x="406" y="1228"/>
                    <a:pt x="577" y="1244"/>
                  </a:cubicBezTo>
                  <a:cubicBezTo>
                    <a:pt x="609" y="1250"/>
                    <a:pt x="640" y="1253"/>
                    <a:pt x="672" y="1253"/>
                  </a:cubicBezTo>
                  <a:cubicBezTo>
                    <a:pt x="795" y="1253"/>
                    <a:pt x="916" y="1206"/>
                    <a:pt x="1027" y="1120"/>
                  </a:cubicBezTo>
                  <a:cubicBezTo>
                    <a:pt x="1151" y="996"/>
                    <a:pt x="1228" y="856"/>
                    <a:pt x="1260" y="685"/>
                  </a:cubicBezTo>
                  <a:cubicBezTo>
                    <a:pt x="1275" y="530"/>
                    <a:pt x="1228" y="375"/>
                    <a:pt x="1120" y="236"/>
                  </a:cubicBezTo>
                  <a:cubicBezTo>
                    <a:pt x="996" y="112"/>
                    <a:pt x="856" y="34"/>
                    <a:pt x="686" y="3"/>
                  </a:cubicBezTo>
                  <a:cubicBezTo>
                    <a:pt x="666" y="1"/>
                    <a:pt x="647" y="0"/>
                    <a:pt x="628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2324650" y="2208150"/>
              <a:ext cx="31225" cy="31350"/>
            </a:xfrm>
            <a:custGeom>
              <a:avLst/>
              <a:gdLst/>
              <a:ahLst/>
              <a:cxnLst/>
              <a:rect l="l" t="t" r="r" b="b"/>
              <a:pathLst>
                <a:path w="1249" h="1254" extrusionOk="0">
                  <a:moveTo>
                    <a:pt x="629" y="0"/>
                  </a:moveTo>
                  <a:cubicBezTo>
                    <a:pt x="493" y="0"/>
                    <a:pt x="359" y="48"/>
                    <a:pt x="237" y="143"/>
                  </a:cubicBezTo>
                  <a:cubicBezTo>
                    <a:pt x="98" y="251"/>
                    <a:pt x="20" y="391"/>
                    <a:pt x="5" y="577"/>
                  </a:cubicBezTo>
                  <a:cubicBezTo>
                    <a:pt x="-11" y="732"/>
                    <a:pt x="20" y="887"/>
                    <a:pt x="144" y="1011"/>
                  </a:cubicBezTo>
                  <a:cubicBezTo>
                    <a:pt x="253" y="1151"/>
                    <a:pt x="392" y="1228"/>
                    <a:pt x="563" y="1244"/>
                  </a:cubicBezTo>
                  <a:cubicBezTo>
                    <a:pt x="595" y="1250"/>
                    <a:pt x="626" y="1253"/>
                    <a:pt x="658" y="1253"/>
                  </a:cubicBezTo>
                  <a:cubicBezTo>
                    <a:pt x="781" y="1253"/>
                    <a:pt x="902" y="1206"/>
                    <a:pt x="1013" y="1120"/>
                  </a:cubicBezTo>
                  <a:cubicBezTo>
                    <a:pt x="1152" y="996"/>
                    <a:pt x="1230" y="856"/>
                    <a:pt x="1245" y="686"/>
                  </a:cubicBezTo>
                  <a:cubicBezTo>
                    <a:pt x="1261" y="531"/>
                    <a:pt x="1230" y="375"/>
                    <a:pt x="1106" y="236"/>
                  </a:cubicBezTo>
                  <a:cubicBezTo>
                    <a:pt x="997" y="112"/>
                    <a:pt x="858" y="34"/>
                    <a:pt x="687" y="3"/>
                  </a:cubicBezTo>
                  <a:cubicBezTo>
                    <a:pt x="668" y="1"/>
                    <a:pt x="648" y="0"/>
                    <a:pt x="629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2520475" y="2226200"/>
              <a:ext cx="31225" cy="31350"/>
            </a:xfrm>
            <a:custGeom>
              <a:avLst/>
              <a:gdLst/>
              <a:ahLst/>
              <a:cxnLst/>
              <a:rect l="l" t="t" r="r" b="b"/>
              <a:pathLst>
                <a:path w="1249" h="1254" extrusionOk="0">
                  <a:moveTo>
                    <a:pt x="591" y="1"/>
                  </a:moveTo>
                  <a:cubicBezTo>
                    <a:pt x="469" y="1"/>
                    <a:pt x="348" y="48"/>
                    <a:pt x="237" y="134"/>
                  </a:cubicBezTo>
                  <a:cubicBezTo>
                    <a:pt x="97" y="258"/>
                    <a:pt x="19" y="398"/>
                    <a:pt x="4" y="568"/>
                  </a:cubicBezTo>
                  <a:cubicBezTo>
                    <a:pt x="-12" y="724"/>
                    <a:pt x="19" y="879"/>
                    <a:pt x="143" y="1018"/>
                  </a:cubicBezTo>
                  <a:cubicBezTo>
                    <a:pt x="252" y="1142"/>
                    <a:pt x="392" y="1220"/>
                    <a:pt x="562" y="1251"/>
                  </a:cubicBezTo>
                  <a:cubicBezTo>
                    <a:pt x="582" y="1253"/>
                    <a:pt x="601" y="1254"/>
                    <a:pt x="620" y="1254"/>
                  </a:cubicBezTo>
                  <a:cubicBezTo>
                    <a:pt x="756" y="1254"/>
                    <a:pt x="890" y="1206"/>
                    <a:pt x="1012" y="1111"/>
                  </a:cubicBezTo>
                  <a:cubicBezTo>
                    <a:pt x="1152" y="987"/>
                    <a:pt x="1229" y="863"/>
                    <a:pt x="1245" y="677"/>
                  </a:cubicBezTo>
                  <a:cubicBezTo>
                    <a:pt x="1260" y="522"/>
                    <a:pt x="1229" y="367"/>
                    <a:pt x="1105" y="243"/>
                  </a:cubicBezTo>
                  <a:cubicBezTo>
                    <a:pt x="996" y="103"/>
                    <a:pt x="857" y="26"/>
                    <a:pt x="686" y="10"/>
                  </a:cubicBezTo>
                  <a:cubicBezTo>
                    <a:pt x="655" y="4"/>
                    <a:pt x="623" y="1"/>
                    <a:pt x="591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2716275" y="2244175"/>
              <a:ext cx="31225" cy="31250"/>
            </a:xfrm>
            <a:custGeom>
              <a:avLst/>
              <a:gdLst/>
              <a:ahLst/>
              <a:cxnLst/>
              <a:rect l="l" t="t" r="r" b="b"/>
              <a:pathLst>
                <a:path w="1249" h="1250" extrusionOk="0">
                  <a:moveTo>
                    <a:pt x="615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97" y="253"/>
                    <a:pt x="20" y="392"/>
                    <a:pt x="4" y="563"/>
                  </a:cubicBezTo>
                  <a:cubicBezTo>
                    <a:pt x="-11" y="718"/>
                    <a:pt x="20" y="873"/>
                    <a:pt x="144" y="1013"/>
                  </a:cubicBezTo>
                  <a:cubicBezTo>
                    <a:pt x="252" y="1152"/>
                    <a:pt x="392" y="1230"/>
                    <a:pt x="563" y="1245"/>
                  </a:cubicBezTo>
                  <a:cubicBezTo>
                    <a:pt x="587" y="1248"/>
                    <a:pt x="611" y="1249"/>
                    <a:pt x="634" y="1249"/>
                  </a:cubicBezTo>
                  <a:cubicBezTo>
                    <a:pt x="765" y="1249"/>
                    <a:pt x="894" y="1211"/>
                    <a:pt x="1012" y="1106"/>
                  </a:cubicBezTo>
                  <a:cubicBezTo>
                    <a:pt x="1152" y="997"/>
                    <a:pt x="1229" y="858"/>
                    <a:pt x="1245" y="687"/>
                  </a:cubicBezTo>
                  <a:cubicBezTo>
                    <a:pt x="1260" y="532"/>
                    <a:pt x="1229" y="377"/>
                    <a:pt x="1105" y="237"/>
                  </a:cubicBezTo>
                  <a:cubicBezTo>
                    <a:pt x="997" y="98"/>
                    <a:pt x="857" y="20"/>
                    <a:pt x="687" y="5"/>
                  </a:cubicBezTo>
                  <a:cubicBezTo>
                    <a:pt x="663" y="2"/>
                    <a:pt x="639" y="1"/>
                    <a:pt x="61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2912500" y="226202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0"/>
                  </a:moveTo>
                  <a:cubicBezTo>
                    <a:pt x="483" y="0"/>
                    <a:pt x="354" y="39"/>
                    <a:pt x="236" y="144"/>
                  </a:cubicBezTo>
                  <a:cubicBezTo>
                    <a:pt x="112" y="252"/>
                    <a:pt x="34" y="392"/>
                    <a:pt x="3" y="562"/>
                  </a:cubicBezTo>
                  <a:cubicBezTo>
                    <a:pt x="-12" y="717"/>
                    <a:pt x="34" y="873"/>
                    <a:pt x="143" y="1012"/>
                  </a:cubicBezTo>
                  <a:cubicBezTo>
                    <a:pt x="267" y="1152"/>
                    <a:pt x="391" y="1229"/>
                    <a:pt x="577" y="1245"/>
                  </a:cubicBezTo>
                  <a:cubicBezTo>
                    <a:pt x="601" y="1247"/>
                    <a:pt x="625" y="1248"/>
                    <a:pt x="649" y="1248"/>
                  </a:cubicBezTo>
                  <a:cubicBezTo>
                    <a:pt x="779" y="1248"/>
                    <a:pt x="906" y="1210"/>
                    <a:pt x="1011" y="1105"/>
                  </a:cubicBezTo>
                  <a:cubicBezTo>
                    <a:pt x="1151" y="997"/>
                    <a:pt x="1213" y="857"/>
                    <a:pt x="1244" y="686"/>
                  </a:cubicBezTo>
                  <a:cubicBezTo>
                    <a:pt x="1275" y="531"/>
                    <a:pt x="1228" y="376"/>
                    <a:pt x="1120" y="237"/>
                  </a:cubicBezTo>
                  <a:cubicBezTo>
                    <a:pt x="996" y="97"/>
                    <a:pt x="856" y="20"/>
                    <a:pt x="685" y="4"/>
                  </a:cubicBezTo>
                  <a:cubicBezTo>
                    <a:pt x="661" y="2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3108275" y="2279875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629" y="1"/>
                  </a:moveTo>
                  <a:cubicBezTo>
                    <a:pt x="493" y="1"/>
                    <a:pt x="359" y="48"/>
                    <a:pt x="237" y="143"/>
                  </a:cubicBezTo>
                  <a:cubicBezTo>
                    <a:pt x="113" y="267"/>
                    <a:pt x="35" y="391"/>
                    <a:pt x="4" y="577"/>
                  </a:cubicBezTo>
                  <a:cubicBezTo>
                    <a:pt x="-11" y="732"/>
                    <a:pt x="20" y="888"/>
                    <a:pt x="144" y="1012"/>
                  </a:cubicBezTo>
                  <a:cubicBezTo>
                    <a:pt x="253" y="1151"/>
                    <a:pt x="392" y="1229"/>
                    <a:pt x="578" y="1244"/>
                  </a:cubicBezTo>
                  <a:cubicBezTo>
                    <a:pt x="610" y="1251"/>
                    <a:pt x="642" y="1254"/>
                    <a:pt x="673" y="1254"/>
                  </a:cubicBezTo>
                  <a:cubicBezTo>
                    <a:pt x="795" y="1254"/>
                    <a:pt x="914" y="1207"/>
                    <a:pt x="1013" y="1120"/>
                  </a:cubicBezTo>
                  <a:cubicBezTo>
                    <a:pt x="1152" y="1012"/>
                    <a:pt x="1230" y="857"/>
                    <a:pt x="1245" y="686"/>
                  </a:cubicBezTo>
                  <a:cubicBezTo>
                    <a:pt x="1276" y="531"/>
                    <a:pt x="1230" y="376"/>
                    <a:pt x="1121" y="236"/>
                  </a:cubicBezTo>
                  <a:cubicBezTo>
                    <a:pt x="997" y="112"/>
                    <a:pt x="857" y="34"/>
                    <a:pt x="687" y="3"/>
                  </a:cubicBezTo>
                  <a:cubicBezTo>
                    <a:pt x="667" y="2"/>
                    <a:pt x="648" y="1"/>
                    <a:pt x="629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3304100" y="2297925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591" y="1"/>
                  </a:moveTo>
                  <a:cubicBezTo>
                    <a:pt x="468" y="1"/>
                    <a:pt x="347" y="48"/>
                    <a:pt x="236" y="135"/>
                  </a:cubicBezTo>
                  <a:cubicBezTo>
                    <a:pt x="112" y="259"/>
                    <a:pt x="35" y="398"/>
                    <a:pt x="4" y="569"/>
                  </a:cubicBezTo>
                  <a:cubicBezTo>
                    <a:pt x="-12" y="724"/>
                    <a:pt x="35" y="879"/>
                    <a:pt x="143" y="1019"/>
                  </a:cubicBezTo>
                  <a:cubicBezTo>
                    <a:pt x="267" y="1143"/>
                    <a:pt x="391" y="1220"/>
                    <a:pt x="578" y="1251"/>
                  </a:cubicBezTo>
                  <a:cubicBezTo>
                    <a:pt x="597" y="1253"/>
                    <a:pt x="616" y="1254"/>
                    <a:pt x="636" y="1254"/>
                  </a:cubicBezTo>
                  <a:cubicBezTo>
                    <a:pt x="771" y="1254"/>
                    <a:pt x="903" y="1207"/>
                    <a:pt x="1012" y="1112"/>
                  </a:cubicBezTo>
                  <a:cubicBezTo>
                    <a:pt x="1151" y="1019"/>
                    <a:pt x="1229" y="863"/>
                    <a:pt x="1245" y="677"/>
                  </a:cubicBezTo>
                  <a:cubicBezTo>
                    <a:pt x="1276" y="522"/>
                    <a:pt x="1229" y="367"/>
                    <a:pt x="1120" y="243"/>
                  </a:cubicBezTo>
                  <a:cubicBezTo>
                    <a:pt x="996" y="103"/>
                    <a:pt x="857" y="26"/>
                    <a:pt x="686" y="10"/>
                  </a:cubicBezTo>
                  <a:cubicBezTo>
                    <a:pt x="655" y="4"/>
                    <a:pt x="623" y="1"/>
                    <a:pt x="591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3499925" y="2316300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1"/>
                  </a:moveTo>
                  <a:cubicBezTo>
                    <a:pt x="483" y="1"/>
                    <a:pt x="354" y="39"/>
                    <a:pt x="236" y="144"/>
                  </a:cubicBezTo>
                  <a:cubicBezTo>
                    <a:pt x="112" y="253"/>
                    <a:pt x="34" y="392"/>
                    <a:pt x="3" y="563"/>
                  </a:cubicBezTo>
                  <a:cubicBezTo>
                    <a:pt x="-12" y="718"/>
                    <a:pt x="34" y="873"/>
                    <a:pt x="143" y="1013"/>
                  </a:cubicBezTo>
                  <a:cubicBezTo>
                    <a:pt x="251" y="1152"/>
                    <a:pt x="391" y="1230"/>
                    <a:pt x="577" y="1245"/>
                  </a:cubicBezTo>
                  <a:cubicBezTo>
                    <a:pt x="601" y="1248"/>
                    <a:pt x="625" y="1249"/>
                    <a:pt x="649" y="1249"/>
                  </a:cubicBezTo>
                  <a:cubicBezTo>
                    <a:pt x="779" y="1249"/>
                    <a:pt x="906" y="1210"/>
                    <a:pt x="1011" y="1106"/>
                  </a:cubicBezTo>
                  <a:cubicBezTo>
                    <a:pt x="1151" y="997"/>
                    <a:pt x="1228" y="857"/>
                    <a:pt x="1244" y="687"/>
                  </a:cubicBezTo>
                  <a:cubicBezTo>
                    <a:pt x="1275" y="532"/>
                    <a:pt x="1228" y="377"/>
                    <a:pt x="1120" y="237"/>
                  </a:cubicBezTo>
                  <a:cubicBezTo>
                    <a:pt x="996" y="97"/>
                    <a:pt x="856" y="20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3695725" y="2334150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628" y="1"/>
                  </a:moveTo>
                  <a:cubicBezTo>
                    <a:pt x="492" y="1"/>
                    <a:pt x="358" y="48"/>
                    <a:pt x="236" y="143"/>
                  </a:cubicBezTo>
                  <a:cubicBezTo>
                    <a:pt x="112" y="252"/>
                    <a:pt x="34" y="392"/>
                    <a:pt x="3" y="578"/>
                  </a:cubicBezTo>
                  <a:cubicBezTo>
                    <a:pt x="-12" y="733"/>
                    <a:pt x="34" y="888"/>
                    <a:pt x="143" y="1012"/>
                  </a:cubicBezTo>
                  <a:cubicBezTo>
                    <a:pt x="267" y="1152"/>
                    <a:pt x="391" y="1229"/>
                    <a:pt x="577" y="1245"/>
                  </a:cubicBezTo>
                  <a:cubicBezTo>
                    <a:pt x="609" y="1251"/>
                    <a:pt x="641" y="1254"/>
                    <a:pt x="672" y="1254"/>
                  </a:cubicBezTo>
                  <a:cubicBezTo>
                    <a:pt x="794" y="1254"/>
                    <a:pt x="913" y="1207"/>
                    <a:pt x="1012" y="1121"/>
                  </a:cubicBezTo>
                  <a:cubicBezTo>
                    <a:pt x="1151" y="996"/>
                    <a:pt x="1229" y="857"/>
                    <a:pt x="1244" y="686"/>
                  </a:cubicBezTo>
                  <a:cubicBezTo>
                    <a:pt x="1275" y="531"/>
                    <a:pt x="1229" y="376"/>
                    <a:pt x="1120" y="236"/>
                  </a:cubicBezTo>
                  <a:cubicBezTo>
                    <a:pt x="996" y="112"/>
                    <a:pt x="856" y="35"/>
                    <a:pt x="686" y="4"/>
                  </a:cubicBezTo>
                  <a:cubicBezTo>
                    <a:pt x="666" y="2"/>
                    <a:pt x="647" y="1"/>
                    <a:pt x="628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3891525" y="2352225"/>
              <a:ext cx="31225" cy="31350"/>
            </a:xfrm>
            <a:custGeom>
              <a:avLst/>
              <a:gdLst/>
              <a:ahLst/>
              <a:cxnLst/>
              <a:rect l="l" t="t" r="r" b="b"/>
              <a:pathLst>
                <a:path w="1249" h="1254" extrusionOk="0">
                  <a:moveTo>
                    <a:pt x="591" y="0"/>
                  </a:moveTo>
                  <a:cubicBezTo>
                    <a:pt x="468" y="0"/>
                    <a:pt x="348" y="47"/>
                    <a:pt x="236" y="134"/>
                  </a:cubicBezTo>
                  <a:cubicBezTo>
                    <a:pt x="97" y="258"/>
                    <a:pt x="35" y="398"/>
                    <a:pt x="4" y="568"/>
                  </a:cubicBezTo>
                  <a:cubicBezTo>
                    <a:pt x="-12" y="723"/>
                    <a:pt x="35" y="878"/>
                    <a:pt x="143" y="1018"/>
                  </a:cubicBezTo>
                  <a:cubicBezTo>
                    <a:pt x="267" y="1142"/>
                    <a:pt x="392" y="1220"/>
                    <a:pt x="578" y="1251"/>
                  </a:cubicBezTo>
                  <a:cubicBezTo>
                    <a:pt x="597" y="1252"/>
                    <a:pt x="616" y="1253"/>
                    <a:pt x="635" y="1253"/>
                  </a:cubicBezTo>
                  <a:cubicBezTo>
                    <a:pt x="768" y="1253"/>
                    <a:pt x="890" y="1206"/>
                    <a:pt x="1012" y="1111"/>
                  </a:cubicBezTo>
                  <a:cubicBezTo>
                    <a:pt x="1151" y="987"/>
                    <a:pt x="1229" y="863"/>
                    <a:pt x="1245" y="677"/>
                  </a:cubicBezTo>
                  <a:cubicBezTo>
                    <a:pt x="1260" y="522"/>
                    <a:pt x="1229" y="366"/>
                    <a:pt x="1120" y="242"/>
                  </a:cubicBezTo>
                  <a:cubicBezTo>
                    <a:pt x="996" y="103"/>
                    <a:pt x="857" y="25"/>
                    <a:pt x="686" y="10"/>
                  </a:cubicBezTo>
                  <a:cubicBezTo>
                    <a:pt x="655" y="3"/>
                    <a:pt x="623" y="0"/>
                    <a:pt x="591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4087325" y="2370200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5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97" y="252"/>
                    <a:pt x="20" y="392"/>
                    <a:pt x="4" y="563"/>
                  </a:cubicBezTo>
                  <a:cubicBezTo>
                    <a:pt x="-11" y="718"/>
                    <a:pt x="20" y="873"/>
                    <a:pt x="144" y="1012"/>
                  </a:cubicBezTo>
                  <a:cubicBezTo>
                    <a:pt x="268" y="1152"/>
                    <a:pt x="392" y="1229"/>
                    <a:pt x="578" y="1245"/>
                  </a:cubicBezTo>
                  <a:cubicBezTo>
                    <a:pt x="602" y="1247"/>
                    <a:pt x="626" y="1249"/>
                    <a:pt x="649" y="1249"/>
                  </a:cubicBezTo>
                  <a:cubicBezTo>
                    <a:pt x="776" y="1249"/>
                    <a:pt x="894" y="1210"/>
                    <a:pt x="1012" y="1105"/>
                  </a:cubicBezTo>
                  <a:cubicBezTo>
                    <a:pt x="1152" y="997"/>
                    <a:pt x="1229" y="857"/>
                    <a:pt x="1245" y="687"/>
                  </a:cubicBezTo>
                  <a:cubicBezTo>
                    <a:pt x="1260" y="532"/>
                    <a:pt x="1229" y="376"/>
                    <a:pt x="1121" y="237"/>
                  </a:cubicBezTo>
                  <a:cubicBezTo>
                    <a:pt x="997" y="97"/>
                    <a:pt x="857" y="20"/>
                    <a:pt x="687" y="4"/>
                  </a:cubicBezTo>
                  <a:cubicBezTo>
                    <a:pt x="663" y="2"/>
                    <a:pt x="639" y="1"/>
                    <a:pt x="61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4283550" y="2388025"/>
              <a:ext cx="31575" cy="31250"/>
            </a:xfrm>
            <a:custGeom>
              <a:avLst/>
              <a:gdLst/>
              <a:ahLst/>
              <a:cxnLst/>
              <a:rect l="l" t="t" r="r" b="b"/>
              <a:pathLst>
                <a:path w="1263" h="1250" extrusionOk="0">
                  <a:moveTo>
                    <a:pt x="614" y="1"/>
                  </a:moveTo>
                  <a:cubicBezTo>
                    <a:pt x="483" y="1"/>
                    <a:pt x="356" y="39"/>
                    <a:pt x="251" y="144"/>
                  </a:cubicBezTo>
                  <a:cubicBezTo>
                    <a:pt x="112" y="253"/>
                    <a:pt x="34" y="392"/>
                    <a:pt x="3" y="563"/>
                  </a:cubicBezTo>
                  <a:cubicBezTo>
                    <a:pt x="-13" y="718"/>
                    <a:pt x="34" y="873"/>
                    <a:pt x="143" y="1013"/>
                  </a:cubicBezTo>
                  <a:cubicBezTo>
                    <a:pt x="267" y="1152"/>
                    <a:pt x="406" y="1230"/>
                    <a:pt x="577" y="1245"/>
                  </a:cubicBezTo>
                  <a:cubicBezTo>
                    <a:pt x="601" y="1248"/>
                    <a:pt x="625" y="1249"/>
                    <a:pt x="649" y="1249"/>
                  </a:cubicBezTo>
                  <a:cubicBezTo>
                    <a:pt x="780" y="1249"/>
                    <a:pt x="909" y="1211"/>
                    <a:pt x="1027" y="1106"/>
                  </a:cubicBezTo>
                  <a:cubicBezTo>
                    <a:pt x="1135" y="997"/>
                    <a:pt x="1213" y="858"/>
                    <a:pt x="1259" y="687"/>
                  </a:cubicBezTo>
                  <a:cubicBezTo>
                    <a:pt x="1275" y="532"/>
                    <a:pt x="1228" y="377"/>
                    <a:pt x="1120" y="237"/>
                  </a:cubicBezTo>
                  <a:cubicBezTo>
                    <a:pt x="996" y="98"/>
                    <a:pt x="856" y="20"/>
                    <a:pt x="685" y="5"/>
                  </a:cubicBezTo>
                  <a:cubicBezTo>
                    <a:pt x="661" y="2"/>
                    <a:pt x="637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4479350" y="2405900"/>
              <a:ext cx="31575" cy="31350"/>
            </a:xfrm>
            <a:custGeom>
              <a:avLst/>
              <a:gdLst/>
              <a:ahLst/>
              <a:cxnLst/>
              <a:rect l="l" t="t" r="r" b="b"/>
              <a:pathLst>
                <a:path w="1263" h="1254" extrusionOk="0">
                  <a:moveTo>
                    <a:pt x="628" y="0"/>
                  </a:moveTo>
                  <a:cubicBezTo>
                    <a:pt x="492" y="0"/>
                    <a:pt x="360" y="48"/>
                    <a:pt x="251" y="143"/>
                  </a:cubicBezTo>
                  <a:cubicBezTo>
                    <a:pt x="112" y="267"/>
                    <a:pt x="34" y="391"/>
                    <a:pt x="3" y="577"/>
                  </a:cubicBezTo>
                  <a:cubicBezTo>
                    <a:pt x="-12" y="732"/>
                    <a:pt x="34" y="887"/>
                    <a:pt x="143" y="1011"/>
                  </a:cubicBezTo>
                  <a:cubicBezTo>
                    <a:pt x="267" y="1151"/>
                    <a:pt x="407" y="1228"/>
                    <a:pt x="577" y="1244"/>
                  </a:cubicBezTo>
                  <a:cubicBezTo>
                    <a:pt x="609" y="1250"/>
                    <a:pt x="640" y="1253"/>
                    <a:pt x="672" y="1253"/>
                  </a:cubicBezTo>
                  <a:cubicBezTo>
                    <a:pt x="795" y="1253"/>
                    <a:pt x="916" y="1206"/>
                    <a:pt x="1027" y="1120"/>
                  </a:cubicBezTo>
                  <a:cubicBezTo>
                    <a:pt x="1151" y="996"/>
                    <a:pt x="1213" y="856"/>
                    <a:pt x="1260" y="686"/>
                  </a:cubicBezTo>
                  <a:cubicBezTo>
                    <a:pt x="1275" y="530"/>
                    <a:pt x="1229" y="375"/>
                    <a:pt x="1120" y="236"/>
                  </a:cubicBezTo>
                  <a:cubicBezTo>
                    <a:pt x="996" y="112"/>
                    <a:pt x="856" y="34"/>
                    <a:pt x="686" y="3"/>
                  </a:cubicBezTo>
                  <a:cubicBezTo>
                    <a:pt x="666" y="1"/>
                    <a:pt x="647" y="0"/>
                    <a:pt x="628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4675375" y="2423950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582" y="1"/>
                  </a:moveTo>
                  <a:cubicBezTo>
                    <a:pt x="460" y="1"/>
                    <a:pt x="342" y="48"/>
                    <a:pt x="243" y="134"/>
                  </a:cubicBezTo>
                  <a:cubicBezTo>
                    <a:pt x="103" y="258"/>
                    <a:pt x="26" y="398"/>
                    <a:pt x="10" y="568"/>
                  </a:cubicBezTo>
                  <a:cubicBezTo>
                    <a:pt x="-21" y="723"/>
                    <a:pt x="26" y="879"/>
                    <a:pt x="134" y="1018"/>
                  </a:cubicBezTo>
                  <a:cubicBezTo>
                    <a:pt x="258" y="1142"/>
                    <a:pt x="398" y="1220"/>
                    <a:pt x="569" y="1251"/>
                  </a:cubicBezTo>
                  <a:cubicBezTo>
                    <a:pt x="588" y="1253"/>
                    <a:pt x="607" y="1254"/>
                    <a:pt x="627" y="1254"/>
                  </a:cubicBezTo>
                  <a:cubicBezTo>
                    <a:pt x="762" y="1254"/>
                    <a:pt x="896" y="1206"/>
                    <a:pt x="1018" y="1111"/>
                  </a:cubicBezTo>
                  <a:cubicBezTo>
                    <a:pt x="1142" y="987"/>
                    <a:pt x="1220" y="863"/>
                    <a:pt x="1251" y="677"/>
                  </a:cubicBezTo>
                  <a:cubicBezTo>
                    <a:pt x="1266" y="522"/>
                    <a:pt x="1220" y="367"/>
                    <a:pt x="1111" y="243"/>
                  </a:cubicBezTo>
                  <a:cubicBezTo>
                    <a:pt x="987" y="103"/>
                    <a:pt x="863" y="26"/>
                    <a:pt x="677" y="10"/>
                  </a:cubicBezTo>
                  <a:cubicBezTo>
                    <a:pt x="645" y="4"/>
                    <a:pt x="614" y="1"/>
                    <a:pt x="582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4871200" y="244192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1"/>
                  </a:moveTo>
                  <a:cubicBezTo>
                    <a:pt x="474" y="1"/>
                    <a:pt x="347" y="39"/>
                    <a:pt x="242" y="144"/>
                  </a:cubicBezTo>
                  <a:cubicBezTo>
                    <a:pt x="103" y="253"/>
                    <a:pt x="25" y="392"/>
                    <a:pt x="9" y="563"/>
                  </a:cubicBezTo>
                  <a:cubicBezTo>
                    <a:pt x="-22" y="718"/>
                    <a:pt x="25" y="873"/>
                    <a:pt x="134" y="1013"/>
                  </a:cubicBezTo>
                  <a:cubicBezTo>
                    <a:pt x="258" y="1152"/>
                    <a:pt x="397" y="1214"/>
                    <a:pt x="568" y="1245"/>
                  </a:cubicBezTo>
                  <a:cubicBezTo>
                    <a:pt x="592" y="1248"/>
                    <a:pt x="616" y="1249"/>
                    <a:pt x="640" y="1249"/>
                  </a:cubicBezTo>
                  <a:cubicBezTo>
                    <a:pt x="771" y="1249"/>
                    <a:pt x="900" y="1211"/>
                    <a:pt x="1018" y="1106"/>
                  </a:cubicBezTo>
                  <a:cubicBezTo>
                    <a:pt x="1142" y="997"/>
                    <a:pt x="1219" y="858"/>
                    <a:pt x="1250" y="687"/>
                  </a:cubicBezTo>
                  <a:cubicBezTo>
                    <a:pt x="1266" y="532"/>
                    <a:pt x="1219" y="377"/>
                    <a:pt x="1111" y="237"/>
                  </a:cubicBezTo>
                  <a:cubicBezTo>
                    <a:pt x="987" y="98"/>
                    <a:pt x="863" y="20"/>
                    <a:pt x="676" y="4"/>
                  </a:cubicBezTo>
                  <a:cubicBezTo>
                    <a:pt x="652" y="2"/>
                    <a:pt x="628" y="1"/>
                    <a:pt x="60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5067000" y="245977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0"/>
                  </a:moveTo>
                  <a:cubicBezTo>
                    <a:pt x="474" y="0"/>
                    <a:pt x="347" y="39"/>
                    <a:pt x="242" y="144"/>
                  </a:cubicBezTo>
                  <a:cubicBezTo>
                    <a:pt x="103" y="252"/>
                    <a:pt x="25" y="392"/>
                    <a:pt x="10" y="562"/>
                  </a:cubicBezTo>
                  <a:cubicBezTo>
                    <a:pt x="-21" y="717"/>
                    <a:pt x="25" y="872"/>
                    <a:pt x="134" y="1012"/>
                  </a:cubicBezTo>
                  <a:cubicBezTo>
                    <a:pt x="258" y="1152"/>
                    <a:pt x="398" y="1229"/>
                    <a:pt x="568" y="1245"/>
                  </a:cubicBezTo>
                  <a:cubicBezTo>
                    <a:pt x="592" y="1247"/>
                    <a:pt x="616" y="1248"/>
                    <a:pt x="640" y="1248"/>
                  </a:cubicBezTo>
                  <a:cubicBezTo>
                    <a:pt x="771" y="1248"/>
                    <a:pt x="900" y="1210"/>
                    <a:pt x="1018" y="1105"/>
                  </a:cubicBezTo>
                  <a:cubicBezTo>
                    <a:pt x="1142" y="1012"/>
                    <a:pt x="1220" y="857"/>
                    <a:pt x="1251" y="686"/>
                  </a:cubicBezTo>
                  <a:cubicBezTo>
                    <a:pt x="1266" y="531"/>
                    <a:pt x="1220" y="376"/>
                    <a:pt x="1111" y="237"/>
                  </a:cubicBezTo>
                  <a:cubicBezTo>
                    <a:pt x="987" y="97"/>
                    <a:pt x="863" y="19"/>
                    <a:pt x="677" y="4"/>
                  </a:cubicBezTo>
                  <a:cubicBezTo>
                    <a:pt x="653" y="2"/>
                    <a:pt x="629" y="0"/>
                    <a:pt x="60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5262800" y="24776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9" y="0"/>
                  </a:moveTo>
                  <a:cubicBezTo>
                    <a:pt x="484" y="0"/>
                    <a:pt x="351" y="48"/>
                    <a:pt x="243" y="143"/>
                  </a:cubicBezTo>
                  <a:cubicBezTo>
                    <a:pt x="103" y="267"/>
                    <a:pt x="26" y="391"/>
                    <a:pt x="10" y="577"/>
                  </a:cubicBezTo>
                  <a:cubicBezTo>
                    <a:pt x="-21" y="732"/>
                    <a:pt x="26" y="887"/>
                    <a:pt x="134" y="1011"/>
                  </a:cubicBezTo>
                  <a:cubicBezTo>
                    <a:pt x="258" y="1151"/>
                    <a:pt x="398" y="1229"/>
                    <a:pt x="569" y="1244"/>
                  </a:cubicBezTo>
                  <a:cubicBezTo>
                    <a:pt x="600" y="1250"/>
                    <a:pt x="632" y="1254"/>
                    <a:pt x="663" y="1254"/>
                  </a:cubicBezTo>
                  <a:cubicBezTo>
                    <a:pt x="786" y="1254"/>
                    <a:pt x="907" y="1206"/>
                    <a:pt x="1018" y="1120"/>
                  </a:cubicBezTo>
                  <a:cubicBezTo>
                    <a:pt x="1142" y="1011"/>
                    <a:pt x="1220" y="856"/>
                    <a:pt x="1251" y="686"/>
                  </a:cubicBezTo>
                  <a:cubicBezTo>
                    <a:pt x="1266" y="531"/>
                    <a:pt x="1220" y="376"/>
                    <a:pt x="1111" y="236"/>
                  </a:cubicBezTo>
                  <a:cubicBezTo>
                    <a:pt x="987" y="112"/>
                    <a:pt x="848" y="34"/>
                    <a:pt x="677" y="3"/>
                  </a:cubicBezTo>
                  <a:cubicBezTo>
                    <a:pt x="658" y="1"/>
                    <a:pt x="638" y="0"/>
                    <a:pt x="619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5458400" y="2496225"/>
              <a:ext cx="31575" cy="31225"/>
            </a:xfrm>
            <a:custGeom>
              <a:avLst/>
              <a:gdLst/>
              <a:ahLst/>
              <a:cxnLst/>
              <a:rect l="l" t="t" r="r" b="b"/>
              <a:pathLst>
                <a:path w="1263" h="1249" extrusionOk="0">
                  <a:moveTo>
                    <a:pt x="614" y="0"/>
                  </a:moveTo>
                  <a:cubicBezTo>
                    <a:pt x="483" y="0"/>
                    <a:pt x="356" y="39"/>
                    <a:pt x="251" y="143"/>
                  </a:cubicBezTo>
                  <a:cubicBezTo>
                    <a:pt x="112" y="252"/>
                    <a:pt x="34" y="392"/>
                    <a:pt x="3" y="562"/>
                  </a:cubicBezTo>
                  <a:cubicBezTo>
                    <a:pt x="-13" y="717"/>
                    <a:pt x="34" y="872"/>
                    <a:pt x="143" y="1012"/>
                  </a:cubicBezTo>
                  <a:cubicBezTo>
                    <a:pt x="267" y="1152"/>
                    <a:pt x="406" y="1229"/>
                    <a:pt x="577" y="1245"/>
                  </a:cubicBezTo>
                  <a:cubicBezTo>
                    <a:pt x="601" y="1247"/>
                    <a:pt x="625" y="1248"/>
                    <a:pt x="649" y="1248"/>
                  </a:cubicBezTo>
                  <a:cubicBezTo>
                    <a:pt x="780" y="1248"/>
                    <a:pt x="909" y="1210"/>
                    <a:pt x="1027" y="1105"/>
                  </a:cubicBezTo>
                  <a:cubicBezTo>
                    <a:pt x="1151" y="996"/>
                    <a:pt x="1228" y="857"/>
                    <a:pt x="1259" y="686"/>
                  </a:cubicBezTo>
                  <a:cubicBezTo>
                    <a:pt x="1275" y="531"/>
                    <a:pt x="1228" y="376"/>
                    <a:pt x="1120" y="236"/>
                  </a:cubicBezTo>
                  <a:cubicBezTo>
                    <a:pt x="996" y="97"/>
                    <a:pt x="856" y="19"/>
                    <a:pt x="685" y="4"/>
                  </a:cubicBezTo>
                  <a:cubicBezTo>
                    <a:pt x="661" y="1"/>
                    <a:pt x="637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2295575" y="2525300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5" y="0"/>
                  </a:moveTo>
                  <a:cubicBezTo>
                    <a:pt x="484" y="0"/>
                    <a:pt x="355" y="39"/>
                    <a:pt x="237" y="144"/>
                  </a:cubicBezTo>
                  <a:cubicBezTo>
                    <a:pt x="97" y="252"/>
                    <a:pt x="20" y="392"/>
                    <a:pt x="4" y="562"/>
                  </a:cubicBezTo>
                  <a:cubicBezTo>
                    <a:pt x="-11" y="717"/>
                    <a:pt x="20" y="873"/>
                    <a:pt x="144" y="1012"/>
                  </a:cubicBezTo>
                  <a:cubicBezTo>
                    <a:pt x="252" y="1152"/>
                    <a:pt x="392" y="1229"/>
                    <a:pt x="563" y="1245"/>
                  </a:cubicBezTo>
                  <a:cubicBezTo>
                    <a:pt x="587" y="1247"/>
                    <a:pt x="611" y="1248"/>
                    <a:pt x="635" y="1248"/>
                  </a:cubicBezTo>
                  <a:cubicBezTo>
                    <a:pt x="765" y="1248"/>
                    <a:pt x="894" y="1210"/>
                    <a:pt x="1012" y="1105"/>
                  </a:cubicBezTo>
                  <a:cubicBezTo>
                    <a:pt x="1152" y="997"/>
                    <a:pt x="1230" y="857"/>
                    <a:pt x="1245" y="686"/>
                  </a:cubicBezTo>
                  <a:cubicBezTo>
                    <a:pt x="1261" y="531"/>
                    <a:pt x="1230" y="376"/>
                    <a:pt x="1106" y="237"/>
                  </a:cubicBezTo>
                  <a:cubicBezTo>
                    <a:pt x="997" y="97"/>
                    <a:pt x="857" y="20"/>
                    <a:pt x="687" y="4"/>
                  </a:cubicBezTo>
                  <a:cubicBezTo>
                    <a:pt x="663" y="2"/>
                    <a:pt x="639" y="0"/>
                    <a:pt x="61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2491375" y="2543125"/>
              <a:ext cx="31250" cy="31225"/>
            </a:xfrm>
            <a:custGeom>
              <a:avLst/>
              <a:gdLst/>
              <a:ahLst/>
              <a:cxnLst/>
              <a:rect l="l" t="t" r="r" b="b"/>
              <a:pathLst>
                <a:path w="1250" h="1249" extrusionOk="0">
                  <a:moveTo>
                    <a:pt x="615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98" y="253"/>
                    <a:pt x="20" y="392"/>
                    <a:pt x="5" y="563"/>
                  </a:cubicBezTo>
                  <a:cubicBezTo>
                    <a:pt x="-11" y="718"/>
                    <a:pt x="20" y="873"/>
                    <a:pt x="144" y="1013"/>
                  </a:cubicBezTo>
                  <a:cubicBezTo>
                    <a:pt x="253" y="1152"/>
                    <a:pt x="392" y="1230"/>
                    <a:pt x="563" y="1245"/>
                  </a:cubicBezTo>
                  <a:cubicBezTo>
                    <a:pt x="587" y="1248"/>
                    <a:pt x="611" y="1249"/>
                    <a:pt x="635" y="1249"/>
                  </a:cubicBezTo>
                  <a:cubicBezTo>
                    <a:pt x="766" y="1249"/>
                    <a:pt x="895" y="1211"/>
                    <a:pt x="1013" y="1106"/>
                  </a:cubicBezTo>
                  <a:cubicBezTo>
                    <a:pt x="1152" y="997"/>
                    <a:pt x="1230" y="858"/>
                    <a:pt x="1245" y="687"/>
                  </a:cubicBezTo>
                  <a:cubicBezTo>
                    <a:pt x="1261" y="532"/>
                    <a:pt x="1230" y="377"/>
                    <a:pt x="1106" y="237"/>
                  </a:cubicBezTo>
                  <a:cubicBezTo>
                    <a:pt x="997" y="98"/>
                    <a:pt x="858" y="20"/>
                    <a:pt x="687" y="4"/>
                  </a:cubicBezTo>
                  <a:cubicBezTo>
                    <a:pt x="663" y="2"/>
                    <a:pt x="639" y="1"/>
                    <a:pt x="61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2687200" y="2561000"/>
              <a:ext cx="31225" cy="31350"/>
            </a:xfrm>
            <a:custGeom>
              <a:avLst/>
              <a:gdLst/>
              <a:ahLst/>
              <a:cxnLst/>
              <a:rect l="l" t="t" r="r" b="b"/>
              <a:pathLst>
                <a:path w="1249" h="1254" extrusionOk="0">
                  <a:moveTo>
                    <a:pt x="628" y="0"/>
                  </a:moveTo>
                  <a:cubicBezTo>
                    <a:pt x="493" y="0"/>
                    <a:pt x="359" y="48"/>
                    <a:pt x="237" y="143"/>
                  </a:cubicBezTo>
                  <a:cubicBezTo>
                    <a:pt x="97" y="267"/>
                    <a:pt x="20" y="391"/>
                    <a:pt x="4" y="577"/>
                  </a:cubicBezTo>
                  <a:cubicBezTo>
                    <a:pt x="-12" y="732"/>
                    <a:pt x="20" y="887"/>
                    <a:pt x="144" y="1011"/>
                  </a:cubicBezTo>
                  <a:cubicBezTo>
                    <a:pt x="252" y="1151"/>
                    <a:pt x="392" y="1228"/>
                    <a:pt x="562" y="1244"/>
                  </a:cubicBezTo>
                  <a:cubicBezTo>
                    <a:pt x="594" y="1250"/>
                    <a:pt x="626" y="1253"/>
                    <a:pt x="657" y="1253"/>
                  </a:cubicBezTo>
                  <a:cubicBezTo>
                    <a:pt x="780" y="1253"/>
                    <a:pt x="901" y="1206"/>
                    <a:pt x="1012" y="1120"/>
                  </a:cubicBezTo>
                  <a:cubicBezTo>
                    <a:pt x="1152" y="996"/>
                    <a:pt x="1229" y="856"/>
                    <a:pt x="1245" y="685"/>
                  </a:cubicBezTo>
                  <a:cubicBezTo>
                    <a:pt x="1260" y="530"/>
                    <a:pt x="1229" y="375"/>
                    <a:pt x="1105" y="236"/>
                  </a:cubicBezTo>
                  <a:cubicBezTo>
                    <a:pt x="997" y="111"/>
                    <a:pt x="857" y="34"/>
                    <a:pt x="686" y="3"/>
                  </a:cubicBezTo>
                  <a:cubicBezTo>
                    <a:pt x="667" y="1"/>
                    <a:pt x="648" y="0"/>
                    <a:pt x="628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2883400" y="2579050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591" y="0"/>
                  </a:moveTo>
                  <a:cubicBezTo>
                    <a:pt x="468" y="0"/>
                    <a:pt x="348" y="48"/>
                    <a:pt x="236" y="134"/>
                  </a:cubicBezTo>
                  <a:cubicBezTo>
                    <a:pt x="112" y="258"/>
                    <a:pt x="35" y="398"/>
                    <a:pt x="4" y="568"/>
                  </a:cubicBezTo>
                  <a:cubicBezTo>
                    <a:pt x="-12" y="723"/>
                    <a:pt x="35" y="878"/>
                    <a:pt x="143" y="1018"/>
                  </a:cubicBezTo>
                  <a:cubicBezTo>
                    <a:pt x="268" y="1142"/>
                    <a:pt x="392" y="1220"/>
                    <a:pt x="578" y="1251"/>
                  </a:cubicBezTo>
                  <a:cubicBezTo>
                    <a:pt x="597" y="1253"/>
                    <a:pt x="616" y="1254"/>
                    <a:pt x="636" y="1254"/>
                  </a:cubicBezTo>
                  <a:cubicBezTo>
                    <a:pt x="771" y="1254"/>
                    <a:pt x="903" y="1206"/>
                    <a:pt x="1012" y="1111"/>
                  </a:cubicBezTo>
                  <a:cubicBezTo>
                    <a:pt x="1136" y="987"/>
                    <a:pt x="1214" y="863"/>
                    <a:pt x="1245" y="677"/>
                  </a:cubicBezTo>
                  <a:cubicBezTo>
                    <a:pt x="1276" y="522"/>
                    <a:pt x="1229" y="367"/>
                    <a:pt x="1121" y="243"/>
                  </a:cubicBezTo>
                  <a:cubicBezTo>
                    <a:pt x="996" y="103"/>
                    <a:pt x="857" y="25"/>
                    <a:pt x="686" y="10"/>
                  </a:cubicBezTo>
                  <a:cubicBezTo>
                    <a:pt x="655" y="4"/>
                    <a:pt x="623" y="0"/>
                    <a:pt x="591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3079200" y="2597025"/>
              <a:ext cx="31375" cy="31225"/>
            </a:xfrm>
            <a:custGeom>
              <a:avLst/>
              <a:gdLst/>
              <a:ahLst/>
              <a:cxnLst/>
              <a:rect l="l" t="t" r="r" b="b"/>
              <a:pathLst>
                <a:path w="1255" h="1249" extrusionOk="0">
                  <a:moveTo>
                    <a:pt x="615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113" y="252"/>
                    <a:pt x="35" y="392"/>
                    <a:pt x="4" y="563"/>
                  </a:cubicBezTo>
                  <a:cubicBezTo>
                    <a:pt x="-11" y="718"/>
                    <a:pt x="20" y="873"/>
                    <a:pt x="144" y="1012"/>
                  </a:cubicBezTo>
                  <a:cubicBezTo>
                    <a:pt x="252" y="1152"/>
                    <a:pt x="392" y="1214"/>
                    <a:pt x="578" y="1245"/>
                  </a:cubicBezTo>
                  <a:cubicBezTo>
                    <a:pt x="602" y="1247"/>
                    <a:pt x="626" y="1249"/>
                    <a:pt x="650" y="1249"/>
                  </a:cubicBezTo>
                  <a:cubicBezTo>
                    <a:pt x="780" y="1249"/>
                    <a:pt x="907" y="1210"/>
                    <a:pt x="1012" y="1105"/>
                  </a:cubicBezTo>
                  <a:cubicBezTo>
                    <a:pt x="1152" y="1012"/>
                    <a:pt x="1214" y="857"/>
                    <a:pt x="1245" y="687"/>
                  </a:cubicBezTo>
                  <a:cubicBezTo>
                    <a:pt x="1276" y="532"/>
                    <a:pt x="1229" y="377"/>
                    <a:pt x="1121" y="237"/>
                  </a:cubicBezTo>
                  <a:cubicBezTo>
                    <a:pt x="997" y="97"/>
                    <a:pt x="857" y="20"/>
                    <a:pt x="687" y="4"/>
                  </a:cubicBezTo>
                  <a:cubicBezTo>
                    <a:pt x="663" y="2"/>
                    <a:pt x="639" y="1"/>
                    <a:pt x="61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3275025" y="261487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0"/>
                  </a:moveTo>
                  <a:cubicBezTo>
                    <a:pt x="483" y="0"/>
                    <a:pt x="354" y="38"/>
                    <a:pt x="236" y="143"/>
                  </a:cubicBezTo>
                  <a:cubicBezTo>
                    <a:pt x="112" y="252"/>
                    <a:pt x="35" y="391"/>
                    <a:pt x="4" y="562"/>
                  </a:cubicBezTo>
                  <a:cubicBezTo>
                    <a:pt x="-12" y="717"/>
                    <a:pt x="35" y="872"/>
                    <a:pt x="143" y="1012"/>
                  </a:cubicBezTo>
                  <a:cubicBezTo>
                    <a:pt x="267" y="1151"/>
                    <a:pt x="391" y="1229"/>
                    <a:pt x="577" y="1245"/>
                  </a:cubicBezTo>
                  <a:cubicBezTo>
                    <a:pt x="601" y="1247"/>
                    <a:pt x="625" y="1248"/>
                    <a:pt x="649" y="1248"/>
                  </a:cubicBezTo>
                  <a:cubicBezTo>
                    <a:pt x="780" y="1248"/>
                    <a:pt x="907" y="1210"/>
                    <a:pt x="1012" y="1105"/>
                  </a:cubicBezTo>
                  <a:cubicBezTo>
                    <a:pt x="1151" y="1012"/>
                    <a:pt x="1229" y="857"/>
                    <a:pt x="1244" y="686"/>
                  </a:cubicBezTo>
                  <a:cubicBezTo>
                    <a:pt x="1275" y="531"/>
                    <a:pt x="1229" y="376"/>
                    <a:pt x="1120" y="236"/>
                  </a:cubicBezTo>
                  <a:cubicBezTo>
                    <a:pt x="996" y="97"/>
                    <a:pt x="857" y="19"/>
                    <a:pt x="686" y="4"/>
                  </a:cubicBezTo>
                  <a:cubicBezTo>
                    <a:pt x="662" y="1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3470825" y="2632725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628" y="0"/>
                  </a:moveTo>
                  <a:cubicBezTo>
                    <a:pt x="493" y="0"/>
                    <a:pt x="359" y="48"/>
                    <a:pt x="237" y="143"/>
                  </a:cubicBezTo>
                  <a:cubicBezTo>
                    <a:pt x="112" y="267"/>
                    <a:pt x="35" y="391"/>
                    <a:pt x="4" y="577"/>
                  </a:cubicBezTo>
                  <a:cubicBezTo>
                    <a:pt x="-12" y="732"/>
                    <a:pt x="35" y="887"/>
                    <a:pt x="143" y="1011"/>
                  </a:cubicBezTo>
                  <a:cubicBezTo>
                    <a:pt x="252" y="1151"/>
                    <a:pt x="392" y="1228"/>
                    <a:pt x="578" y="1244"/>
                  </a:cubicBezTo>
                  <a:cubicBezTo>
                    <a:pt x="609" y="1250"/>
                    <a:pt x="641" y="1253"/>
                    <a:pt x="672" y="1253"/>
                  </a:cubicBezTo>
                  <a:cubicBezTo>
                    <a:pt x="795" y="1253"/>
                    <a:pt x="913" y="1206"/>
                    <a:pt x="1012" y="1120"/>
                  </a:cubicBezTo>
                  <a:cubicBezTo>
                    <a:pt x="1152" y="1011"/>
                    <a:pt x="1229" y="887"/>
                    <a:pt x="1245" y="686"/>
                  </a:cubicBezTo>
                  <a:cubicBezTo>
                    <a:pt x="1276" y="531"/>
                    <a:pt x="1229" y="375"/>
                    <a:pt x="1121" y="236"/>
                  </a:cubicBezTo>
                  <a:cubicBezTo>
                    <a:pt x="996" y="112"/>
                    <a:pt x="857" y="34"/>
                    <a:pt x="686" y="3"/>
                  </a:cubicBezTo>
                  <a:cubicBezTo>
                    <a:pt x="667" y="1"/>
                    <a:pt x="648" y="0"/>
                    <a:pt x="628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3666650" y="2651300"/>
              <a:ext cx="31350" cy="31250"/>
            </a:xfrm>
            <a:custGeom>
              <a:avLst/>
              <a:gdLst/>
              <a:ahLst/>
              <a:cxnLst/>
              <a:rect l="l" t="t" r="r" b="b"/>
              <a:pathLst>
                <a:path w="1254" h="1250" extrusionOk="0">
                  <a:moveTo>
                    <a:pt x="614" y="1"/>
                  </a:moveTo>
                  <a:cubicBezTo>
                    <a:pt x="483" y="1"/>
                    <a:pt x="354" y="39"/>
                    <a:pt x="236" y="144"/>
                  </a:cubicBezTo>
                  <a:cubicBezTo>
                    <a:pt x="112" y="253"/>
                    <a:pt x="34" y="392"/>
                    <a:pt x="3" y="563"/>
                  </a:cubicBezTo>
                  <a:cubicBezTo>
                    <a:pt x="-12" y="718"/>
                    <a:pt x="34" y="873"/>
                    <a:pt x="143" y="1013"/>
                  </a:cubicBezTo>
                  <a:cubicBezTo>
                    <a:pt x="267" y="1152"/>
                    <a:pt x="391" y="1230"/>
                    <a:pt x="577" y="1245"/>
                  </a:cubicBezTo>
                  <a:cubicBezTo>
                    <a:pt x="601" y="1248"/>
                    <a:pt x="625" y="1249"/>
                    <a:pt x="649" y="1249"/>
                  </a:cubicBezTo>
                  <a:cubicBezTo>
                    <a:pt x="779" y="1249"/>
                    <a:pt x="906" y="1211"/>
                    <a:pt x="1011" y="1106"/>
                  </a:cubicBezTo>
                  <a:cubicBezTo>
                    <a:pt x="1151" y="997"/>
                    <a:pt x="1228" y="858"/>
                    <a:pt x="1244" y="687"/>
                  </a:cubicBezTo>
                  <a:cubicBezTo>
                    <a:pt x="1275" y="532"/>
                    <a:pt x="1228" y="377"/>
                    <a:pt x="1120" y="237"/>
                  </a:cubicBezTo>
                  <a:cubicBezTo>
                    <a:pt x="996" y="98"/>
                    <a:pt x="856" y="20"/>
                    <a:pt x="686" y="5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862450" y="2669150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4" y="0"/>
                  </a:moveTo>
                  <a:cubicBezTo>
                    <a:pt x="483" y="0"/>
                    <a:pt x="354" y="39"/>
                    <a:pt x="236" y="144"/>
                  </a:cubicBezTo>
                  <a:cubicBezTo>
                    <a:pt x="97" y="252"/>
                    <a:pt x="35" y="392"/>
                    <a:pt x="4" y="562"/>
                  </a:cubicBezTo>
                  <a:cubicBezTo>
                    <a:pt x="-12" y="718"/>
                    <a:pt x="35" y="873"/>
                    <a:pt x="143" y="1012"/>
                  </a:cubicBezTo>
                  <a:cubicBezTo>
                    <a:pt x="267" y="1152"/>
                    <a:pt x="391" y="1229"/>
                    <a:pt x="577" y="1245"/>
                  </a:cubicBezTo>
                  <a:cubicBezTo>
                    <a:pt x="601" y="1247"/>
                    <a:pt x="625" y="1249"/>
                    <a:pt x="648" y="1249"/>
                  </a:cubicBezTo>
                  <a:cubicBezTo>
                    <a:pt x="776" y="1249"/>
                    <a:pt x="894" y="1210"/>
                    <a:pt x="1012" y="1105"/>
                  </a:cubicBezTo>
                  <a:cubicBezTo>
                    <a:pt x="1151" y="997"/>
                    <a:pt x="1229" y="857"/>
                    <a:pt x="1244" y="687"/>
                  </a:cubicBezTo>
                  <a:cubicBezTo>
                    <a:pt x="1260" y="531"/>
                    <a:pt x="1229" y="376"/>
                    <a:pt x="1120" y="237"/>
                  </a:cubicBezTo>
                  <a:cubicBezTo>
                    <a:pt x="996" y="97"/>
                    <a:pt x="857" y="20"/>
                    <a:pt x="686" y="4"/>
                  </a:cubicBezTo>
                  <a:cubicBezTo>
                    <a:pt x="662" y="2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4058250" y="2687000"/>
              <a:ext cx="31225" cy="31350"/>
            </a:xfrm>
            <a:custGeom>
              <a:avLst/>
              <a:gdLst/>
              <a:ahLst/>
              <a:cxnLst/>
              <a:rect l="l" t="t" r="r" b="b"/>
              <a:pathLst>
                <a:path w="1249" h="1254" extrusionOk="0">
                  <a:moveTo>
                    <a:pt x="628" y="1"/>
                  </a:moveTo>
                  <a:cubicBezTo>
                    <a:pt x="493" y="1"/>
                    <a:pt x="359" y="48"/>
                    <a:pt x="237" y="143"/>
                  </a:cubicBezTo>
                  <a:cubicBezTo>
                    <a:pt x="97" y="267"/>
                    <a:pt x="19" y="391"/>
                    <a:pt x="4" y="577"/>
                  </a:cubicBezTo>
                  <a:cubicBezTo>
                    <a:pt x="-12" y="732"/>
                    <a:pt x="19" y="888"/>
                    <a:pt x="143" y="1012"/>
                  </a:cubicBezTo>
                  <a:cubicBezTo>
                    <a:pt x="268" y="1151"/>
                    <a:pt x="392" y="1229"/>
                    <a:pt x="578" y="1244"/>
                  </a:cubicBezTo>
                  <a:cubicBezTo>
                    <a:pt x="609" y="1251"/>
                    <a:pt x="640" y="1254"/>
                    <a:pt x="671" y="1254"/>
                  </a:cubicBezTo>
                  <a:cubicBezTo>
                    <a:pt x="790" y="1254"/>
                    <a:pt x="901" y="1207"/>
                    <a:pt x="1012" y="1120"/>
                  </a:cubicBezTo>
                  <a:cubicBezTo>
                    <a:pt x="1152" y="996"/>
                    <a:pt x="1229" y="857"/>
                    <a:pt x="1245" y="686"/>
                  </a:cubicBezTo>
                  <a:cubicBezTo>
                    <a:pt x="1260" y="531"/>
                    <a:pt x="1229" y="376"/>
                    <a:pt x="1121" y="236"/>
                  </a:cubicBezTo>
                  <a:cubicBezTo>
                    <a:pt x="997" y="112"/>
                    <a:pt x="857" y="35"/>
                    <a:pt x="686" y="4"/>
                  </a:cubicBezTo>
                  <a:cubicBezTo>
                    <a:pt x="667" y="2"/>
                    <a:pt x="648" y="1"/>
                    <a:pt x="628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4254450" y="2705075"/>
              <a:ext cx="31575" cy="31350"/>
            </a:xfrm>
            <a:custGeom>
              <a:avLst/>
              <a:gdLst/>
              <a:ahLst/>
              <a:cxnLst/>
              <a:rect l="l" t="t" r="r" b="b"/>
              <a:pathLst>
                <a:path w="1263" h="1254" extrusionOk="0">
                  <a:moveTo>
                    <a:pt x="591" y="0"/>
                  </a:moveTo>
                  <a:cubicBezTo>
                    <a:pt x="469" y="0"/>
                    <a:pt x="351" y="47"/>
                    <a:pt x="252" y="134"/>
                  </a:cubicBezTo>
                  <a:cubicBezTo>
                    <a:pt x="112" y="258"/>
                    <a:pt x="35" y="397"/>
                    <a:pt x="4" y="568"/>
                  </a:cubicBezTo>
                  <a:cubicBezTo>
                    <a:pt x="-12" y="723"/>
                    <a:pt x="35" y="878"/>
                    <a:pt x="143" y="1018"/>
                  </a:cubicBezTo>
                  <a:cubicBezTo>
                    <a:pt x="267" y="1142"/>
                    <a:pt x="407" y="1219"/>
                    <a:pt x="578" y="1250"/>
                  </a:cubicBezTo>
                  <a:cubicBezTo>
                    <a:pt x="597" y="1252"/>
                    <a:pt x="616" y="1253"/>
                    <a:pt x="636" y="1253"/>
                  </a:cubicBezTo>
                  <a:cubicBezTo>
                    <a:pt x="771" y="1253"/>
                    <a:pt x="905" y="1206"/>
                    <a:pt x="1027" y="1111"/>
                  </a:cubicBezTo>
                  <a:cubicBezTo>
                    <a:pt x="1136" y="987"/>
                    <a:pt x="1213" y="863"/>
                    <a:pt x="1260" y="676"/>
                  </a:cubicBezTo>
                  <a:cubicBezTo>
                    <a:pt x="1276" y="521"/>
                    <a:pt x="1229" y="366"/>
                    <a:pt x="1120" y="242"/>
                  </a:cubicBezTo>
                  <a:cubicBezTo>
                    <a:pt x="996" y="103"/>
                    <a:pt x="857" y="25"/>
                    <a:pt x="686" y="9"/>
                  </a:cubicBezTo>
                  <a:cubicBezTo>
                    <a:pt x="655" y="3"/>
                    <a:pt x="623" y="0"/>
                    <a:pt x="591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4450275" y="2723050"/>
              <a:ext cx="31575" cy="31225"/>
            </a:xfrm>
            <a:custGeom>
              <a:avLst/>
              <a:gdLst/>
              <a:ahLst/>
              <a:cxnLst/>
              <a:rect l="l" t="t" r="r" b="b"/>
              <a:pathLst>
                <a:path w="1263" h="1249" extrusionOk="0">
                  <a:moveTo>
                    <a:pt x="614" y="0"/>
                  </a:moveTo>
                  <a:cubicBezTo>
                    <a:pt x="483" y="0"/>
                    <a:pt x="356" y="39"/>
                    <a:pt x="251" y="144"/>
                  </a:cubicBezTo>
                  <a:cubicBezTo>
                    <a:pt x="112" y="252"/>
                    <a:pt x="34" y="392"/>
                    <a:pt x="3" y="562"/>
                  </a:cubicBezTo>
                  <a:cubicBezTo>
                    <a:pt x="-12" y="717"/>
                    <a:pt x="34" y="872"/>
                    <a:pt x="143" y="1012"/>
                  </a:cubicBezTo>
                  <a:cubicBezTo>
                    <a:pt x="267" y="1152"/>
                    <a:pt x="406" y="1229"/>
                    <a:pt x="577" y="1245"/>
                  </a:cubicBezTo>
                  <a:cubicBezTo>
                    <a:pt x="601" y="1247"/>
                    <a:pt x="625" y="1248"/>
                    <a:pt x="649" y="1248"/>
                  </a:cubicBezTo>
                  <a:cubicBezTo>
                    <a:pt x="780" y="1248"/>
                    <a:pt x="909" y="1210"/>
                    <a:pt x="1027" y="1105"/>
                  </a:cubicBezTo>
                  <a:cubicBezTo>
                    <a:pt x="1151" y="981"/>
                    <a:pt x="1213" y="857"/>
                    <a:pt x="1259" y="671"/>
                  </a:cubicBezTo>
                  <a:cubicBezTo>
                    <a:pt x="1275" y="531"/>
                    <a:pt x="1228" y="376"/>
                    <a:pt x="1120" y="237"/>
                  </a:cubicBezTo>
                  <a:cubicBezTo>
                    <a:pt x="996" y="97"/>
                    <a:pt x="856" y="19"/>
                    <a:pt x="686" y="4"/>
                  </a:cubicBezTo>
                  <a:cubicBezTo>
                    <a:pt x="662" y="2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4646300" y="274087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1"/>
                  </a:moveTo>
                  <a:cubicBezTo>
                    <a:pt x="475" y="1"/>
                    <a:pt x="347" y="39"/>
                    <a:pt x="243" y="144"/>
                  </a:cubicBezTo>
                  <a:cubicBezTo>
                    <a:pt x="103" y="253"/>
                    <a:pt x="25" y="392"/>
                    <a:pt x="10" y="563"/>
                  </a:cubicBezTo>
                  <a:cubicBezTo>
                    <a:pt x="-21" y="718"/>
                    <a:pt x="25" y="873"/>
                    <a:pt x="134" y="1012"/>
                  </a:cubicBezTo>
                  <a:cubicBezTo>
                    <a:pt x="258" y="1152"/>
                    <a:pt x="398" y="1230"/>
                    <a:pt x="568" y="1245"/>
                  </a:cubicBezTo>
                  <a:cubicBezTo>
                    <a:pt x="592" y="1248"/>
                    <a:pt x="616" y="1249"/>
                    <a:pt x="640" y="1249"/>
                  </a:cubicBezTo>
                  <a:cubicBezTo>
                    <a:pt x="771" y="1249"/>
                    <a:pt x="900" y="1210"/>
                    <a:pt x="1018" y="1106"/>
                  </a:cubicBezTo>
                  <a:cubicBezTo>
                    <a:pt x="1142" y="997"/>
                    <a:pt x="1220" y="857"/>
                    <a:pt x="1251" y="687"/>
                  </a:cubicBezTo>
                  <a:cubicBezTo>
                    <a:pt x="1266" y="532"/>
                    <a:pt x="1220" y="377"/>
                    <a:pt x="1111" y="237"/>
                  </a:cubicBezTo>
                  <a:cubicBezTo>
                    <a:pt x="987" y="97"/>
                    <a:pt x="863" y="20"/>
                    <a:pt x="677" y="4"/>
                  </a:cubicBezTo>
                  <a:cubicBezTo>
                    <a:pt x="653" y="2"/>
                    <a:pt x="629" y="1"/>
                    <a:pt x="60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4842100" y="275872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0"/>
                  </a:moveTo>
                  <a:cubicBezTo>
                    <a:pt x="475" y="0"/>
                    <a:pt x="348" y="39"/>
                    <a:pt x="243" y="143"/>
                  </a:cubicBezTo>
                  <a:cubicBezTo>
                    <a:pt x="103" y="267"/>
                    <a:pt x="26" y="392"/>
                    <a:pt x="10" y="578"/>
                  </a:cubicBezTo>
                  <a:cubicBezTo>
                    <a:pt x="-21" y="717"/>
                    <a:pt x="26" y="872"/>
                    <a:pt x="134" y="1012"/>
                  </a:cubicBezTo>
                  <a:cubicBezTo>
                    <a:pt x="258" y="1152"/>
                    <a:pt x="398" y="1229"/>
                    <a:pt x="569" y="1245"/>
                  </a:cubicBezTo>
                  <a:cubicBezTo>
                    <a:pt x="593" y="1247"/>
                    <a:pt x="617" y="1248"/>
                    <a:pt x="641" y="1248"/>
                  </a:cubicBezTo>
                  <a:cubicBezTo>
                    <a:pt x="771" y="1248"/>
                    <a:pt x="900" y="1210"/>
                    <a:pt x="1018" y="1105"/>
                  </a:cubicBezTo>
                  <a:cubicBezTo>
                    <a:pt x="1142" y="996"/>
                    <a:pt x="1220" y="857"/>
                    <a:pt x="1251" y="686"/>
                  </a:cubicBezTo>
                  <a:cubicBezTo>
                    <a:pt x="1267" y="531"/>
                    <a:pt x="1220" y="376"/>
                    <a:pt x="1111" y="236"/>
                  </a:cubicBezTo>
                  <a:cubicBezTo>
                    <a:pt x="987" y="97"/>
                    <a:pt x="863" y="19"/>
                    <a:pt x="677" y="4"/>
                  </a:cubicBezTo>
                  <a:cubicBezTo>
                    <a:pt x="653" y="1"/>
                    <a:pt x="629" y="0"/>
                    <a:pt x="60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5037925" y="2776575"/>
              <a:ext cx="31350" cy="31575"/>
            </a:xfrm>
            <a:custGeom>
              <a:avLst/>
              <a:gdLst/>
              <a:ahLst/>
              <a:cxnLst/>
              <a:rect l="l" t="t" r="r" b="b"/>
              <a:pathLst>
                <a:path w="1254" h="1263" extrusionOk="0">
                  <a:moveTo>
                    <a:pt x="618" y="0"/>
                  </a:moveTo>
                  <a:cubicBezTo>
                    <a:pt x="483" y="0"/>
                    <a:pt x="351" y="48"/>
                    <a:pt x="242" y="143"/>
                  </a:cubicBezTo>
                  <a:cubicBezTo>
                    <a:pt x="103" y="267"/>
                    <a:pt x="25" y="407"/>
                    <a:pt x="10" y="577"/>
                  </a:cubicBezTo>
                  <a:cubicBezTo>
                    <a:pt x="-21" y="732"/>
                    <a:pt x="25" y="887"/>
                    <a:pt x="134" y="1027"/>
                  </a:cubicBezTo>
                  <a:cubicBezTo>
                    <a:pt x="258" y="1151"/>
                    <a:pt x="397" y="1229"/>
                    <a:pt x="568" y="1260"/>
                  </a:cubicBezTo>
                  <a:cubicBezTo>
                    <a:pt x="587" y="1261"/>
                    <a:pt x="607" y="1262"/>
                    <a:pt x="626" y="1262"/>
                  </a:cubicBezTo>
                  <a:cubicBezTo>
                    <a:pt x="762" y="1262"/>
                    <a:pt x="896" y="1215"/>
                    <a:pt x="1018" y="1120"/>
                  </a:cubicBezTo>
                  <a:cubicBezTo>
                    <a:pt x="1142" y="1027"/>
                    <a:pt x="1219" y="872"/>
                    <a:pt x="1250" y="686"/>
                  </a:cubicBezTo>
                  <a:cubicBezTo>
                    <a:pt x="1266" y="531"/>
                    <a:pt x="1219" y="375"/>
                    <a:pt x="1111" y="251"/>
                  </a:cubicBezTo>
                  <a:cubicBezTo>
                    <a:pt x="987" y="112"/>
                    <a:pt x="863" y="34"/>
                    <a:pt x="677" y="3"/>
                  </a:cubicBezTo>
                  <a:cubicBezTo>
                    <a:pt x="657" y="1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5233725" y="279477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1"/>
                  </a:moveTo>
                  <a:cubicBezTo>
                    <a:pt x="475" y="1"/>
                    <a:pt x="347" y="39"/>
                    <a:pt x="243" y="144"/>
                  </a:cubicBezTo>
                  <a:cubicBezTo>
                    <a:pt x="103" y="252"/>
                    <a:pt x="25" y="392"/>
                    <a:pt x="10" y="563"/>
                  </a:cubicBezTo>
                  <a:cubicBezTo>
                    <a:pt x="-21" y="718"/>
                    <a:pt x="25" y="873"/>
                    <a:pt x="134" y="1012"/>
                  </a:cubicBezTo>
                  <a:cubicBezTo>
                    <a:pt x="258" y="1152"/>
                    <a:pt x="398" y="1229"/>
                    <a:pt x="568" y="1245"/>
                  </a:cubicBezTo>
                  <a:cubicBezTo>
                    <a:pt x="592" y="1247"/>
                    <a:pt x="616" y="1249"/>
                    <a:pt x="640" y="1249"/>
                  </a:cubicBezTo>
                  <a:cubicBezTo>
                    <a:pt x="771" y="1249"/>
                    <a:pt x="900" y="1210"/>
                    <a:pt x="1018" y="1105"/>
                  </a:cubicBezTo>
                  <a:cubicBezTo>
                    <a:pt x="1142" y="1012"/>
                    <a:pt x="1220" y="857"/>
                    <a:pt x="1251" y="687"/>
                  </a:cubicBezTo>
                  <a:cubicBezTo>
                    <a:pt x="1266" y="532"/>
                    <a:pt x="1220" y="376"/>
                    <a:pt x="1111" y="237"/>
                  </a:cubicBezTo>
                  <a:cubicBezTo>
                    <a:pt x="987" y="97"/>
                    <a:pt x="847" y="20"/>
                    <a:pt x="677" y="4"/>
                  </a:cubicBezTo>
                  <a:cubicBezTo>
                    <a:pt x="653" y="2"/>
                    <a:pt x="629" y="1"/>
                    <a:pt x="60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5429300" y="2812600"/>
              <a:ext cx="31575" cy="31250"/>
            </a:xfrm>
            <a:custGeom>
              <a:avLst/>
              <a:gdLst/>
              <a:ahLst/>
              <a:cxnLst/>
              <a:rect l="l" t="t" r="r" b="b"/>
              <a:pathLst>
                <a:path w="1263" h="1250" extrusionOk="0">
                  <a:moveTo>
                    <a:pt x="614" y="1"/>
                  </a:moveTo>
                  <a:cubicBezTo>
                    <a:pt x="484" y="1"/>
                    <a:pt x="357" y="39"/>
                    <a:pt x="252" y="144"/>
                  </a:cubicBezTo>
                  <a:cubicBezTo>
                    <a:pt x="112" y="253"/>
                    <a:pt x="35" y="392"/>
                    <a:pt x="4" y="563"/>
                  </a:cubicBezTo>
                  <a:cubicBezTo>
                    <a:pt x="-12" y="718"/>
                    <a:pt x="35" y="873"/>
                    <a:pt x="143" y="1013"/>
                  </a:cubicBezTo>
                  <a:cubicBezTo>
                    <a:pt x="267" y="1152"/>
                    <a:pt x="407" y="1230"/>
                    <a:pt x="578" y="1245"/>
                  </a:cubicBezTo>
                  <a:cubicBezTo>
                    <a:pt x="602" y="1248"/>
                    <a:pt x="626" y="1249"/>
                    <a:pt x="650" y="1249"/>
                  </a:cubicBezTo>
                  <a:cubicBezTo>
                    <a:pt x="780" y="1249"/>
                    <a:pt x="909" y="1211"/>
                    <a:pt x="1027" y="1106"/>
                  </a:cubicBezTo>
                  <a:cubicBezTo>
                    <a:pt x="1151" y="1013"/>
                    <a:pt x="1229" y="873"/>
                    <a:pt x="1260" y="687"/>
                  </a:cubicBezTo>
                  <a:cubicBezTo>
                    <a:pt x="1276" y="532"/>
                    <a:pt x="1229" y="377"/>
                    <a:pt x="1120" y="237"/>
                  </a:cubicBezTo>
                  <a:cubicBezTo>
                    <a:pt x="996" y="98"/>
                    <a:pt x="857" y="20"/>
                    <a:pt x="686" y="5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2266500" y="2842100"/>
              <a:ext cx="31225" cy="31200"/>
            </a:xfrm>
            <a:custGeom>
              <a:avLst/>
              <a:gdLst/>
              <a:ahLst/>
              <a:cxnLst/>
              <a:rect l="l" t="t" r="r" b="b"/>
              <a:pathLst>
                <a:path w="1249" h="1248" extrusionOk="0">
                  <a:moveTo>
                    <a:pt x="628" y="0"/>
                  </a:moveTo>
                  <a:cubicBezTo>
                    <a:pt x="493" y="0"/>
                    <a:pt x="359" y="48"/>
                    <a:pt x="237" y="143"/>
                  </a:cubicBezTo>
                  <a:cubicBezTo>
                    <a:pt x="97" y="267"/>
                    <a:pt x="20" y="391"/>
                    <a:pt x="4" y="577"/>
                  </a:cubicBezTo>
                  <a:cubicBezTo>
                    <a:pt x="-11" y="732"/>
                    <a:pt x="20" y="872"/>
                    <a:pt x="144" y="1011"/>
                  </a:cubicBezTo>
                  <a:cubicBezTo>
                    <a:pt x="252" y="1151"/>
                    <a:pt x="392" y="1229"/>
                    <a:pt x="562" y="1244"/>
                  </a:cubicBezTo>
                  <a:cubicBezTo>
                    <a:pt x="587" y="1247"/>
                    <a:pt x="612" y="1248"/>
                    <a:pt x="636" y="1248"/>
                  </a:cubicBezTo>
                  <a:cubicBezTo>
                    <a:pt x="766" y="1248"/>
                    <a:pt x="895" y="1211"/>
                    <a:pt x="1012" y="1120"/>
                  </a:cubicBezTo>
                  <a:cubicBezTo>
                    <a:pt x="1152" y="996"/>
                    <a:pt x="1229" y="856"/>
                    <a:pt x="1245" y="686"/>
                  </a:cubicBezTo>
                  <a:cubicBezTo>
                    <a:pt x="1260" y="531"/>
                    <a:pt x="1229" y="376"/>
                    <a:pt x="1105" y="236"/>
                  </a:cubicBezTo>
                  <a:cubicBezTo>
                    <a:pt x="997" y="96"/>
                    <a:pt x="857" y="34"/>
                    <a:pt x="687" y="3"/>
                  </a:cubicBezTo>
                  <a:cubicBezTo>
                    <a:pt x="667" y="1"/>
                    <a:pt x="648" y="0"/>
                    <a:pt x="628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2462300" y="2860150"/>
              <a:ext cx="31225" cy="31350"/>
            </a:xfrm>
            <a:custGeom>
              <a:avLst/>
              <a:gdLst/>
              <a:ahLst/>
              <a:cxnLst/>
              <a:rect l="l" t="t" r="r" b="b"/>
              <a:pathLst>
                <a:path w="1249" h="1254" extrusionOk="0">
                  <a:moveTo>
                    <a:pt x="592" y="1"/>
                  </a:moveTo>
                  <a:cubicBezTo>
                    <a:pt x="469" y="1"/>
                    <a:pt x="348" y="48"/>
                    <a:pt x="237" y="134"/>
                  </a:cubicBezTo>
                  <a:cubicBezTo>
                    <a:pt x="97" y="258"/>
                    <a:pt x="20" y="398"/>
                    <a:pt x="4" y="569"/>
                  </a:cubicBezTo>
                  <a:cubicBezTo>
                    <a:pt x="-11" y="724"/>
                    <a:pt x="20" y="879"/>
                    <a:pt x="144" y="1018"/>
                  </a:cubicBezTo>
                  <a:cubicBezTo>
                    <a:pt x="253" y="1143"/>
                    <a:pt x="392" y="1220"/>
                    <a:pt x="563" y="1251"/>
                  </a:cubicBezTo>
                  <a:cubicBezTo>
                    <a:pt x="582" y="1253"/>
                    <a:pt x="602" y="1254"/>
                    <a:pt x="621" y="1254"/>
                  </a:cubicBezTo>
                  <a:cubicBezTo>
                    <a:pt x="756" y="1254"/>
                    <a:pt x="890" y="1207"/>
                    <a:pt x="1013" y="1112"/>
                  </a:cubicBezTo>
                  <a:cubicBezTo>
                    <a:pt x="1152" y="987"/>
                    <a:pt x="1230" y="863"/>
                    <a:pt x="1245" y="677"/>
                  </a:cubicBezTo>
                  <a:cubicBezTo>
                    <a:pt x="1261" y="522"/>
                    <a:pt x="1230" y="367"/>
                    <a:pt x="1106" y="243"/>
                  </a:cubicBezTo>
                  <a:cubicBezTo>
                    <a:pt x="997" y="103"/>
                    <a:pt x="857" y="26"/>
                    <a:pt x="687" y="10"/>
                  </a:cubicBezTo>
                  <a:cubicBezTo>
                    <a:pt x="655" y="4"/>
                    <a:pt x="624" y="1"/>
                    <a:pt x="592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2658125" y="2878150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4" y="0"/>
                  </a:moveTo>
                  <a:cubicBezTo>
                    <a:pt x="483" y="0"/>
                    <a:pt x="354" y="38"/>
                    <a:pt x="236" y="143"/>
                  </a:cubicBezTo>
                  <a:cubicBezTo>
                    <a:pt x="97" y="252"/>
                    <a:pt x="19" y="392"/>
                    <a:pt x="4" y="562"/>
                  </a:cubicBezTo>
                  <a:cubicBezTo>
                    <a:pt x="-12" y="717"/>
                    <a:pt x="19" y="872"/>
                    <a:pt x="143" y="1012"/>
                  </a:cubicBezTo>
                  <a:cubicBezTo>
                    <a:pt x="252" y="1151"/>
                    <a:pt x="392" y="1229"/>
                    <a:pt x="562" y="1245"/>
                  </a:cubicBezTo>
                  <a:cubicBezTo>
                    <a:pt x="586" y="1247"/>
                    <a:pt x="610" y="1248"/>
                    <a:pt x="634" y="1248"/>
                  </a:cubicBezTo>
                  <a:cubicBezTo>
                    <a:pt x="765" y="1248"/>
                    <a:pt x="894" y="1210"/>
                    <a:pt x="1012" y="1105"/>
                  </a:cubicBezTo>
                  <a:cubicBezTo>
                    <a:pt x="1151" y="981"/>
                    <a:pt x="1229" y="857"/>
                    <a:pt x="1245" y="671"/>
                  </a:cubicBezTo>
                  <a:cubicBezTo>
                    <a:pt x="1260" y="531"/>
                    <a:pt x="1229" y="376"/>
                    <a:pt x="1105" y="236"/>
                  </a:cubicBezTo>
                  <a:cubicBezTo>
                    <a:pt x="996" y="97"/>
                    <a:pt x="857" y="19"/>
                    <a:pt x="686" y="4"/>
                  </a:cubicBezTo>
                  <a:cubicBezTo>
                    <a:pt x="662" y="1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2854325" y="289597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1"/>
                  </a:moveTo>
                  <a:cubicBezTo>
                    <a:pt x="483" y="1"/>
                    <a:pt x="354" y="39"/>
                    <a:pt x="236" y="144"/>
                  </a:cubicBezTo>
                  <a:cubicBezTo>
                    <a:pt x="112" y="252"/>
                    <a:pt x="35" y="392"/>
                    <a:pt x="4" y="563"/>
                  </a:cubicBezTo>
                  <a:cubicBezTo>
                    <a:pt x="-12" y="718"/>
                    <a:pt x="35" y="873"/>
                    <a:pt x="143" y="1012"/>
                  </a:cubicBezTo>
                  <a:cubicBezTo>
                    <a:pt x="267" y="1152"/>
                    <a:pt x="391" y="1229"/>
                    <a:pt x="577" y="1245"/>
                  </a:cubicBezTo>
                  <a:cubicBezTo>
                    <a:pt x="601" y="1247"/>
                    <a:pt x="625" y="1249"/>
                    <a:pt x="649" y="1249"/>
                  </a:cubicBezTo>
                  <a:cubicBezTo>
                    <a:pt x="780" y="1249"/>
                    <a:pt x="907" y="1210"/>
                    <a:pt x="1012" y="1105"/>
                  </a:cubicBezTo>
                  <a:cubicBezTo>
                    <a:pt x="1136" y="997"/>
                    <a:pt x="1213" y="857"/>
                    <a:pt x="1244" y="687"/>
                  </a:cubicBezTo>
                  <a:cubicBezTo>
                    <a:pt x="1275" y="532"/>
                    <a:pt x="1229" y="376"/>
                    <a:pt x="1120" y="237"/>
                  </a:cubicBezTo>
                  <a:cubicBezTo>
                    <a:pt x="996" y="97"/>
                    <a:pt x="857" y="20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3050125" y="2913800"/>
              <a:ext cx="31375" cy="31250"/>
            </a:xfrm>
            <a:custGeom>
              <a:avLst/>
              <a:gdLst/>
              <a:ahLst/>
              <a:cxnLst/>
              <a:rect l="l" t="t" r="r" b="b"/>
              <a:pathLst>
                <a:path w="1255" h="1250" extrusionOk="0">
                  <a:moveTo>
                    <a:pt x="614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113" y="268"/>
                    <a:pt x="35" y="392"/>
                    <a:pt x="4" y="579"/>
                  </a:cubicBezTo>
                  <a:cubicBezTo>
                    <a:pt x="-12" y="718"/>
                    <a:pt x="19" y="873"/>
                    <a:pt x="144" y="1013"/>
                  </a:cubicBezTo>
                  <a:cubicBezTo>
                    <a:pt x="252" y="1152"/>
                    <a:pt x="392" y="1230"/>
                    <a:pt x="578" y="1245"/>
                  </a:cubicBezTo>
                  <a:cubicBezTo>
                    <a:pt x="602" y="1248"/>
                    <a:pt x="626" y="1249"/>
                    <a:pt x="650" y="1249"/>
                  </a:cubicBezTo>
                  <a:cubicBezTo>
                    <a:pt x="780" y="1249"/>
                    <a:pt x="907" y="1211"/>
                    <a:pt x="1012" y="1106"/>
                  </a:cubicBezTo>
                  <a:cubicBezTo>
                    <a:pt x="1152" y="1013"/>
                    <a:pt x="1214" y="858"/>
                    <a:pt x="1245" y="687"/>
                  </a:cubicBezTo>
                  <a:cubicBezTo>
                    <a:pt x="1276" y="532"/>
                    <a:pt x="1229" y="377"/>
                    <a:pt x="1121" y="237"/>
                  </a:cubicBezTo>
                  <a:cubicBezTo>
                    <a:pt x="997" y="98"/>
                    <a:pt x="857" y="20"/>
                    <a:pt x="686" y="5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3245950" y="2931675"/>
              <a:ext cx="31350" cy="31575"/>
            </a:xfrm>
            <a:custGeom>
              <a:avLst/>
              <a:gdLst/>
              <a:ahLst/>
              <a:cxnLst/>
              <a:rect l="l" t="t" r="r" b="b"/>
              <a:pathLst>
                <a:path w="1254" h="1263" extrusionOk="0">
                  <a:moveTo>
                    <a:pt x="628" y="0"/>
                  </a:moveTo>
                  <a:cubicBezTo>
                    <a:pt x="492" y="0"/>
                    <a:pt x="358" y="48"/>
                    <a:pt x="236" y="143"/>
                  </a:cubicBezTo>
                  <a:cubicBezTo>
                    <a:pt x="112" y="267"/>
                    <a:pt x="34" y="406"/>
                    <a:pt x="3" y="577"/>
                  </a:cubicBezTo>
                  <a:cubicBezTo>
                    <a:pt x="-12" y="732"/>
                    <a:pt x="34" y="887"/>
                    <a:pt x="143" y="1027"/>
                  </a:cubicBezTo>
                  <a:cubicBezTo>
                    <a:pt x="267" y="1151"/>
                    <a:pt x="391" y="1228"/>
                    <a:pt x="577" y="1259"/>
                  </a:cubicBezTo>
                  <a:cubicBezTo>
                    <a:pt x="597" y="1261"/>
                    <a:pt x="616" y="1262"/>
                    <a:pt x="635" y="1262"/>
                  </a:cubicBezTo>
                  <a:cubicBezTo>
                    <a:pt x="771" y="1262"/>
                    <a:pt x="903" y="1215"/>
                    <a:pt x="1011" y="1120"/>
                  </a:cubicBezTo>
                  <a:cubicBezTo>
                    <a:pt x="1151" y="1027"/>
                    <a:pt x="1229" y="872"/>
                    <a:pt x="1244" y="686"/>
                  </a:cubicBezTo>
                  <a:cubicBezTo>
                    <a:pt x="1275" y="530"/>
                    <a:pt x="1229" y="375"/>
                    <a:pt x="1120" y="251"/>
                  </a:cubicBezTo>
                  <a:cubicBezTo>
                    <a:pt x="996" y="112"/>
                    <a:pt x="856" y="34"/>
                    <a:pt x="686" y="3"/>
                  </a:cubicBezTo>
                  <a:cubicBezTo>
                    <a:pt x="666" y="1"/>
                    <a:pt x="647" y="0"/>
                    <a:pt x="628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3441750" y="294987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0"/>
                  </a:moveTo>
                  <a:cubicBezTo>
                    <a:pt x="483" y="0"/>
                    <a:pt x="354" y="39"/>
                    <a:pt x="236" y="144"/>
                  </a:cubicBezTo>
                  <a:cubicBezTo>
                    <a:pt x="112" y="252"/>
                    <a:pt x="35" y="392"/>
                    <a:pt x="4" y="562"/>
                  </a:cubicBezTo>
                  <a:cubicBezTo>
                    <a:pt x="-12" y="717"/>
                    <a:pt x="35" y="873"/>
                    <a:pt x="143" y="1012"/>
                  </a:cubicBezTo>
                  <a:cubicBezTo>
                    <a:pt x="252" y="1152"/>
                    <a:pt x="391" y="1229"/>
                    <a:pt x="578" y="1245"/>
                  </a:cubicBezTo>
                  <a:cubicBezTo>
                    <a:pt x="602" y="1247"/>
                    <a:pt x="625" y="1248"/>
                    <a:pt x="649" y="1248"/>
                  </a:cubicBezTo>
                  <a:cubicBezTo>
                    <a:pt x="780" y="1248"/>
                    <a:pt x="907" y="1210"/>
                    <a:pt x="1012" y="1105"/>
                  </a:cubicBezTo>
                  <a:cubicBezTo>
                    <a:pt x="1151" y="1012"/>
                    <a:pt x="1229" y="857"/>
                    <a:pt x="1244" y="686"/>
                  </a:cubicBezTo>
                  <a:cubicBezTo>
                    <a:pt x="1275" y="531"/>
                    <a:pt x="1229" y="376"/>
                    <a:pt x="1120" y="237"/>
                  </a:cubicBezTo>
                  <a:cubicBezTo>
                    <a:pt x="996" y="97"/>
                    <a:pt x="857" y="20"/>
                    <a:pt x="686" y="4"/>
                  </a:cubicBezTo>
                  <a:cubicBezTo>
                    <a:pt x="662" y="2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3637575" y="2968125"/>
              <a:ext cx="31350" cy="31200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27" y="0"/>
                  </a:moveTo>
                  <a:cubicBezTo>
                    <a:pt x="492" y="0"/>
                    <a:pt x="358" y="48"/>
                    <a:pt x="236" y="143"/>
                  </a:cubicBezTo>
                  <a:cubicBezTo>
                    <a:pt x="112" y="267"/>
                    <a:pt x="34" y="391"/>
                    <a:pt x="3" y="577"/>
                  </a:cubicBezTo>
                  <a:cubicBezTo>
                    <a:pt x="-13" y="732"/>
                    <a:pt x="34" y="872"/>
                    <a:pt x="143" y="1011"/>
                  </a:cubicBezTo>
                  <a:cubicBezTo>
                    <a:pt x="267" y="1151"/>
                    <a:pt x="391" y="1228"/>
                    <a:pt x="577" y="1244"/>
                  </a:cubicBezTo>
                  <a:cubicBezTo>
                    <a:pt x="601" y="1246"/>
                    <a:pt x="626" y="1248"/>
                    <a:pt x="650" y="1248"/>
                  </a:cubicBezTo>
                  <a:cubicBezTo>
                    <a:pt x="780" y="1248"/>
                    <a:pt x="907" y="1211"/>
                    <a:pt x="1011" y="1120"/>
                  </a:cubicBezTo>
                  <a:cubicBezTo>
                    <a:pt x="1151" y="996"/>
                    <a:pt x="1228" y="856"/>
                    <a:pt x="1244" y="685"/>
                  </a:cubicBezTo>
                  <a:cubicBezTo>
                    <a:pt x="1275" y="530"/>
                    <a:pt x="1228" y="375"/>
                    <a:pt x="1120" y="236"/>
                  </a:cubicBezTo>
                  <a:cubicBezTo>
                    <a:pt x="996" y="96"/>
                    <a:pt x="856" y="34"/>
                    <a:pt x="685" y="3"/>
                  </a:cubicBezTo>
                  <a:cubicBezTo>
                    <a:pt x="666" y="1"/>
                    <a:pt x="647" y="0"/>
                    <a:pt x="627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3833375" y="2986175"/>
              <a:ext cx="31200" cy="31350"/>
            </a:xfrm>
            <a:custGeom>
              <a:avLst/>
              <a:gdLst/>
              <a:ahLst/>
              <a:cxnLst/>
              <a:rect l="l" t="t" r="r" b="b"/>
              <a:pathLst>
                <a:path w="1248" h="1254" extrusionOk="0">
                  <a:moveTo>
                    <a:pt x="591" y="1"/>
                  </a:moveTo>
                  <a:cubicBezTo>
                    <a:pt x="468" y="1"/>
                    <a:pt x="347" y="48"/>
                    <a:pt x="236" y="134"/>
                  </a:cubicBezTo>
                  <a:cubicBezTo>
                    <a:pt x="96" y="258"/>
                    <a:pt x="34" y="398"/>
                    <a:pt x="3" y="568"/>
                  </a:cubicBezTo>
                  <a:cubicBezTo>
                    <a:pt x="-12" y="723"/>
                    <a:pt x="34" y="878"/>
                    <a:pt x="143" y="1018"/>
                  </a:cubicBezTo>
                  <a:cubicBezTo>
                    <a:pt x="267" y="1142"/>
                    <a:pt x="391" y="1220"/>
                    <a:pt x="577" y="1251"/>
                  </a:cubicBezTo>
                  <a:cubicBezTo>
                    <a:pt x="597" y="1253"/>
                    <a:pt x="616" y="1254"/>
                    <a:pt x="635" y="1254"/>
                  </a:cubicBezTo>
                  <a:cubicBezTo>
                    <a:pt x="767" y="1254"/>
                    <a:pt x="889" y="1206"/>
                    <a:pt x="1011" y="1111"/>
                  </a:cubicBezTo>
                  <a:cubicBezTo>
                    <a:pt x="1151" y="987"/>
                    <a:pt x="1229" y="863"/>
                    <a:pt x="1244" y="677"/>
                  </a:cubicBezTo>
                  <a:cubicBezTo>
                    <a:pt x="1260" y="522"/>
                    <a:pt x="1229" y="367"/>
                    <a:pt x="1120" y="243"/>
                  </a:cubicBezTo>
                  <a:cubicBezTo>
                    <a:pt x="996" y="103"/>
                    <a:pt x="856" y="25"/>
                    <a:pt x="686" y="10"/>
                  </a:cubicBezTo>
                  <a:cubicBezTo>
                    <a:pt x="654" y="4"/>
                    <a:pt x="622" y="1"/>
                    <a:pt x="591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4029150" y="3004150"/>
              <a:ext cx="31250" cy="31225"/>
            </a:xfrm>
            <a:custGeom>
              <a:avLst/>
              <a:gdLst/>
              <a:ahLst/>
              <a:cxnLst/>
              <a:rect l="l" t="t" r="r" b="b"/>
              <a:pathLst>
                <a:path w="1250" h="1249" extrusionOk="0">
                  <a:moveTo>
                    <a:pt x="615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98" y="253"/>
                    <a:pt x="20" y="392"/>
                    <a:pt x="5" y="563"/>
                  </a:cubicBezTo>
                  <a:cubicBezTo>
                    <a:pt x="-11" y="718"/>
                    <a:pt x="20" y="873"/>
                    <a:pt x="144" y="1013"/>
                  </a:cubicBezTo>
                  <a:cubicBezTo>
                    <a:pt x="268" y="1152"/>
                    <a:pt x="392" y="1230"/>
                    <a:pt x="579" y="1245"/>
                  </a:cubicBezTo>
                  <a:cubicBezTo>
                    <a:pt x="603" y="1248"/>
                    <a:pt x="626" y="1249"/>
                    <a:pt x="649" y="1249"/>
                  </a:cubicBezTo>
                  <a:cubicBezTo>
                    <a:pt x="777" y="1249"/>
                    <a:pt x="895" y="1210"/>
                    <a:pt x="1013" y="1106"/>
                  </a:cubicBezTo>
                  <a:cubicBezTo>
                    <a:pt x="1152" y="981"/>
                    <a:pt x="1230" y="857"/>
                    <a:pt x="1245" y="671"/>
                  </a:cubicBezTo>
                  <a:cubicBezTo>
                    <a:pt x="1261" y="532"/>
                    <a:pt x="1230" y="377"/>
                    <a:pt x="1121" y="237"/>
                  </a:cubicBezTo>
                  <a:cubicBezTo>
                    <a:pt x="997" y="97"/>
                    <a:pt x="858" y="20"/>
                    <a:pt x="687" y="4"/>
                  </a:cubicBezTo>
                  <a:cubicBezTo>
                    <a:pt x="663" y="2"/>
                    <a:pt x="639" y="1"/>
                    <a:pt x="61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4225375" y="3022000"/>
              <a:ext cx="31575" cy="31225"/>
            </a:xfrm>
            <a:custGeom>
              <a:avLst/>
              <a:gdLst/>
              <a:ahLst/>
              <a:cxnLst/>
              <a:rect l="l" t="t" r="r" b="b"/>
              <a:pathLst>
                <a:path w="1263" h="1249" extrusionOk="0">
                  <a:moveTo>
                    <a:pt x="614" y="0"/>
                  </a:moveTo>
                  <a:cubicBezTo>
                    <a:pt x="484" y="0"/>
                    <a:pt x="357" y="39"/>
                    <a:pt x="252" y="143"/>
                  </a:cubicBezTo>
                  <a:cubicBezTo>
                    <a:pt x="112" y="252"/>
                    <a:pt x="35" y="392"/>
                    <a:pt x="4" y="562"/>
                  </a:cubicBezTo>
                  <a:cubicBezTo>
                    <a:pt x="-12" y="717"/>
                    <a:pt x="35" y="872"/>
                    <a:pt x="143" y="1012"/>
                  </a:cubicBezTo>
                  <a:cubicBezTo>
                    <a:pt x="267" y="1152"/>
                    <a:pt x="407" y="1229"/>
                    <a:pt x="577" y="1245"/>
                  </a:cubicBezTo>
                  <a:cubicBezTo>
                    <a:pt x="601" y="1247"/>
                    <a:pt x="625" y="1248"/>
                    <a:pt x="649" y="1248"/>
                  </a:cubicBezTo>
                  <a:cubicBezTo>
                    <a:pt x="780" y="1248"/>
                    <a:pt x="909" y="1210"/>
                    <a:pt x="1027" y="1105"/>
                  </a:cubicBezTo>
                  <a:cubicBezTo>
                    <a:pt x="1136" y="996"/>
                    <a:pt x="1213" y="857"/>
                    <a:pt x="1260" y="686"/>
                  </a:cubicBezTo>
                  <a:cubicBezTo>
                    <a:pt x="1275" y="531"/>
                    <a:pt x="1229" y="376"/>
                    <a:pt x="1120" y="236"/>
                  </a:cubicBezTo>
                  <a:cubicBezTo>
                    <a:pt x="996" y="97"/>
                    <a:pt x="857" y="19"/>
                    <a:pt x="686" y="4"/>
                  </a:cubicBezTo>
                  <a:cubicBezTo>
                    <a:pt x="662" y="1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4421175" y="3039825"/>
              <a:ext cx="31600" cy="31225"/>
            </a:xfrm>
            <a:custGeom>
              <a:avLst/>
              <a:gdLst/>
              <a:ahLst/>
              <a:cxnLst/>
              <a:rect l="l" t="t" r="r" b="b"/>
              <a:pathLst>
                <a:path w="1264" h="1249" extrusionOk="0">
                  <a:moveTo>
                    <a:pt x="614" y="1"/>
                  </a:moveTo>
                  <a:cubicBezTo>
                    <a:pt x="484" y="1"/>
                    <a:pt x="357" y="39"/>
                    <a:pt x="252" y="144"/>
                  </a:cubicBezTo>
                  <a:cubicBezTo>
                    <a:pt x="112" y="268"/>
                    <a:pt x="35" y="392"/>
                    <a:pt x="4" y="578"/>
                  </a:cubicBezTo>
                  <a:cubicBezTo>
                    <a:pt x="-12" y="718"/>
                    <a:pt x="35" y="873"/>
                    <a:pt x="143" y="1012"/>
                  </a:cubicBezTo>
                  <a:cubicBezTo>
                    <a:pt x="268" y="1152"/>
                    <a:pt x="407" y="1230"/>
                    <a:pt x="578" y="1245"/>
                  </a:cubicBezTo>
                  <a:cubicBezTo>
                    <a:pt x="602" y="1247"/>
                    <a:pt x="626" y="1249"/>
                    <a:pt x="650" y="1249"/>
                  </a:cubicBezTo>
                  <a:cubicBezTo>
                    <a:pt x="780" y="1249"/>
                    <a:pt x="910" y="1210"/>
                    <a:pt x="1028" y="1105"/>
                  </a:cubicBezTo>
                  <a:cubicBezTo>
                    <a:pt x="1152" y="997"/>
                    <a:pt x="1214" y="857"/>
                    <a:pt x="1260" y="687"/>
                  </a:cubicBezTo>
                  <a:cubicBezTo>
                    <a:pt x="1276" y="532"/>
                    <a:pt x="1229" y="376"/>
                    <a:pt x="1121" y="237"/>
                  </a:cubicBezTo>
                  <a:cubicBezTo>
                    <a:pt x="996" y="97"/>
                    <a:pt x="857" y="20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4617225" y="3057675"/>
              <a:ext cx="31350" cy="31575"/>
            </a:xfrm>
            <a:custGeom>
              <a:avLst/>
              <a:gdLst/>
              <a:ahLst/>
              <a:cxnLst/>
              <a:rect l="l" t="t" r="r" b="b"/>
              <a:pathLst>
                <a:path w="1254" h="1263" extrusionOk="0">
                  <a:moveTo>
                    <a:pt x="619" y="1"/>
                  </a:moveTo>
                  <a:cubicBezTo>
                    <a:pt x="483" y="1"/>
                    <a:pt x="351" y="48"/>
                    <a:pt x="242" y="143"/>
                  </a:cubicBezTo>
                  <a:cubicBezTo>
                    <a:pt x="103" y="267"/>
                    <a:pt x="25" y="407"/>
                    <a:pt x="10" y="578"/>
                  </a:cubicBezTo>
                  <a:cubicBezTo>
                    <a:pt x="-21" y="733"/>
                    <a:pt x="25" y="888"/>
                    <a:pt x="134" y="1027"/>
                  </a:cubicBezTo>
                  <a:cubicBezTo>
                    <a:pt x="258" y="1151"/>
                    <a:pt x="397" y="1229"/>
                    <a:pt x="568" y="1260"/>
                  </a:cubicBezTo>
                  <a:cubicBezTo>
                    <a:pt x="587" y="1262"/>
                    <a:pt x="607" y="1263"/>
                    <a:pt x="626" y="1263"/>
                  </a:cubicBezTo>
                  <a:cubicBezTo>
                    <a:pt x="762" y="1263"/>
                    <a:pt x="896" y="1215"/>
                    <a:pt x="1018" y="1120"/>
                  </a:cubicBezTo>
                  <a:cubicBezTo>
                    <a:pt x="1142" y="996"/>
                    <a:pt x="1219" y="872"/>
                    <a:pt x="1250" y="686"/>
                  </a:cubicBezTo>
                  <a:cubicBezTo>
                    <a:pt x="1266" y="531"/>
                    <a:pt x="1219" y="376"/>
                    <a:pt x="1111" y="252"/>
                  </a:cubicBezTo>
                  <a:cubicBezTo>
                    <a:pt x="987" y="112"/>
                    <a:pt x="863" y="35"/>
                    <a:pt x="677" y="4"/>
                  </a:cubicBezTo>
                  <a:cubicBezTo>
                    <a:pt x="657" y="2"/>
                    <a:pt x="638" y="1"/>
                    <a:pt x="619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813025" y="3075875"/>
              <a:ext cx="31350" cy="31250"/>
            </a:xfrm>
            <a:custGeom>
              <a:avLst/>
              <a:gdLst/>
              <a:ahLst/>
              <a:cxnLst/>
              <a:rect l="l" t="t" r="r" b="b"/>
              <a:pathLst>
                <a:path w="1254" h="1250" extrusionOk="0">
                  <a:moveTo>
                    <a:pt x="605" y="1"/>
                  </a:moveTo>
                  <a:cubicBezTo>
                    <a:pt x="475" y="1"/>
                    <a:pt x="348" y="39"/>
                    <a:pt x="243" y="144"/>
                  </a:cubicBezTo>
                  <a:cubicBezTo>
                    <a:pt x="103" y="253"/>
                    <a:pt x="26" y="392"/>
                    <a:pt x="10" y="563"/>
                  </a:cubicBezTo>
                  <a:cubicBezTo>
                    <a:pt x="-21" y="718"/>
                    <a:pt x="26" y="873"/>
                    <a:pt x="134" y="1013"/>
                  </a:cubicBezTo>
                  <a:cubicBezTo>
                    <a:pt x="258" y="1152"/>
                    <a:pt x="398" y="1230"/>
                    <a:pt x="568" y="1245"/>
                  </a:cubicBezTo>
                  <a:cubicBezTo>
                    <a:pt x="592" y="1248"/>
                    <a:pt x="616" y="1249"/>
                    <a:pt x="640" y="1249"/>
                  </a:cubicBezTo>
                  <a:cubicBezTo>
                    <a:pt x="771" y="1249"/>
                    <a:pt x="900" y="1211"/>
                    <a:pt x="1018" y="1106"/>
                  </a:cubicBezTo>
                  <a:cubicBezTo>
                    <a:pt x="1142" y="997"/>
                    <a:pt x="1220" y="858"/>
                    <a:pt x="1251" y="687"/>
                  </a:cubicBezTo>
                  <a:cubicBezTo>
                    <a:pt x="1266" y="532"/>
                    <a:pt x="1220" y="377"/>
                    <a:pt x="1111" y="237"/>
                  </a:cubicBezTo>
                  <a:cubicBezTo>
                    <a:pt x="987" y="98"/>
                    <a:pt x="863" y="20"/>
                    <a:pt x="677" y="5"/>
                  </a:cubicBezTo>
                  <a:cubicBezTo>
                    <a:pt x="653" y="2"/>
                    <a:pt x="629" y="1"/>
                    <a:pt x="60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5008825" y="3093725"/>
              <a:ext cx="31375" cy="31225"/>
            </a:xfrm>
            <a:custGeom>
              <a:avLst/>
              <a:gdLst/>
              <a:ahLst/>
              <a:cxnLst/>
              <a:rect l="l" t="t" r="r" b="b"/>
              <a:pathLst>
                <a:path w="1255" h="1249" extrusionOk="0">
                  <a:moveTo>
                    <a:pt x="605" y="0"/>
                  </a:moveTo>
                  <a:cubicBezTo>
                    <a:pt x="475" y="0"/>
                    <a:pt x="348" y="39"/>
                    <a:pt x="243" y="144"/>
                  </a:cubicBezTo>
                  <a:cubicBezTo>
                    <a:pt x="103" y="252"/>
                    <a:pt x="26" y="392"/>
                    <a:pt x="10" y="562"/>
                  </a:cubicBezTo>
                  <a:cubicBezTo>
                    <a:pt x="-21" y="718"/>
                    <a:pt x="26" y="873"/>
                    <a:pt x="134" y="1012"/>
                  </a:cubicBezTo>
                  <a:cubicBezTo>
                    <a:pt x="259" y="1152"/>
                    <a:pt x="398" y="1229"/>
                    <a:pt x="569" y="1245"/>
                  </a:cubicBezTo>
                  <a:cubicBezTo>
                    <a:pt x="593" y="1247"/>
                    <a:pt x="617" y="1249"/>
                    <a:pt x="641" y="1249"/>
                  </a:cubicBezTo>
                  <a:cubicBezTo>
                    <a:pt x="771" y="1249"/>
                    <a:pt x="901" y="1210"/>
                    <a:pt x="1019" y="1105"/>
                  </a:cubicBezTo>
                  <a:cubicBezTo>
                    <a:pt x="1143" y="1012"/>
                    <a:pt x="1220" y="857"/>
                    <a:pt x="1251" y="687"/>
                  </a:cubicBezTo>
                  <a:cubicBezTo>
                    <a:pt x="1267" y="531"/>
                    <a:pt x="1220" y="376"/>
                    <a:pt x="1112" y="237"/>
                  </a:cubicBezTo>
                  <a:cubicBezTo>
                    <a:pt x="988" y="97"/>
                    <a:pt x="863" y="20"/>
                    <a:pt x="677" y="4"/>
                  </a:cubicBezTo>
                  <a:cubicBezTo>
                    <a:pt x="653" y="2"/>
                    <a:pt x="629" y="0"/>
                    <a:pt x="60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5204650" y="31115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9" y="1"/>
                  </a:moveTo>
                  <a:cubicBezTo>
                    <a:pt x="483" y="1"/>
                    <a:pt x="351" y="48"/>
                    <a:pt x="242" y="143"/>
                  </a:cubicBezTo>
                  <a:cubicBezTo>
                    <a:pt x="103" y="267"/>
                    <a:pt x="25" y="391"/>
                    <a:pt x="10" y="577"/>
                  </a:cubicBezTo>
                  <a:cubicBezTo>
                    <a:pt x="-21" y="732"/>
                    <a:pt x="25" y="888"/>
                    <a:pt x="134" y="1012"/>
                  </a:cubicBezTo>
                  <a:cubicBezTo>
                    <a:pt x="258" y="1151"/>
                    <a:pt x="397" y="1229"/>
                    <a:pt x="568" y="1244"/>
                  </a:cubicBezTo>
                  <a:cubicBezTo>
                    <a:pt x="600" y="1251"/>
                    <a:pt x="631" y="1254"/>
                    <a:pt x="663" y="1254"/>
                  </a:cubicBezTo>
                  <a:cubicBezTo>
                    <a:pt x="786" y="1254"/>
                    <a:pt x="907" y="1207"/>
                    <a:pt x="1018" y="1120"/>
                  </a:cubicBezTo>
                  <a:cubicBezTo>
                    <a:pt x="1142" y="1012"/>
                    <a:pt x="1219" y="857"/>
                    <a:pt x="1251" y="686"/>
                  </a:cubicBezTo>
                  <a:cubicBezTo>
                    <a:pt x="1266" y="531"/>
                    <a:pt x="1219" y="376"/>
                    <a:pt x="1111" y="236"/>
                  </a:cubicBezTo>
                  <a:cubicBezTo>
                    <a:pt x="987" y="112"/>
                    <a:pt x="847" y="35"/>
                    <a:pt x="677" y="4"/>
                  </a:cubicBezTo>
                  <a:cubicBezTo>
                    <a:pt x="657" y="2"/>
                    <a:pt x="638" y="1"/>
                    <a:pt x="619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5400225" y="3129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8" y="0"/>
                  </a:moveTo>
                  <a:cubicBezTo>
                    <a:pt x="493" y="0"/>
                    <a:pt x="360" y="48"/>
                    <a:pt x="252" y="143"/>
                  </a:cubicBezTo>
                  <a:cubicBezTo>
                    <a:pt x="112" y="267"/>
                    <a:pt x="35" y="406"/>
                    <a:pt x="4" y="577"/>
                  </a:cubicBezTo>
                  <a:cubicBezTo>
                    <a:pt x="-12" y="732"/>
                    <a:pt x="35" y="887"/>
                    <a:pt x="143" y="1011"/>
                  </a:cubicBezTo>
                  <a:cubicBezTo>
                    <a:pt x="267" y="1151"/>
                    <a:pt x="407" y="1228"/>
                    <a:pt x="577" y="1259"/>
                  </a:cubicBezTo>
                  <a:cubicBezTo>
                    <a:pt x="597" y="1261"/>
                    <a:pt x="616" y="1262"/>
                    <a:pt x="636" y="1262"/>
                  </a:cubicBezTo>
                  <a:cubicBezTo>
                    <a:pt x="771" y="1262"/>
                    <a:pt x="905" y="1215"/>
                    <a:pt x="1027" y="1120"/>
                  </a:cubicBezTo>
                  <a:cubicBezTo>
                    <a:pt x="1151" y="1011"/>
                    <a:pt x="1229" y="872"/>
                    <a:pt x="1260" y="685"/>
                  </a:cubicBezTo>
                  <a:cubicBezTo>
                    <a:pt x="1275" y="530"/>
                    <a:pt x="1229" y="375"/>
                    <a:pt x="1120" y="236"/>
                  </a:cubicBezTo>
                  <a:cubicBezTo>
                    <a:pt x="996" y="112"/>
                    <a:pt x="857" y="34"/>
                    <a:pt x="686" y="3"/>
                  </a:cubicBezTo>
                  <a:cubicBezTo>
                    <a:pt x="667" y="1"/>
                    <a:pt x="647" y="0"/>
                    <a:pt x="628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237425" y="3159250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4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97" y="252"/>
                    <a:pt x="19" y="392"/>
                    <a:pt x="4" y="563"/>
                  </a:cubicBezTo>
                  <a:cubicBezTo>
                    <a:pt x="-12" y="718"/>
                    <a:pt x="19" y="873"/>
                    <a:pt x="143" y="1012"/>
                  </a:cubicBezTo>
                  <a:cubicBezTo>
                    <a:pt x="252" y="1152"/>
                    <a:pt x="392" y="1229"/>
                    <a:pt x="562" y="1245"/>
                  </a:cubicBezTo>
                  <a:cubicBezTo>
                    <a:pt x="586" y="1247"/>
                    <a:pt x="610" y="1249"/>
                    <a:pt x="634" y="1249"/>
                  </a:cubicBezTo>
                  <a:cubicBezTo>
                    <a:pt x="765" y="1249"/>
                    <a:pt x="894" y="1210"/>
                    <a:pt x="1012" y="1105"/>
                  </a:cubicBezTo>
                  <a:cubicBezTo>
                    <a:pt x="1152" y="981"/>
                    <a:pt x="1229" y="857"/>
                    <a:pt x="1245" y="671"/>
                  </a:cubicBezTo>
                  <a:cubicBezTo>
                    <a:pt x="1260" y="532"/>
                    <a:pt x="1229" y="376"/>
                    <a:pt x="1105" y="237"/>
                  </a:cubicBezTo>
                  <a:cubicBezTo>
                    <a:pt x="996" y="97"/>
                    <a:pt x="857" y="20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433225" y="3177075"/>
              <a:ext cx="31225" cy="31250"/>
            </a:xfrm>
            <a:custGeom>
              <a:avLst/>
              <a:gdLst/>
              <a:ahLst/>
              <a:cxnLst/>
              <a:rect l="l" t="t" r="r" b="b"/>
              <a:pathLst>
                <a:path w="1249" h="1250" extrusionOk="0">
                  <a:moveTo>
                    <a:pt x="615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97" y="253"/>
                    <a:pt x="20" y="392"/>
                    <a:pt x="4" y="563"/>
                  </a:cubicBezTo>
                  <a:cubicBezTo>
                    <a:pt x="-11" y="718"/>
                    <a:pt x="20" y="873"/>
                    <a:pt x="144" y="1013"/>
                  </a:cubicBezTo>
                  <a:cubicBezTo>
                    <a:pt x="252" y="1152"/>
                    <a:pt x="392" y="1230"/>
                    <a:pt x="563" y="1245"/>
                  </a:cubicBezTo>
                  <a:cubicBezTo>
                    <a:pt x="587" y="1248"/>
                    <a:pt x="611" y="1249"/>
                    <a:pt x="634" y="1249"/>
                  </a:cubicBezTo>
                  <a:cubicBezTo>
                    <a:pt x="765" y="1249"/>
                    <a:pt x="894" y="1211"/>
                    <a:pt x="1012" y="1106"/>
                  </a:cubicBezTo>
                  <a:cubicBezTo>
                    <a:pt x="1152" y="997"/>
                    <a:pt x="1229" y="858"/>
                    <a:pt x="1245" y="687"/>
                  </a:cubicBezTo>
                  <a:cubicBezTo>
                    <a:pt x="1260" y="532"/>
                    <a:pt x="1229" y="377"/>
                    <a:pt x="1105" y="237"/>
                  </a:cubicBezTo>
                  <a:cubicBezTo>
                    <a:pt x="997" y="98"/>
                    <a:pt x="857" y="20"/>
                    <a:pt x="687" y="5"/>
                  </a:cubicBezTo>
                  <a:cubicBezTo>
                    <a:pt x="663" y="2"/>
                    <a:pt x="639" y="1"/>
                    <a:pt x="61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2629025" y="3194925"/>
              <a:ext cx="31250" cy="31225"/>
            </a:xfrm>
            <a:custGeom>
              <a:avLst/>
              <a:gdLst/>
              <a:ahLst/>
              <a:cxnLst/>
              <a:rect l="l" t="t" r="r" b="b"/>
              <a:pathLst>
                <a:path w="1250" h="1249" extrusionOk="0">
                  <a:moveTo>
                    <a:pt x="615" y="0"/>
                  </a:moveTo>
                  <a:cubicBezTo>
                    <a:pt x="484" y="0"/>
                    <a:pt x="355" y="39"/>
                    <a:pt x="237" y="144"/>
                  </a:cubicBezTo>
                  <a:cubicBezTo>
                    <a:pt x="98" y="268"/>
                    <a:pt x="20" y="392"/>
                    <a:pt x="5" y="578"/>
                  </a:cubicBezTo>
                  <a:cubicBezTo>
                    <a:pt x="-11" y="718"/>
                    <a:pt x="20" y="873"/>
                    <a:pt x="144" y="1012"/>
                  </a:cubicBezTo>
                  <a:cubicBezTo>
                    <a:pt x="253" y="1152"/>
                    <a:pt x="392" y="1229"/>
                    <a:pt x="563" y="1245"/>
                  </a:cubicBezTo>
                  <a:cubicBezTo>
                    <a:pt x="587" y="1247"/>
                    <a:pt x="611" y="1249"/>
                    <a:pt x="635" y="1249"/>
                  </a:cubicBezTo>
                  <a:cubicBezTo>
                    <a:pt x="766" y="1249"/>
                    <a:pt x="895" y="1210"/>
                    <a:pt x="1013" y="1105"/>
                  </a:cubicBezTo>
                  <a:cubicBezTo>
                    <a:pt x="1152" y="997"/>
                    <a:pt x="1230" y="857"/>
                    <a:pt x="1245" y="687"/>
                  </a:cubicBezTo>
                  <a:cubicBezTo>
                    <a:pt x="1261" y="531"/>
                    <a:pt x="1230" y="376"/>
                    <a:pt x="1106" y="237"/>
                  </a:cubicBezTo>
                  <a:cubicBezTo>
                    <a:pt x="997" y="97"/>
                    <a:pt x="858" y="20"/>
                    <a:pt x="687" y="4"/>
                  </a:cubicBezTo>
                  <a:cubicBezTo>
                    <a:pt x="663" y="2"/>
                    <a:pt x="639" y="0"/>
                    <a:pt x="61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2825250" y="3212775"/>
              <a:ext cx="31350" cy="31575"/>
            </a:xfrm>
            <a:custGeom>
              <a:avLst/>
              <a:gdLst/>
              <a:ahLst/>
              <a:cxnLst/>
              <a:rect l="l" t="t" r="r" b="b"/>
              <a:pathLst>
                <a:path w="1254" h="1263" extrusionOk="0">
                  <a:moveTo>
                    <a:pt x="628" y="1"/>
                  </a:moveTo>
                  <a:cubicBezTo>
                    <a:pt x="492" y="1"/>
                    <a:pt x="358" y="48"/>
                    <a:pt x="236" y="143"/>
                  </a:cubicBezTo>
                  <a:cubicBezTo>
                    <a:pt x="112" y="267"/>
                    <a:pt x="34" y="407"/>
                    <a:pt x="3" y="577"/>
                  </a:cubicBezTo>
                  <a:cubicBezTo>
                    <a:pt x="-12" y="732"/>
                    <a:pt x="34" y="888"/>
                    <a:pt x="143" y="1027"/>
                  </a:cubicBezTo>
                  <a:cubicBezTo>
                    <a:pt x="267" y="1151"/>
                    <a:pt x="391" y="1229"/>
                    <a:pt x="577" y="1260"/>
                  </a:cubicBezTo>
                  <a:cubicBezTo>
                    <a:pt x="597" y="1262"/>
                    <a:pt x="616" y="1263"/>
                    <a:pt x="635" y="1263"/>
                  </a:cubicBezTo>
                  <a:cubicBezTo>
                    <a:pt x="771" y="1263"/>
                    <a:pt x="903" y="1215"/>
                    <a:pt x="1012" y="1120"/>
                  </a:cubicBezTo>
                  <a:cubicBezTo>
                    <a:pt x="1136" y="996"/>
                    <a:pt x="1213" y="872"/>
                    <a:pt x="1244" y="686"/>
                  </a:cubicBezTo>
                  <a:cubicBezTo>
                    <a:pt x="1275" y="531"/>
                    <a:pt x="1229" y="376"/>
                    <a:pt x="1120" y="252"/>
                  </a:cubicBezTo>
                  <a:cubicBezTo>
                    <a:pt x="996" y="112"/>
                    <a:pt x="856" y="35"/>
                    <a:pt x="686" y="4"/>
                  </a:cubicBezTo>
                  <a:cubicBezTo>
                    <a:pt x="666" y="2"/>
                    <a:pt x="647" y="1"/>
                    <a:pt x="628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3021050" y="323097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1"/>
                  </a:moveTo>
                  <a:cubicBezTo>
                    <a:pt x="483" y="1"/>
                    <a:pt x="354" y="39"/>
                    <a:pt x="236" y="144"/>
                  </a:cubicBezTo>
                  <a:cubicBezTo>
                    <a:pt x="112" y="253"/>
                    <a:pt x="35" y="392"/>
                    <a:pt x="4" y="563"/>
                  </a:cubicBezTo>
                  <a:cubicBezTo>
                    <a:pt x="-12" y="718"/>
                    <a:pt x="19" y="873"/>
                    <a:pt x="143" y="1013"/>
                  </a:cubicBezTo>
                  <a:cubicBezTo>
                    <a:pt x="252" y="1152"/>
                    <a:pt x="391" y="1230"/>
                    <a:pt x="578" y="1245"/>
                  </a:cubicBezTo>
                  <a:cubicBezTo>
                    <a:pt x="602" y="1248"/>
                    <a:pt x="626" y="1249"/>
                    <a:pt x="649" y="1249"/>
                  </a:cubicBezTo>
                  <a:cubicBezTo>
                    <a:pt x="780" y="1249"/>
                    <a:pt x="907" y="1211"/>
                    <a:pt x="1012" y="1106"/>
                  </a:cubicBezTo>
                  <a:cubicBezTo>
                    <a:pt x="1151" y="997"/>
                    <a:pt x="1214" y="858"/>
                    <a:pt x="1245" y="687"/>
                  </a:cubicBezTo>
                  <a:cubicBezTo>
                    <a:pt x="1276" y="532"/>
                    <a:pt x="1229" y="377"/>
                    <a:pt x="1120" y="237"/>
                  </a:cubicBezTo>
                  <a:cubicBezTo>
                    <a:pt x="996" y="98"/>
                    <a:pt x="857" y="20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3216875" y="324882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0"/>
                  </a:moveTo>
                  <a:cubicBezTo>
                    <a:pt x="483" y="0"/>
                    <a:pt x="354" y="39"/>
                    <a:pt x="236" y="144"/>
                  </a:cubicBezTo>
                  <a:cubicBezTo>
                    <a:pt x="112" y="252"/>
                    <a:pt x="34" y="392"/>
                    <a:pt x="3" y="562"/>
                  </a:cubicBezTo>
                  <a:cubicBezTo>
                    <a:pt x="-12" y="717"/>
                    <a:pt x="34" y="872"/>
                    <a:pt x="143" y="1012"/>
                  </a:cubicBezTo>
                  <a:cubicBezTo>
                    <a:pt x="267" y="1152"/>
                    <a:pt x="391" y="1229"/>
                    <a:pt x="577" y="1245"/>
                  </a:cubicBezTo>
                  <a:cubicBezTo>
                    <a:pt x="601" y="1247"/>
                    <a:pt x="625" y="1248"/>
                    <a:pt x="649" y="1248"/>
                  </a:cubicBezTo>
                  <a:cubicBezTo>
                    <a:pt x="779" y="1248"/>
                    <a:pt x="906" y="1210"/>
                    <a:pt x="1011" y="1105"/>
                  </a:cubicBezTo>
                  <a:cubicBezTo>
                    <a:pt x="1151" y="1012"/>
                    <a:pt x="1228" y="857"/>
                    <a:pt x="1244" y="686"/>
                  </a:cubicBezTo>
                  <a:cubicBezTo>
                    <a:pt x="1275" y="531"/>
                    <a:pt x="1228" y="376"/>
                    <a:pt x="1120" y="237"/>
                  </a:cubicBezTo>
                  <a:cubicBezTo>
                    <a:pt x="996" y="97"/>
                    <a:pt x="856" y="19"/>
                    <a:pt x="686" y="4"/>
                  </a:cubicBezTo>
                  <a:cubicBezTo>
                    <a:pt x="662" y="2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3412675" y="32666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28" y="0"/>
                  </a:moveTo>
                  <a:cubicBezTo>
                    <a:pt x="492" y="0"/>
                    <a:pt x="358" y="48"/>
                    <a:pt x="236" y="143"/>
                  </a:cubicBezTo>
                  <a:cubicBezTo>
                    <a:pt x="112" y="267"/>
                    <a:pt x="34" y="391"/>
                    <a:pt x="3" y="577"/>
                  </a:cubicBezTo>
                  <a:cubicBezTo>
                    <a:pt x="-12" y="732"/>
                    <a:pt x="34" y="887"/>
                    <a:pt x="143" y="1011"/>
                  </a:cubicBezTo>
                  <a:cubicBezTo>
                    <a:pt x="252" y="1151"/>
                    <a:pt x="391" y="1229"/>
                    <a:pt x="577" y="1244"/>
                  </a:cubicBezTo>
                  <a:cubicBezTo>
                    <a:pt x="609" y="1250"/>
                    <a:pt x="641" y="1254"/>
                    <a:pt x="672" y="1254"/>
                  </a:cubicBezTo>
                  <a:cubicBezTo>
                    <a:pt x="794" y="1254"/>
                    <a:pt x="913" y="1206"/>
                    <a:pt x="1012" y="1120"/>
                  </a:cubicBezTo>
                  <a:cubicBezTo>
                    <a:pt x="1151" y="1011"/>
                    <a:pt x="1229" y="856"/>
                    <a:pt x="1244" y="686"/>
                  </a:cubicBezTo>
                  <a:cubicBezTo>
                    <a:pt x="1275" y="531"/>
                    <a:pt x="1229" y="376"/>
                    <a:pt x="1120" y="236"/>
                  </a:cubicBezTo>
                  <a:cubicBezTo>
                    <a:pt x="996" y="112"/>
                    <a:pt x="856" y="34"/>
                    <a:pt x="686" y="3"/>
                  </a:cubicBezTo>
                  <a:cubicBezTo>
                    <a:pt x="666" y="1"/>
                    <a:pt x="647" y="0"/>
                    <a:pt x="628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3608475" y="328527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0"/>
                  </a:moveTo>
                  <a:cubicBezTo>
                    <a:pt x="483" y="0"/>
                    <a:pt x="354" y="39"/>
                    <a:pt x="236" y="143"/>
                  </a:cubicBezTo>
                  <a:cubicBezTo>
                    <a:pt x="112" y="252"/>
                    <a:pt x="35" y="392"/>
                    <a:pt x="4" y="562"/>
                  </a:cubicBezTo>
                  <a:cubicBezTo>
                    <a:pt x="-12" y="717"/>
                    <a:pt x="35" y="872"/>
                    <a:pt x="143" y="1012"/>
                  </a:cubicBezTo>
                  <a:cubicBezTo>
                    <a:pt x="267" y="1152"/>
                    <a:pt x="392" y="1229"/>
                    <a:pt x="578" y="1245"/>
                  </a:cubicBezTo>
                  <a:cubicBezTo>
                    <a:pt x="602" y="1247"/>
                    <a:pt x="626" y="1248"/>
                    <a:pt x="649" y="1248"/>
                  </a:cubicBezTo>
                  <a:cubicBezTo>
                    <a:pt x="780" y="1248"/>
                    <a:pt x="907" y="1210"/>
                    <a:pt x="1012" y="1105"/>
                  </a:cubicBezTo>
                  <a:cubicBezTo>
                    <a:pt x="1151" y="981"/>
                    <a:pt x="1229" y="857"/>
                    <a:pt x="1245" y="671"/>
                  </a:cubicBezTo>
                  <a:cubicBezTo>
                    <a:pt x="1276" y="531"/>
                    <a:pt x="1229" y="376"/>
                    <a:pt x="1120" y="236"/>
                  </a:cubicBezTo>
                  <a:cubicBezTo>
                    <a:pt x="996" y="97"/>
                    <a:pt x="857" y="19"/>
                    <a:pt x="686" y="4"/>
                  </a:cubicBezTo>
                  <a:cubicBezTo>
                    <a:pt x="662" y="1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3804300" y="3303100"/>
              <a:ext cx="31200" cy="31225"/>
            </a:xfrm>
            <a:custGeom>
              <a:avLst/>
              <a:gdLst/>
              <a:ahLst/>
              <a:cxnLst/>
              <a:rect l="l" t="t" r="r" b="b"/>
              <a:pathLst>
                <a:path w="1248" h="1249" extrusionOk="0">
                  <a:moveTo>
                    <a:pt x="614" y="1"/>
                  </a:moveTo>
                  <a:cubicBezTo>
                    <a:pt x="483" y="1"/>
                    <a:pt x="354" y="39"/>
                    <a:pt x="236" y="144"/>
                  </a:cubicBezTo>
                  <a:cubicBezTo>
                    <a:pt x="96" y="252"/>
                    <a:pt x="34" y="392"/>
                    <a:pt x="3" y="563"/>
                  </a:cubicBezTo>
                  <a:cubicBezTo>
                    <a:pt x="-12" y="718"/>
                    <a:pt x="34" y="873"/>
                    <a:pt x="143" y="1012"/>
                  </a:cubicBezTo>
                  <a:cubicBezTo>
                    <a:pt x="267" y="1152"/>
                    <a:pt x="391" y="1230"/>
                    <a:pt x="577" y="1245"/>
                  </a:cubicBezTo>
                  <a:cubicBezTo>
                    <a:pt x="601" y="1247"/>
                    <a:pt x="625" y="1249"/>
                    <a:pt x="648" y="1249"/>
                  </a:cubicBezTo>
                  <a:cubicBezTo>
                    <a:pt x="775" y="1249"/>
                    <a:pt x="893" y="1210"/>
                    <a:pt x="1011" y="1105"/>
                  </a:cubicBezTo>
                  <a:cubicBezTo>
                    <a:pt x="1151" y="997"/>
                    <a:pt x="1228" y="857"/>
                    <a:pt x="1244" y="687"/>
                  </a:cubicBezTo>
                  <a:cubicBezTo>
                    <a:pt x="1259" y="532"/>
                    <a:pt x="1228" y="377"/>
                    <a:pt x="1120" y="237"/>
                  </a:cubicBezTo>
                  <a:cubicBezTo>
                    <a:pt x="996" y="97"/>
                    <a:pt x="856" y="20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4000075" y="3320950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5" y="0"/>
                  </a:moveTo>
                  <a:cubicBezTo>
                    <a:pt x="484" y="0"/>
                    <a:pt x="355" y="38"/>
                    <a:pt x="237" y="143"/>
                  </a:cubicBezTo>
                  <a:cubicBezTo>
                    <a:pt x="98" y="267"/>
                    <a:pt x="20" y="391"/>
                    <a:pt x="4" y="578"/>
                  </a:cubicBezTo>
                  <a:cubicBezTo>
                    <a:pt x="-11" y="717"/>
                    <a:pt x="20" y="872"/>
                    <a:pt x="144" y="1012"/>
                  </a:cubicBezTo>
                  <a:cubicBezTo>
                    <a:pt x="268" y="1151"/>
                    <a:pt x="392" y="1229"/>
                    <a:pt x="578" y="1244"/>
                  </a:cubicBezTo>
                  <a:cubicBezTo>
                    <a:pt x="602" y="1247"/>
                    <a:pt x="626" y="1248"/>
                    <a:pt x="649" y="1248"/>
                  </a:cubicBezTo>
                  <a:cubicBezTo>
                    <a:pt x="777" y="1248"/>
                    <a:pt x="895" y="1210"/>
                    <a:pt x="1013" y="1105"/>
                  </a:cubicBezTo>
                  <a:cubicBezTo>
                    <a:pt x="1152" y="996"/>
                    <a:pt x="1230" y="857"/>
                    <a:pt x="1245" y="686"/>
                  </a:cubicBezTo>
                  <a:cubicBezTo>
                    <a:pt x="1261" y="531"/>
                    <a:pt x="1230" y="376"/>
                    <a:pt x="1121" y="236"/>
                  </a:cubicBezTo>
                  <a:cubicBezTo>
                    <a:pt x="997" y="97"/>
                    <a:pt x="857" y="19"/>
                    <a:pt x="687" y="4"/>
                  </a:cubicBezTo>
                  <a:cubicBezTo>
                    <a:pt x="663" y="1"/>
                    <a:pt x="639" y="0"/>
                    <a:pt x="61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4195900" y="3338800"/>
              <a:ext cx="31225" cy="31575"/>
            </a:xfrm>
            <a:custGeom>
              <a:avLst/>
              <a:gdLst/>
              <a:ahLst/>
              <a:cxnLst/>
              <a:rect l="l" t="t" r="r" b="b"/>
              <a:pathLst>
                <a:path w="1249" h="1263" extrusionOk="0">
                  <a:moveTo>
                    <a:pt x="628" y="0"/>
                  </a:moveTo>
                  <a:cubicBezTo>
                    <a:pt x="493" y="0"/>
                    <a:pt x="359" y="48"/>
                    <a:pt x="236" y="143"/>
                  </a:cubicBezTo>
                  <a:cubicBezTo>
                    <a:pt x="97" y="267"/>
                    <a:pt x="19" y="406"/>
                    <a:pt x="4" y="577"/>
                  </a:cubicBezTo>
                  <a:cubicBezTo>
                    <a:pt x="-12" y="732"/>
                    <a:pt x="19" y="887"/>
                    <a:pt x="143" y="1027"/>
                  </a:cubicBezTo>
                  <a:cubicBezTo>
                    <a:pt x="267" y="1151"/>
                    <a:pt x="392" y="1228"/>
                    <a:pt x="578" y="1259"/>
                  </a:cubicBezTo>
                  <a:cubicBezTo>
                    <a:pt x="595" y="1261"/>
                    <a:pt x="613" y="1262"/>
                    <a:pt x="631" y="1262"/>
                  </a:cubicBezTo>
                  <a:cubicBezTo>
                    <a:pt x="756" y="1262"/>
                    <a:pt x="890" y="1215"/>
                    <a:pt x="1012" y="1120"/>
                  </a:cubicBezTo>
                  <a:cubicBezTo>
                    <a:pt x="1152" y="996"/>
                    <a:pt x="1229" y="872"/>
                    <a:pt x="1245" y="686"/>
                  </a:cubicBezTo>
                  <a:cubicBezTo>
                    <a:pt x="1260" y="530"/>
                    <a:pt x="1229" y="375"/>
                    <a:pt x="1105" y="251"/>
                  </a:cubicBezTo>
                  <a:cubicBezTo>
                    <a:pt x="996" y="112"/>
                    <a:pt x="857" y="34"/>
                    <a:pt x="686" y="3"/>
                  </a:cubicBezTo>
                  <a:cubicBezTo>
                    <a:pt x="667" y="1"/>
                    <a:pt x="647" y="0"/>
                    <a:pt x="628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4392100" y="3357000"/>
              <a:ext cx="31575" cy="31225"/>
            </a:xfrm>
            <a:custGeom>
              <a:avLst/>
              <a:gdLst/>
              <a:ahLst/>
              <a:cxnLst/>
              <a:rect l="l" t="t" r="r" b="b"/>
              <a:pathLst>
                <a:path w="1263" h="1249" extrusionOk="0">
                  <a:moveTo>
                    <a:pt x="614" y="0"/>
                  </a:moveTo>
                  <a:cubicBezTo>
                    <a:pt x="484" y="0"/>
                    <a:pt x="357" y="39"/>
                    <a:pt x="252" y="144"/>
                  </a:cubicBezTo>
                  <a:cubicBezTo>
                    <a:pt x="112" y="252"/>
                    <a:pt x="35" y="392"/>
                    <a:pt x="4" y="562"/>
                  </a:cubicBezTo>
                  <a:cubicBezTo>
                    <a:pt x="-12" y="718"/>
                    <a:pt x="35" y="873"/>
                    <a:pt x="143" y="1012"/>
                  </a:cubicBezTo>
                  <a:cubicBezTo>
                    <a:pt x="267" y="1152"/>
                    <a:pt x="407" y="1229"/>
                    <a:pt x="578" y="1245"/>
                  </a:cubicBezTo>
                  <a:cubicBezTo>
                    <a:pt x="601" y="1247"/>
                    <a:pt x="625" y="1249"/>
                    <a:pt x="649" y="1249"/>
                  </a:cubicBezTo>
                  <a:cubicBezTo>
                    <a:pt x="780" y="1249"/>
                    <a:pt x="909" y="1210"/>
                    <a:pt x="1027" y="1105"/>
                  </a:cubicBezTo>
                  <a:cubicBezTo>
                    <a:pt x="1151" y="997"/>
                    <a:pt x="1213" y="857"/>
                    <a:pt x="1260" y="687"/>
                  </a:cubicBezTo>
                  <a:cubicBezTo>
                    <a:pt x="1275" y="531"/>
                    <a:pt x="1229" y="376"/>
                    <a:pt x="1120" y="237"/>
                  </a:cubicBezTo>
                  <a:cubicBezTo>
                    <a:pt x="996" y="97"/>
                    <a:pt x="857" y="20"/>
                    <a:pt x="686" y="4"/>
                  </a:cubicBezTo>
                  <a:cubicBezTo>
                    <a:pt x="662" y="2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4588150" y="337482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1"/>
                  </a:moveTo>
                  <a:cubicBezTo>
                    <a:pt x="474" y="1"/>
                    <a:pt x="347" y="39"/>
                    <a:pt x="242" y="144"/>
                  </a:cubicBezTo>
                  <a:cubicBezTo>
                    <a:pt x="103" y="253"/>
                    <a:pt x="25" y="392"/>
                    <a:pt x="9" y="563"/>
                  </a:cubicBezTo>
                  <a:cubicBezTo>
                    <a:pt x="-22" y="718"/>
                    <a:pt x="25" y="873"/>
                    <a:pt x="134" y="1013"/>
                  </a:cubicBezTo>
                  <a:cubicBezTo>
                    <a:pt x="258" y="1152"/>
                    <a:pt x="397" y="1230"/>
                    <a:pt x="568" y="1245"/>
                  </a:cubicBezTo>
                  <a:cubicBezTo>
                    <a:pt x="592" y="1248"/>
                    <a:pt x="616" y="1249"/>
                    <a:pt x="640" y="1249"/>
                  </a:cubicBezTo>
                  <a:cubicBezTo>
                    <a:pt x="771" y="1249"/>
                    <a:pt x="900" y="1211"/>
                    <a:pt x="1018" y="1106"/>
                  </a:cubicBezTo>
                  <a:cubicBezTo>
                    <a:pt x="1142" y="997"/>
                    <a:pt x="1219" y="858"/>
                    <a:pt x="1250" y="687"/>
                  </a:cubicBezTo>
                  <a:cubicBezTo>
                    <a:pt x="1266" y="532"/>
                    <a:pt x="1219" y="377"/>
                    <a:pt x="1111" y="237"/>
                  </a:cubicBezTo>
                  <a:cubicBezTo>
                    <a:pt x="987" y="98"/>
                    <a:pt x="863" y="20"/>
                    <a:pt x="676" y="5"/>
                  </a:cubicBezTo>
                  <a:cubicBezTo>
                    <a:pt x="652" y="2"/>
                    <a:pt x="628" y="1"/>
                    <a:pt x="60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4783950" y="3392700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9" y="0"/>
                  </a:moveTo>
                  <a:cubicBezTo>
                    <a:pt x="483" y="0"/>
                    <a:pt x="351" y="48"/>
                    <a:pt x="242" y="143"/>
                  </a:cubicBezTo>
                  <a:cubicBezTo>
                    <a:pt x="103" y="267"/>
                    <a:pt x="25" y="391"/>
                    <a:pt x="10" y="577"/>
                  </a:cubicBezTo>
                  <a:cubicBezTo>
                    <a:pt x="-21" y="732"/>
                    <a:pt x="25" y="887"/>
                    <a:pt x="134" y="1011"/>
                  </a:cubicBezTo>
                  <a:cubicBezTo>
                    <a:pt x="258" y="1151"/>
                    <a:pt x="398" y="1228"/>
                    <a:pt x="568" y="1244"/>
                  </a:cubicBezTo>
                  <a:cubicBezTo>
                    <a:pt x="600" y="1250"/>
                    <a:pt x="632" y="1253"/>
                    <a:pt x="663" y="1253"/>
                  </a:cubicBezTo>
                  <a:cubicBezTo>
                    <a:pt x="786" y="1253"/>
                    <a:pt x="907" y="1206"/>
                    <a:pt x="1018" y="1120"/>
                  </a:cubicBezTo>
                  <a:cubicBezTo>
                    <a:pt x="1142" y="996"/>
                    <a:pt x="1220" y="856"/>
                    <a:pt x="1251" y="685"/>
                  </a:cubicBezTo>
                  <a:cubicBezTo>
                    <a:pt x="1266" y="530"/>
                    <a:pt x="1220" y="375"/>
                    <a:pt x="1111" y="236"/>
                  </a:cubicBezTo>
                  <a:cubicBezTo>
                    <a:pt x="987" y="112"/>
                    <a:pt x="863" y="34"/>
                    <a:pt x="677" y="3"/>
                  </a:cubicBezTo>
                  <a:cubicBezTo>
                    <a:pt x="657" y="1"/>
                    <a:pt x="638" y="0"/>
                    <a:pt x="619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4979750" y="3410525"/>
              <a:ext cx="31350" cy="31575"/>
            </a:xfrm>
            <a:custGeom>
              <a:avLst/>
              <a:gdLst/>
              <a:ahLst/>
              <a:cxnLst/>
              <a:rect l="l" t="t" r="r" b="b"/>
              <a:pathLst>
                <a:path w="1254" h="1263" extrusionOk="0">
                  <a:moveTo>
                    <a:pt x="619" y="1"/>
                  </a:moveTo>
                  <a:cubicBezTo>
                    <a:pt x="484" y="1"/>
                    <a:pt x="351" y="48"/>
                    <a:pt x="243" y="143"/>
                  </a:cubicBezTo>
                  <a:cubicBezTo>
                    <a:pt x="103" y="267"/>
                    <a:pt x="26" y="407"/>
                    <a:pt x="10" y="577"/>
                  </a:cubicBezTo>
                  <a:cubicBezTo>
                    <a:pt x="-21" y="732"/>
                    <a:pt x="26" y="887"/>
                    <a:pt x="134" y="1027"/>
                  </a:cubicBezTo>
                  <a:cubicBezTo>
                    <a:pt x="258" y="1151"/>
                    <a:pt x="398" y="1229"/>
                    <a:pt x="569" y="1260"/>
                  </a:cubicBezTo>
                  <a:cubicBezTo>
                    <a:pt x="588" y="1262"/>
                    <a:pt x="607" y="1263"/>
                    <a:pt x="627" y="1263"/>
                  </a:cubicBezTo>
                  <a:cubicBezTo>
                    <a:pt x="762" y="1263"/>
                    <a:pt x="896" y="1215"/>
                    <a:pt x="1018" y="1120"/>
                  </a:cubicBezTo>
                  <a:cubicBezTo>
                    <a:pt x="1142" y="996"/>
                    <a:pt x="1220" y="872"/>
                    <a:pt x="1251" y="686"/>
                  </a:cubicBezTo>
                  <a:cubicBezTo>
                    <a:pt x="1266" y="531"/>
                    <a:pt x="1220" y="376"/>
                    <a:pt x="1111" y="252"/>
                  </a:cubicBezTo>
                  <a:cubicBezTo>
                    <a:pt x="987" y="112"/>
                    <a:pt x="863" y="34"/>
                    <a:pt x="677" y="3"/>
                  </a:cubicBezTo>
                  <a:cubicBezTo>
                    <a:pt x="658" y="1"/>
                    <a:pt x="638" y="1"/>
                    <a:pt x="619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5175575" y="342872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1"/>
                  </a:moveTo>
                  <a:cubicBezTo>
                    <a:pt x="474" y="1"/>
                    <a:pt x="347" y="39"/>
                    <a:pt x="242" y="144"/>
                  </a:cubicBezTo>
                  <a:cubicBezTo>
                    <a:pt x="103" y="253"/>
                    <a:pt x="25" y="392"/>
                    <a:pt x="10" y="563"/>
                  </a:cubicBezTo>
                  <a:cubicBezTo>
                    <a:pt x="-21" y="718"/>
                    <a:pt x="25" y="873"/>
                    <a:pt x="134" y="1013"/>
                  </a:cubicBezTo>
                  <a:cubicBezTo>
                    <a:pt x="258" y="1152"/>
                    <a:pt x="397" y="1230"/>
                    <a:pt x="568" y="1245"/>
                  </a:cubicBezTo>
                  <a:cubicBezTo>
                    <a:pt x="592" y="1248"/>
                    <a:pt x="616" y="1249"/>
                    <a:pt x="640" y="1249"/>
                  </a:cubicBezTo>
                  <a:cubicBezTo>
                    <a:pt x="771" y="1249"/>
                    <a:pt x="900" y="1210"/>
                    <a:pt x="1018" y="1106"/>
                  </a:cubicBezTo>
                  <a:cubicBezTo>
                    <a:pt x="1142" y="1013"/>
                    <a:pt x="1219" y="857"/>
                    <a:pt x="1250" y="687"/>
                  </a:cubicBezTo>
                  <a:cubicBezTo>
                    <a:pt x="1266" y="532"/>
                    <a:pt x="1219" y="377"/>
                    <a:pt x="1111" y="237"/>
                  </a:cubicBezTo>
                  <a:cubicBezTo>
                    <a:pt x="987" y="97"/>
                    <a:pt x="847" y="20"/>
                    <a:pt x="676" y="4"/>
                  </a:cubicBezTo>
                  <a:cubicBezTo>
                    <a:pt x="652" y="2"/>
                    <a:pt x="628" y="1"/>
                    <a:pt x="60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5371150" y="3446575"/>
              <a:ext cx="31575" cy="31225"/>
            </a:xfrm>
            <a:custGeom>
              <a:avLst/>
              <a:gdLst/>
              <a:ahLst/>
              <a:cxnLst/>
              <a:rect l="l" t="t" r="r" b="b"/>
              <a:pathLst>
                <a:path w="1263" h="1249" extrusionOk="0">
                  <a:moveTo>
                    <a:pt x="614" y="0"/>
                  </a:moveTo>
                  <a:cubicBezTo>
                    <a:pt x="483" y="0"/>
                    <a:pt x="356" y="39"/>
                    <a:pt x="252" y="143"/>
                  </a:cubicBezTo>
                  <a:cubicBezTo>
                    <a:pt x="112" y="252"/>
                    <a:pt x="34" y="392"/>
                    <a:pt x="3" y="562"/>
                  </a:cubicBezTo>
                  <a:cubicBezTo>
                    <a:pt x="-12" y="717"/>
                    <a:pt x="34" y="872"/>
                    <a:pt x="143" y="1012"/>
                  </a:cubicBezTo>
                  <a:cubicBezTo>
                    <a:pt x="267" y="1152"/>
                    <a:pt x="407" y="1229"/>
                    <a:pt x="577" y="1245"/>
                  </a:cubicBezTo>
                  <a:cubicBezTo>
                    <a:pt x="601" y="1247"/>
                    <a:pt x="625" y="1248"/>
                    <a:pt x="649" y="1248"/>
                  </a:cubicBezTo>
                  <a:cubicBezTo>
                    <a:pt x="780" y="1248"/>
                    <a:pt x="909" y="1210"/>
                    <a:pt x="1027" y="1105"/>
                  </a:cubicBezTo>
                  <a:cubicBezTo>
                    <a:pt x="1151" y="1012"/>
                    <a:pt x="1229" y="857"/>
                    <a:pt x="1260" y="686"/>
                  </a:cubicBezTo>
                  <a:cubicBezTo>
                    <a:pt x="1275" y="531"/>
                    <a:pt x="1229" y="376"/>
                    <a:pt x="1120" y="236"/>
                  </a:cubicBezTo>
                  <a:cubicBezTo>
                    <a:pt x="996" y="97"/>
                    <a:pt x="856" y="19"/>
                    <a:pt x="686" y="4"/>
                  </a:cubicBezTo>
                  <a:cubicBezTo>
                    <a:pt x="662" y="1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2208325" y="3476050"/>
              <a:ext cx="31250" cy="31225"/>
            </a:xfrm>
            <a:custGeom>
              <a:avLst/>
              <a:gdLst/>
              <a:ahLst/>
              <a:cxnLst/>
              <a:rect l="l" t="t" r="r" b="b"/>
              <a:pathLst>
                <a:path w="1250" h="1249" extrusionOk="0">
                  <a:moveTo>
                    <a:pt x="629" y="1"/>
                  </a:moveTo>
                  <a:cubicBezTo>
                    <a:pt x="493" y="1"/>
                    <a:pt x="359" y="48"/>
                    <a:pt x="237" y="143"/>
                  </a:cubicBezTo>
                  <a:cubicBezTo>
                    <a:pt x="98" y="267"/>
                    <a:pt x="20" y="391"/>
                    <a:pt x="5" y="577"/>
                  </a:cubicBezTo>
                  <a:cubicBezTo>
                    <a:pt x="-11" y="733"/>
                    <a:pt x="20" y="872"/>
                    <a:pt x="144" y="1012"/>
                  </a:cubicBezTo>
                  <a:cubicBezTo>
                    <a:pt x="253" y="1151"/>
                    <a:pt x="392" y="1229"/>
                    <a:pt x="563" y="1244"/>
                  </a:cubicBezTo>
                  <a:cubicBezTo>
                    <a:pt x="588" y="1247"/>
                    <a:pt x="612" y="1248"/>
                    <a:pt x="637" y="1248"/>
                  </a:cubicBezTo>
                  <a:cubicBezTo>
                    <a:pt x="767" y="1248"/>
                    <a:pt x="895" y="1212"/>
                    <a:pt x="1013" y="1120"/>
                  </a:cubicBezTo>
                  <a:cubicBezTo>
                    <a:pt x="1152" y="996"/>
                    <a:pt x="1230" y="857"/>
                    <a:pt x="1245" y="686"/>
                  </a:cubicBezTo>
                  <a:cubicBezTo>
                    <a:pt x="1261" y="531"/>
                    <a:pt x="1230" y="376"/>
                    <a:pt x="1106" y="236"/>
                  </a:cubicBezTo>
                  <a:cubicBezTo>
                    <a:pt x="997" y="97"/>
                    <a:pt x="858" y="35"/>
                    <a:pt x="687" y="4"/>
                  </a:cubicBezTo>
                  <a:cubicBezTo>
                    <a:pt x="668" y="2"/>
                    <a:pt x="648" y="1"/>
                    <a:pt x="629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2404150" y="3494125"/>
              <a:ext cx="31225" cy="31350"/>
            </a:xfrm>
            <a:custGeom>
              <a:avLst/>
              <a:gdLst/>
              <a:ahLst/>
              <a:cxnLst/>
              <a:rect l="l" t="t" r="r" b="b"/>
              <a:pathLst>
                <a:path w="1249" h="1254" extrusionOk="0">
                  <a:moveTo>
                    <a:pt x="592" y="0"/>
                  </a:moveTo>
                  <a:cubicBezTo>
                    <a:pt x="469" y="0"/>
                    <a:pt x="348" y="47"/>
                    <a:pt x="237" y="134"/>
                  </a:cubicBezTo>
                  <a:cubicBezTo>
                    <a:pt x="97" y="258"/>
                    <a:pt x="20" y="397"/>
                    <a:pt x="4" y="568"/>
                  </a:cubicBezTo>
                  <a:cubicBezTo>
                    <a:pt x="-12" y="723"/>
                    <a:pt x="20" y="878"/>
                    <a:pt x="144" y="1018"/>
                  </a:cubicBezTo>
                  <a:cubicBezTo>
                    <a:pt x="252" y="1142"/>
                    <a:pt x="392" y="1219"/>
                    <a:pt x="562" y="1250"/>
                  </a:cubicBezTo>
                  <a:cubicBezTo>
                    <a:pt x="582" y="1252"/>
                    <a:pt x="601" y="1253"/>
                    <a:pt x="620" y="1253"/>
                  </a:cubicBezTo>
                  <a:cubicBezTo>
                    <a:pt x="756" y="1253"/>
                    <a:pt x="890" y="1206"/>
                    <a:pt x="1012" y="1111"/>
                  </a:cubicBezTo>
                  <a:cubicBezTo>
                    <a:pt x="1152" y="987"/>
                    <a:pt x="1229" y="863"/>
                    <a:pt x="1245" y="676"/>
                  </a:cubicBezTo>
                  <a:cubicBezTo>
                    <a:pt x="1260" y="521"/>
                    <a:pt x="1229" y="366"/>
                    <a:pt x="1105" y="242"/>
                  </a:cubicBezTo>
                  <a:cubicBezTo>
                    <a:pt x="997" y="103"/>
                    <a:pt x="857" y="25"/>
                    <a:pt x="686" y="10"/>
                  </a:cubicBezTo>
                  <a:cubicBezTo>
                    <a:pt x="655" y="3"/>
                    <a:pt x="623" y="0"/>
                    <a:pt x="592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2599950" y="3512100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5" y="0"/>
                  </a:moveTo>
                  <a:cubicBezTo>
                    <a:pt x="484" y="0"/>
                    <a:pt x="355" y="39"/>
                    <a:pt x="237" y="144"/>
                  </a:cubicBezTo>
                  <a:cubicBezTo>
                    <a:pt x="97" y="252"/>
                    <a:pt x="20" y="392"/>
                    <a:pt x="4" y="562"/>
                  </a:cubicBezTo>
                  <a:cubicBezTo>
                    <a:pt x="-11" y="717"/>
                    <a:pt x="20" y="872"/>
                    <a:pt x="144" y="1012"/>
                  </a:cubicBezTo>
                  <a:cubicBezTo>
                    <a:pt x="252" y="1152"/>
                    <a:pt x="392" y="1229"/>
                    <a:pt x="563" y="1245"/>
                  </a:cubicBezTo>
                  <a:cubicBezTo>
                    <a:pt x="587" y="1247"/>
                    <a:pt x="611" y="1248"/>
                    <a:pt x="635" y="1248"/>
                  </a:cubicBezTo>
                  <a:cubicBezTo>
                    <a:pt x="765" y="1248"/>
                    <a:pt x="894" y="1210"/>
                    <a:pt x="1012" y="1105"/>
                  </a:cubicBezTo>
                  <a:cubicBezTo>
                    <a:pt x="1152" y="997"/>
                    <a:pt x="1230" y="857"/>
                    <a:pt x="1245" y="686"/>
                  </a:cubicBezTo>
                  <a:cubicBezTo>
                    <a:pt x="1261" y="531"/>
                    <a:pt x="1230" y="376"/>
                    <a:pt x="1106" y="237"/>
                  </a:cubicBezTo>
                  <a:cubicBezTo>
                    <a:pt x="997" y="97"/>
                    <a:pt x="857" y="19"/>
                    <a:pt x="687" y="4"/>
                  </a:cubicBezTo>
                  <a:cubicBezTo>
                    <a:pt x="663" y="2"/>
                    <a:pt x="639" y="0"/>
                    <a:pt x="61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795750" y="3529925"/>
              <a:ext cx="31250" cy="31225"/>
            </a:xfrm>
            <a:custGeom>
              <a:avLst/>
              <a:gdLst/>
              <a:ahLst/>
              <a:cxnLst/>
              <a:rect l="l" t="t" r="r" b="b"/>
              <a:pathLst>
                <a:path w="1250" h="1249" extrusionOk="0">
                  <a:moveTo>
                    <a:pt x="615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98" y="253"/>
                    <a:pt x="20" y="392"/>
                    <a:pt x="5" y="563"/>
                  </a:cubicBezTo>
                  <a:cubicBezTo>
                    <a:pt x="-11" y="718"/>
                    <a:pt x="20" y="873"/>
                    <a:pt x="144" y="1013"/>
                  </a:cubicBezTo>
                  <a:cubicBezTo>
                    <a:pt x="253" y="1152"/>
                    <a:pt x="392" y="1230"/>
                    <a:pt x="563" y="1245"/>
                  </a:cubicBezTo>
                  <a:cubicBezTo>
                    <a:pt x="587" y="1248"/>
                    <a:pt x="611" y="1249"/>
                    <a:pt x="635" y="1249"/>
                  </a:cubicBezTo>
                  <a:cubicBezTo>
                    <a:pt x="766" y="1249"/>
                    <a:pt x="895" y="1210"/>
                    <a:pt x="1013" y="1106"/>
                  </a:cubicBezTo>
                  <a:cubicBezTo>
                    <a:pt x="1152" y="997"/>
                    <a:pt x="1230" y="857"/>
                    <a:pt x="1245" y="687"/>
                  </a:cubicBezTo>
                  <a:cubicBezTo>
                    <a:pt x="1261" y="532"/>
                    <a:pt x="1230" y="377"/>
                    <a:pt x="1106" y="237"/>
                  </a:cubicBezTo>
                  <a:cubicBezTo>
                    <a:pt x="997" y="97"/>
                    <a:pt x="858" y="20"/>
                    <a:pt x="687" y="4"/>
                  </a:cubicBezTo>
                  <a:cubicBezTo>
                    <a:pt x="663" y="2"/>
                    <a:pt x="639" y="1"/>
                    <a:pt x="61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2991950" y="3547775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29" y="1"/>
                  </a:moveTo>
                  <a:cubicBezTo>
                    <a:pt x="493" y="1"/>
                    <a:pt x="359" y="48"/>
                    <a:pt x="237" y="143"/>
                  </a:cubicBezTo>
                  <a:cubicBezTo>
                    <a:pt x="113" y="267"/>
                    <a:pt x="36" y="392"/>
                    <a:pt x="5" y="578"/>
                  </a:cubicBezTo>
                  <a:cubicBezTo>
                    <a:pt x="-11" y="733"/>
                    <a:pt x="20" y="888"/>
                    <a:pt x="144" y="1012"/>
                  </a:cubicBezTo>
                  <a:cubicBezTo>
                    <a:pt x="253" y="1152"/>
                    <a:pt x="392" y="1229"/>
                    <a:pt x="578" y="1245"/>
                  </a:cubicBezTo>
                  <a:cubicBezTo>
                    <a:pt x="610" y="1251"/>
                    <a:pt x="642" y="1254"/>
                    <a:pt x="673" y="1254"/>
                  </a:cubicBezTo>
                  <a:cubicBezTo>
                    <a:pt x="796" y="1254"/>
                    <a:pt x="914" y="1207"/>
                    <a:pt x="1013" y="1121"/>
                  </a:cubicBezTo>
                  <a:cubicBezTo>
                    <a:pt x="1152" y="996"/>
                    <a:pt x="1214" y="857"/>
                    <a:pt x="1245" y="686"/>
                  </a:cubicBezTo>
                  <a:cubicBezTo>
                    <a:pt x="1276" y="531"/>
                    <a:pt x="1230" y="376"/>
                    <a:pt x="1121" y="236"/>
                  </a:cubicBezTo>
                  <a:cubicBezTo>
                    <a:pt x="997" y="112"/>
                    <a:pt x="858" y="35"/>
                    <a:pt x="687" y="4"/>
                  </a:cubicBezTo>
                  <a:cubicBezTo>
                    <a:pt x="668" y="2"/>
                    <a:pt x="648" y="1"/>
                    <a:pt x="629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3187775" y="3565625"/>
              <a:ext cx="31375" cy="31575"/>
            </a:xfrm>
            <a:custGeom>
              <a:avLst/>
              <a:gdLst/>
              <a:ahLst/>
              <a:cxnLst/>
              <a:rect l="l" t="t" r="r" b="b"/>
              <a:pathLst>
                <a:path w="1255" h="1263" extrusionOk="0">
                  <a:moveTo>
                    <a:pt x="628" y="0"/>
                  </a:moveTo>
                  <a:cubicBezTo>
                    <a:pt x="493" y="0"/>
                    <a:pt x="359" y="48"/>
                    <a:pt x="237" y="143"/>
                  </a:cubicBezTo>
                  <a:cubicBezTo>
                    <a:pt x="112" y="267"/>
                    <a:pt x="35" y="407"/>
                    <a:pt x="4" y="577"/>
                  </a:cubicBezTo>
                  <a:cubicBezTo>
                    <a:pt x="-12" y="732"/>
                    <a:pt x="35" y="887"/>
                    <a:pt x="143" y="1027"/>
                  </a:cubicBezTo>
                  <a:cubicBezTo>
                    <a:pt x="268" y="1151"/>
                    <a:pt x="392" y="1229"/>
                    <a:pt x="578" y="1260"/>
                  </a:cubicBezTo>
                  <a:cubicBezTo>
                    <a:pt x="597" y="1261"/>
                    <a:pt x="617" y="1262"/>
                    <a:pt x="636" y="1262"/>
                  </a:cubicBezTo>
                  <a:cubicBezTo>
                    <a:pt x="771" y="1262"/>
                    <a:pt x="903" y="1215"/>
                    <a:pt x="1012" y="1120"/>
                  </a:cubicBezTo>
                  <a:cubicBezTo>
                    <a:pt x="1152" y="1027"/>
                    <a:pt x="1229" y="872"/>
                    <a:pt x="1245" y="686"/>
                  </a:cubicBezTo>
                  <a:cubicBezTo>
                    <a:pt x="1276" y="531"/>
                    <a:pt x="1229" y="375"/>
                    <a:pt x="1121" y="251"/>
                  </a:cubicBezTo>
                  <a:cubicBezTo>
                    <a:pt x="996" y="112"/>
                    <a:pt x="857" y="34"/>
                    <a:pt x="686" y="3"/>
                  </a:cubicBezTo>
                  <a:cubicBezTo>
                    <a:pt x="667" y="1"/>
                    <a:pt x="648" y="0"/>
                    <a:pt x="628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3383600" y="358382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1"/>
                  </a:moveTo>
                  <a:cubicBezTo>
                    <a:pt x="483" y="1"/>
                    <a:pt x="354" y="39"/>
                    <a:pt x="236" y="144"/>
                  </a:cubicBezTo>
                  <a:cubicBezTo>
                    <a:pt x="112" y="252"/>
                    <a:pt x="34" y="392"/>
                    <a:pt x="3" y="563"/>
                  </a:cubicBezTo>
                  <a:cubicBezTo>
                    <a:pt x="-12" y="718"/>
                    <a:pt x="34" y="873"/>
                    <a:pt x="143" y="1012"/>
                  </a:cubicBezTo>
                  <a:cubicBezTo>
                    <a:pt x="251" y="1152"/>
                    <a:pt x="391" y="1229"/>
                    <a:pt x="577" y="1245"/>
                  </a:cubicBezTo>
                  <a:cubicBezTo>
                    <a:pt x="601" y="1247"/>
                    <a:pt x="625" y="1249"/>
                    <a:pt x="649" y="1249"/>
                  </a:cubicBezTo>
                  <a:cubicBezTo>
                    <a:pt x="779" y="1249"/>
                    <a:pt x="906" y="1210"/>
                    <a:pt x="1011" y="1105"/>
                  </a:cubicBezTo>
                  <a:cubicBezTo>
                    <a:pt x="1151" y="1012"/>
                    <a:pt x="1228" y="857"/>
                    <a:pt x="1244" y="687"/>
                  </a:cubicBezTo>
                  <a:cubicBezTo>
                    <a:pt x="1275" y="532"/>
                    <a:pt x="1228" y="376"/>
                    <a:pt x="1120" y="237"/>
                  </a:cubicBezTo>
                  <a:cubicBezTo>
                    <a:pt x="996" y="97"/>
                    <a:pt x="856" y="20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3579400" y="3601650"/>
              <a:ext cx="31350" cy="31250"/>
            </a:xfrm>
            <a:custGeom>
              <a:avLst/>
              <a:gdLst/>
              <a:ahLst/>
              <a:cxnLst/>
              <a:rect l="l" t="t" r="r" b="b"/>
              <a:pathLst>
                <a:path w="1254" h="1250" extrusionOk="0">
                  <a:moveTo>
                    <a:pt x="614" y="1"/>
                  </a:moveTo>
                  <a:cubicBezTo>
                    <a:pt x="483" y="1"/>
                    <a:pt x="354" y="39"/>
                    <a:pt x="236" y="144"/>
                  </a:cubicBezTo>
                  <a:cubicBezTo>
                    <a:pt x="112" y="253"/>
                    <a:pt x="35" y="392"/>
                    <a:pt x="4" y="563"/>
                  </a:cubicBezTo>
                  <a:cubicBezTo>
                    <a:pt x="-12" y="718"/>
                    <a:pt x="35" y="873"/>
                    <a:pt x="143" y="1013"/>
                  </a:cubicBezTo>
                  <a:cubicBezTo>
                    <a:pt x="267" y="1152"/>
                    <a:pt x="391" y="1230"/>
                    <a:pt x="577" y="1245"/>
                  </a:cubicBezTo>
                  <a:cubicBezTo>
                    <a:pt x="601" y="1248"/>
                    <a:pt x="625" y="1249"/>
                    <a:pt x="649" y="1249"/>
                  </a:cubicBezTo>
                  <a:cubicBezTo>
                    <a:pt x="780" y="1249"/>
                    <a:pt x="907" y="1211"/>
                    <a:pt x="1012" y="1106"/>
                  </a:cubicBezTo>
                  <a:cubicBezTo>
                    <a:pt x="1151" y="1013"/>
                    <a:pt x="1229" y="873"/>
                    <a:pt x="1244" y="687"/>
                  </a:cubicBezTo>
                  <a:cubicBezTo>
                    <a:pt x="1275" y="532"/>
                    <a:pt x="1229" y="377"/>
                    <a:pt x="1120" y="237"/>
                  </a:cubicBezTo>
                  <a:cubicBezTo>
                    <a:pt x="996" y="98"/>
                    <a:pt x="857" y="20"/>
                    <a:pt x="686" y="5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3775200" y="3620125"/>
              <a:ext cx="31225" cy="31350"/>
            </a:xfrm>
            <a:custGeom>
              <a:avLst/>
              <a:gdLst/>
              <a:ahLst/>
              <a:cxnLst/>
              <a:rect l="l" t="t" r="r" b="b"/>
              <a:pathLst>
                <a:path w="1249" h="1254" extrusionOk="0">
                  <a:moveTo>
                    <a:pt x="591" y="1"/>
                  </a:moveTo>
                  <a:cubicBezTo>
                    <a:pt x="469" y="1"/>
                    <a:pt x="348" y="48"/>
                    <a:pt x="237" y="134"/>
                  </a:cubicBezTo>
                  <a:cubicBezTo>
                    <a:pt x="97" y="258"/>
                    <a:pt x="35" y="398"/>
                    <a:pt x="4" y="568"/>
                  </a:cubicBezTo>
                  <a:cubicBezTo>
                    <a:pt x="-12" y="724"/>
                    <a:pt x="35" y="879"/>
                    <a:pt x="143" y="1018"/>
                  </a:cubicBezTo>
                  <a:cubicBezTo>
                    <a:pt x="268" y="1142"/>
                    <a:pt x="392" y="1220"/>
                    <a:pt x="578" y="1251"/>
                  </a:cubicBezTo>
                  <a:cubicBezTo>
                    <a:pt x="597" y="1253"/>
                    <a:pt x="616" y="1254"/>
                    <a:pt x="635" y="1254"/>
                  </a:cubicBezTo>
                  <a:cubicBezTo>
                    <a:pt x="768" y="1254"/>
                    <a:pt x="890" y="1206"/>
                    <a:pt x="1012" y="1111"/>
                  </a:cubicBezTo>
                  <a:cubicBezTo>
                    <a:pt x="1152" y="987"/>
                    <a:pt x="1229" y="863"/>
                    <a:pt x="1245" y="677"/>
                  </a:cubicBezTo>
                  <a:cubicBezTo>
                    <a:pt x="1260" y="522"/>
                    <a:pt x="1229" y="367"/>
                    <a:pt x="1121" y="243"/>
                  </a:cubicBezTo>
                  <a:cubicBezTo>
                    <a:pt x="997" y="103"/>
                    <a:pt x="857" y="26"/>
                    <a:pt x="686" y="10"/>
                  </a:cubicBezTo>
                  <a:cubicBezTo>
                    <a:pt x="655" y="4"/>
                    <a:pt x="623" y="1"/>
                    <a:pt x="591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3971000" y="3638100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5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97" y="253"/>
                    <a:pt x="20" y="392"/>
                    <a:pt x="4" y="563"/>
                  </a:cubicBezTo>
                  <a:cubicBezTo>
                    <a:pt x="-11" y="718"/>
                    <a:pt x="20" y="873"/>
                    <a:pt x="144" y="1013"/>
                  </a:cubicBezTo>
                  <a:cubicBezTo>
                    <a:pt x="268" y="1152"/>
                    <a:pt x="392" y="1230"/>
                    <a:pt x="578" y="1245"/>
                  </a:cubicBezTo>
                  <a:cubicBezTo>
                    <a:pt x="602" y="1248"/>
                    <a:pt x="626" y="1249"/>
                    <a:pt x="649" y="1249"/>
                  </a:cubicBezTo>
                  <a:cubicBezTo>
                    <a:pt x="776" y="1249"/>
                    <a:pt x="894" y="1211"/>
                    <a:pt x="1012" y="1106"/>
                  </a:cubicBezTo>
                  <a:cubicBezTo>
                    <a:pt x="1152" y="997"/>
                    <a:pt x="1229" y="858"/>
                    <a:pt x="1245" y="687"/>
                  </a:cubicBezTo>
                  <a:cubicBezTo>
                    <a:pt x="1261" y="532"/>
                    <a:pt x="1229" y="377"/>
                    <a:pt x="1121" y="237"/>
                  </a:cubicBezTo>
                  <a:cubicBezTo>
                    <a:pt x="997" y="98"/>
                    <a:pt x="857" y="20"/>
                    <a:pt x="687" y="5"/>
                  </a:cubicBezTo>
                  <a:cubicBezTo>
                    <a:pt x="663" y="2"/>
                    <a:pt x="639" y="1"/>
                    <a:pt x="61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4166800" y="3655950"/>
              <a:ext cx="31250" cy="31225"/>
            </a:xfrm>
            <a:custGeom>
              <a:avLst/>
              <a:gdLst/>
              <a:ahLst/>
              <a:cxnLst/>
              <a:rect l="l" t="t" r="r" b="b"/>
              <a:pathLst>
                <a:path w="1250" h="1249" extrusionOk="0">
                  <a:moveTo>
                    <a:pt x="615" y="0"/>
                  </a:moveTo>
                  <a:cubicBezTo>
                    <a:pt x="484" y="0"/>
                    <a:pt x="355" y="39"/>
                    <a:pt x="237" y="144"/>
                  </a:cubicBezTo>
                  <a:cubicBezTo>
                    <a:pt x="98" y="252"/>
                    <a:pt x="20" y="392"/>
                    <a:pt x="5" y="562"/>
                  </a:cubicBezTo>
                  <a:cubicBezTo>
                    <a:pt x="-11" y="717"/>
                    <a:pt x="20" y="873"/>
                    <a:pt x="144" y="1012"/>
                  </a:cubicBezTo>
                  <a:cubicBezTo>
                    <a:pt x="268" y="1152"/>
                    <a:pt x="392" y="1229"/>
                    <a:pt x="578" y="1245"/>
                  </a:cubicBezTo>
                  <a:cubicBezTo>
                    <a:pt x="600" y="1247"/>
                    <a:pt x="622" y="1248"/>
                    <a:pt x="644" y="1248"/>
                  </a:cubicBezTo>
                  <a:cubicBezTo>
                    <a:pt x="766" y="1248"/>
                    <a:pt x="895" y="1210"/>
                    <a:pt x="1013" y="1105"/>
                  </a:cubicBezTo>
                  <a:cubicBezTo>
                    <a:pt x="1152" y="997"/>
                    <a:pt x="1230" y="857"/>
                    <a:pt x="1245" y="686"/>
                  </a:cubicBezTo>
                  <a:cubicBezTo>
                    <a:pt x="1261" y="531"/>
                    <a:pt x="1230" y="376"/>
                    <a:pt x="1106" y="237"/>
                  </a:cubicBezTo>
                  <a:cubicBezTo>
                    <a:pt x="997" y="97"/>
                    <a:pt x="858" y="20"/>
                    <a:pt x="687" y="4"/>
                  </a:cubicBezTo>
                  <a:cubicBezTo>
                    <a:pt x="663" y="2"/>
                    <a:pt x="639" y="0"/>
                    <a:pt x="61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4363025" y="3673800"/>
              <a:ext cx="31575" cy="31350"/>
            </a:xfrm>
            <a:custGeom>
              <a:avLst/>
              <a:gdLst/>
              <a:ahLst/>
              <a:cxnLst/>
              <a:rect l="l" t="t" r="r" b="b"/>
              <a:pathLst>
                <a:path w="1263" h="1254" extrusionOk="0">
                  <a:moveTo>
                    <a:pt x="628" y="1"/>
                  </a:moveTo>
                  <a:cubicBezTo>
                    <a:pt x="492" y="1"/>
                    <a:pt x="360" y="48"/>
                    <a:pt x="252" y="143"/>
                  </a:cubicBezTo>
                  <a:cubicBezTo>
                    <a:pt x="112" y="267"/>
                    <a:pt x="34" y="391"/>
                    <a:pt x="3" y="577"/>
                  </a:cubicBezTo>
                  <a:cubicBezTo>
                    <a:pt x="-12" y="732"/>
                    <a:pt x="34" y="887"/>
                    <a:pt x="143" y="1012"/>
                  </a:cubicBezTo>
                  <a:cubicBezTo>
                    <a:pt x="267" y="1151"/>
                    <a:pt x="407" y="1229"/>
                    <a:pt x="577" y="1244"/>
                  </a:cubicBezTo>
                  <a:cubicBezTo>
                    <a:pt x="609" y="1251"/>
                    <a:pt x="641" y="1254"/>
                    <a:pt x="672" y="1254"/>
                  </a:cubicBezTo>
                  <a:cubicBezTo>
                    <a:pt x="795" y="1254"/>
                    <a:pt x="916" y="1207"/>
                    <a:pt x="1027" y="1120"/>
                  </a:cubicBezTo>
                  <a:cubicBezTo>
                    <a:pt x="1136" y="996"/>
                    <a:pt x="1213" y="856"/>
                    <a:pt x="1260" y="686"/>
                  </a:cubicBezTo>
                  <a:cubicBezTo>
                    <a:pt x="1275" y="531"/>
                    <a:pt x="1229" y="376"/>
                    <a:pt x="1120" y="236"/>
                  </a:cubicBezTo>
                  <a:cubicBezTo>
                    <a:pt x="996" y="112"/>
                    <a:pt x="856" y="34"/>
                    <a:pt x="686" y="3"/>
                  </a:cubicBezTo>
                  <a:cubicBezTo>
                    <a:pt x="666" y="1"/>
                    <a:pt x="647" y="1"/>
                    <a:pt x="628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4559050" y="3691625"/>
              <a:ext cx="31350" cy="31600"/>
            </a:xfrm>
            <a:custGeom>
              <a:avLst/>
              <a:gdLst/>
              <a:ahLst/>
              <a:cxnLst/>
              <a:rect l="l" t="t" r="r" b="b"/>
              <a:pathLst>
                <a:path w="1254" h="1264" extrusionOk="0">
                  <a:moveTo>
                    <a:pt x="619" y="1"/>
                  </a:moveTo>
                  <a:cubicBezTo>
                    <a:pt x="484" y="1"/>
                    <a:pt x="351" y="48"/>
                    <a:pt x="243" y="143"/>
                  </a:cubicBezTo>
                  <a:cubicBezTo>
                    <a:pt x="103" y="268"/>
                    <a:pt x="26" y="407"/>
                    <a:pt x="10" y="578"/>
                  </a:cubicBezTo>
                  <a:cubicBezTo>
                    <a:pt x="-21" y="733"/>
                    <a:pt x="26" y="888"/>
                    <a:pt x="134" y="1028"/>
                  </a:cubicBezTo>
                  <a:cubicBezTo>
                    <a:pt x="258" y="1152"/>
                    <a:pt x="398" y="1229"/>
                    <a:pt x="569" y="1260"/>
                  </a:cubicBezTo>
                  <a:cubicBezTo>
                    <a:pt x="588" y="1262"/>
                    <a:pt x="607" y="1263"/>
                    <a:pt x="627" y="1263"/>
                  </a:cubicBezTo>
                  <a:cubicBezTo>
                    <a:pt x="762" y="1263"/>
                    <a:pt x="896" y="1216"/>
                    <a:pt x="1018" y="1121"/>
                  </a:cubicBezTo>
                  <a:cubicBezTo>
                    <a:pt x="1142" y="996"/>
                    <a:pt x="1205" y="872"/>
                    <a:pt x="1251" y="686"/>
                  </a:cubicBezTo>
                  <a:cubicBezTo>
                    <a:pt x="1267" y="531"/>
                    <a:pt x="1220" y="376"/>
                    <a:pt x="1111" y="252"/>
                  </a:cubicBezTo>
                  <a:cubicBezTo>
                    <a:pt x="987" y="112"/>
                    <a:pt x="863" y="35"/>
                    <a:pt x="677" y="4"/>
                  </a:cubicBezTo>
                  <a:cubicBezTo>
                    <a:pt x="658" y="2"/>
                    <a:pt x="638" y="1"/>
                    <a:pt x="619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4754875" y="3709850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0"/>
                  </a:moveTo>
                  <a:cubicBezTo>
                    <a:pt x="474" y="0"/>
                    <a:pt x="347" y="39"/>
                    <a:pt x="242" y="143"/>
                  </a:cubicBezTo>
                  <a:cubicBezTo>
                    <a:pt x="103" y="252"/>
                    <a:pt x="25" y="392"/>
                    <a:pt x="10" y="562"/>
                  </a:cubicBezTo>
                  <a:cubicBezTo>
                    <a:pt x="-21" y="717"/>
                    <a:pt x="25" y="872"/>
                    <a:pt x="134" y="1012"/>
                  </a:cubicBezTo>
                  <a:cubicBezTo>
                    <a:pt x="258" y="1152"/>
                    <a:pt x="397" y="1229"/>
                    <a:pt x="568" y="1245"/>
                  </a:cubicBezTo>
                  <a:cubicBezTo>
                    <a:pt x="592" y="1247"/>
                    <a:pt x="616" y="1248"/>
                    <a:pt x="640" y="1248"/>
                  </a:cubicBezTo>
                  <a:cubicBezTo>
                    <a:pt x="771" y="1248"/>
                    <a:pt x="900" y="1210"/>
                    <a:pt x="1018" y="1105"/>
                  </a:cubicBezTo>
                  <a:cubicBezTo>
                    <a:pt x="1142" y="996"/>
                    <a:pt x="1219" y="857"/>
                    <a:pt x="1250" y="686"/>
                  </a:cubicBezTo>
                  <a:cubicBezTo>
                    <a:pt x="1266" y="531"/>
                    <a:pt x="1219" y="376"/>
                    <a:pt x="1111" y="236"/>
                  </a:cubicBezTo>
                  <a:cubicBezTo>
                    <a:pt x="987" y="97"/>
                    <a:pt x="863" y="19"/>
                    <a:pt x="677" y="4"/>
                  </a:cubicBezTo>
                  <a:cubicBezTo>
                    <a:pt x="653" y="1"/>
                    <a:pt x="629" y="0"/>
                    <a:pt x="60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4950675" y="372767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1"/>
                  </a:moveTo>
                  <a:cubicBezTo>
                    <a:pt x="475" y="1"/>
                    <a:pt x="347" y="39"/>
                    <a:pt x="243" y="144"/>
                  </a:cubicBezTo>
                  <a:cubicBezTo>
                    <a:pt x="103" y="252"/>
                    <a:pt x="25" y="392"/>
                    <a:pt x="10" y="563"/>
                  </a:cubicBezTo>
                  <a:cubicBezTo>
                    <a:pt x="-21" y="718"/>
                    <a:pt x="25" y="873"/>
                    <a:pt x="134" y="1012"/>
                  </a:cubicBezTo>
                  <a:cubicBezTo>
                    <a:pt x="258" y="1152"/>
                    <a:pt x="398" y="1230"/>
                    <a:pt x="568" y="1245"/>
                  </a:cubicBezTo>
                  <a:cubicBezTo>
                    <a:pt x="592" y="1247"/>
                    <a:pt x="616" y="1249"/>
                    <a:pt x="640" y="1249"/>
                  </a:cubicBezTo>
                  <a:cubicBezTo>
                    <a:pt x="771" y="1249"/>
                    <a:pt x="900" y="1210"/>
                    <a:pt x="1018" y="1105"/>
                  </a:cubicBezTo>
                  <a:cubicBezTo>
                    <a:pt x="1142" y="997"/>
                    <a:pt x="1220" y="857"/>
                    <a:pt x="1251" y="687"/>
                  </a:cubicBezTo>
                  <a:cubicBezTo>
                    <a:pt x="1266" y="532"/>
                    <a:pt x="1220" y="377"/>
                    <a:pt x="1111" y="237"/>
                  </a:cubicBezTo>
                  <a:cubicBezTo>
                    <a:pt x="987" y="97"/>
                    <a:pt x="863" y="20"/>
                    <a:pt x="677" y="4"/>
                  </a:cubicBezTo>
                  <a:cubicBezTo>
                    <a:pt x="653" y="2"/>
                    <a:pt x="629" y="1"/>
                    <a:pt x="60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5146475" y="374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9" y="1"/>
                  </a:moveTo>
                  <a:cubicBezTo>
                    <a:pt x="484" y="1"/>
                    <a:pt x="352" y="48"/>
                    <a:pt x="243" y="143"/>
                  </a:cubicBezTo>
                  <a:cubicBezTo>
                    <a:pt x="103" y="267"/>
                    <a:pt x="26" y="391"/>
                    <a:pt x="10" y="578"/>
                  </a:cubicBezTo>
                  <a:cubicBezTo>
                    <a:pt x="-21" y="733"/>
                    <a:pt x="26" y="888"/>
                    <a:pt x="134" y="1012"/>
                  </a:cubicBezTo>
                  <a:cubicBezTo>
                    <a:pt x="258" y="1151"/>
                    <a:pt x="398" y="1229"/>
                    <a:pt x="569" y="1244"/>
                  </a:cubicBezTo>
                  <a:cubicBezTo>
                    <a:pt x="600" y="1251"/>
                    <a:pt x="632" y="1254"/>
                    <a:pt x="664" y="1254"/>
                  </a:cubicBezTo>
                  <a:cubicBezTo>
                    <a:pt x="786" y="1254"/>
                    <a:pt x="907" y="1207"/>
                    <a:pt x="1018" y="1120"/>
                  </a:cubicBezTo>
                  <a:cubicBezTo>
                    <a:pt x="1143" y="1012"/>
                    <a:pt x="1220" y="857"/>
                    <a:pt x="1251" y="686"/>
                  </a:cubicBezTo>
                  <a:cubicBezTo>
                    <a:pt x="1267" y="531"/>
                    <a:pt x="1220" y="376"/>
                    <a:pt x="1111" y="236"/>
                  </a:cubicBezTo>
                  <a:cubicBezTo>
                    <a:pt x="987" y="112"/>
                    <a:pt x="848" y="35"/>
                    <a:pt x="677" y="4"/>
                  </a:cubicBezTo>
                  <a:cubicBezTo>
                    <a:pt x="658" y="2"/>
                    <a:pt x="638" y="1"/>
                    <a:pt x="619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5342075" y="3763600"/>
              <a:ext cx="31575" cy="31350"/>
            </a:xfrm>
            <a:custGeom>
              <a:avLst/>
              <a:gdLst/>
              <a:ahLst/>
              <a:cxnLst/>
              <a:rect l="l" t="t" r="r" b="b"/>
              <a:pathLst>
                <a:path w="1263" h="1254" extrusionOk="0">
                  <a:moveTo>
                    <a:pt x="591" y="0"/>
                  </a:moveTo>
                  <a:cubicBezTo>
                    <a:pt x="468" y="0"/>
                    <a:pt x="350" y="47"/>
                    <a:pt x="251" y="134"/>
                  </a:cubicBezTo>
                  <a:cubicBezTo>
                    <a:pt x="112" y="258"/>
                    <a:pt x="34" y="397"/>
                    <a:pt x="3" y="568"/>
                  </a:cubicBezTo>
                  <a:cubicBezTo>
                    <a:pt x="-12" y="723"/>
                    <a:pt x="34" y="878"/>
                    <a:pt x="143" y="1018"/>
                  </a:cubicBezTo>
                  <a:cubicBezTo>
                    <a:pt x="267" y="1142"/>
                    <a:pt x="406" y="1219"/>
                    <a:pt x="577" y="1250"/>
                  </a:cubicBezTo>
                  <a:cubicBezTo>
                    <a:pt x="596" y="1252"/>
                    <a:pt x="616" y="1253"/>
                    <a:pt x="635" y="1253"/>
                  </a:cubicBezTo>
                  <a:cubicBezTo>
                    <a:pt x="771" y="1253"/>
                    <a:pt x="905" y="1206"/>
                    <a:pt x="1027" y="1111"/>
                  </a:cubicBezTo>
                  <a:cubicBezTo>
                    <a:pt x="1151" y="1018"/>
                    <a:pt x="1228" y="863"/>
                    <a:pt x="1259" y="677"/>
                  </a:cubicBezTo>
                  <a:cubicBezTo>
                    <a:pt x="1275" y="521"/>
                    <a:pt x="1228" y="366"/>
                    <a:pt x="1120" y="242"/>
                  </a:cubicBezTo>
                  <a:cubicBezTo>
                    <a:pt x="996" y="103"/>
                    <a:pt x="856" y="25"/>
                    <a:pt x="686" y="10"/>
                  </a:cubicBezTo>
                  <a:cubicBezTo>
                    <a:pt x="654" y="3"/>
                    <a:pt x="622" y="0"/>
                    <a:pt x="591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2179250" y="3793200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5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98" y="253"/>
                    <a:pt x="20" y="392"/>
                    <a:pt x="4" y="563"/>
                  </a:cubicBezTo>
                  <a:cubicBezTo>
                    <a:pt x="-11" y="718"/>
                    <a:pt x="20" y="873"/>
                    <a:pt x="144" y="1013"/>
                  </a:cubicBezTo>
                  <a:cubicBezTo>
                    <a:pt x="253" y="1152"/>
                    <a:pt x="392" y="1230"/>
                    <a:pt x="563" y="1245"/>
                  </a:cubicBezTo>
                  <a:cubicBezTo>
                    <a:pt x="587" y="1248"/>
                    <a:pt x="611" y="1249"/>
                    <a:pt x="635" y="1249"/>
                  </a:cubicBezTo>
                  <a:cubicBezTo>
                    <a:pt x="766" y="1249"/>
                    <a:pt x="895" y="1210"/>
                    <a:pt x="1013" y="1106"/>
                  </a:cubicBezTo>
                  <a:cubicBezTo>
                    <a:pt x="1152" y="997"/>
                    <a:pt x="1230" y="857"/>
                    <a:pt x="1245" y="687"/>
                  </a:cubicBezTo>
                  <a:cubicBezTo>
                    <a:pt x="1261" y="532"/>
                    <a:pt x="1230" y="377"/>
                    <a:pt x="1106" y="237"/>
                  </a:cubicBezTo>
                  <a:cubicBezTo>
                    <a:pt x="997" y="97"/>
                    <a:pt x="857" y="20"/>
                    <a:pt x="687" y="4"/>
                  </a:cubicBezTo>
                  <a:cubicBezTo>
                    <a:pt x="663" y="2"/>
                    <a:pt x="639" y="1"/>
                    <a:pt x="61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2375075" y="3811050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4" y="0"/>
                  </a:moveTo>
                  <a:cubicBezTo>
                    <a:pt x="483" y="0"/>
                    <a:pt x="354" y="39"/>
                    <a:pt x="236" y="143"/>
                  </a:cubicBezTo>
                  <a:cubicBezTo>
                    <a:pt x="97" y="252"/>
                    <a:pt x="19" y="392"/>
                    <a:pt x="4" y="562"/>
                  </a:cubicBezTo>
                  <a:cubicBezTo>
                    <a:pt x="-12" y="717"/>
                    <a:pt x="19" y="872"/>
                    <a:pt x="143" y="1012"/>
                  </a:cubicBezTo>
                  <a:cubicBezTo>
                    <a:pt x="252" y="1152"/>
                    <a:pt x="392" y="1229"/>
                    <a:pt x="562" y="1245"/>
                  </a:cubicBezTo>
                  <a:cubicBezTo>
                    <a:pt x="586" y="1247"/>
                    <a:pt x="610" y="1248"/>
                    <a:pt x="634" y="1248"/>
                  </a:cubicBezTo>
                  <a:cubicBezTo>
                    <a:pt x="765" y="1248"/>
                    <a:pt x="894" y="1210"/>
                    <a:pt x="1012" y="1105"/>
                  </a:cubicBezTo>
                  <a:cubicBezTo>
                    <a:pt x="1151" y="996"/>
                    <a:pt x="1229" y="857"/>
                    <a:pt x="1245" y="686"/>
                  </a:cubicBezTo>
                  <a:cubicBezTo>
                    <a:pt x="1260" y="531"/>
                    <a:pt x="1229" y="376"/>
                    <a:pt x="1105" y="236"/>
                  </a:cubicBezTo>
                  <a:cubicBezTo>
                    <a:pt x="996" y="97"/>
                    <a:pt x="857" y="19"/>
                    <a:pt x="686" y="4"/>
                  </a:cubicBezTo>
                  <a:cubicBezTo>
                    <a:pt x="662" y="1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2570875" y="3828900"/>
              <a:ext cx="31225" cy="31350"/>
            </a:xfrm>
            <a:custGeom>
              <a:avLst/>
              <a:gdLst/>
              <a:ahLst/>
              <a:cxnLst/>
              <a:rect l="l" t="t" r="r" b="b"/>
              <a:pathLst>
                <a:path w="1249" h="1254" extrusionOk="0">
                  <a:moveTo>
                    <a:pt x="628" y="0"/>
                  </a:moveTo>
                  <a:cubicBezTo>
                    <a:pt x="493" y="0"/>
                    <a:pt x="359" y="48"/>
                    <a:pt x="237" y="143"/>
                  </a:cubicBezTo>
                  <a:cubicBezTo>
                    <a:pt x="97" y="267"/>
                    <a:pt x="20" y="391"/>
                    <a:pt x="4" y="577"/>
                  </a:cubicBezTo>
                  <a:cubicBezTo>
                    <a:pt x="-11" y="732"/>
                    <a:pt x="20" y="887"/>
                    <a:pt x="144" y="1011"/>
                  </a:cubicBezTo>
                  <a:cubicBezTo>
                    <a:pt x="252" y="1151"/>
                    <a:pt x="392" y="1229"/>
                    <a:pt x="562" y="1244"/>
                  </a:cubicBezTo>
                  <a:cubicBezTo>
                    <a:pt x="594" y="1250"/>
                    <a:pt x="626" y="1253"/>
                    <a:pt x="657" y="1253"/>
                  </a:cubicBezTo>
                  <a:cubicBezTo>
                    <a:pt x="780" y="1253"/>
                    <a:pt x="901" y="1206"/>
                    <a:pt x="1012" y="1120"/>
                  </a:cubicBezTo>
                  <a:cubicBezTo>
                    <a:pt x="1152" y="996"/>
                    <a:pt x="1229" y="856"/>
                    <a:pt x="1245" y="686"/>
                  </a:cubicBezTo>
                  <a:cubicBezTo>
                    <a:pt x="1260" y="531"/>
                    <a:pt x="1229" y="376"/>
                    <a:pt x="1105" y="236"/>
                  </a:cubicBezTo>
                  <a:cubicBezTo>
                    <a:pt x="997" y="112"/>
                    <a:pt x="857" y="34"/>
                    <a:pt x="687" y="3"/>
                  </a:cubicBezTo>
                  <a:cubicBezTo>
                    <a:pt x="667" y="1"/>
                    <a:pt x="648" y="0"/>
                    <a:pt x="628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2766675" y="3846725"/>
              <a:ext cx="31225" cy="31575"/>
            </a:xfrm>
            <a:custGeom>
              <a:avLst/>
              <a:gdLst/>
              <a:ahLst/>
              <a:cxnLst/>
              <a:rect l="l" t="t" r="r" b="b"/>
              <a:pathLst>
                <a:path w="1249" h="1263" extrusionOk="0">
                  <a:moveTo>
                    <a:pt x="629" y="1"/>
                  </a:moveTo>
                  <a:cubicBezTo>
                    <a:pt x="493" y="1"/>
                    <a:pt x="359" y="48"/>
                    <a:pt x="237" y="143"/>
                  </a:cubicBezTo>
                  <a:cubicBezTo>
                    <a:pt x="98" y="267"/>
                    <a:pt x="20" y="407"/>
                    <a:pt x="4" y="578"/>
                  </a:cubicBezTo>
                  <a:cubicBezTo>
                    <a:pt x="-11" y="733"/>
                    <a:pt x="20" y="888"/>
                    <a:pt x="144" y="1027"/>
                  </a:cubicBezTo>
                  <a:cubicBezTo>
                    <a:pt x="253" y="1151"/>
                    <a:pt x="392" y="1229"/>
                    <a:pt x="563" y="1260"/>
                  </a:cubicBezTo>
                  <a:cubicBezTo>
                    <a:pt x="582" y="1262"/>
                    <a:pt x="602" y="1263"/>
                    <a:pt x="621" y="1263"/>
                  </a:cubicBezTo>
                  <a:cubicBezTo>
                    <a:pt x="756" y="1263"/>
                    <a:pt x="890" y="1215"/>
                    <a:pt x="1013" y="1120"/>
                  </a:cubicBezTo>
                  <a:cubicBezTo>
                    <a:pt x="1152" y="996"/>
                    <a:pt x="1230" y="872"/>
                    <a:pt x="1245" y="686"/>
                  </a:cubicBezTo>
                  <a:cubicBezTo>
                    <a:pt x="1261" y="531"/>
                    <a:pt x="1230" y="376"/>
                    <a:pt x="1106" y="252"/>
                  </a:cubicBezTo>
                  <a:cubicBezTo>
                    <a:pt x="997" y="112"/>
                    <a:pt x="857" y="35"/>
                    <a:pt x="687" y="4"/>
                  </a:cubicBezTo>
                  <a:cubicBezTo>
                    <a:pt x="668" y="2"/>
                    <a:pt x="648" y="1"/>
                    <a:pt x="629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2962875" y="3864925"/>
              <a:ext cx="31375" cy="31250"/>
            </a:xfrm>
            <a:custGeom>
              <a:avLst/>
              <a:gdLst/>
              <a:ahLst/>
              <a:cxnLst/>
              <a:rect l="l" t="t" r="r" b="b"/>
              <a:pathLst>
                <a:path w="1255" h="1250" extrusionOk="0">
                  <a:moveTo>
                    <a:pt x="615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113" y="253"/>
                    <a:pt x="35" y="392"/>
                    <a:pt x="4" y="563"/>
                  </a:cubicBezTo>
                  <a:cubicBezTo>
                    <a:pt x="-11" y="718"/>
                    <a:pt x="20" y="873"/>
                    <a:pt x="144" y="1013"/>
                  </a:cubicBezTo>
                  <a:cubicBezTo>
                    <a:pt x="252" y="1152"/>
                    <a:pt x="392" y="1230"/>
                    <a:pt x="578" y="1245"/>
                  </a:cubicBezTo>
                  <a:cubicBezTo>
                    <a:pt x="602" y="1248"/>
                    <a:pt x="626" y="1249"/>
                    <a:pt x="650" y="1249"/>
                  </a:cubicBezTo>
                  <a:cubicBezTo>
                    <a:pt x="781" y="1249"/>
                    <a:pt x="908" y="1211"/>
                    <a:pt x="1012" y="1106"/>
                  </a:cubicBezTo>
                  <a:cubicBezTo>
                    <a:pt x="1137" y="997"/>
                    <a:pt x="1214" y="858"/>
                    <a:pt x="1245" y="687"/>
                  </a:cubicBezTo>
                  <a:cubicBezTo>
                    <a:pt x="1276" y="532"/>
                    <a:pt x="1230" y="377"/>
                    <a:pt x="1121" y="237"/>
                  </a:cubicBezTo>
                  <a:cubicBezTo>
                    <a:pt x="997" y="98"/>
                    <a:pt x="857" y="20"/>
                    <a:pt x="687" y="5"/>
                  </a:cubicBezTo>
                  <a:cubicBezTo>
                    <a:pt x="663" y="2"/>
                    <a:pt x="639" y="1"/>
                    <a:pt x="61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3158700" y="388277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0"/>
                  </a:moveTo>
                  <a:cubicBezTo>
                    <a:pt x="483" y="0"/>
                    <a:pt x="354" y="39"/>
                    <a:pt x="236" y="144"/>
                  </a:cubicBezTo>
                  <a:cubicBezTo>
                    <a:pt x="112" y="252"/>
                    <a:pt x="35" y="392"/>
                    <a:pt x="4" y="562"/>
                  </a:cubicBezTo>
                  <a:cubicBezTo>
                    <a:pt x="-12" y="718"/>
                    <a:pt x="35" y="873"/>
                    <a:pt x="143" y="1012"/>
                  </a:cubicBezTo>
                  <a:cubicBezTo>
                    <a:pt x="267" y="1152"/>
                    <a:pt x="391" y="1229"/>
                    <a:pt x="578" y="1245"/>
                  </a:cubicBezTo>
                  <a:cubicBezTo>
                    <a:pt x="602" y="1247"/>
                    <a:pt x="625" y="1249"/>
                    <a:pt x="649" y="1249"/>
                  </a:cubicBezTo>
                  <a:cubicBezTo>
                    <a:pt x="780" y="1249"/>
                    <a:pt x="907" y="1210"/>
                    <a:pt x="1012" y="1105"/>
                  </a:cubicBezTo>
                  <a:cubicBezTo>
                    <a:pt x="1151" y="1012"/>
                    <a:pt x="1213" y="857"/>
                    <a:pt x="1244" y="687"/>
                  </a:cubicBezTo>
                  <a:cubicBezTo>
                    <a:pt x="1275" y="531"/>
                    <a:pt x="1229" y="376"/>
                    <a:pt x="1120" y="237"/>
                  </a:cubicBezTo>
                  <a:cubicBezTo>
                    <a:pt x="996" y="97"/>
                    <a:pt x="857" y="20"/>
                    <a:pt x="686" y="4"/>
                  </a:cubicBezTo>
                  <a:cubicBezTo>
                    <a:pt x="662" y="2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3354525" y="39006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27" y="1"/>
                  </a:moveTo>
                  <a:cubicBezTo>
                    <a:pt x="492" y="1"/>
                    <a:pt x="358" y="48"/>
                    <a:pt x="236" y="143"/>
                  </a:cubicBezTo>
                  <a:cubicBezTo>
                    <a:pt x="112" y="267"/>
                    <a:pt x="34" y="391"/>
                    <a:pt x="3" y="577"/>
                  </a:cubicBezTo>
                  <a:cubicBezTo>
                    <a:pt x="-13" y="732"/>
                    <a:pt x="34" y="888"/>
                    <a:pt x="143" y="1012"/>
                  </a:cubicBezTo>
                  <a:cubicBezTo>
                    <a:pt x="251" y="1151"/>
                    <a:pt x="391" y="1229"/>
                    <a:pt x="577" y="1244"/>
                  </a:cubicBezTo>
                  <a:cubicBezTo>
                    <a:pt x="609" y="1251"/>
                    <a:pt x="640" y="1254"/>
                    <a:pt x="672" y="1254"/>
                  </a:cubicBezTo>
                  <a:cubicBezTo>
                    <a:pt x="794" y="1254"/>
                    <a:pt x="912" y="1207"/>
                    <a:pt x="1011" y="1120"/>
                  </a:cubicBezTo>
                  <a:cubicBezTo>
                    <a:pt x="1151" y="1012"/>
                    <a:pt x="1228" y="857"/>
                    <a:pt x="1244" y="686"/>
                  </a:cubicBezTo>
                  <a:cubicBezTo>
                    <a:pt x="1275" y="531"/>
                    <a:pt x="1228" y="376"/>
                    <a:pt x="1120" y="236"/>
                  </a:cubicBezTo>
                  <a:cubicBezTo>
                    <a:pt x="996" y="112"/>
                    <a:pt x="856" y="35"/>
                    <a:pt x="685" y="4"/>
                  </a:cubicBezTo>
                  <a:cubicBezTo>
                    <a:pt x="666" y="2"/>
                    <a:pt x="647" y="1"/>
                    <a:pt x="627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3550325" y="3918700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591" y="0"/>
                  </a:moveTo>
                  <a:cubicBezTo>
                    <a:pt x="468" y="0"/>
                    <a:pt x="347" y="47"/>
                    <a:pt x="236" y="134"/>
                  </a:cubicBezTo>
                  <a:cubicBezTo>
                    <a:pt x="112" y="258"/>
                    <a:pt x="34" y="397"/>
                    <a:pt x="3" y="568"/>
                  </a:cubicBezTo>
                  <a:cubicBezTo>
                    <a:pt x="-12" y="723"/>
                    <a:pt x="34" y="878"/>
                    <a:pt x="143" y="1018"/>
                  </a:cubicBezTo>
                  <a:cubicBezTo>
                    <a:pt x="267" y="1142"/>
                    <a:pt x="391" y="1219"/>
                    <a:pt x="577" y="1250"/>
                  </a:cubicBezTo>
                  <a:cubicBezTo>
                    <a:pt x="597" y="1252"/>
                    <a:pt x="616" y="1253"/>
                    <a:pt x="635" y="1253"/>
                  </a:cubicBezTo>
                  <a:cubicBezTo>
                    <a:pt x="771" y="1253"/>
                    <a:pt x="903" y="1206"/>
                    <a:pt x="1011" y="1111"/>
                  </a:cubicBezTo>
                  <a:cubicBezTo>
                    <a:pt x="1151" y="1018"/>
                    <a:pt x="1229" y="863"/>
                    <a:pt x="1244" y="676"/>
                  </a:cubicBezTo>
                  <a:cubicBezTo>
                    <a:pt x="1275" y="521"/>
                    <a:pt x="1229" y="366"/>
                    <a:pt x="1120" y="242"/>
                  </a:cubicBezTo>
                  <a:cubicBezTo>
                    <a:pt x="996" y="103"/>
                    <a:pt x="856" y="25"/>
                    <a:pt x="686" y="9"/>
                  </a:cubicBezTo>
                  <a:cubicBezTo>
                    <a:pt x="654" y="3"/>
                    <a:pt x="622" y="0"/>
                    <a:pt x="591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3746125" y="3937050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4" y="1"/>
                  </a:moveTo>
                  <a:cubicBezTo>
                    <a:pt x="483" y="1"/>
                    <a:pt x="354" y="39"/>
                    <a:pt x="236" y="144"/>
                  </a:cubicBezTo>
                  <a:cubicBezTo>
                    <a:pt x="97" y="253"/>
                    <a:pt x="35" y="392"/>
                    <a:pt x="4" y="563"/>
                  </a:cubicBezTo>
                  <a:cubicBezTo>
                    <a:pt x="-12" y="718"/>
                    <a:pt x="35" y="873"/>
                    <a:pt x="143" y="1013"/>
                  </a:cubicBezTo>
                  <a:cubicBezTo>
                    <a:pt x="267" y="1152"/>
                    <a:pt x="391" y="1230"/>
                    <a:pt x="578" y="1245"/>
                  </a:cubicBezTo>
                  <a:cubicBezTo>
                    <a:pt x="602" y="1248"/>
                    <a:pt x="625" y="1249"/>
                    <a:pt x="648" y="1249"/>
                  </a:cubicBezTo>
                  <a:cubicBezTo>
                    <a:pt x="776" y="1249"/>
                    <a:pt x="894" y="1211"/>
                    <a:pt x="1012" y="1106"/>
                  </a:cubicBezTo>
                  <a:cubicBezTo>
                    <a:pt x="1151" y="997"/>
                    <a:pt x="1229" y="857"/>
                    <a:pt x="1244" y="687"/>
                  </a:cubicBezTo>
                  <a:cubicBezTo>
                    <a:pt x="1260" y="532"/>
                    <a:pt x="1229" y="377"/>
                    <a:pt x="1120" y="237"/>
                  </a:cubicBezTo>
                  <a:cubicBezTo>
                    <a:pt x="996" y="98"/>
                    <a:pt x="857" y="20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3941925" y="3954900"/>
              <a:ext cx="31225" cy="31375"/>
            </a:xfrm>
            <a:custGeom>
              <a:avLst/>
              <a:gdLst/>
              <a:ahLst/>
              <a:cxnLst/>
              <a:rect l="l" t="t" r="r" b="b"/>
              <a:pathLst>
                <a:path w="1249" h="1255" extrusionOk="0">
                  <a:moveTo>
                    <a:pt x="628" y="1"/>
                  </a:moveTo>
                  <a:cubicBezTo>
                    <a:pt x="493" y="1"/>
                    <a:pt x="359" y="48"/>
                    <a:pt x="237" y="143"/>
                  </a:cubicBezTo>
                  <a:cubicBezTo>
                    <a:pt x="97" y="268"/>
                    <a:pt x="20" y="392"/>
                    <a:pt x="4" y="578"/>
                  </a:cubicBezTo>
                  <a:cubicBezTo>
                    <a:pt x="-11" y="733"/>
                    <a:pt x="20" y="888"/>
                    <a:pt x="144" y="1012"/>
                  </a:cubicBezTo>
                  <a:cubicBezTo>
                    <a:pt x="268" y="1152"/>
                    <a:pt x="392" y="1229"/>
                    <a:pt x="578" y="1245"/>
                  </a:cubicBezTo>
                  <a:cubicBezTo>
                    <a:pt x="610" y="1251"/>
                    <a:pt x="641" y="1254"/>
                    <a:pt x="671" y="1254"/>
                  </a:cubicBezTo>
                  <a:cubicBezTo>
                    <a:pt x="790" y="1254"/>
                    <a:pt x="901" y="1207"/>
                    <a:pt x="1012" y="1121"/>
                  </a:cubicBezTo>
                  <a:cubicBezTo>
                    <a:pt x="1152" y="997"/>
                    <a:pt x="1229" y="857"/>
                    <a:pt x="1245" y="686"/>
                  </a:cubicBezTo>
                  <a:cubicBezTo>
                    <a:pt x="1260" y="531"/>
                    <a:pt x="1229" y="376"/>
                    <a:pt x="1121" y="237"/>
                  </a:cubicBezTo>
                  <a:cubicBezTo>
                    <a:pt x="997" y="112"/>
                    <a:pt x="857" y="35"/>
                    <a:pt x="686" y="4"/>
                  </a:cubicBezTo>
                  <a:cubicBezTo>
                    <a:pt x="667" y="2"/>
                    <a:pt x="648" y="1"/>
                    <a:pt x="628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4137725" y="3972750"/>
              <a:ext cx="31225" cy="31575"/>
            </a:xfrm>
            <a:custGeom>
              <a:avLst/>
              <a:gdLst/>
              <a:ahLst/>
              <a:cxnLst/>
              <a:rect l="l" t="t" r="r" b="b"/>
              <a:pathLst>
                <a:path w="1249" h="1263" extrusionOk="0">
                  <a:moveTo>
                    <a:pt x="629" y="0"/>
                  </a:moveTo>
                  <a:cubicBezTo>
                    <a:pt x="493" y="0"/>
                    <a:pt x="359" y="48"/>
                    <a:pt x="237" y="143"/>
                  </a:cubicBezTo>
                  <a:cubicBezTo>
                    <a:pt x="97" y="267"/>
                    <a:pt x="20" y="407"/>
                    <a:pt x="4" y="577"/>
                  </a:cubicBezTo>
                  <a:cubicBezTo>
                    <a:pt x="-11" y="732"/>
                    <a:pt x="20" y="887"/>
                    <a:pt x="144" y="1027"/>
                  </a:cubicBezTo>
                  <a:cubicBezTo>
                    <a:pt x="268" y="1151"/>
                    <a:pt x="392" y="1229"/>
                    <a:pt x="578" y="1260"/>
                  </a:cubicBezTo>
                  <a:cubicBezTo>
                    <a:pt x="596" y="1262"/>
                    <a:pt x="613" y="1263"/>
                    <a:pt x="631" y="1263"/>
                  </a:cubicBezTo>
                  <a:cubicBezTo>
                    <a:pt x="756" y="1263"/>
                    <a:pt x="890" y="1215"/>
                    <a:pt x="1012" y="1120"/>
                  </a:cubicBezTo>
                  <a:cubicBezTo>
                    <a:pt x="1152" y="996"/>
                    <a:pt x="1230" y="872"/>
                    <a:pt x="1245" y="686"/>
                  </a:cubicBezTo>
                  <a:cubicBezTo>
                    <a:pt x="1261" y="531"/>
                    <a:pt x="1230" y="376"/>
                    <a:pt x="1106" y="251"/>
                  </a:cubicBezTo>
                  <a:cubicBezTo>
                    <a:pt x="997" y="112"/>
                    <a:pt x="857" y="34"/>
                    <a:pt x="687" y="3"/>
                  </a:cubicBezTo>
                  <a:cubicBezTo>
                    <a:pt x="667" y="1"/>
                    <a:pt x="648" y="0"/>
                    <a:pt x="629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4333950" y="3990950"/>
              <a:ext cx="31575" cy="31225"/>
            </a:xfrm>
            <a:custGeom>
              <a:avLst/>
              <a:gdLst/>
              <a:ahLst/>
              <a:cxnLst/>
              <a:rect l="l" t="t" r="r" b="b"/>
              <a:pathLst>
                <a:path w="1263" h="1249" extrusionOk="0">
                  <a:moveTo>
                    <a:pt x="614" y="1"/>
                  </a:moveTo>
                  <a:cubicBezTo>
                    <a:pt x="483" y="1"/>
                    <a:pt x="354" y="39"/>
                    <a:pt x="236" y="144"/>
                  </a:cubicBezTo>
                  <a:cubicBezTo>
                    <a:pt x="112" y="252"/>
                    <a:pt x="34" y="392"/>
                    <a:pt x="3" y="563"/>
                  </a:cubicBezTo>
                  <a:cubicBezTo>
                    <a:pt x="-12" y="718"/>
                    <a:pt x="34" y="873"/>
                    <a:pt x="143" y="1012"/>
                  </a:cubicBezTo>
                  <a:cubicBezTo>
                    <a:pt x="267" y="1152"/>
                    <a:pt x="406" y="1230"/>
                    <a:pt x="577" y="1245"/>
                  </a:cubicBezTo>
                  <a:cubicBezTo>
                    <a:pt x="601" y="1247"/>
                    <a:pt x="625" y="1249"/>
                    <a:pt x="649" y="1249"/>
                  </a:cubicBezTo>
                  <a:cubicBezTo>
                    <a:pt x="779" y="1249"/>
                    <a:pt x="906" y="1210"/>
                    <a:pt x="1011" y="1105"/>
                  </a:cubicBezTo>
                  <a:cubicBezTo>
                    <a:pt x="1135" y="997"/>
                    <a:pt x="1213" y="857"/>
                    <a:pt x="1259" y="687"/>
                  </a:cubicBezTo>
                  <a:cubicBezTo>
                    <a:pt x="1275" y="532"/>
                    <a:pt x="1228" y="377"/>
                    <a:pt x="1120" y="237"/>
                  </a:cubicBezTo>
                  <a:cubicBezTo>
                    <a:pt x="996" y="97"/>
                    <a:pt x="856" y="20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4529975" y="4008800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0"/>
                  </a:moveTo>
                  <a:cubicBezTo>
                    <a:pt x="475" y="0"/>
                    <a:pt x="348" y="38"/>
                    <a:pt x="243" y="143"/>
                  </a:cubicBezTo>
                  <a:cubicBezTo>
                    <a:pt x="103" y="252"/>
                    <a:pt x="26" y="391"/>
                    <a:pt x="10" y="562"/>
                  </a:cubicBezTo>
                  <a:cubicBezTo>
                    <a:pt x="-21" y="717"/>
                    <a:pt x="26" y="872"/>
                    <a:pt x="134" y="1012"/>
                  </a:cubicBezTo>
                  <a:cubicBezTo>
                    <a:pt x="258" y="1151"/>
                    <a:pt x="398" y="1229"/>
                    <a:pt x="568" y="1244"/>
                  </a:cubicBezTo>
                  <a:cubicBezTo>
                    <a:pt x="592" y="1247"/>
                    <a:pt x="616" y="1248"/>
                    <a:pt x="640" y="1248"/>
                  </a:cubicBezTo>
                  <a:cubicBezTo>
                    <a:pt x="771" y="1248"/>
                    <a:pt x="900" y="1210"/>
                    <a:pt x="1018" y="1105"/>
                  </a:cubicBezTo>
                  <a:cubicBezTo>
                    <a:pt x="1142" y="996"/>
                    <a:pt x="1204" y="857"/>
                    <a:pt x="1251" y="686"/>
                  </a:cubicBezTo>
                  <a:cubicBezTo>
                    <a:pt x="1266" y="531"/>
                    <a:pt x="1220" y="376"/>
                    <a:pt x="1111" y="236"/>
                  </a:cubicBezTo>
                  <a:cubicBezTo>
                    <a:pt x="987" y="97"/>
                    <a:pt x="863" y="19"/>
                    <a:pt x="677" y="4"/>
                  </a:cubicBezTo>
                  <a:cubicBezTo>
                    <a:pt x="653" y="1"/>
                    <a:pt x="629" y="0"/>
                    <a:pt x="60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4725775" y="4026650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619" y="0"/>
                  </a:moveTo>
                  <a:cubicBezTo>
                    <a:pt x="484" y="0"/>
                    <a:pt x="352" y="48"/>
                    <a:pt x="243" y="143"/>
                  </a:cubicBezTo>
                  <a:cubicBezTo>
                    <a:pt x="103" y="267"/>
                    <a:pt x="26" y="391"/>
                    <a:pt x="10" y="577"/>
                  </a:cubicBezTo>
                  <a:cubicBezTo>
                    <a:pt x="-21" y="732"/>
                    <a:pt x="26" y="887"/>
                    <a:pt x="134" y="1011"/>
                  </a:cubicBezTo>
                  <a:cubicBezTo>
                    <a:pt x="259" y="1151"/>
                    <a:pt x="398" y="1228"/>
                    <a:pt x="569" y="1244"/>
                  </a:cubicBezTo>
                  <a:cubicBezTo>
                    <a:pt x="600" y="1250"/>
                    <a:pt x="632" y="1253"/>
                    <a:pt x="664" y="1253"/>
                  </a:cubicBezTo>
                  <a:cubicBezTo>
                    <a:pt x="787" y="1253"/>
                    <a:pt x="907" y="1206"/>
                    <a:pt x="1019" y="1120"/>
                  </a:cubicBezTo>
                  <a:cubicBezTo>
                    <a:pt x="1143" y="996"/>
                    <a:pt x="1220" y="856"/>
                    <a:pt x="1251" y="686"/>
                  </a:cubicBezTo>
                  <a:cubicBezTo>
                    <a:pt x="1267" y="530"/>
                    <a:pt x="1220" y="375"/>
                    <a:pt x="1112" y="236"/>
                  </a:cubicBezTo>
                  <a:cubicBezTo>
                    <a:pt x="988" y="112"/>
                    <a:pt x="863" y="34"/>
                    <a:pt x="677" y="3"/>
                  </a:cubicBezTo>
                  <a:cubicBezTo>
                    <a:pt x="658" y="1"/>
                    <a:pt x="639" y="0"/>
                    <a:pt x="619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4921600" y="4044700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582" y="1"/>
                  </a:moveTo>
                  <a:cubicBezTo>
                    <a:pt x="460" y="1"/>
                    <a:pt x="341" y="48"/>
                    <a:pt x="242" y="134"/>
                  </a:cubicBezTo>
                  <a:cubicBezTo>
                    <a:pt x="103" y="258"/>
                    <a:pt x="25" y="398"/>
                    <a:pt x="10" y="568"/>
                  </a:cubicBezTo>
                  <a:cubicBezTo>
                    <a:pt x="-21" y="724"/>
                    <a:pt x="25" y="879"/>
                    <a:pt x="134" y="1018"/>
                  </a:cubicBezTo>
                  <a:cubicBezTo>
                    <a:pt x="258" y="1142"/>
                    <a:pt x="397" y="1220"/>
                    <a:pt x="568" y="1251"/>
                  </a:cubicBezTo>
                  <a:cubicBezTo>
                    <a:pt x="587" y="1253"/>
                    <a:pt x="607" y="1254"/>
                    <a:pt x="626" y="1254"/>
                  </a:cubicBezTo>
                  <a:cubicBezTo>
                    <a:pt x="762" y="1254"/>
                    <a:pt x="896" y="1206"/>
                    <a:pt x="1018" y="1111"/>
                  </a:cubicBezTo>
                  <a:cubicBezTo>
                    <a:pt x="1142" y="987"/>
                    <a:pt x="1219" y="863"/>
                    <a:pt x="1251" y="677"/>
                  </a:cubicBezTo>
                  <a:cubicBezTo>
                    <a:pt x="1266" y="522"/>
                    <a:pt x="1219" y="367"/>
                    <a:pt x="1111" y="243"/>
                  </a:cubicBezTo>
                  <a:cubicBezTo>
                    <a:pt x="987" y="103"/>
                    <a:pt x="863" y="26"/>
                    <a:pt x="677" y="10"/>
                  </a:cubicBezTo>
                  <a:cubicBezTo>
                    <a:pt x="645" y="4"/>
                    <a:pt x="613" y="1"/>
                    <a:pt x="582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5117400" y="406267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1"/>
                  </a:moveTo>
                  <a:cubicBezTo>
                    <a:pt x="475" y="1"/>
                    <a:pt x="348" y="39"/>
                    <a:pt x="243" y="144"/>
                  </a:cubicBezTo>
                  <a:cubicBezTo>
                    <a:pt x="103" y="253"/>
                    <a:pt x="26" y="392"/>
                    <a:pt x="10" y="563"/>
                  </a:cubicBezTo>
                  <a:cubicBezTo>
                    <a:pt x="-21" y="718"/>
                    <a:pt x="26" y="873"/>
                    <a:pt x="134" y="1013"/>
                  </a:cubicBezTo>
                  <a:cubicBezTo>
                    <a:pt x="258" y="1152"/>
                    <a:pt x="398" y="1230"/>
                    <a:pt x="568" y="1245"/>
                  </a:cubicBezTo>
                  <a:cubicBezTo>
                    <a:pt x="592" y="1248"/>
                    <a:pt x="616" y="1249"/>
                    <a:pt x="640" y="1249"/>
                  </a:cubicBezTo>
                  <a:cubicBezTo>
                    <a:pt x="771" y="1249"/>
                    <a:pt x="900" y="1211"/>
                    <a:pt x="1018" y="1106"/>
                  </a:cubicBezTo>
                  <a:cubicBezTo>
                    <a:pt x="1142" y="1013"/>
                    <a:pt x="1220" y="858"/>
                    <a:pt x="1251" y="671"/>
                  </a:cubicBezTo>
                  <a:cubicBezTo>
                    <a:pt x="1266" y="532"/>
                    <a:pt x="1220" y="377"/>
                    <a:pt x="1111" y="237"/>
                  </a:cubicBezTo>
                  <a:cubicBezTo>
                    <a:pt x="987" y="98"/>
                    <a:pt x="848" y="20"/>
                    <a:pt x="677" y="5"/>
                  </a:cubicBezTo>
                  <a:cubicBezTo>
                    <a:pt x="653" y="2"/>
                    <a:pt x="629" y="1"/>
                    <a:pt x="60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5312975" y="4080525"/>
              <a:ext cx="31600" cy="31225"/>
            </a:xfrm>
            <a:custGeom>
              <a:avLst/>
              <a:gdLst/>
              <a:ahLst/>
              <a:cxnLst/>
              <a:rect l="l" t="t" r="r" b="b"/>
              <a:pathLst>
                <a:path w="1264" h="1249" extrusionOk="0">
                  <a:moveTo>
                    <a:pt x="614" y="0"/>
                  </a:moveTo>
                  <a:cubicBezTo>
                    <a:pt x="484" y="0"/>
                    <a:pt x="357" y="39"/>
                    <a:pt x="252" y="144"/>
                  </a:cubicBezTo>
                  <a:cubicBezTo>
                    <a:pt x="112" y="252"/>
                    <a:pt x="35" y="392"/>
                    <a:pt x="4" y="562"/>
                  </a:cubicBezTo>
                  <a:cubicBezTo>
                    <a:pt x="-12" y="717"/>
                    <a:pt x="35" y="873"/>
                    <a:pt x="143" y="1012"/>
                  </a:cubicBezTo>
                  <a:cubicBezTo>
                    <a:pt x="268" y="1152"/>
                    <a:pt x="407" y="1229"/>
                    <a:pt x="578" y="1245"/>
                  </a:cubicBezTo>
                  <a:cubicBezTo>
                    <a:pt x="602" y="1247"/>
                    <a:pt x="626" y="1248"/>
                    <a:pt x="650" y="1248"/>
                  </a:cubicBezTo>
                  <a:cubicBezTo>
                    <a:pt x="780" y="1248"/>
                    <a:pt x="910" y="1210"/>
                    <a:pt x="1028" y="1105"/>
                  </a:cubicBezTo>
                  <a:cubicBezTo>
                    <a:pt x="1152" y="1012"/>
                    <a:pt x="1229" y="857"/>
                    <a:pt x="1260" y="686"/>
                  </a:cubicBezTo>
                  <a:cubicBezTo>
                    <a:pt x="1276" y="531"/>
                    <a:pt x="1229" y="376"/>
                    <a:pt x="1121" y="237"/>
                  </a:cubicBezTo>
                  <a:cubicBezTo>
                    <a:pt x="997" y="97"/>
                    <a:pt x="857" y="20"/>
                    <a:pt x="686" y="4"/>
                  </a:cubicBezTo>
                  <a:cubicBezTo>
                    <a:pt x="662" y="2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2150175" y="4110000"/>
              <a:ext cx="31225" cy="31350"/>
            </a:xfrm>
            <a:custGeom>
              <a:avLst/>
              <a:gdLst/>
              <a:ahLst/>
              <a:cxnLst/>
              <a:rect l="l" t="t" r="r" b="b"/>
              <a:pathLst>
                <a:path w="1249" h="1254" extrusionOk="0">
                  <a:moveTo>
                    <a:pt x="629" y="1"/>
                  </a:moveTo>
                  <a:cubicBezTo>
                    <a:pt x="493" y="1"/>
                    <a:pt x="359" y="48"/>
                    <a:pt x="237" y="143"/>
                  </a:cubicBezTo>
                  <a:cubicBezTo>
                    <a:pt x="97" y="267"/>
                    <a:pt x="20" y="391"/>
                    <a:pt x="4" y="578"/>
                  </a:cubicBezTo>
                  <a:cubicBezTo>
                    <a:pt x="-11" y="733"/>
                    <a:pt x="20" y="888"/>
                    <a:pt x="144" y="1012"/>
                  </a:cubicBezTo>
                  <a:cubicBezTo>
                    <a:pt x="252" y="1151"/>
                    <a:pt x="392" y="1229"/>
                    <a:pt x="563" y="1244"/>
                  </a:cubicBezTo>
                  <a:cubicBezTo>
                    <a:pt x="594" y="1251"/>
                    <a:pt x="626" y="1254"/>
                    <a:pt x="657" y="1254"/>
                  </a:cubicBezTo>
                  <a:cubicBezTo>
                    <a:pt x="780" y="1254"/>
                    <a:pt x="901" y="1207"/>
                    <a:pt x="1012" y="1120"/>
                  </a:cubicBezTo>
                  <a:cubicBezTo>
                    <a:pt x="1152" y="996"/>
                    <a:pt x="1229" y="857"/>
                    <a:pt x="1245" y="686"/>
                  </a:cubicBezTo>
                  <a:cubicBezTo>
                    <a:pt x="1261" y="531"/>
                    <a:pt x="1229" y="376"/>
                    <a:pt x="1105" y="236"/>
                  </a:cubicBezTo>
                  <a:cubicBezTo>
                    <a:pt x="997" y="112"/>
                    <a:pt x="857" y="35"/>
                    <a:pt x="687" y="4"/>
                  </a:cubicBezTo>
                  <a:cubicBezTo>
                    <a:pt x="667" y="2"/>
                    <a:pt x="648" y="1"/>
                    <a:pt x="629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2345975" y="4127850"/>
              <a:ext cx="31250" cy="31575"/>
            </a:xfrm>
            <a:custGeom>
              <a:avLst/>
              <a:gdLst/>
              <a:ahLst/>
              <a:cxnLst/>
              <a:rect l="l" t="t" r="r" b="b"/>
              <a:pathLst>
                <a:path w="1250" h="1263" extrusionOk="0">
                  <a:moveTo>
                    <a:pt x="629" y="0"/>
                  </a:moveTo>
                  <a:cubicBezTo>
                    <a:pt x="493" y="0"/>
                    <a:pt x="359" y="48"/>
                    <a:pt x="237" y="143"/>
                  </a:cubicBezTo>
                  <a:cubicBezTo>
                    <a:pt x="98" y="267"/>
                    <a:pt x="20" y="406"/>
                    <a:pt x="5" y="577"/>
                  </a:cubicBezTo>
                  <a:cubicBezTo>
                    <a:pt x="-11" y="732"/>
                    <a:pt x="20" y="887"/>
                    <a:pt x="144" y="1027"/>
                  </a:cubicBezTo>
                  <a:cubicBezTo>
                    <a:pt x="253" y="1151"/>
                    <a:pt x="392" y="1228"/>
                    <a:pt x="563" y="1259"/>
                  </a:cubicBezTo>
                  <a:cubicBezTo>
                    <a:pt x="582" y="1261"/>
                    <a:pt x="602" y="1262"/>
                    <a:pt x="621" y="1262"/>
                  </a:cubicBezTo>
                  <a:cubicBezTo>
                    <a:pt x="757" y="1262"/>
                    <a:pt x="891" y="1215"/>
                    <a:pt x="1013" y="1120"/>
                  </a:cubicBezTo>
                  <a:cubicBezTo>
                    <a:pt x="1152" y="996"/>
                    <a:pt x="1230" y="872"/>
                    <a:pt x="1245" y="686"/>
                  </a:cubicBezTo>
                  <a:cubicBezTo>
                    <a:pt x="1261" y="530"/>
                    <a:pt x="1230" y="375"/>
                    <a:pt x="1106" y="251"/>
                  </a:cubicBezTo>
                  <a:cubicBezTo>
                    <a:pt x="997" y="112"/>
                    <a:pt x="858" y="34"/>
                    <a:pt x="687" y="3"/>
                  </a:cubicBezTo>
                  <a:cubicBezTo>
                    <a:pt x="668" y="1"/>
                    <a:pt x="648" y="0"/>
                    <a:pt x="629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2541800" y="4146050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4" y="0"/>
                  </a:moveTo>
                  <a:cubicBezTo>
                    <a:pt x="484" y="0"/>
                    <a:pt x="355" y="39"/>
                    <a:pt x="237" y="144"/>
                  </a:cubicBezTo>
                  <a:cubicBezTo>
                    <a:pt x="97" y="252"/>
                    <a:pt x="19" y="392"/>
                    <a:pt x="4" y="562"/>
                  </a:cubicBezTo>
                  <a:cubicBezTo>
                    <a:pt x="-12" y="718"/>
                    <a:pt x="19" y="873"/>
                    <a:pt x="143" y="1012"/>
                  </a:cubicBezTo>
                  <a:cubicBezTo>
                    <a:pt x="252" y="1152"/>
                    <a:pt x="392" y="1229"/>
                    <a:pt x="562" y="1245"/>
                  </a:cubicBezTo>
                  <a:cubicBezTo>
                    <a:pt x="586" y="1247"/>
                    <a:pt x="610" y="1249"/>
                    <a:pt x="634" y="1249"/>
                  </a:cubicBezTo>
                  <a:cubicBezTo>
                    <a:pt x="765" y="1249"/>
                    <a:pt x="894" y="1210"/>
                    <a:pt x="1012" y="1105"/>
                  </a:cubicBezTo>
                  <a:cubicBezTo>
                    <a:pt x="1152" y="997"/>
                    <a:pt x="1229" y="857"/>
                    <a:pt x="1245" y="687"/>
                  </a:cubicBezTo>
                  <a:cubicBezTo>
                    <a:pt x="1260" y="531"/>
                    <a:pt x="1229" y="376"/>
                    <a:pt x="1105" y="237"/>
                  </a:cubicBezTo>
                  <a:cubicBezTo>
                    <a:pt x="997" y="97"/>
                    <a:pt x="857" y="20"/>
                    <a:pt x="686" y="4"/>
                  </a:cubicBezTo>
                  <a:cubicBezTo>
                    <a:pt x="662" y="2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2737600" y="4163875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5" y="1"/>
                  </a:moveTo>
                  <a:cubicBezTo>
                    <a:pt x="484" y="1"/>
                    <a:pt x="355" y="39"/>
                    <a:pt x="237" y="144"/>
                  </a:cubicBezTo>
                  <a:cubicBezTo>
                    <a:pt x="97" y="253"/>
                    <a:pt x="20" y="392"/>
                    <a:pt x="4" y="563"/>
                  </a:cubicBezTo>
                  <a:cubicBezTo>
                    <a:pt x="-11" y="718"/>
                    <a:pt x="20" y="873"/>
                    <a:pt x="144" y="1013"/>
                  </a:cubicBezTo>
                  <a:cubicBezTo>
                    <a:pt x="252" y="1152"/>
                    <a:pt x="392" y="1230"/>
                    <a:pt x="563" y="1245"/>
                  </a:cubicBezTo>
                  <a:cubicBezTo>
                    <a:pt x="587" y="1248"/>
                    <a:pt x="611" y="1249"/>
                    <a:pt x="635" y="1249"/>
                  </a:cubicBezTo>
                  <a:cubicBezTo>
                    <a:pt x="765" y="1249"/>
                    <a:pt x="894" y="1211"/>
                    <a:pt x="1012" y="1106"/>
                  </a:cubicBezTo>
                  <a:cubicBezTo>
                    <a:pt x="1152" y="997"/>
                    <a:pt x="1230" y="858"/>
                    <a:pt x="1245" y="687"/>
                  </a:cubicBezTo>
                  <a:cubicBezTo>
                    <a:pt x="1261" y="532"/>
                    <a:pt x="1230" y="377"/>
                    <a:pt x="1105" y="237"/>
                  </a:cubicBezTo>
                  <a:cubicBezTo>
                    <a:pt x="997" y="98"/>
                    <a:pt x="857" y="20"/>
                    <a:pt x="687" y="5"/>
                  </a:cubicBezTo>
                  <a:cubicBezTo>
                    <a:pt x="663" y="2"/>
                    <a:pt x="639" y="1"/>
                    <a:pt x="61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2933800" y="4181750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628" y="0"/>
                  </a:moveTo>
                  <a:cubicBezTo>
                    <a:pt x="493" y="0"/>
                    <a:pt x="359" y="48"/>
                    <a:pt x="237" y="143"/>
                  </a:cubicBezTo>
                  <a:cubicBezTo>
                    <a:pt x="113" y="267"/>
                    <a:pt x="35" y="391"/>
                    <a:pt x="4" y="577"/>
                  </a:cubicBezTo>
                  <a:cubicBezTo>
                    <a:pt x="-11" y="732"/>
                    <a:pt x="20" y="887"/>
                    <a:pt x="144" y="1011"/>
                  </a:cubicBezTo>
                  <a:cubicBezTo>
                    <a:pt x="252" y="1151"/>
                    <a:pt x="392" y="1228"/>
                    <a:pt x="578" y="1244"/>
                  </a:cubicBezTo>
                  <a:cubicBezTo>
                    <a:pt x="610" y="1250"/>
                    <a:pt x="641" y="1253"/>
                    <a:pt x="673" y="1253"/>
                  </a:cubicBezTo>
                  <a:cubicBezTo>
                    <a:pt x="795" y="1253"/>
                    <a:pt x="913" y="1206"/>
                    <a:pt x="1012" y="1120"/>
                  </a:cubicBezTo>
                  <a:cubicBezTo>
                    <a:pt x="1136" y="996"/>
                    <a:pt x="1214" y="856"/>
                    <a:pt x="1245" y="685"/>
                  </a:cubicBezTo>
                  <a:cubicBezTo>
                    <a:pt x="1276" y="530"/>
                    <a:pt x="1229" y="375"/>
                    <a:pt x="1121" y="236"/>
                  </a:cubicBezTo>
                  <a:cubicBezTo>
                    <a:pt x="997" y="112"/>
                    <a:pt x="857" y="34"/>
                    <a:pt x="687" y="3"/>
                  </a:cubicBezTo>
                  <a:cubicBezTo>
                    <a:pt x="667" y="1"/>
                    <a:pt x="648" y="0"/>
                    <a:pt x="628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3129625" y="4199800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591" y="1"/>
                  </a:moveTo>
                  <a:cubicBezTo>
                    <a:pt x="468" y="1"/>
                    <a:pt x="347" y="48"/>
                    <a:pt x="236" y="134"/>
                  </a:cubicBezTo>
                  <a:cubicBezTo>
                    <a:pt x="112" y="258"/>
                    <a:pt x="34" y="398"/>
                    <a:pt x="3" y="568"/>
                  </a:cubicBezTo>
                  <a:cubicBezTo>
                    <a:pt x="-12" y="723"/>
                    <a:pt x="34" y="878"/>
                    <a:pt x="143" y="1018"/>
                  </a:cubicBezTo>
                  <a:cubicBezTo>
                    <a:pt x="267" y="1142"/>
                    <a:pt x="391" y="1220"/>
                    <a:pt x="577" y="1251"/>
                  </a:cubicBezTo>
                  <a:cubicBezTo>
                    <a:pt x="597" y="1253"/>
                    <a:pt x="616" y="1254"/>
                    <a:pt x="635" y="1254"/>
                  </a:cubicBezTo>
                  <a:cubicBezTo>
                    <a:pt x="771" y="1254"/>
                    <a:pt x="903" y="1206"/>
                    <a:pt x="1012" y="1111"/>
                  </a:cubicBezTo>
                  <a:cubicBezTo>
                    <a:pt x="1151" y="987"/>
                    <a:pt x="1213" y="863"/>
                    <a:pt x="1244" y="677"/>
                  </a:cubicBezTo>
                  <a:cubicBezTo>
                    <a:pt x="1275" y="522"/>
                    <a:pt x="1229" y="367"/>
                    <a:pt x="1120" y="243"/>
                  </a:cubicBezTo>
                  <a:cubicBezTo>
                    <a:pt x="996" y="103"/>
                    <a:pt x="856" y="25"/>
                    <a:pt x="686" y="10"/>
                  </a:cubicBezTo>
                  <a:cubicBezTo>
                    <a:pt x="654" y="4"/>
                    <a:pt x="623" y="1"/>
                    <a:pt x="591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3325425" y="421777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1"/>
                  </a:moveTo>
                  <a:cubicBezTo>
                    <a:pt x="483" y="1"/>
                    <a:pt x="354" y="39"/>
                    <a:pt x="236" y="144"/>
                  </a:cubicBezTo>
                  <a:cubicBezTo>
                    <a:pt x="112" y="253"/>
                    <a:pt x="35" y="392"/>
                    <a:pt x="4" y="563"/>
                  </a:cubicBezTo>
                  <a:cubicBezTo>
                    <a:pt x="-12" y="718"/>
                    <a:pt x="35" y="873"/>
                    <a:pt x="143" y="1013"/>
                  </a:cubicBezTo>
                  <a:cubicBezTo>
                    <a:pt x="252" y="1152"/>
                    <a:pt x="392" y="1230"/>
                    <a:pt x="578" y="1245"/>
                  </a:cubicBezTo>
                  <a:cubicBezTo>
                    <a:pt x="602" y="1248"/>
                    <a:pt x="626" y="1249"/>
                    <a:pt x="650" y="1249"/>
                  </a:cubicBezTo>
                  <a:cubicBezTo>
                    <a:pt x="780" y="1249"/>
                    <a:pt x="907" y="1210"/>
                    <a:pt x="1012" y="1106"/>
                  </a:cubicBezTo>
                  <a:cubicBezTo>
                    <a:pt x="1151" y="1013"/>
                    <a:pt x="1229" y="857"/>
                    <a:pt x="1245" y="671"/>
                  </a:cubicBezTo>
                  <a:cubicBezTo>
                    <a:pt x="1276" y="532"/>
                    <a:pt x="1229" y="377"/>
                    <a:pt x="1120" y="237"/>
                  </a:cubicBezTo>
                  <a:cubicBezTo>
                    <a:pt x="996" y="97"/>
                    <a:pt x="857" y="20"/>
                    <a:pt x="686" y="4"/>
                  </a:cubicBezTo>
                  <a:cubicBezTo>
                    <a:pt x="662" y="2"/>
                    <a:pt x="638" y="1"/>
                    <a:pt x="614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3521250" y="423562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14" y="0"/>
                  </a:moveTo>
                  <a:cubicBezTo>
                    <a:pt x="483" y="0"/>
                    <a:pt x="354" y="39"/>
                    <a:pt x="236" y="143"/>
                  </a:cubicBezTo>
                  <a:cubicBezTo>
                    <a:pt x="112" y="252"/>
                    <a:pt x="34" y="392"/>
                    <a:pt x="3" y="562"/>
                  </a:cubicBezTo>
                  <a:cubicBezTo>
                    <a:pt x="-12" y="717"/>
                    <a:pt x="34" y="872"/>
                    <a:pt x="143" y="1012"/>
                  </a:cubicBezTo>
                  <a:cubicBezTo>
                    <a:pt x="267" y="1152"/>
                    <a:pt x="391" y="1229"/>
                    <a:pt x="577" y="1245"/>
                  </a:cubicBezTo>
                  <a:cubicBezTo>
                    <a:pt x="601" y="1247"/>
                    <a:pt x="625" y="1248"/>
                    <a:pt x="649" y="1248"/>
                  </a:cubicBezTo>
                  <a:cubicBezTo>
                    <a:pt x="779" y="1248"/>
                    <a:pt x="906" y="1210"/>
                    <a:pt x="1011" y="1105"/>
                  </a:cubicBezTo>
                  <a:cubicBezTo>
                    <a:pt x="1151" y="1012"/>
                    <a:pt x="1228" y="857"/>
                    <a:pt x="1244" y="686"/>
                  </a:cubicBezTo>
                  <a:cubicBezTo>
                    <a:pt x="1275" y="531"/>
                    <a:pt x="1228" y="376"/>
                    <a:pt x="1120" y="236"/>
                  </a:cubicBezTo>
                  <a:cubicBezTo>
                    <a:pt x="996" y="97"/>
                    <a:pt x="856" y="19"/>
                    <a:pt x="686" y="4"/>
                  </a:cubicBezTo>
                  <a:cubicBezTo>
                    <a:pt x="662" y="1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3717050" y="4253850"/>
              <a:ext cx="31200" cy="31575"/>
            </a:xfrm>
            <a:custGeom>
              <a:avLst/>
              <a:gdLst/>
              <a:ahLst/>
              <a:cxnLst/>
              <a:rect l="l" t="t" r="r" b="b"/>
              <a:pathLst>
                <a:path w="1248" h="1263" extrusionOk="0">
                  <a:moveTo>
                    <a:pt x="628" y="1"/>
                  </a:moveTo>
                  <a:cubicBezTo>
                    <a:pt x="492" y="1"/>
                    <a:pt x="358" y="48"/>
                    <a:pt x="236" y="143"/>
                  </a:cubicBezTo>
                  <a:cubicBezTo>
                    <a:pt x="97" y="267"/>
                    <a:pt x="34" y="407"/>
                    <a:pt x="3" y="578"/>
                  </a:cubicBezTo>
                  <a:cubicBezTo>
                    <a:pt x="-12" y="733"/>
                    <a:pt x="34" y="888"/>
                    <a:pt x="143" y="1027"/>
                  </a:cubicBezTo>
                  <a:cubicBezTo>
                    <a:pt x="267" y="1151"/>
                    <a:pt x="391" y="1229"/>
                    <a:pt x="577" y="1260"/>
                  </a:cubicBezTo>
                  <a:cubicBezTo>
                    <a:pt x="597" y="1262"/>
                    <a:pt x="616" y="1263"/>
                    <a:pt x="635" y="1263"/>
                  </a:cubicBezTo>
                  <a:cubicBezTo>
                    <a:pt x="767" y="1263"/>
                    <a:pt x="889" y="1215"/>
                    <a:pt x="1012" y="1120"/>
                  </a:cubicBezTo>
                  <a:cubicBezTo>
                    <a:pt x="1151" y="996"/>
                    <a:pt x="1229" y="872"/>
                    <a:pt x="1244" y="686"/>
                  </a:cubicBezTo>
                  <a:cubicBezTo>
                    <a:pt x="1260" y="531"/>
                    <a:pt x="1229" y="376"/>
                    <a:pt x="1120" y="252"/>
                  </a:cubicBezTo>
                  <a:cubicBezTo>
                    <a:pt x="996" y="112"/>
                    <a:pt x="856" y="35"/>
                    <a:pt x="686" y="4"/>
                  </a:cubicBezTo>
                  <a:cubicBezTo>
                    <a:pt x="666" y="2"/>
                    <a:pt x="647" y="1"/>
                    <a:pt x="628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3912850" y="4272075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4" y="0"/>
                  </a:moveTo>
                  <a:cubicBezTo>
                    <a:pt x="484" y="0"/>
                    <a:pt x="354" y="38"/>
                    <a:pt x="236" y="143"/>
                  </a:cubicBezTo>
                  <a:cubicBezTo>
                    <a:pt x="97" y="252"/>
                    <a:pt x="19" y="391"/>
                    <a:pt x="4" y="562"/>
                  </a:cubicBezTo>
                  <a:cubicBezTo>
                    <a:pt x="-12" y="717"/>
                    <a:pt x="19" y="872"/>
                    <a:pt x="143" y="1012"/>
                  </a:cubicBezTo>
                  <a:cubicBezTo>
                    <a:pt x="267" y="1151"/>
                    <a:pt x="392" y="1229"/>
                    <a:pt x="578" y="1244"/>
                  </a:cubicBezTo>
                  <a:cubicBezTo>
                    <a:pt x="602" y="1247"/>
                    <a:pt x="625" y="1248"/>
                    <a:pt x="649" y="1248"/>
                  </a:cubicBezTo>
                  <a:cubicBezTo>
                    <a:pt x="776" y="1248"/>
                    <a:pt x="894" y="1210"/>
                    <a:pt x="1012" y="1105"/>
                  </a:cubicBezTo>
                  <a:cubicBezTo>
                    <a:pt x="1152" y="996"/>
                    <a:pt x="1229" y="857"/>
                    <a:pt x="1245" y="686"/>
                  </a:cubicBezTo>
                  <a:cubicBezTo>
                    <a:pt x="1260" y="531"/>
                    <a:pt x="1229" y="376"/>
                    <a:pt x="1120" y="236"/>
                  </a:cubicBezTo>
                  <a:cubicBezTo>
                    <a:pt x="996" y="97"/>
                    <a:pt x="857" y="19"/>
                    <a:pt x="686" y="4"/>
                  </a:cubicBezTo>
                  <a:cubicBezTo>
                    <a:pt x="662" y="1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4108650" y="4289900"/>
              <a:ext cx="31225" cy="31225"/>
            </a:xfrm>
            <a:custGeom>
              <a:avLst/>
              <a:gdLst/>
              <a:ahLst/>
              <a:cxnLst/>
              <a:rect l="l" t="t" r="r" b="b"/>
              <a:pathLst>
                <a:path w="1249" h="1249" extrusionOk="0">
                  <a:moveTo>
                    <a:pt x="615" y="0"/>
                  </a:moveTo>
                  <a:cubicBezTo>
                    <a:pt x="484" y="0"/>
                    <a:pt x="355" y="39"/>
                    <a:pt x="237" y="144"/>
                  </a:cubicBezTo>
                  <a:cubicBezTo>
                    <a:pt x="97" y="252"/>
                    <a:pt x="20" y="392"/>
                    <a:pt x="4" y="563"/>
                  </a:cubicBezTo>
                  <a:cubicBezTo>
                    <a:pt x="-11" y="718"/>
                    <a:pt x="20" y="873"/>
                    <a:pt x="144" y="1012"/>
                  </a:cubicBezTo>
                  <a:cubicBezTo>
                    <a:pt x="268" y="1152"/>
                    <a:pt x="392" y="1229"/>
                    <a:pt x="578" y="1245"/>
                  </a:cubicBezTo>
                  <a:cubicBezTo>
                    <a:pt x="600" y="1247"/>
                    <a:pt x="622" y="1249"/>
                    <a:pt x="644" y="1249"/>
                  </a:cubicBezTo>
                  <a:cubicBezTo>
                    <a:pt x="765" y="1249"/>
                    <a:pt x="894" y="1210"/>
                    <a:pt x="1012" y="1105"/>
                  </a:cubicBezTo>
                  <a:cubicBezTo>
                    <a:pt x="1152" y="997"/>
                    <a:pt x="1229" y="857"/>
                    <a:pt x="1245" y="687"/>
                  </a:cubicBezTo>
                  <a:cubicBezTo>
                    <a:pt x="1260" y="531"/>
                    <a:pt x="1229" y="376"/>
                    <a:pt x="1105" y="237"/>
                  </a:cubicBezTo>
                  <a:cubicBezTo>
                    <a:pt x="997" y="97"/>
                    <a:pt x="857" y="20"/>
                    <a:pt x="687" y="4"/>
                  </a:cubicBezTo>
                  <a:cubicBezTo>
                    <a:pt x="663" y="2"/>
                    <a:pt x="639" y="0"/>
                    <a:pt x="61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4304875" y="4307750"/>
              <a:ext cx="31575" cy="31350"/>
            </a:xfrm>
            <a:custGeom>
              <a:avLst/>
              <a:gdLst/>
              <a:ahLst/>
              <a:cxnLst/>
              <a:rect l="l" t="t" r="r" b="b"/>
              <a:pathLst>
                <a:path w="1263" h="1254" extrusionOk="0">
                  <a:moveTo>
                    <a:pt x="627" y="1"/>
                  </a:moveTo>
                  <a:cubicBezTo>
                    <a:pt x="492" y="1"/>
                    <a:pt x="358" y="48"/>
                    <a:pt x="236" y="143"/>
                  </a:cubicBezTo>
                  <a:cubicBezTo>
                    <a:pt x="112" y="267"/>
                    <a:pt x="34" y="391"/>
                    <a:pt x="3" y="577"/>
                  </a:cubicBezTo>
                  <a:cubicBezTo>
                    <a:pt x="-13" y="733"/>
                    <a:pt x="34" y="888"/>
                    <a:pt x="143" y="1012"/>
                  </a:cubicBezTo>
                  <a:cubicBezTo>
                    <a:pt x="267" y="1151"/>
                    <a:pt x="406" y="1229"/>
                    <a:pt x="577" y="1244"/>
                  </a:cubicBezTo>
                  <a:cubicBezTo>
                    <a:pt x="609" y="1251"/>
                    <a:pt x="640" y="1254"/>
                    <a:pt x="672" y="1254"/>
                  </a:cubicBezTo>
                  <a:cubicBezTo>
                    <a:pt x="794" y="1254"/>
                    <a:pt x="912" y="1207"/>
                    <a:pt x="1011" y="1120"/>
                  </a:cubicBezTo>
                  <a:cubicBezTo>
                    <a:pt x="1135" y="996"/>
                    <a:pt x="1213" y="857"/>
                    <a:pt x="1259" y="686"/>
                  </a:cubicBezTo>
                  <a:cubicBezTo>
                    <a:pt x="1275" y="531"/>
                    <a:pt x="1228" y="376"/>
                    <a:pt x="1120" y="236"/>
                  </a:cubicBezTo>
                  <a:cubicBezTo>
                    <a:pt x="996" y="112"/>
                    <a:pt x="856" y="35"/>
                    <a:pt x="685" y="4"/>
                  </a:cubicBezTo>
                  <a:cubicBezTo>
                    <a:pt x="666" y="2"/>
                    <a:pt x="647" y="1"/>
                    <a:pt x="627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4500900" y="43258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582" y="0"/>
                  </a:moveTo>
                  <a:cubicBezTo>
                    <a:pt x="460" y="0"/>
                    <a:pt x="341" y="47"/>
                    <a:pt x="242" y="134"/>
                  </a:cubicBezTo>
                  <a:cubicBezTo>
                    <a:pt x="103" y="258"/>
                    <a:pt x="25" y="397"/>
                    <a:pt x="10" y="568"/>
                  </a:cubicBezTo>
                  <a:cubicBezTo>
                    <a:pt x="-21" y="723"/>
                    <a:pt x="25" y="878"/>
                    <a:pt x="134" y="1018"/>
                  </a:cubicBezTo>
                  <a:cubicBezTo>
                    <a:pt x="258" y="1142"/>
                    <a:pt x="398" y="1219"/>
                    <a:pt x="568" y="1250"/>
                  </a:cubicBezTo>
                  <a:cubicBezTo>
                    <a:pt x="588" y="1252"/>
                    <a:pt x="607" y="1253"/>
                    <a:pt x="626" y="1253"/>
                  </a:cubicBezTo>
                  <a:cubicBezTo>
                    <a:pt x="762" y="1253"/>
                    <a:pt x="896" y="1206"/>
                    <a:pt x="1018" y="1111"/>
                  </a:cubicBezTo>
                  <a:cubicBezTo>
                    <a:pt x="1142" y="987"/>
                    <a:pt x="1204" y="863"/>
                    <a:pt x="1251" y="676"/>
                  </a:cubicBezTo>
                  <a:cubicBezTo>
                    <a:pt x="1266" y="521"/>
                    <a:pt x="1220" y="366"/>
                    <a:pt x="1111" y="242"/>
                  </a:cubicBezTo>
                  <a:cubicBezTo>
                    <a:pt x="987" y="103"/>
                    <a:pt x="863" y="25"/>
                    <a:pt x="677" y="10"/>
                  </a:cubicBezTo>
                  <a:cubicBezTo>
                    <a:pt x="645" y="3"/>
                    <a:pt x="613" y="0"/>
                    <a:pt x="582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4696700" y="4343800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0"/>
                  </a:moveTo>
                  <a:cubicBezTo>
                    <a:pt x="475" y="0"/>
                    <a:pt x="348" y="39"/>
                    <a:pt x="243" y="144"/>
                  </a:cubicBezTo>
                  <a:cubicBezTo>
                    <a:pt x="103" y="252"/>
                    <a:pt x="26" y="392"/>
                    <a:pt x="10" y="562"/>
                  </a:cubicBezTo>
                  <a:cubicBezTo>
                    <a:pt x="-21" y="717"/>
                    <a:pt x="26" y="873"/>
                    <a:pt x="134" y="1012"/>
                  </a:cubicBezTo>
                  <a:cubicBezTo>
                    <a:pt x="258" y="1152"/>
                    <a:pt x="398" y="1229"/>
                    <a:pt x="569" y="1245"/>
                  </a:cubicBezTo>
                  <a:cubicBezTo>
                    <a:pt x="593" y="1247"/>
                    <a:pt x="617" y="1248"/>
                    <a:pt x="640" y="1248"/>
                  </a:cubicBezTo>
                  <a:cubicBezTo>
                    <a:pt x="771" y="1248"/>
                    <a:pt x="900" y="1210"/>
                    <a:pt x="1018" y="1105"/>
                  </a:cubicBezTo>
                  <a:cubicBezTo>
                    <a:pt x="1142" y="997"/>
                    <a:pt x="1220" y="857"/>
                    <a:pt x="1251" y="671"/>
                  </a:cubicBezTo>
                  <a:cubicBezTo>
                    <a:pt x="1266" y="531"/>
                    <a:pt x="1220" y="376"/>
                    <a:pt x="1111" y="237"/>
                  </a:cubicBezTo>
                  <a:cubicBezTo>
                    <a:pt x="987" y="97"/>
                    <a:pt x="863" y="20"/>
                    <a:pt x="677" y="4"/>
                  </a:cubicBezTo>
                  <a:cubicBezTo>
                    <a:pt x="653" y="2"/>
                    <a:pt x="629" y="0"/>
                    <a:pt x="605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4892525" y="4361625"/>
              <a:ext cx="31350" cy="31225"/>
            </a:xfrm>
            <a:custGeom>
              <a:avLst/>
              <a:gdLst/>
              <a:ahLst/>
              <a:cxnLst/>
              <a:rect l="l" t="t" r="r" b="b"/>
              <a:pathLst>
                <a:path w="1254" h="1249" extrusionOk="0">
                  <a:moveTo>
                    <a:pt x="605" y="1"/>
                  </a:moveTo>
                  <a:cubicBezTo>
                    <a:pt x="474" y="1"/>
                    <a:pt x="347" y="39"/>
                    <a:pt x="242" y="144"/>
                  </a:cubicBezTo>
                  <a:cubicBezTo>
                    <a:pt x="103" y="253"/>
                    <a:pt x="25" y="392"/>
                    <a:pt x="10" y="563"/>
                  </a:cubicBezTo>
                  <a:cubicBezTo>
                    <a:pt x="-21" y="718"/>
                    <a:pt x="25" y="873"/>
                    <a:pt x="134" y="1013"/>
                  </a:cubicBezTo>
                  <a:cubicBezTo>
                    <a:pt x="258" y="1152"/>
                    <a:pt x="397" y="1230"/>
                    <a:pt x="568" y="1245"/>
                  </a:cubicBezTo>
                  <a:cubicBezTo>
                    <a:pt x="592" y="1248"/>
                    <a:pt x="616" y="1249"/>
                    <a:pt x="640" y="1249"/>
                  </a:cubicBezTo>
                  <a:cubicBezTo>
                    <a:pt x="771" y="1249"/>
                    <a:pt x="900" y="1211"/>
                    <a:pt x="1018" y="1106"/>
                  </a:cubicBezTo>
                  <a:cubicBezTo>
                    <a:pt x="1142" y="997"/>
                    <a:pt x="1219" y="857"/>
                    <a:pt x="1250" y="687"/>
                  </a:cubicBezTo>
                  <a:cubicBezTo>
                    <a:pt x="1266" y="532"/>
                    <a:pt x="1219" y="377"/>
                    <a:pt x="1111" y="237"/>
                  </a:cubicBezTo>
                  <a:cubicBezTo>
                    <a:pt x="987" y="97"/>
                    <a:pt x="863" y="20"/>
                    <a:pt x="676" y="4"/>
                  </a:cubicBezTo>
                  <a:cubicBezTo>
                    <a:pt x="652" y="2"/>
                    <a:pt x="628" y="1"/>
                    <a:pt x="605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5088325" y="4379475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619" y="1"/>
                  </a:moveTo>
                  <a:cubicBezTo>
                    <a:pt x="483" y="1"/>
                    <a:pt x="351" y="48"/>
                    <a:pt x="243" y="143"/>
                  </a:cubicBezTo>
                  <a:cubicBezTo>
                    <a:pt x="103" y="268"/>
                    <a:pt x="25" y="392"/>
                    <a:pt x="10" y="578"/>
                  </a:cubicBezTo>
                  <a:cubicBezTo>
                    <a:pt x="-21" y="733"/>
                    <a:pt x="25" y="888"/>
                    <a:pt x="134" y="1012"/>
                  </a:cubicBezTo>
                  <a:cubicBezTo>
                    <a:pt x="258" y="1152"/>
                    <a:pt x="398" y="1229"/>
                    <a:pt x="568" y="1245"/>
                  </a:cubicBezTo>
                  <a:cubicBezTo>
                    <a:pt x="600" y="1251"/>
                    <a:pt x="632" y="1254"/>
                    <a:pt x="663" y="1254"/>
                  </a:cubicBezTo>
                  <a:cubicBezTo>
                    <a:pt x="786" y="1254"/>
                    <a:pt x="907" y="1207"/>
                    <a:pt x="1018" y="1121"/>
                  </a:cubicBezTo>
                  <a:cubicBezTo>
                    <a:pt x="1142" y="996"/>
                    <a:pt x="1220" y="857"/>
                    <a:pt x="1251" y="686"/>
                  </a:cubicBezTo>
                  <a:cubicBezTo>
                    <a:pt x="1266" y="531"/>
                    <a:pt x="1220" y="376"/>
                    <a:pt x="1111" y="237"/>
                  </a:cubicBezTo>
                  <a:cubicBezTo>
                    <a:pt x="987" y="112"/>
                    <a:pt x="847" y="35"/>
                    <a:pt x="677" y="4"/>
                  </a:cubicBezTo>
                  <a:cubicBezTo>
                    <a:pt x="657" y="2"/>
                    <a:pt x="638" y="1"/>
                    <a:pt x="619" y="1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5283900" y="4397550"/>
              <a:ext cx="31575" cy="31350"/>
            </a:xfrm>
            <a:custGeom>
              <a:avLst/>
              <a:gdLst/>
              <a:ahLst/>
              <a:cxnLst/>
              <a:rect l="l" t="t" r="r" b="b"/>
              <a:pathLst>
                <a:path w="1263" h="1254" extrusionOk="0">
                  <a:moveTo>
                    <a:pt x="591" y="0"/>
                  </a:moveTo>
                  <a:cubicBezTo>
                    <a:pt x="469" y="0"/>
                    <a:pt x="351" y="48"/>
                    <a:pt x="252" y="134"/>
                  </a:cubicBezTo>
                  <a:cubicBezTo>
                    <a:pt x="112" y="258"/>
                    <a:pt x="35" y="398"/>
                    <a:pt x="4" y="568"/>
                  </a:cubicBezTo>
                  <a:cubicBezTo>
                    <a:pt x="-12" y="723"/>
                    <a:pt x="35" y="878"/>
                    <a:pt x="143" y="1018"/>
                  </a:cubicBezTo>
                  <a:cubicBezTo>
                    <a:pt x="267" y="1142"/>
                    <a:pt x="407" y="1220"/>
                    <a:pt x="578" y="1251"/>
                  </a:cubicBezTo>
                  <a:cubicBezTo>
                    <a:pt x="597" y="1253"/>
                    <a:pt x="616" y="1254"/>
                    <a:pt x="636" y="1254"/>
                  </a:cubicBezTo>
                  <a:cubicBezTo>
                    <a:pt x="771" y="1254"/>
                    <a:pt x="905" y="1206"/>
                    <a:pt x="1027" y="1111"/>
                  </a:cubicBezTo>
                  <a:cubicBezTo>
                    <a:pt x="1151" y="1018"/>
                    <a:pt x="1229" y="863"/>
                    <a:pt x="1260" y="677"/>
                  </a:cubicBezTo>
                  <a:cubicBezTo>
                    <a:pt x="1275" y="522"/>
                    <a:pt x="1229" y="367"/>
                    <a:pt x="1120" y="242"/>
                  </a:cubicBezTo>
                  <a:cubicBezTo>
                    <a:pt x="996" y="103"/>
                    <a:pt x="857" y="25"/>
                    <a:pt x="686" y="10"/>
                  </a:cubicBezTo>
                  <a:cubicBezTo>
                    <a:pt x="654" y="4"/>
                    <a:pt x="623" y="0"/>
                    <a:pt x="591" y="0"/>
                  </a:cubicBez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4978450" y="789875"/>
              <a:ext cx="1124850" cy="1143850"/>
            </a:xfrm>
            <a:custGeom>
              <a:avLst/>
              <a:gdLst/>
              <a:ahLst/>
              <a:cxnLst/>
              <a:rect l="l" t="t" r="r" b="b"/>
              <a:pathLst>
                <a:path w="44994" h="45754" extrusionOk="0">
                  <a:moveTo>
                    <a:pt x="10764" y="0"/>
                  </a:moveTo>
                  <a:cubicBezTo>
                    <a:pt x="10097" y="1318"/>
                    <a:pt x="8251" y="2683"/>
                    <a:pt x="7476" y="3490"/>
                  </a:cubicBezTo>
                  <a:cubicBezTo>
                    <a:pt x="5025" y="6002"/>
                    <a:pt x="2559" y="8499"/>
                    <a:pt x="0" y="10934"/>
                  </a:cubicBezTo>
                  <a:lnTo>
                    <a:pt x="34121" y="45753"/>
                  </a:lnTo>
                  <a:cubicBezTo>
                    <a:pt x="35595" y="43830"/>
                    <a:pt x="37719" y="42388"/>
                    <a:pt x="39488" y="40666"/>
                  </a:cubicBezTo>
                  <a:cubicBezTo>
                    <a:pt x="40821" y="39348"/>
                    <a:pt x="41954" y="37844"/>
                    <a:pt x="43287" y="36494"/>
                  </a:cubicBezTo>
                  <a:cubicBezTo>
                    <a:pt x="43768" y="36013"/>
                    <a:pt x="44373" y="35362"/>
                    <a:pt x="44993" y="34943"/>
                  </a:cubicBezTo>
                  <a:lnTo>
                    <a:pt x="10764" y="0"/>
                  </a:lnTo>
                  <a:close/>
                </a:path>
              </a:pathLst>
            </a:custGeom>
            <a:solidFill>
              <a:srgbClr val="FFB8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1517475" y="3708775"/>
              <a:ext cx="1124850" cy="1143850"/>
            </a:xfrm>
            <a:custGeom>
              <a:avLst/>
              <a:gdLst/>
              <a:ahLst/>
              <a:cxnLst/>
              <a:rect l="l" t="t" r="r" b="b"/>
              <a:pathLst>
                <a:path w="44994" h="45754" extrusionOk="0">
                  <a:moveTo>
                    <a:pt x="10749" y="0"/>
                  </a:moveTo>
                  <a:cubicBezTo>
                    <a:pt x="10097" y="1319"/>
                    <a:pt x="8252" y="2699"/>
                    <a:pt x="7476" y="3490"/>
                  </a:cubicBezTo>
                  <a:cubicBezTo>
                    <a:pt x="5010" y="6018"/>
                    <a:pt x="2544" y="8515"/>
                    <a:pt x="1" y="10935"/>
                  </a:cubicBezTo>
                  <a:lnTo>
                    <a:pt x="34122" y="45754"/>
                  </a:lnTo>
                  <a:cubicBezTo>
                    <a:pt x="35564" y="43815"/>
                    <a:pt x="37720" y="42404"/>
                    <a:pt x="39488" y="40666"/>
                  </a:cubicBezTo>
                  <a:cubicBezTo>
                    <a:pt x="40822" y="39348"/>
                    <a:pt x="41954" y="37828"/>
                    <a:pt x="43288" y="36494"/>
                  </a:cubicBezTo>
                  <a:cubicBezTo>
                    <a:pt x="43769" y="36014"/>
                    <a:pt x="44374" y="35347"/>
                    <a:pt x="44994" y="34943"/>
                  </a:cubicBezTo>
                  <a:lnTo>
                    <a:pt x="10749" y="0"/>
                  </a:lnTo>
                  <a:close/>
                </a:path>
              </a:pathLst>
            </a:custGeom>
            <a:solidFill>
              <a:srgbClr val="FFB8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18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438" name="Google Shape;438;p18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3 1">
  <p:cSld name="TITLE_AND_BODY_2_3_1">
    <p:bg>
      <p:bgPr>
        <a:solidFill>
          <a:srgbClr val="002664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9"/>
          <p:cNvGrpSpPr/>
          <p:nvPr/>
        </p:nvGrpSpPr>
        <p:grpSpPr>
          <a:xfrm rot="-1105003" flipH="1">
            <a:off x="6980541" y="3601677"/>
            <a:ext cx="2654484" cy="2870911"/>
            <a:chOff x="1584550" y="373050"/>
            <a:chExt cx="4451275" cy="4814200"/>
          </a:xfrm>
        </p:grpSpPr>
        <p:sp>
          <p:nvSpPr>
            <p:cNvPr id="442" name="Google Shape;442;p19"/>
            <p:cNvSpPr/>
            <p:nvPr/>
          </p:nvSpPr>
          <p:spPr>
            <a:xfrm>
              <a:off x="1655900" y="776300"/>
              <a:ext cx="4379925" cy="4410950"/>
            </a:xfrm>
            <a:custGeom>
              <a:avLst/>
              <a:gdLst/>
              <a:ahLst/>
              <a:cxnLst/>
              <a:rect l="l" t="t" r="r" b="b"/>
              <a:pathLst>
                <a:path w="175197" h="176438" extrusionOk="0">
                  <a:moveTo>
                    <a:pt x="166046" y="0"/>
                  </a:moveTo>
                  <a:lnTo>
                    <a:pt x="1" y="10361"/>
                  </a:lnTo>
                  <a:lnTo>
                    <a:pt x="10376" y="176437"/>
                  </a:lnTo>
                  <a:lnTo>
                    <a:pt x="156616" y="167287"/>
                  </a:lnTo>
                  <a:lnTo>
                    <a:pt x="175197" y="146209"/>
                  </a:lnTo>
                  <a:lnTo>
                    <a:pt x="166046" y="0"/>
                  </a:lnTo>
                  <a:close/>
                </a:path>
              </a:pathLst>
            </a:custGeom>
            <a:solidFill>
              <a:srgbClr val="BFC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1584550" y="704950"/>
              <a:ext cx="4380325" cy="4410950"/>
            </a:xfrm>
            <a:custGeom>
              <a:avLst/>
              <a:gdLst/>
              <a:ahLst/>
              <a:cxnLst/>
              <a:rect l="l" t="t" r="r" b="b"/>
              <a:pathLst>
                <a:path w="175213" h="176438" extrusionOk="0">
                  <a:moveTo>
                    <a:pt x="166077" y="1"/>
                  </a:moveTo>
                  <a:lnTo>
                    <a:pt x="1" y="10392"/>
                  </a:lnTo>
                  <a:lnTo>
                    <a:pt x="10392" y="176438"/>
                  </a:lnTo>
                  <a:lnTo>
                    <a:pt x="156617" y="167287"/>
                  </a:lnTo>
                  <a:lnTo>
                    <a:pt x="175213" y="146209"/>
                  </a:lnTo>
                  <a:lnTo>
                    <a:pt x="1660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5468925" y="4360175"/>
              <a:ext cx="495950" cy="526950"/>
            </a:xfrm>
            <a:custGeom>
              <a:avLst/>
              <a:gdLst/>
              <a:ahLst/>
              <a:cxnLst/>
              <a:rect l="l" t="t" r="r" b="b"/>
              <a:pathLst>
                <a:path w="19838" h="21078" extrusionOk="0">
                  <a:moveTo>
                    <a:pt x="19838" y="0"/>
                  </a:moveTo>
                  <a:lnTo>
                    <a:pt x="1" y="1241"/>
                  </a:lnTo>
                  <a:lnTo>
                    <a:pt x="1242" y="21078"/>
                  </a:lnTo>
                  <a:lnTo>
                    <a:pt x="1983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1759050" y="373050"/>
              <a:ext cx="506800" cy="1808825"/>
            </a:xfrm>
            <a:custGeom>
              <a:avLst/>
              <a:gdLst/>
              <a:ahLst/>
              <a:cxnLst/>
              <a:rect l="l" t="t" r="r" b="b"/>
              <a:pathLst>
                <a:path w="20272" h="72353" extrusionOk="0">
                  <a:moveTo>
                    <a:pt x="17107" y="0"/>
                  </a:moveTo>
                  <a:cubicBezTo>
                    <a:pt x="16061" y="391"/>
                    <a:pt x="14540" y="415"/>
                    <a:pt x="13285" y="415"/>
                  </a:cubicBezTo>
                  <a:cubicBezTo>
                    <a:pt x="13110" y="415"/>
                    <a:pt x="12940" y="415"/>
                    <a:pt x="12778" y="415"/>
                  </a:cubicBezTo>
                  <a:cubicBezTo>
                    <a:pt x="12394" y="415"/>
                    <a:pt x="12050" y="417"/>
                    <a:pt x="11772" y="435"/>
                  </a:cubicBezTo>
                  <a:cubicBezTo>
                    <a:pt x="7863" y="698"/>
                    <a:pt x="3939" y="931"/>
                    <a:pt x="0" y="1024"/>
                  </a:cubicBezTo>
                  <a:lnTo>
                    <a:pt x="3149" y="72353"/>
                  </a:lnTo>
                  <a:cubicBezTo>
                    <a:pt x="4239" y="72137"/>
                    <a:pt x="5361" y="72080"/>
                    <a:pt x="6495" y="72080"/>
                  </a:cubicBezTo>
                  <a:cubicBezTo>
                    <a:pt x="7788" y="72080"/>
                    <a:pt x="9098" y="72154"/>
                    <a:pt x="10394" y="72154"/>
                  </a:cubicBezTo>
                  <a:cubicBezTo>
                    <a:pt x="10741" y="72154"/>
                    <a:pt x="11087" y="72149"/>
                    <a:pt x="11431" y="72135"/>
                  </a:cubicBezTo>
                  <a:cubicBezTo>
                    <a:pt x="13524" y="72042"/>
                    <a:pt x="15587" y="71624"/>
                    <a:pt x="17681" y="71515"/>
                  </a:cubicBezTo>
                  <a:cubicBezTo>
                    <a:pt x="18143" y="71487"/>
                    <a:pt x="18696" y="71441"/>
                    <a:pt x="19244" y="71441"/>
                  </a:cubicBezTo>
                  <a:cubicBezTo>
                    <a:pt x="19597" y="71441"/>
                    <a:pt x="19949" y="71460"/>
                    <a:pt x="20271" y="71515"/>
                  </a:cubicBezTo>
                  <a:lnTo>
                    <a:pt x="17107" y="0"/>
                  </a:lnTo>
                  <a:close/>
                </a:path>
              </a:pathLst>
            </a:custGeom>
            <a:solidFill>
              <a:srgbClr val="F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9"/>
          <p:cNvSpPr txBox="1">
            <a:spLocks noGrp="1"/>
          </p:cNvSpPr>
          <p:nvPr>
            <p:ph type="title"/>
          </p:nvPr>
        </p:nvSpPr>
        <p:spPr>
          <a:xfrm>
            <a:off x="311700" y="1069950"/>
            <a:ext cx="480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ublic Sans"/>
              <a:buNone/>
              <a:defRPr sz="25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447" name="Google Shape;447;p19"/>
          <p:cNvSpPr txBox="1">
            <a:spLocks noGrp="1"/>
          </p:cNvSpPr>
          <p:nvPr>
            <p:ph type="body" idx="1"/>
          </p:nvPr>
        </p:nvSpPr>
        <p:spPr>
          <a:xfrm>
            <a:off x="311700" y="1642650"/>
            <a:ext cx="4393200" cy="24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448" name="Google Shape;448;p19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9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0" name="Google Shape;450;p19"/>
          <p:cNvSpPr/>
          <p:nvPr/>
        </p:nvSpPr>
        <p:spPr>
          <a:xfrm rot="6299612">
            <a:off x="2451462" y="-545741"/>
            <a:ext cx="1337019" cy="1337019"/>
          </a:xfrm>
          <a:prstGeom prst="ellipse">
            <a:avLst/>
          </a:prstGeom>
          <a:noFill/>
          <a:ln w="114300" cap="flat" cmpd="sng">
            <a:solidFill>
              <a:srgbClr val="FFB8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"/>
          <p:cNvSpPr/>
          <p:nvPr/>
        </p:nvSpPr>
        <p:spPr>
          <a:xfrm rot="6299392">
            <a:off x="2892644" y="-104549"/>
            <a:ext cx="454672" cy="45467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19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453" name="Google Shape;453;p19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19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480" name="Google Shape;480;p19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481" name="Google Shape;481;p19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2">
  <p:cSld name="TITLE_AND_BODY_2_2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0"/>
          <p:cNvSpPr/>
          <p:nvPr/>
        </p:nvSpPr>
        <p:spPr>
          <a:xfrm rot="900346">
            <a:off x="4729217" y="-815136"/>
            <a:ext cx="1608241" cy="1608821"/>
          </a:xfrm>
          <a:prstGeom prst="ellipse">
            <a:avLst/>
          </a:prstGeom>
          <a:solidFill>
            <a:srgbClr val="CBEDFD"/>
          </a:solidFill>
          <a:ln w="114300" cap="flat" cmpd="sng">
            <a:solidFill>
              <a:srgbClr val="8CE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0"/>
          <p:cNvSpPr txBox="1">
            <a:spLocks noGrp="1"/>
          </p:cNvSpPr>
          <p:nvPr>
            <p:ph type="title"/>
          </p:nvPr>
        </p:nvSpPr>
        <p:spPr>
          <a:xfrm>
            <a:off x="311700" y="103750"/>
            <a:ext cx="449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486" name="Google Shape;486;p20"/>
          <p:cNvSpPr txBox="1">
            <a:spLocks noGrp="1"/>
          </p:cNvSpPr>
          <p:nvPr>
            <p:ph type="body" idx="1"/>
          </p:nvPr>
        </p:nvSpPr>
        <p:spPr>
          <a:xfrm>
            <a:off x="311700" y="974475"/>
            <a:ext cx="439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800"/>
              <a:buFont typeface="Public Sans"/>
              <a:buChar char="●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○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■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●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○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■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●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○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■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487" name="Google Shape;487;p20"/>
          <p:cNvSpPr>
            <a:spLocks noGrp="1"/>
          </p:cNvSpPr>
          <p:nvPr>
            <p:ph type="pic" idx="2"/>
          </p:nvPr>
        </p:nvSpPr>
        <p:spPr>
          <a:xfrm>
            <a:off x="-6886200" y="-762325"/>
            <a:ext cx="6511200" cy="6506100"/>
          </a:xfrm>
          <a:prstGeom prst="ellipse">
            <a:avLst/>
          </a:prstGeom>
          <a:noFill/>
          <a:ln w="152400" cap="flat" cmpd="sng">
            <a:solidFill>
              <a:srgbClr val="146CFD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20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0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0" name="Google Shape;490;p20"/>
          <p:cNvSpPr/>
          <p:nvPr/>
        </p:nvSpPr>
        <p:spPr>
          <a:xfrm rot="900460">
            <a:off x="3975743" y="4543966"/>
            <a:ext cx="2802490" cy="2803069"/>
          </a:xfrm>
          <a:prstGeom prst="ellipse">
            <a:avLst/>
          </a:prstGeom>
          <a:noFill/>
          <a:ln w="228600" cap="flat" cmpd="sng">
            <a:solidFill>
              <a:srgbClr val="FFE6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0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2" name="Google Shape;492;p20"/>
          <p:cNvSpPr/>
          <p:nvPr/>
        </p:nvSpPr>
        <p:spPr>
          <a:xfrm rot="-202823">
            <a:off x="577019" y="884011"/>
            <a:ext cx="3551279" cy="356058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0"/>
          <p:cNvSpPr>
            <a:spLocks noGrp="1"/>
          </p:cNvSpPr>
          <p:nvPr>
            <p:ph type="pic" idx="3"/>
          </p:nvPr>
        </p:nvSpPr>
        <p:spPr>
          <a:xfrm rot="-218915">
            <a:off x="451195" y="844848"/>
            <a:ext cx="3606410" cy="354808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94" name="Google Shape;494;p20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495" name="Google Shape;495;p20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0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2 1">
  <p:cSld name="TITLE_AND_BODY_2_2_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1"/>
          <p:cNvSpPr/>
          <p:nvPr/>
        </p:nvSpPr>
        <p:spPr>
          <a:xfrm>
            <a:off x="5965500" y="-47975"/>
            <a:ext cx="3244500" cy="5229900"/>
          </a:xfrm>
          <a:prstGeom prst="rect">
            <a:avLst/>
          </a:prstGeom>
          <a:solidFill>
            <a:srgbClr val="146C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1"/>
          <p:cNvSpPr txBox="1">
            <a:spLocks noGrp="1"/>
          </p:cNvSpPr>
          <p:nvPr>
            <p:ph type="title"/>
          </p:nvPr>
        </p:nvSpPr>
        <p:spPr>
          <a:xfrm>
            <a:off x="311700" y="103750"/>
            <a:ext cx="449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500" name="Google Shape;500;p21"/>
          <p:cNvSpPr txBox="1">
            <a:spLocks noGrp="1"/>
          </p:cNvSpPr>
          <p:nvPr>
            <p:ph type="body" idx="1"/>
          </p:nvPr>
        </p:nvSpPr>
        <p:spPr>
          <a:xfrm>
            <a:off x="311700" y="974475"/>
            <a:ext cx="439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800"/>
              <a:buFont typeface="Public Sans"/>
              <a:buChar char="●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○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■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●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○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■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●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○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■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501" name="Google Shape;501;p21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1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3" name="Google Shape;503;p21"/>
          <p:cNvSpPr/>
          <p:nvPr/>
        </p:nvSpPr>
        <p:spPr>
          <a:xfrm rot="898516">
            <a:off x="5809602" y="-1180630"/>
            <a:ext cx="2095571" cy="209586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1"/>
          <p:cNvSpPr/>
          <p:nvPr/>
        </p:nvSpPr>
        <p:spPr>
          <a:xfrm rot="900577">
            <a:off x="7563952" y="1083879"/>
            <a:ext cx="1019379" cy="1019669"/>
          </a:xfrm>
          <a:prstGeom prst="ellipse">
            <a:avLst/>
          </a:prstGeom>
          <a:solidFill>
            <a:srgbClr val="CBEDFD"/>
          </a:solidFill>
          <a:ln w="114300" cap="flat" cmpd="sng">
            <a:solidFill>
              <a:srgbClr val="8CE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1"/>
          <p:cNvSpPr/>
          <p:nvPr/>
        </p:nvSpPr>
        <p:spPr>
          <a:xfrm rot="900406">
            <a:off x="6371428" y="2332836"/>
            <a:ext cx="1675337" cy="1675627"/>
          </a:xfrm>
          <a:prstGeom prst="ellipse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1"/>
          <p:cNvSpPr/>
          <p:nvPr/>
        </p:nvSpPr>
        <p:spPr>
          <a:xfrm>
            <a:off x="5745000" y="-47975"/>
            <a:ext cx="220500" cy="5229900"/>
          </a:xfrm>
          <a:prstGeom prst="rect">
            <a:avLst/>
          </a:prstGeom>
          <a:solidFill>
            <a:srgbClr val="8CE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1"/>
          <p:cNvSpPr/>
          <p:nvPr/>
        </p:nvSpPr>
        <p:spPr>
          <a:xfrm rot="900602">
            <a:off x="6673943" y="2635346"/>
            <a:ext cx="1070319" cy="1070609"/>
          </a:xfrm>
          <a:prstGeom prst="ellipse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1"/>
          <p:cNvSpPr/>
          <p:nvPr/>
        </p:nvSpPr>
        <p:spPr>
          <a:xfrm rot="900460">
            <a:off x="7609393" y="3779116"/>
            <a:ext cx="2802490" cy="2803069"/>
          </a:xfrm>
          <a:prstGeom prst="ellipse">
            <a:avLst/>
          </a:prstGeom>
          <a:noFill/>
          <a:ln w="228600" cap="flat" cmpd="sng">
            <a:solidFill>
              <a:srgbClr val="FFE6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21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510" name="Google Shape;510;p21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21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537" name="Google Shape;537;p21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538" name="Google Shape;538;p21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1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9">
          <p15:clr>
            <a:srgbClr val="E46962"/>
          </p15:clr>
        </p15:guide>
        <p15:guide id="2" pos="5697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2 1 1">
  <p:cSld name="TITLE_AND_BODY_2_2_1_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2"/>
          <p:cNvSpPr/>
          <p:nvPr/>
        </p:nvSpPr>
        <p:spPr>
          <a:xfrm>
            <a:off x="4755000" y="-47975"/>
            <a:ext cx="4455000" cy="522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 txBox="1">
            <a:spLocks noGrp="1"/>
          </p:cNvSpPr>
          <p:nvPr>
            <p:ph type="title"/>
          </p:nvPr>
        </p:nvSpPr>
        <p:spPr>
          <a:xfrm>
            <a:off x="311700" y="103750"/>
            <a:ext cx="449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543" name="Google Shape;543;p22"/>
          <p:cNvSpPr txBox="1">
            <a:spLocks noGrp="1"/>
          </p:cNvSpPr>
          <p:nvPr>
            <p:ph type="body" idx="1"/>
          </p:nvPr>
        </p:nvSpPr>
        <p:spPr>
          <a:xfrm>
            <a:off x="311700" y="974475"/>
            <a:ext cx="439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800"/>
              <a:buFont typeface="Public Sans"/>
              <a:buChar char="●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○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■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●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○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■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●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○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95054"/>
              </a:buClr>
              <a:buSzPts val="1400"/>
              <a:buFont typeface="Public Sans"/>
              <a:buChar char="■"/>
              <a:defRPr>
                <a:solidFill>
                  <a:srgbClr val="49505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544" name="Google Shape;544;p22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6" name="Google Shape;546;p22"/>
          <p:cNvSpPr/>
          <p:nvPr/>
        </p:nvSpPr>
        <p:spPr>
          <a:xfrm>
            <a:off x="4755000" y="-47975"/>
            <a:ext cx="220500" cy="5229900"/>
          </a:xfrm>
          <a:prstGeom prst="rect">
            <a:avLst/>
          </a:prstGeom>
          <a:solidFill>
            <a:srgbClr val="FFE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22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548" name="Google Shape;548;p22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22"/>
          <p:cNvSpPr/>
          <p:nvPr/>
        </p:nvSpPr>
        <p:spPr>
          <a:xfrm rot="900460">
            <a:off x="-754582" y="-1905884"/>
            <a:ext cx="2802490" cy="2803069"/>
          </a:xfrm>
          <a:prstGeom prst="ellipse">
            <a:avLst/>
          </a:prstGeom>
          <a:noFill/>
          <a:ln w="228600" cap="flat" cmpd="sng">
            <a:solidFill>
              <a:srgbClr val="FFE6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576" name="Google Shape;576;p22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577" name="Google Shape;577;p22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2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  <p:grpSp>
        <p:nvGrpSpPr>
          <p:cNvPr id="579" name="Google Shape;579;p22"/>
          <p:cNvGrpSpPr/>
          <p:nvPr/>
        </p:nvGrpSpPr>
        <p:grpSpPr>
          <a:xfrm>
            <a:off x="-1264112" y="3671500"/>
            <a:ext cx="4350475" cy="4627675"/>
            <a:chOff x="1634950" y="544050"/>
            <a:chExt cx="4350475" cy="4627675"/>
          </a:xfrm>
        </p:grpSpPr>
        <p:sp>
          <p:nvSpPr>
            <p:cNvPr id="580" name="Google Shape;580;p22"/>
            <p:cNvSpPr/>
            <p:nvPr/>
          </p:nvSpPr>
          <p:spPr>
            <a:xfrm>
              <a:off x="1705525" y="867425"/>
              <a:ext cx="4279900" cy="4304300"/>
            </a:xfrm>
            <a:custGeom>
              <a:avLst/>
              <a:gdLst/>
              <a:ahLst/>
              <a:cxnLst/>
              <a:rect l="l" t="t" r="r" b="b"/>
              <a:pathLst>
                <a:path w="171196" h="172172" extrusionOk="0">
                  <a:moveTo>
                    <a:pt x="6003" y="0"/>
                  </a:moveTo>
                  <a:lnTo>
                    <a:pt x="1" y="142301"/>
                  </a:lnTo>
                  <a:lnTo>
                    <a:pt x="23188" y="166216"/>
                  </a:lnTo>
                  <a:lnTo>
                    <a:pt x="164216" y="172172"/>
                  </a:lnTo>
                  <a:lnTo>
                    <a:pt x="171196" y="6979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634950" y="796850"/>
              <a:ext cx="4280300" cy="4303925"/>
            </a:xfrm>
            <a:custGeom>
              <a:avLst/>
              <a:gdLst/>
              <a:ahLst/>
              <a:cxnLst/>
              <a:rect l="l" t="t" r="r" b="b"/>
              <a:pathLst>
                <a:path w="171212" h="172157" extrusionOk="0">
                  <a:moveTo>
                    <a:pt x="6019" y="0"/>
                  </a:moveTo>
                  <a:lnTo>
                    <a:pt x="1" y="142285"/>
                  </a:lnTo>
                  <a:lnTo>
                    <a:pt x="23188" y="166217"/>
                  </a:lnTo>
                  <a:lnTo>
                    <a:pt x="164232" y="172157"/>
                  </a:lnTo>
                  <a:lnTo>
                    <a:pt x="171211" y="6964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F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634950" y="4353975"/>
              <a:ext cx="604125" cy="598300"/>
            </a:xfrm>
            <a:custGeom>
              <a:avLst/>
              <a:gdLst/>
              <a:ahLst/>
              <a:cxnLst/>
              <a:rect l="l" t="t" r="r" b="b"/>
              <a:pathLst>
                <a:path w="24165" h="23932" extrusionOk="0">
                  <a:moveTo>
                    <a:pt x="1" y="0"/>
                  </a:moveTo>
                  <a:lnTo>
                    <a:pt x="23188" y="23932"/>
                  </a:lnTo>
                  <a:lnTo>
                    <a:pt x="24165" y="10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8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3242625" y="544050"/>
              <a:ext cx="2087675" cy="529675"/>
            </a:xfrm>
            <a:custGeom>
              <a:avLst/>
              <a:gdLst/>
              <a:ahLst/>
              <a:cxnLst/>
              <a:rect l="l" t="t" r="r" b="b"/>
              <a:pathLst>
                <a:path w="83507" h="21187" extrusionOk="0">
                  <a:moveTo>
                    <a:pt x="1346" y="0"/>
                  </a:moveTo>
                  <a:cubicBezTo>
                    <a:pt x="1113" y="1256"/>
                    <a:pt x="726" y="2590"/>
                    <a:pt x="648" y="3257"/>
                  </a:cubicBezTo>
                  <a:cubicBezTo>
                    <a:pt x="105" y="7817"/>
                    <a:pt x="-96" y="12423"/>
                    <a:pt x="43" y="16999"/>
                  </a:cubicBezTo>
                  <a:lnTo>
                    <a:pt x="83423" y="21186"/>
                  </a:lnTo>
                  <a:cubicBezTo>
                    <a:pt x="83423" y="17386"/>
                    <a:pt x="83423" y="13571"/>
                    <a:pt x="83500" y="9771"/>
                  </a:cubicBezTo>
                  <a:cubicBezTo>
                    <a:pt x="83547" y="8081"/>
                    <a:pt x="83330" y="6002"/>
                    <a:pt x="83469" y="4126"/>
                  </a:cubicBezTo>
                  <a:lnTo>
                    <a:pt x="1346" y="0"/>
                  </a:lnTo>
                  <a:close/>
                </a:path>
              </a:pathLst>
            </a:custGeom>
            <a:solidFill>
              <a:srgbClr val="8C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">
  <p:cSld name="TITLE_AND_BODY_2_1">
    <p:bg>
      <p:bgPr>
        <a:solidFill>
          <a:srgbClr val="CBEDFD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"/>
          <p:cNvSpPr txBox="1">
            <a:spLocks noGrp="1"/>
          </p:cNvSpPr>
          <p:nvPr>
            <p:ph type="title"/>
          </p:nvPr>
        </p:nvSpPr>
        <p:spPr>
          <a:xfrm>
            <a:off x="311700" y="103750"/>
            <a:ext cx="449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586" name="Google Shape;586;p23"/>
          <p:cNvSpPr txBox="1">
            <a:spLocks noGrp="1"/>
          </p:cNvSpPr>
          <p:nvPr>
            <p:ph type="body" idx="1"/>
          </p:nvPr>
        </p:nvSpPr>
        <p:spPr>
          <a:xfrm>
            <a:off x="311700" y="974475"/>
            <a:ext cx="439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8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587" name="Google Shape;587;p23"/>
          <p:cNvSpPr/>
          <p:nvPr/>
        </p:nvSpPr>
        <p:spPr>
          <a:xfrm>
            <a:off x="5503325" y="-47975"/>
            <a:ext cx="1017300" cy="52299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3"/>
          <p:cNvSpPr/>
          <p:nvPr/>
        </p:nvSpPr>
        <p:spPr>
          <a:xfrm>
            <a:off x="6520625" y="-47975"/>
            <a:ext cx="2667600" cy="5229900"/>
          </a:xfrm>
          <a:prstGeom prst="rect">
            <a:avLst/>
          </a:prstGeom>
          <a:solidFill>
            <a:srgbClr val="FFB8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3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3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1" name="Google Shape;591;p23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592" name="Google Shape;592;p23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8" name="Google Shape;618;p23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619" name="Google Shape;619;p23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620" name="Google Shape;620;p23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9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bg>
      <p:bgPr>
        <a:solidFill>
          <a:srgbClr val="002664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4"/>
          <p:cNvSpPr txBox="1">
            <a:spLocks noGrp="1"/>
          </p:cNvSpPr>
          <p:nvPr>
            <p:ph type="body" idx="1"/>
          </p:nvPr>
        </p:nvSpPr>
        <p:spPr>
          <a:xfrm>
            <a:off x="5106125" y="1515813"/>
            <a:ext cx="3636000" cy="25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624" name="Google Shape;624;p24"/>
          <p:cNvSpPr/>
          <p:nvPr/>
        </p:nvSpPr>
        <p:spPr>
          <a:xfrm>
            <a:off x="-2592200" y="-632950"/>
            <a:ext cx="6305700" cy="6305700"/>
          </a:xfrm>
          <a:prstGeom prst="ellipse">
            <a:avLst/>
          </a:prstGeom>
          <a:solidFill>
            <a:srgbClr val="146C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4"/>
          <p:cNvSpPr txBox="1">
            <a:spLocks noGrp="1"/>
          </p:cNvSpPr>
          <p:nvPr>
            <p:ph type="title"/>
          </p:nvPr>
        </p:nvSpPr>
        <p:spPr>
          <a:xfrm>
            <a:off x="5094075" y="932888"/>
            <a:ext cx="36594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ublic Sans"/>
              <a:buNone/>
              <a:defRPr sz="2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626" name="Google Shape;626;p24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7" name="Google Shape;627;p24"/>
          <p:cNvGrpSpPr/>
          <p:nvPr/>
        </p:nvGrpSpPr>
        <p:grpSpPr>
          <a:xfrm>
            <a:off x="378150" y="257913"/>
            <a:ext cx="4350475" cy="4627675"/>
            <a:chOff x="1634950" y="544050"/>
            <a:chExt cx="4350475" cy="4627675"/>
          </a:xfrm>
        </p:grpSpPr>
        <p:sp>
          <p:nvSpPr>
            <p:cNvPr id="628" name="Google Shape;628;p24"/>
            <p:cNvSpPr/>
            <p:nvPr/>
          </p:nvSpPr>
          <p:spPr>
            <a:xfrm>
              <a:off x="1705525" y="867425"/>
              <a:ext cx="4279900" cy="4304300"/>
            </a:xfrm>
            <a:custGeom>
              <a:avLst/>
              <a:gdLst/>
              <a:ahLst/>
              <a:cxnLst/>
              <a:rect l="l" t="t" r="r" b="b"/>
              <a:pathLst>
                <a:path w="171196" h="172172" extrusionOk="0">
                  <a:moveTo>
                    <a:pt x="6003" y="0"/>
                  </a:moveTo>
                  <a:lnTo>
                    <a:pt x="1" y="142301"/>
                  </a:lnTo>
                  <a:lnTo>
                    <a:pt x="23188" y="166216"/>
                  </a:lnTo>
                  <a:lnTo>
                    <a:pt x="164216" y="172172"/>
                  </a:lnTo>
                  <a:lnTo>
                    <a:pt x="171196" y="6979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1634950" y="796850"/>
              <a:ext cx="4280300" cy="4303925"/>
            </a:xfrm>
            <a:custGeom>
              <a:avLst/>
              <a:gdLst/>
              <a:ahLst/>
              <a:cxnLst/>
              <a:rect l="l" t="t" r="r" b="b"/>
              <a:pathLst>
                <a:path w="171212" h="172157" extrusionOk="0">
                  <a:moveTo>
                    <a:pt x="6019" y="0"/>
                  </a:moveTo>
                  <a:lnTo>
                    <a:pt x="1" y="142285"/>
                  </a:lnTo>
                  <a:lnTo>
                    <a:pt x="23188" y="166217"/>
                  </a:lnTo>
                  <a:lnTo>
                    <a:pt x="164232" y="172157"/>
                  </a:lnTo>
                  <a:lnTo>
                    <a:pt x="171211" y="6964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F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634950" y="4353975"/>
              <a:ext cx="604125" cy="598300"/>
            </a:xfrm>
            <a:custGeom>
              <a:avLst/>
              <a:gdLst/>
              <a:ahLst/>
              <a:cxnLst/>
              <a:rect l="l" t="t" r="r" b="b"/>
              <a:pathLst>
                <a:path w="24165" h="23932" extrusionOk="0">
                  <a:moveTo>
                    <a:pt x="1" y="0"/>
                  </a:moveTo>
                  <a:lnTo>
                    <a:pt x="23188" y="23932"/>
                  </a:lnTo>
                  <a:lnTo>
                    <a:pt x="24165" y="10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8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3242625" y="544050"/>
              <a:ext cx="2087675" cy="529675"/>
            </a:xfrm>
            <a:custGeom>
              <a:avLst/>
              <a:gdLst/>
              <a:ahLst/>
              <a:cxnLst/>
              <a:rect l="l" t="t" r="r" b="b"/>
              <a:pathLst>
                <a:path w="83507" h="21187" extrusionOk="0">
                  <a:moveTo>
                    <a:pt x="1346" y="0"/>
                  </a:moveTo>
                  <a:cubicBezTo>
                    <a:pt x="1113" y="1256"/>
                    <a:pt x="726" y="2590"/>
                    <a:pt x="648" y="3257"/>
                  </a:cubicBezTo>
                  <a:cubicBezTo>
                    <a:pt x="105" y="7817"/>
                    <a:pt x="-96" y="12423"/>
                    <a:pt x="43" y="16999"/>
                  </a:cubicBezTo>
                  <a:lnTo>
                    <a:pt x="83423" y="21186"/>
                  </a:lnTo>
                  <a:cubicBezTo>
                    <a:pt x="83423" y="17386"/>
                    <a:pt x="83423" y="13571"/>
                    <a:pt x="83500" y="9771"/>
                  </a:cubicBezTo>
                  <a:cubicBezTo>
                    <a:pt x="83547" y="8081"/>
                    <a:pt x="83330" y="6002"/>
                    <a:pt x="83469" y="4126"/>
                  </a:cubicBezTo>
                  <a:lnTo>
                    <a:pt x="1346" y="0"/>
                  </a:lnTo>
                  <a:close/>
                </a:path>
              </a:pathLst>
            </a:custGeom>
            <a:solidFill>
              <a:srgbClr val="8C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2" name="Google Shape;632;p24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3" name="Google Shape;633;p24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634" name="Google Shape;634;p24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0" name="Google Shape;660;p24"/>
          <p:cNvSpPr txBox="1">
            <a:spLocks noGrp="1"/>
          </p:cNvSpPr>
          <p:nvPr>
            <p:ph type="body" idx="2"/>
          </p:nvPr>
        </p:nvSpPr>
        <p:spPr>
          <a:xfrm>
            <a:off x="1368450" y="1658413"/>
            <a:ext cx="11574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1" name="Google Shape;661;p24"/>
          <p:cNvSpPr txBox="1">
            <a:spLocks noGrp="1"/>
          </p:cNvSpPr>
          <p:nvPr>
            <p:ph type="body" idx="3"/>
          </p:nvPr>
        </p:nvSpPr>
        <p:spPr>
          <a:xfrm>
            <a:off x="3299240" y="1658413"/>
            <a:ext cx="11574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body" idx="4"/>
          </p:nvPr>
        </p:nvSpPr>
        <p:spPr>
          <a:xfrm>
            <a:off x="1368450" y="2731488"/>
            <a:ext cx="11574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3" name="Google Shape;663;p24"/>
          <p:cNvSpPr txBox="1">
            <a:spLocks noGrp="1"/>
          </p:cNvSpPr>
          <p:nvPr>
            <p:ph type="body" idx="5"/>
          </p:nvPr>
        </p:nvSpPr>
        <p:spPr>
          <a:xfrm>
            <a:off x="3299240" y="2731488"/>
            <a:ext cx="11574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4" name="Google Shape;664;p24"/>
          <p:cNvSpPr>
            <a:spLocks noGrp="1"/>
          </p:cNvSpPr>
          <p:nvPr>
            <p:ph type="pic" idx="6"/>
          </p:nvPr>
        </p:nvSpPr>
        <p:spPr>
          <a:xfrm>
            <a:off x="850025" y="1838425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5" name="Google Shape;665;p24"/>
          <p:cNvSpPr>
            <a:spLocks noGrp="1"/>
          </p:cNvSpPr>
          <p:nvPr>
            <p:ph type="pic" idx="7"/>
          </p:nvPr>
        </p:nvSpPr>
        <p:spPr>
          <a:xfrm>
            <a:off x="850025" y="2911500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6" name="Google Shape;666;p24"/>
          <p:cNvSpPr>
            <a:spLocks noGrp="1"/>
          </p:cNvSpPr>
          <p:nvPr>
            <p:ph type="pic" idx="8"/>
          </p:nvPr>
        </p:nvSpPr>
        <p:spPr>
          <a:xfrm>
            <a:off x="2771325" y="2911500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7" name="Google Shape;667;p24"/>
          <p:cNvSpPr>
            <a:spLocks noGrp="1"/>
          </p:cNvSpPr>
          <p:nvPr>
            <p:ph type="pic" idx="9"/>
          </p:nvPr>
        </p:nvSpPr>
        <p:spPr>
          <a:xfrm>
            <a:off x="2771325" y="1838425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8" name="Google Shape;668;p24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669" name="Google Shape;669;p24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670" name="Google Shape;670;p24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4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">
  <p:cSld name="TITLE_AND_BODY_1_1_1">
    <p:bg>
      <p:bgPr>
        <a:solidFill>
          <a:srgbClr val="D7153A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5"/>
          <p:cNvSpPr/>
          <p:nvPr/>
        </p:nvSpPr>
        <p:spPr>
          <a:xfrm>
            <a:off x="4617610" y="-647727"/>
            <a:ext cx="1413300" cy="1413600"/>
          </a:xfrm>
          <a:prstGeom prst="ellipse">
            <a:avLst/>
          </a:prstGeom>
          <a:noFill/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5"/>
          <p:cNvSpPr/>
          <p:nvPr/>
        </p:nvSpPr>
        <p:spPr>
          <a:xfrm>
            <a:off x="4126675" y="-1138925"/>
            <a:ext cx="2394900" cy="2396700"/>
          </a:xfrm>
          <a:prstGeom prst="ellipse">
            <a:avLst/>
          </a:prstGeom>
          <a:noFill/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5"/>
          <p:cNvSpPr/>
          <p:nvPr/>
        </p:nvSpPr>
        <p:spPr>
          <a:xfrm>
            <a:off x="4578248" y="718706"/>
            <a:ext cx="3766558" cy="3766558"/>
          </a:xfrm>
          <a:custGeom>
            <a:avLst/>
            <a:gdLst/>
            <a:ahLst/>
            <a:cxnLst/>
            <a:rect l="l" t="t" r="r" b="b"/>
            <a:pathLst>
              <a:path w="175802" h="175802" extrusionOk="0">
                <a:moveTo>
                  <a:pt x="166341" y="0"/>
                </a:moveTo>
                <a:lnTo>
                  <a:pt x="0" y="9461"/>
                </a:lnTo>
                <a:lnTo>
                  <a:pt x="9461" y="175801"/>
                </a:lnTo>
                <a:lnTo>
                  <a:pt x="175801" y="166341"/>
                </a:lnTo>
                <a:lnTo>
                  <a:pt x="166341" y="0"/>
                </a:lnTo>
                <a:close/>
              </a:path>
            </a:pathLst>
          </a:custGeom>
          <a:solidFill>
            <a:srgbClr val="FFB8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5"/>
          <p:cNvSpPr>
            <a:spLocks noGrp="1"/>
          </p:cNvSpPr>
          <p:nvPr>
            <p:ph type="pic" idx="2"/>
          </p:nvPr>
        </p:nvSpPr>
        <p:spPr>
          <a:xfrm rot="-190260">
            <a:off x="4617297" y="740202"/>
            <a:ext cx="3563156" cy="3591994"/>
          </a:xfrm>
          <a:prstGeom prst="rect">
            <a:avLst/>
          </a:prstGeom>
          <a:noFill/>
          <a:ln>
            <a:noFill/>
          </a:ln>
        </p:spPr>
      </p:sp>
      <p:sp>
        <p:nvSpPr>
          <p:cNvPr id="677" name="Google Shape;677;p25"/>
          <p:cNvSpPr txBox="1">
            <a:spLocks noGrp="1"/>
          </p:cNvSpPr>
          <p:nvPr>
            <p:ph type="body" idx="1"/>
          </p:nvPr>
        </p:nvSpPr>
        <p:spPr>
          <a:xfrm>
            <a:off x="385825" y="1515813"/>
            <a:ext cx="3636000" cy="25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678" name="Google Shape;678;p25"/>
          <p:cNvSpPr txBox="1">
            <a:spLocks noGrp="1"/>
          </p:cNvSpPr>
          <p:nvPr>
            <p:ph type="title"/>
          </p:nvPr>
        </p:nvSpPr>
        <p:spPr>
          <a:xfrm>
            <a:off x="373775" y="932888"/>
            <a:ext cx="36594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ublic Sans"/>
              <a:buNone/>
              <a:defRPr sz="2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679" name="Google Shape;679;p25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5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rgbClr val="D7153A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rgbClr val="D7153A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rgbClr val="D7153A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rgbClr val="D7153A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rgbClr val="D7153A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rgbClr val="D7153A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rgbClr val="D7153A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rgbClr val="D7153A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rgbClr val="D7153A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1" name="Google Shape;681;p25"/>
          <p:cNvSpPr/>
          <p:nvPr/>
        </p:nvSpPr>
        <p:spPr>
          <a:xfrm>
            <a:off x="300400" y="3982450"/>
            <a:ext cx="441300" cy="441300"/>
          </a:xfrm>
          <a:prstGeom prst="ellipse">
            <a:avLst/>
          </a:prstGeom>
          <a:solidFill>
            <a:srgbClr val="FFE6EA"/>
          </a:solidFill>
          <a:ln w="114300" cap="flat" cmpd="sng">
            <a:solidFill>
              <a:srgbClr val="FFB8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5"/>
          <p:cNvSpPr/>
          <p:nvPr/>
        </p:nvSpPr>
        <p:spPr>
          <a:xfrm>
            <a:off x="917338" y="4474100"/>
            <a:ext cx="279000" cy="27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5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684" name="Google Shape;684;p25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685" name="Google Shape;685;p25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25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712" name="Google Shape;712;p25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2">
  <p:cSld name="TITLE_AND_BODY_1_1_1_2">
    <p:bg>
      <p:bgPr>
        <a:solidFill>
          <a:srgbClr val="FFB8C1"/>
        </a:solidFill>
        <a:effectLst/>
      </p:bgPr>
    </p:bg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6"/>
          <p:cNvSpPr/>
          <p:nvPr/>
        </p:nvSpPr>
        <p:spPr>
          <a:xfrm>
            <a:off x="4617610" y="-647727"/>
            <a:ext cx="1413300" cy="1413600"/>
          </a:xfrm>
          <a:prstGeom prst="ellipse">
            <a:avLst/>
          </a:prstGeom>
          <a:noFill/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6"/>
          <p:cNvSpPr/>
          <p:nvPr/>
        </p:nvSpPr>
        <p:spPr>
          <a:xfrm>
            <a:off x="4126675" y="-1138925"/>
            <a:ext cx="2394900" cy="2396700"/>
          </a:xfrm>
          <a:prstGeom prst="ellipse">
            <a:avLst/>
          </a:prstGeom>
          <a:noFill/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6"/>
          <p:cNvSpPr>
            <a:spLocks noGrp="1"/>
          </p:cNvSpPr>
          <p:nvPr>
            <p:ph type="pic" idx="2"/>
          </p:nvPr>
        </p:nvSpPr>
        <p:spPr>
          <a:xfrm>
            <a:off x="4346525" y="-882575"/>
            <a:ext cx="6763800" cy="6763800"/>
          </a:xfrm>
          <a:prstGeom prst="ellipse">
            <a:avLst/>
          </a:prstGeom>
          <a:solidFill>
            <a:srgbClr val="FFB8C1"/>
          </a:solidFill>
          <a:ln>
            <a:noFill/>
          </a:ln>
        </p:spPr>
      </p:sp>
      <p:sp>
        <p:nvSpPr>
          <p:cNvPr id="718" name="Google Shape;718;p26"/>
          <p:cNvSpPr txBox="1">
            <a:spLocks noGrp="1"/>
          </p:cNvSpPr>
          <p:nvPr>
            <p:ph type="body" idx="1"/>
          </p:nvPr>
        </p:nvSpPr>
        <p:spPr>
          <a:xfrm>
            <a:off x="385825" y="1515813"/>
            <a:ext cx="3636000" cy="25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719" name="Google Shape;719;p26"/>
          <p:cNvSpPr txBox="1">
            <a:spLocks noGrp="1"/>
          </p:cNvSpPr>
          <p:nvPr>
            <p:ph type="title"/>
          </p:nvPr>
        </p:nvSpPr>
        <p:spPr>
          <a:xfrm>
            <a:off x="373775" y="932888"/>
            <a:ext cx="36594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ublic Sans"/>
              <a:buNone/>
              <a:defRPr sz="25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720" name="Google Shape;720;p26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6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22" name="Google Shape;722;p26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723" name="Google Shape;723;p26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" name="Google Shape;749;p26"/>
          <p:cNvSpPr/>
          <p:nvPr/>
        </p:nvSpPr>
        <p:spPr>
          <a:xfrm>
            <a:off x="4764450" y="4417500"/>
            <a:ext cx="1182300" cy="1182300"/>
          </a:xfrm>
          <a:prstGeom prst="ellipse">
            <a:avLst/>
          </a:prstGeom>
          <a:solidFill>
            <a:srgbClr val="FFE6EA"/>
          </a:solidFill>
          <a:ln w="114300" cap="flat" cmpd="sng">
            <a:solidFill>
              <a:srgbClr val="FFB8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6"/>
          <p:cNvSpPr/>
          <p:nvPr/>
        </p:nvSpPr>
        <p:spPr>
          <a:xfrm>
            <a:off x="3134388" y="5881225"/>
            <a:ext cx="279000" cy="27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6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752" name="Google Shape;752;p26"/>
          <p:cNvGrpSpPr/>
          <p:nvPr/>
        </p:nvGrpSpPr>
        <p:grpSpPr>
          <a:xfrm>
            <a:off x="-2339700" y="4237738"/>
            <a:ext cx="4350475" cy="4627675"/>
            <a:chOff x="1634950" y="544050"/>
            <a:chExt cx="4350475" cy="4627675"/>
          </a:xfrm>
        </p:grpSpPr>
        <p:sp>
          <p:nvSpPr>
            <p:cNvPr id="753" name="Google Shape;753;p26"/>
            <p:cNvSpPr/>
            <p:nvPr/>
          </p:nvSpPr>
          <p:spPr>
            <a:xfrm>
              <a:off x="1705525" y="867425"/>
              <a:ext cx="4279900" cy="4304300"/>
            </a:xfrm>
            <a:custGeom>
              <a:avLst/>
              <a:gdLst/>
              <a:ahLst/>
              <a:cxnLst/>
              <a:rect l="l" t="t" r="r" b="b"/>
              <a:pathLst>
                <a:path w="171196" h="172172" extrusionOk="0">
                  <a:moveTo>
                    <a:pt x="6003" y="0"/>
                  </a:moveTo>
                  <a:lnTo>
                    <a:pt x="1" y="142301"/>
                  </a:lnTo>
                  <a:lnTo>
                    <a:pt x="23188" y="166216"/>
                  </a:lnTo>
                  <a:lnTo>
                    <a:pt x="164216" y="172172"/>
                  </a:lnTo>
                  <a:lnTo>
                    <a:pt x="171196" y="6979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1634950" y="796850"/>
              <a:ext cx="4280300" cy="4303925"/>
            </a:xfrm>
            <a:custGeom>
              <a:avLst/>
              <a:gdLst/>
              <a:ahLst/>
              <a:cxnLst/>
              <a:rect l="l" t="t" r="r" b="b"/>
              <a:pathLst>
                <a:path w="171212" h="172157" extrusionOk="0">
                  <a:moveTo>
                    <a:pt x="6019" y="0"/>
                  </a:moveTo>
                  <a:lnTo>
                    <a:pt x="1" y="142285"/>
                  </a:lnTo>
                  <a:lnTo>
                    <a:pt x="23188" y="166217"/>
                  </a:lnTo>
                  <a:lnTo>
                    <a:pt x="164232" y="172157"/>
                  </a:lnTo>
                  <a:lnTo>
                    <a:pt x="171211" y="6964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F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1634950" y="4353975"/>
              <a:ext cx="604125" cy="598300"/>
            </a:xfrm>
            <a:custGeom>
              <a:avLst/>
              <a:gdLst/>
              <a:ahLst/>
              <a:cxnLst/>
              <a:rect l="l" t="t" r="r" b="b"/>
              <a:pathLst>
                <a:path w="24165" h="23932" extrusionOk="0">
                  <a:moveTo>
                    <a:pt x="1" y="0"/>
                  </a:moveTo>
                  <a:lnTo>
                    <a:pt x="23188" y="23932"/>
                  </a:lnTo>
                  <a:lnTo>
                    <a:pt x="24165" y="10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8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3242625" y="544050"/>
              <a:ext cx="2087675" cy="529675"/>
            </a:xfrm>
            <a:custGeom>
              <a:avLst/>
              <a:gdLst/>
              <a:ahLst/>
              <a:cxnLst/>
              <a:rect l="l" t="t" r="r" b="b"/>
              <a:pathLst>
                <a:path w="83507" h="21187" extrusionOk="0">
                  <a:moveTo>
                    <a:pt x="1346" y="0"/>
                  </a:moveTo>
                  <a:cubicBezTo>
                    <a:pt x="1113" y="1256"/>
                    <a:pt x="726" y="2590"/>
                    <a:pt x="648" y="3257"/>
                  </a:cubicBezTo>
                  <a:cubicBezTo>
                    <a:pt x="105" y="7817"/>
                    <a:pt x="-96" y="12423"/>
                    <a:pt x="43" y="16999"/>
                  </a:cubicBezTo>
                  <a:lnTo>
                    <a:pt x="83423" y="21186"/>
                  </a:lnTo>
                  <a:cubicBezTo>
                    <a:pt x="83423" y="17386"/>
                    <a:pt x="83423" y="13571"/>
                    <a:pt x="83500" y="9771"/>
                  </a:cubicBezTo>
                  <a:cubicBezTo>
                    <a:pt x="83547" y="8081"/>
                    <a:pt x="83330" y="6002"/>
                    <a:pt x="83469" y="4126"/>
                  </a:cubicBezTo>
                  <a:lnTo>
                    <a:pt x="1346" y="0"/>
                  </a:lnTo>
                  <a:close/>
                </a:path>
              </a:pathLst>
            </a:custGeom>
            <a:solidFill>
              <a:srgbClr val="8C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1">
  <p:cSld name="TITLE_AND_BODY_1_1_1_1">
    <p:bg>
      <p:bgPr>
        <a:solidFill>
          <a:srgbClr val="FFE6EA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7"/>
          <p:cNvSpPr/>
          <p:nvPr/>
        </p:nvSpPr>
        <p:spPr>
          <a:xfrm>
            <a:off x="2910835" y="-683727"/>
            <a:ext cx="1413300" cy="1413600"/>
          </a:xfrm>
          <a:prstGeom prst="ellipse">
            <a:avLst/>
          </a:prstGeom>
          <a:noFill/>
          <a:ln w="152400" cap="flat" cmpd="sng">
            <a:solidFill>
              <a:srgbClr val="FFB8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7"/>
          <p:cNvSpPr/>
          <p:nvPr/>
        </p:nvSpPr>
        <p:spPr>
          <a:xfrm>
            <a:off x="2419900" y="-1174925"/>
            <a:ext cx="2394900" cy="2396700"/>
          </a:xfrm>
          <a:prstGeom prst="ellipse">
            <a:avLst/>
          </a:prstGeom>
          <a:noFill/>
          <a:ln w="152400" cap="flat" cmpd="sng">
            <a:solidFill>
              <a:srgbClr val="FFB8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27"/>
          <p:cNvGrpSpPr/>
          <p:nvPr/>
        </p:nvGrpSpPr>
        <p:grpSpPr>
          <a:xfrm>
            <a:off x="385567" y="515182"/>
            <a:ext cx="3635801" cy="3932239"/>
            <a:chOff x="1584550" y="373050"/>
            <a:chExt cx="4451275" cy="4814200"/>
          </a:xfrm>
        </p:grpSpPr>
        <p:sp>
          <p:nvSpPr>
            <p:cNvPr id="761" name="Google Shape;761;p27"/>
            <p:cNvSpPr/>
            <p:nvPr/>
          </p:nvSpPr>
          <p:spPr>
            <a:xfrm>
              <a:off x="1655900" y="776300"/>
              <a:ext cx="4379925" cy="4410950"/>
            </a:xfrm>
            <a:custGeom>
              <a:avLst/>
              <a:gdLst/>
              <a:ahLst/>
              <a:cxnLst/>
              <a:rect l="l" t="t" r="r" b="b"/>
              <a:pathLst>
                <a:path w="175197" h="176438" extrusionOk="0">
                  <a:moveTo>
                    <a:pt x="166046" y="0"/>
                  </a:moveTo>
                  <a:lnTo>
                    <a:pt x="1" y="10361"/>
                  </a:lnTo>
                  <a:lnTo>
                    <a:pt x="10376" y="176437"/>
                  </a:lnTo>
                  <a:lnTo>
                    <a:pt x="156616" y="167287"/>
                  </a:lnTo>
                  <a:lnTo>
                    <a:pt x="175197" y="146209"/>
                  </a:lnTo>
                  <a:lnTo>
                    <a:pt x="166046" y="0"/>
                  </a:lnTo>
                  <a:close/>
                </a:path>
              </a:pathLst>
            </a:custGeom>
            <a:solidFill>
              <a:srgbClr val="BFC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1584550" y="704950"/>
              <a:ext cx="4380325" cy="4410950"/>
            </a:xfrm>
            <a:custGeom>
              <a:avLst/>
              <a:gdLst/>
              <a:ahLst/>
              <a:cxnLst/>
              <a:rect l="l" t="t" r="r" b="b"/>
              <a:pathLst>
                <a:path w="175213" h="176438" extrusionOk="0">
                  <a:moveTo>
                    <a:pt x="166077" y="1"/>
                  </a:moveTo>
                  <a:lnTo>
                    <a:pt x="1" y="10392"/>
                  </a:lnTo>
                  <a:lnTo>
                    <a:pt x="10392" y="176438"/>
                  </a:lnTo>
                  <a:lnTo>
                    <a:pt x="156617" y="167287"/>
                  </a:lnTo>
                  <a:lnTo>
                    <a:pt x="175213" y="146209"/>
                  </a:lnTo>
                  <a:lnTo>
                    <a:pt x="1660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5468925" y="4360175"/>
              <a:ext cx="495950" cy="526950"/>
            </a:xfrm>
            <a:custGeom>
              <a:avLst/>
              <a:gdLst/>
              <a:ahLst/>
              <a:cxnLst/>
              <a:rect l="l" t="t" r="r" b="b"/>
              <a:pathLst>
                <a:path w="19838" h="21078" extrusionOk="0">
                  <a:moveTo>
                    <a:pt x="19838" y="0"/>
                  </a:moveTo>
                  <a:lnTo>
                    <a:pt x="1" y="1241"/>
                  </a:lnTo>
                  <a:lnTo>
                    <a:pt x="1242" y="21078"/>
                  </a:lnTo>
                  <a:lnTo>
                    <a:pt x="1983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1759050" y="373050"/>
              <a:ext cx="506800" cy="1808825"/>
            </a:xfrm>
            <a:custGeom>
              <a:avLst/>
              <a:gdLst/>
              <a:ahLst/>
              <a:cxnLst/>
              <a:rect l="l" t="t" r="r" b="b"/>
              <a:pathLst>
                <a:path w="20272" h="72353" extrusionOk="0">
                  <a:moveTo>
                    <a:pt x="17107" y="0"/>
                  </a:moveTo>
                  <a:cubicBezTo>
                    <a:pt x="16061" y="391"/>
                    <a:pt x="14540" y="415"/>
                    <a:pt x="13285" y="415"/>
                  </a:cubicBezTo>
                  <a:cubicBezTo>
                    <a:pt x="13110" y="415"/>
                    <a:pt x="12940" y="415"/>
                    <a:pt x="12778" y="415"/>
                  </a:cubicBezTo>
                  <a:cubicBezTo>
                    <a:pt x="12394" y="415"/>
                    <a:pt x="12050" y="417"/>
                    <a:pt x="11772" y="435"/>
                  </a:cubicBezTo>
                  <a:cubicBezTo>
                    <a:pt x="7863" y="698"/>
                    <a:pt x="3939" y="931"/>
                    <a:pt x="0" y="1024"/>
                  </a:cubicBezTo>
                  <a:lnTo>
                    <a:pt x="3149" y="72353"/>
                  </a:lnTo>
                  <a:cubicBezTo>
                    <a:pt x="4239" y="72137"/>
                    <a:pt x="5361" y="72080"/>
                    <a:pt x="6495" y="72080"/>
                  </a:cubicBezTo>
                  <a:cubicBezTo>
                    <a:pt x="7788" y="72080"/>
                    <a:pt x="9098" y="72154"/>
                    <a:pt x="10394" y="72154"/>
                  </a:cubicBezTo>
                  <a:cubicBezTo>
                    <a:pt x="10741" y="72154"/>
                    <a:pt x="11087" y="72149"/>
                    <a:pt x="11431" y="72135"/>
                  </a:cubicBezTo>
                  <a:cubicBezTo>
                    <a:pt x="13524" y="72042"/>
                    <a:pt x="15587" y="71624"/>
                    <a:pt x="17681" y="71515"/>
                  </a:cubicBezTo>
                  <a:cubicBezTo>
                    <a:pt x="18143" y="71487"/>
                    <a:pt x="18696" y="71441"/>
                    <a:pt x="19244" y="71441"/>
                  </a:cubicBezTo>
                  <a:cubicBezTo>
                    <a:pt x="19597" y="71441"/>
                    <a:pt x="19949" y="71460"/>
                    <a:pt x="20271" y="71515"/>
                  </a:cubicBezTo>
                  <a:lnTo>
                    <a:pt x="1710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" name="Google Shape;765;p27"/>
          <p:cNvSpPr txBox="1">
            <a:spLocks noGrp="1"/>
          </p:cNvSpPr>
          <p:nvPr>
            <p:ph type="body" idx="1"/>
          </p:nvPr>
        </p:nvSpPr>
        <p:spPr>
          <a:xfrm>
            <a:off x="385825" y="1515813"/>
            <a:ext cx="3636000" cy="25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8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766" name="Google Shape;766;p27"/>
          <p:cNvSpPr txBox="1">
            <a:spLocks noGrp="1"/>
          </p:cNvSpPr>
          <p:nvPr>
            <p:ph type="title"/>
          </p:nvPr>
        </p:nvSpPr>
        <p:spPr>
          <a:xfrm>
            <a:off x="373775" y="932888"/>
            <a:ext cx="36594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500"/>
              <a:buFont typeface="Public Sans"/>
              <a:buNone/>
              <a:defRPr sz="25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767" name="Google Shape;767;p27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7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9" name="Google Shape;769;p27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770" name="Google Shape;770;p27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27"/>
          <p:cNvSpPr/>
          <p:nvPr/>
        </p:nvSpPr>
        <p:spPr>
          <a:xfrm>
            <a:off x="3134600" y="4492275"/>
            <a:ext cx="441300" cy="441300"/>
          </a:xfrm>
          <a:prstGeom prst="ellipse">
            <a:avLst/>
          </a:prstGeom>
          <a:solidFill>
            <a:srgbClr val="FFE6EA"/>
          </a:solidFill>
          <a:ln w="114300" cap="flat" cmpd="sng">
            <a:solidFill>
              <a:srgbClr val="FFB8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7"/>
          <p:cNvSpPr/>
          <p:nvPr/>
        </p:nvSpPr>
        <p:spPr>
          <a:xfrm>
            <a:off x="3968938" y="4760000"/>
            <a:ext cx="279000" cy="27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7"/>
          <p:cNvSpPr>
            <a:spLocks noGrp="1"/>
          </p:cNvSpPr>
          <p:nvPr>
            <p:ph type="pic" idx="2"/>
          </p:nvPr>
        </p:nvSpPr>
        <p:spPr>
          <a:xfrm>
            <a:off x="4611032" y="88830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99" name="Google Shape;799;p27"/>
          <p:cNvSpPr>
            <a:spLocks noGrp="1"/>
          </p:cNvSpPr>
          <p:nvPr>
            <p:ph type="pic" idx="3"/>
          </p:nvPr>
        </p:nvSpPr>
        <p:spPr>
          <a:xfrm>
            <a:off x="6045907" y="88830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00" name="Google Shape;800;p27"/>
          <p:cNvSpPr>
            <a:spLocks noGrp="1"/>
          </p:cNvSpPr>
          <p:nvPr>
            <p:ph type="pic" idx="4"/>
          </p:nvPr>
        </p:nvSpPr>
        <p:spPr>
          <a:xfrm>
            <a:off x="7480782" y="88830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01" name="Google Shape;801;p27"/>
          <p:cNvSpPr>
            <a:spLocks noGrp="1"/>
          </p:cNvSpPr>
          <p:nvPr>
            <p:ph type="pic" idx="5"/>
          </p:nvPr>
        </p:nvSpPr>
        <p:spPr>
          <a:xfrm>
            <a:off x="4611032" y="2732825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02" name="Google Shape;802;p27"/>
          <p:cNvSpPr>
            <a:spLocks noGrp="1"/>
          </p:cNvSpPr>
          <p:nvPr>
            <p:ph type="pic" idx="6"/>
          </p:nvPr>
        </p:nvSpPr>
        <p:spPr>
          <a:xfrm>
            <a:off x="6045907" y="2732825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03" name="Google Shape;803;p27"/>
          <p:cNvSpPr>
            <a:spLocks noGrp="1"/>
          </p:cNvSpPr>
          <p:nvPr>
            <p:ph type="pic" idx="7"/>
          </p:nvPr>
        </p:nvSpPr>
        <p:spPr>
          <a:xfrm>
            <a:off x="7480782" y="2732825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04" name="Google Shape;804;p27"/>
          <p:cNvSpPr txBox="1">
            <a:spLocks noGrp="1"/>
          </p:cNvSpPr>
          <p:nvPr>
            <p:ph type="body" idx="8"/>
          </p:nvPr>
        </p:nvSpPr>
        <p:spPr>
          <a:xfrm>
            <a:off x="4611044" y="2248713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05" name="Google Shape;805;p27"/>
          <p:cNvSpPr txBox="1">
            <a:spLocks noGrp="1"/>
          </p:cNvSpPr>
          <p:nvPr>
            <p:ph type="body" idx="9"/>
          </p:nvPr>
        </p:nvSpPr>
        <p:spPr>
          <a:xfrm>
            <a:off x="6045919" y="2248713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06" name="Google Shape;806;p27"/>
          <p:cNvSpPr txBox="1">
            <a:spLocks noGrp="1"/>
          </p:cNvSpPr>
          <p:nvPr>
            <p:ph type="body" idx="13"/>
          </p:nvPr>
        </p:nvSpPr>
        <p:spPr>
          <a:xfrm>
            <a:off x="7480794" y="2248713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07" name="Google Shape;807;p27"/>
          <p:cNvSpPr txBox="1">
            <a:spLocks noGrp="1"/>
          </p:cNvSpPr>
          <p:nvPr>
            <p:ph type="body" idx="14"/>
          </p:nvPr>
        </p:nvSpPr>
        <p:spPr>
          <a:xfrm>
            <a:off x="4611044" y="4093225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08" name="Google Shape;808;p27"/>
          <p:cNvSpPr txBox="1">
            <a:spLocks noGrp="1"/>
          </p:cNvSpPr>
          <p:nvPr>
            <p:ph type="body" idx="15"/>
          </p:nvPr>
        </p:nvSpPr>
        <p:spPr>
          <a:xfrm>
            <a:off x="6045919" y="4093225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09" name="Google Shape;809;p27"/>
          <p:cNvSpPr txBox="1">
            <a:spLocks noGrp="1"/>
          </p:cNvSpPr>
          <p:nvPr>
            <p:ph type="body" idx="16"/>
          </p:nvPr>
        </p:nvSpPr>
        <p:spPr>
          <a:xfrm>
            <a:off x="7480794" y="4093225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10" name="Google Shape;810;p27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811" name="Google Shape;811;p27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812" name="Google Shape;812;p27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 1 1">
  <p:cSld name="TITLE_AND_BODY_1_1_1_1_1">
    <p:bg>
      <p:bgPr>
        <a:solidFill>
          <a:srgbClr val="FFE6EA"/>
        </a:solid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8"/>
          <p:cNvSpPr/>
          <p:nvPr/>
        </p:nvSpPr>
        <p:spPr>
          <a:xfrm>
            <a:off x="2910835" y="-683727"/>
            <a:ext cx="1413300" cy="1413600"/>
          </a:xfrm>
          <a:prstGeom prst="ellipse">
            <a:avLst/>
          </a:prstGeom>
          <a:noFill/>
          <a:ln w="152400" cap="flat" cmpd="sng">
            <a:solidFill>
              <a:srgbClr val="FFB8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8"/>
          <p:cNvSpPr/>
          <p:nvPr/>
        </p:nvSpPr>
        <p:spPr>
          <a:xfrm>
            <a:off x="2419900" y="-1174925"/>
            <a:ext cx="2394900" cy="2396700"/>
          </a:xfrm>
          <a:prstGeom prst="ellipse">
            <a:avLst/>
          </a:prstGeom>
          <a:noFill/>
          <a:ln w="152400" cap="flat" cmpd="sng">
            <a:solidFill>
              <a:srgbClr val="FFB8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7" name="Google Shape;817;p28"/>
          <p:cNvGrpSpPr/>
          <p:nvPr/>
        </p:nvGrpSpPr>
        <p:grpSpPr>
          <a:xfrm flipH="1">
            <a:off x="4966742" y="672432"/>
            <a:ext cx="3635801" cy="3932239"/>
            <a:chOff x="1584550" y="373050"/>
            <a:chExt cx="4451275" cy="4814200"/>
          </a:xfrm>
        </p:grpSpPr>
        <p:sp>
          <p:nvSpPr>
            <p:cNvPr id="818" name="Google Shape;818;p28"/>
            <p:cNvSpPr/>
            <p:nvPr/>
          </p:nvSpPr>
          <p:spPr>
            <a:xfrm>
              <a:off x="1655900" y="776300"/>
              <a:ext cx="4379925" cy="4410950"/>
            </a:xfrm>
            <a:custGeom>
              <a:avLst/>
              <a:gdLst/>
              <a:ahLst/>
              <a:cxnLst/>
              <a:rect l="l" t="t" r="r" b="b"/>
              <a:pathLst>
                <a:path w="175197" h="176438" extrusionOk="0">
                  <a:moveTo>
                    <a:pt x="166046" y="0"/>
                  </a:moveTo>
                  <a:lnTo>
                    <a:pt x="1" y="10361"/>
                  </a:lnTo>
                  <a:lnTo>
                    <a:pt x="10376" y="176437"/>
                  </a:lnTo>
                  <a:lnTo>
                    <a:pt x="156616" y="167287"/>
                  </a:lnTo>
                  <a:lnTo>
                    <a:pt x="175197" y="146209"/>
                  </a:lnTo>
                  <a:lnTo>
                    <a:pt x="166046" y="0"/>
                  </a:lnTo>
                  <a:close/>
                </a:path>
              </a:pathLst>
            </a:custGeom>
            <a:solidFill>
              <a:srgbClr val="BFC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584550" y="704950"/>
              <a:ext cx="4380325" cy="4410950"/>
            </a:xfrm>
            <a:custGeom>
              <a:avLst/>
              <a:gdLst/>
              <a:ahLst/>
              <a:cxnLst/>
              <a:rect l="l" t="t" r="r" b="b"/>
              <a:pathLst>
                <a:path w="175213" h="176438" extrusionOk="0">
                  <a:moveTo>
                    <a:pt x="166077" y="1"/>
                  </a:moveTo>
                  <a:lnTo>
                    <a:pt x="1" y="10392"/>
                  </a:lnTo>
                  <a:lnTo>
                    <a:pt x="10392" y="176438"/>
                  </a:lnTo>
                  <a:lnTo>
                    <a:pt x="156617" y="167287"/>
                  </a:lnTo>
                  <a:lnTo>
                    <a:pt x="175213" y="146209"/>
                  </a:lnTo>
                  <a:lnTo>
                    <a:pt x="1660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5468925" y="4360175"/>
              <a:ext cx="495950" cy="526950"/>
            </a:xfrm>
            <a:custGeom>
              <a:avLst/>
              <a:gdLst/>
              <a:ahLst/>
              <a:cxnLst/>
              <a:rect l="l" t="t" r="r" b="b"/>
              <a:pathLst>
                <a:path w="19838" h="21078" extrusionOk="0">
                  <a:moveTo>
                    <a:pt x="19838" y="0"/>
                  </a:moveTo>
                  <a:lnTo>
                    <a:pt x="1" y="1241"/>
                  </a:lnTo>
                  <a:lnTo>
                    <a:pt x="1242" y="21078"/>
                  </a:lnTo>
                  <a:lnTo>
                    <a:pt x="1983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1759050" y="373050"/>
              <a:ext cx="506800" cy="1808825"/>
            </a:xfrm>
            <a:custGeom>
              <a:avLst/>
              <a:gdLst/>
              <a:ahLst/>
              <a:cxnLst/>
              <a:rect l="l" t="t" r="r" b="b"/>
              <a:pathLst>
                <a:path w="20272" h="72353" extrusionOk="0">
                  <a:moveTo>
                    <a:pt x="17107" y="0"/>
                  </a:moveTo>
                  <a:cubicBezTo>
                    <a:pt x="16061" y="391"/>
                    <a:pt x="14540" y="415"/>
                    <a:pt x="13285" y="415"/>
                  </a:cubicBezTo>
                  <a:cubicBezTo>
                    <a:pt x="13110" y="415"/>
                    <a:pt x="12940" y="415"/>
                    <a:pt x="12778" y="415"/>
                  </a:cubicBezTo>
                  <a:cubicBezTo>
                    <a:pt x="12394" y="415"/>
                    <a:pt x="12050" y="417"/>
                    <a:pt x="11772" y="435"/>
                  </a:cubicBezTo>
                  <a:cubicBezTo>
                    <a:pt x="7863" y="698"/>
                    <a:pt x="3939" y="931"/>
                    <a:pt x="0" y="1024"/>
                  </a:cubicBezTo>
                  <a:lnTo>
                    <a:pt x="3149" y="72353"/>
                  </a:lnTo>
                  <a:cubicBezTo>
                    <a:pt x="4239" y="72137"/>
                    <a:pt x="5361" y="72080"/>
                    <a:pt x="6495" y="72080"/>
                  </a:cubicBezTo>
                  <a:cubicBezTo>
                    <a:pt x="7788" y="72080"/>
                    <a:pt x="9098" y="72154"/>
                    <a:pt x="10394" y="72154"/>
                  </a:cubicBezTo>
                  <a:cubicBezTo>
                    <a:pt x="10741" y="72154"/>
                    <a:pt x="11087" y="72149"/>
                    <a:pt x="11431" y="72135"/>
                  </a:cubicBezTo>
                  <a:cubicBezTo>
                    <a:pt x="13524" y="72042"/>
                    <a:pt x="15587" y="71624"/>
                    <a:pt x="17681" y="71515"/>
                  </a:cubicBezTo>
                  <a:cubicBezTo>
                    <a:pt x="18143" y="71487"/>
                    <a:pt x="18696" y="71441"/>
                    <a:pt x="19244" y="71441"/>
                  </a:cubicBezTo>
                  <a:cubicBezTo>
                    <a:pt x="19597" y="71441"/>
                    <a:pt x="19949" y="71460"/>
                    <a:pt x="20271" y="71515"/>
                  </a:cubicBezTo>
                  <a:lnTo>
                    <a:pt x="1710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28"/>
          <p:cNvSpPr txBox="1">
            <a:spLocks noGrp="1"/>
          </p:cNvSpPr>
          <p:nvPr>
            <p:ph type="body" idx="1"/>
          </p:nvPr>
        </p:nvSpPr>
        <p:spPr>
          <a:xfrm>
            <a:off x="385825" y="1515813"/>
            <a:ext cx="3636000" cy="25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8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●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○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400"/>
              <a:buFont typeface="Public Sans"/>
              <a:buChar char="■"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23" name="Google Shape;823;p28"/>
          <p:cNvSpPr txBox="1">
            <a:spLocks noGrp="1"/>
          </p:cNvSpPr>
          <p:nvPr>
            <p:ph type="title"/>
          </p:nvPr>
        </p:nvSpPr>
        <p:spPr>
          <a:xfrm>
            <a:off x="373775" y="932888"/>
            <a:ext cx="36594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500"/>
              <a:buFont typeface="Public Sans"/>
              <a:buNone/>
              <a:defRPr sz="25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800"/>
              <a:buFont typeface="Public Sans"/>
              <a:buNone/>
              <a:defRPr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24" name="Google Shape;824;p28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8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26" name="Google Shape;826;p28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827" name="Google Shape;827;p28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28"/>
          <p:cNvSpPr/>
          <p:nvPr/>
        </p:nvSpPr>
        <p:spPr>
          <a:xfrm>
            <a:off x="3134600" y="4492275"/>
            <a:ext cx="441300" cy="441300"/>
          </a:xfrm>
          <a:prstGeom prst="ellipse">
            <a:avLst/>
          </a:prstGeom>
          <a:solidFill>
            <a:srgbClr val="FFE6EA"/>
          </a:solidFill>
          <a:ln w="114300" cap="flat" cmpd="sng">
            <a:solidFill>
              <a:srgbClr val="FFB8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8"/>
          <p:cNvSpPr/>
          <p:nvPr/>
        </p:nvSpPr>
        <p:spPr>
          <a:xfrm>
            <a:off x="3968938" y="4760000"/>
            <a:ext cx="279000" cy="27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8"/>
          <p:cNvSpPr>
            <a:spLocks noGrp="1"/>
          </p:cNvSpPr>
          <p:nvPr>
            <p:ph type="pic" idx="2"/>
          </p:nvPr>
        </p:nvSpPr>
        <p:spPr>
          <a:xfrm>
            <a:off x="4611032" y="88830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56" name="Google Shape;856;p28"/>
          <p:cNvSpPr>
            <a:spLocks noGrp="1"/>
          </p:cNvSpPr>
          <p:nvPr>
            <p:ph type="pic" idx="3"/>
          </p:nvPr>
        </p:nvSpPr>
        <p:spPr>
          <a:xfrm>
            <a:off x="6045907" y="88830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57" name="Google Shape;857;p28"/>
          <p:cNvSpPr>
            <a:spLocks noGrp="1"/>
          </p:cNvSpPr>
          <p:nvPr>
            <p:ph type="pic" idx="4"/>
          </p:nvPr>
        </p:nvSpPr>
        <p:spPr>
          <a:xfrm>
            <a:off x="7480782" y="88830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58" name="Google Shape;858;p28"/>
          <p:cNvSpPr>
            <a:spLocks noGrp="1"/>
          </p:cNvSpPr>
          <p:nvPr>
            <p:ph type="pic" idx="5"/>
          </p:nvPr>
        </p:nvSpPr>
        <p:spPr>
          <a:xfrm>
            <a:off x="4611032" y="2732825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59" name="Google Shape;859;p28"/>
          <p:cNvSpPr>
            <a:spLocks noGrp="1"/>
          </p:cNvSpPr>
          <p:nvPr>
            <p:ph type="pic" idx="6"/>
          </p:nvPr>
        </p:nvSpPr>
        <p:spPr>
          <a:xfrm>
            <a:off x="6045907" y="2732825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60" name="Google Shape;860;p28"/>
          <p:cNvSpPr>
            <a:spLocks noGrp="1"/>
          </p:cNvSpPr>
          <p:nvPr>
            <p:ph type="pic" idx="7"/>
          </p:nvPr>
        </p:nvSpPr>
        <p:spPr>
          <a:xfrm>
            <a:off x="7480782" y="2732825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61" name="Google Shape;861;p28"/>
          <p:cNvSpPr txBox="1">
            <a:spLocks noGrp="1"/>
          </p:cNvSpPr>
          <p:nvPr>
            <p:ph type="body" idx="8"/>
          </p:nvPr>
        </p:nvSpPr>
        <p:spPr>
          <a:xfrm>
            <a:off x="4611044" y="2248713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62" name="Google Shape;862;p28"/>
          <p:cNvSpPr txBox="1">
            <a:spLocks noGrp="1"/>
          </p:cNvSpPr>
          <p:nvPr>
            <p:ph type="body" idx="9"/>
          </p:nvPr>
        </p:nvSpPr>
        <p:spPr>
          <a:xfrm>
            <a:off x="6045919" y="2248713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63" name="Google Shape;863;p28"/>
          <p:cNvSpPr txBox="1">
            <a:spLocks noGrp="1"/>
          </p:cNvSpPr>
          <p:nvPr>
            <p:ph type="body" idx="13"/>
          </p:nvPr>
        </p:nvSpPr>
        <p:spPr>
          <a:xfrm>
            <a:off x="7480794" y="2248713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64" name="Google Shape;864;p28"/>
          <p:cNvSpPr txBox="1">
            <a:spLocks noGrp="1"/>
          </p:cNvSpPr>
          <p:nvPr>
            <p:ph type="body" idx="14"/>
          </p:nvPr>
        </p:nvSpPr>
        <p:spPr>
          <a:xfrm>
            <a:off x="4611044" y="4093225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65" name="Google Shape;865;p28"/>
          <p:cNvSpPr txBox="1">
            <a:spLocks noGrp="1"/>
          </p:cNvSpPr>
          <p:nvPr>
            <p:ph type="body" idx="15"/>
          </p:nvPr>
        </p:nvSpPr>
        <p:spPr>
          <a:xfrm>
            <a:off x="6045919" y="4093225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66" name="Google Shape;866;p28"/>
          <p:cNvSpPr txBox="1">
            <a:spLocks noGrp="1"/>
          </p:cNvSpPr>
          <p:nvPr>
            <p:ph type="body" idx="16"/>
          </p:nvPr>
        </p:nvSpPr>
        <p:spPr>
          <a:xfrm>
            <a:off x="7480794" y="4093225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67" name="Google Shape;867;p28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868" name="Google Shape;868;p28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869" name="Google Shape;869;p28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8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E6EA"/>
        </a:solid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29"/>
          <p:cNvSpPr txBox="1">
            <a:spLocks noGrp="1"/>
          </p:cNvSpPr>
          <p:nvPr>
            <p:ph type="title"/>
          </p:nvPr>
        </p:nvSpPr>
        <p:spPr>
          <a:xfrm>
            <a:off x="31680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400"/>
              <a:buFont typeface="Public Sans"/>
              <a:buNone/>
              <a:defRPr sz="24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73" name="Google Shape;873;p29"/>
          <p:cNvSpPr txBox="1">
            <a:spLocks noGrp="1"/>
          </p:cNvSpPr>
          <p:nvPr>
            <p:ph type="body" idx="1"/>
          </p:nvPr>
        </p:nvSpPr>
        <p:spPr>
          <a:xfrm>
            <a:off x="31680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74" name="Google Shape;874;p29"/>
          <p:cNvSpPr>
            <a:spLocks noGrp="1"/>
          </p:cNvSpPr>
          <p:nvPr>
            <p:ph type="pic" idx="2"/>
          </p:nvPr>
        </p:nvSpPr>
        <p:spPr>
          <a:xfrm>
            <a:off x="349863" y="185815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5" name="Google Shape;875;p29"/>
          <p:cNvSpPr>
            <a:spLocks noGrp="1"/>
          </p:cNvSpPr>
          <p:nvPr>
            <p:ph type="pic" idx="3"/>
          </p:nvPr>
        </p:nvSpPr>
        <p:spPr>
          <a:xfrm>
            <a:off x="1784738" y="185815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6" name="Google Shape;876;p29"/>
          <p:cNvSpPr>
            <a:spLocks noGrp="1"/>
          </p:cNvSpPr>
          <p:nvPr>
            <p:ph type="pic" idx="4"/>
          </p:nvPr>
        </p:nvSpPr>
        <p:spPr>
          <a:xfrm>
            <a:off x="3219613" y="185815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7" name="Google Shape;877;p29"/>
          <p:cNvSpPr>
            <a:spLocks noGrp="1"/>
          </p:cNvSpPr>
          <p:nvPr>
            <p:ph type="pic" idx="5"/>
          </p:nvPr>
        </p:nvSpPr>
        <p:spPr>
          <a:xfrm>
            <a:off x="4654488" y="185815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8" name="Google Shape;878;p29"/>
          <p:cNvSpPr>
            <a:spLocks noGrp="1"/>
          </p:cNvSpPr>
          <p:nvPr>
            <p:ph type="pic" idx="6"/>
          </p:nvPr>
        </p:nvSpPr>
        <p:spPr>
          <a:xfrm>
            <a:off x="6089363" y="185815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9" name="Google Shape;879;p29"/>
          <p:cNvSpPr>
            <a:spLocks noGrp="1"/>
          </p:cNvSpPr>
          <p:nvPr>
            <p:ph type="pic" idx="7"/>
          </p:nvPr>
        </p:nvSpPr>
        <p:spPr>
          <a:xfrm>
            <a:off x="7524238" y="185815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80" name="Google Shape;880;p29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9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2" name="Google Shape;882;p29"/>
          <p:cNvSpPr/>
          <p:nvPr/>
        </p:nvSpPr>
        <p:spPr>
          <a:xfrm>
            <a:off x="8024185" y="-286477"/>
            <a:ext cx="1413300" cy="1413600"/>
          </a:xfrm>
          <a:prstGeom prst="ellipse">
            <a:avLst/>
          </a:prstGeom>
          <a:noFill/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9"/>
          <p:cNvSpPr/>
          <p:nvPr/>
        </p:nvSpPr>
        <p:spPr>
          <a:xfrm>
            <a:off x="7533250" y="-777675"/>
            <a:ext cx="2394900" cy="2396700"/>
          </a:xfrm>
          <a:prstGeom prst="ellipse">
            <a:avLst/>
          </a:prstGeom>
          <a:noFill/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9"/>
          <p:cNvSpPr/>
          <p:nvPr/>
        </p:nvSpPr>
        <p:spPr>
          <a:xfrm>
            <a:off x="305175" y="3969300"/>
            <a:ext cx="599700" cy="599700"/>
          </a:xfrm>
          <a:prstGeom prst="ellipse">
            <a:avLst/>
          </a:prstGeom>
          <a:solidFill>
            <a:srgbClr val="FFB8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9"/>
          <p:cNvSpPr txBox="1">
            <a:spLocks noGrp="1"/>
          </p:cNvSpPr>
          <p:nvPr>
            <p:ph type="body" idx="8"/>
          </p:nvPr>
        </p:nvSpPr>
        <p:spPr>
          <a:xfrm>
            <a:off x="350025" y="3221950"/>
            <a:ext cx="126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86" name="Google Shape;886;p29"/>
          <p:cNvSpPr txBox="1">
            <a:spLocks noGrp="1"/>
          </p:cNvSpPr>
          <p:nvPr>
            <p:ph type="body" idx="9"/>
          </p:nvPr>
        </p:nvSpPr>
        <p:spPr>
          <a:xfrm>
            <a:off x="1759013" y="3221950"/>
            <a:ext cx="126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87" name="Google Shape;887;p29"/>
          <p:cNvSpPr txBox="1">
            <a:spLocks noGrp="1"/>
          </p:cNvSpPr>
          <p:nvPr>
            <p:ph type="body" idx="13"/>
          </p:nvPr>
        </p:nvSpPr>
        <p:spPr>
          <a:xfrm>
            <a:off x="3219613" y="3221950"/>
            <a:ext cx="126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88" name="Google Shape;888;p29"/>
          <p:cNvSpPr txBox="1">
            <a:spLocks noGrp="1"/>
          </p:cNvSpPr>
          <p:nvPr>
            <p:ph type="body" idx="14"/>
          </p:nvPr>
        </p:nvSpPr>
        <p:spPr>
          <a:xfrm>
            <a:off x="4654488" y="3221950"/>
            <a:ext cx="126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89" name="Google Shape;889;p29"/>
          <p:cNvSpPr txBox="1">
            <a:spLocks noGrp="1"/>
          </p:cNvSpPr>
          <p:nvPr>
            <p:ph type="body" idx="15"/>
          </p:nvPr>
        </p:nvSpPr>
        <p:spPr>
          <a:xfrm>
            <a:off x="6089363" y="3221950"/>
            <a:ext cx="126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90" name="Google Shape;890;p29"/>
          <p:cNvSpPr txBox="1">
            <a:spLocks noGrp="1"/>
          </p:cNvSpPr>
          <p:nvPr>
            <p:ph type="body" idx="16"/>
          </p:nvPr>
        </p:nvSpPr>
        <p:spPr>
          <a:xfrm>
            <a:off x="7524238" y="3221950"/>
            <a:ext cx="126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91" name="Google Shape;891;p29"/>
          <p:cNvSpPr/>
          <p:nvPr/>
        </p:nvSpPr>
        <p:spPr>
          <a:xfrm>
            <a:off x="1019838" y="1284750"/>
            <a:ext cx="279000" cy="27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2" name="Google Shape;892;p29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893" name="Google Shape;893;p29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29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920" name="Google Shape;920;p29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921" name="Google Shape;921;p29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9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_COLUMN_TEXT_2">
    <p:bg>
      <p:bgPr>
        <a:solidFill>
          <a:srgbClr val="FFE6EA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0"/>
          <p:cNvSpPr txBox="1">
            <a:spLocks noGrp="1"/>
          </p:cNvSpPr>
          <p:nvPr>
            <p:ph type="title"/>
          </p:nvPr>
        </p:nvSpPr>
        <p:spPr>
          <a:xfrm>
            <a:off x="3168000" y="555600"/>
            <a:ext cx="2808000" cy="755700"/>
          </a:xfrm>
          <a:prstGeom prst="rect">
            <a:avLst/>
          </a:prstGeom>
        </p:spPr>
        <p:txBody>
          <a:bodyPr spcFirstLastPara="1" wrap="square" lIns="114300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400"/>
              <a:buFont typeface="Public Sans"/>
              <a:buNone/>
              <a:defRPr sz="24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925" name="Google Shape;925;p30"/>
          <p:cNvSpPr txBox="1">
            <a:spLocks noGrp="1"/>
          </p:cNvSpPr>
          <p:nvPr>
            <p:ph type="body" idx="1"/>
          </p:nvPr>
        </p:nvSpPr>
        <p:spPr>
          <a:xfrm>
            <a:off x="31680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926" name="Google Shape;926;p30"/>
          <p:cNvSpPr>
            <a:spLocks noGrp="1"/>
          </p:cNvSpPr>
          <p:nvPr>
            <p:ph type="pic" idx="2"/>
          </p:nvPr>
        </p:nvSpPr>
        <p:spPr>
          <a:xfrm>
            <a:off x="1098925" y="185815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27" name="Google Shape;927;p30"/>
          <p:cNvSpPr>
            <a:spLocks noGrp="1"/>
          </p:cNvSpPr>
          <p:nvPr>
            <p:ph type="pic" idx="3"/>
          </p:nvPr>
        </p:nvSpPr>
        <p:spPr>
          <a:xfrm>
            <a:off x="2991000" y="185815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28" name="Google Shape;928;p30"/>
          <p:cNvSpPr>
            <a:spLocks noGrp="1"/>
          </p:cNvSpPr>
          <p:nvPr>
            <p:ph type="pic" idx="4"/>
          </p:nvPr>
        </p:nvSpPr>
        <p:spPr>
          <a:xfrm>
            <a:off x="4883075" y="185815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29" name="Google Shape;929;p30"/>
          <p:cNvSpPr>
            <a:spLocks noGrp="1"/>
          </p:cNvSpPr>
          <p:nvPr>
            <p:ph type="pic" idx="5"/>
          </p:nvPr>
        </p:nvSpPr>
        <p:spPr>
          <a:xfrm>
            <a:off x="6775150" y="1858150"/>
            <a:ext cx="1269900" cy="12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30" name="Google Shape;930;p30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0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2" name="Google Shape;932;p30"/>
          <p:cNvSpPr/>
          <p:nvPr/>
        </p:nvSpPr>
        <p:spPr>
          <a:xfrm>
            <a:off x="8300667" y="4376564"/>
            <a:ext cx="1045200" cy="1045500"/>
          </a:xfrm>
          <a:prstGeom prst="ellipse">
            <a:avLst/>
          </a:prstGeom>
          <a:noFill/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0"/>
          <p:cNvSpPr/>
          <p:nvPr/>
        </p:nvSpPr>
        <p:spPr>
          <a:xfrm>
            <a:off x="7937600" y="4013300"/>
            <a:ext cx="1771200" cy="1772400"/>
          </a:xfrm>
          <a:prstGeom prst="ellipse">
            <a:avLst/>
          </a:prstGeom>
          <a:noFill/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0"/>
          <p:cNvSpPr/>
          <p:nvPr/>
        </p:nvSpPr>
        <p:spPr>
          <a:xfrm>
            <a:off x="402900" y="793100"/>
            <a:ext cx="441300" cy="441300"/>
          </a:xfrm>
          <a:prstGeom prst="ellipse">
            <a:avLst/>
          </a:prstGeom>
          <a:solidFill>
            <a:srgbClr val="FFE6EA"/>
          </a:solidFill>
          <a:ln w="114300" cap="flat" cmpd="sng">
            <a:solidFill>
              <a:srgbClr val="FFB8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0"/>
          <p:cNvSpPr txBox="1">
            <a:spLocks noGrp="1"/>
          </p:cNvSpPr>
          <p:nvPr>
            <p:ph type="body" idx="6"/>
          </p:nvPr>
        </p:nvSpPr>
        <p:spPr>
          <a:xfrm>
            <a:off x="1098925" y="3221950"/>
            <a:ext cx="126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grpSp>
        <p:nvGrpSpPr>
          <p:cNvPr id="936" name="Google Shape;936;p30"/>
          <p:cNvGrpSpPr/>
          <p:nvPr/>
        </p:nvGrpSpPr>
        <p:grpSpPr>
          <a:xfrm>
            <a:off x="-986144" y="3476474"/>
            <a:ext cx="3037720" cy="3061697"/>
            <a:chOff x="1501200" y="530850"/>
            <a:chExt cx="4618000" cy="4654450"/>
          </a:xfrm>
        </p:grpSpPr>
        <p:sp>
          <p:nvSpPr>
            <p:cNvPr id="937" name="Google Shape;937;p30"/>
            <p:cNvSpPr/>
            <p:nvPr/>
          </p:nvSpPr>
          <p:spPr>
            <a:xfrm>
              <a:off x="1578350" y="644475"/>
              <a:ext cx="4540850" cy="4540825"/>
            </a:xfrm>
            <a:custGeom>
              <a:avLst/>
              <a:gdLst/>
              <a:ahLst/>
              <a:cxnLst/>
              <a:rect l="l" t="t" r="r" b="b"/>
              <a:pathLst>
                <a:path w="181634" h="181633" extrusionOk="0">
                  <a:moveTo>
                    <a:pt x="12681" y="24560"/>
                  </a:moveTo>
                  <a:cubicBezTo>
                    <a:pt x="14662" y="24560"/>
                    <a:pt x="16379" y="26044"/>
                    <a:pt x="16596" y="28041"/>
                  </a:cubicBezTo>
                  <a:cubicBezTo>
                    <a:pt x="16828" y="30197"/>
                    <a:pt x="15278" y="32151"/>
                    <a:pt x="13122" y="32384"/>
                  </a:cubicBezTo>
                  <a:cubicBezTo>
                    <a:pt x="12979" y="32400"/>
                    <a:pt x="12837" y="32407"/>
                    <a:pt x="12697" y="32407"/>
                  </a:cubicBezTo>
                  <a:cubicBezTo>
                    <a:pt x="10730" y="32407"/>
                    <a:pt x="9025" y="30923"/>
                    <a:pt x="8779" y="28925"/>
                  </a:cubicBezTo>
                  <a:cubicBezTo>
                    <a:pt x="8546" y="26770"/>
                    <a:pt x="10097" y="24815"/>
                    <a:pt x="12253" y="24583"/>
                  </a:cubicBezTo>
                  <a:cubicBezTo>
                    <a:pt x="12397" y="24567"/>
                    <a:pt x="12540" y="24560"/>
                    <a:pt x="12681" y="24560"/>
                  </a:cubicBezTo>
                  <a:close/>
                  <a:moveTo>
                    <a:pt x="14682" y="42318"/>
                  </a:moveTo>
                  <a:cubicBezTo>
                    <a:pt x="16663" y="42318"/>
                    <a:pt x="18379" y="43802"/>
                    <a:pt x="18597" y="45800"/>
                  </a:cubicBezTo>
                  <a:cubicBezTo>
                    <a:pt x="18829" y="47956"/>
                    <a:pt x="17278" y="49910"/>
                    <a:pt x="15122" y="50143"/>
                  </a:cubicBezTo>
                  <a:cubicBezTo>
                    <a:pt x="14979" y="50158"/>
                    <a:pt x="14836" y="50166"/>
                    <a:pt x="14694" y="50166"/>
                  </a:cubicBezTo>
                  <a:cubicBezTo>
                    <a:pt x="12715" y="50166"/>
                    <a:pt x="11011" y="48681"/>
                    <a:pt x="10780" y="46684"/>
                  </a:cubicBezTo>
                  <a:cubicBezTo>
                    <a:pt x="10547" y="44528"/>
                    <a:pt x="12098" y="42574"/>
                    <a:pt x="14254" y="42341"/>
                  </a:cubicBezTo>
                  <a:cubicBezTo>
                    <a:pt x="14398" y="42326"/>
                    <a:pt x="14541" y="42318"/>
                    <a:pt x="14682" y="42318"/>
                  </a:cubicBezTo>
                  <a:close/>
                  <a:moveTo>
                    <a:pt x="16680" y="60092"/>
                  </a:moveTo>
                  <a:cubicBezTo>
                    <a:pt x="18650" y="60092"/>
                    <a:pt x="20380" y="61577"/>
                    <a:pt x="20597" y="63589"/>
                  </a:cubicBezTo>
                  <a:cubicBezTo>
                    <a:pt x="20830" y="65730"/>
                    <a:pt x="19279" y="67699"/>
                    <a:pt x="17123" y="67932"/>
                  </a:cubicBezTo>
                  <a:cubicBezTo>
                    <a:pt x="16979" y="67948"/>
                    <a:pt x="16837" y="67955"/>
                    <a:pt x="16695" y="67955"/>
                  </a:cubicBezTo>
                  <a:cubicBezTo>
                    <a:pt x="14716" y="67955"/>
                    <a:pt x="13012" y="66470"/>
                    <a:pt x="12780" y="64458"/>
                  </a:cubicBezTo>
                  <a:cubicBezTo>
                    <a:pt x="12548" y="62302"/>
                    <a:pt x="14099" y="60348"/>
                    <a:pt x="16255" y="60115"/>
                  </a:cubicBezTo>
                  <a:cubicBezTo>
                    <a:pt x="16397" y="60100"/>
                    <a:pt x="16539" y="60092"/>
                    <a:pt x="16680" y="60092"/>
                  </a:cubicBezTo>
                  <a:close/>
                  <a:moveTo>
                    <a:pt x="18668" y="77851"/>
                  </a:moveTo>
                  <a:cubicBezTo>
                    <a:pt x="20649" y="77851"/>
                    <a:pt x="22365" y="79336"/>
                    <a:pt x="22583" y="81348"/>
                  </a:cubicBezTo>
                  <a:cubicBezTo>
                    <a:pt x="22815" y="83488"/>
                    <a:pt x="21264" y="85458"/>
                    <a:pt x="19124" y="85675"/>
                  </a:cubicBezTo>
                  <a:cubicBezTo>
                    <a:pt x="18963" y="85695"/>
                    <a:pt x="18804" y="85704"/>
                    <a:pt x="18646" y="85704"/>
                  </a:cubicBezTo>
                  <a:cubicBezTo>
                    <a:pt x="16686" y="85704"/>
                    <a:pt x="14995" y="84226"/>
                    <a:pt x="14766" y="82216"/>
                  </a:cubicBezTo>
                  <a:cubicBezTo>
                    <a:pt x="14549" y="80061"/>
                    <a:pt x="16100" y="78106"/>
                    <a:pt x="18240" y="77874"/>
                  </a:cubicBezTo>
                  <a:cubicBezTo>
                    <a:pt x="18384" y="77858"/>
                    <a:pt x="18526" y="77851"/>
                    <a:pt x="18668" y="77851"/>
                  </a:cubicBezTo>
                  <a:close/>
                  <a:moveTo>
                    <a:pt x="20669" y="95625"/>
                  </a:moveTo>
                  <a:cubicBezTo>
                    <a:pt x="22649" y="95625"/>
                    <a:pt x="24366" y="97110"/>
                    <a:pt x="24583" y="99122"/>
                  </a:cubicBezTo>
                  <a:cubicBezTo>
                    <a:pt x="24816" y="101278"/>
                    <a:pt x="23265" y="103232"/>
                    <a:pt x="21109" y="103464"/>
                  </a:cubicBezTo>
                  <a:cubicBezTo>
                    <a:pt x="20966" y="103480"/>
                    <a:pt x="20824" y="103488"/>
                    <a:pt x="20684" y="103488"/>
                  </a:cubicBezTo>
                  <a:cubicBezTo>
                    <a:pt x="18714" y="103488"/>
                    <a:pt x="16984" y="102002"/>
                    <a:pt x="16766" y="99990"/>
                  </a:cubicBezTo>
                  <a:cubicBezTo>
                    <a:pt x="16534" y="97835"/>
                    <a:pt x="18085" y="95880"/>
                    <a:pt x="20241" y="95648"/>
                  </a:cubicBezTo>
                  <a:cubicBezTo>
                    <a:pt x="20384" y="95632"/>
                    <a:pt x="20527" y="95625"/>
                    <a:pt x="20669" y="95625"/>
                  </a:cubicBezTo>
                  <a:close/>
                  <a:moveTo>
                    <a:pt x="22669" y="113383"/>
                  </a:moveTo>
                  <a:cubicBezTo>
                    <a:pt x="24650" y="113383"/>
                    <a:pt x="26367" y="114868"/>
                    <a:pt x="26584" y="116880"/>
                  </a:cubicBezTo>
                  <a:cubicBezTo>
                    <a:pt x="26817" y="119036"/>
                    <a:pt x="25266" y="120990"/>
                    <a:pt x="23110" y="121223"/>
                  </a:cubicBezTo>
                  <a:cubicBezTo>
                    <a:pt x="22958" y="121240"/>
                    <a:pt x="22806" y="121249"/>
                    <a:pt x="22657" y="121249"/>
                  </a:cubicBezTo>
                  <a:cubicBezTo>
                    <a:pt x="20687" y="121249"/>
                    <a:pt x="18983" y="119767"/>
                    <a:pt x="18767" y="117749"/>
                  </a:cubicBezTo>
                  <a:cubicBezTo>
                    <a:pt x="18535" y="115593"/>
                    <a:pt x="20086" y="113639"/>
                    <a:pt x="22241" y="113406"/>
                  </a:cubicBezTo>
                  <a:cubicBezTo>
                    <a:pt x="22385" y="113391"/>
                    <a:pt x="22528" y="113383"/>
                    <a:pt x="22669" y="113383"/>
                  </a:cubicBezTo>
                  <a:close/>
                  <a:moveTo>
                    <a:pt x="24668" y="131157"/>
                  </a:moveTo>
                  <a:cubicBezTo>
                    <a:pt x="26637" y="131157"/>
                    <a:pt x="28368" y="132642"/>
                    <a:pt x="28585" y="134654"/>
                  </a:cubicBezTo>
                  <a:cubicBezTo>
                    <a:pt x="28817" y="136810"/>
                    <a:pt x="27266" y="138764"/>
                    <a:pt x="25111" y="138997"/>
                  </a:cubicBezTo>
                  <a:cubicBezTo>
                    <a:pt x="24967" y="139012"/>
                    <a:pt x="24824" y="139020"/>
                    <a:pt x="24682" y="139020"/>
                  </a:cubicBezTo>
                  <a:cubicBezTo>
                    <a:pt x="22702" y="139020"/>
                    <a:pt x="20985" y="137535"/>
                    <a:pt x="20768" y="135523"/>
                  </a:cubicBezTo>
                  <a:cubicBezTo>
                    <a:pt x="20535" y="133382"/>
                    <a:pt x="22086" y="131413"/>
                    <a:pt x="24242" y="131180"/>
                  </a:cubicBezTo>
                  <a:cubicBezTo>
                    <a:pt x="24385" y="131165"/>
                    <a:pt x="24527" y="131157"/>
                    <a:pt x="24668" y="131157"/>
                  </a:cubicBezTo>
                  <a:close/>
                  <a:moveTo>
                    <a:pt x="26655" y="148915"/>
                  </a:moveTo>
                  <a:cubicBezTo>
                    <a:pt x="28636" y="148915"/>
                    <a:pt x="30353" y="150401"/>
                    <a:pt x="30570" y="152413"/>
                  </a:cubicBezTo>
                  <a:cubicBezTo>
                    <a:pt x="30803" y="154569"/>
                    <a:pt x="29252" y="156523"/>
                    <a:pt x="27111" y="156755"/>
                  </a:cubicBezTo>
                  <a:cubicBezTo>
                    <a:pt x="26959" y="156773"/>
                    <a:pt x="26808" y="156781"/>
                    <a:pt x="26658" y="156781"/>
                  </a:cubicBezTo>
                  <a:cubicBezTo>
                    <a:pt x="24688" y="156781"/>
                    <a:pt x="22985" y="155299"/>
                    <a:pt x="22769" y="153281"/>
                  </a:cubicBezTo>
                  <a:cubicBezTo>
                    <a:pt x="22536" y="151141"/>
                    <a:pt x="24087" y="149171"/>
                    <a:pt x="26227" y="148939"/>
                  </a:cubicBezTo>
                  <a:cubicBezTo>
                    <a:pt x="26371" y="148923"/>
                    <a:pt x="26514" y="148915"/>
                    <a:pt x="26655" y="148915"/>
                  </a:cubicBezTo>
                  <a:close/>
                  <a:moveTo>
                    <a:pt x="28656" y="166705"/>
                  </a:moveTo>
                  <a:cubicBezTo>
                    <a:pt x="30637" y="166705"/>
                    <a:pt x="32354" y="168189"/>
                    <a:pt x="32571" y="170187"/>
                  </a:cubicBezTo>
                  <a:cubicBezTo>
                    <a:pt x="32803" y="172343"/>
                    <a:pt x="31252" y="174281"/>
                    <a:pt x="29097" y="174529"/>
                  </a:cubicBezTo>
                  <a:cubicBezTo>
                    <a:pt x="28954" y="174545"/>
                    <a:pt x="28812" y="174553"/>
                    <a:pt x="28671" y="174553"/>
                  </a:cubicBezTo>
                  <a:cubicBezTo>
                    <a:pt x="26701" y="174553"/>
                    <a:pt x="24971" y="173068"/>
                    <a:pt x="24754" y="171071"/>
                  </a:cubicBezTo>
                  <a:cubicBezTo>
                    <a:pt x="24521" y="168915"/>
                    <a:pt x="26072" y="166961"/>
                    <a:pt x="28228" y="166728"/>
                  </a:cubicBezTo>
                  <a:cubicBezTo>
                    <a:pt x="28372" y="166713"/>
                    <a:pt x="28515" y="166705"/>
                    <a:pt x="28656" y="166705"/>
                  </a:cubicBezTo>
                  <a:close/>
                  <a:moveTo>
                    <a:pt x="163286" y="0"/>
                  </a:moveTo>
                  <a:lnTo>
                    <a:pt x="1" y="18332"/>
                  </a:lnTo>
                  <a:lnTo>
                    <a:pt x="18348" y="181633"/>
                  </a:lnTo>
                  <a:lnTo>
                    <a:pt x="181633" y="163285"/>
                  </a:lnTo>
                  <a:lnTo>
                    <a:pt x="163286" y="0"/>
                  </a:ln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1501200" y="581250"/>
              <a:ext cx="4541225" cy="4540850"/>
            </a:xfrm>
            <a:custGeom>
              <a:avLst/>
              <a:gdLst/>
              <a:ahLst/>
              <a:cxnLst/>
              <a:rect l="l" t="t" r="r" b="b"/>
              <a:pathLst>
                <a:path w="181649" h="181634" extrusionOk="0">
                  <a:moveTo>
                    <a:pt x="12709" y="24561"/>
                  </a:moveTo>
                  <a:cubicBezTo>
                    <a:pt x="14679" y="24561"/>
                    <a:pt x="16409" y="26046"/>
                    <a:pt x="16626" y="28058"/>
                  </a:cubicBezTo>
                  <a:cubicBezTo>
                    <a:pt x="16859" y="30214"/>
                    <a:pt x="15308" y="32168"/>
                    <a:pt x="13152" y="32401"/>
                  </a:cubicBezTo>
                  <a:cubicBezTo>
                    <a:pt x="13008" y="32416"/>
                    <a:pt x="12864" y="32424"/>
                    <a:pt x="12721" y="32424"/>
                  </a:cubicBezTo>
                  <a:cubicBezTo>
                    <a:pt x="10730" y="32424"/>
                    <a:pt x="9027" y="30938"/>
                    <a:pt x="8810" y="28926"/>
                  </a:cubicBezTo>
                  <a:cubicBezTo>
                    <a:pt x="8577" y="26771"/>
                    <a:pt x="10128" y="24816"/>
                    <a:pt x="12284" y="24584"/>
                  </a:cubicBezTo>
                  <a:cubicBezTo>
                    <a:pt x="12427" y="24568"/>
                    <a:pt x="12568" y="24561"/>
                    <a:pt x="12709" y="24561"/>
                  </a:cubicBezTo>
                  <a:close/>
                  <a:moveTo>
                    <a:pt x="14697" y="42335"/>
                  </a:moveTo>
                  <a:cubicBezTo>
                    <a:pt x="16678" y="42335"/>
                    <a:pt x="18395" y="43820"/>
                    <a:pt x="18612" y="45832"/>
                  </a:cubicBezTo>
                  <a:cubicBezTo>
                    <a:pt x="18844" y="47988"/>
                    <a:pt x="17293" y="49942"/>
                    <a:pt x="15138" y="50174"/>
                  </a:cubicBezTo>
                  <a:cubicBezTo>
                    <a:pt x="14994" y="50190"/>
                    <a:pt x="14851" y="50198"/>
                    <a:pt x="14710" y="50198"/>
                  </a:cubicBezTo>
                  <a:cubicBezTo>
                    <a:pt x="12731" y="50198"/>
                    <a:pt x="11027" y="48712"/>
                    <a:pt x="10810" y="46700"/>
                  </a:cubicBezTo>
                  <a:cubicBezTo>
                    <a:pt x="10578" y="44545"/>
                    <a:pt x="12129" y="42590"/>
                    <a:pt x="14269" y="42358"/>
                  </a:cubicBezTo>
                  <a:cubicBezTo>
                    <a:pt x="14413" y="42342"/>
                    <a:pt x="14556" y="42335"/>
                    <a:pt x="14697" y="42335"/>
                  </a:cubicBezTo>
                  <a:close/>
                  <a:moveTo>
                    <a:pt x="16698" y="60093"/>
                  </a:moveTo>
                  <a:cubicBezTo>
                    <a:pt x="18679" y="60093"/>
                    <a:pt x="20395" y="61578"/>
                    <a:pt x="20612" y="63590"/>
                  </a:cubicBezTo>
                  <a:cubicBezTo>
                    <a:pt x="20845" y="65746"/>
                    <a:pt x="19294" y="67700"/>
                    <a:pt x="17138" y="67933"/>
                  </a:cubicBezTo>
                  <a:cubicBezTo>
                    <a:pt x="16986" y="67950"/>
                    <a:pt x="16835" y="67959"/>
                    <a:pt x="16686" y="67959"/>
                  </a:cubicBezTo>
                  <a:cubicBezTo>
                    <a:pt x="14704" y="67959"/>
                    <a:pt x="13012" y="66464"/>
                    <a:pt x="12796" y="64459"/>
                  </a:cubicBezTo>
                  <a:cubicBezTo>
                    <a:pt x="12563" y="62318"/>
                    <a:pt x="14114" y="60349"/>
                    <a:pt x="16270" y="60116"/>
                  </a:cubicBezTo>
                  <a:cubicBezTo>
                    <a:pt x="16414" y="60101"/>
                    <a:pt x="16556" y="60093"/>
                    <a:pt x="16698" y="60093"/>
                  </a:cubicBezTo>
                  <a:close/>
                  <a:moveTo>
                    <a:pt x="18699" y="77883"/>
                  </a:moveTo>
                  <a:cubicBezTo>
                    <a:pt x="20679" y="77883"/>
                    <a:pt x="22396" y="79367"/>
                    <a:pt x="22613" y="81364"/>
                  </a:cubicBezTo>
                  <a:cubicBezTo>
                    <a:pt x="22846" y="83520"/>
                    <a:pt x="21295" y="85474"/>
                    <a:pt x="19139" y="85707"/>
                  </a:cubicBezTo>
                  <a:cubicBezTo>
                    <a:pt x="18994" y="85722"/>
                    <a:pt x="18850" y="85730"/>
                    <a:pt x="18708" y="85730"/>
                  </a:cubicBezTo>
                  <a:cubicBezTo>
                    <a:pt x="16717" y="85730"/>
                    <a:pt x="15013" y="84246"/>
                    <a:pt x="14796" y="82248"/>
                  </a:cubicBezTo>
                  <a:cubicBezTo>
                    <a:pt x="14564" y="80092"/>
                    <a:pt x="16115" y="78138"/>
                    <a:pt x="18270" y="77906"/>
                  </a:cubicBezTo>
                  <a:cubicBezTo>
                    <a:pt x="18414" y="77890"/>
                    <a:pt x="18557" y="77883"/>
                    <a:pt x="18699" y="77883"/>
                  </a:cubicBezTo>
                  <a:close/>
                  <a:moveTo>
                    <a:pt x="20668" y="95641"/>
                  </a:moveTo>
                  <a:cubicBezTo>
                    <a:pt x="22649" y="95641"/>
                    <a:pt x="24366" y="97125"/>
                    <a:pt x="24583" y="99123"/>
                  </a:cubicBezTo>
                  <a:cubicBezTo>
                    <a:pt x="24816" y="101279"/>
                    <a:pt x="23265" y="103233"/>
                    <a:pt x="21124" y="103465"/>
                  </a:cubicBezTo>
                  <a:cubicBezTo>
                    <a:pt x="20972" y="103483"/>
                    <a:pt x="20821" y="103492"/>
                    <a:pt x="20671" y="103492"/>
                  </a:cubicBezTo>
                  <a:cubicBezTo>
                    <a:pt x="18703" y="103492"/>
                    <a:pt x="17012" y="102010"/>
                    <a:pt x="16782" y="100007"/>
                  </a:cubicBezTo>
                  <a:cubicBezTo>
                    <a:pt x="16549" y="97851"/>
                    <a:pt x="18100" y="95897"/>
                    <a:pt x="20240" y="95664"/>
                  </a:cubicBezTo>
                  <a:cubicBezTo>
                    <a:pt x="20384" y="95649"/>
                    <a:pt x="20527" y="95641"/>
                    <a:pt x="20668" y="95641"/>
                  </a:cubicBezTo>
                  <a:close/>
                  <a:moveTo>
                    <a:pt x="22669" y="113415"/>
                  </a:moveTo>
                  <a:cubicBezTo>
                    <a:pt x="24650" y="113415"/>
                    <a:pt x="26366" y="114900"/>
                    <a:pt x="26584" y="116912"/>
                  </a:cubicBezTo>
                  <a:cubicBezTo>
                    <a:pt x="26816" y="119053"/>
                    <a:pt x="25265" y="121022"/>
                    <a:pt x="23109" y="121255"/>
                  </a:cubicBezTo>
                  <a:cubicBezTo>
                    <a:pt x="22967" y="121270"/>
                    <a:pt x="22825" y="121278"/>
                    <a:pt x="22684" y="121278"/>
                  </a:cubicBezTo>
                  <a:cubicBezTo>
                    <a:pt x="20716" y="121278"/>
                    <a:pt x="18998" y="119793"/>
                    <a:pt x="18767" y="117781"/>
                  </a:cubicBezTo>
                  <a:cubicBezTo>
                    <a:pt x="18534" y="115625"/>
                    <a:pt x="20085" y="113671"/>
                    <a:pt x="22241" y="113438"/>
                  </a:cubicBezTo>
                  <a:cubicBezTo>
                    <a:pt x="22385" y="113423"/>
                    <a:pt x="22528" y="113415"/>
                    <a:pt x="22669" y="113415"/>
                  </a:cubicBezTo>
                  <a:close/>
                  <a:moveTo>
                    <a:pt x="24670" y="131173"/>
                  </a:moveTo>
                  <a:cubicBezTo>
                    <a:pt x="26650" y="131173"/>
                    <a:pt x="28367" y="132659"/>
                    <a:pt x="28584" y="134671"/>
                  </a:cubicBezTo>
                  <a:cubicBezTo>
                    <a:pt x="28817" y="136811"/>
                    <a:pt x="27266" y="138781"/>
                    <a:pt x="25110" y="139013"/>
                  </a:cubicBezTo>
                  <a:cubicBezTo>
                    <a:pt x="24958" y="139031"/>
                    <a:pt x="24807" y="139039"/>
                    <a:pt x="24657" y="139039"/>
                  </a:cubicBezTo>
                  <a:cubicBezTo>
                    <a:pt x="22689" y="139039"/>
                    <a:pt x="20998" y="137557"/>
                    <a:pt x="20768" y="135539"/>
                  </a:cubicBezTo>
                  <a:cubicBezTo>
                    <a:pt x="20535" y="133383"/>
                    <a:pt x="22086" y="131429"/>
                    <a:pt x="24242" y="131197"/>
                  </a:cubicBezTo>
                  <a:cubicBezTo>
                    <a:pt x="24385" y="131181"/>
                    <a:pt x="24528" y="131173"/>
                    <a:pt x="24670" y="131173"/>
                  </a:cubicBezTo>
                  <a:close/>
                  <a:moveTo>
                    <a:pt x="26668" y="148947"/>
                  </a:moveTo>
                  <a:cubicBezTo>
                    <a:pt x="28638" y="148947"/>
                    <a:pt x="30368" y="150433"/>
                    <a:pt x="30585" y="152445"/>
                  </a:cubicBezTo>
                  <a:cubicBezTo>
                    <a:pt x="30818" y="154601"/>
                    <a:pt x="29267" y="156555"/>
                    <a:pt x="27111" y="156787"/>
                  </a:cubicBezTo>
                  <a:cubicBezTo>
                    <a:pt x="26967" y="156803"/>
                    <a:pt x="26824" y="156810"/>
                    <a:pt x="26683" y="156810"/>
                  </a:cubicBezTo>
                  <a:cubicBezTo>
                    <a:pt x="24704" y="156810"/>
                    <a:pt x="23000" y="155325"/>
                    <a:pt x="22768" y="153313"/>
                  </a:cubicBezTo>
                  <a:cubicBezTo>
                    <a:pt x="22536" y="151157"/>
                    <a:pt x="24087" y="149203"/>
                    <a:pt x="26242" y="148971"/>
                  </a:cubicBezTo>
                  <a:cubicBezTo>
                    <a:pt x="26385" y="148955"/>
                    <a:pt x="26527" y="148947"/>
                    <a:pt x="26668" y="148947"/>
                  </a:cubicBezTo>
                  <a:close/>
                  <a:moveTo>
                    <a:pt x="28656" y="166706"/>
                  </a:moveTo>
                  <a:cubicBezTo>
                    <a:pt x="30636" y="166706"/>
                    <a:pt x="32353" y="168191"/>
                    <a:pt x="32570" y="170203"/>
                  </a:cubicBezTo>
                  <a:cubicBezTo>
                    <a:pt x="32834" y="172359"/>
                    <a:pt x="31283" y="174313"/>
                    <a:pt x="29112" y="174546"/>
                  </a:cubicBezTo>
                  <a:cubicBezTo>
                    <a:pt x="28968" y="174561"/>
                    <a:pt x="28825" y="174569"/>
                    <a:pt x="28684" y="174569"/>
                  </a:cubicBezTo>
                  <a:cubicBezTo>
                    <a:pt x="26703" y="174569"/>
                    <a:pt x="24986" y="173084"/>
                    <a:pt x="24769" y="171072"/>
                  </a:cubicBezTo>
                  <a:cubicBezTo>
                    <a:pt x="24536" y="168916"/>
                    <a:pt x="26087" y="166962"/>
                    <a:pt x="28228" y="166729"/>
                  </a:cubicBezTo>
                  <a:cubicBezTo>
                    <a:pt x="28371" y="166714"/>
                    <a:pt x="28514" y="166706"/>
                    <a:pt x="28656" y="166706"/>
                  </a:cubicBezTo>
                  <a:close/>
                  <a:moveTo>
                    <a:pt x="163301" y="1"/>
                  </a:moveTo>
                  <a:lnTo>
                    <a:pt x="0" y="18349"/>
                  </a:lnTo>
                  <a:lnTo>
                    <a:pt x="18348" y="181634"/>
                  </a:lnTo>
                  <a:lnTo>
                    <a:pt x="181648" y="163301"/>
                  </a:lnTo>
                  <a:lnTo>
                    <a:pt x="163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1954075" y="530850"/>
              <a:ext cx="1702975" cy="719675"/>
            </a:xfrm>
            <a:custGeom>
              <a:avLst/>
              <a:gdLst/>
              <a:ahLst/>
              <a:cxnLst/>
              <a:rect l="l" t="t" r="r" b="b"/>
              <a:pathLst>
                <a:path w="68119" h="28787" extrusionOk="0">
                  <a:moveTo>
                    <a:pt x="64489" y="1"/>
                  </a:moveTo>
                  <a:lnTo>
                    <a:pt x="0" y="12222"/>
                  </a:lnTo>
                  <a:cubicBezTo>
                    <a:pt x="264" y="13044"/>
                    <a:pt x="342" y="14130"/>
                    <a:pt x="512" y="14890"/>
                  </a:cubicBezTo>
                  <a:cubicBezTo>
                    <a:pt x="1024" y="17108"/>
                    <a:pt x="1505" y="19310"/>
                    <a:pt x="1955" y="21544"/>
                  </a:cubicBezTo>
                  <a:cubicBezTo>
                    <a:pt x="2420" y="23948"/>
                    <a:pt x="2854" y="26367"/>
                    <a:pt x="3273" y="28787"/>
                  </a:cubicBezTo>
                  <a:lnTo>
                    <a:pt x="68118" y="16518"/>
                  </a:lnTo>
                  <a:cubicBezTo>
                    <a:pt x="67483" y="14239"/>
                    <a:pt x="67002" y="11912"/>
                    <a:pt x="66676" y="9555"/>
                  </a:cubicBezTo>
                  <a:cubicBezTo>
                    <a:pt x="66536" y="8578"/>
                    <a:pt x="66412" y="7585"/>
                    <a:pt x="65994" y="6685"/>
                  </a:cubicBezTo>
                  <a:cubicBezTo>
                    <a:pt x="65823" y="6344"/>
                    <a:pt x="65606" y="6018"/>
                    <a:pt x="65559" y="5631"/>
                  </a:cubicBezTo>
                  <a:cubicBezTo>
                    <a:pt x="65544" y="5336"/>
                    <a:pt x="65621" y="5041"/>
                    <a:pt x="65637" y="4747"/>
                  </a:cubicBezTo>
                  <a:cubicBezTo>
                    <a:pt x="65668" y="4312"/>
                    <a:pt x="65544" y="3878"/>
                    <a:pt x="65420" y="3459"/>
                  </a:cubicBezTo>
                  <a:cubicBezTo>
                    <a:pt x="65234" y="2467"/>
                    <a:pt x="64381" y="1055"/>
                    <a:pt x="64489" y="1"/>
                  </a:cubicBezTo>
                  <a:close/>
                </a:path>
              </a:pathLst>
            </a:cu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" name="Google Shape;940;p30"/>
          <p:cNvSpPr txBox="1">
            <a:spLocks noGrp="1"/>
          </p:cNvSpPr>
          <p:nvPr>
            <p:ph type="body" idx="7"/>
          </p:nvPr>
        </p:nvSpPr>
        <p:spPr>
          <a:xfrm>
            <a:off x="2991000" y="3221950"/>
            <a:ext cx="126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941" name="Google Shape;941;p30"/>
          <p:cNvSpPr txBox="1">
            <a:spLocks noGrp="1"/>
          </p:cNvSpPr>
          <p:nvPr>
            <p:ph type="body" idx="8"/>
          </p:nvPr>
        </p:nvSpPr>
        <p:spPr>
          <a:xfrm>
            <a:off x="4883075" y="3221950"/>
            <a:ext cx="126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942" name="Google Shape;942;p30"/>
          <p:cNvSpPr txBox="1">
            <a:spLocks noGrp="1"/>
          </p:cNvSpPr>
          <p:nvPr>
            <p:ph type="body" idx="9"/>
          </p:nvPr>
        </p:nvSpPr>
        <p:spPr>
          <a:xfrm>
            <a:off x="6775150" y="3221950"/>
            <a:ext cx="126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943" name="Google Shape;943;p30"/>
          <p:cNvSpPr/>
          <p:nvPr/>
        </p:nvSpPr>
        <p:spPr>
          <a:xfrm>
            <a:off x="1019838" y="1284750"/>
            <a:ext cx="279000" cy="27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30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945" name="Google Shape;945;p30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30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972" name="Google Shape;972;p30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973" name="Google Shape;973;p30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_COLUMN_TEXT_1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1"/>
          <p:cNvSpPr/>
          <p:nvPr/>
        </p:nvSpPr>
        <p:spPr>
          <a:xfrm rot="6785277">
            <a:off x="6425797" y="3239785"/>
            <a:ext cx="6609821" cy="6621443"/>
          </a:xfrm>
          <a:prstGeom prst="ellipse">
            <a:avLst/>
          </a:prstGeom>
          <a:solidFill>
            <a:srgbClr val="CBE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1"/>
          <p:cNvSpPr txBox="1">
            <a:spLocks noGrp="1"/>
          </p:cNvSpPr>
          <p:nvPr>
            <p:ph type="title"/>
          </p:nvPr>
        </p:nvSpPr>
        <p:spPr>
          <a:xfrm>
            <a:off x="31680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400"/>
              <a:buFont typeface="Public Sans"/>
              <a:buNone/>
              <a:defRPr sz="24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4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978" name="Google Shape;978;p31"/>
          <p:cNvSpPr txBox="1">
            <a:spLocks noGrp="1"/>
          </p:cNvSpPr>
          <p:nvPr>
            <p:ph type="body" idx="1"/>
          </p:nvPr>
        </p:nvSpPr>
        <p:spPr>
          <a:xfrm>
            <a:off x="1783775" y="1389600"/>
            <a:ext cx="55764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grpSp>
        <p:nvGrpSpPr>
          <p:cNvPr id="979" name="Google Shape;979;p31"/>
          <p:cNvGrpSpPr/>
          <p:nvPr/>
        </p:nvGrpSpPr>
        <p:grpSpPr>
          <a:xfrm>
            <a:off x="7012406" y="-671539"/>
            <a:ext cx="3037720" cy="3061697"/>
            <a:chOff x="1501200" y="530850"/>
            <a:chExt cx="4618000" cy="4654450"/>
          </a:xfrm>
        </p:grpSpPr>
        <p:sp>
          <p:nvSpPr>
            <p:cNvPr id="980" name="Google Shape;980;p31"/>
            <p:cNvSpPr/>
            <p:nvPr/>
          </p:nvSpPr>
          <p:spPr>
            <a:xfrm>
              <a:off x="1578350" y="644475"/>
              <a:ext cx="4540850" cy="4540825"/>
            </a:xfrm>
            <a:custGeom>
              <a:avLst/>
              <a:gdLst/>
              <a:ahLst/>
              <a:cxnLst/>
              <a:rect l="l" t="t" r="r" b="b"/>
              <a:pathLst>
                <a:path w="181634" h="181633" extrusionOk="0">
                  <a:moveTo>
                    <a:pt x="12681" y="24560"/>
                  </a:moveTo>
                  <a:cubicBezTo>
                    <a:pt x="14662" y="24560"/>
                    <a:pt x="16379" y="26044"/>
                    <a:pt x="16596" y="28041"/>
                  </a:cubicBezTo>
                  <a:cubicBezTo>
                    <a:pt x="16828" y="30197"/>
                    <a:pt x="15278" y="32151"/>
                    <a:pt x="13122" y="32384"/>
                  </a:cubicBezTo>
                  <a:cubicBezTo>
                    <a:pt x="12979" y="32400"/>
                    <a:pt x="12837" y="32407"/>
                    <a:pt x="12697" y="32407"/>
                  </a:cubicBezTo>
                  <a:cubicBezTo>
                    <a:pt x="10730" y="32407"/>
                    <a:pt x="9025" y="30923"/>
                    <a:pt x="8779" y="28925"/>
                  </a:cubicBezTo>
                  <a:cubicBezTo>
                    <a:pt x="8546" y="26770"/>
                    <a:pt x="10097" y="24815"/>
                    <a:pt x="12253" y="24583"/>
                  </a:cubicBezTo>
                  <a:cubicBezTo>
                    <a:pt x="12397" y="24567"/>
                    <a:pt x="12540" y="24560"/>
                    <a:pt x="12681" y="24560"/>
                  </a:cubicBezTo>
                  <a:close/>
                  <a:moveTo>
                    <a:pt x="14682" y="42318"/>
                  </a:moveTo>
                  <a:cubicBezTo>
                    <a:pt x="16663" y="42318"/>
                    <a:pt x="18379" y="43802"/>
                    <a:pt x="18597" y="45800"/>
                  </a:cubicBezTo>
                  <a:cubicBezTo>
                    <a:pt x="18829" y="47956"/>
                    <a:pt x="17278" y="49910"/>
                    <a:pt x="15122" y="50143"/>
                  </a:cubicBezTo>
                  <a:cubicBezTo>
                    <a:pt x="14979" y="50158"/>
                    <a:pt x="14836" y="50166"/>
                    <a:pt x="14694" y="50166"/>
                  </a:cubicBezTo>
                  <a:cubicBezTo>
                    <a:pt x="12715" y="50166"/>
                    <a:pt x="11011" y="48681"/>
                    <a:pt x="10780" y="46684"/>
                  </a:cubicBezTo>
                  <a:cubicBezTo>
                    <a:pt x="10547" y="44528"/>
                    <a:pt x="12098" y="42574"/>
                    <a:pt x="14254" y="42341"/>
                  </a:cubicBezTo>
                  <a:cubicBezTo>
                    <a:pt x="14398" y="42326"/>
                    <a:pt x="14541" y="42318"/>
                    <a:pt x="14682" y="42318"/>
                  </a:cubicBezTo>
                  <a:close/>
                  <a:moveTo>
                    <a:pt x="16680" y="60092"/>
                  </a:moveTo>
                  <a:cubicBezTo>
                    <a:pt x="18650" y="60092"/>
                    <a:pt x="20380" y="61577"/>
                    <a:pt x="20597" y="63589"/>
                  </a:cubicBezTo>
                  <a:cubicBezTo>
                    <a:pt x="20830" y="65730"/>
                    <a:pt x="19279" y="67699"/>
                    <a:pt x="17123" y="67932"/>
                  </a:cubicBezTo>
                  <a:cubicBezTo>
                    <a:pt x="16979" y="67948"/>
                    <a:pt x="16837" y="67955"/>
                    <a:pt x="16695" y="67955"/>
                  </a:cubicBezTo>
                  <a:cubicBezTo>
                    <a:pt x="14716" y="67955"/>
                    <a:pt x="13012" y="66470"/>
                    <a:pt x="12780" y="64458"/>
                  </a:cubicBezTo>
                  <a:cubicBezTo>
                    <a:pt x="12548" y="62302"/>
                    <a:pt x="14099" y="60348"/>
                    <a:pt x="16255" y="60115"/>
                  </a:cubicBezTo>
                  <a:cubicBezTo>
                    <a:pt x="16397" y="60100"/>
                    <a:pt x="16539" y="60092"/>
                    <a:pt x="16680" y="60092"/>
                  </a:cubicBezTo>
                  <a:close/>
                  <a:moveTo>
                    <a:pt x="18668" y="77851"/>
                  </a:moveTo>
                  <a:cubicBezTo>
                    <a:pt x="20649" y="77851"/>
                    <a:pt x="22365" y="79336"/>
                    <a:pt x="22583" y="81348"/>
                  </a:cubicBezTo>
                  <a:cubicBezTo>
                    <a:pt x="22815" y="83488"/>
                    <a:pt x="21264" y="85458"/>
                    <a:pt x="19124" y="85675"/>
                  </a:cubicBezTo>
                  <a:cubicBezTo>
                    <a:pt x="18963" y="85695"/>
                    <a:pt x="18804" y="85704"/>
                    <a:pt x="18646" y="85704"/>
                  </a:cubicBezTo>
                  <a:cubicBezTo>
                    <a:pt x="16686" y="85704"/>
                    <a:pt x="14995" y="84226"/>
                    <a:pt x="14766" y="82216"/>
                  </a:cubicBezTo>
                  <a:cubicBezTo>
                    <a:pt x="14549" y="80061"/>
                    <a:pt x="16100" y="78106"/>
                    <a:pt x="18240" y="77874"/>
                  </a:cubicBezTo>
                  <a:cubicBezTo>
                    <a:pt x="18384" y="77858"/>
                    <a:pt x="18526" y="77851"/>
                    <a:pt x="18668" y="77851"/>
                  </a:cubicBezTo>
                  <a:close/>
                  <a:moveTo>
                    <a:pt x="20669" y="95625"/>
                  </a:moveTo>
                  <a:cubicBezTo>
                    <a:pt x="22649" y="95625"/>
                    <a:pt x="24366" y="97110"/>
                    <a:pt x="24583" y="99122"/>
                  </a:cubicBezTo>
                  <a:cubicBezTo>
                    <a:pt x="24816" y="101278"/>
                    <a:pt x="23265" y="103232"/>
                    <a:pt x="21109" y="103464"/>
                  </a:cubicBezTo>
                  <a:cubicBezTo>
                    <a:pt x="20966" y="103480"/>
                    <a:pt x="20824" y="103488"/>
                    <a:pt x="20684" y="103488"/>
                  </a:cubicBezTo>
                  <a:cubicBezTo>
                    <a:pt x="18714" y="103488"/>
                    <a:pt x="16984" y="102002"/>
                    <a:pt x="16766" y="99990"/>
                  </a:cubicBezTo>
                  <a:cubicBezTo>
                    <a:pt x="16534" y="97835"/>
                    <a:pt x="18085" y="95880"/>
                    <a:pt x="20241" y="95648"/>
                  </a:cubicBezTo>
                  <a:cubicBezTo>
                    <a:pt x="20384" y="95632"/>
                    <a:pt x="20527" y="95625"/>
                    <a:pt x="20669" y="95625"/>
                  </a:cubicBezTo>
                  <a:close/>
                  <a:moveTo>
                    <a:pt x="22669" y="113383"/>
                  </a:moveTo>
                  <a:cubicBezTo>
                    <a:pt x="24650" y="113383"/>
                    <a:pt x="26367" y="114868"/>
                    <a:pt x="26584" y="116880"/>
                  </a:cubicBezTo>
                  <a:cubicBezTo>
                    <a:pt x="26817" y="119036"/>
                    <a:pt x="25266" y="120990"/>
                    <a:pt x="23110" y="121223"/>
                  </a:cubicBezTo>
                  <a:cubicBezTo>
                    <a:pt x="22958" y="121240"/>
                    <a:pt x="22806" y="121249"/>
                    <a:pt x="22657" y="121249"/>
                  </a:cubicBezTo>
                  <a:cubicBezTo>
                    <a:pt x="20687" y="121249"/>
                    <a:pt x="18983" y="119767"/>
                    <a:pt x="18767" y="117749"/>
                  </a:cubicBezTo>
                  <a:cubicBezTo>
                    <a:pt x="18535" y="115593"/>
                    <a:pt x="20086" y="113639"/>
                    <a:pt x="22241" y="113406"/>
                  </a:cubicBezTo>
                  <a:cubicBezTo>
                    <a:pt x="22385" y="113391"/>
                    <a:pt x="22528" y="113383"/>
                    <a:pt x="22669" y="113383"/>
                  </a:cubicBezTo>
                  <a:close/>
                  <a:moveTo>
                    <a:pt x="24668" y="131157"/>
                  </a:moveTo>
                  <a:cubicBezTo>
                    <a:pt x="26637" y="131157"/>
                    <a:pt x="28368" y="132642"/>
                    <a:pt x="28585" y="134654"/>
                  </a:cubicBezTo>
                  <a:cubicBezTo>
                    <a:pt x="28817" y="136810"/>
                    <a:pt x="27266" y="138764"/>
                    <a:pt x="25111" y="138997"/>
                  </a:cubicBezTo>
                  <a:cubicBezTo>
                    <a:pt x="24967" y="139012"/>
                    <a:pt x="24824" y="139020"/>
                    <a:pt x="24682" y="139020"/>
                  </a:cubicBezTo>
                  <a:cubicBezTo>
                    <a:pt x="22702" y="139020"/>
                    <a:pt x="20985" y="137535"/>
                    <a:pt x="20768" y="135523"/>
                  </a:cubicBezTo>
                  <a:cubicBezTo>
                    <a:pt x="20535" y="133382"/>
                    <a:pt x="22086" y="131413"/>
                    <a:pt x="24242" y="131180"/>
                  </a:cubicBezTo>
                  <a:cubicBezTo>
                    <a:pt x="24385" y="131165"/>
                    <a:pt x="24527" y="131157"/>
                    <a:pt x="24668" y="131157"/>
                  </a:cubicBezTo>
                  <a:close/>
                  <a:moveTo>
                    <a:pt x="26655" y="148915"/>
                  </a:moveTo>
                  <a:cubicBezTo>
                    <a:pt x="28636" y="148915"/>
                    <a:pt x="30353" y="150401"/>
                    <a:pt x="30570" y="152413"/>
                  </a:cubicBezTo>
                  <a:cubicBezTo>
                    <a:pt x="30803" y="154569"/>
                    <a:pt x="29252" y="156523"/>
                    <a:pt x="27111" y="156755"/>
                  </a:cubicBezTo>
                  <a:cubicBezTo>
                    <a:pt x="26959" y="156773"/>
                    <a:pt x="26808" y="156781"/>
                    <a:pt x="26658" y="156781"/>
                  </a:cubicBezTo>
                  <a:cubicBezTo>
                    <a:pt x="24688" y="156781"/>
                    <a:pt x="22985" y="155299"/>
                    <a:pt x="22769" y="153281"/>
                  </a:cubicBezTo>
                  <a:cubicBezTo>
                    <a:pt x="22536" y="151141"/>
                    <a:pt x="24087" y="149171"/>
                    <a:pt x="26227" y="148939"/>
                  </a:cubicBezTo>
                  <a:cubicBezTo>
                    <a:pt x="26371" y="148923"/>
                    <a:pt x="26514" y="148915"/>
                    <a:pt x="26655" y="148915"/>
                  </a:cubicBezTo>
                  <a:close/>
                  <a:moveTo>
                    <a:pt x="28656" y="166705"/>
                  </a:moveTo>
                  <a:cubicBezTo>
                    <a:pt x="30637" y="166705"/>
                    <a:pt x="32354" y="168189"/>
                    <a:pt x="32571" y="170187"/>
                  </a:cubicBezTo>
                  <a:cubicBezTo>
                    <a:pt x="32803" y="172343"/>
                    <a:pt x="31252" y="174281"/>
                    <a:pt x="29097" y="174529"/>
                  </a:cubicBezTo>
                  <a:cubicBezTo>
                    <a:pt x="28954" y="174545"/>
                    <a:pt x="28812" y="174553"/>
                    <a:pt x="28671" y="174553"/>
                  </a:cubicBezTo>
                  <a:cubicBezTo>
                    <a:pt x="26701" y="174553"/>
                    <a:pt x="24971" y="173068"/>
                    <a:pt x="24754" y="171071"/>
                  </a:cubicBezTo>
                  <a:cubicBezTo>
                    <a:pt x="24521" y="168915"/>
                    <a:pt x="26072" y="166961"/>
                    <a:pt x="28228" y="166728"/>
                  </a:cubicBezTo>
                  <a:cubicBezTo>
                    <a:pt x="28372" y="166713"/>
                    <a:pt x="28515" y="166705"/>
                    <a:pt x="28656" y="166705"/>
                  </a:cubicBezTo>
                  <a:close/>
                  <a:moveTo>
                    <a:pt x="163286" y="0"/>
                  </a:moveTo>
                  <a:lnTo>
                    <a:pt x="1" y="18332"/>
                  </a:lnTo>
                  <a:lnTo>
                    <a:pt x="18348" y="181633"/>
                  </a:lnTo>
                  <a:lnTo>
                    <a:pt x="181633" y="163285"/>
                  </a:lnTo>
                  <a:lnTo>
                    <a:pt x="163286" y="0"/>
                  </a:ln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1501200" y="581250"/>
              <a:ext cx="4541225" cy="4540850"/>
            </a:xfrm>
            <a:custGeom>
              <a:avLst/>
              <a:gdLst/>
              <a:ahLst/>
              <a:cxnLst/>
              <a:rect l="l" t="t" r="r" b="b"/>
              <a:pathLst>
                <a:path w="181649" h="181634" extrusionOk="0">
                  <a:moveTo>
                    <a:pt x="12709" y="24561"/>
                  </a:moveTo>
                  <a:cubicBezTo>
                    <a:pt x="14679" y="24561"/>
                    <a:pt x="16409" y="26046"/>
                    <a:pt x="16626" y="28058"/>
                  </a:cubicBezTo>
                  <a:cubicBezTo>
                    <a:pt x="16859" y="30214"/>
                    <a:pt x="15308" y="32168"/>
                    <a:pt x="13152" y="32401"/>
                  </a:cubicBezTo>
                  <a:cubicBezTo>
                    <a:pt x="13008" y="32416"/>
                    <a:pt x="12864" y="32424"/>
                    <a:pt x="12721" y="32424"/>
                  </a:cubicBezTo>
                  <a:cubicBezTo>
                    <a:pt x="10730" y="32424"/>
                    <a:pt x="9027" y="30938"/>
                    <a:pt x="8810" y="28926"/>
                  </a:cubicBezTo>
                  <a:cubicBezTo>
                    <a:pt x="8577" y="26771"/>
                    <a:pt x="10128" y="24816"/>
                    <a:pt x="12284" y="24584"/>
                  </a:cubicBezTo>
                  <a:cubicBezTo>
                    <a:pt x="12427" y="24568"/>
                    <a:pt x="12568" y="24561"/>
                    <a:pt x="12709" y="24561"/>
                  </a:cubicBezTo>
                  <a:close/>
                  <a:moveTo>
                    <a:pt x="14697" y="42335"/>
                  </a:moveTo>
                  <a:cubicBezTo>
                    <a:pt x="16678" y="42335"/>
                    <a:pt x="18395" y="43820"/>
                    <a:pt x="18612" y="45832"/>
                  </a:cubicBezTo>
                  <a:cubicBezTo>
                    <a:pt x="18844" y="47988"/>
                    <a:pt x="17293" y="49942"/>
                    <a:pt x="15138" y="50174"/>
                  </a:cubicBezTo>
                  <a:cubicBezTo>
                    <a:pt x="14994" y="50190"/>
                    <a:pt x="14851" y="50198"/>
                    <a:pt x="14710" y="50198"/>
                  </a:cubicBezTo>
                  <a:cubicBezTo>
                    <a:pt x="12731" y="50198"/>
                    <a:pt x="11027" y="48712"/>
                    <a:pt x="10810" y="46700"/>
                  </a:cubicBezTo>
                  <a:cubicBezTo>
                    <a:pt x="10578" y="44545"/>
                    <a:pt x="12129" y="42590"/>
                    <a:pt x="14269" y="42358"/>
                  </a:cubicBezTo>
                  <a:cubicBezTo>
                    <a:pt x="14413" y="42342"/>
                    <a:pt x="14556" y="42335"/>
                    <a:pt x="14697" y="42335"/>
                  </a:cubicBezTo>
                  <a:close/>
                  <a:moveTo>
                    <a:pt x="16698" y="60093"/>
                  </a:moveTo>
                  <a:cubicBezTo>
                    <a:pt x="18679" y="60093"/>
                    <a:pt x="20395" y="61578"/>
                    <a:pt x="20612" y="63590"/>
                  </a:cubicBezTo>
                  <a:cubicBezTo>
                    <a:pt x="20845" y="65746"/>
                    <a:pt x="19294" y="67700"/>
                    <a:pt x="17138" y="67933"/>
                  </a:cubicBezTo>
                  <a:cubicBezTo>
                    <a:pt x="16986" y="67950"/>
                    <a:pt x="16835" y="67959"/>
                    <a:pt x="16686" y="67959"/>
                  </a:cubicBezTo>
                  <a:cubicBezTo>
                    <a:pt x="14704" y="67959"/>
                    <a:pt x="13012" y="66464"/>
                    <a:pt x="12796" y="64459"/>
                  </a:cubicBezTo>
                  <a:cubicBezTo>
                    <a:pt x="12563" y="62318"/>
                    <a:pt x="14114" y="60349"/>
                    <a:pt x="16270" y="60116"/>
                  </a:cubicBezTo>
                  <a:cubicBezTo>
                    <a:pt x="16414" y="60101"/>
                    <a:pt x="16556" y="60093"/>
                    <a:pt x="16698" y="60093"/>
                  </a:cubicBezTo>
                  <a:close/>
                  <a:moveTo>
                    <a:pt x="18699" y="77883"/>
                  </a:moveTo>
                  <a:cubicBezTo>
                    <a:pt x="20679" y="77883"/>
                    <a:pt x="22396" y="79367"/>
                    <a:pt x="22613" y="81364"/>
                  </a:cubicBezTo>
                  <a:cubicBezTo>
                    <a:pt x="22846" y="83520"/>
                    <a:pt x="21295" y="85474"/>
                    <a:pt x="19139" y="85707"/>
                  </a:cubicBezTo>
                  <a:cubicBezTo>
                    <a:pt x="18994" y="85722"/>
                    <a:pt x="18850" y="85730"/>
                    <a:pt x="18708" y="85730"/>
                  </a:cubicBezTo>
                  <a:cubicBezTo>
                    <a:pt x="16717" y="85730"/>
                    <a:pt x="15013" y="84246"/>
                    <a:pt x="14796" y="82248"/>
                  </a:cubicBezTo>
                  <a:cubicBezTo>
                    <a:pt x="14564" y="80092"/>
                    <a:pt x="16115" y="78138"/>
                    <a:pt x="18270" y="77906"/>
                  </a:cubicBezTo>
                  <a:cubicBezTo>
                    <a:pt x="18414" y="77890"/>
                    <a:pt x="18557" y="77883"/>
                    <a:pt x="18699" y="77883"/>
                  </a:cubicBezTo>
                  <a:close/>
                  <a:moveTo>
                    <a:pt x="20668" y="95641"/>
                  </a:moveTo>
                  <a:cubicBezTo>
                    <a:pt x="22649" y="95641"/>
                    <a:pt x="24366" y="97125"/>
                    <a:pt x="24583" y="99123"/>
                  </a:cubicBezTo>
                  <a:cubicBezTo>
                    <a:pt x="24816" y="101279"/>
                    <a:pt x="23265" y="103233"/>
                    <a:pt x="21124" y="103465"/>
                  </a:cubicBezTo>
                  <a:cubicBezTo>
                    <a:pt x="20972" y="103483"/>
                    <a:pt x="20821" y="103492"/>
                    <a:pt x="20671" y="103492"/>
                  </a:cubicBezTo>
                  <a:cubicBezTo>
                    <a:pt x="18703" y="103492"/>
                    <a:pt x="17012" y="102010"/>
                    <a:pt x="16782" y="100007"/>
                  </a:cubicBezTo>
                  <a:cubicBezTo>
                    <a:pt x="16549" y="97851"/>
                    <a:pt x="18100" y="95897"/>
                    <a:pt x="20240" y="95664"/>
                  </a:cubicBezTo>
                  <a:cubicBezTo>
                    <a:pt x="20384" y="95649"/>
                    <a:pt x="20527" y="95641"/>
                    <a:pt x="20668" y="95641"/>
                  </a:cubicBezTo>
                  <a:close/>
                  <a:moveTo>
                    <a:pt x="22669" y="113415"/>
                  </a:moveTo>
                  <a:cubicBezTo>
                    <a:pt x="24650" y="113415"/>
                    <a:pt x="26366" y="114900"/>
                    <a:pt x="26584" y="116912"/>
                  </a:cubicBezTo>
                  <a:cubicBezTo>
                    <a:pt x="26816" y="119053"/>
                    <a:pt x="25265" y="121022"/>
                    <a:pt x="23109" y="121255"/>
                  </a:cubicBezTo>
                  <a:cubicBezTo>
                    <a:pt x="22967" y="121270"/>
                    <a:pt x="22825" y="121278"/>
                    <a:pt x="22684" y="121278"/>
                  </a:cubicBezTo>
                  <a:cubicBezTo>
                    <a:pt x="20716" y="121278"/>
                    <a:pt x="18998" y="119793"/>
                    <a:pt x="18767" y="117781"/>
                  </a:cubicBezTo>
                  <a:cubicBezTo>
                    <a:pt x="18534" y="115625"/>
                    <a:pt x="20085" y="113671"/>
                    <a:pt x="22241" y="113438"/>
                  </a:cubicBezTo>
                  <a:cubicBezTo>
                    <a:pt x="22385" y="113423"/>
                    <a:pt x="22528" y="113415"/>
                    <a:pt x="22669" y="113415"/>
                  </a:cubicBezTo>
                  <a:close/>
                  <a:moveTo>
                    <a:pt x="24670" y="131173"/>
                  </a:moveTo>
                  <a:cubicBezTo>
                    <a:pt x="26650" y="131173"/>
                    <a:pt x="28367" y="132659"/>
                    <a:pt x="28584" y="134671"/>
                  </a:cubicBezTo>
                  <a:cubicBezTo>
                    <a:pt x="28817" y="136811"/>
                    <a:pt x="27266" y="138781"/>
                    <a:pt x="25110" y="139013"/>
                  </a:cubicBezTo>
                  <a:cubicBezTo>
                    <a:pt x="24958" y="139031"/>
                    <a:pt x="24807" y="139039"/>
                    <a:pt x="24657" y="139039"/>
                  </a:cubicBezTo>
                  <a:cubicBezTo>
                    <a:pt x="22689" y="139039"/>
                    <a:pt x="20998" y="137557"/>
                    <a:pt x="20768" y="135539"/>
                  </a:cubicBezTo>
                  <a:cubicBezTo>
                    <a:pt x="20535" y="133383"/>
                    <a:pt x="22086" y="131429"/>
                    <a:pt x="24242" y="131197"/>
                  </a:cubicBezTo>
                  <a:cubicBezTo>
                    <a:pt x="24385" y="131181"/>
                    <a:pt x="24528" y="131173"/>
                    <a:pt x="24670" y="131173"/>
                  </a:cubicBezTo>
                  <a:close/>
                  <a:moveTo>
                    <a:pt x="26668" y="148947"/>
                  </a:moveTo>
                  <a:cubicBezTo>
                    <a:pt x="28638" y="148947"/>
                    <a:pt x="30368" y="150433"/>
                    <a:pt x="30585" y="152445"/>
                  </a:cubicBezTo>
                  <a:cubicBezTo>
                    <a:pt x="30818" y="154601"/>
                    <a:pt x="29267" y="156555"/>
                    <a:pt x="27111" y="156787"/>
                  </a:cubicBezTo>
                  <a:cubicBezTo>
                    <a:pt x="26967" y="156803"/>
                    <a:pt x="26824" y="156810"/>
                    <a:pt x="26683" y="156810"/>
                  </a:cubicBezTo>
                  <a:cubicBezTo>
                    <a:pt x="24704" y="156810"/>
                    <a:pt x="23000" y="155325"/>
                    <a:pt x="22768" y="153313"/>
                  </a:cubicBezTo>
                  <a:cubicBezTo>
                    <a:pt x="22536" y="151157"/>
                    <a:pt x="24087" y="149203"/>
                    <a:pt x="26242" y="148971"/>
                  </a:cubicBezTo>
                  <a:cubicBezTo>
                    <a:pt x="26385" y="148955"/>
                    <a:pt x="26527" y="148947"/>
                    <a:pt x="26668" y="148947"/>
                  </a:cubicBezTo>
                  <a:close/>
                  <a:moveTo>
                    <a:pt x="28656" y="166706"/>
                  </a:moveTo>
                  <a:cubicBezTo>
                    <a:pt x="30636" y="166706"/>
                    <a:pt x="32353" y="168191"/>
                    <a:pt x="32570" y="170203"/>
                  </a:cubicBezTo>
                  <a:cubicBezTo>
                    <a:pt x="32834" y="172359"/>
                    <a:pt x="31283" y="174313"/>
                    <a:pt x="29112" y="174546"/>
                  </a:cubicBezTo>
                  <a:cubicBezTo>
                    <a:pt x="28968" y="174561"/>
                    <a:pt x="28825" y="174569"/>
                    <a:pt x="28684" y="174569"/>
                  </a:cubicBezTo>
                  <a:cubicBezTo>
                    <a:pt x="26703" y="174569"/>
                    <a:pt x="24986" y="173084"/>
                    <a:pt x="24769" y="171072"/>
                  </a:cubicBezTo>
                  <a:cubicBezTo>
                    <a:pt x="24536" y="168916"/>
                    <a:pt x="26087" y="166962"/>
                    <a:pt x="28228" y="166729"/>
                  </a:cubicBezTo>
                  <a:cubicBezTo>
                    <a:pt x="28371" y="166714"/>
                    <a:pt x="28514" y="166706"/>
                    <a:pt x="28656" y="166706"/>
                  </a:cubicBezTo>
                  <a:close/>
                  <a:moveTo>
                    <a:pt x="163301" y="1"/>
                  </a:moveTo>
                  <a:lnTo>
                    <a:pt x="0" y="18349"/>
                  </a:lnTo>
                  <a:lnTo>
                    <a:pt x="18348" y="181634"/>
                  </a:lnTo>
                  <a:lnTo>
                    <a:pt x="181648" y="163301"/>
                  </a:lnTo>
                  <a:lnTo>
                    <a:pt x="163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1954075" y="530850"/>
              <a:ext cx="1702975" cy="719675"/>
            </a:xfrm>
            <a:custGeom>
              <a:avLst/>
              <a:gdLst/>
              <a:ahLst/>
              <a:cxnLst/>
              <a:rect l="l" t="t" r="r" b="b"/>
              <a:pathLst>
                <a:path w="68119" h="28787" extrusionOk="0">
                  <a:moveTo>
                    <a:pt x="64489" y="1"/>
                  </a:moveTo>
                  <a:lnTo>
                    <a:pt x="0" y="12222"/>
                  </a:lnTo>
                  <a:cubicBezTo>
                    <a:pt x="264" y="13044"/>
                    <a:pt x="342" y="14130"/>
                    <a:pt x="512" y="14890"/>
                  </a:cubicBezTo>
                  <a:cubicBezTo>
                    <a:pt x="1024" y="17108"/>
                    <a:pt x="1505" y="19310"/>
                    <a:pt x="1955" y="21544"/>
                  </a:cubicBezTo>
                  <a:cubicBezTo>
                    <a:pt x="2420" y="23948"/>
                    <a:pt x="2854" y="26367"/>
                    <a:pt x="3273" y="28787"/>
                  </a:cubicBezTo>
                  <a:lnTo>
                    <a:pt x="68118" y="16518"/>
                  </a:lnTo>
                  <a:cubicBezTo>
                    <a:pt x="67483" y="14239"/>
                    <a:pt x="67002" y="11912"/>
                    <a:pt x="66676" y="9555"/>
                  </a:cubicBezTo>
                  <a:cubicBezTo>
                    <a:pt x="66536" y="8578"/>
                    <a:pt x="66412" y="7585"/>
                    <a:pt x="65994" y="6685"/>
                  </a:cubicBezTo>
                  <a:cubicBezTo>
                    <a:pt x="65823" y="6344"/>
                    <a:pt x="65606" y="6018"/>
                    <a:pt x="65559" y="5631"/>
                  </a:cubicBezTo>
                  <a:cubicBezTo>
                    <a:pt x="65544" y="5336"/>
                    <a:pt x="65621" y="5041"/>
                    <a:pt x="65637" y="4747"/>
                  </a:cubicBezTo>
                  <a:cubicBezTo>
                    <a:pt x="65668" y="4312"/>
                    <a:pt x="65544" y="3878"/>
                    <a:pt x="65420" y="3459"/>
                  </a:cubicBezTo>
                  <a:cubicBezTo>
                    <a:pt x="65234" y="2467"/>
                    <a:pt x="64381" y="1055"/>
                    <a:pt x="64489" y="1"/>
                  </a:cubicBezTo>
                  <a:close/>
                </a:path>
              </a:pathLst>
            </a:cu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" name="Google Shape;983;p31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1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5" name="Google Shape;985;p31"/>
          <p:cNvSpPr/>
          <p:nvPr/>
        </p:nvSpPr>
        <p:spPr>
          <a:xfrm rot="6785872">
            <a:off x="933680" y="677081"/>
            <a:ext cx="224062" cy="2240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1"/>
          <p:cNvSpPr txBox="1">
            <a:spLocks noGrp="1"/>
          </p:cNvSpPr>
          <p:nvPr>
            <p:ph type="body" idx="2"/>
          </p:nvPr>
        </p:nvSpPr>
        <p:spPr>
          <a:xfrm>
            <a:off x="2659238" y="1829475"/>
            <a:ext cx="2269800" cy="14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grpSp>
        <p:nvGrpSpPr>
          <p:cNvPr id="987" name="Google Shape;987;p31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988" name="Google Shape;988;p31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1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1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1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1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31"/>
          <p:cNvSpPr>
            <a:spLocks noGrp="1"/>
          </p:cNvSpPr>
          <p:nvPr>
            <p:ph type="pic" idx="3"/>
          </p:nvPr>
        </p:nvSpPr>
        <p:spPr>
          <a:xfrm>
            <a:off x="586814" y="1698379"/>
            <a:ext cx="1746900" cy="17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15" name="Google Shape;1015;p31"/>
          <p:cNvSpPr txBox="1">
            <a:spLocks noGrp="1"/>
          </p:cNvSpPr>
          <p:nvPr>
            <p:ph type="body" idx="4"/>
          </p:nvPr>
        </p:nvSpPr>
        <p:spPr>
          <a:xfrm>
            <a:off x="825288" y="3884050"/>
            <a:ext cx="126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●"/>
              <a:defRPr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○"/>
              <a:defRPr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Public Sans"/>
              <a:buChar char="■"/>
              <a:defRPr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016" name="Google Shape;1016;p31"/>
          <p:cNvSpPr/>
          <p:nvPr/>
        </p:nvSpPr>
        <p:spPr>
          <a:xfrm>
            <a:off x="470900" y="1582500"/>
            <a:ext cx="1978500" cy="19785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1"/>
          <p:cNvSpPr txBox="1">
            <a:spLocks noGrp="1"/>
          </p:cNvSpPr>
          <p:nvPr>
            <p:ph type="body" idx="5"/>
          </p:nvPr>
        </p:nvSpPr>
        <p:spPr>
          <a:xfrm>
            <a:off x="5040175" y="1829475"/>
            <a:ext cx="2269800" cy="14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●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○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200"/>
              <a:buFont typeface="Public Sans"/>
              <a:buChar char="■"/>
              <a:defRPr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018" name="Google Shape;1018;p31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1019" name="Google Shape;1019;p31"/>
          <p:cNvGrpSpPr/>
          <p:nvPr/>
        </p:nvGrpSpPr>
        <p:grpSpPr>
          <a:xfrm>
            <a:off x="3381840" y="168821"/>
            <a:ext cx="2359800" cy="446615"/>
            <a:chOff x="3381840" y="168821"/>
            <a:chExt cx="2359800" cy="446615"/>
          </a:xfrm>
        </p:grpSpPr>
        <p:sp>
          <p:nvSpPr>
            <p:cNvPr id="1020" name="Google Shape;1020;p31"/>
            <p:cNvSpPr/>
            <p:nvPr/>
          </p:nvSpPr>
          <p:spPr>
            <a:xfrm>
              <a:off x="3381840" y="168821"/>
              <a:ext cx="2359800" cy="446615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1"/>
            <p:cNvSpPr txBox="1"/>
            <p:nvPr/>
          </p:nvSpPr>
          <p:spPr>
            <a:xfrm>
              <a:off x="3436785" y="265300"/>
              <a:ext cx="2269800" cy="2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16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002664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2"/>
          <p:cNvSpPr txBox="1">
            <a:spLocks noGrp="1"/>
          </p:cNvSpPr>
          <p:nvPr>
            <p:ph type="title"/>
          </p:nvPr>
        </p:nvSpPr>
        <p:spPr>
          <a:xfrm>
            <a:off x="4548950" y="1037700"/>
            <a:ext cx="449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ublic Sans"/>
              <a:buNone/>
              <a:defRPr sz="24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ublic Sans"/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024" name="Google Shape;1024;p32"/>
          <p:cNvSpPr txBox="1">
            <a:spLocks noGrp="1"/>
          </p:cNvSpPr>
          <p:nvPr>
            <p:ph type="body" idx="1"/>
          </p:nvPr>
        </p:nvSpPr>
        <p:spPr>
          <a:xfrm>
            <a:off x="4548950" y="1610400"/>
            <a:ext cx="4393200" cy="24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025" name="Google Shape;1025;p32"/>
          <p:cNvSpPr>
            <a:spLocks noGrp="1"/>
          </p:cNvSpPr>
          <p:nvPr>
            <p:ph type="pic" idx="2"/>
          </p:nvPr>
        </p:nvSpPr>
        <p:spPr>
          <a:xfrm>
            <a:off x="-2917725" y="-1053000"/>
            <a:ext cx="7143900" cy="7249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26" name="Google Shape;1026;p32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2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28" name="Google Shape;1028;p32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1029" name="Google Shape;1029;p32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32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1056" name="Google Shape;1056;p32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0" name="Google Shape;1060;p33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3"/>
          <p:cNvSpPr txBox="1">
            <a:spLocks noGrp="1"/>
          </p:cNvSpPr>
          <p:nvPr>
            <p:ph type="sldNum" idx="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2" name="Google Shape;1062;p33"/>
          <p:cNvSpPr txBox="1">
            <a:spLocks noGrp="1"/>
          </p:cNvSpPr>
          <p:nvPr>
            <p:ph type="title"/>
          </p:nvPr>
        </p:nvSpPr>
        <p:spPr>
          <a:xfrm>
            <a:off x="1194000" y="555600"/>
            <a:ext cx="675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500"/>
              <a:buFont typeface="Public Sans"/>
              <a:buNone/>
              <a:defRPr sz="25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Public Sans"/>
              <a:buNone/>
              <a:defRPr sz="25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Public Sans"/>
              <a:buNone/>
              <a:defRPr sz="25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Public Sans"/>
              <a:buNone/>
              <a:defRPr sz="25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Public Sans"/>
              <a:buNone/>
              <a:defRPr sz="25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Public Sans"/>
              <a:buNone/>
              <a:defRPr sz="25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Public Sans"/>
              <a:buNone/>
              <a:defRPr sz="25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Public Sans"/>
              <a:buNone/>
              <a:defRPr sz="25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Public Sans"/>
              <a:buNone/>
              <a:defRPr sz="25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063" name="Google Shape;1063;p33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1064" name="Google Shape;1064;p33"/>
          <p:cNvGrpSpPr/>
          <p:nvPr/>
        </p:nvGrpSpPr>
        <p:grpSpPr>
          <a:xfrm>
            <a:off x="3725403" y="88600"/>
            <a:ext cx="1693200" cy="227100"/>
            <a:chOff x="3725403" y="88600"/>
            <a:chExt cx="1693200" cy="227100"/>
          </a:xfrm>
        </p:grpSpPr>
        <p:sp>
          <p:nvSpPr>
            <p:cNvPr id="1065" name="Google Shape;1065;p33"/>
            <p:cNvSpPr/>
            <p:nvPr/>
          </p:nvSpPr>
          <p:spPr>
            <a:xfrm>
              <a:off x="3966953" y="88600"/>
              <a:ext cx="1200000" cy="227100"/>
            </a:xfrm>
            <a:prstGeom prst="roundRect">
              <a:avLst>
                <a:gd name="adj" fmla="val 16667"/>
              </a:avLst>
            </a:prstGeom>
            <a:solidFill>
              <a:srgbClr val="146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 txBox="1"/>
            <p:nvPr/>
          </p:nvSpPr>
          <p:spPr>
            <a:xfrm>
              <a:off x="3725403" y="141633"/>
              <a:ext cx="1693200" cy="1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MEET THE TEACHER</a:t>
              </a:r>
              <a:endParaRPr sz="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endParaRPr>
            </a:p>
          </p:txBody>
        </p:sp>
      </p:grpSp>
      <p:grpSp>
        <p:nvGrpSpPr>
          <p:cNvPr id="1067" name="Google Shape;1067;p33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1068" name="Google Shape;1068;p33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3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3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54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nsw@det.nsw.edu.a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hyperlink" Target="mailto:teachnsw@det.nsw.edu.au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about-us/strategies-and-reports/our-reconciliation-action-plan/acknowledgement-of-countr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4"/>
          <p:cNvSpPr txBox="1">
            <a:spLocks noGrp="1"/>
          </p:cNvSpPr>
          <p:nvPr>
            <p:ph type="title" idx="3"/>
          </p:nvPr>
        </p:nvSpPr>
        <p:spPr>
          <a:xfrm rot="85774">
            <a:off x="2437294" y="2442026"/>
            <a:ext cx="4088473" cy="5995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146CFD"/>
                </a:solidFill>
              </a:rPr>
              <a:t>(CLASS NAME)</a:t>
            </a:r>
            <a:endParaRPr sz="3300">
              <a:solidFill>
                <a:srgbClr val="146CFD"/>
              </a:solidFill>
            </a:endParaRPr>
          </a:p>
        </p:txBody>
      </p:sp>
      <p:sp>
        <p:nvSpPr>
          <p:cNvPr id="1099" name="Google Shape;1099;p34"/>
          <p:cNvSpPr txBox="1"/>
          <p:nvPr/>
        </p:nvSpPr>
        <p:spPr>
          <a:xfrm>
            <a:off x="3142600" y="294291"/>
            <a:ext cx="30591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MEET THE TEACHER</a:t>
            </a:r>
            <a:endParaRPr sz="1600">
              <a:solidFill>
                <a:srgbClr val="FFFFFF"/>
              </a:solidFill>
              <a:latin typeface="Public Sans Black"/>
              <a:ea typeface="Public Sans Black"/>
              <a:cs typeface="Public Sans Black"/>
              <a:sym typeface="Public Sans Black"/>
            </a:endParaRPr>
          </a:p>
        </p:txBody>
      </p:sp>
      <p:sp>
        <p:nvSpPr>
          <p:cNvPr id="1100" name="Google Shape;1100;p34"/>
          <p:cNvSpPr/>
          <p:nvPr/>
        </p:nvSpPr>
        <p:spPr>
          <a:xfrm rot="107465">
            <a:off x="3148979" y="1849352"/>
            <a:ext cx="2764351" cy="485632"/>
          </a:xfrm>
          <a:prstGeom prst="roundRect">
            <a:avLst>
              <a:gd name="adj" fmla="val 16667"/>
            </a:avLst>
          </a:prstGeom>
          <a:solidFill>
            <a:srgbClr val="146C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4"/>
          <p:cNvSpPr txBox="1"/>
          <p:nvPr/>
        </p:nvSpPr>
        <p:spPr>
          <a:xfrm rot="106496">
            <a:off x="3150813" y="1862859"/>
            <a:ext cx="2760424" cy="48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MEET THE TEACHER</a:t>
            </a:r>
            <a:endParaRPr sz="1800">
              <a:solidFill>
                <a:srgbClr val="FFFFFF"/>
              </a:solidFill>
              <a:latin typeface="Public Sans Black"/>
              <a:ea typeface="Public Sans Black"/>
              <a:cs typeface="Public Sans Black"/>
              <a:sym typeface="Public Sans Black"/>
            </a:endParaRPr>
          </a:p>
        </p:txBody>
      </p:sp>
      <p:sp>
        <p:nvSpPr>
          <p:cNvPr id="1102" name="Google Shape;1102;p34"/>
          <p:cNvSpPr txBox="1"/>
          <p:nvPr/>
        </p:nvSpPr>
        <p:spPr>
          <a:xfrm>
            <a:off x="6570400" y="2890850"/>
            <a:ext cx="25737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with</a:t>
            </a:r>
            <a:br>
              <a:rPr lang="en"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(Teacher Name)</a:t>
            </a:r>
            <a:endParaRPr sz="1200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103" name="Google Shape;1103;p34"/>
          <p:cNvSpPr txBox="1"/>
          <p:nvPr/>
        </p:nvSpPr>
        <p:spPr>
          <a:xfrm>
            <a:off x="240075" y="2890850"/>
            <a:ext cx="18888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Insert </a:t>
            </a:r>
            <a:br>
              <a:rPr lang="en"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(School Name)</a:t>
            </a:r>
            <a:endParaRPr sz="1200">
              <a:solidFill>
                <a:srgbClr val="D7153A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104" name="Google Shape;1104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69875" y="1652950"/>
            <a:ext cx="1188600" cy="1188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105" name="Google Shape;1105;p3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90175" y="1652950"/>
            <a:ext cx="1188600" cy="1188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106" name="Google Shape;1106;p34"/>
          <p:cNvSpPr/>
          <p:nvPr/>
        </p:nvSpPr>
        <p:spPr>
          <a:xfrm flipH="1">
            <a:off x="108419" y="362378"/>
            <a:ext cx="1684006" cy="1393592"/>
          </a:xfrm>
          <a:custGeom>
            <a:avLst/>
            <a:gdLst/>
            <a:ahLst/>
            <a:cxnLst/>
            <a:rect l="l" t="t" r="r" b="b"/>
            <a:pathLst>
              <a:path w="178485" h="152848" extrusionOk="0">
                <a:moveTo>
                  <a:pt x="25498" y="0"/>
                </a:moveTo>
                <a:cubicBezTo>
                  <a:pt x="11415" y="0"/>
                  <a:pt x="0" y="11416"/>
                  <a:pt x="0" y="25498"/>
                </a:cubicBezTo>
                <a:lnTo>
                  <a:pt x="0" y="98223"/>
                </a:lnTo>
                <a:cubicBezTo>
                  <a:pt x="0" y="112305"/>
                  <a:pt x="11415" y="123720"/>
                  <a:pt x="25498" y="123720"/>
                </a:cubicBezTo>
                <a:lnTo>
                  <a:pt x="38449" y="123720"/>
                </a:lnTo>
                <a:cubicBezTo>
                  <a:pt x="42869" y="132685"/>
                  <a:pt x="44590" y="144627"/>
                  <a:pt x="29732" y="152847"/>
                </a:cubicBezTo>
                <a:cubicBezTo>
                  <a:pt x="29732" y="152847"/>
                  <a:pt x="68708" y="143045"/>
                  <a:pt x="75796" y="123720"/>
                </a:cubicBezTo>
                <a:lnTo>
                  <a:pt x="152987" y="123720"/>
                </a:lnTo>
                <a:cubicBezTo>
                  <a:pt x="167070" y="123720"/>
                  <a:pt x="178485" y="112305"/>
                  <a:pt x="178485" y="98223"/>
                </a:cubicBezTo>
                <a:lnTo>
                  <a:pt x="178485" y="25498"/>
                </a:lnTo>
                <a:cubicBezTo>
                  <a:pt x="178485" y="11416"/>
                  <a:pt x="167070" y="0"/>
                  <a:pt x="152987" y="0"/>
                </a:cubicBezTo>
                <a:close/>
              </a:path>
            </a:pathLst>
          </a:custGeom>
          <a:solidFill>
            <a:srgbClr val="FFFFFF"/>
          </a:solidFill>
          <a:ln w="9700" cap="flat" cmpd="sng">
            <a:solidFill>
              <a:srgbClr val="DA193A"/>
            </a:solidFill>
            <a:prstDash val="solid"/>
            <a:miter lim="1550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34"/>
          <p:cNvSpPr txBox="1">
            <a:spLocks noGrp="1"/>
          </p:cNvSpPr>
          <p:nvPr>
            <p:ph type="body" idx="4294967295"/>
          </p:nvPr>
        </p:nvSpPr>
        <p:spPr>
          <a:xfrm>
            <a:off x="129200" y="360925"/>
            <a:ext cx="17124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" dirty="0">
                <a:solidFill>
                  <a:srgbClr val="DA193A"/>
                </a:solidFill>
              </a:rPr>
              <a:t>You can replace the images on this page with your school logo and a headshot of yourself. Right click the placeholder image and select the ‘</a:t>
            </a:r>
            <a:r>
              <a:rPr lang="en" sz="600" b="1" dirty="0">
                <a:solidFill>
                  <a:srgbClr val="DA193A"/>
                </a:solidFill>
              </a:rPr>
              <a:t>change picture’ </a:t>
            </a:r>
            <a:r>
              <a:rPr lang="en" sz="600" dirty="0">
                <a:solidFill>
                  <a:srgbClr val="DA193A"/>
                </a:solidFill>
              </a:rPr>
              <a:t>button. </a:t>
            </a:r>
            <a:br>
              <a:rPr lang="en" sz="600" dirty="0">
                <a:solidFill>
                  <a:srgbClr val="DA193A"/>
                </a:solidFill>
              </a:rPr>
            </a:br>
            <a:br>
              <a:rPr lang="en" sz="600" dirty="0">
                <a:solidFill>
                  <a:srgbClr val="DA193A"/>
                </a:solidFill>
              </a:rPr>
            </a:br>
            <a:r>
              <a:rPr lang="en" sz="600" dirty="0">
                <a:solidFill>
                  <a:srgbClr val="DA193A"/>
                </a:solidFill>
              </a:rPr>
              <a:t>Don’t forget to delete these speech bubbles and all of its contents before finalising the presentation.</a:t>
            </a:r>
            <a:endParaRPr sz="600" dirty="0">
              <a:solidFill>
                <a:srgbClr val="DA193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64"/>
        </a:solidFill>
        <a:effectLst/>
      </p:bgPr>
    </p:bg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43"/>
          <p:cNvSpPr txBox="1">
            <a:spLocks noGrp="1"/>
          </p:cNvSpPr>
          <p:nvPr>
            <p:ph type="title"/>
          </p:nvPr>
        </p:nvSpPr>
        <p:spPr>
          <a:xfrm>
            <a:off x="4548950" y="1112838"/>
            <a:ext cx="449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Weekly overview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4" name="Google Shape;1344;p43"/>
          <p:cNvSpPr txBox="1">
            <a:spLocks noGrp="1"/>
          </p:cNvSpPr>
          <p:nvPr>
            <p:ph type="body" idx="1"/>
          </p:nvPr>
        </p:nvSpPr>
        <p:spPr>
          <a:xfrm>
            <a:off x="4548950" y="1685538"/>
            <a:ext cx="4393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Insert summary of weekly activities/events parents/carers need to be aware of.</a:t>
            </a:r>
            <a:br>
              <a:rPr lang="en" sz="1000">
                <a:solidFill>
                  <a:schemeClr val="lt1"/>
                </a:solidFill>
              </a:rPr>
            </a:br>
            <a:br>
              <a:rPr lang="en" sz="1000">
                <a:solidFill>
                  <a:schemeClr val="lt1"/>
                </a:solidFill>
              </a:rPr>
            </a:br>
            <a:endParaRPr sz="1000">
              <a:solidFill>
                <a:schemeClr val="lt1"/>
              </a:solidFill>
            </a:endParaRPr>
          </a:p>
        </p:txBody>
      </p:sp>
      <p:graphicFrame>
        <p:nvGraphicFramePr>
          <p:cNvPr id="1345" name="Google Shape;1345;p43"/>
          <p:cNvGraphicFramePr/>
          <p:nvPr/>
        </p:nvGraphicFramePr>
        <p:xfrm>
          <a:off x="4639017" y="2273275"/>
          <a:ext cx="4054450" cy="1764500"/>
        </p:xfrm>
        <a:graphic>
          <a:graphicData uri="http://schemas.openxmlformats.org/drawingml/2006/table">
            <a:tbl>
              <a:tblPr>
                <a:noFill/>
                <a:tableStyleId>{FD64E93D-94E9-4519-89F0-44BC80B19851}</a:tableStyleId>
              </a:tblPr>
              <a:tblGrid>
                <a:gridCol w="90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Monday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0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E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Library 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8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Tuesday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0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E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SRE/SEE 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8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Wednesday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0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E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Recycling 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8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Thursday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0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E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Sport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8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Friday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0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E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Assembly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8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46" name="Google Shape;1346;p43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347" name="Google Shape;1347;p43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1348" name="Google Shape;1348;p43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4" name="Google Shape;1374;p43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375" name="Google Shape;1375;p4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806" b="806"/>
          <a:stretch/>
        </p:blipFill>
        <p:spPr>
          <a:xfrm rot="-189832">
            <a:off x="457302" y="844850"/>
            <a:ext cx="3606409" cy="3548079"/>
          </a:xfrm>
          <a:prstGeom prst="rect">
            <a:avLst/>
          </a:prstGeom>
        </p:spPr>
      </p:pic>
      <p:sp>
        <p:nvSpPr>
          <p:cNvPr id="1376" name="Google Shape;1376;p43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43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10</a:t>
            </a:fld>
            <a:endParaRPr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78" name="Google Shape;1378;p43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79" name="Google Shape;1379;p43"/>
          <p:cNvSpPr/>
          <p:nvPr/>
        </p:nvSpPr>
        <p:spPr>
          <a:xfrm>
            <a:off x="488808" y="372701"/>
            <a:ext cx="361044" cy="1288426"/>
          </a:xfrm>
          <a:custGeom>
            <a:avLst/>
            <a:gdLst/>
            <a:ahLst/>
            <a:cxnLst/>
            <a:rect l="l" t="t" r="r" b="b"/>
            <a:pathLst>
              <a:path w="20272" h="72353" extrusionOk="0">
                <a:moveTo>
                  <a:pt x="17107" y="0"/>
                </a:moveTo>
                <a:cubicBezTo>
                  <a:pt x="16061" y="391"/>
                  <a:pt x="14540" y="415"/>
                  <a:pt x="13285" y="415"/>
                </a:cubicBezTo>
                <a:cubicBezTo>
                  <a:pt x="13110" y="415"/>
                  <a:pt x="12940" y="415"/>
                  <a:pt x="12778" y="415"/>
                </a:cubicBezTo>
                <a:cubicBezTo>
                  <a:pt x="12394" y="415"/>
                  <a:pt x="12050" y="417"/>
                  <a:pt x="11772" y="435"/>
                </a:cubicBezTo>
                <a:cubicBezTo>
                  <a:pt x="7863" y="698"/>
                  <a:pt x="3939" y="931"/>
                  <a:pt x="0" y="1024"/>
                </a:cubicBezTo>
                <a:lnTo>
                  <a:pt x="3149" y="72353"/>
                </a:lnTo>
                <a:cubicBezTo>
                  <a:pt x="4239" y="72137"/>
                  <a:pt x="5361" y="72080"/>
                  <a:pt x="6495" y="72080"/>
                </a:cubicBezTo>
                <a:cubicBezTo>
                  <a:pt x="7788" y="72080"/>
                  <a:pt x="9098" y="72154"/>
                  <a:pt x="10394" y="72154"/>
                </a:cubicBezTo>
                <a:cubicBezTo>
                  <a:pt x="10741" y="72154"/>
                  <a:pt x="11087" y="72149"/>
                  <a:pt x="11431" y="72135"/>
                </a:cubicBezTo>
                <a:cubicBezTo>
                  <a:pt x="13524" y="72042"/>
                  <a:pt x="15587" y="71624"/>
                  <a:pt x="17681" y="71515"/>
                </a:cubicBezTo>
                <a:cubicBezTo>
                  <a:pt x="18143" y="71487"/>
                  <a:pt x="18696" y="71441"/>
                  <a:pt x="19244" y="71441"/>
                </a:cubicBezTo>
                <a:cubicBezTo>
                  <a:pt x="19597" y="71441"/>
                  <a:pt x="19949" y="71460"/>
                  <a:pt x="20271" y="71515"/>
                </a:cubicBezTo>
                <a:lnTo>
                  <a:pt x="17107" y="0"/>
                </a:lnTo>
                <a:close/>
              </a:path>
            </a:pathLst>
          </a:custGeom>
          <a:solidFill>
            <a:srgbClr val="FFE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43"/>
          <p:cNvSpPr/>
          <p:nvPr/>
        </p:nvSpPr>
        <p:spPr>
          <a:xfrm>
            <a:off x="2869144" y="482888"/>
            <a:ext cx="1684006" cy="1334745"/>
          </a:xfrm>
          <a:custGeom>
            <a:avLst/>
            <a:gdLst/>
            <a:ahLst/>
            <a:cxnLst/>
            <a:rect l="l" t="t" r="r" b="b"/>
            <a:pathLst>
              <a:path w="178485" h="152848" extrusionOk="0">
                <a:moveTo>
                  <a:pt x="25498" y="0"/>
                </a:moveTo>
                <a:cubicBezTo>
                  <a:pt x="11415" y="0"/>
                  <a:pt x="0" y="11416"/>
                  <a:pt x="0" y="25498"/>
                </a:cubicBezTo>
                <a:lnTo>
                  <a:pt x="0" y="98223"/>
                </a:lnTo>
                <a:cubicBezTo>
                  <a:pt x="0" y="112305"/>
                  <a:pt x="11415" y="123720"/>
                  <a:pt x="25498" y="123720"/>
                </a:cubicBezTo>
                <a:lnTo>
                  <a:pt x="38449" y="123720"/>
                </a:lnTo>
                <a:cubicBezTo>
                  <a:pt x="42869" y="132685"/>
                  <a:pt x="44590" y="144627"/>
                  <a:pt x="29732" y="152847"/>
                </a:cubicBezTo>
                <a:cubicBezTo>
                  <a:pt x="29732" y="152847"/>
                  <a:pt x="68708" y="143045"/>
                  <a:pt x="75796" y="123720"/>
                </a:cubicBezTo>
                <a:lnTo>
                  <a:pt x="152987" y="123720"/>
                </a:lnTo>
                <a:cubicBezTo>
                  <a:pt x="167070" y="123720"/>
                  <a:pt x="178485" y="112305"/>
                  <a:pt x="178485" y="98223"/>
                </a:cubicBezTo>
                <a:lnTo>
                  <a:pt x="178485" y="25498"/>
                </a:lnTo>
                <a:cubicBezTo>
                  <a:pt x="178485" y="11416"/>
                  <a:pt x="167070" y="0"/>
                  <a:pt x="152987" y="0"/>
                </a:cubicBezTo>
                <a:close/>
              </a:path>
            </a:pathLst>
          </a:custGeom>
          <a:solidFill>
            <a:srgbClr val="FFFFFF"/>
          </a:solidFill>
          <a:ln w="9700" cap="flat" cmpd="sng">
            <a:solidFill>
              <a:srgbClr val="DA193A"/>
            </a:solidFill>
            <a:prstDash val="solid"/>
            <a:miter lim="1550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43"/>
          <p:cNvSpPr txBox="1">
            <a:spLocks noGrp="1"/>
          </p:cNvSpPr>
          <p:nvPr>
            <p:ph type="body" idx="1"/>
          </p:nvPr>
        </p:nvSpPr>
        <p:spPr>
          <a:xfrm>
            <a:off x="2924600" y="486413"/>
            <a:ext cx="1609500" cy="9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" dirty="0">
                <a:solidFill>
                  <a:srgbClr val="DA193A"/>
                </a:solidFill>
              </a:rPr>
              <a:t>Replace the image in the circle with one of your own by right clicking the image and selecting the ‘</a:t>
            </a:r>
            <a:r>
              <a:rPr lang="en-AU" sz="600" b="1" dirty="0">
                <a:solidFill>
                  <a:srgbClr val="DA193A"/>
                </a:solidFill>
              </a:rPr>
              <a:t>change picture</a:t>
            </a:r>
            <a:r>
              <a:rPr lang="en-AU" sz="600" dirty="0">
                <a:solidFill>
                  <a:srgbClr val="DA193A"/>
                </a:solidFill>
              </a:rPr>
              <a:t>’ button. </a:t>
            </a:r>
            <a:br>
              <a:rPr lang="en-AU" sz="600" dirty="0">
                <a:solidFill>
                  <a:srgbClr val="DA193A"/>
                </a:solidFill>
              </a:rPr>
            </a:br>
            <a:br>
              <a:rPr lang="en-AU" sz="600" dirty="0">
                <a:solidFill>
                  <a:srgbClr val="DA193A"/>
                </a:solidFill>
              </a:rPr>
            </a:br>
            <a:r>
              <a:rPr lang="en-AU" sz="600" dirty="0">
                <a:solidFill>
                  <a:srgbClr val="DA193A"/>
                </a:solidFill>
              </a:rPr>
              <a:t>Don’t forget to delete these speech bubbles and all of its contents before finalising the presentation.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DFD"/>
        </a:solidFill>
        <a:effectLst/>
      </p:bgPr>
    </p:bg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44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87" name="Google Shape;1387;p44"/>
          <p:cNvGraphicFramePr/>
          <p:nvPr/>
        </p:nvGraphicFramePr>
        <p:xfrm>
          <a:off x="282660" y="1189388"/>
          <a:ext cx="4408275" cy="2764700"/>
        </p:xfrm>
        <a:graphic>
          <a:graphicData uri="http://schemas.openxmlformats.org/drawingml/2006/table">
            <a:tbl>
              <a:tblPr>
                <a:noFill/>
                <a:tableStyleId>{FD64E93D-94E9-4519-89F0-44BC80B19851}</a:tableStyleId>
              </a:tblPr>
              <a:tblGrid>
                <a:gridCol w="168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Sport/library/other important days are on: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0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E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Space to edit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We have assemblies on: 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0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E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Space to edit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Students should come to class prepared with: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0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E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Space to edit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Other: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0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E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Space to edit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88" name="Google Shape;1388;p44"/>
          <p:cNvSpPr txBox="1">
            <a:spLocks noGrp="1"/>
          </p:cNvSpPr>
          <p:nvPr>
            <p:ph type="body" idx="1"/>
          </p:nvPr>
        </p:nvSpPr>
        <p:spPr>
          <a:xfrm rot="184877">
            <a:off x="5663609" y="2734503"/>
            <a:ext cx="2941252" cy="590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Include important details that all students/parents/carers should know.</a:t>
            </a:r>
            <a:br>
              <a:rPr lang="en" sz="1000"/>
            </a:br>
            <a:endParaRPr sz="1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000"/>
          </a:p>
        </p:txBody>
      </p:sp>
      <p:sp>
        <p:nvSpPr>
          <p:cNvPr id="1389" name="Google Shape;1389;p44"/>
          <p:cNvSpPr txBox="1">
            <a:spLocks noGrp="1"/>
          </p:cNvSpPr>
          <p:nvPr>
            <p:ph type="title"/>
          </p:nvPr>
        </p:nvSpPr>
        <p:spPr>
          <a:xfrm rot="184693">
            <a:off x="5686137" y="2171062"/>
            <a:ext cx="3659280" cy="4521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Our class</a:t>
            </a:r>
            <a:endParaRPr b="1"/>
          </a:p>
        </p:txBody>
      </p:sp>
      <p:sp>
        <p:nvSpPr>
          <p:cNvPr id="1390" name="Google Shape;1390;p44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64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45"/>
          <p:cNvSpPr txBox="1">
            <a:spLocks noGrp="1"/>
          </p:cNvSpPr>
          <p:nvPr>
            <p:ph type="body" idx="1"/>
          </p:nvPr>
        </p:nvSpPr>
        <p:spPr>
          <a:xfrm>
            <a:off x="5094075" y="3004583"/>
            <a:ext cx="3636000" cy="8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dirty="0"/>
              <a:t>You may choose to provide an overview of the school values or come up with a set of classroom expectations together. </a:t>
            </a:r>
            <a:endParaRPr sz="1000" dirty="0"/>
          </a:p>
        </p:txBody>
      </p:sp>
      <p:sp>
        <p:nvSpPr>
          <p:cNvPr id="1396" name="Google Shape;1396;p45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397" name="Google Shape;1397;p45"/>
          <p:cNvPicPr preferRelativeResize="0">
            <a:picLocks noGrp="1"/>
          </p:cNvPicPr>
          <p:nvPr>
            <p:ph type="pic" idx="8"/>
          </p:nvPr>
        </p:nvPicPr>
        <p:blipFill rotWithShape="1">
          <a:blip r:embed="rId3">
            <a:alphaModFix/>
          </a:blip>
          <a:srcRect/>
          <a:stretch/>
        </p:blipFill>
        <p:spPr>
          <a:xfrm rot="123192">
            <a:off x="2599711" y="2328373"/>
            <a:ext cx="393553" cy="393553"/>
          </a:xfrm>
          <a:prstGeom prst="ellipse">
            <a:avLst/>
          </a:prstGeom>
        </p:spPr>
      </p:pic>
      <p:pic>
        <p:nvPicPr>
          <p:cNvPr id="1398" name="Google Shape;1398;p45"/>
          <p:cNvPicPr preferRelativeResize="0">
            <a:picLocks noGrp="1"/>
          </p:cNvPicPr>
          <p:nvPr>
            <p:ph type="pic" idx="9"/>
          </p:nvPr>
        </p:nvPicPr>
        <p:blipFill rotWithShape="1">
          <a:blip r:embed="rId4">
            <a:alphaModFix/>
          </a:blip>
          <a:srcRect t="39" b="29"/>
          <a:stretch/>
        </p:blipFill>
        <p:spPr>
          <a:xfrm rot="123192">
            <a:off x="2637833" y="1255975"/>
            <a:ext cx="393553" cy="393553"/>
          </a:xfrm>
          <a:prstGeom prst="ellipse">
            <a:avLst/>
          </a:prstGeom>
        </p:spPr>
      </p:pic>
      <p:sp>
        <p:nvSpPr>
          <p:cNvPr id="1399" name="Google Shape;1399;p45"/>
          <p:cNvSpPr txBox="1">
            <a:spLocks noGrp="1"/>
          </p:cNvSpPr>
          <p:nvPr>
            <p:ph type="body" idx="4"/>
          </p:nvPr>
        </p:nvSpPr>
        <p:spPr>
          <a:xfrm rot="122373">
            <a:off x="1197544" y="2113837"/>
            <a:ext cx="1255996" cy="753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002664"/>
                </a:solidFill>
              </a:rPr>
              <a:t>Responsibility</a:t>
            </a:r>
            <a:br>
              <a:rPr lang="en" b="1">
                <a:solidFill>
                  <a:srgbClr val="002664"/>
                </a:solidFill>
              </a:rPr>
            </a:br>
            <a:r>
              <a:rPr lang="en" sz="800">
                <a:solidFill>
                  <a:srgbClr val="002664"/>
                </a:solidFill>
              </a:rPr>
              <a:t>Taking ownership of your actions and choices.</a:t>
            </a:r>
            <a:endParaRPr/>
          </a:p>
        </p:txBody>
      </p:sp>
      <p:sp>
        <p:nvSpPr>
          <p:cNvPr id="1400" name="Google Shape;1400;p45"/>
          <p:cNvSpPr txBox="1">
            <a:spLocks noGrp="1"/>
          </p:cNvSpPr>
          <p:nvPr>
            <p:ph type="body" idx="5"/>
          </p:nvPr>
        </p:nvSpPr>
        <p:spPr>
          <a:xfrm rot="122373">
            <a:off x="3127126" y="2182431"/>
            <a:ext cx="1255996" cy="753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2664"/>
                </a:solidFill>
              </a:rPr>
              <a:t>Perseverance</a:t>
            </a:r>
            <a:br>
              <a:rPr lang="en" b="1">
                <a:solidFill>
                  <a:srgbClr val="002664"/>
                </a:solidFill>
              </a:rPr>
            </a:br>
            <a:r>
              <a:rPr lang="en" sz="800">
                <a:solidFill>
                  <a:srgbClr val="002664"/>
                </a:solidFill>
              </a:rPr>
              <a:t>Showing determination and resilience in the face of challenges.</a:t>
            </a:r>
            <a:endParaRPr sz="800">
              <a:solidFill>
                <a:srgbClr val="00266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01" name="Google Shape;1401;p45"/>
          <p:cNvSpPr txBox="1">
            <a:spLocks noGrp="1"/>
          </p:cNvSpPr>
          <p:nvPr>
            <p:ph type="title"/>
          </p:nvPr>
        </p:nvSpPr>
        <p:spPr>
          <a:xfrm>
            <a:off x="5094075" y="1622014"/>
            <a:ext cx="3838500" cy="9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Our class or school values and expectations</a:t>
            </a:r>
            <a:endParaRPr b="1"/>
          </a:p>
        </p:txBody>
      </p:sp>
      <p:sp>
        <p:nvSpPr>
          <p:cNvPr id="1402" name="Google Shape;1402;p45"/>
          <p:cNvSpPr txBox="1">
            <a:spLocks noGrp="1"/>
          </p:cNvSpPr>
          <p:nvPr>
            <p:ph type="body" idx="2"/>
          </p:nvPr>
        </p:nvSpPr>
        <p:spPr>
          <a:xfrm rot="122089">
            <a:off x="1235700" y="1039627"/>
            <a:ext cx="1157530" cy="753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002664"/>
                </a:solidFill>
              </a:rPr>
              <a:t>Respect</a:t>
            </a:r>
            <a:br>
              <a:rPr lang="en" b="1">
                <a:solidFill>
                  <a:srgbClr val="002664"/>
                </a:solidFill>
              </a:rPr>
            </a:br>
            <a:r>
              <a:rPr lang="en" sz="800">
                <a:solidFill>
                  <a:srgbClr val="002664"/>
                </a:solidFill>
              </a:rPr>
              <a:t>Treating others with kindness, empathy, and consideration.</a:t>
            </a:r>
            <a:endParaRPr sz="800">
              <a:solidFill>
                <a:srgbClr val="002664"/>
              </a:solidFill>
            </a:endParaRPr>
          </a:p>
        </p:txBody>
      </p:sp>
      <p:sp>
        <p:nvSpPr>
          <p:cNvPr id="1403" name="Google Shape;1403;p45"/>
          <p:cNvSpPr txBox="1">
            <a:spLocks noGrp="1"/>
          </p:cNvSpPr>
          <p:nvPr>
            <p:ph type="body" idx="3"/>
          </p:nvPr>
        </p:nvSpPr>
        <p:spPr>
          <a:xfrm rot="122373">
            <a:off x="3165248" y="1110033"/>
            <a:ext cx="1255996" cy="753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2664"/>
                </a:solidFill>
              </a:rPr>
              <a:t>Integrity</a:t>
            </a:r>
            <a:br>
              <a:rPr lang="en" b="1">
                <a:solidFill>
                  <a:srgbClr val="002664"/>
                </a:solidFill>
              </a:rPr>
            </a:br>
            <a:r>
              <a:rPr lang="en" sz="800">
                <a:solidFill>
                  <a:srgbClr val="002664"/>
                </a:solidFill>
              </a:rPr>
              <a:t>Being honest, trustworthy, and having strong moral principles.</a:t>
            </a:r>
            <a:endParaRPr sz="800">
              <a:solidFill>
                <a:srgbClr val="00266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04" name="Google Shape;1404;p45"/>
          <p:cNvPicPr preferRelativeResize="0">
            <a:picLocks noGrp="1"/>
          </p:cNvPicPr>
          <p:nvPr>
            <p:ph type="pic" idx="6"/>
          </p:nvPr>
        </p:nvPicPr>
        <p:blipFill rotWithShape="1">
          <a:blip r:embed="rId5">
            <a:alphaModFix/>
          </a:blip>
          <a:srcRect/>
          <a:stretch/>
        </p:blipFill>
        <p:spPr>
          <a:xfrm rot="123192">
            <a:off x="717746" y="1187719"/>
            <a:ext cx="393553" cy="393553"/>
          </a:xfrm>
          <a:prstGeom prst="ellipse">
            <a:avLst/>
          </a:prstGeom>
        </p:spPr>
      </p:pic>
      <p:pic>
        <p:nvPicPr>
          <p:cNvPr id="1405" name="Google Shape;1405;p45"/>
          <p:cNvPicPr preferRelativeResize="0">
            <a:picLocks noGrp="1"/>
          </p:cNvPicPr>
          <p:nvPr>
            <p:ph type="pic" idx="7"/>
          </p:nvPr>
        </p:nvPicPr>
        <p:blipFill rotWithShape="1">
          <a:blip r:embed="rId6">
            <a:alphaModFix/>
          </a:blip>
          <a:srcRect/>
          <a:stretch/>
        </p:blipFill>
        <p:spPr>
          <a:xfrm rot="123192">
            <a:off x="679623" y="2260116"/>
            <a:ext cx="393553" cy="393553"/>
          </a:xfrm>
          <a:prstGeom prst="ellipse">
            <a:avLst/>
          </a:prstGeom>
        </p:spPr>
      </p:pic>
      <p:pic>
        <p:nvPicPr>
          <p:cNvPr id="1406" name="Google Shape;1406;p45"/>
          <p:cNvPicPr preferRelativeResize="0">
            <a:picLocks noGrp="1"/>
          </p:cNvPicPr>
          <p:nvPr>
            <p:ph type="pic" idx="8"/>
          </p:nvPr>
        </p:nvPicPr>
        <p:blipFill rotWithShape="1">
          <a:blip r:embed="rId7">
            <a:alphaModFix/>
          </a:blip>
          <a:srcRect l="39" r="29"/>
          <a:stretch/>
        </p:blipFill>
        <p:spPr>
          <a:xfrm rot="123192">
            <a:off x="2538636" y="3363073"/>
            <a:ext cx="393553" cy="393553"/>
          </a:xfrm>
          <a:prstGeom prst="ellipse">
            <a:avLst/>
          </a:prstGeom>
        </p:spPr>
      </p:pic>
      <p:sp>
        <p:nvSpPr>
          <p:cNvPr id="1407" name="Google Shape;1407;p45"/>
          <p:cNvSpPr txBox="1">
            <a:spLocks noGrp="1"/>
          </p:cNvSpPr>
          <p:nvPr>
            <p:ph type="body" idx="4"/>
          </p:nvPr>
        </p:nvSpPr>
        <p:spPr>
          <a:xfrm rot="122373">
            <a:off x="1136469" y="3148537"/>
            <a:ext cx="1255996" cy="753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002664"/>
                </a:solidFill>
              </a:rPr>
              <a:t>Kindness</a:t>
            </a:r>
            <a:br>
              <a:rPr lang="en" b="1">
                <a:solidFill>
                  <a:srgbClr val="002664"/>
                </a:solidFill>
              </a:rPr>
            </a:br>
            <a:r>
              <a:rPr lang="en" sz="800">
                <a:solidFill>
                  <a:srgbClr val="002664"/>
                </a:solidFill>
              </a:rPr>
              <a:t>Showing compassion and care for others.</a:t>
            </a:r>
            <a:endParaRPr b="1">
              <a:solidFill>
                <a:srgbClr val="002664"/>
              </a:solidFill>
            </a:endParaRPr>
          </a:p>
        </p:txBody>
      </p:sp>
      <p:sp>
        <p:nvSpPr>
          <p:cNvPr id="1408" name="Google Shape;1408;p45"/>
          <p:cNvSpPr txBox="1">
            <a:spLocks noGrp="1"/>
          </p:cNvSpPr>
          <p:nvPr>
            <p:ph type="body" idx="5"/>
          </p:nvPr>
        </p:nvSpPr>
        <p:spPr>
          <a:xfrm rot="122752">
            <a:off x="3066024" y="3218638"/>
            <a:ext cx="1336152" cy="753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002664"/>
                </a:solidFill>
              </a:rPr>
              <a:t>Curiosity</a:t>
            </a:r>
            <a:br>
              <a:rPr lang="en" b="1">
                <a:solidFill>
                  <a:srgbClr val="002664"/>
                </a:solidFill>
              </a:rPr>
            </a:br>
            <a:r>
              <a:rPr lang="en" sz="800">
                <a:solidFill>
                  <a:srgbClr val="002664"/>
                </a:solidFill>
              </a:rPr>
              <a:t>Asking questions, exploring new ideas, and seeking knowledge.</a:t>
            </a:r>
            <a:endParaRPr b="1">
              <a:solidFill>
                <a:srgbClr val="002664"/>
              </a:solidFill>
            </a:endParaRPr>
          </a:p>
        </p:txBody>
      </p:sp>
      <p:pic>
        <p:nvPicPr>
          <p:cNvPr id="1409" name="Google Shape;1409;p45"/>
          <p:cNvPicPr preferRelativeResize="0">
            <a:picLocks noGrp="1"/>
          </p:cNvPicPr>
          <p:nvPr>
            <p:ph type="pic" idx="7"/>
          </p:nvPr>
        </p:nvPicPr>
        <p:blipFill rotWithShape="1">
          <a:blip r:embed="rId8">
            <a:alphaModFix/>
          </a:blip>
          <a:srcRect/>
          <a:stretch/>
        </p:blipFill>
        <p:spPr>
          <a:xfrm rot="123192">
            <a:off x="636866" y="3294816"/>
            <a:ext cx="393553" cy="393553"/>
          </a:xfrm>
          <a:prstGeom prst="ellipse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8C1"/>
        </a:solidFill>
        <a:effectLst/>
      </p:bgPr>
    </p:bg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46"/>
          <p:cNvSpPr txBox="1">
            <a:spLocks noGrp="1"/>
          </p:cNvSpPr>
          <p:nvPr>
            <p:ph type="title"/>
          </p:nvPr>
        </p:nvSpPr>
        <p:spPr>
          <a:xfrm>
            <a:off x="311700" y="1999050"/>
            <a:ext cx="449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platforms</a:t>
            </a:r>
            <a:endParaRPr/>
          </a:p>
        </p:txBody>
      </p:sp>
      <p:sp>
        <p:nvSpPr>
          <p:cNvPr id="1415" name="Google Shape;1415;p46"/>
          <p:cNvSpPr txBox="1">
            <a:spLocks noGrp="1"/>
          </p:cNvSpPr>
          <p:nvPr>
            <p:ph type="body" idx="1"/>
          </p:nvPr>
        </p:nvSpPr>
        <p:spPr>
          <a:xfrm>
            <a:off x="311700" y="2571750"/>
            <a:ext cx="439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002664"/>
                </a:solidFill>
              </a:rPr>
              <a:t>Provide an overview of the ways the school/classroom teacher will communicate with parents/carers.</a:t>
            </a:r>
            <a:br>
              <a:rPr lang="en" sz="1000">
                <a:solidFill>
                  <a:srgbClr val="002664"/>
                </a:solidFill>
              </a:rPr>
            </a:br>
            <a:br>
              <a:rPr lang="en" sz="1000">
                <a:solidFill>
                  <a:srgbClr val="002664"/>
                </a:solidFill>
              </a:rPr>
            </a:br>
            <a:r>
              <a:rPr lang="en" sz="1000">
                <a:solidFill>
                  <a:srgbClr val="002664"/>
                </a:solidFill>
              </a:rPr>
              <a:t>You may wish to delete any platform logos that your school does not use. </a:t>
            </a:r>
            <a:br>
              <a:rPr lang="en" sz="1000">
                <a:solidFill>
                  <a:srgbClr val="002664"/>
                </a:solidFill>
              </a:rPr>
            </a:br>
            <a:br>
              <a:rPr lang="en" sz="1000">
                <a:solidFill>
                  <a:srgbClr val="002664"/>
                </a:solidFill>
              </a:rPr>
            </a:br>
            <a:endParaRPr sz="1000">
              <a:solidFill>
                <a:srgbClr val="002664"/>
              </a:solidFill>
            </a:endParaRPr>
          </a:p>
        </p:txBody>
      </p:sp>
      <p:sp>
        <p:nvSpPr>
          <p:cNvPr id="1416" name="Google Shape;1416;p46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417" name="Google Shape;141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977" y="479250"/>
            <a:ext cx="2635675" cy="6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8" name="Google Shape;141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0957" y="1427625"/>
            <a:ext cx="1642154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p46"/>
          <p:cNvPicPr preferRelativeResize="0"/>
          <p:nvPr/>
        </p:nvPicPr>
        <p:blipFill rotWithShape="1">
          <a:blip r:embed="rId5">
            <a:alphaModFix/>
          </a:blip>
          <a:srcRect l="36585" t="17898" r="33653" b="11688"/>
          <a:stretch/>
        </p:blipFill>
        <p:spPr>
          <a:xfrm>
            <a:off x="5274503" y="1483062"/>
            <a:ext cx="1006423" cy="8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8425" y="2411550"/>
            <a:ext cx="893100" cy="893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21" name="Google Shape;1421;p46"/>
          <p:cNvPicPr preferRelativeResize="0"/>
          <p:nvPr/>
        </p:nvPicPr>
        <p:blipFill rotWithShape="1">
          <a:blip r:embed="rId7">
            <a:alphaModFix/>
          </a:blip>
          <a:srcRect l="4287" t="13693" r="4287" b="36145"/>
          <a:stretch/>
        </p:blipFill>
        <p:spPr>
          <a:xfrm>
            <a:off x="7710000" y="2440563"/>
            <a:ext cx="1071600" cy="108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p46"/>
          <p:cNvPicPr preferRelativeResize="0"/>
          <p:nvPr/>
        </p:nvPicPr>
        <p:blipFill rotWithShape="1">
          <a:blip r:embed="rId8">
            <a:alphaModFix/>
          </a:blip>
          <a:srcRect r="48277"/>
          <a:stretch/>
        </p:blipFill>
        <p:spPr>
          <a:xfrm>
            <a:off x="5207013" y="3348209"/>
            <a:ext cx="1006423" cy="97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80925" y="3524750"/>
            <a:ext cx="1694250" cy="16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8C1"/>
        </a:solidFill>
        <a:effectLst/>
      </p:bgPr>
    </p:bg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8" name="Google Shape;1428;p4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590" r="-8590"/>
          <a:stretch/>
        </p:blipFill>
        <p:spPr>
          <a:xfrm>
            <a:off x="4346525" y="-882575"/>
            <a:ext cx="6763800" cy="6763800"/>
          </a:xfrm>
          <a:prstGeom prst="ellipse">
            <a:avLst/>
          </a:prstGeom>
        </p:spPr>
      </p:pic>
      <p:sp>
        <p:nvSpPr>
          <p:cNvPr id="1429" name="Google Shape;1429;p47"/>
          <p:cNvSpPr txBox="1">
            <a:spLocks noGrp="1"/>
          </p:cNvSpPr>
          <p:nvPr>
            <p:ph type="body" idx="1"/>
          </p:nvPr>
        </p:nvSpPr>
        <p:spPr>
          <a:xfrm>
            <a:off x="373775" y="1205122"/>
            <a:ext cx="3817500" cy="28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2664"/>
                </a:solidFill>
              </a:rPr>
              <a:t>Duplicate the next slide based on the number of policies or procedures you want to highlight with parents/caregivers or students for your school context.</a:t>
            </a:r>
            <a:br>
              <a:rPr lang="en" sz="1200" dirty="0">
                <a:solidFill>
                  <a:srgbClr val="002664"/>
                </a:solidFill>
              </a:rPr>
            </a:br>
            <a:br>
              <a:rPr lang="en" sz="1200" dirty="0">
                <a:solidFill>
                  <a:srgbClr val="002664"/>
                </a:solidFill>
              </a:rPr>
            </a:br>
            <a:r>
              <a:rPr lang="en" sz="1000" b="1" dirty="0">
                <a:solidFill>
                  <a:srgbClr val="002664"/>
                </a:solidFill>
              </a:rPr>
              <a:t>You may want to consider creating slides covering the below areas:</a:t>
            </a:r>
            <a:endParaRPr sz="1000" dirty="0">
              <a:solidFill>
                <a:srgbClr val="002664"/>
              </a:solidFill>
            </a:endParaRPr>
          </a:p>
          <a:p>
            <a:pPr marL="228600" lvl="0" indent="-2006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000"/>
              <a:buChar char="●"/>
            </a:pPr>
            <a:r>
              <a:rPr lang="en" sz="1000" dirty="0">
                <a:solidFill>
                  <a:srgbClr val="002664"/>
                </a:solidFill>
              </a:rPr>
              <a:t>Attendance (see exemplar)</a:t>
            </a:r>
            <a:endParaRPr sz="1000" dirty="0">
              <a:solidFill>
                <a:srgbClr val="002664"/>
              </a:solidFill>
            </a:endParaRPr>
          </a:p>
          <a:p>
            <a:pPr marL="228600" lvl="0" indent="-2006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Char char="●"/>
            </a:pPr>
            <a:r>
              <a:rPr lang="en" sz="1000" dirty="0">
                <a:solidFill>
                  <a:srgbClr val="002664"/>
                </a:solidFill>
              </a:rPr>
              <a:t>Bell times and school pick-up and drop off (see exemplar)</a:t>
            </a:r>
            <a:endParaRPr sz="1000" dirty="0">
              <a:solidFill>
                <a:srgbClr val="002664"/>
              </a:solidFill>
            </a:endParaRPr>
          </a:p>
          <a:p>
            <a:pPr marL="228600" lvl="0" indent="-2006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Char char="●"/>
            </a:pPr>
            <a:r>
              <a:rPr lang="en" sz="1000" dirty="0">
                <a:solidFill>
                  <a:srgbClr val="002664"/>
                </a:solidFill>
              </a:rPr>
              <a:t>Food </a:t>
            </a:r>
            <a:endParaRPr sz="1000" dirty="0">
              <a:solidFill>
                <a:srgbClr val="002664"/>
              </a:solidFill>
            </a:endParaRPr>
          </a:p>
          <a:p>
            <a:pPr marL="228600" lvl="0" indent="-2006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Char char="●"/>
            </a:pPr>
            <a:r>
              <a:rPr lang="en" sz="1000" dirty="0">
                <a:solidFill>
                  <a:srgbClr val="002664"/>
                </a:solidFill>
              </a:rPr>
              <a:t>Homework </a:t>
            </a:r>
            <a:endParaRPr sz="1000" dirty="0">
              <a:solidFill>
                <a:srgbClr val="002664"/>
              </a:solidFill>
            </a:endParaRPr>
          </a:p>
          <a:p>
            <a:pPr marL="228600" lvl="0" indent="-2006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Char char="●"/>
            </a:pPr>
            <a:r>
              <a:rPr lang="en" sz="1000" dirty="0">
                <a:solidFill>
                  <a:srgbClr val="002664"/>
                </a:solidFill>
              </a:rPr>
              <a:t>Technology</a:t>
            </a:r>
            <a:endParaRPr sz="1000" dirty="0">
              <a:solidFill>
                <a:srgbClr val="002664"/>
              </a:solidFill>
            </a:endParaRPr>
          </a:p>
          <a:p>
            <a:pPr marL="228600" lvl="0" indent="-2006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Char char="●"/>
            </a:pPr>
            <a:r>
              <a:rPr lang="en" sz="1000" dirty="0">
                <a:solidFill>
                  <a:srgbClr val="002664"/>
                </a:solidFill>
              </a:rPr>
              <a:t>Uniform</a:t>
            </a:r>
            <a:endParaRPr sz="1000" dirty="0">
              <a:solidFill>
                <a:srgbClr val="002664"/>
              </a:solidFill>
            </a:endParaRPr>
          </a:p>
          <a:p>
            <a:pPr marL="228600" lvl="0" indent="-2006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Char char="●"/>
            </a:pPr>
            <a:r>
              <a:rPr lang="en" sz="1000" dirty="0">
                <a:solidFill>
                  <a:srgbClr val="002664"/>
                </a:solidFill>
              </a:rPr>
              <a:t>NAPLAN</a:t>
            </a:r>
            <a:endParaRPr sz="1000" dirty="0">
              <a:solidFill>
                <a:srgbClr val="002664"/>
              </a:solidFill>
            </a:endParaRPr>
          </a:p>
          <a:p>
            <a:pPr marL="228600" lvl="0" indent="-2006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Char char="●"/>
            </a:pPr>
            <a:r>
              <a:rPr lang="en" sz="1000" dirty="0">
                <a:solidFill>
                  <a:srgbClr val="002664"/>
                </a:solidFill>
              </a:rPr>
              <a:t>Payments and permission notes</a:t>
            </a:r>
            <a:endParaRPr sz="1000" dirty="0">
              <a:solidFill>
                <a:srgbClr val="002664"/>
              </a:solidFill>
            </a:endParaRPr>
          </a:p>
          <a:p>
            <a:pPr marL="228600" lvl="0" indent="-2006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Char char="●"/>
            </a:pPr>
            <a:r>
              <a:rPr lang="en" sz="1000" dirty="0">
                <a:solidFill>
                  <a:srgbClr val="002664"/>
                </a:solidFill>
              </a:rPr>
              <a:t>Learning and Support team processes</a:t>
            </a:r>
            <a:endParaRPr sz="1000" dirty="0">
              <a:solidFill>
                <a:srgbClr val="002664"/>
              </a:solidFill>
            </a:endParaRPr>
          </a:p>
          <a:p>
            <a:pPr marL="228600" lvl="0" indent="-2006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Char char="●"/>
            </a:pPr>
            <a:r>
              <a:rPr lang="en" sz="1000" dirty="0">
                <a:solidFill>
                  <a:srgbClr val="002664"/>
                </a:solidFill>
              </a:rPr>
              <a:t>Wellbeing </a:t>
            </a:r>
            <a:endParaRPr sz="1000" dirty="0">
              <a:solidFill>
                <a:srgbClr val="002664"/>
              </a:solidFill>
            </a:endParaRPr>
          </a:p>
          <a:p>
            <a:pPr marL="228600" lvl="0" indent="-2006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Char char="●"/>
            </a:pPr>
            <a:r>
              <a:rPr lang="en" sz="1000" dirty="0">
                <a:solidFill>
                  <a:srgbClr val="002664"/>
                </a:solidFill>
              </a:rPr>
              <a:t>Lost property</a:t>
            </a:r>
            <a:endParaRPr sz="1000" dirty="0">
              <a:solidFill>
                <a:srgbClr val="002664"/>
              </a:solidFill>
            </a:endParaRPr>
          </a:p>
          <a:p>
            <a:pPr marL="228600" lvl="0" indent="-2006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Char char="●"/>
            </a:pPr>
            <a:r>
              <a:rPr lang="en" sz="1000" dirty="0">
                <a:solidFill>
                  <a:srgbClr val="002664"/>
                </a:solidFill>
              </a:rPr>
              <a:t>Co-curricular activities</a:t>
            </a:r>
            <a:endParaRPr sz="1000" dirty="0">
              <a:solidFill>
                <a:srgbClr val="002664"/>
              </a:solidFill>
            </a:endParaRPr>
          </a:p>
          <a:p>
            <a:pPr marL="228600" lvl="0" indent="-2006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Char char="●"/>
            </a:pPr>
            <a:r>
              <a:rPr lang="en" sz="1000" dirty="0">
                <a:solidFill>
                  <a:srgbClr val="002664"/>
                </a:solidFill>
              </a:rPr>
              <a:t>Contacting the school</a:t>
            </a:r>
            <a:br>
              <a:rPr lang="en" sz="1200" dirty="0">
                <a:solidFill>
                  <a:srgbClr val="002664"/>
                </a:solidFill>
              </a:rPr>
            </a:br>
            <a:br>
              <a:rPr lang="en" sz="1200" dirty="0">
                <a:solidFill>
                  <a:srgbClr val="002664"/>
                </a:solidFill>
              </a:rPr>
            </a:br>
            <a:endParaRPr sz="1200" dirty="0">
              <a:solidFill>
                <a:srgbClr val="002664"/>
              </a:solidFill>
            </a:endParaRPr>
          </a:p>
        </p:txBody>
      </p:sp>
      <p:sp>
        <p:nvSpPr>
          <p:cNvPr id="1430" name="Google Shape;1430;p47"/>
          <p:cNvSpPr txBox="1">
            <a:spLocks noGrp="1"/>
          </p:cNvSpPr>
          <p:nvPr>
            <p:ph type="title"/>
          </p:nvPr>
        </p:nvSpPr>
        <p:spPr>
          <a:xfrm>
            <a:off x="373775" y="503989"/>
            <a:ext cx="3659400" cy="9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2664"/>
                </a:solidFill>
              </a:rPr>
              <a:t>Policies and procedures template</a:t>
            </a:r>
            <a:endParaRPr b="1">
              <a:solidFill>
                <a:srgbClr val="002664"/>
              </a:solidFill>
            </a:endParaRPr>
          </a:p>
        </p:txBody>
      </p:sp>
      <p:sp>
        <p:nvSpPr>
          <p:cNvPr id="1431" name="Google Shape;1431;p47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432" name="Google Shape;1432;p47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47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14</a:t>
            </a:fld>
            <a:endParaRPr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1434" name="Google Shape;1434;p47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1435" name="Google Shape;1435;p47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7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7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7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7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7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7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7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7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7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7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7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7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1" name="Google Shape;1461;p47"/>
          <p:cNvSpPr/>
          <p:nvPr/>
        </p:nvSpPr>
        <p:spPr>
          <a:xfrm flipH="1">
            <a:off x="3830744" y="3367950"/>
            <a:ext cx="1684006" cy="1334745"/>
          </a:xfrm>
          <a:custGeom>
            <a:avLst/>
            <a:gdLst/>
            <a:ahLst/>
            <a:cxnLst/>
            <a:rect l="l" t="t" r="r" b="b"/>
            <a:pathLst>
              <a:path w="178485" h="152848" extrusionOk="0">
                <a:moveTo>
                  <a:pt x="25498" y="0"/>
                </a:moveTo>
                <a:cubicBezTo>
                  <a:pt x="11415" y="0"/>
                  <a:pt x="0" y="11416"/>
                  <a:pt x="0" y="25498"/>
                </a:cubicBezTo>
                <a:lnTo>
                  <a:pt x="0" y="98223"/>
                </a:lnTo>
                <a:cubicBezTo>
                  <a:pt x="0" y="112305"/>
                  <a:pt x="11415" y="123720"/>
                  <a:pt x="25498" y="123720"/>
                </a:cubicBezTo>
                <a:lnTo>
                  <a:pt x="38449" y="123720"/>
                </a:lnTo>
                <a:cubicBezTo>
                  <a:pt x="42869" y="132685"/>
                  <a:pt x="44590" y="144627"/>
                  <a:pt x="29732" y="152847"/>
                </a:cubicBezTo>
                <a:cubicBezTo>
                  <a:pt x="29732" y="152847"/>
                  <a:pt x="68708" y="143045"/>
                  <a:pt x="75796" y="123720"/>
                </a:cubicBezTo>
                <a:lnTo>
                  <a:pt x="152987" y="123720"/>
                </a:lnTo>
                <a:cubicBezTo>
                  <a:pt x="167070" y="123720"/>
                  <a:pt x="178485" y="112305"/>
                  <a:pt x="178485" y="98223"/>
                </a:cubicBezTo>
                <a:lnTo>
                  <a:pt x="178485" y="25498"/>
                </a:lnTo>
                <a:cubicBezTo>
                  <a:pt x="178485" y="11416"/>
                  <a:pt x="167070" y="0"/>
                  <a:pt x="152987" y="0"/>
                </a:cubicBezTo>
                <a:close/>
              </a:path>
            </a:pathLst>
          </a:custGeom>
          <a:solidFill>
            <a:srgbClr val="FFFFFF"/>
          </a:solidFill>
          <a:ln w="9700" cap="flat" cmpd="sng">
            <a:solidFill>
              <a:srgbClr val="DA193A"/>
            </a:solidFill>
            <a:prstDash val="solid"/>
            <a:miter lim="1550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47"/>
          <p:cNvSpPr txBox="1">
            <a:spLocks noGrp="1"/>
          </p:cNvSpPr>
          <p:nvPr>
            <p:ph type="body" idx="1"/>
          </p:nvPr>
        </p:nvSpPr>
        <p:spPr>
          <a:xfrm>
            <a:off x="3905250" y="3381000"/>
            <a:ext cx="1609500" cy="9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" dirty="0">
                <a:solidFill>
                  <a:srgbClr val="DA193A"/>
                </a:solidFill>
              </a:rPr>
              <a:t>Replace the image in the circle with one of your own by right clicking the image and selecting the ‘</a:t>
            </a:r>
            <a:r>
              <a:rPr lang="en-AU" sz="600" b="1" dirty="0">
                <a:solidFill>
                  <a:srgbClr val="DA193A"/>
                </a:solidFill>
              </a:rPr>
              <a:t>change picture</a:t>
            </a:r>
            <a:r>
              <a:rPr lang="en-AU" sz="600" dirty="0">
                <a:solidFill>
                  <a:srgbClr val="DA193A"/>
                </a:solidFill>
              </a:rPr>
              <a:t>’ button. </a:t>
            </a:r>
            <a:br>
              <a:rPr lang="en-AU" sz="600" dirty="0">
                <a:solidFill>
                  <a:srgbClr val="DA193A"/>
                </a:solidFill>
              </a:rPr>
            </a:br>
            <a:br>
              <a:rPr lang="en-AU" sz="600" dirty="0">
                <a:solidFill>
                  <a:srgbClr val="DA193A"/>
                </a:solidFill>
              </a:rPr>
            </a:br>
            <a:r>
              <a:rPr lang="en-AU" sz="600" dirty="0">
                <a:solidFill>
                  <a:srgbClr val="DA193A"/>
                </a:solidFill>
              </a:rPr>
              <a:t>Don’t forget to delete these speech bubbles and all of its contents before finalising the presentation.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DFD"/>
        </a:solidFill>
        <a:effectLst/>
      </p:bgPr>
    </p:bg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48"/>
          <p:cNvSpPr txBox="1">
            <a:spLocks noGrp="1"/>
          </p:cNvSpPr>
          <p:nvPr>
            <p:ph type="title"/>
          </p:nvPr>
        </p:nvSpPr>
        <p:spPr>
          <a:xfrm>
            <a:off x="311700" y="1357925"/>
            <a:ext cx="480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Attendance matters</a:t>
            </a:r>
            <a:endParaRPr b="1"/>
          </a:p>
        </p:txBody>
      </p:sp>
      <p:sp>
        <p:nvSpPr>
          <p:cNvPr id="1468" name="Google Shape;1468;p48"/>
          <p:cNvSpPr txBox="1">
            <a:spLocks noGrp="1"/>
          </p:cNvSpPr>
          <p:nvPr>
            <p:ph type="body" idx="1"/>
          </p:nvPr>
        </p:nvSpPr>
        <p:spPr>
          <a:xfrm>
            <a:off x="311698" y="1688675"/>
            <a:ext cx="4762200" cy="1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10" dirty="0"/>
              <a:t>Regular attendance is crucial for your child's success </a:t>
            </a:r>
            <a:br>
              <a:rPr lang="en" sz="1010" dirty="0"/>
            </a:br>
            <a:r>
              <a:rPr lang="en" sz="1010" dirty="0"/>
              <a:t>at school. It helps them:</a:t>
            </a:r>
            <a:endParaRPr sz="1010" dirty="0"/>
          </a:p>
          <a:p>
            <a:pPr marL="228600" lvl="0" indent="-194310" algn="l" rtl="0">
              <a:spcBef>
                <a:spcPts val="1200"/>
              </a:spcBef>
              <a:spcAft>
                <a:spcPts val="0"/>
              </a:spcAft>
              <a:buClr>
                <a:srgbClr val="002664"/>
              </a:buClr>
              <a:buSzPts val="900"/>
              <a:buFont typeface="Arial"/>
              <a:buChar char="●"/>
            </a:pPr>
            <a:r>
              <a:rPr lang="en" sz="1010" dirty="0"/>
              <a:t>Stay on top of their learning</a:t>
            </a:r>
            <a:endParaRPr sz="1010" dirty="0"/>
          </a:p>
          <a:p>
            <a:pPr marL="228600" lvl="0" indent="-194310" algn="l" rt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900"/>
              <a:buFont typeface="Arial"/>
              <a:buChar char="●"/>
            </a:pPr>
            <a:r>
              <a:rPr lang="en" sz="1010" dirty="0"/>
              <a:t>Build strong relationships with their teachers and peers</a:t>
            </a:r>
            <a:endParaRPr sz="1010" dirty="0"/>
          </a:p>
          <a:p>
            <a:pPr marL="228600" lvl="0" indent="-194310" algn="l" rt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900"/>
              <a:buFont typeface="Arial"/>
              <a:buChar char="●"/>
            </a:pPr>
            <a:r>
              <a:rPr lang="en" sz="1010" dirty="0"/>
              <a:t>Develop important social and emotional skills</a:t>
            </a:r>
            <a:endParaRPr sz="101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10" dirty="0"/>
              <a:t>If your child is absent, please notify the school as soon as possible.</a:t>
            </a:r>
            <a:endParaRPr sz="101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10" dirty="0"/>
              <a:t>Let's work together to ensure your child attends school regularly.</a:t>
            </a:r>
            <a:endParaRPr sz="1010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010" dirty="0"/>
          </a:p>
        </p:txBody>
      </p:sp>
      <p:sp>
        <p:nvSpPr>
          <p:cNvPr id="1469" name="Google Shape;1469;p48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48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471" name="Google Shape;1471;p48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1472" name="Google Shape;1472;p48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8" name="Google Shape;1498;p48"/>
          <p:cNvSpPr>
            <a:spLocks noGrp="1"/>
          </p:cNvSpPr>
          <p:nvPr>
            <p:ph type="pic" idx="2"/>
          </p:nvPr>
        </p:nvSpPr>
        <p:spPr>
          <a:xfrm>
            <a:off x="5380250" y="1057500"/>
            <a:ext cx="3028500" cy="3028500"/>
          </a:xfrm>
          <a:prstGeom prst="ellipse">
            <a:avLst/>
          </a:prstGeom>
        </p:spPr>
        <p:txBody>
          <a:bodyPr/>
          <a:lstStyle/>
          <a:p>
            <a:endParaRPr lang="en-AU"/>
          </a:p>
        </p:txBody>
      </p:sp>
      <p:pic>
        <p:nvPicPr>
          <p:cNvPr id="1499" name="Google Shape;1499;p48"/>
          <p:cNvPicPr preferRelativeResize="0"/>
          <p:nvPr/>
        </p:nvPicPr>
        <p:blipFill rotWithShape="1">
          <a:blip r:embed="rId3">
            <a:alphaModFix/>
          </a:blip>
          <a:srcRect l="39" r="29"/>
          <a:stretch/>
        </p:blipFill>
        <p:spPr>
          <a:xfrm>
            <a:off x="5380250" y="1056449"/>
            <a:ext cx="3028501" cy="303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Google Shape;1500;p48"/>
          <p:cNvSpPr/>
          <p:nvPr/>
        </p:nvSpPr>
        <p:spPr>
          <a:xfrm flipH="1">
            <a:off x="3730154" y="672425"/>
            <a:ext cx="1650094" cy="1527716"/>
          </a:xfrm>
          <a:custGeom>
            <a:avLst/>
            <a:gdLst/>
            <a:ahLst/>
            <a:cxnLst/>
            <a:rect l="l" t="t" r="r" b="b"/>
            <a:pathLst>
              <a:path w="178485" h="152848" extrusionOk="0">
                <a:moveTo>
                  <a:pt x="25498" y="0"/>
                </a:moveTo>
                <a:cubicBezTo>
                  <a:pt x="11415" y="0"/>
                  <a:pt x="0" y="11416"/>
                  <a:pt x="0" y="25498"/>
                </a:cubicBezTo>
                <a:lnTo>
                  <a:pt x="0" y="98223"/>
                </a:lnTo>
                <a:cubicBezTo>
                  <a:pt x="0" y="112305"/>
                  <a:pt x="11415" y="123720"/>
                  <a:pt x="25498" y="123720"/>
                </a:cubicBezTo>
                <a:lnTo>
                  <a:pt x="38449" y="123720"/>
                </a:lnTo>
                <a:cubicBezTo>
                  <a:pt x="42869" y="132685"/>
                  <a:pt x="44590" y="144627"/>
                  <a:pt x="29732" y="152847"/>
                </a:cubicBezTo>
                <a:cubicBezTo>
                  <a:pt x="29732" y="152847"/>
                  <a:pt x="68708" y="143045"/>
                  <a:pt x="75796" y="123720"/>
                </a:cubicBezTo>
                <a:lnTo>
                  <a:pt x="152987" y="123720"/>
                </a:lnTo>
                <a:cubicBezTo>
                  <a:pt x="167070" y="123720"/>
                  <a:pt x="178485" y="112305"/>
                  <a:pt x="178485" y="98223"/>
                </a:cubicBezTo>
                <a:lnTo>
                  <a:pt x="178485" y="25498"/>
                </a:lnTo>
                <a:cubicBezTo>
                  <a:pt x="178485" y="11416"/>
                  <a:pt x="167070" y="0"/>
                  <a:pt x="152987" y="0"/>
                </a:cubicBezTo>
                <a:close/>
              </a:path>
            </a:pathLst>
          </a:custGeom>
          <a:solidFill>
            <a:srgbClr val="FFFFFF"/>
          </a:solidFill>
          <a:ln w="9700" cap="flat" cmpd="sng">
            <a:solidFill>
              <a:srgbClr val="DA193A"/>
            </a:solidFill>
            <a:prstDash val="solid"/>
            <a:miter lim="1550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48"/>
          <p:cNvSpPr txBox="1">
            <a:spLocks noGrp="1"/>
          </p:cNvSpPr>
          <p:nvPr>
            <p:ph type="body" idx="1"/>
          </p:nvPr>
        </p:nvSpPr>
        <p:spPr>
          <a:xfrm>
            <a:off x="3804500" y="685475"/>
            <a:ext cx="1609500" cy="9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DA193A"/>
                </a:solidFill>
              </a:rPr>
              <a:t>NOTE: </a:t>
            </a:r>
            <a:r>
              <a:rPr lang="en" sz="800">
                <a:solidFill>
                  <a:srgbClr val="DA193A"/>
                </a:solidFill>
              </a:rPr>
              <a:t>This slide is an exemplar.</a:t>
            </a:r>
            <a:endParaRPr sz="800">
              <a:solidFill>
                <a:srgbClr val="DA193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>
                <a:solidFill>
                  <a:srgbClr val="DA193A"/>
                </a:solidFill>
              </a:rPr>
              <a:t>Personalise it with your school’s policies or procedures. Feel free to use any of the icons on </a:t>
            </a:r>
            <a:r>
              <a:rPr lang="en" sz="800" b="1" u="sng">
                <a:solidFill>
                  <a:srgbClr val="DA193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3</a:t>
            </a:r>
            <a:r>
              <a:rPr lang="en" sz="800">
                <a:solidFill>
                  <a:srgbClr val="DA193A"/>
                </a:solidFill>
              </a:rPr>
              <a:t>.</a:t>
            </a:r>
            <a:endParaRPr sz="800">
              <a:solidFill>
                <a:srgbClr val="DA193A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A"/>
        </a:solidFill>
        <a:effectLst/>
      </p:bgPr>
    </p:bg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49"/>
          <p:cNvSpPr txBox="1">
            <a:spLocks noGrp="1"/>
          </p:cNvSpPr>
          <p:nvPr>
            <p:ph type="title"/>
          </p:nvPr>
        </p:nvSpPr>
        <p:spPr>
          <a:xfrm>
            <a:off x="311700" y="763450"/>
            <a:ext cx="480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 times and </a:t>
            </a:r>
            <a:br>
              <a:rPr lang="en"/>
            </a:br>
            <a:r>
              <a:rPr lang="en"/>
              <a:t>school pick-up and drop off</a:t>
            </a:r>
            <a:endParaRPr b="1"/>
          </a:p>
        </p:txBody>
      </p:sp>
      <p:sp>
        <p:nvSpPr>
          <p:cNvPr id="1507" name="Google Shape;1507;p49"/>
          <p:cNvSpPr txBox="1">
            <a:spLocks noGrp="1"/>
          </p:cNvSpPr>
          <p:nvPr>
            <p:ph type="body" idx="1"/>
          </p:nvPr>
        </p:nvSpPr>
        <p:spPr>
          <a:xfrm>
            <a:off x="311700" y="1642650"/>
            <a:ext cx="5281200" cy="26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00660" algn="l" rtl="0">
              <a:spcBef>
                <a:spcPts val="120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Arial"/>
              <a:buChar char="●"/>
            </a:pPr>
            <a:r>
              <a:rPr lang="en" sz="1000" b="1"/>
              <a:t>8:30 AM:</a:t>
            </a:r>
            <a:r>
              <a:rPr lang="en" sz="1000"/>
              <a:t> School commences</a:t>
            </a:r>
            <a:endParaRPr sz="1000"/>
          </a:p>
          <a:p>
            <a:pPr marL="274320" lvl="0" indent="-200660" algn="l" rt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Arial"/>
              <a:buChar char="●"/>
            </a:pPr>
            <a:r>
              <a:rPr lang="en" sz="1000" b="1"/>
              <a:t>10:30 AM:</a:t>
            </a:r>
            <a:r>
              <a:rPr lang="en" sz="1000"/>
              <a:t> Morning recess</a:t>
            </a:r>
            <a:endParaRPr sz="1000"/>
          </a:p>
          <a:p>
            <a:pPr marL="274320" lvl="0" indent="-200660" algn="l" rt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Arial"/>
              <a:buChar char="●"/>
            </a:pPr>
            <a:r>
              <a:rPr lang="en" sz="1000" b="1"/>
              <a:t>11:00 AM:</a:t>
            </a:r>
            <a:r>
              <a:rPr lang="en" sz="1000"/>
              <a:t> Lessons resume</a:t>
            </a:r>
            <a:endParaRPr sz="1000"/>
          </a:p>
          <a:p>
            <a:pPr marL="274320" lvl="0" indent="-200660" algn="l" rt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Arial"/>
              <a:buChar char="●"/>
            </a:pPr>
            <a:r>
              <a:rPr lang="en" sz="1000" b="1"/>
              <a:t>12:30 PM:</a:t>
            </a:r>
            <a:r>
              <a:rPr lang="en" sz="1000"/>
              <a:t> Lunch</a:t>
            </a:r>
            <a:endParaRPr sz="1000"/>
          </a:p>
          <a:p>
            <a:pPr marL="274320" lvl="0" indent="-200660" algn="l" rt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Arial"/>
              <a:buChar char="●"/>
            </a:pPr>
            <a:r>
              <a:rPr lang="en" sz="1000" b="1"/>
              <a:t>1:15 PM:</a:t>
            </a:r>
            <a:r>
              <a:rPr lang="en" sz="1000"/>
              <a:t> Lessons resume</a:t>
            </a:r>
            <a:endParaRPr sz="1000"/>
          </a:p>
          <a:p>
            <a:pPr marL="274320" lvl="0" indent="-200660" algn="l" rtl="0"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000"/>
              <a:buFont typeface="Arial"/>
              <a:buChar char="●"/>
            </a:pPr>
            <a:r>
              <a:rPr lang="en" sz="1000" b="1"/>
              <a:t>2:50 PM:</a:t>
            </a:r>
            <a:r>
              <a:rPr lang="en" sz="1000"/>
              <a:t> School concludes</a:t>
            </a:r>
            <a:endParaRPr sz="1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000" i="1"/>
              <a:t>Please note: Bell times may vary slightly depending on the specific school and year level.</a:t>
            </a:r>
            <a:endParaRPr sz="1000" i="1"/>
          </a:p>
          <a:p>
            <a:pPr marL="274320" lvl="0" indent="-200660" algn="l" rtl="0">
              <a:spcBef>
                <a:spcPts val="1200"/>
              </a:spcBef>
              <a:spcAft>
                <a:spcPts val="0"/>
              </a:spcAft>
              <a:buSzPts val="1000"/>
              <a:buChar char="●"/>
            </a:pPr>
            <a:r>
              <a:rPr lang="en" sz="1000" b="1"/>
              <a:t>Morning drop-off:</a:t>
            </a:r>
            <a:r>
              <a:rPr lang="en" sz="1000"/>
              <a:t> 8:45 AM - 9:00 AM</a:t>
            </a:r>
            <a:endParaRPr sz="1000"/>
          </a:p>
          <a:p>
            <a:pPr marL="274320" lvl="0" indent="-20066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 b="1"/>
              <a:t>Afternoon pick-up:</a:t>
            </a:r>
            <a:r>
              <a:rPr lang="en" sz="1000"/>
              <a:t> 2:45 PM</a:t>
            </a:r>
            <a:endParaRPr sz="1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000" i="1"/>
              <a:t>Please ensure your child arrives on time to avoid disruption to the school day.</a:t>
            </a:r>
            <a:endParaRPr sz="1000"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i="1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000"/>
          </a:p>
        </p:txBody>
      </p:sp>
      <p:sp>
        <p:nvSpPr>
          <p:cNvPr id="1508" name="Google Shape;1508;p49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49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510" name="Google Shape;1510;p49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1511" name="Google Shape;1511;p49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9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9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7" name="Google Shape;1537;p49"/>
          <p:cNvSpPr/>
          <p:nvPr/>
        </p:nvSpPr>
        <p:spPr>
          <a:xfrm>
            <a:off x="5876175" y="1382400"/>
            <a:ext cx="2378700" cy="2378700"/>
          </a:xfrm>
          <a:prstGeom prst="ellipse">
            <a:avLst/>
          </a:prstGeom>
          <a:solidFill>
            <a:srgbClr val="002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8" name="Google Shape;1538;p49"/>
          <p:cNvGrpSpPr/>
          <p:nvPr/>
        </p:nvGrpSpPr>
        <p:grpSpPr>
          <a:xfrm>
            <a:off x="6351229" y="1821953"/>
            <a:ext cx="1428595" cy="1499533"/>
            <a:chOff x="5973062" y="1583684"/>
            <a:chExt cx="1842873" cy="1934383"/>
          </a:xfrm>
        </p:grpSpPr>
        <p:sp>
          <p:nvSpPr>
            <p:cNvPr id="1539" name="Google Shape;1539;p49"/>
            <p:cNvSpPr/>
            <p:nvPr/>
          </p:nvSpPr>
          <p:spPr>
            <a:xfrm>
              <a:off x="6124572" y="1583684"/>
              <a:ext cx="1544759" cy="1934383"/>
            </a:xfrm>
            <a:custGeom>
              <a:avLst/>
              <a:gdLst/>
              <a:ahLst/>
              <a:cxnLst/>
              <a:rect l="l" t="t" r="r" b="b"/>
              <a:pathLst>
                <a:path w="116191" h="145497" extrusionOk="0">
                  <a:moveTo>
                    <a:pt x="58575" y="3677"/>
                  </a:moveTo>
                  <a:cubicBezTo>
                    <a:pt x="63221" y="3677"/>
                    <a:pt x="64910" y="9057"/>
                    <a:pt x="64910" y="13277"/>
                  </a:cubicBezTo>
                  <a:lnTo>
                    <a:pt x="64910" y="17838"/>
                  </a:lnTo>
                  <a:cubicBezTo>
                    <a:pt x="62937" y="17714"/>
                    <a:pt x="60842" y="17345"/>
                    <a:pt x="58870" y="17345"/>
                  </a:cubicBezTo>
                  <a:cubicBezTo>
                    <a:pt x="58516" y="17328"/>
                    <a:pt x="58162" y="17320"/>
                    <a:pt x="57808" y="17320"/>
                  </a:cubicBezTo>
                  <a:cubicBezTo>
                    <a:pt x="55569" y="17320"/>
                    <a:pt x="53305" y="17625"/>
                    <a:pt x="50857" y="17838"/>
                  </a:cubicBezTo>
                  <a:lnTo>
                    <a:pt x="50857" y="13523"/>
                  </a:lnTo>
                  <a:cubicBezTo>
                    <a:pt x="50857" y="8593"/>
                    <a:pt x="51844" y="4648"/>
                    <a:pt x="57390" y="3786"/>
                  </a:cubicBezTo>
                  <a:cubicBezTo>
                    <a:pt x="57805" y="3712"/>
                    <a:pt x="58200" y="3677"/>
                    <a:pt x="58575" y="3677"/>
                  </a:cubicBezTo>
                  <a:close/>
                  <a:moveTo>
                    <a:pt x="58102" y="20968"/>
                  </a:moveTo>
                  <a:cubicBezTo>
                    <a:pt x="78238" y="20968"/>
                    <a:pt x="95921" y="37832"/>
                    <a:pt x="97821" y="57899"/>
                  </a:cubicBezTo>
                  <a:cubicBezTo>
                    <a:pt x="98437" y="64678"/>
                    <a:pt x="97698" y="71458"/>
                    <a:pt x="98684" y="78361"/>
                  </a:cubicBezTo>
                  <a:cubicBezTo>
                    <a:pt x="99670" y="86126"/>
                    <a:pt x="102505" y="93029"/>
                    <a:pt x="105463" y="100179"/>
                  </a:cubicBezTo>
                  <a:lnTo>
                    <a:pt x="10550" y="100179"/>
                  </a:lnTo>
                  <a:cubicBezTo>
                    <a:pt x="18069" y="82305"/>
                    <a:pt x="17946" y="78977"/>
                    <a:pt x="18192" y="60487"/>
                  </a:cubicBezTo>
                  <a:cubicBezTo>
                    <a:pt x="18685" y="39286"/>
                    <a:pt x="34833" y="22892"/>
                    <a:pt x="55788" y="21043"/>
                  </a:cubicBezTo>
                  <a:cubicBezTo>
                    <a:pt x="56562" y="20993"/>
                    <a:pt x="57334" y="20968"/>
                    <a:pt x="58102" y="20968"/>
                  </a:cubicBezTo>
                  <a:close/>
                  <a:moveTo>
                    <a:pt x="107559" y="104000"/>
                  </a:moveTo>
                  <a:cubicBezTo>
                    <a:pt x="108915" y="108437"/>
                    <a:pt x="114831" y="116326"/>
                    <a:pt x="109901" y="119285"/>
                  </a:cubicBezTo>
                  <a:cubicBezTo>
                    <a:pt x="109285" y="119565"/>
                    <a:pt x="89516" y="119641"/>
                    <a:pt x="68123" y="119641"/>
                  </a:cubicBezTo>
                  <a:cubicBezTo>
                    <a:pt x="42451" y="119641"/>
                    <a:pt x="14438" y="119531"/>
                    <a:pt x="14371" y="119531"/>
                  </a:cubicBezTo>
                  <a:cubicBezTo>
                    <a:pt x="13508" y="119531"/>
                    <a:pt x="12353" y="119593"/>
                    <a:pt x="11122" y="119593"/>
                  </a:cubicBezTo>
                  <a:cubicBezTo>
                    <a:pt x="7430" y="119593"/>
                    <a:pt x="3062" y="119038"/>
                    <a:pt x="3894" y="114601"/>
                  </a:cubicBezTo>
                  <a:cubicBezTo>
                    <a:pt x="4140" y="112875"/>
                    <a:pt x="7715" y="105849"/>
                    <a:pt x="8701" y="104000"/>
                  </a:cubicBezTo>
                  <a:close/>
                  <a:moveTo>
                    <a:pt x="74154" y="123599"/>
                  </a:moveTo>
                  <a:cubicBezTo>
                    <a:pt x="74278" y="129269"/>
                    <a:pt x="73415" y="132844"/>
                    <a:pt x="69347" y="136911"/>
                  </a:cubicBezTo>
                  <a:cubicBezTo>
                    <a:pt x="65900" y="140282"/>
                    <a:pt x="61799" y="141784"/>
                    <a:pt x="57820" y="141784"/>
                  </a:cubicBezTo>
                  <a:cubicBezTo>
                    <a:pt x="48991" y="141784"/>
                    <a:pt x="40763" y="134390"/>
                    <a:pt x="41613" y="123599"/>
                  </a:cubicBezTo>
                  <a:close/>
                  <a:moveTo>
                    <a:pt x="58922" y="0"/>
                  </a:moveTo>
                  <a:cubicBezTo>
                    <a:pt x="58470" y="0"/>
                    <a:pt x="58001" y="29"/>
                    <a:pt x="57514" y="88"/>
                  </a:cubicBezTo>
                  <a:cubicBezTo>
                    <a:pt x="49748" y="457"/>
                    <a:pt x="47283" y="6744"/>
                    <a:pt x="47283" y="13400"/>
                  </a:cubicBezTo>
                  <a:lnTo>
                    <a:pt x="47283" y="18577"/>
                  </a:lnTo>
                  <a:cubicBezTo>
                    <a:pt x="45311" y="18947"/>
                    <a:pt x="43338" y="19687"/>
                    <a:pt x="41366" y="20673"/>
                  </a:cubicBezTo>
                  <a:cubicBezTo>
                    <a:pt x="25342" y="27452"/>
                    <a:pt x="14864" y="43107"/>
                    <a:pt x="14494" y="60487"/>
                  </a:cubicBezTo>
                  <a:cubicBezTo>
                    <a:pt x="14371" y="64925"/>
                    <a:pt x="14618" y="69486"/>
                    <a:pt x="14371" y="73923"/>
                  </a:cubicBezTo>
                  <a:cubicBezTo>
                    <a:pt x="13385" y="85633"/>
                    <a:pt x="8331" y="95864"/>
                    <a:pt x="3401" y="106342"/>
                  </a:cubicBezTo>
                  <a:cubicBezTo>
                    <a:pt x="935" y="111396"/>
                    <a:pt x="-2886" y="117682"/>
                    <a:pt x="3524" y="122120"/>
                  </a:cubicBezTo>
                  <a:cubicBezTo>
                    <a:pt x="5447" y="123508"/>
                    <a:pt x="7555" y="123601"/>
                    <a:pt x="9768" y="123601"/>
                  </a:cubicBezTo>
                  <a:cubicBezTo>
                    <a:pt x="10108" y="123601"/>
                    <a:pt x="10451" y="123599"/>
                    <a:pt x="10797" y="123599"/>
                  </a:cubicBezTo>
                  <a:lnTo>
                    <a:pt x="38038" y="123599"/>
                  </a:lnTo>
                  <a:cubicBezTo>
                    <a:pt x="38038" y="125201"/>
                    <a:pt x="38038" y="126927"/>
                    <a:pt x="38284" y="128529"/>
                  </a:cubicBezTo>
                  <a:cubicBezTo>
                    <a:pt x="39566" y="137619"/>
                    <a:pt x="47899" y="145497"/>
                    <a:pt x="57138" y="145497"/>
                  </a:cubicBezTo>
                  <a:cubicBezTo>
                    <a:pt x="57671" y="145497"/>
                    <a:pt x="58208" y="145471"/>
                    <a:pt x="58746" y="145417"/>
                  </a:cubicBezTo>
                  <a:cubicBezTo>
                    <a:pt x="68238" y="145417"/>
                    <a:pt x="78345" y="138021"/>
                    <a:pt x="78345" y="123599"/>
                  </a:cubicBezTo>
                  <a:cubicBezTo>
                    <a:pt x="79133" y="123541"/>
                    <a:pt x="81192" y="123524"/>
                    <a:pt x="83908" y="123524"/>
                  </a:cubicBezTo>
                  <a:cubicBezTo>
                    <a:pt x="87656" y="123524"/>
                    <a:pt x="92656" y="123556"/>
                    <a:pt x="97298" y="123556"/>
                  </a:cubicBezTo>
                  <a:cubicBezTo>
                    <a:pt x="103504" y="123556"/>
                    <a:pt x="109071" y="123498"/>
                    <a:pt x="110147" y="123229"/>
                  </a:cubicBezTo>
                  <a:cubicBezTo>
                    <a:pt x="114215" y="122366"/>
                    <a:pt x="116804" y="118175"/>
                    <a:pt x="116064" y="114107"/>
                  </a:cubicBezTo>
                  <a:cubicBezTo>
                    <a:pt x="115448" y="111642"/>
                    <a:pt x="113476" y="108314"/>
                    <a:pt x="112366" y="105972"/>
                  </a:cubicBezTo>
                  <a:cubicBezTo>
                    <a:pt x="107559" y="95371"/>
                    <a:pt x="102505" y="84894"/>
                    <a:pt x="101889" y="73060"/>
                  </a:cubicBezTo>
                  <a:cubicBezTo>
                    <a:pt x="101765" y="68869"/>
                    <a:pt x="102012" y="64555"/>
                    <a:pt x="101889" y="60364"/>
                  </a:cubicBezTo>
                  <a:cubicBezTo>
                    <a:pt x="101149" y="40765"/>
                    <a:pt x="87590" y="23754"/>
                    <a:pt x="68731" y="18824"/>
                  </a:cubicBezTo>
                  <a:lnTo>
                    <a:pt x="68731" y="13523"/>
                  </a:lnTo>
                  <a:cubicBezTo>
                    <a:pt x="68731" y="7034"/>
                    <a:pt x="66007" y="0"/>
                    <a:pt x="58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5973062" y="1904293"/>
              <a:ext cx="284167" cy="627657"/>
            </a:xfrm>
            <a:custGeom>
              <a:avLst/>
              <a:gdLst/>
              <a:ahLst/>
              <a:cxnLst/>
              <a:rect l="l" t="t" r="r" b="b"/>
              <a:pathLst>
                <a:path w="21374" h="47210" extrusionOk="0">
                  <a:moveTo>
                    <a:pt x="19070" y="1"/>
                  </a:moveTo>
                  <a:cubicBezTo>
                    <a:pt x="19001" y="1"/>
                    <a:pt x="18933" y="4"/>
                    <a:pt x="18864" y="9"/>
                  </a:cubicBezTo>
                  <a:cubicBezTo>
                    <a:pt x="15906" y="1612"/>
                    <a:pt x="-118" y="16280"/>
                    <a:pt x="5" y="41796"/>
                  </a:cubicBezTo>
                  <a:cubicBezTo>
                    <a:pt x="5" y="43480"/>
                    <a:pt x="-199" y="47209"/>
                    <a:pt x="2092" y="47209"/>
                  </a:cubicBezTo>
                  <a:cubicBezTo>
                    <a:pt x="2317" y="47209"/>
                    <a:pt x="2565" y="47173"/>
                    <a:pt x="2840" y="47096"/>
                  </a:cubicBezTo>
                  <a:cubicBezTo>
                    <a:pt x="5059" y="46110"/>
                    <a:pt x="3826" y="42166"/>
                    <a:pt x="3826" y="39947"/>
                  </a:cubicBezTo>
                  <a:cubicBezTo>
                    <a:pt x="4073" y="16034"/>
                    <a:pt x="20344" y="4077"/>
                    <a:pt x="21083" y="2844"/>
                  </a:cubicBezTo>
                  <a:cubicBezTo>
                    <a:pt x="22024" y="1198"/>
                    <a:pt x="20497" y="1"/>
                    <a:pt x="19070" y="1"/>
                  </a:cubicBezTo>
                  <a:close/>
                </a:path>
              </a:pathLst>
            </a:custGeom>
            <a:solidFill>
              <a:srgbClr val="8C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9"/>
            <p:cNvSpPr/>
            <p:nvPr/>
          </p:nvSpPr>
          <p:spPr>
            <a:xfrm>
              <a:off x="7532871" y="1904306"/>
              <a:ext cx="283064" cy="628521"/>
            </a:xfrm>
            <a:custGeom>
              <a:avLst/>
              <a:gdLst/>
              <a:ahLst/>
              <a:cxnLst/>
              <a:rect l="l" t="t" r="r" b="b"/>
              <a:pathLst>
                <a:path w="21291" h="47275" extrusionOk="0">
                  <a:moveTo>
                    <a:pt x="1681" y="0"/>
                  </a:moveTo>
                  <a:cubicBezTo>
                    <a:pt x="1624" y="0"/>
                    <a:pt x="1567" y="3"/>
                    <a:pt x="1509" y="8"/>
                  </a:cubicBezTo>
                  <a:cubicBezTo>
                    <a:pt x="-2806" y="1857"/>
                    <a:pt x="3358" y="5925"/>
                    <a:pt x="4837" y="7651"/>
                  </a:cubicBezTo>
                  <a:cubicBezTo>
                    <a:pt x="13095" y="16402"/>
                    <a:pt x="17780" y="28852"/>
                    <a:pt x="17533" y="41055"/>
                  </a:cubicBezTo>
                  <a:cubicBezTo>
                    <a:pt x="17533" y="43023"/>
                    <a:pt x="16337" y="47274"/>
                    <a:pt x="19254" y="47274"/>
                  </a:cubicBezTo>
                  <a:cubicBezTo>
                    <a:pt x="19443" y="47274"/>
                    <a:pt x="19650" y="47256"/>
                    <a:pt x="19875" y="47219"/>
                  </a:cubicBezTo>
                  <a:cubicBezTo>
                    <a:pt x="21724" y="46233"/>
                    <a:pt x="21231" y="43521"/>
                    <a:pt x="21231" y="41795"/>
                  </a:cubicBezTo>
                  <a:cubicBezTo>
                    <a:pt x="21847" y="27003"/>
                    <a:pt x="15561" y="12335"/>
                    <a:pt x="4837" y="2227"/>
                  </a:cubicBezTo>
                  <a:cubicBezTo>
                    <a:pt x="4011" y="1283"/>
                    <a:pt x="2959" y="0"/>
                    <a:pt x="1681" y="0"/>
                  </a:cubicBezTo>
                  <a:close/>
                </a:path>
              </a:pathLst>
            </a:custGeom>
            <a:solidFill>
              <a:srgbClr val="8C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9"/>
            <p:cNvSpPr/>
            <p:nvPr/>
          </p:nvSpPr>
          <p:spPr>
            <a:xfrm>
              <a:off x="6605638" y="1936813"/>
              <a:ext cx="309694" cy="144729"/>
            </a:xfrm>
            <a:custGeom>
              <a:avLst/>
              <a:gdLst/>
              <a:ahLst/>
              <a:cxnLst/>
              <a:rect l="l" t="t" r="r" b="b"/>
              <a:pathLst>
                <a:path w="23294" h="10886" extrusionOk="0">
                  <a:moveTo>
                    <a:pt x="20770" y="1"/>
                  </a:moveTo>
                  <a:cubicBezTo>
                    <a:pt x="20597" y="1"/>
                    <a:pt x="20414" y="10"/>
                    <a:pt x="20220" y="29"/>
                  </a:cubicBezTo>
                  <a:cubicBezTo>
                    <a:pt x="14057" y="645"/>
                    <a:pt x="8510" y="2371"/>
                    <a:pt x="3333" y="5822"/>
                  </a:cubicBezTo>
                  <a:cubicBezTo>
                    <a:pt x="2224" y="6562"/>
                    <a:pt x="-118" y="7671"/>
                    <a:pt x="5" y="9273"/>
                  </a:cubicBezTo>
                  <a:cubicBezTo>
                    <a:pt x="193" y="10403"/>
                    <a:pt x="1101" y="10886"/>
                    <a:pt x="2069" y="10886"/>
                  </a:cubicBezTo>
                  <a:cubicBezTo>
                    <a:pt x="2368" y="10886"/>
                    <a:pt x="2672" y="10840"/>
                    <a:pt x="2963" y="10753"/>
                  </a:cubicBezTo>
                  <a:cubicBezTo>
                    <a:pt x="7647" y="7424"/>
                    <a:pt x="11099" y="5452"/>
                    <a:pt x="16892" y="4343"/>
                  </a:cubicBezTo>
                  <a:cubicBezTo>
                    <a:pt x="18371" y="4096"/>
                    <a:pt x="20837" y="4096"/>
                    <a:pt x="22193" y="3603"/>
                  </a:cubicBezTo>
                  <a:cubicBezTo>
                    <a:pt x="23714" y="3135"/>
                    <a:pt x="24013" y="1"/>
                    <a:pt x="207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9"/>
            <p:cNvSpPr/>
            <p:nvPr/>
          </p:nvSpPr>
          <p:spPr>
            <a:xfrm>
              <a:off x="6113191" y="2059486"/>
              <a:ext cx="191568" cy="377897"/>
            </a:xfrm>
            <a:custGeom>
              <a:avLst/>
              <a:gdLst/>
              <a:ahLst/>
              <a:cxnLst/>
              <a:rect l="l" t="t" r="r" b="b"/>
              <a:pathLst>
                <a:path w="14409" h="28424" extrusionOk="0">
                  <a:moveTo>
                    <a:pt x="12542" y="0"/>
                  </a:moveTo>
                  <a:cubicBezTo>
                    <a:pt x="12367" y="0"/>
                    <a:pt x="12192" y="16"/>
                    <a:pt x="12022" y="46"/>
                  </a:cubicBezTo>
                  <a:cubicBezTo>
                    <a:pt x="8694" y="909"/>
                    <a:pt x="1668" y="12003"/>
                    <a:pt x="312" y="23343"/>
                  </a:cubicBezTo>
                  <a:cubicBezTo>
                    <a:pt x="-40" y="25103"/>
                    <a:pt x="-615" y="28424"/>
                    <a:pt x="1984" y="28424"/>
                  </a:cubicBezTo>
                  <a:cubicBezTo>
                    <a:pt x="2117" y="28424"/>
                    <a:pt x="2258" y="28415"/>
                    <a:pt x="2408" y="28397"/>
                  </a:cubicBezTo>
                  <a:cubicBezTo>
                    <a:pt x="4750" y="27411"/>
                    <a:pt x="3887" y="24576"/>
                    <a:pt x="4257" y="22481"/>
                  </a:cubicBezTo>
                  <a:cubicBezTo>
                    <a:pt x="5982" y="9784"/>
                    <a:pt x="13378" y="3744"/>
                    <a:pt x="14118" y="2265"/>
                  </a:cubicBezTo>
                  <a:cubicBezTo>
                    <a:pt x="14981" y="755"/>
                    <a:pt x="13767" y="0"/>
                    <a:pt x="12542" y="0"/>
                  </a:cubicBezTo>
                  <a:close/>
                </a:path>
              </a:pathLst>
            </a:custGeom>
            <a:solidFill>
              <a:srgbClr val="8C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9"/>
            <p:cNvSpPr/>
            <p:nvPr/>
          </p:nvSpPr>
          <p:spPr>
            <a:xfrm>
              <a:off x="7491364" y="2058449"/>
              <a:ext cx="183165" cy="378588"/>
            </a:xfrm>
            <a:custGeom>
              <a:avLst/>
              <a:gdLst/>
              <a:ahLst/>
              <a:cxnLst/>
              <a:rect l="l" t="t" r="r" b="b"/>
              <a:pathLst>
                <a:path w="13777" h="28476" extrusionOk="0">
                  <a:moveTo>
                    <a:pt x="1585" y="1"/>
                  </a:moveTo>
                  <a:cubicBezTo>
                    <a:pt x="1573" y="1"/>
                    <a:pt x="1561" y="1"/>
                    <a:pt x="1549" y="1"/>
                  </a:cubicBezTo>
                  <a:cubicBezTo>
                    <a:pt x="-2149" y="1357"/>
                    <a:pt x="1796" y="4439"/>
                    <a:pt x="2905" y="6041"/>
                  </a:cubicBezTo>
                  <a:cubicBezTo>
                    <a:pt x="6356" y="10848"/>
                    <a:pt x="8822" y="16395"/>
                    <a:pt x="9684" y="22189"/>
                  </a:cubicBezTo>
                  <a:cubicBezTo>
                    <a:pt x="10054" y="24531"/>
                    <a:pt x="9438" y="27859"/>
                    <a:pt x="12273" y="28475"/>
                  </a:cubicBezTo>
                  <a:cubicBezTo>
                    <a:pt x="17807" y="25647"/>
                    <a:pt x="6656" y="1"/>
                    <a:pt x="1585" y="1"/>
                  </a:cubicBezTo>
                  <a:close/>
                </a:path>
              </a:pathLst>
            </a:custGeom>
            <a:solidFill>
              <a:srgbClr val="8C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9"/>
            <p:cNvSpPr/>
            <p:nvPr/>
          </p:nvSpPr>
          <p:spPr>
            <a:xfrm>
              <a:off x="6441937" y="2104343"/>
              <a:ext cx="143613" cy="283994"/>
            </a:xfrm>
            <a:custGeom>
              <a:avLst/>
              <a:gdLst/>
              <a:ahLst/>
              <a:cxnLst/>
              <a:rect l="l" t="t" r="r" b="b"/>
              <a:pathLst>
                <a:path w="10802" h="21361" extrusionOk="0">
                  <a:moveTo>
                    <a:pt x="8374" y="1"/>
                  </a:moveTo>
                  <a:cubicBezTo>
                    <a:pt x="4764" y="2166"/>
                    <a:pt x="-3778" y="21360"/>
                    <a:pt x="1891" y="21360"/>
                  </a:cubicBezTo>
                  <a:cubicBezTo>
                    <a:pt x="2030" y="21360"/>
                    <a:pt x="2177" y="21349"/>
                    <a:pt x="2334" y="21325"/>
                  </a:cubicBezTo>
                  <a:cubicBezTo>
                    <a:pt x="4306" y="20586"/>
                    <a:pt x="3936" y="17997"/>
                    <a:pt x="4183" y="16148"/>
                  </a:cubicBezTo>
                  <a:cubicBezTo>
                    <a:pt x="4799" y="12574"/>
                    <a:pt x="6401" y="8752"/>
                    <a:pt x="8374" y="5671"/>
                  </a:cubicBezTo>
                  <a:cubicBezTo>
                    <a:pt x="8990" y="4561"/>
                    <a:pt x="10099" y="3698"/>
                    <a:pt x="10469" y="2589"/>
                  </a:cubicBezTo>
                  <a:cubicBezTo>
                    <a:pt x="11455" y="987"/>
                    <a:pt x="10099" y="1"/>
                    <a:pt x="8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6" name="Google Shape;1546;p49"/>
          <p:cNvSpPr/>
          <p:nvPr/>
        </p:nvSpPr>
        <p:spPr>
          <a:xfrm flipH="1">
            <a:off x="4511204" y="672425"/>
            <a:ext cx="1650094" cy="1527716"/>
          </a:xfrm>
          <a:custGeom>
            <a:avLst/>
            <a:gdLst/>
            <a:ahLst/>
            <a:cxnLst/>
            <a:rect l="l" t="t" r="r" b="b"/>
            <a:pathLst>
              <a:path w="178485" h="152848" extrusionOk="0">
                <a:moveTo>
                  <a:pt x="25498" y="0"/>
                </a:moveTo>
                <a:cubicBezTo>
                  <a:pt x="11415" y="0"/>
                  <a:pt x="0" y="11416"/>
                  <a:pt x="0" y="25498"/>
                </a:cubicBezTo>
                <a:lnTo>
                  <a:pt x="0" y="98223"/>
                </a:lnTo>
                <a:cubicBezTo>
                  <a:pt x="0" y="112305"/>
                  <a:pt x="11415" y="123720"/>
                  <a:pt x="25498" y="123720"/>
                </a:cubicBezTo>
                <a:lnTo>
                  <a:pt x="38449" y="123720"/>
                </a:lnTo>
                <a:cubicBezTo>
                  <a:pt x="42869" y="132685"/>
                  <a:pt x="44590" y="144627"/>
                  <a:pt x="29732" y="152847"/>
                </a:cubicBezTo>
                <a:cubicBezTo>
                  <a:pt x="29732" y="152847"/>
                  <a:pt x="68708" y="143045"/>
                  <a:pt x="75796" y="123720"/>
                </a:cubicBezTo>
                <a:lnTo>
                  <a:pt x="152987" y="123720"/>
                </a:lnTo>
                <a:cubicBezTo>
                  <a:pt x="167070" y="123720"/>
                  <a:pt x="178485" y="112305"/>
                  <a:pt x="178485" y="98223"/>
                </a:cubicBezTo>
                <a:lnTo>
                  <a:pt x="178485" y="25498"/>
                </a:lnTo>
                <a:cubicBezTo>
                  <a:pt x="178485" y="11416"/>
                  <a:pt x="167070" y="0"/>
                  <a:pt x="152987" y="0"/>
                </a:cubicBezTo>
                <a:close/>
              </a:path>
            </a:pathLst>
          </a:custGeom>
          <a:solidFill>
            <a:srgbClr val="FFFFFF"/>
          </a:solidFill>
          <a:ln w="9700" cap="flat" cmpd="sng">
            <a:solidFill>
              <a:srgbClr val="DA193A"/>
            </a:solidFill>
            <a:prstDash val="solid"/>
            <a:miter lim="1550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49"/>
          <p:cNvSpPr txBox="1">
            <a:spLocks noGrp="1"/>
          </p:cNvSpPr>
          <p:nvPr>
            <p:ph type="body" idx="1"/>
          </p:nvPr>
        </p:nvSpPr>
        <p:spPr>
          <a:xfrm>
            <a:off x="4585550" y="685475"/>
            <a:ext cx="1609500" cy="9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DA193A"/>
                </a:solidFill>
              </a:rPr>
              <a:t>NOTE: </a:t>
            </a:r>
            <a:r>
              <a:rPr lang="en" sz="800">
                <a:solidFill>
                  <a:srgbClr val="DA193A"/>
                </a:solidFill>
              </a:rPr>
              <a:t>This slide is an exemplar.</a:t>
            </a:r>
            <a:endParaRPr sz="800">
              <a:solidFill>
                <a:srgbClr val="DA193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>
                <a:solidFill>
                  <a:srgbClr val="DA193A"/>
                </a:solidFill>
              </a:rPr>
              <a:t>Personalise it with your school’s policies or procedures. Feel free to use any of the icons on </a:t>
            </a:r>
            <a:r>
              <a:rPr lang="en" sz="800" b="1" u="sng">
                <a:solidFill>
                  <a:srgbClr val="DA193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3</a:t>
            </a:r>
            <a:r>
              <a:rPr lang="en" sz="800">
                <a:solidFill>
                  <a:srgbClr val="DA193A"/>
                </a:solidFill>
              </a:rPr>
              <a:t>.</a:t>
            </a:r>
            <a:endParaRPr sz="800">
              <a:solidFill>
                <a:srgbClr val="DA193A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50"/>
          <p:cNvSpPr txBox="1">
            <a:spLocks noGrp="1"/>
          </p:cNvSpPr>
          <p:nvPr>
            <p:ph type="title"/>
          </p:nvPr>
        </p:nvSpPr>
        <p:spPr>
          <a:xfrm>
            <a:off x="1108050" y="1995225"/>
            <a:ext cx="726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Thank you for downloading this </a:t>
            </a:r>
            <a:r>
              <a:rPr lang="en"/>
              <a:t>template</a:t>
            </a:r>
            <a:endParaRPr b="1"/>
          </a:p>
        </p:txBody>
      </p:sp>
      <p:sp>
        <p:nvSpPr>
          <p:cNvPr id="1553" name="Google Shape;1553;p50"/>
          <p:cNvSpPr txBox="1">
            <a:spLocks noGrp="1"/>
          </p:cNvSpPr>
          <p:nvPr>
            <p:ph type="body" idx="1"/>
          </p:nvPr>
        </p:nvSpPr>
        <p:spPr>
          <a:xfrm>
            <a:off x="922800" y="2357775"/>
            <a:ext cx="72984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br>
              <a:rPr lang="en" sz="1000"/>
            </a:br>
            <a:r>
              <a:rPr lang="en" sz="1000"/>
              <a:t>If you have any questions relating to this template, </a:t>
            </a:r>
            <a:br>
              <a:rPr lang="en" sz="1000"/>
            </a:br>
            <a:r>
              <a:rPr lang="en" sz="1000"/>
              <a:t>please email </a:t>
            </a:r>
            <a:r>
              <a:rPr lang="en" sz="1000" b="1" u="sng">
                <a:solidFill>
                  <a:srgbClr val="FFB8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teachnsw@det.nsw.edu.au</a:t>
            </a:r>
            <a:br>
              <a:rPr lang="en" sz="1000"/>
            </a:br>
            <a:endParaRPr sz="1000"/>
          </a:p>
        </p:txBody>
      </p:sp>
      <p:sp>
        <p:nvSpPr>
          <p:cNvPr id="1554" name="Google Shape;1554;p50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A"/>
        </a:solidFill>
        <a:effectLst/>
      </p:bgPr>
    </p:bg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35"/>
          <p:cNvSpPr txBox="1">
            <a:spLocks noGrp="1"/>
          </p:cNvSpPr>
          <p:nvPr>
            <p:ph type="title"/>
          </p:nvPr>
        </p:nvSpPr>
        <p:spPr>
          <a:xfrm>
            <a:off x="222175" y="683600"/>
            <a:ext cx="480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to use this slide pack</a:t>
            </a:r>
            <a:endParaRPr b="1"/>
          </a:p>
        </p:txBody>
      </p:sp>
      <p:sp>
        <p:nvSpPr>
          <p:cNvPr id="1113" name="Google Shape;1113;p35"/>
          <p:cNvSpPr txBox="1">
            <a:spLocks noGrp="1"/>
          </p:cNvSpPr>
          <p:nvPr>
            <p:ph type="body" idx="1"/>
          </p:nvPr>
        </p:nvSpPr>
        <p:spPr>
          <a:xfrm>
            <a:off x="222175" y="1256300"/>
            <a:ext cx="4205100" cy="3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This slide pack was designed for primary and secondary teachers to use to ‘</a:t>
            </a:r>
            <a:r>
              <a:rPr lang="en" sz="1000"/>
              <a:t>M</a:t>
            </a:r>
            <a:r>
              <a:rPr lang="en"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eet the </a:t>
            </a:r>
            <a:r>
              <a:rPr lang="en" sz="1000"/>
              <a:t>T</a:t>
            </a:r>
            <a:r>
              <a:rPr lang="en"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eacher’ or as an induction/overview exercise with a new class.</a:t>
            </a:r>
            <a:br>
              <a:rPr lang="en"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br>
              <a:rPr lang="en"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This slide deck is customisable and designed for you to select from a range of slides that work best in your school context.</a:t>
            </a:r>
            <a:br>
              <a:rPr lang="en"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br>
              <a:rPr lang="en"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 sz="10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You can replace the text with your own information.</a:t>
            </a:r>
            <a:endParaRPr sz="10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000"/>
              <a:t>You can replace the icons using the </a:t>
            </a:r>
            <a:r>
              <a:rPr lang="en" sz="1000" u="sng">
                <a:solidFill>
                  <a:srgbClr val="146CFD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icon library</a:t>
            </a:r>
            <a:r>
              <a:rPr lang="en" sz="1000"/>
              <a:t> on slide 3.</a:t>
            </a:r>
            <a:endParaRPr sz="10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000"/>
              <a:t>You can replace images by double clicking and uploading from your Google Drive or a folder on your device.</a:t>
            </a:r>
            <a:br>
              <a:rPr lang="en" sz="1000"/>
            </a:br>
            <a:br>
              <a:rPr lang="en" sz="1000"/>
            </a:br>
            <a:r>
              <a:rPr lang="en" sz="1000"/>
              <a:t>You can right click on a slide and hide it or you may choose to delete the slide completely.</a:t>
            </a:r>
            <a:endParaRPr sz="10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000"/>
              <a:t>If you have questions about operating the slide pack, or have suggested improvements, please email </a:t>
            </a:r>
            <a:r>
              <a:rPr lang="en" sz="1000" b="1" u="sng">
                <a:hlinkClick r:id="rId4"/>
              </a:rPr>
              <a:t>teachnsw@det.nsw.edu.au</a:t>
            </a:r>
            <a:r>
              <a:rPr lang="en" sz="1000" b="1"/>
              <a:t> </a:t>
            </a:r>
            <a:endParaRPr sz="10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0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000" b="1">
              <a:solidFill>
                <a:srgbClr val="002664"/>
              </a:solidFill>
            </a:endParaRPr>
          </a:p>
        </p:txBody>
      </p:sp>
      <p:sp>
        <p:nvSpPr>
          <p:cNvPr id="1114" name="Google Shape;1114;p35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5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116" name="Google Shape;1116;p35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1117" name="Google Shape;1117;p35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rgbClr val="13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5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5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35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4" name="Google Shape;1144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26635" t="-7897" r="-3771" b="-7897"/>
          <a:stretch/>
        </p:blipFill>
        <p:spPr>
          <a:xfrm>
            <a:off x="4572000" y="-447850"/>
            <a:ext cx="6069900" cy="6072900"/>
          </a:xfrm>
          <a:prstGeom prst="ellipse">
            <a:avLst/>
          </a:prstGeom>
        </p:spPr>
      </p:pic>
      <p:sp>
        <p:nvSpPr>
          <p:cNvPr id="1145" name="Google Shape;1145;p35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46" name="Google Shape;1146;p35"/>
          <p:cNvSpPr/>
          <p:nvPr/>
        </p:nvSpPr>
        <p:spPr>
          <a:xfrm>
            <a:off x="8602550" y="4753107"/>
            <a:ext cx="441300" cy="292800"/>
          </a:xfrm>
          <a:prstGeom prst="roundRect">
            <a:avLst>
              <a:gd name="adj" fmla="val 16667"/>
            </a:avLst>
          </a:prstGeom>
          <a:solidFill>
            <a:srgbClr val="D715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35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2</a:t>
            </a:fld>
            <a:endParaRPr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1148" name="Google Shape;1148;p35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1149" name="Google Shape;1149;p35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6"/>
          <p:cNvSpPr txBox="1">
            <a:spLocks noGrp="1"/>
          </p:cNvSpPr>
          <p:nvPr>
            <p:ph type="sldNum" idx="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80" name="Google Shape;1180;p36"/>
          <p:cNvSpPr txBox="1">
            <a:spLocks noGrp="1"/>
          </p:cNvSpPr>
          <p:nvPr>
            <p:ph type="title"/>
          </p:nvPr>
        </p:nvSpPr>
        <p:spPr>
          <a:xfrm>
            <a:off x="1194000" y="97275"/>
            <a:ext cx="675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 library</a:t>
            </a:r>
            <a:endParaRPr/>
          </a:p>
        </p:txBody>
      </p:sp>
      <p:sp>
        <p:nvSpPr>
          <p:cNvPr id="1181" name="Google Shape;1181;p36"/>
          <p:cNvSpPr txBox="1">
            <a:spLocks noGrp="1"/>
          </p:cNvSpPr>
          <p:nvPr>
            <p:ph type="body" idx="4294967295"/>
          </p:nvPr>
        </p:nvSpPr>
        <p:spPr>
          <a:xfrm>
            <a:off x="1783775" y="736314"/>
            <a:ext cx="55764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This is your icon library. Feel free to use these throughout your slide deck.</a:t>
            </a:r>
            <a:endParaRPr sz="1200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182" name="Google Shape;11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98" y="1214270"/>
            <a:ext cx="548700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36"/>
          <p:cNvPicPr preferRelativeResize="0"/>
          <p:nvPr/>
        </p:nvPicPr>
        <p:blipFill rotWithShape="1">
          <a:blip r:embed="rId4">
            <a:alphaModFix/>
          </a:blip>
          <a:srcRect l="39" r="29"/>
          <a:stretch/>
        </p:blipFill>
        <p:spPr>
          <a:xfrm>
            <a:off x="1235073" y="1214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36"/>
          <p:cNvPicPr preferRelativeResize="0"/>
          <p:nvPr/>
        </p:nvPicPr>
        <p:blipFill rotWithShape="1">
          <a:blip r:embed="rId5">
            <a:alphaModFix/>
          </a:blip>
          <a:srcRect l="39" r="29"/>
          <a:stretch/>
        </p:blipFill>
        <p:spPr>
          <a:xfrm>
            <a:off x="2001948" y="1214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6"/>
          <p:cNvPicPr preferRelativeResize="0"/>
          <p:nvPr/>
        </p:nvPicPr>
        <p:blipFill rotWithShape="1">
          <a:blip r:embed="rId6">
            <a:alphaModFix/>
          </a:blip>
          <a:srcRect l="39" r="29"/>
          <a:stretch/>
        </p:blipFill>
        <p:spPr>
          <a:xfrm>
            <a:off x="2768823" y="1214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36"/>
          <p:cNvPicPr preferRelativeResize="0"/>
          <p:nvPr/>
        </p:nvPicPr>
        <p:blipFill rotWithShape="1">
          <a:blip r:embed="rId7">
            <a:alphaModFix/>
          </a:blip>
          <a:srcRect l="39" r="29"/>
          <a:stretch/>
        </p:blipFill>
        <p:spPr>
          <a:xfrm>
            <a:off x="3531948" y="1214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36"/>
          <p:cNvPicPr preferRelativeResize="0"/>
          <p:nvPr/>
        </p:nvPicPr>
        <p:blipFill rotWithShape="1">
          <a:blip r:embed="rId8">
            <a:alphaModFix/>
          </a:blip>
          <a:srcRect l="39" r="29"/>
          <a:stretch/>
        </p:blipFill>
        <p:spPr>
          <a:xfrm>
            <a:off x="4295073" y="1214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36"/>
          <p:cNvPicPr preferRelativeResize="0"/>
          <p:nvPr/>
        </p:nvPicPr>
        <p:blipFill rotWithShape="1">
          <a:blip r:embed="rId9">
            <a:alphaModFix/>
          </a:blip>
          <a:srcRect l="39" r="29"/>
          <a:stretch/>
        </p:blipFill>
        <p:spPr>
          <a:xfrm>
            <a:off x="5061948" y="1214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36"/>
          <p:cNvPicPr preferRelativeResize="0"/>
          <p:nvPr/>
        </p:nvPicPr>
        <p:blipFill rotWithShape="1">
          <a:blip r:embed="rId10">
            <a:alphaModFix/>
          </a:blip>
          <a:srcRect l="39" r="29"/>
          <a:stretch/>
        </p:blipFill>
        <p:spPr>
          <a:xfrm>
            <a:off x="5828823" y="1214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36"/>
          <p:cNvPicPr preferRelativeResize="0"/>
          <p:nvPr/>
        </p:nvPicPr>
        <p:blipFill rotWithShape="1">
          <a:blip r:embed="rId11">
            <a:alphaModFix/>
          </a:blip>
          <a:srcRect l="39" r="29"/>
          <a:stretch/>
        </p:blipFill>
        <p:spPr>
          <a:xfrm>
            <a:off x="6595698" y="1214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36"/>
          <p:cNvPicPr preferRelativeResize="0"/>
          <p:nvPr/>
        </p:nvPicPr>
        <p:blipFill rotWithShape="1">
          <a:blip r:embed="rId12">
            <a:alphaModFix/>
          </a:blip>
          <a:srcRect l="39" r="29"/>
          <a:stretch/>
        </p:blipFill>
        <p:spPr>
          <a:xfrm>
            <a:off x="7362573" y="1214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3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129448" y="1214270"/>
            <a:ext cx="548700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36"/>
          <p:cNvPicPr preferRelativeResize="0"/>
          <p:nvPr/>
        </p:nvPicPr>
        <p:blipFill rotWithShape="1">
          <a:blip r:embed="rId14">
            <a:alphaModFix/>
          </a:blip>
          <a:srcRect l="39" r="29"/>
          <a:stretch/>
        </p:blipFill>
        <p:spPr>
          <a:xfrm>
            <a:off x="468198" y="1956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36"/>
          <p:cNvPicPr preferRelativeResize="0"/>
          <p:nvPr/>
        </p:nvPicPr>
        <p:blipFill rotWithShape="1">
          <a:blip r:embed="rId15">
            <a:alphaModFix/>
          </a:blip>
          <a:srcRect l="39" r="29"/>
          <a:stretch/>
        </p:blipFill>
        <p:spPr>
          <a:xfrm>
            <a:off x="1235073" y="1956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36"/>
          <p:cNvPicPr preferRelativeResize="0"/>
          <p:nvPr/>
        </p:nvPicPr>
        <p:blipFill rotWithShape="1">
          <a:blip r:embed="rId16">
            <a:alphaModFix/>
          </a:blip>
          <a:srcRect l="39" r="29"/>
          <a:stretch/>
        </p:blipFill>
        <p:spPr>
          <a:xfrm>
            <a:off x="2001948" y="1956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36"/>
          <p:cNvPicPr preferRelativeResize="0"/>
          <p:nvPr/>
        </p:nvPicPr>
        <p:blipFill rotWithShape="1">
          <a:blip r:embed="rId17">
            <a:alphaModFix/>
          </a:blip>
          <a:srcRect l="39" r="29"/>
          <a:stretch/>
        </p:blipFill>
        <p:spPr>
          <a:xfrm>
            <a:off x="2768823" y="1956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36"/>
          <p:cNvPicPr preferRelativeResize="0"/>
          <p:nvPr/>
        </p:nvPicPr>
        <p:blipFill rotWithShape="1">
          <a:blip r:embed="rId18">
            <a:alphaModFix/>
          </a:blip>
          <a:srcRect l="39" r="29"/>
          <a:stretch/>
        </p:blipFill>
        <p:spPr>
          <a:xfrm>
            <a:off x="3531948" y="1956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36"/>
          <p:cNvPicPr preferRelativeResize="0"/>
          <p:nvPr/>
        </p:nvPicPr>
        <p:blipFill rotWithShape="1">
          <a:blip r:embed="rId19">
            <a:alphaModFix/>
          </a:blip>
          <a:srcRect l="39" r="29"/>
          <a:stretch/>
        </p:blipFill>
        <p:spPr>
          <a:xfrm>
            <a:off x="4295073" y="1956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36"/>
          <p:cNvPicPr preferRelativeResize="0"/>
          <p:nvPr/>
        </p:nvPicPr>
        <p:blipFill rotWithShape="1">
          <a:blip r:embed="rId20">
            <a:alphaModFix/>
          </a:blip>
          <a:srcRect l="39" r="29"/>
          <a:stretch/>
        </p:blipFill>
        <p:spPr>
          <a:xfrm>
            <a:off x="5061948" y="1956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36"/>
          <p:cNvPicPr preferRelativeResize="0"/>
          <p:nvPr/>
        </p:nvPicPr>
        <p:blipFill rotWithShape="1">
          <a:blip r:embed="rId21">
            <a:alphaModFix/>
          </a:blip>
          <a:srcRect l="39" r="29"/>
          <a:stretch/>
        </p:blipFill>
        <p:spPr>
          <a:xfrm>
            <a:off x="5828823" y="1956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36"/>
          <p:cNvPicPr preferRelativeResize="0"/>
          <p:nvPr/>
        </p:nvPicPr>
        <p:blipFill rotWithShape="1">
          <a:blip r:embed="rId22">
            <a:alphaModFix/>
          </a:blip>
          <a:srcRect l="39" r="29"/>
          <a:stretch/>
        </p:blipFill>
        <p:spPr>
          <a:xfrm>
            <a:off x="6595698" y="1956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36"/>
          <p:cNvPicPr preferRelativeResize="0"/>
          <p:nvPr/>
        </p:nvPicPr>
        <p:blipFill rotWithShape="1">
          <a:blip r:embed="rId23">
            <a:alphaModFix/>
          </a:blip>
          <a:srcRect l="39" r="29"/>
          <a:stretch/>
        </p:blipFill>
        <p:spPr>
          <a:xfrm>
            <a:off x="7362573" y="1956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36"/>
          <p:cNvPicPr preferRelativeResize="0"/>
          <p:nvPr/>
        </p:nvPicPr>
        <p:blipFill rotWithShape="1">
          <a:blip r:embed="rId24">
            <a:alphaModFix/>
          </a:blip>
          <a:srcRect l="39" r="29"/>
          <a:stretch/>
        </p:blipFill>
        <p:spPr>
          <a:xfrm>
            <a:off x="8129448" y="1956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36"/>
          <p:cNvPicPr preferRelativeResize="0"/>
          <p:nvPr/>
        </p:nvPicPr>
        <p:blipFill rotWithShape="1">
          <a:blip r:embed="rId25">
            <a:alphaModFix/>
          </a:blip>
          <a:srcRect l="39" r="29"/>
          <a:stretch/>
        </p:blipFill>
        <p:spPr>
          <a:xfrm>
            <a:off x="468198" y="2699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36"/>
          <p:cNvPicPr preferRelativeResize="0"/>
          <p:nvPr/>
        </p:nvPicPr>
        <p:blipFill rotWithShape="1">
          <a:blip r:embed="rId26">
            <a:alphaModFix/>
          </a:blip>
          <a:srcRect l="39" r="29"/>
          <a:stretch/>
        </p:blipFill>
        <p:spPr>
          <a:xfrm>
            <a:off x="1235073" y="2699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36"/>
          <p:cNvPicPr preferRelativeResize="0"/>
          <p:nvPr/>
        </p:nvPicPr>
        <p:blipFill rotWithShape="1">
          <a:blip r:embed="rId27">
            <a:alphaModFix/>
          </a:blip>
          <a:srcRect l="39" r="29"/>
          <a:stretch/>
        </p:blipFill>
        <p:spPr>
          <a:xfrm>
            <a:off x="2001948" y="2699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36"/>
          <p:cNvPicPr preferRelativeResize="0"/>
          <p:nvPr/>
        </p:nvPicPr>
        <p:blipFill rotWithShape="1">
          <a:blip r:embed="rId28">
            <a:alphaModFix/>
          </a:blip>
          <a:srcRect l="69" r="69"/>
          <a:stretch/>
        </p:blipFill>
        <p:spPr>
          <a:xfrm>
            <a:off x="2768823" y="2699270"/>
            <a:ext cx="548699" cy="5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36"/>
          <p:cNvPicPr preferRelativeResize="0"/>
          <p:nvPr/>
        </p:nvPicPr>
        <p:blipFill rotWithShape="1">
          <a:blip r:embed="rId29">
            <a:alphaModFix/>
          </a:blip>
          <a:srcRect l="69" r="69"/>
          <a:stretch/>
        </p:blipFill>
        <p:spPr>
          <a:xfrm>
            <a:off x="3531948" y="2699270"/>
            <a:ext cx="548699" cy="5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36"/>
          <p:cNvPicPr preferRelativeResize="0"/>
          <p:nvPr/>
        </p:nvPicPr>
        <p:blipFill rotWithShape="1">
          <a:blip r:embed="rId30">
            <a:alphaModFix/>
          </a:blip>
          <a:srcRect l="69" r="69"/>
          <a:stretch/>
        </p:blipFill>
        <p:spPr>
          <a:xfrm>
            <a:off x="4295073" y="2699270"/>
            <a:ext cx="548699" cy="5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36"/>
          <p:cNvPicPr preferRelativeResize="0"/>
          <p:nvPr/>
        </p:nvPicPr>
        <p:blipFill rotWithShape="1">
          <a:blip r:embed="rId31">
            <a:alphaModFix/>
          </a:blip>
          <a:srcRect l="39" r="29"/>
          <a:stretch/>
        </p:blipFill>
        <p:spPr>
          <a:xfrm>
            <a:off x="5061948" y="2699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36"/>
          <p:cNvPicPr preferRelativeResize="0"/>
          <p:nvPr/>
        </p:nvPicPr>
        <p:blipFill rotWithShape="1">
          <a:blip r:embed="rId32">
            <a:alphaModFix/>
          </a:blip>
          <a:srcRect l="39" r="29"/>
          <a:stretch/>
        </p:blipFill>
        <p:spPr>
          <a:xfrm>
            <a:off x="5828823" y="2699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36"/>
          <p:cNvPicPr preferRelativeResize="0"/>
          <p:nvPr/>
        </p:nvPicPr>
        <p:blipFill rotWithShape="1">
          <a:blip r:embed="rId33">
            <a:alphaModFix/>
          </a:blip>
          <a:srcRect l="39" r="29"/>
          <a:stretch/>
        </p:blipFill>
        <p:spPr>
          <a:xfrm>
            <a:off x="6595698" y="2699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36"/>
          <p:cNvPicPr preferRelativeResize="0"/>
          <p:nvPr/>
        </p:nvPicPr>
        <p:blipFill rotWithShape="1">
          <a:blip r:embed="rId34">
            <a:alphaModFix/>
          </a:blip>
          <a:srcRect l="39" r="29"/>
          <a:stretch/>
        </p:blipFill>
        <p:spPr>
          <a:xfrm>
            <a:off x="7362573" y="2699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36"/>
          <p:cNvPicPr preferRelativeResize="0"/>
          <p:nvPr/>
        </p:nvPicPr>
        <p:blipFill rotWithShape="1">
          <a:blip r:embed="rId35">
            <a:alphaModFix/>
          </a:blip>
          <a:srcRect l="39" r="29"/>
          <a:stretch/>
        </p:blipFill>
        <p:spPr>
          <a:xfrm>
            <a:off x="8129448" y="2699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36"/>
          <p:cNvPicPr preferRelativeResize="0"/>
          <p:nvPr/>
        </p:nvPicPr>
        <p:blipFill rotWithShape="1">
          <a:blip r:embed="rId36">
            <a:alphaModFix/>
          </a:blip>
          <a:srcRect l="39" r="29"/>
          <a:stretch/>
        </p:blipFill>
        <p:spPr>
          <a:xfrm>
            <a:off x="468198" y="3441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p36"/>
          <p:cNvPicPr preferRelativeResize="0"/>
          <p:nvPr/>
        </p:nvPicPr>
        <p:blipFill rotWithShape="1">
          <a:blip r:embed="rId37">
            <a:alphaModFix/>
          </a:blip>
          <a:srcRect l="39" r="29"/>
          <a:stretch/>
        </p:blipFill>
        <p:spPr>
          <a:xfrm>
            <a:off x="1235073" y="3441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36"/>
          <p:cNvPicPr preferRelativeResize="0"/>
          <p:nvPr/>
        </p:nvPicPr>
        <p:blipFill rotWithShape="1">
          <a:blip r:embed="rId38">
            <a:alphaModFix/>
          </a:blip>
          <a:srcRect l="39" r="29"/>
          <a:stretch/>
        </p:blipFill>
        <p:spPr>
          <a:xfrm>
            <a:off x="2001948" y="3441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36"/>
          <p:cNvPicPr preferRelativeResize="0"/>
          <p:nvPr/>
        </p:nvPicPr>
        <p:blipFill rotWithShape="1">
          <a:blip r:embed="rId39">
            <a:alphaModFix/>
          </a:blip>
          <a:srcRect l="39" r="29"/>
          <a:stretch/>
        </p:blipFill>
        <p:spPr>
          <a:xfrm>
            <a:off x="2768823" y="3441770"/>
            <a:ext cx="548700" cy="5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36"/>
          <p:cNvPicPr preferRelativeResize="0"/>
          <p:nvPr/>
        </p:nvPicPr>
        <p:blipFill rotWithShape="1">
          <a:blip r:embed="rId40">
            <a:alphaModFix/>
          </a:blip>
          <a:srcRect l="39" r="29"/>
          <a:stretch/>
        </p:blipFill>
        <p:spPr>
          <a:xfrm>
            <a:off x="3531948" y="3441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36"/>
          <p:cNvPicPr preferRelativeResize="0"/>
          <p:nvPr/>
        </p:nvPicPr>
        <p:blipFill rotWithShape="1">
          <a:blip r:embed="rId41">
            <a:alphaModFix/>
          </a:blip>
          <a:srcRect l="39" r="29"/>
          <a:stretch/>
        </p:blipFill>
        <p:spPr>
          <a:xfrm>
            <a:off x="4295073" y="3441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36"/>
          <p:cNvPicPr preferRelativeResize="0"/>
          <p:nvPr/>
        </p:nvPicPr>
        <p:blipFill rotWithShape="1">
          <a:blip r:embed="rId42">
            <a:alphaModFix/>
          </a:blip>
          <a:srcRect l="39" r="29"/>
          <a:stretch/>
        </p:blipFill>
        <p:spPr>
          <a:xfrm>
            <a:off x="5061948" y="3441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36"/>
          <p:cNvPicPr preferRelativeResize="0"/>
          <p:nvPr/>
        </p:nvPicPr>
        <p:blipFill rotWithShape="1">
          <a:blip r:embed="rId43">
            <a:alphaModFix/>
          </a:blip>
          <a:srcRect l="39" r="29"/>
          <a:stretch/>
        </p:blipFill>
        <p:spPr>
          <a:xfrm>
            <a:off x="5828823" y="3441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36"/>
          <p:cNvPicPr preferRelativeResize="0"/>
          <p:nvPr/>
        </p:nvPicPr>
        <p:blipFill rotWithShape="1">
          <a:blip r:embed="rId44">
            <a:alphaModFix/>
          </a:blip>
          <a:srcRect l="39" r="29"/>
          <a:stretch/>
        </p:blipFill>
        <p:spPr>
          <a:xfrm>
            <a:off x="6595698" y="3441770"/>
            <a:ext cx="548700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36"/>
          <p:cNvPicPr preferRelativeResize="0"/>
          <p:nvPr/>
        </p:nvPicPr>
        <p:blipFill rotWithShape="1">
          <a:blip r:embed="rId45">
            <a:alphaModFix/>
          </a:blip>
          <a:srcRect l="39" r="29"/>
          <a:stretch/>
        </p:blipFill>
        <p:spPr>
          <a:xfrm>
            <a:off x="7362573" y="3441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36"/>
          <p:cNvPicPr preferRelativeResize="0"/>
          <p:nvPr/>
        </p:nvPicPr>
        <p:blipFill rotWithShape="1">
          <a:blip r:embed="rId46">
            <a:alphaModFix/>
          </a:blip>
          <a:srcRect l="39" r="29"/>
          <a:stretch/>
        </p:blipFill>
        <p:spPr>
          <a:xfrm>
            <a:off x="8129448" y="34417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36"/>
          <p:cNvPicPr preferRelativeResize="0"/>
          <p:nvPr/>
        </p:nvPicPr>
        <p:blipFill rotWithShape="1">
          <a:blip r:embed="rId47">
            <a:alphaModFix/>
          </a:blip>
          <a:srcRect l="69" r="69"/>
          <a:stretch/>
        </p:blipFill>
        <p:spPr>
          <a:xfrm>
            <a:off x="2000773" y="4184270"/>
            <a:ext cx="548699" cy="54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36"/>
          <p:cNvPicPr preferRelativeResize="0"/>
          <p:nvPr/>
        </p:nvPicPr>
        <p:blipFill rotWithShape="1">
          <a:blip r:embed="rId48">
            <a:alphaModFix/>
          </a:blip>
          <a:srcRect l="39" r="29"/>
          <a:stretch/>
        </p:blipFill>
        <p:spPr>
          <a:xfrm>
            <a:off x="2767648" y="4184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36"/>
          <p:cNvPicPr preferRelativeResize="0"/>
          <p:nvPr/>
        </p:nvPicPr>
        <p:blipFill rotWithShape="1">
          <a:blip r:embed="rId49">
            <a:alphaModFix/>
          </a:blip>
          <a:srcRect l="39" r="29"/>
          <a:stretch/>
        </p:blipFill>
        <p:spPr>
          <a:xfrm>
            <a:off x="3534523" y="4184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36"/>
          <p:cNvPicPr preferRelativeResize="0"/>
          <p:nvPr/>
        </p:nvPicPr>
        <p:blipFill rotWithShape="1">
          <a:blip r:embed="rId50">
            <a:alphaModFix/>
          </a:blip>
          <a:srcRect l="39" r="29"/>
          <a:stretch/>
        </p:blipFill>
        <p:spPr>
          <a:xfrm>
            <a:off x="5064523" y="4184270"/>
            <a:ext cx="548700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36"/>
          <p:cNvPicPr preferRelativeResize="0"/>
          <p:nvPr/>
        </p:nvPicPr>
        <p:blipFill rotWithShape="1">
          <a:blip r:embed="rId51">
            <a:alphaModFix/>
          </a:blip>
          <a:srcRect l="39" r="29"/>
          <a:stretch/>
        </p:blipFill>
        <p:spPr>
          <a:xfrm>
            <a:off x="5827648" y="4184270"/>
            <a:ext cx="548699" cy="5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36"/>
          <p:cNvPicPr preferRelativeResize="0"/>
          <p:nvPr/>
        </p:nvPicPr>
        <p:blipFill rotWithShape="1">
          <a:blip r:embed="rId52">
            <a:alphaModFix/>
          </a:blip>
          <a:srcRect l="39" r="29"/>
          <a:stretch/>
        </p:blipFill>
        <p:spPr>
          <a:xfrm>
            <a:off x="6594523" y="4184270"/>
            <a:ext cx="548699" cy="549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2" name="Google Shape;1232;p36"/>
          <p:cNvGrpSpPr/>
          <p:nvPr/>
        </p:nvGrpSpPr>
        <p:grpSpPr>
          <a:xfrm>
            <a:off x="4299570" y="4199247"/>
            <a:ext cx="548630" cy="548630"/>
            <a:chOff x="5360300" y="1016675"/>
            <a:chExt cx="3068400" cy="3068400"/>
          </a:xfrm>
        </p:grpSpPr>
        <p:sp>
          <p:nvSpPr>
            <p:cNvPr id="1233" name="Google Shape;1233;p36"/>
            <p:cNvSpPr/>
            <p:nvPr/>
          </p:nvSpPr>
          <p:spPr>
            <a:xfrm>
              <a:off x="5360300" y="1016675"/>
              <a:ext cx="3068400" cy="3068400"/>
            </a:xfrm>
            <a:prstGeom prst="ellipse">
              <a:avLst/>
            </a:prstGeom>
            <a:solidFill>
              <a:srgbClr val="002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4" name="Google Shape;1234;p36"/>
            <p:cNvGrpSpPr/>
            <p:nvPr/>
          </p:nvGrpSpPr>
          <p:grpSpPr>
            <a:xfrm>
              <a:off x="5973062" y="1583684"/>
              <a:ext cx="1842873" cy="1934383"/>
              <a:chOff x="5973062" y="1583684"/>
              <a:chExt cx="1842873" cy="1934383"/>
            </a:xfrm>
          </p:grpSpPr>
          <p:sp>
            <p:nvSpPr>
              <p:cNvPr id="1235" name="Google Shape;1235;p36"/>
              <p:cNvSpPr/>
              <p:nvPr/>
            </p:nvSpPr>
            <p:spPr>
              <a:xfrm>
                <a:off x="6124572" y="1583684"/>
                <a:ext cx="1544759" cy="1934383"/>
              </a:xfrm>
              <a:custGeom>
                <a:avLst/>
                <a:gdLst/>
                <a:ahLst/>
                <a:cxnLst/>
                <a:rect l="l" t="t" r="r" b="b"/>
                <a:pathLst>
                  <a:path w="116191" h="145497" extrusionOk="0">
                    <a:moveTo>
                      <a:pt x="58575" y="3677"/>
                    </a:moveTo>
                    <a:cubicBezTo>
                      <a:pt x="63221" y="3677"/>
                      <a:pt x="64910" y="9057"/>
                      <a:pt x="64910" y="13277"/>
                    </a:cubicBezTo>
                    <a:lnTo>
                      <a:pt x="64910" y="17838"/>
                    </a:lnTo>
                    <a:cubicBezTo>
                      <a:pt x="62937" y="17714"/>
                      <a:pt x="60842" y="17345"/>
                      <a:pt x="58870" y="17345"/>
                    </a:cubicBezTo>
                    <a:cubicBezTo>
                      <a:pt x="58516" y="17328"/>
                      <a:pt x="58162" y="17320"/>
                      <a:pt x="57808" y="17320"/>
                    </a:cubicBezTo>
                    <a:cubicBezTo>
                      <a:pt x="55569" y="17320"/>
                      <a:pt x="53305" y="17625"/>
                      <a:pt x="50857" y="17838"/>
                    </a:cubicBezTo>
                    <a:lnTo>
                      <a:pt x="50857" y="13523"/>
                    </a:lnTo>
                    <a:cubicBezTo>
                      <a:pt x="50857" y="8593"/>
                      <a:pt x="51844" y="4648"/>
                      <a:pt x="57390" y="3786"/>
                    </a:cubicBezTo>
                    <a:cubicBezTo>
                      <a:pt x="57805" y="3712"/>
                      <a:pt x="58200" y="3677"/>
                      <a:pt x="58575" y="3677"/>
                    </a:cubicBezTo>
                    <a:close/>
                    <a:moveTo>
                      <a:pt x="58102" y="20968"/>
                    </a:moveTo>
                    <a:cubicBezTo>
                      <a:pt x="78238" y="20968"/>
                      <a:pt x="95921" y="37832"/>
                      <a:pt x="97821" y="57899"/>
                    </a:cubicBezTo>
                    <a:cubicBezTo>
                      <a:pt x="98437" y="64678"/>
                      <a:pt x="97698" y="71458"/>
                      <a:pt x="98684" y="78361"/>
                    </a:cubicBezTo>
                    <a:cubicBezTo>
                      <a:pt x="99670" y="86126"/>
                      <a:pt x="102505" y="93029"/>
                      <a:pt x="105463" y="100179"/>
                    </a:cubicBezTo>
                    <a:lnTo>
                      <a:pt x="10550" y="100179"/>
                    </a:lnTo>
                    <a:cubicBezTo>
                      <a:pt x="18069" y="82305"/>
                      <a:pt x="17946" y="78977"/>
                      <a:pt x="18192" y="60487"/>
                    </a:cubicBezTo>
                    <a:cubicBezTo>
                      <a:pt x="18685" y="39286"/>
                      <a:pt x="34833" y="22892"/>
                      <a:pt x="55788" y="21043"/>
                    </a:cubicBezTo>
                    <a:cubicBezTo>
                      <a:pt x="56562" y="20993"/>
                      <a:pt x="57334" y="20968"/>
                      <a:pt x="58102" y="20968"/>
                    </a:cubicBezTo>
                    <a:close/>
                    <a:moveTo>
                      <a:pt x="107559" y="104000"/>
                    </a:moveTo>
                    <a:cubicBezTo>
                      <a:pt x="108915" y="108437"/>
                      <a:pt x="114831" y="116326"/>
                      <a:pt x="109901" y="119285"/>
                    </a:cubicBezTo>
                    <a:cubicBezTo>
                      <a:pt x="109285" y="119565"/>
                      <a:pt x="89516" y="119641"/>
                      <a:pt x="68123" y="119641"/>
                    </a:cubicBezTo>
                    <a:cubicBezTo>
                      <a:pt x="42451" y="119641"/>
                      <a:pt x="14438" y="119531"/>
                      <a:pt x="14371" y="119531"/>
                    </a:cubicBezTo>
                    <a:cubicBezTo>
                      <a:pt x="13508" y="119531"/>
                      <a:pt x="12353" y="119593"/>
                      <a:pt x="11122" y="119593"/>
                    </a:cubicBezTo>
                    <a:cubicBezTo>
                      <a:pt x="7430" y="119593"/>
                      <a:pt x="3062" y="119038"/>
                      <a:pt x="3894" y="114601"/>
                    </a:cubicBezTo>
                    <a:cubicBezTo>
                      <a:pt x="4140" y="112875"/>
                      <a:pt x="7715" y="105849"/>
                      <a:pt x="8701" y="104000"/>
                    </a:cubicBezTo>
                    <a:close/>
                    <a:moveTo>
                      <a:pt x="74154" y="123599"/>
                    </a:moveTo>
                    <a:cubicBezTo>
                      <a:pt x="74278" y="129269"/>
                      <a:pt x="73415" y="132844"/>
                      <a:pt x="69347" y="136911"/>
                    </a:cubicBezTo>
                    <a:cubicBezTo>
                      <a:pt x="65900" y="140282"/>
                      <a:pt x="61799" y="141784"/>
                      <a:pt x="57820" y="141784"/>
                    </a:cubicBezTo>
                    <a:cubicBezTo>
                      <a:pt x="48991" y="141784"/>
                      <a:pt x="40763" y="134390"/>
                      <a:pt x="41613" y="123599"/>
                    </a:cubicBezTo>
                    <a:close/>
                    <a:moveTo>
                      <a:pt x="58922" y="0"/>
                    </a:moveTo>
                    <a:cubicBezTo>
                      <a:pt x="58470" y="0"/>
                      <a:pt x="58001" y="29"/>
                      <a:pt x="57514" y="88"/>
                    </a:cubicBezTo>
                    <a:cubicBezTo>
                      <a:pt x="49748" y="457"/>
                      <a:pt x="47283" y="6744"/>
                      <a:pt x="47283" y="13400"/>
                    </a:cubicBezTo>
                    <a:lnTo>
                      <a:pt x="47283" y="18577"/>
                    </a:lnTo>
                    <a:cubicBezTo>
                      <a:pt x="45311" y="18947"/>
                      <a:pt x="43338" y="19687"/>
                      <a:pt x="41366" y="20673"/>
                    </a:cubicBezTo>
                    <a:cubicBezTo>
                      <a:pt x="25342" y="27452"/>
                      <a:pt x="14864" y="43107"/>
                      <a:pt x="14494" y="60487"/>
                    </a:cubicBezTo>
                    <a:cubicBezTo>
                      <a:pt x="14371" y="64925"/>
                      <a:pt x="14618" y="69486"/>
                      <a:pt x="14371" y="73923"/>
                    </a:cubicBezTo>
                    <a:cubicBezTo>
                      <a:pt x="13385" y="85633"/>
                      <a:pt x="8331" y="95864"/>
                      <a:pt x="3401" y="106342"/>
                    </a:cubicBezTo>
                    <a:cubicBezTo>
                      <a:pt x="935" y="111396"/>
                      <a:pt x="-2886" y="117682"/>
                      <a:pt x="3524" y="122120"/>
                    </a:cubicBezTo>
                    <a:cubicBezTo>
                      <a:pt x="5447" y="123508"/>
                      <a:pt x="7555" y="123601"/>
                      <a:pt x="9768" y="123601"/>
                    </a:cubicBezTo>
                    <a:cubicBezTo>
                      <a:pt x="10108" y="123601"/>
                      <a:pt x="10451" y="123599"/>
                      <a:pt x="10797" y="123599"/>
                    </a:cubicBezTo>
                    <a:lnTo>
                      <a:pt x="38038" y="123599"/>
                    </a:lnTo>
                    <a:cubicBezTo>
                      <a:pt x="38038" y="125201"/>
                      <a:pt x="38038" y="126927"/>
                      <a:pt x="38284" y="128529"/>
                    </a:cubicBezTo>
                    <a:cubicBezTo>
                      <a:pt x="39566" y="137619"/>
                      <a:pt x="47899" y="145497"/>
                      <a:pt x="57138" y="145497"/>
                    </a:cubicBezTo>
                    <a:cubicBezTo>
                      <a:pt x="57671" y="145497"/>
                      <a:pt x="58208" y="145471"/>
                      <a:pt x="58746" y="145417"/>
                    </a:cubicBezTo>
                    <a:cubicBezTo>
                      <a:pt x="68238" y="145417"/>
                      <a:pt x="78345" y="138021"/>
                      <a:pt x="78345" y="123599"/>
                    </a:cubicBezTo>
                    <a:cubicBezTo>
                      <a:pt x="79133" y="123541"/>
                      <a:pt x="81192" y="123524"/>
                      <a:pt x="83908" y="123524"/>
                    </a:cubicBezTo>
                    <a:cubicBezTo>
                      <a:pt x="87656" y="123524"/>
                      <a:pt x="92656" y="123556"/>
                      <a:pt x="97298" y="123556"/>
                    </a:cubicBezTo>
                    <a:cubicBezTo>
                      <a:pt x="103504" y="123556"/>
                      <a:pt x="109071" y="123498"/>
                      <a:pt x="110147" y="123229"/>
                    </a:cubicBezTo>
                    <a:cubicBezTo>
                      <a:pt x="114215" y="122366"/>
                      <a:pt x="116804" y="118175"/>
                      <a:pt x="116064" y="114107"/>
                    </a:cubicBezTo>
                    <a:cubicBezTo>
                      <a:pt x="115448" y="111642"/>
                      <a:pt x="113476" y="108314"/>
                      <a:pt x="112366" y="105972"/>
                    </a:cubicBezTo>
                    <a:cubicBezTo>
                      <a:pt x="107559" y="95371"/>
                      <a:pt x="102505" y="84894"/>
                      <a:pt x="101889" y="73060"/>
                    </a:cubicBezTo>
                    <a:cubicBezTo>
                      <a:pt x="101765" y="68869"/>
                      <a:pt x="102012" y="64555"/>
                      <a:pt x="101889" y="60364"/>
                    </a:cubicBezTo>
                    <a:cubicBezTo>
                      <a:pt x="101149" y="40765"/>
                      <a:pt x="87590" y="23754"/>
                      <a:pt x="68731" y="18824"/>
                    </a:cubicBezTo>
                    <a:lnTo>
                      <a:pt x="68731" y="13523"/>
                    </a:lnTo>
                    <a:cubicBezTo>
                      <a:pt x="68731" y="7034"/>
                      <a:pt x="66007" y="0"/>
                      <a:pt x="589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6"/>
              <p:cNvSpPr/>
              <p:nvPr/>
            </p:nvSpPr>
            <p:spPr>
              <a:xfrm>
                <a:off x="5973062" y="1904293"/>
                <a:ext cx="284167" cy="627657"/>
              </a:xfrm>
              <a:custGeom>
                <a:avLst/>
                <a:gdLst/>
                <a:ahLst/>
                <a:cxnLst/>
                <a:rect l="l" t="t" r="r" b="b"/>
                <a:pathLst>
                  <a:path w="21374" h="47210" extrusionOk="0">
                    <a:moveTo>
                      <a:pt x="19070" y="1"/>
                    </a:moveTo>
                    <a:cubicBezTo>
                      <a:pt x="19001" y="1"/>
                      <a:pt x="18933" y="4"/>
                      <a:pt x="18864" y="9"/>
                    </a:cubicBezTo>
                    <a:cubicBezTo>
                      <a:pt x="15906" y="1612"/>
                      <a:pt x="-118" y="16280"/>
                      <a:pt x="5" y="41796"/>
                    </a:cubicBezTo>
                    <a:cubicBezTo>
                      <a:pt x="5" y="43480"/>
                      <a:pt x="-199" y="47209"/>
                      <a:pt x="2092" y="47209"/>
                    </a:cubicBezTo>
                    <a:cubicBezTo>
                      <a:pt x="2317" y="47209"/>
                      <a:pt x="2565" y="47173"/>
                      <a:pt x="2840" y="47096"/>
                    </a:cubicBezTo>
                    <a:cubicBezTo>
                      <a:pt x="5059" y="46110"/>
                      <a:pt x="3826" y="42166"/>
                      <a:pt x="3826" y="39947"/>
                    </a:cubicBezTo>
                    <a:cubicBezTo>
                      <a:pt x="4073" y="16034"/>
                      <a:pt x="20344" y="4077"/>
                      <a:pt x="21083" y="2844"/>
                    </a:cubicBezTo>
                    <a:cubicBezTo>
                      <a:pt x="22024" y="1198"/>
                      <a:pt x="20497" y="1"/>
                      <a:pt x="19070" y="1"/>
                    </a:cubicBezTo>
                    <a:close/>
                  </a:path>
                </a:pathLst>
              </a:custGeom>
              <a:solidFill>
                <a:srgbClr val="8C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6"/>
              <p:cNvSpPr/>
              <p:nvPr/>
            </p:nvSpPr>
            <p:spPr>
              <a:xfrm>
                <a:off x="7532871" y="1904306"/>
                <a:ext cx="283064" cy="628521"/>
              </a:xfrm>
              <a:custGeom>
                <a:avLst/>
                <a:gdLst/>
                <a:ahLst/>
                <a:cxnLst/>
                <a:rect l="l" t="t" r="r" b="b"/>
                <a:pathLst>
                  <a:path w="21291" h="47275" extrusionOk="0">
                    <a:moveTo>
                      <a:pt x="1681" y="0"/>
                    </a:moveTo>
                    <a:cubicBezTo>
                      <a:pt x="1624" y="0"/>
                      <a:pt x="1567" y="3"/>
                      <a:pt x="1509" y="8"/>
                    </a:cubicBezTo>
                    <a:cubicBezTo>
                      <a:pt x="-2806" y="1857"/>
                      <a:pt x="3358" y="5925"/>
                      <a:pt x="4837" y="7651"/>
                    </a:cubicBezTo>
                    <a:cubicBezTo>
                      <a:pt x="13095" y="16402"/>
                      <a:pt x="17780" y="28852"/>
                      <a:pt x="17533" y="41055"/>
                    </a:cubicBezTo>
                    <a:cubicBezTo>
                      <a:pt x="17533" y="43023"/>
                      <a:pt x="16337" y="47274"/>
                      <a:pt x="19254" y="47274"/>
                    </a:cubicBezTo>
                    <a:cubicBezTo>
                      <a:pt x="19443" y="47274"/>
                      <a:pt x="19650" y="47256"/>
                      <a:pt x="19875" y="47219"/>
                    </a:cubicBezTo>
                    <a:cubicBezTo>
                      <a:pt x="21724" y="46233"/>
                      <a:pt x="21231" y="43521"/>
                      <a:pt x="21231" y="41795"/>
                    </a:cubicBezTo>
                    <a:cubicBezTo>
                      <a:pt x="21847" y="27003"/>
                      <a:pt x="15561" y="12335"/>
                      <a:pt x="4837" y="2227"/>
                    </a:cubicBezTo>
                    <a:cubicBezTo>
                      <a:pt x="4011" y="1283"/>
                      <a:pt x="2959" y="0"/>
                      <a:pt x="1681" y="0"/>
                    </a:cubicBezTo>
                    <a:close/>
                  </a:path>
                </a:pathLst>
              </a:custGeom>
              <a:solidFill>
                <a:srgbClr val="8C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6"/>
              <p:cNvSpPr/>
              <p:nvPr/>
            </p:nvSpPr>
            <p:spPr>
              <a:xfrm>
                <a:off x="6605638" y="1936813"/>
                <a:ext cx="309694" cy="144729"/>
              </a:xfrm>
              <a:custGeom>
                <a:avLst/>
                <a:gdLst/>
                <a:ahLst/>
                <a:cxnLst/>
                <a:rect l="l" t="t" r="r" b="b"/>
                <a:pathLst>
                  <a:path w="23294" h="10886" extrusionOk="0">
                    <a:moveTo>
                      <a:pt x="20770" y="1"/>
                    </a:moveTo>
                    <a:cubicBezTo>
                      <a:pt x="20597" y="1"/>
                      <a:pt x="20414" y="10"/>
                      <a:pt x="20220" y="29"/>
                    </a:cubicBezTo>
                    <a:cubicBezTo>
                      <a:pt x="14057" y="645"/>
                      <a:pt x="8510" y="2371"/>
                      <a:pt x="3333" y="5822"/>
                    </a:cubicBezTo>
                    <a:cubicBezTo>
                      <a:pt x="2224" y="6562"/>
                      <a:pt x="-118" y="7671"/>
                      <a:pt x="5" y="9273"/>
                    </a:cubicBezTo>
                    <a:cubicBezTo>
                      <a:pt x="193" y="10403"/>
                      <a:pt x="1101" y="10886"/>
                      <a:pt x="2069" y="10886"/>
                    </a:cubicBezTo>
                    <a:cubicBezTo>
                      <a:pt x="2368" y="10886"/>
                      <a:pt x="2672" y="10840"/>
                      <a:pt x="2963" y="10753"/>
                    </a:cubicBezTo>
                    <a:cubicBezTo>
                      <a:pt x="7647" y="7424"/>
                      <a:pt x="11099" y="5452"/>
                      <a:pt x="16892" y="4343"/>
                    </a:cubicBezTo>
                    <a:cubicBezTo>
                      <a:pt x="18371" y="4096"/>
                      <a:pt x="20837" y="4096"/>
                      <a:pt x="22193" y="3603"/>
                    </a:cubicBezTo>
                    <a:cubicBezTo>
                      <a:pt x="23714" y="3135"/>
                      <a:pt x="24013" y="1"/>
                      <a:pt x="207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6"/>
              <p:cNvSpPr/>
              <p:nvPr/>
            </p:nvSpPr>
            <p:spPr>
              <a:xfrm>
                <a:off x="6113191" y="2059486"/>
                <a:ext cx="191568" cy="377897"/>
              </a:xfrm>
              <a:custGeom>
                <a:avLst/>
                <a:gdLst/>
                <a:ahLst/>
                <a:cxnLst/>
                <a:rect l="l" t="t" r="r" b="b"/>
                <a:pathLst>
                  <a:path w="14409" h="28424" extrusionOk="0">
                    <a:moveTo>
                      <a:pt x="12542" y="0"/>
                    </a:moveTo>
                    <a:cubicBezTo>
                      <a:pt x="12367" y="0"/>
                      <a:pt x="12192" y="16"/>
                      <a:pt x="12022" y="46"/>
                    </a:cubicBezTo>
                    <a:cubicBezTo>
                      <a:pt x="8694" y="909"/>
                      <a:pt x="1668" y="12003"/>
                      <a:pt x="312" y="23343"/>
                    </a:cubicBezTo>
                    <a:cubicBezTo>
                      <a:pt x="-40" y="25103"/>
                      <a:pt x="-615" y="28424"/>
                      <a:pt x="1984" y="28424"/>
                    </a:cubicBezTo>
                    <a:cubicBezTo>
                      <a:pt x="2117" y="28424"/>
                      <a:pt x="2258" y="28415"/>
                      <a:pt x="2408" y="28397"/>
                    </a:cubicBezTo>
                    <a:cubicBezTo>
                      <a:pt x="4750" y="27411"/>
                      <a:pt x="3887" y="24576"/>
                      <a:pt x="4257" y="22481"/>
                    </a:cubicBezTo>
                    <a:cubicBezTo>
                      <a:pt x="5982" y="9784"/>
                      <a:pt x="13378" y="3744"/>
                      <a:pt x="14118" y="2265"/>
                    </a:cubicBezTo>
                    <a:cubicBezTo>
                      <a:pt x="14981" y="755"/>
                      <a:pt x="13767" y="0"/>
                      <a:pt x="12542" y="0"/>
                    </a:cubicBezTo>
                    <a:close/>
                  </a:path>
                </a:pathLst>
              </a:custGeom>
              <a:solidFill>
                <a:srgbClr val="8C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6"/>
              <p:cNvSpPr/>
              <p:nvPr/>
            </p:nvSpPr>
            <p:spPr>
              <a:xfrm>
                <a:off x="7491364" y="2058449"/>
                <a:ext cx="183165" cy="378588"/>
              </a:xfrm>
              <a:custGeom>
                <a:avLst/>
                <a:gdLst/>
                <a:ahLst/>
                <a:cxnLst/>
                <a:rect l="l" t="t" r="r" b="b"/>
                <a:pathLst>
                  <a:path w="13777" h="28476" extrusionOk="0">
                    <a:moveTo>
                      <a:pt x="1585" y="1"/>
                    </a:moveTo>
                    <a:cubicBezTo>
                      <a:pt x="1573" y="1"/>
                      <a:pt x="1561" y="1"/>
                      <a:pt x="1549" y="1"/>
                    </a:cubicBezTo>
                    <a:cubicBezTo>
                      <a:pt x="-2149" y="1357"/>
                      <a:pt x="1796" y="4439"/>
                      <a:pt x="2905" y="6041"/>
                    </a:cubicBezTo>
                    <a:cubicBezTo>
                      <a:pt x="6356" y="10848"/>
                      <a:pt x="8822" y="16395"/>
                      <a:pt x="9684" y="22189"/>
                    </a:cubicBezTo>
                    <a:cubicBezTo>
                      <a:pt x="10054" y="24531"/>
                      <a:pt x="9438" y="27859"/>
                      <a:pt x="12273" y="28475"/>
                    </a:cubicBezTo>
                    <a:cubicBezTo>
                      <a:pt x="17807" y="25647"/>
                      <a:pt x="6656" y="1"/>
                      <a:pt x="1585" y="1"/>
                    </a:cubicBezTo>
                    <a:close/>
                  </a:path>
                </a:pathLst>
              </a:custGeom>
              <a:solidFill>
                <a:srgbClr val="8C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6"/>
              <p:cNvSpPr/>
              <p:nvPr/>
            </p:nvSpPr>
            <p:spPr>
              <a:xfrm>
                <a:off x="6441937" y="2104343"/>
                <a:ext cx="143613" cy="283994"/>
              </a:xfrm>
              <a:custGeom>
                <a:avLst/>
                <a:gdLst/>
                <a:ahLst/>
                <a:cxnLst/>
                <a:rect l="l" t="t" r="r" b="b"/>
                <a:pathLst>
                  <a:path w="10802" h="21361" extrusionOk="0">
                    <a:moveTo>
                      <a:pt x="8374" y="1"/>
                    </a:moveTo>
                    <a:cubicBezTo>
                      <a:pt x="4764" y="2166"/>
                      <a:pt x="-3778" y="21360"/>
                      <a:pt x="1891" y="21360"/>
                    </a:cubicBezTo>
                    <a:cubicBezTo>
                      <a:pt x="2030" y="21360"/>
                      <a:pt x="2177" y="21349"/>
                      <a:pt x="2334" y="21325"/>
                    </a:cubicBezTo>
                    <a:cubicBezTo>
                      <a:pt x="4306" y="20586"/>
                      <a:pt x="3936" y="17997"/>
                      <a:pt x="4183" y="16148"/>
                    </a:cubicBezTo>
                    <a:cubicBezTo>
                      <a:pt x="4799" y="12574"/>
                      <a:pt x="6401" y="8752"/>
                      <a:pt x="8374" y="5671"/>
                    </a:cubicBezTo>
                    <a:cubicBezTo>
                      <a:pt x="8990" y="4561"/>
                      <a:pt x="10099" y="3698"/>
                      <a:pt x="10469" y="2589"/>
                    </a:cubicBezTo>
                    <a:cubicBezTo>
                      <a:pt x="11455" y="987"/>
                      <a:pt x="10099" y="1"/>
                      <a:pt x="83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64"/>
        </a:solidFill>
        <a:effectLst/>
      </p:bgPr>
    </p:bg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37"/>
          <p:cNvSpPr txBox="1">
            <a:spLocks noGrp="1"/>
          </p:cNvSpPr>
          <p:nvPr>
            <p:ph type="title"/>
          </p:nvPr>
        </p:nvSpPr>
        <p:spPr>
          <a:xfrm>
            <a:off x="4572000" y="1467900"/>
            <a:ext cx="4270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>
                <a:solidFill>
                  <a:schemeClr val="lt1"/>
                </a:solidFill>
              </a:rPr>
              <a:t>Acknowledgement of Country</a:t>
            </a:r>
            <a:endParaRPr sz="2220">
              <a:solidFill>
                <a:schemeClr val="lt1"/>
              </a:solidFill>
            </a:endParaRPr>
          </a:p>
        </p:txBody>
      </p:sp>
      <p:sp>
        <p:nvSpPr>
          <p:cNvPr id="1247" name="Google Shape;1247;p37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48" name="Google Shape;1248;p37"/>
          <p:cNvSpPr txBox="1">
            <a:spLocks noGrp="1"/>
          </p:cNvSpPr>
          <p:nvPr>
            <p:ph type="body" idx="1"/>
          </p:nvPr>
        </p:nvSpPr>
        <p:spPr>
          <a:xfrm>
            <a:off x="4572000" y="1986311"/>
            <a:ext cx="4393200" cy="16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lt1"/>
                </a:solidFill>
              </a:rPr>
              <a:t>Type your acknowledgement of Country here. </a:t>
            </a:r>
            <a:br>
              <a:rPr lang="en" sz="1000" dirty="0">
                <a:solidFill>
                  <a:schemeClr val="lt1"/>
                </a:solidFill>
              </a:rPr>
            </a:br>
            <a:br>
              <a:rPr lang="en" sz="1000" dirty="0">
                <a:solidFill>
                  <a:schemeClr val="lt1"/>
                </a:solidFill>
              </a:rPr>
            </a:br>
            <a:r>
              <a:rPr lang="en" sz="1000" dirty="0">
                <a:solidFill>
                  <a:schemeClr val="lt1"/>
                </a:solidFill>
              </a:rPr>
              <a:t>You may choose to develop a whole class acknowledgement or use an existing acknowledgement. </a:t>
            </a:r>
            <a:br>
              <a:rPr lang="en" sz="1000" dirty="0">
                <a:solidFill>
                  <a:schemeClr val="lt1"/>
                </a:solidFill>
              </a:rPr>
            </a:br>
            <a:br>
              <a:rPr lang="en" sz="1000" dirty="0">
                <a:solidFill>
                  <a:schemeClr val="lt1"/>
                </a:solidFill>
              </a:rPr>
            </a:br>
            <a:r>
              <a:rPr lang="en" sz="1000" dirty="0">
                <a:solidFill>
                  <a:schemeClr val="lt1"/>
                </a:solidFill>
              </a:rPr>
              <a:t>Learn more about </a:t>
            </a:r>
            <a:r>
              <a:rPr lang="en" sz="1000" b="1" u="sng" dirty="0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acknowledging Country o</a:t>
            </a:r>
            <a:r>
              <a:rPr lang="en" sz="1000" b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" sz="1000" b="1" u="sng" dirty="0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 department’s webpage</a:t>
            </a:r>
            <a:r>
              <a:rPr lang="en" sz="1000" dirty="0">
                <a:solidFill>
                  <a:schemeClr val="lt1"/>
                </a:solidFill>
              </a:rPr>
              <a:t>.</a:t>
            </a:r>
            <a:endParaRPr sz="10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000" dirty="0">
              <a:solidFill>
                <a:schemeClr val="lt1"/>
              </a:solidFill>
            </a:endParaRPr>
          </a:p>
        </p:txBody>
      </p:sp>
      <p:pic>
        <p:nvPicPr>
          <p:cNvPr id="1249" name="Google Shape;1249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-9519" r="10977"/>
          <a:stretch/>
        </p:blipFill>
        <p:spPr>
          <a:xfrm>
            <a:off x="-2917725" y="-1053000"/>
            <a:ext cx="7143900" cy="7249500"/>
          </a:xfrm>
          <a:prstGeom prst="ellipse">
            <a:avLst/>
          </a:prstGeom>
        </p:spPr>
      </p:pic>
      <p:sp>
        <p:nvSpPr>
          <p:cNvPr id="1250" name="Google Shape;1250;p37"/>
          <p:cNvSpPr txBox="1"/>
          <p:nvPr/>
        </p:nvSpPr>
        <p:spPr>
          <a:xfrm>
            <a:off x="115150" y="103750"/>
            <a:ext cx="27540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NSW Department of Education</a:t>
            </a:r>
            <a:endParaRPr sz="800" b="1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251" name="Google Shape;1251;p37"/>
          <p:cNvSpPr/>
          <p:nvPr/>
        </p:nvSpPr>
        <p:spPr>
          <a:xfrm>
            <a:off x="3497369" y="3567975"/>
            <a:ext cx="1684006" cy="1334745"/>
          </a:xfrm>
          <a:custGeom>
            <a:avLst/>
            <a:gdLst/>
            <a:ahLst/>
            <a:cxnLst/>
            <a:rect l="l" t="t" r="r" b="b"/>
            <a:pathLst>
              <a:path w="178485" h="152848" extrusionOk="0">
                <a:moveTo>
                  <a:pt x="25498" y="0"/>
                </a:moveTo>
                <a:cubicBezTo>
                  <a:pt x="11415" y="0"/>
                  <a:pt x="0" y="11416"/>
                  <a:pt x="0" y="25498"/>
                </a:cubicBezTo>
                <a:lnTo>
                  <a:pt x="0" y="98223"/>
                </a:lnTo>
                <a:cubicBezTo>
                  <a:pt x="0" y="112305"/>
                  <a:pt x="11415" y="123720"/>
                  <a:pt x="25498" y="123720"/>
                </a:cubicBezTo>
                <a:lnTo>
                  <a:pt x="38449" y="123720"/>
                </a:lnTo>
                <a:cubicBezTo>
                  <a:pt x="42869" y="132685"/>
                  <a:pt x="44590" y="144627"/>
                  <a:pt x="29732" y="152847"/>
                </a:cubicBezTo>
                <a:cubicBezTo>
                  <a:pt x="29732" y="152847"/>
                  <a:pt x="68708" y="143045"/>
                  <a:pt x="75796" y="123720"/>
                </a:cubicBezTo>
                <a:lnTo>
                  <a:pt x="152987" y="123720"/>
                </a:lnTo>
                <a:cubicBezTo>
                  <a:pt x="167070" y="123720"/>
                  <a:pt x="178485" y="112305"/>
                  <a:pt x="178485" y="98223"/>
                </a:cubicBezTo>
                <a:lnTo>
                  <a:pt x="178485" y="25498"/>
                </a:lnTo>
                <a:cubicBezTo>
                  <a:pt x="178485" y="11416"/>
                  <a:pt x="167070" y="0"/>
                  <a:pt x="152987" y="0"/>
                </a:cubicBezTo>
                <a:close/>
              </a:path>
            </a:pathLst>
          </a:custGeom>
          <a:solidFill>
            <a:srgbClr val="FFFFFF"/>
          </a:solidFill>
          <a:ln w="9700" cap="flat" cmpd="sng">
            <a:solidFill>
              <a:srgbClr val="DA193A"/>
            </a:solidFill>
            <a:prstDash val="solid"/>
            <a:miter lim="1550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7"/>
          <p:cNvSpPr txBox="1">
            <a:spLocks noGrp="1"/>
          </p:cNvSpPr>
          <p:nvPr>
            <p:ph type="body" idx="4294967295"/>
          </p:nvPr>
        </p:nvSpPr>
        <p:spPr>
          <a:xfrm>
            <a:off x="3571875" y="3581025"/>
            <a:ext cx="1609500" cy="9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rgbClr val="DA193A"/>
                </a:solidFill>
              </a:rPr>
              <a:t>Replace the image in the circle with one of your own by right clicking the image and selecting the ‘</a:t>
            </a:r>
            <a:r>
              <a:rPr lang="en" sz="600" b="1" dirty="0">
                <a:solidFill>
                  <a:srgbClr val="DA193A"/>
                </a:solidFill>
              </a:rPr>
              <a:t>change picture</a:t>
            </a:r>
            <a:r>
              <a:rPr lang="en" sz="600" dirty="0">
                <a:solidFill>
                  <a:srgbClr val="DA193A"/>
                </a:solidFill>
              </a:rPr>
              <a:t>’ button. </a:t>
            </a:r>
            <a:br>
              <a:rPr lang="en" sz="600" dirty="0">
                <a:solidFill>
                  <a:srgbClr val="DA193A"/>
                </a:solidFill>
              </a:rPr>
            </a:br>
            <a:r>
              <a:rPr lang="en" sz="600" dirty="0">
                <a:solidFill>
                  <a:srgbClr val="DA193A"/>
                </a:solidFill>
              </a:rPr>
              <a:t>Don’t forget to delete these speech bubbles and all of its contents before finalising the presentation.</a:t>
            </a:r>
            <a:endParaRPr sz="600" dirty="0">
              <a:solidFill>
                <a:srgbClr val="DA193A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153A"/>
        </a:solidFill>
        <a:effectLst/>
      </p:bgPr>
    </p:bg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8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58" name="Google Shape;1258;p38"/>
          <p:cNvSpPr txBox="1">
            <a:spLocks noGrp="1"/>
          </p:cNvSpPr>
          <p:nvPr>
            <p:ph type="body" idx="1"/>
          </p:nvPr>
        </p:nvSpPr>
        <p:spPr>
          <a:xfrm>
            <a:off x="385825" y="2227972"/>
            <a:ext cx="3636000" cy="12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Insert an overview of the contents in the </a:t>
            </a:r>
            <a:r>
              <a:rPr lang="en" sz="1000"/>
              <a:t>presentation</a:t>
            </a:r>
            <a:r>
              <a:rPr lang="en" sz="1000">
                <a:solidFill>
                  <a:schemeClr val="lt1"/>
                </a:solidFill>
              </a:rPr>
              <a:t>.</a:t>
            </a:r>
            <a:br>
              <a:rPr lang="en" sz="1000">
                <a:solidFill>
                  <a:schemeClr val="lt1"/>
                </a:solidFill>
              </a:rPr>
            </a:br>
            <a:br>
              <a:rPr lang="en" sz="1000">
                <a:solidFill>
                  <a:schemeClr val="lt1"/>
                </a:solidFill>
              </a:rPr>
            </a:br>
            <a:r>
              <a:rPr lang="en" sz="1000">
                <a:solidFill>
                  <a:schemeClr val="lt1"/>
                </a:solidFill>
              </a:rPr>
              <a:t>Consider when you want parents/carers/students to ask questions e.g. thro</a:t>
            </a:r>
            <a:r>
              <a:rPr lang="en" sz="1000"/>
              <a:t>ughout the presentation of your slides or at the end</a:t>
            </a:r>
            <a:r>
              <a:rPr lang="en" sz="1000">
                <a:solidFill>
                  <a:schemeClr val="lt1"/>
                </a:solidFill>
              </a:rPr>
              <a:t>.</a:t>
            </a:r>
            <a:br>
              <a:rPr lang="en" sz="1000">
                <a:solidFill>
                  <a:schemeClr val="lt1"/>
                </a:solidFill>
              </a:rPr>
            </a:br>
            <a:r>
              <a:rPr lang="en" sz="1000">
                <a:solidFill>
                  <a:schemeClr val="lt1"/>
                </a:solidFill>
              </a:rPr>
              <a:t> </a:t>
            </a:r>
            <a:endParaRPr sz="1000">
              <a:solidFill>
                <a:schemeClr val="lt1"/>
              </a:solidFill>
            </a:endParaRPr>
          </a:p>
        </p:txBody>
      </p:sp>
      <p:pic>
        <p:nvPicPr>
          <p:cNvPr id="1259" name="Google Shape;1259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9" r="139"/>
          <a:stretch/>
        </p:blipFill>
        <p:spPr>
          <a:xfrm rot="-190213">
            <a:off x="4617733" y="755714"/>
            <a:ext cx="3565885" cy="3576320"/>
          </a:xfrm>
          <a:prstGeom prst="rect">
            <a:avLst/>
          </a:prstGeom>
        </p:spPr>
      </p:pic>
      <p:sp>
        <p:nvSpPr>
          <p:cNvPr id="1260" name="Google Shape;1260;p38"/>
          <p:cNvSpPr txBox="1">
            <a:spLocks noGrp="1"/>
          </p:cNvSpPr>
          <p:nvPr>
            <p:ph type="title"/>
          </p:nvPr>
        </p:nvSpPr>
        <p:spPr>
          <a:xfrm>
            <a:off x="373775" y="1645033"/>
            <a:ext cx="36594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Overview</a:t>
            </a:r>
            <a:endParaRPr/>
          </a:p>
        </p:txBody>
      </p:sp>
      <p:grpSp>
        <p:nvGrpSpPr>
          <p:cNvPr id="1261" name="Google Shape;1261;p38"/>
          <p:cNvGrpSpPr/>
          <p:nvPr/>
        </p:nvGrpSpPr>
        <p:grpSpPr>
          <a:xfrm>
            <a:off x="8408751" y="168823"/>
            <a:ext cx="479230" cy="503608"/>
            <a:chOff x="1317200" y="238100"/>
            <a:chExt cx="4976425" cy="5229575"/>
          </a:xfrm>
        </p:grpSpPr>
        <p:sp>
          <p:nvSpPr>
            <p:cNvPr id="1262" name="Google Shape;1262;p38"/>
            <p:cNvSpPr/>
            <p:nvPr/>
          </p:nvSpPr>
          <p:spPr>
            <a:xfrm>
              <a:off x="1561300" y="3393950"/>
              <a:ext cx="4486650" cy="1414475"/>
            </a:xfrm>
            <a:custGeom>
              <a:avLst/>
              <a:gdLst/>
              <a:ahLst/>
              <a:cxnLst/>
              <a:rect l="l" t="t" r="r" b="b"/>
              <a:pathLst>
                <a:path w="179466" h="56579" extrusionOk="0">
                  <a:moveTo>
                    <a:pt x="0" y="0"/>
                  </a:moveTo>
                  <a:lnTo>
                    <a:pt x="0" y="56578"/>
                  </a:lnTo>
                  <a:lnTo>
                    <a:pt x="12740" y="56578"/>
                  </a:lnTo>
                  <a:lnTo>
                    <a:pt x="12740" y="20507"/>
                  </a:lnTo>
                  <a:lnTo>
                    <a:pt x="43531" y="56578"/>
                  </a:lnTo>
                  <a:lnTo>
                    <a:pt x="56701" y="56578"/>
                  </a:lnTo>
                  <a:lnTo>
                    <a:pt x="56701" y="0"/>
                  </a:lnTo>
                  <a:lnTo>
                    <a:pt x="43961" y="0"/>
                  </a:lnTo>
                  <a:lnTo>
                    <a:pt x="43961" y="36148"/>
                  </a:lnTo>
                  <a:lnTo>
                    <a:pt x="13078" y="0"/>
                  </a:lnTo>
                  <a:close/>
                  <a:moveTo>
                    <a:pt x="106218" y="16"/>
                  </a:moveTo>
                  <a:lnTo>
                    <a:pt x="120984" y="56578"/>
                  </a:lnTo>
                  <a:lnTo>
                    <a:pt x="134108" y="56578"/>
                  </a:lnTo>
                  <a:lnTo>
                    <a:pt x="142765" y="20784"/>
                  </a:lnTo>
                  <a:lnTo>
                    <a:pt x="151575" y="56578"/>
                  </a:lnTo>
                  <a:lnTo>
                    <a:pt x="164469" y="56578"/>
                  </a:lnTo>
                  <a:lnTo>
                    <a:pt x="164607" y="56087"/>
                  </a:lnTo>
                  <a:lnTo>
                    <a:pt x="179465" y="16"/>
                  </a:lnTo>
                  <a:lnTo>
                    <a:pt x="166326" y="16"/>
                  </a:lnTo>
                  <a:lnTo>
                    <a:pt x="157868" y="36240"/>
                  </a:lnTo>
                  <a:lnTo>
                    <a:pt x="148981" y="16"/>
                  </a:lnTo>
                  <a:lnTo>
                    <a:pt x="136778" y="16"/>
                  </a:lnTo>
                  <a:lnTo>
                    <a:pt x="127753" y="35826"/>
                  </a:lnTo>
                  <a:lnTo>
                    <a:pt x="119556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527150" y="5014850"/>
              <a:ext cx="411375" cy="452825"/>
            </a:xfrm>
            <a:custGeom>
              <a:avLst/>
              <a:gdLst/>
              <a:ahLst/>
              <a:cxnLst/>
              <a:rect l="l" t="t" r="r" b="b"/>
              <a:pathLst>
                <a:path w="16455" h="18113" extrusionOk="0">
                  <a:moveTo>
                    <a:pt x="9056" y="0"/>
                  </a:moveTo>
                  <a:cubicBezTo>
                    <a:pt x="3776" y="0"/>
                    <a:pt x="0" y="4145"/>
                    <a:pt x="0" y="9056"/>
                  </a:cubicBezTo>
                  <a:lnTo>
                    <a:pt x="0" y="9103"/>
                  </a:lnTo>
                  <a:cubicBezTo>
                    <a:pt x="0" y="14199"/>
                    <a:pt x="3623" y="18113"/>
                    <a:pt x="9118" y="18113"/>
                  </a:cubicBezTo>
                  <a:cubicBezTo>
                    <a:pt x="12234" y="18113"/>
                    <a:pt x="14720" y="16854"/>
                    <a:pt x="16455" y="15380"/>
                  </a:cubicBezTo>
                  <a:lnTo>
                    <a:pt x="16455" y="8028"/>
                  </a:lnTo>
                  <a:lnTo>
                    <a:pt x="8964" y="8028"/>
                  </a:lnTo>
                  <a:lnTo>
                    <a:pt x="8964" y="10699"/>
                  </a:lnTo>
                  <a:lnTo>
                    <a:pt x="13462" y="10699"/>
                  </a:lnTo>
                  <a:lnTo>
                    <a:pt x="13462" y="13984"/>
                  </a:lnTo>
                  <a:cubicBezTo>
                    <a:pt x="12387" y="14782"/>
                    <a:pt x="10867" y="15304"/>
                    <a:pt x="9225" y="15304"/>
                  </a:cubicBezTo>
                  <a:cubicBezTo>
                    <a:pt x="5633" y="15304"/>
                    <a:pt x="3239" y="12648"/>
                    <a:pt x="3239" y="9056"/>
                  </a:cubicBezTo>
                  <a:lnTo>
                    <a:pt x="3239" y="8995"/>
                  </a:lnTo>
                  <a:cubicBezTo>
                    <a:pt x="3239" y="5649"/>
                    <a:pt x="5710" y="2825"/>
                    <a:pt x="8949" y="2825"/>
                  </a:cubicBezTo>
                  <a:cubicBezTo>
                    <a:pt x="11174" y="2825"/>
                    <a:pt x="12510" y="3546"/>
                    <a:pt x="13861" y="4697"/>
                  </a:cubicBezTo>
                  <a:lnTo>
                    <a:pt x="15825" y="2379"/>
                  </a:lnTo>
                  <a:cubicBezTo>
                    <a:pt x="14014" y="845"/>
                    <a:pt x="12126" y="0"/>
                    <a:pt x="9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984925" y="5014850"/>
              <a:ext cx="459375" cy="452825"/>
            </a:xfrm>
            <a:custGeom>
              <a:avLst/>
              <a:gdLst/>
              <a:ahLst/>
              <a:cxnLst/>
              <a:rect l="l" t="t" r="r" b="b"/>
              <a:pathLst>
                <a:path w="18375" h="18113" extrusionOk="0">
                  <a:moveTo>
                    <a:pt x="9164" y="2825"/>
                  </a:moveTo>
                  <a:cubicBezTo>
                    <a:pt x="12649" y="2825"/>
                    <a:pt x="15135" y="5649"/>
                    <a:pt x="15135" y="9056"/>
                  </a:cubicBezTo>
                  <a:lnTo>
                    <a:pt x="15135" y="9103"/>
                  </a:lnTo>
                  <a:cubicBezTo>
                    <a:pt x="15135" y="12510"/>
                    <a:pt x="12695" y="15273"/>
                    <a:pt x="9211" y="15273"/>
                  </a:cubicBezTo>
                  <a:cubicBezTo>
                    <a:pt x="5726" y="15273"/>
                    <a:pt x="3240" y="12464"/>
                    <a:pt x="3240" y="9056"/>
                  </a:cubicBezTo>
                  <a:lnTo>
                    <a:pt x="3240" y="8995"/>
                  </a:lnTo>
                  <a:cubicBezTo>
                    <a:pt x="3240" y="5603"/>
                    <a:pt x="5665" y="2825"/>
                    <a:pt x="9164" y="2825"/>
                  </a:cubicBezTo>
                  <a:close/>
                  <a:moveTo>
                    <a:pt x="9211" y="0"/>
                  </a:moveTo>
                  <a:cubicBezTo>
                    <a:pt x="3823" y="0"/>
                    <a:pt x="1" y="4129"/>
                    <a:pt x="1" y="9056"/>
                  </a:cubicBezTo>
                  <a:lnTo>
                    <a:pt x="1" y="9103"/>
                  </a:lnTo>
                  <a:cubicBezTo>
                    <a:pt x="1" y="14030"/>
                    <a:pt x="3762" y="18113"/>
                    <a:pt x="9164" y="18113"/>
                  </a:cubicBezTo>
                  <a:cubicBezTo>
                    <a:pt x="14552" y="18113"/>
                    <a:pt x="18374" y="13984"/>
                    <a:pt x="18374" y="9056"/>
                  </a:cubicBezTo>
                  <a:lnTo>
                    <a:pt x="18374" y="8995"/>
                  </a:lnTo>
                  <a:cubicBezTo>
                    <a:pt x="18374" y="4068"/>
                    <a:pt x="14614" y="0"/>
                    <a:pt x="9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2438500" y="5022125"/>
              <a:ext cx="433275" cy="440950"/>
            </a:xfrm>
            <a:custGeom>
              <a:avLst/>
              <a:gdLst/>
              <a:ahLst/>
              <a:cxnLst/>
              <a:rect l="l" t="t" r="r" b="b"/>
              <a:pathLst>
                <a:path w="17331" h="17638" extrusionOk="0">
                  <a:moveTo>
                    <a:pt x="1" y="1"/>
                  </a:moveTo>
                  <a:lnTo>
                    <a:pt x="7307" y="17637"/>
                  </a:lnTo>
                  <a:lnTo>
                    <a:pt x="10024" y="17637"/>
                  </a:lnTo>
                  <a:lnTo>
                    <a:pt x="17330" y="1"/>
                  </a:lnTo>
                  <a:lnTo>
                    <a:pt x="13984" y="1"/>
                  </a:lnTo>
                  <a:lnTo>
                    <a:pt x="8719" y="1346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2923550" y="5022125"/>
              <a:ext cx="328875" cy="437875"/>
            </a:xfrm>
            <a:custGeom>
              <a:avLst/>
              <a:gdLst/>
              <a:ahLst/>
              <a:cxnLst/>
              <a:rect l="l" t="t" r="r" b="b"/>
              <a:pathLst>
                <a:path w="13155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13155" y="17515"/>
                  </a:lnTo>
                  <a:lnTo>
                    <a:pt x="13155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912" y="10070"/>
                  </a:lnTo>
                  <a:lnTo>
                    <a:pt x="11912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3327250" y="5022125"/>
              <a:ext cx="373000" cy="437875"/>
            </a:xfrm>
            <a:custGeom>
              <a:avLst/>
              <a:gdLst/>
              <a:ahLst/>
              <a:cxnLst/>
              <a:rect l="l" t="t" r="r" b="b"/>
              <a:pathLst>
                <a:path w="14920" h="17515" extrusionOk="0">
                  <a:moveTo>
                    <a:pt x="7583" y="2810"/>
                  </a:moveTo>
                  <a:cubicBezTo>
                    <a:pt x="9870" y="2810"/>
                    <a:pt x="11220" y="3838"/>
                    <a:pt x="11220" y="5711"/>
                  </a:cubicBezTo>
                  <a:lnTo>
                    <a:pt x="11220" y="5757"/>
                  </a:lnTo>
                  <a:cubicBezTo>
                    <a:pt x="11220" y="7538"/>
                    <a:pt x="9824" y="8689"/>
                    <a:pt x="7613" y="8689"/>
                  </a:cubicBezTo>
                  <a:lnTo>
                    <a:pt x="3085" y="8689"/>
                  </a:lnTo>
                  <a:lnTo>
                    <a:pt x="3085" y="2810"/>
                  </a:lnTo>
                  <a:close/>
                  <a:moveTo>
                    <a:pt x="0" y="1"/>
                  </a:moveTo>
                  <a:lnTo>
                    <a:pt x="0" y="17515"/>
                  </a:lnTo>
                  <a:lnTo>
                    <a:pt x="3085" y="17515"/>
                  </a:lnTo>
                  <a:lnTo>
                    <a:pt x="3085" y="11421"/>
                  </a:lnTo>
                  <a:lnTo>
                    <a:pt x="6953" y="11421"/>
                  </a:lnTo>
                  <a:lnTo>
                    <a:pt x="11282" y="17515"/>
                  </a:lnTo>
                  <a:lnTo>
                    <a:pt x="14920" y="17515"/>
                  </a:lnTo>
                  <a:lnTo>
                    <a:pt x="10177" y="10884"/>
                  </a:lnTo>
                  <a:cubicBezTo>
                    <a:pt x="12633" y="10193"/>
                    <a:pt x="14352" y="8458"/>
                    <a:pt x="14352" y="5588"/>
                  </a:cubicBezTo>
                  <a:lnTo>
                    <a:pt x="14352" y="5527"/>
                  </a:lnTo>
                  <a:cubicBezTo>
                    <a:pt x="14352" y="4007"/>
                    <a:pt x="13845" y="2702"/>
                    <a:pt x="12909" y="1751"/>
                  </a:cubicBezTo>
                  <a:cubicBezTo>
                    <a:pt x="11773" y="661"/>
                    <a:pt x="10054" y="1"/>
                    <a:pt x="7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3754325" y="5022125"/>
              <a:ext cx="382625" cy="437875"/>
            </a:xfrm>
            <a:custGeom>
              <a:avLst/>
              <a:gdLst/>
              <a:ahLst/>
              <a:cxnLst/>
              <a:rect l="l" t="t" r="r" b="b"/>
              <a:pathLst>
                <a:path w="15305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3040" y="17515"/>
                  </a:lnTo>
                  <a:lnTo>
                    <a:pt x="3040" y="5051"/>
                  </a:lnTo>
                  <a:lnTo>
                    <a:pt x="12725" y="17515"/>
                  </a:lnTo>
                  <a:lnTo>
                    <a:pt x="15304" y="17515"/>
                  </a:lnTo>
                  <a:lnTo>
                    <a:pt x="15304" y="1"/>
                  </a:lnTo>
                  <a:lnTo>
                    <a:pt x="12265" y="1"/>
                  </a:lnTo>
                  <a:lnTo>
                    <a:pt x="12265" y="12112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4215200" y="5022125"/>
              <a:ext cx="432100" cy="437875"/>
            </a:xfrm>
            <a:custGeom>
              <a:avLst/>
              <a:gdLst/>
              <a:ahLst/>
              <a:cxnLst/>
              <a:rect l="l" t="t" r="r" b="b"/>
              <a:pathLst>
                <a:path w="17284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55" y="17515"/>
                  </a:lnTo>
                  <a:lnTo>
                    <a:pt x="3055" y="5005"/>
                  </a:lnTo>
                  <a:lnTo>
                    <a:pt x="8535" y="13217"/>
                  </a:lnTo>
                  <a:lnTo>
                    <a:pt x="8642" y="13217"/>
                  </a:lnTo>
                  <a:lnTo>
                    <a:pt x="14183" y="4959"/>
                  </a:lnTo>
                  <a:lnTo>
                    <a:pt x="14183" y="17515"/>
                  </a:lnTo>
                  <a:lnTo>
                    <a:pt x="17284" y="17515"/>
                  </a:lnTo>
                  <a:lnTo>
                    <a:pt x="17284" y="1"/>
                  </a:lnTo>
                  <a:lnTo>
                    <a:pt x="13984" y="1"/>
                  </a:lnTo>
                  <a:lnTo>
                    <a:pt x="8642" y="8290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4720575" y="5022125"/>
              <a:ext cx="329275" cy="437875"/>
            </a:xfrm>
            <a:custGeom>
              <a:avLst/>
              <a:gdLst/>
              <a:ahLst/>
              <a:cxnLst/>
              <a:rect l="l" t="t" r="r" b="b"/>
              <a:pathLst>
                <a:path w="13171" h="17515" extrusionOk="0">
                  <a:moveTo>
                    <a:pt x="1" y="1"/>
                  </a:moveTo>
                  <a:lnTo>
                    <a:pt x="1" y="17515"/>
                  </a:lnTo>
                  <a:lnTo>
                    <a:pt x="13170" y="17515"/>
                  </a:lnTo>
                  <a:lnTo>
                    <a:pt x="13170" y="14767"/>
                  </a:lnTo>
                  <a:lnTo>
                    <a:pt x="3086" y="14767"/>
                  </a:lnTo>
                  <a:lnTo>
                    <a:pt x="3086" y="10070"/>
                  </a:lnTo>
                  <a:lnTo>
                    <a:pt x="11896" y="10070"/>
                  </a:lnTo>
                  <a:lnTo>
                    <a:pt x="11896" y="7307"/>
                  </a:lnTo>
                  <a:lnTo>
                    <a:pt x="3086" y="7307"/>
                  </a:lnTo>
                  <a:lnTo>
                    <a:pt x="3086" y="2764"/>
                  </a:lnTo>
                  <a:lnTo>
                    <a:pt x="13032" y="2764"/>
                  </a:lnTo>
                  <a:lnTo>
                    <a:pt x="1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5125425" y="5022125"/>
              <a:ext cx="382975" cy="437875"/>
            </a:xfrm>
            <a:custGeom>
              <a:avLst/>
              <a:gdLst/>
              <a:ahLst/>
              <a:cxnLst/>
              <a:rect l="l" t="t" r="r" b="b"/>
              <a:pathLst>
                <a:path w="15319" h="17515" extrusionOk="0">
                  <a:moveTo>
                    <a:pt x="0" y="1"/>
                  </a:moveTo>
                  <a:lnTo>
                    <a:pt x="0" y="17515"/>
                  </a:lnTo>
                  <a:lnTo>
                    <a:pt x="3039" y="17515"/>
                  </a:lnTo>
                  <a:lnTo>
                    <a:pt x="3039" y="5051"/>
                  </a:lnTo>
                  <a:lnTo>
                    <a:pt x="12725" y="17515"/>
                  </a:lnTo>
                  <a:lnTo>
                    <a:pt x="15319" y="17515"/>
                  </a:lnTo>
                  <a:lnTo>
                    <a:pt x="15319" y="1"/>
                  </a:lnTo>
                  <a:lnTo>
                    <a:pt x="12280" y="1"/>
                  </a:lnTo>
                  <a:lnTo>
                    <a:pt x="12280" y="12112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5569400" y="5022125"/>
              <a:ext cx="356500" cy="437875"/>
            </a:xfrm>
            <a:custGeom>
              <a:avLst/>
              <a:gdLst/>
              <a:ahLst/>
              <a:cxnLst/>
              <a:rect l="l" t="t" r="r" b="b"/>
              <a:pathLst>
                <a:path w="14260" h="17515" extrusionOk="0">
                  <a:moveTo>
                    <a:pt x="0" y="1"/>
                  </a:moveTo>
                  <a:lnTo>
                    <a:pt x="0" y="2856"/>
                  </a:lnTo>
                  <a:lnTo>
                    <a:pt x="5572" y="2856"/>
                  </a:lnTo>
                  <a:lnTo>
                    <a:pt x="5572" y="17515"/>
                  </a:lnTo>
                  <a:lnTo>
                    <a:pt x="8688" y="17515"/>
                  </a:lnTo>
                  <a:lnTo>
                    <a:pt x="8688" y="2856"/>
                  </a:lnTo>
                  <a:lnTo>
                    <a:pt x="14260" y="2856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3066675" y="3363625"/>
              <a:ext cx="1140875" cy="1477800"/>
            </a:xfrm>
            <a:custGeom>
              <a:avLst/>
              <a:gdLst/>
              <a:ahLst/>
              <a:cxnLst/>
              <a:rect l="l" t="t" r="r" b="b"/>
              <a:pathLst>
                <a:path w="45635" h="59112" extrusionOk="0">
                  <a:moveTo>
                    <a:pt x="22488" y="1"/>
                  </a:moveTo>
                  <a:cubicBezTo>
                    <a:pt x="10715" y="1"/>
                    <a:pt x="2303" y="6893"/>
                    <a:pt x="2303" y="17315"/>
                  </a:cubicBezTo>
                  <a:lnTo>
                    <a:pt x="2303" y="17484"/>
                  </a:lnTo>
                  <a:cubicBezTo>
                    <a:pt x="2303" y="28904"/>
                    <a:pt x="9809" y="32096"/>
                    <a:pt x="21413" y="35059"/>
                  </a:cubicBezTo>
                  <a:cubicBezTo>
                    <a:pt x="31053" y="37515"/>
                    <a:pt x="33033" y="39157"/>
                    <a:pt x="33033" y="42365"/>
                  </a:cubicBezTo>
                  <a:lnTo>
                    <a:pt x="33033" y="42534"/>
                  </a:lnTo>
                  <a:cubicBezTo>
                    <a:pt x="33033" y="45896"/>
                    <a:pt x="29901" y="47952"/>
                    <a:pt x="24713" y="47952"/>
                  </a:cubicBezTo>
                  <a:cubicBezTo>
                    <a:pt x="18128" y="47952"/>
                    <a:pt x="12679" y="45236"/>
                    <a:pt x="7491" y="40968"/>
                  </a:cubicBezTo>
                  <a:lnTo>
                    <a:pt x="1" y="49917"/>
                  </a:lnTo>
                  <a:cubicBezTo>
                    <a:pt x="6923" y="56072"/>
                    <a:pt x="15734" y="59111"/>
                    <a:pt x="24468" y="59111"/>
                  </a:cubicBezTo>
                  <a:cubicBezTo>
                    <a:pt x="36916" y="59111"/>
                    <a:pt x="45634" y="52711"/>
                    <a:pt x="45634" y="41291"/>
                  </a:cubicBezTo>
                  <a:lnTo>
                    <a:pt x="45634" y="41137"/>
                  </a:lnTo>
                  <a:cubicBezTo>
                    <a:pt x="45634" y="31114"/>
                    <a:pt x="39050" y="26924"/>
                    <a:pt x="27353" y="23885"/>
                  </a:cubicBezTo>
                  <a:cubicBezTo>
                    <a:pt x="17376" y="21337"/>
                    <a:pt x="14905" y="20109"/>
                    <a:pt x="14905" y="16333"/>
                  </a:cubicBezTo>
                  <a:lnTo>
                    <a:pt x="14905" y="16164"/>
                  </a:lnTo>
                  <a:cubicBezTo>
                    <a:pt x="14905" y="13386"/>
                    <a:pt x="17468" y="11160"/>
                    <a:pt x="22319" y="11160"/>
                  </a:cubicBezTo>
                  <a:cubicBezTo>
                    <a:pt x="27185" y="11160"/>
                    <a:pt x="32204" y="13293"/>
                    <a:pt x="37330" y="16824"/>
                  </a:cubicBezTo>
                  <a:lnTo>
                    <a:pt x="43915" y="7307"/>
                  </a:lnTo>
                  <a:cubicBezTo>
                    <a:pt x="38067" y="2626"/>
                    <a:pt x="30884" y="1"/>
                    <a:pt x="2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317200" y="238100"/>
              <a:ext cx="4976425" cy="3038625"/>
            </a:xfrm>
            <a:custGeom>
              <a:avLst/>
              <a:gdLst/>
              <a:ahLst/>
              <a:cxnLst/>
              <a:rect l="l" t="t" r="r" b="b"/>
              <a:pathLst>
                <a:path w="199057" h="121545" extrusionOk="0">
                  <a:moveTo>
                    <a:pt x="99550" y="1"/>
                  </a:moveTo>
                  <a:cubicBezTo>
                    <a:pt x="99532" y="1"/>
                    <a:pt x="99514" y="1"/>
                    <a:pt x="99497" y="1"/>
                  </a:cubicBezTo>
                  <a:cubicBezTo>
                    <a:pt x="98315" y="1"/>
                    <a:pt x="97486" y="538"/>
                    <a:pt x="96749" y="1275"/>
                  </a:cubicBezTo>
                  <a:cubicBezTo>
                    <a:pt x="95352" y="2672"/>
                    <a:pt x="93449" y="5803"/>
                    <a:pt x="92712" y="6954"/>
                  </a:cubicBezTo>
                  <a:cubicBezTo>
                    <a:pt x="90809" y="9963"/>
                    <a:pt x="89581" y="12311"/>
                    <a:pt x="87570" y="15627"/>
                  </a:cubicBezTo>
                  <a:cubicBezTo>
                    <a:pt x="84623" y="13171"/>
                    <a:pt x="75720" y="6893"/>
                    <a:pt x="73679" y="5634"/>
                  </a:cubicBezTo>
                  <a:cubicBezTo>
                    <a:pt x="72722" y="5055"/>
                    <a:pt x="71673" y="4321"/>
                    <a:pt x="70023" y="4321"/>
                  </a:cubicBezTo>
                  <a:cubicBezTo>
                    <a:pt x="69661" y="4321"/>
                    <a:pt x="69269" y="4357"/>
                    <a:pt x="68844" y="4437"/>
                  </a:cubicBezTo>
                  <a:cubicBezTo>
                    <a:pt x="66511" y="4882"/>
                    <a:pt x="65743" y="7077"/>
                    <a:pt x="65221" y="8274"/>
                  </a:cubicBezTo>
                  <a:cubicBezTo>
                    <a:pt x="64485" y="9932"/>
                    <a:pt x="62413" y="16456"/>
                    <a:pt x="60448" y="23378"/>
                  </a:cubicBezTo>
                  <a:cubicBezTo>
                    <a:pt x="56181" y="21168"/>
                    <a:pt x="53203" y="19694"/>
                    <a:pt x="49197" y="17852"/>
                  </a:cubicBezTo>
                  <a:cubicBezTo>
                    <a:pt x="46971" y="16844"/>
                    <a:pt x="44352" y="15573"/>
                    <a:pt x="41774" y="15573"/>
                  </a:cubicBezTo>
                  <a:cubicBezTo>
                    <a:pt x="40939" y="15573"/>
                    <a:pt x="40108" y="15706"/>
                    <a:pt x="39296" y="16026"/>
                  </a:cubicBezTo>
                  <a:cubicBezTo>
                    <a:pt x="37393" y="16809"/>
                    <a:pt x="36641" y="19464"/>
                    <a:pt x="36211" y="21199"/>
                  </a:cubicBezTo>
                  <a:cubicBezTo>
                    <a:pt x="34553" y="28873"/>
                    <a:pt x="34369" y="36456"/>
                    <a:pt x="34431" y="41076"/>
                  </a:cubicBezTo>
                  <a:cubicBezTo>
                    <a:pt x="33640" y="40999"/>
                    <a:pt x="27228" y="40601"/>
                    <a:pt x="21499" y="40601"/>
                  </a:cubicBezTo>
                  <a:cubicBezTo>
                    <a:pt x="18110" y="40601"/>
                    <a:pt x="14959" y="40740"/>
                    <a:pt x="13356" y="41168"/>
                  </a:cubicBezTo>
                  <a:cubicBezTo>
                    <a:pt x="11483" y="41675"/>
                    <a:pt x="9672" y="42979"/>
                    <a:pt x="8920" y="45036"/>
                  </a:cubicBezTo>
                  <a:cubicBezTo>
                    <a:pt x="8291" y="46725"/>
                    <a:pt x="9012" y="50040"/>
                    <a:pt x="9427" y="51575"/>
                  </a:cubicBezTo>
                  <a:cubicBezTo>
                    <a:pt x="11038" y="57699"/>
                    <a:pt x="14354" y="62995"/>
                    <a:pt x="17991" y="68106"/>
                  </a:cubicBezTo>
                  <a:cubicBezTo>
                    <a:pt x="18744" y="69150"/>
                    <a:pt x="19066" y="69687"/>
                    <a:pt x="19849" y="70685"/>
                  </a:cubicBezTo>
                  <a:cubicBezTo>
                    <a:pt x="9764" y="76533"/>
                    <a:pt x="4392" y="80417"/>
                    <a:pt x="3225" y="81384"/>
                  </a:cubicBezTo>
                  <a:cubicBezTo>
                    <a:pt x="2074" y="82351"/>
                    <a:pt x="48" y="84100"/>
                    <a:pt x="2" y="86710"/>
                  </a:cubicBezTo>
                  <a:cubicBezTo>
                    <a:pt x="-13" y="87861"/>
                    <a:pt x="109" y="88813"/>
                    <a:pt x="1169" y="90302"/>
                  </a:cubicBezTo>
                  <a:cubicBezTo>
                    <a:pt x="3087" y="93003"/>
                    <a:pt x="13801" y="103256"/>
                    <a:pt x="37777" y="106925"/>
                  </a:cubicBezTo>
                  <a:cubicBezTo>
                    <a:pt x="33679" y="109903"/>
                    <a:pt x="34492" y="113617"/>
                    <a:pt x="35106" y="115121"/>
                  </a:cubicBezTo>
                  <a:cubicBezTo>
                    <a:pt x="35582" y="116288"/>
                    <a:pt x="36748" y="117654"/>
                    <a:pt x="39081" y="118928"/>
                  </a:cubicBezTo>
                  <a:cubicBezTo>
                    <a:pt x="42842" y="120985"/>
                    <a:pt x="47508" y="121476"/>
                    <a:pt x="51468" y="121538"/>
                  </a:cubicBezTo>
                  <a:cubicBezTo>
                    <a:pt x="51711" y="121542"/>
                    <a:pt x="51954" y="121544"/>
                    <a:pt x="52198" y="121544"/>
                  </a:cubicBezTo>
                  <a:cubicBezTo>
                    <a:pt x="57673" y="121544"/>
                    <a:pt x="63386" y="120415"/>
                    <a:pt x="68706" y="119343"/>
                  </a:cubicBezTo>
                  <a:cubicBezTo>
                    <a:pt x="74001" y="118268"/>
                    <a:pt x="79558" y="116089"/>
                    <a:pt x="84976" y="115828"/>
                  </a:cubicBezTo>
                  <a:cubicBezTo>
                    <a:pt x="86091" y="115779"/>
                    <a:pt x="87206" y="115755"/>
                    <a:pt x="88320" y="115755"/>
                  </a:cubicBezTo>
                  <a:cubicBezTo>
                    <a:pt x="90381" y="115755"/>
                    <a:pt x="92440" y="115837"/>
                    <a:pt x="94493" y="115996"/>
                  </a:cubicBezTo>
                  <a:cubicBezTo>
                    <a:pt x="95598" y="116089"/>
                    <a:pt x="97041" y="116257"/>
                    <a:pt x="99558" y="116257"/>
                  </a:cubicBezTo>
                  <a:cubicBezTo>
                    <a:pt x="101799" y="116257"/>
                    <a:pt x="103472" y="116073"/>
                    <a:pt x="104577" y="115996"/>
                  </a:cubicBezTo>
                  <a:cubicBezTo>
                    <a:pt x="106634" y="115837"/>
                    <a:pt x="108697" y="115748"/>
                    <a:pt x="110758" y="115748"/>
                  </a:cubicBezTo>
                  <a:cubicBezTo>
                    <a:pt x="111866" y="115748"/>
                    <a:pt x="112973" y="115774"/>
                    <a:pt x="114079" y="115828"/>
                  </a:cubicBezTo>
                  <a:cubicBezTo>
                    <a:pt x="119512" y="116073"/>
                    <a:pt x="125053" y="118253"/>
                    <a:pt x="130364" y="119327"/>
                  </a:cubicBezTo>
                  <a:cubicBezTo>
                    <a:pt x="135684" y="120415"/>
                    <a:pt x="141384" y="121544"/>
                    <a:pt x="146857" y="121544"/>
                  </a:cubicBezTo>
                  <a:cubicBezTo>
                    <a:pt x="147100" y="121544"/>
                    <a:pt x="147344" y="121542"/>
                    <a:pt x="147586" y="121538"/>
                  </a:cubicBezTo>
                  <a:cubicBezTo>
                    <a:pt x="151546" y="121461"/>
                    <a:pt x="156213" y="120985"/>
                    <a:pt x="159973" y="118928"/>
                  </a:cubicBezTo>
                  <a:cubicBezTo>
                    <a:pt x="162322" y="117654"/>
                    <a:pt x="163473" y="116288"/>
                    <a:pt x="163949" y="115106"/>
                  </a:cubicBezTo>
                  <a:cubicBezTo>
                    <a:pt x="164563" y="113617"/>
                    <a:pt x="165391" y="109903"/>
                    <a:pt x="161278" y="106910"/>
                  </a:cubicBezTo>
                  <a:cubicBezTo>
                    <a:pt x="185269" y="103256"/>
                    <a:pt x="195967" y="93003"/>
                    <a:pt x="197901" y="90286"/>
                  </a:cubicBezTo>
                  <a:cubicBezTo>
                    <a:pt x="198961" y="88813"/>
                    <a:pt x="199083" y="87861"/>
                    <a:pt x="199053" y="86694"/>
                  </a:cubicBezTo>
                  <a:cubicBezTo>
                    <a:pt x="199007" y="84085"/>
                    <a:pt x="196996" y="82335"/>
                    <a:pt x="195829" y="81384"/>
                  </a:cubicBezTo>
                  <a:cubicBezTo>
                    <a:pt x="194678" y="80417"/>
                    <a:pt x="189290" y="76518"/>
                    <a:pt x="179206" y="70685"/>
                  </a:cubicBezTo>
                  <a:cubicBezTo>
                    <a:pt x="179989" y="69672"/>
                    <a:pt x="180326" y="69135"/>
                    <a:pt x="181063" y="68091"/>
                  </a:cubicBezTo>
                  <a:cubicBezTo>
                    <a:pt x="184701" y="62980"/>
                    <a:pt x="188032" y="57699"/>
                    <a:pt x="189643" y="51575"/>
                  </a:cubicBezTo>
                  <a:cubicBezTo>
                    <a:pt x="190043" y="50025"/>
                    <a:pt x="190764" y="46725"/>
                    <a:pt x="190135" y="45036"/>
                  </a:cubicBezTo>
                  <a:cubicBezTo>
                    <a:pt x="189383" y="42979"/>
                    <a:pt x="187571" y="41675"/>
                    <a:pt x="185714" y="41168"/>
                  </a:cubicBezTo>
                  <a:cubicBezTo>
                    <a:pt x="184108" y="40734"/>
                    <a:pt x="180950" y="40593"/>
                    <a:pt x="177552" y="40593"/>
                  </a:cubicBezTo>
                  <a:cubicBezTo>
                    <a:pt x="171823" y="40593"/>
                    <a:pt x="165414" y="40993"/>
                    <a:pt x="164624" y="41061"/>
                  </a:cubicBezTo>
                  <a:cubicBezTo>
                    <a:pt x="164685" y="36440"/>
                    <a:pt x="164517" y="28858"/>
                    <a:pt x="162843" y="21183"/>
                  </a:cubicBezTo>
                  <a:cubicBezTo>
                    <a:pt x="162414" y="19449"/>
                    <a:pt x="161677" y="16809"/>
                    <a:pt x="159774" y="16010"/>
                  </a:cubicBezTo>
                  <a:cubicBezTo>
                    <a:pt x="158962" y="15693"/>
                    <a:pt x="158132" y="15560"/>
                    <a:pt x="157298" y="15560"/>
                  </a:cubicBezTo>
                  <a:cubicBezTo>
                    <a:pt x="154706" y="15560"/>
                    <a:pt x="152076" y="16842"/>
                    <a:pt x="149858" y="17852"/>
                  </a:cubicBezTo>
                  <a:cubicBezTo>
                    <a:pt x="145852" y="19694"/>
                    <a:pt x="142889" y="21168"/>
                    <a:pt x="138607" y="23363"/>
                  </a:cubicBezTo>
                  <a:cubicBezTo>
                    <a:pt x="136642" y="16440"/>
                    <a:pt x="134570" y="9917"/>
                    <a:pt x="133849" y="8274"/>
                  </a:cubicBezTo>
                  <a:cubicBezTo>
                    <a:pt x="133311" y="7062"/>
                    <a:pt x="132544" y="4867"/>
                    <a:pt x="130226" y="4437"/>
                  </a:cubicBezTo>
                  <a:cubicBezTo>
                    <a:pt x="129787" y="4352"/>
                    <a:pt x="129385" y="4315"/>
                    <a:pt x="129015" y="4315"/>
                  </a:cubicBezTo>
                  <a:cubicBezTo>
                    <a:pt x="127375" y="4315"/>
                    <a:pt x="126342" y="5046"/>
                    <a:pt x="125391" y="5634"/>
                  </a:cubicBezTo>
                  <a:cubicBezTo>
                    <a:pt x="123334" y="6893"/>
                    <a:pt x="114447" y="13171"/>
                    <a:pt x="111484" y="15611"/>
                  </a:cubicBezTo>
                  <a:cubicBezTo>
                    <a:pt x="109489" y="12296"/>
                    <a:pt x="108261" y="9963"/>
                    <a:pt x="106342" y="6954"/>
                  </a:cubicBezTo>
                  <a:cubicBezTo>
                    <a:pt x="105606" y="5788"/>
                    <a:pt x="103702" y="2656"/>
                    <a:pt x="102321" y="1275"/>
                  </a:cubicBezTo>
                  <a:cubicBezTo>
                    <a:pt x="101580" y="519"/>
                    <a:pt x="100764" y="1"/>
                    <a:pt x="99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4427025" y="711625"/>
              <a:ext cx="914200" cy="2190025"/>
            </a:xfrm>
            <a:custGeom>
              <a:avLst/>
              <a:gdLst/>
              <a:ahLst/>
              <a:cxnLst/>
              <a:rect l="l" t="t" r="r" b="b"/>
              <a:pathLst>
                <a:path w="36568" h="87601" extrusionOk="0">
                  <a:moveTo>
                    <a:pt x="32898" y="0"/>
                  </a:moveTo>
                  <a:cubicBezTo>
                    <a:pt x="32866" y="0"/>
                    <a:pt x="32834" y="0"/>
                    <a:pt x="32802" y="1"/>
                  </a:cubicBezTo>
                  <a:cubicBezTo>
                    <a:pt x="30193" y="47"/>
                    <a:pt x="19156" y="4959"/>
                    <a:pt x="8842" y="12296"/>
                  </a:cubicBezTo>
                  <a:cubicBezTo>
                    <a:pt x="10315" y="13079"/>
                    <a:pt x="11343" y="14399"/>
                    <a:pt x="11835" y="16502"/>
                  </a:cubicBezTo>
                  <a:cubicBezTo>
                    <a:pt x="12341" y="18605"/>
                    <a:pt x="14889" y="31698"/>
                    <a:pt x="14889" y="45420"/>
                  </a:cubicBezTo>
                  <a:cubicBezTo>
                    <a:pt x="14889" y="55351"/>
                    <a:pt x="13677" y="64177"/>
                    <a:pt x="11282" y="71637"/>
                  </a:cubicBezTo>
                  <a:cubicBezTo>
                    <a:pt x="8765" y="79496"/>
                    <a:pt x="3991" y="84561"/>
                    <a:pt x="0" y="87600"/>
                  </a:cubicBezTo>
                  <a:cubicBezTo>
                    <a:pt x="10254" y="87262"/>
                    <a:pt x="19448" y="80908"/>
                    <a:pt x="25956" y="69626"/>
                  </a:cubicBezTo>
                  <a:cubicBezTo>
                    <a:pt x="34444" y="54829"/>
                    <a:pt x="36256" y="36256"/>
                    <a:pt x="36516" y="22688"/>
                  </a:cubicBezTo>
                  <a:cubicBezTo>
                    <a:pt x="36823" y="7215"/>
                    <a:pt x="35657" y="3578"/>
                    <a:pt x="35212" y="2073"/>
                  </a:cubicBezTo>
                  <a:cubicBezTo>
                    <a:pt x="34762" y="606"/>
                    <a:pt x="34167" y="0"/>
                    <a:pt x="3289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3753150" y="1106200"/>
              <a:ext cx="944825" cy="1847725"/>
            </a:xfrm>
            <a:custGeom>
              <a:avLst/>
              <a:gdLst/>
              <a:ahLst/>
              <a:cxnLst/>
              <a:rect l="l" t="t" r="r" b="b"/>
              <a:pathLst>
                <a:path w="37793" h="73909" extrusionOk="0">
                  <a:moveTo>
                    <a:pt x="33217" y="1"/>
                  </a:moveTo>
                  <a:cubicBezTo>
                    <a:pt x="32174" y="1"/>
                    <a:pt x="31148" y="1120"/>
                    <a:pt x="30486" y="1670"/>
                  </a:cubicBezTo>
                  <a:cubicBezTo>
                    <a:pt x="29764" y="2269"/>
                    <a:pt x="11821" y="17879"/>
                    <a:pt x="4008" y="37220"/>
                  </a:cubicBezTo>
                  <a:cubicBezTo>
                    <a:pt x="2580" y="41210"/>
                    <a:pt x="79" y="45339"/>
                    <a:pt x="2" y="57711"/>
                  </a:cubicBezTo>
                  <a:cubicBezTo>
                    <a:pt x="-29" y="62162"/>
                    <a:pt x="401" y="67151"/>
                    <a:pt x="2642" y="69945"/>
                  </a:cubicBezTo>
                  <a:cubicBezTo>
                    <a:pt x="3874" y="71477"/>
                    <a:pt x="6107" y="73908"/>
                    <a:pt x="10450" y="73908"/>
                  </a:cubicBezTo>
                  <a:cubicBezTo>
                    <a:pt x="10543" y="73908"/>
                    <a:pt x="10636" y="73907"/>
                    <a:pt x="10731" y="73905"/>
                  </a:cubicBezTo>
                  <a:cubicBezTo>
                    <a:pt x="18068" y="73751"/>
                    <a:pt x="30163" y="67872"/>
                    <a:pt x="34369" y="54611"/>
                  </a:cubicBezTo>
                  <a:cubicBezTo>
                    <a:pt x="36610" y="47657"/>
                    <a:pt x="37393" y="40735"/>
                    <a:pt x="37746" y="29637"/>
                  </a:cubicBezTo>
                  <a:cubicBezTo>
                    <a:pt x="38176" y="16314"/>
                    <a:pt x="35474" y="3528"/>
                    <a:pt x="35305" y="2791"/>
                  </a:cubicBezTo>
                  <a:cubicBezTo>
                    <a:pt x="35106" y="1793"/>
                    <a:pt x="34737" y="274"/>
                    <a:pt x="33494" y="28"/>
                  </a:cubicBezTo>
                  <a:cubicBezTo>
                    <a:pt x="33402" y="9"/>
                    <a:pt x="33309" y="1"/>
                    <a:pt x="33217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4158800" y="421075"/>
              <a:ext cx="539150" cy="727275"/>
            </a:xfrm>
            <a:custGeom>
              <a:avLst/>
              <a:gdLst/>
              <a:ahLst/>
              <a:cxnLst/>
              <a:rect l="l" t="t" r="r" b="b"/>
              <a:pathLst>
                <a:path w="21566" h="29091" extrusionOk="0">
                  <a:moveTo>
                    <a:pt x="15157" y="0"/>
                  </a:moveTo>
                  <a:cubicBezTo>
                    <a:pt x="14451" y="0"/>
                    <a:pt x="13899" y="283"/>
                    <a:pt x="13108" y="863"/>
                  </a:cubicBezTo>
                  <a:cubicBezTo>
                    <a:pt x="11850" y="1784"/>
                    <a:pt x="2916" y="8799"/>
                    <a:pt x="0" y="11209"/>
                  </a:cubicBezTo>
                  <a:cubicBezTo>
                    <a:pt x="2993" y="16735"/>
                    <a:pt x="5403" y="23611"/>
                    <a:pt x="7368" y="29091"/>
                  </a:cubicBezTo>
                  <a:cubicBezTo>
                    <a:pt x="11758" y="25622"/>
                    <a:pt x="14413" y="22552"/>
                    <a:pt x="21566" y="17732"/>
                  </a:cubicBezTo>
                  <a:cubicBezTo>
                    <a:pt x="19555" y="8507"/>
                    <a:pt x="17621" y="2214"/>
                    <a:pt x="17606" y="2183"/>
                  </a:cubicBezTo>
                  <a:cubicBezTo>
                    <a:pt x="17191" y="1047"/>
                    <a:pt x="16577" y="188"/>
                    <a:pt x="15702" y="50"/>
                  </a:cubicBezTo>
                  <a:cubicBezTo>
                    <a:pt x="15508" y="17"/>
                    <a:pt x="15328" y="0"/>
                    <a:pt x="1515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5393650" y="1333050"/>
              <a:ext cx="596000" cy="615775"/>
            </a:xfrm>
            <a:custGeom>
              <a:avLst/>
              <a:gdLst/>
              <a:ahLst/>
              <a:cxnLst/>
              <a:rect l="l" t="t" r="r" b="b"/>
              <a:pathLst>
                <a:path w="23840" h="24631" extrusionOk="0">
                  <a:moveTo>
                    <a:pt x="18214" y="0"/>
                  </a:moveTo>
                  <a:cubicBezTo>
                    <a:pt x="12822" y="0"/>
                    <a:pt x="1597" y="1054"/>
                    <a:pt x="1597" y="1054"/>
                  </a:cubicBezTo>
                  <a:cubicBezTo>
                    <a:pt x="1443" y="7455"/>
                    <a:pt x="906" y="13502"/>
                    <a:pt x="0" y="19043"/>
                  </a:cubicBezTo>
                  <a:cubicBezTo>
                    <a:pt x="4344" y="20701"/>
                    <a:pt x="8427" y="22390"/>
                    <a:pt x="12971" y="24631"/>
                  </a:cubicBezTo>
                  <a:cubicBezTo>
                    <a:pt x="21812" y="13518"/>
                    <a:pt x="23623" y="6380"/>
                    <a:pt x="23807" y="4369"/>
                  </a:cubicBezTo>
                  <a:cubicBezTo>
                    <a:pt x="23899" y="3356"/>
                    <a:pt x="23807" y="2159"/>
                    <a:pt x="23377" y="1545"/>
                  </a:cubicBezTo>
                  <a:cubicBezTo>
                    <a:pt x="22810" y="701"/>
                    <a:pt x="22073" y="317"/>
                    <a:pt x="20262" y="87"/>
                  </a:cubicBezTo>
                  <a:cubicBezTo>
                    <a:pt x="19768" y="26"/>
                    <a:pt x="19063" y="0"/>
                    <a:pt x="18214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4797325" y="1912350"/>
              <a:ext cx="1396525" cy="981625"/>
            </a:xfrm>
            <a:custGeom>
              <a:avLst/>
              <a:gdLst/>
              <a:ahLst/>
              <a:cxnLst/>
              <a:rect l="l" t="t" r="r" b="b"/>
              <a:pathLst>
                <a:path w="55861" h="39265" extrusionOk="0">
                  <a:moveTo>
                    <a:pt x="23101" y="0"/>
                  </a:moveTo>
                  <a:cubicBezTo>
                    <a:pt x="21290" y="9087"/>
                    <a:pt x="18466" y="17038"/>
                    <a:pt x="14674" y="23639"/>
                  </a:cubicBezTo>
                  <a:cubicBezTo>
                    <a:pt x="10776" y="30454"/>
                    <a:pt x="5741" y="35811"/>
                    <a:pt x="0" y="39264"/>
                  </a:cubicBezTo>
                  <a:cubicBezTo>
                    <a:pt x="17345" y="38082"/>
                    <a:pt x="31896" y="35411"/>
                    <a:pt x="42380" y="30362"/>
                  </a:cubicBezTo>
                  <a:cubicBezTo>
                    <a:pt x="54353" y="24606"/>
                    <a:pt x="55949" y="21704"/>
                    <a:pt x="55857" y="19786"/>
                  </a:cubicBezTo>
                  <a:cubicBezTo>
                    <a:pt x="55795" y="18328"/>
                    <a:pt x="55105" y="17115"/>
                    <a:pt x="52710" y="15503"/>
                  </a:cubicBezTo>
                  <a:cubicBezTo>
                    <a:pt x="48351" y="12618"/>
                    <a:pt x="37299" y="5357"/>
                    <a:pt x="23101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3923850" y="2963325"/>
              <a:ext cx="1423225" cy="229950"/>
            </a:xfrm>
            <a:custGeom>
              <a:avLst/>
              <a:gdLst/>
              <a:ahLst/>
              <a:cxnLst/>
              <a:rect l="l" t="t" r="r" b="b"/>
              <a:pathLst>
                <a:path w="56929" h="9198" extrusionOk="0">
                  <a:moveTo>
                    <a:pt x="52818" y="0"/>
                  </a:moveTo>
                  <a:cubicBezTo>
                    <a:pt x="52729" y="0"/>
                    <a:pt x="52638" y="1"/>
                    <a:pt x="52545" y="3"/>
                  </a:cubicBezTo>
                  <a:cubicBezTo>
                    <a:pt x="49659" y="80"/>
                    <a:pt x="47434" y="556"/>
                    <a:pt x="42645" y="1354"/>
                  </a:cubicBezTo>
                  <a:cubicBezTo>
                    <a:pt x="39379" y="1888"/>
                    <a:pt x="36731" y="2112"/>
                    <a:pt x="33831" y="2112"/>
                  </a:cubicBezTo>
                  <a:cubicBezTo>
                    <a:pt x="33310" y="2112"/>
                    <a:pt x="32781" y="2105"/>
                    <a:pt x="32238" y="2091"/>
                  </a:cubicBezTo>
                  <a:cubicBezTo>
                    <a:pt x="30150" y="2045"/>
                    <a:pt x="25484" y="1999"/>
                    <a:pt x="25484" y="1999"/>
                  </a:cubicBezTo>
                  <a:cubicBezTo>
                    <a:pt x="23289" y="1937"/>
                    <a:pt x="20818" y="1891"/>
                    <a:pt x="18347" y="1891"/>
                  </a:cubicBezTo>
                  <a:cubicBezTo>
                    <a:pt x="13174" y="1891"/>
                    <a:pt x="6512" y="2091"/>
                    <a:pt x="649" y="3718"/>
                  </a:cubicBezTo>
                  <a:cubicBezTo>
                    <a:pt x="342" y="3810"/>
                    <a:pt x="-42" y="3918"/>
                    <a:pt x="4" y="4271"/>
                  </a:cubicBezTo>
                  <a:cubicBezTo>
                    <a:pt x="35" y="4562"/>
                    <a:pt x="495" y="4562"/>
                    <a:pt x="941" y="4562"/>
                  </a:cubicBezTo>
                  <a:cubicBezTo>
                    <a:pt x="952" y="4563"/>
                    <a:pt x="966" y="4563"/>
                    <a:pt x="982" y="4563"/>
                  </a:cubicBezTo>
                  <a:cubicBezTo>
                    <a:pt x="1625" y="4563"/>
                    <a:pt x="5766" y="4271"/>
                    <a:pt x="7832" y="4271"/>
                  </a:cubicBezTo>
                  <a:cubicBezTo>
                    <a:pt x="15507" y="4271"/>
                    <a:pt x="20741" y="5591"/>
                    <a:pt x="25807" y="6865"/>
                  </a:cubicBezTo>
                  <a:cubicBezTo>
                    <a:pt x="30580" y="8062"/>
                    <a:pt x="35078" y="9198"/>
                    <a:pt x="41325" y="9198"/>
                  </a:cubicBezTo>
                  <a:cubicBezTo>
                    <a:pt x="47925" y="9198"/>
                    <a:pt x="53635" y="8354"/>
                    <a:pt x="55769" y="6005"/>
                  </a:cubicBezTo>
                  <a:cubicBezTo>
                    <a:pt x="56490" y="5222"/>
                    <a:pt x="57196" y="3749"/>
                    <a:pt x="56828" y="2413"/>
                  </a:cubicBezTo>
                  <a:cubicBezTo>
                    <a:pt x="56354" y="800"/>
                    <a:pt x="55224" y="0"/>
                    <a:pt x="52818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2265800" y="715450"/>
              <a:ext cx="914500" cy="2190025"/>
            </a:xfrm>
            <a:custGeom>
              <a:avLst/>
              <a:gdLst/>
              <a:ahLst/>
              <a:cxnLst/>
              <a:rect l="l" t="t" r="r" b="b"/>
              <a:pathLst>
                <a:path w="36580" h="87601" extrusionOk="0">
                  <a:moveTo>
                    <a:pt x="3682" y="1"/>
                  </a:moveTo>
                  <a:cubicBezTo>
                    <a:pt x="2412" y="1"/>
                    <a:pt x="1802" y="606"/>
                    <a:pt x="1368" y="2074"/>
                  </a:cubicBezTo>
                  <a:cubicBezTo>
                    <a:pt x="907" y="3563"/>
                    <a:pt x="-244" y="7216"/>
                    <a:pt x="48" y="22688"/>
                  </a:cubicBezTo>
                  <a:cubicBezTo>
                    <a:pt x="324" y="36257"/>
                    <a:pt x="2135" y="54830"/>
                    <a:pt x="10608" y="69627"/>
                  </a:cubicBezTo>
                  <a:cubicBezTo>
                    <a:pt x="17116" y="80908"/>
                    <a:pt x="26310" y="87263"/>
                    <a:pt x="36579" y="87601"/>
                  </a:cubicBezTo>
                  <a:cubicBezTo>
                    <a:pt x="32573" y="84546"/>
                    <a:pt x="27815" y="79496"/>
                    <a:pt x="25282" y="71637"/>
                  </a:cubicBezTo>
                  <a:cubicBezTo>
                    <a:pt x="22903" y="64177"/>
                    <a:pt x="21690" y="55352"/>
                    <a:pt x="21690" y="45421"/>
                  </a:cubicBezTo>
                  <a:cubicBezTo>
                    <a:pt x="21690" y="31698"/>
                    <a:pt x="24238" y="18605"/>
                    <a:pt x="24729" y="16502"/>
                  </a:cubicBezTo>
                  <a:cubicBezTo>
                    <a:pt x="25236" y="14399"/>
                    <a:pt x="26249" y="13064"/>
                    <a:pt x="27738" y="12297"/>
                  </a:cubicBezTo>
                  <a:cubicBezTo>
                    <a:pt x="17285" y="4576"/>
                    <a:pt x="6387" y="32"/>
                    <a:pt x="3778" y="2"/>
                  </a:cubicBezTo>
                  <a:cubicBezTo>
                    <a:pt x="3745" y="1"/>
                    <a:pt x="3713" y="1"/>
                    <a:pt x="3682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2912800" y="1106200"/>
              <a:ext cx="846550" cy="1845750"/>
            </a:xfrm>
            <a:custGeom>
              <a:avLst/>
              <a:gdLst/>
              <a:ahLst/>
              <a:cxnLst/>
              <a:rect l="l" t="t" r="r" b="b"/>
              <a:pathLst>
                <a:path w="33862" h="73830" extrusionOk="0">
                  <a:moveTo>
                    <a:pt x="4579" y="1"/>
                  </a:moveTo>
                  <a:cubicBezTo>
                    <a:pt x="4486" y="1"/>
                    <a:pt x="4392" y="9"/>
                    <a:pt x="4299" y="28"/>
                  </a:cubicBezTo>
                  <a:cubicBezTo>
                    <a:pt x="3071" y="274"/>
                    <a:pt x="2702" y="1793"/>
                    <a:pt x="2487" y="2791"/>
                  </a:cubicBezTo>
                  <a:cubicBezTo>
                    <a:pt x="2334" y="3528"/>
                    <a:pt x="-383" y="16314"/>
                    <a:pt x="47" y="29637"/>
                  </a:cubicBezTo>
                  <a:cubicBezTo>
                    <a:pt x="415" y="40735"/>
                    <a:pt x="1183" y="47657"/>
                    <a:pt x="3424" y="54611"/>
                  </a:cubicBezTo>
                  <a:cubicBezTo>
                    <a:pt x="7629" y="67872"/>
                    <a:pt x="19863" y="73828"/>
                    <a:pt x="27215" y="73828"/>
                  </a:cubicBezTo>
                  <a:cubicBezTo>
                    <a:pt x="27215" y="73828"/>
                    <a:pt x="27254" y="73829"/>
                    <a:pt x="27326" y="73829"/>
                  </a:cubicBezTo>
                  <a:cubicBezTo>
                    <a:pt x="27784" y="73829"/>
                    <a:pt x="29591" y="73783"/>
                    <a:pt x="31329" y="73107"/>
                  </a:cubicBezTo>
                  <a:cubicBezTo>
                    <a:pt x="31927" y="72861"/>
                    <a:pt x="32511" y="72539"/>
                    <a:pt x="33155" y="72109"/>
                  </a:cubicBezTo>
                  <a:cubicBezTo>
                    <a:pt x="32618" y="71387"/>
                    <a:pt x="32142" y="70574"/>
                    <a:pt x="31697" y="69653"/>
                  </a:cubicBezTo>
                  <a:cubicBezTo>
                    <a:pt x="30270" y="66690"/>
                    <a:pt x="29533" y="63083"/>
                    <a:pt x="29502" y="58632"/>
                  </a:cubicBezTo>
                  <a:cubicBezTo>
                    <a:pt x="29425" y="46260"/>
                    <a:pt x="33769" y="36989"/>
                    <a:pt x="33861" y="36728"/>
                  </a:cubicBezTo>
                  <a:cubicBezTo>
                    <a:pt x="26049" y="17404"/>
                    <a:pt x="8028" y="2269"/>
                    <a:pt x="7307" y="1670"/>
                  </a:cubicBezTo>
                  <a:cubicBezTo>
                    <a:pt x="6644" y="1120"/>
                    <a:pt x="5632" y="1"/>
                    <a:pt x="457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3342575" y="315250"/>
              <a:ext cx="925600" cy="1564500"/>
            </a:xfrm>
            <a:custGeom>
              <a:avLst/>
              <a:gdLst/>
              <a:ahLst/>
              <a:cxnLst/>
              <a:rect l="l" t="t" r="r" b="b"/>
              <a:pathLst>
                <a:path w="37024" h="62580" extrusionOk="0">
                  <a:moveTo>
                    <a:pt x="18497" y="0"/>
                  </a:moveTo>
                  <a:cubicBezTo>
                    <a:pt x="17806" y="0"/>
                    <a:pt x="17499" y="445"/>
                    <a:pt x="17023" y="1105"/>
                  </a:cubicBezTo>
                  <a:cubicBezTo>
                    <a:pt x="13815" y="5664"/>
                    <a:pt x="3562" y="24283"/>
                    <a:pt x="1" y="37376"/>
                  </a:cubicBezTo>
                  <a:cubicBezTo>
                    <a:pt x="5711" y="43055"/>
                    <a:pt x="13340" y="51881"/>
                    <a:pt x="18512" y="62580"/>
                  </a:cubicBezTo>
                  <a:cubicBezTo>
                    <a:pt x="23700" y="51881"/>
                    <a:pt x="31314" y="43055"/>
                    <a:pt x="37024" y="37376"/>
                  </a:cubicBezTo>
                  <a:cubicBezTo>
                    <a:pt x="33463" y="24283"/>
                    <a:pt x="23209" y="5664"/>
                    <a:pt x="20001" y="1105"/>
                  </a:cubicBezTo>
                  <a:cubicBezTo>
                    <a:pt x="19525" y="445"/>
                    <a:pt x="19172" y="0"/>
                    <a:pt x="1849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2909350" y="424900"/>
              <a:ext cx="538800" cy="726900"/>
            </a:xfrm>
            <a:custGeom>
              <a:avLst/>
              <a:gdLst/>
              <a:ahLst/>
              <a:cxnLst/>
              <a:rect l="l" t="t" r="r" b="b"/>
              <a:pathLst>
                <a:path w="21552" h="29076" extrusionOk="0">
                  <a:moveTo>
                    <a:pt x="6410" y="1"/>
                  </a:moveTo>
                  <a:cubicBezTo>
                    <a:pt x="6239" y="1"/>
                    <a:pt x="6059" y="17"/>
                    <a:pt x="5864" y="50"/>
                  </a:cubicBezTo>
                  <a:cubicBezTo>
                    <a:pt x="4974" y="188"/>
                    <a:pt x="4375" y="1048"/>
                    <a:pt x="3945" y="2168"/>
                  </a:cubicBezTo>
                  <a:cubicBezTo>
                    <a:pt x="3930" y="2214"/>
                    <a:pt x="2011" y="8492"/>
                    <a:pt x="1" y="17733"/>
                  </a:cubicBezTo>
                  <a:cubicBezTo>
                    <a:pt x="7153" y="22552"/>
                    <a:pt x="9793" y="25622"/>
                    <a:pt x="14199" y="29076"/>
                  </a:cubicBezTo>
                  <a:cubicBezTo>
                    <a:pt x="16163" y="23612"/>
                    <a:pt x="18558" y="16735"/>
                    <a:pt x="21551" y="11209"/>
                  </a:cubicBezTo>
                  <a:cubicBezTo>
                    <a:pt x="18635" y="8799"/>
                    <a:pt x="9717" y="1785"/>
                    <a:pt x="8443" y="848"/>
                  </a:cubicBezTo>
                  <a:cubicBezTo>
                    <a:pt x="7653" y="281"/>
                    <a:pt x="7111" y="1"/>
                    <a:pt x="6410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617650" y="1336750"/>
              <a:ext cx="596025" cy="615925"/>
            </a:xfrm>
            <a:custGeom>
              <a:avLst/>
              <a:gdLst/>
              <a:ahLst/>
              <a:cxnLst/>
              <a:rect l="l" t="t" r="r" b="b"/>
              <a:pathLst>
                <a:path w="23841" h="24637" extrusionOk="0">
                  <a:moveTo>
                    <a:pt x="5664" y="1"/>
                  </a:moveTo>
                  <a:cubicBezTo>
                    <a:pt x="4790" y="1"/>
                    <a:pt x="4067" y="28"/>
                    <a:pt x="3564" y="92"/>
                  </a:cubicBezTo>
                  <a:cubicBezTo>
                    <a:pt x="1752" y="307"/>
                    <a:pt x="1031" y="706"/>
                    <a:pt x="463" y="1535"/>
                  </a:cubicBezTo>
                  <a:cubicBezTo>
                    <a:pt x="33" y="2165"/>
                    <a:pt x="-59" y="3347"/>
                    <a:pt x="33" y="4375"/>
                  </a:cubicBezTo>
                  <a:cubicBezTo>
                    <a:pt x="202" y="6386"/>
                    <a:pt x="2029" y="13523"/>
                    <a:pt x="10870" y="24636"/>
                  </a:cubicBezTo>
                  <a:cubicBezTo>
                    <a:pt x="15398" y="22395"/>
                    <a:pt x="19481" y="20707"/>
                    <a:pt x="23840" y="19049"/>
                  </a:cubicBezTo>
                  <a:cubicBezTo>
                    <a:pt x="22935" y="13508"/>
                    <a:pt x="22397" y="7460"/>
                    <a:pt x="22244" y="1059"/>
                  </a:cubicBezTo>
                  <a:cubicBezTo>
                    <a:pt x="22244" y="1059"/>
                    <a:pt x="11078" y="1"/>
                    <a:pt x="5664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3475" y="1916175"/>
              <a:ext cx="1396125" cy="981250"/>
            </a:xfrm>
            <a:custGeom>
              <a:avLst/>
              <a:gdLst/>
              <a:ahLst/>
              <a:cxnLst/>
              <a:rect l="l" t="t" r="r" b="b"/>
              <a:pathLst>
                <a:path w="55845" h="39250" extrusionOk="0">
                  <a:moveTo>
                    <a:pt x="32759" y="1"/>
                  </a:moveTo>
                  <a:cubicBezTo>
                    <a:pt x="18561" y="5358"/>
                    <a:pt x="7494" y="12603"/>
                    <a:pt x="3150" y="15504"/>
                  </a:cubicBezTo>
                  <a:cubicBezTo>
                    <a:pt x="740" y="17116"/>
                    <a:pt x="65" y="18313"/>
                    <a:pt x="4" y="19786"/>
                  </a:cubicBezTo>
                  <a:cubicBezTo>
                    <a:pt x="-88" y="21705"/>
                    <a:pt x="1493" y="24606"/>
                    <a:pt x="13465" y="30362"/>
                  </a:cubicBezTo>
                  <a:cubicBezTo>
                    <a:pt x="23949" y="35412"/>
                    <a:pt x="38515" y="38083"/>
                    <a:pt x="55845" y="39249"/>
                  </a:cubicBezTo>
                  <a:cubicBezTo>
                    <a:pt x="50104" y="35811"/>
                    <a:pt x="45069" y="30454"/>
                    <a:pt x="41171" y="23624"/>
                  </a:cubicBezTo>
                  <a:cubicBezTo>
                    <a:pt x="37395" y="17039"/>
                    <a:pt x="34570" y="9088"/>
                    <a:pt x="32759" y="1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2263925" y="2963325"/>
              <a:ext cx="1423000" cy="229950"/>
            </a:xfrm>
            <a:custGeom>
              <a:avLst/>
              <a:gdLst/>
              <a:ahLst/>
              <a:cxnLst/>
              <a:rect l="l" t="t" r="r" b="b"/>
              <a:pathLst>
                <a:path w="56920" h="9198" extrusionOk="0">
                  <a:moveTo>
                    <a:pt x="4117" y="0"/>
                  </a:moveTo>
                  <a:cubicBezTo>
                    <a:pt x="1710" y="0"/>
                    <a:pt x="566" y="800"/>
                    <a:pt x="107" y="2413"/>
                  </a:cubicBezTo>
                  <a:cubicBezTo>
                    <a:pt x="-276" y="3749"/>
                    <a:pt x="445" y="5222"/>
                    <a:pt x="1151" y="6005"/>
                  </a:cubicBezTo>
                  <a:cubicBezTo>
                    <a:pt x="3285" y="8354"/>
                    <a:pt x="8995" y="9198"/>
                    <a:pt x="15595" y="9198"/>
                  </a:cubicBezTo>
                  <a:cubicBezTo>
                    <a:pt x="21842" y="9198"/>
                    <a:pt x="26355" y="8062"/>
                    <a:pt x="31113" y="6865"/>
                  </a:cubicBezTo>
                  <a:cubicBezTo>
                    <a:pt x="36178" y="5591"/>
                    <a:pt x="41412" y="4271"/>
                    <a:pt x="49087" y="4271"/>
                  </a:cubicBezTo>
                  <a:cubicBezTo>
                    <a:pt x="51154" y="4271"/>
                    <a:pt x="55309" y="4563"/>
                    <a:pt x="55939" y="4563"/>
                  </a:cubicBezTo>
                  <a:cubicBezTo>
                    <a:pt x="55954" y="4563"/>
                    <a:pt x="55968" y="4563"/>
                    <a:pt x="55979" y="4562"/>
                  </a:cubicBezTo>
                  <a:cubicBezTo>
                    <a:pt x="56424" y="4562"/>
                    <a:pt x="56885" y="4562"/>
                    <a:pt x="56915" y="4271"/>
                  </a:cubicBezTo>
                  <a:cubicBezTo>
                    <a:pt x="56961" y="3918"/>
                    <a:pt x="56593" y="3810"/>
                    <a:pt x="56286" y="3718"/>
                  </a:cubicBezTo>
                  <a:cubicBezTo>
                    <a:pt x="50407" y="2091"/>
                    <a:pt x="43746" y="1891"/>
                    <a:pt x="38588" y="1891"/>
                  </a:cubicBezTo>
                  <a:cubicBezTo>
                    <a:pt x="36102" y="1891"/>
                    <a:pt x="33630" y="1937"/>
                    <a:pt x="31451" y="1999"/>
                  </a:cubicBezTo>
                  <a:cubicBezTo>
                    <a:pt x="31451" y="1999"/>
                    <a:pt x="26769" y="2045"/>
                    <a:pt x="24682" y="2091"/>
                  </a:cubicBezTo>
                  <a:cubicBezTo>
                    <a:pt x="24141" y="2105"/>
                    <a:pt x="23613" y="2112"/>
                    <a:pt x="23094" y="2112"/>
                  </a:cubicBezTo>
                  <a:cubicBezTo>
                    <a:pt x="20192" y="2112"/>
                    <a:pt x="17543" y="1886"/>
                    <a:pt x="14275" y="1339"/>
                  </a:cubicBezTo>
                  <a:cubicBezTo>
                    <a:pt x="9486" y="556"/>
                    <a:pt x="7260" y="80"/>
                    <a:pt x="4390" y="3"/>
                  </a:cubicBezTo>
                  <a:cubicBezTo>
                    <a:pt x="4297" y="1"/>
                    <a:pt x="4206" y="0"/>
                    <a:pt x="4117" y="0"/>
                  </a:cubicBezTo>
                  <a:close/>
                </a:path>
              </a:pathLst>
            </a:custGeom>
            <a:solidFill>
              <a:srgbClr val="DA1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8" name="Google Shape;1288;p38"/>
          <p:cNvSpPr/>
          <p:nvPr/>
        </p:nvSpPr>
        <p:spPr>
          <a:xfrm>
            <a:off x="7534850" y="371047"/>
            <a:ext cx="361044" cy="858107"/>
          </a:xfrm>
          <a:custGeom>
            <a:avLst/>
            <a:gdLst/>
            <a:ahLst/>
            <a:cxnLst/>
            <a:rect l="l" t="t" r="r" b="b"/>
            <a:pathLst>
              <a:path w="20272" h="72353" extrusionOk="0">
                <a:moveTo>
                  <a:pt x="17107" y="0"/>
                </a:moveTo>
                <a:cubicBezTo>
                  <a:pt x="16061" y="391"/>
                  <a:pt x="14540" y="415"/>
                  <a:pt x="13285" y="415"/>
                </a:cubicBezTo>
                <a:cubicBezTo>
                  <a:pt x="13110" y="415"/>
                  <a:pt x="12940" y="415"/>
                  <a:pt x="12778" y="415"/>
                </a:cubicBezTo>
                <a:cubicBezTo>
                  <a:pt x="12394" y="415"/>
                  <a:pt x="12050" y="417"/>
                  <a:pt x="11772" y="435"/>
                </a:cubicBezTo>
                <a:cubicBezTo>
                  <a:pt x="7863" y="698"/>
                  <a:pt x="3939" y="931"/>
                  <a:pt x="0" y="1024"/>
                </a:cubicBezTo>
                <a:lnTo>
                  <a:pt x="3149" y="72353"/>
                </a:lnTo>
                <a:cubicBezTo>
                  <a:pt x="4239" y="72137"/>
                  <a:pt x="5361" y="72080"/>
                  <a:pt x="6495" y="72080"/>
                </a:cubicBezTo>
                <a:cubicBezTo>
                  <a:pt x="7788" y="72080"/>
                  <a:pt x="9098" y="72154"/>
                  <a:pt x="10394" y="72154"/>
                </a:cubicBezTo>
                <a:cubicBezTo>
                  <a:pt x="10741" y="72154"/>
                  <a:pt x="11087" y="72149"/>
                  <a:pt x="11431" y="72135"/>
                </a:cubicBezTo>
                <a:cubicBezTo>
                  <a:pt x="13524" y="72042"/>
                  <a:pt x="15587" y="71624"/>
                  <a:pt x="17681" y="71515"/>
                </a:cubicBezTo>
                <a:cubicBezTo>
                  <a:pt x="18143" y="71487"/>
                  <a:pt x="18696" y="71441"/>
                  <a:pt x="19244" y="71441"/>
                </a:cubicBezTo>
                <a:cubicBezTo>
                  <a:pt x="19597" y="71441"/>
                  <a:pt x="19949" y="71460"/>
                  <a:pt x="20271" y="71515"/>
                </a:cubicBezTo>
                <a:lnTo>
                  <a:pt x="17107" y="0"/>
                </a:lnTo>
                <a:close/>
              </a:path>
            </a:pathLst>
          </a:custGeom>
          <a:solidFill>
            <a:srgbClr val="FFE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8"/>
          <p:cNvSpPr/>
          <p:nvPr/>
        </p:nvSpPr>
        <p:spPr>
          <a:xfrm flipH="1">
            <a:off x="2983019" y="436925"/>
            <a:ext cx="1684006" cy="1334745"/>
          </a:xfrm>
          <a:custGeom>
            <a:avLst/>
            <a:gdLst/>
            <a:ahLst/>
            <a:cxnLst/>
            <a:rect l="l" t="t" r="r" b="b"/>
            <a:pathLst>
              <a:path w="178485" h="152848" extrusionOk="0">
                <a:moveTo>
                  <a:pt x="25498" y="0"/>
                </a:moveTo>
                <a:cubicBezTo>
                  <a:pt x="11415" y="0"/>
                  <a:pt x="0" y="11416"/>
                  <a:pt x="0" y="25498"/>
                </a:cubicBezTo>
                <a:lnTo>
                  <a:pt x="0" y="98223"/>
                </a:lnTo>
                <a:cubicBezTo>
                  <a:pt x="0" y="112305"/>
                  <a:pt x="11415" y="123720"/>
                  <a:pt x="25498" y="123720"/>
                </a:cubicBezTo>
                <a:lnTo>
                  <a:pt x="38449" y="123720"/>
                </a:lnTo>
                <a:cubicBezTo>
                  <a:pt x="42869" y="132685"/>
                  <a:pt x="44590" y="144627"/>
                  <a:pt x="29732" y="152847"/>
                </a:cubicBezTo>
                <a:cubicBezTo>
                  <a:pt x="29732" y="152847"/>
                  <a:pt x="68708" y="143045"/>
                  <a:pt x="75796" y="123720"/>
                </a:cubicBezTo>
                <a:lnTo>
                  <a:pt x="152987" y="123720"/>
                </a:lnTo>
                <a:cubicBezTo>
                  <a:pt x="167070" y="123720"/>
                  <a:pt x="178485" y="112305"/>
                  <a:pt x="178485" y="98223"/>
                </a:cubicBezTo>
                <a:lnTo>
                  <a:pt x="178485" y="25498"/>
                </a:lnTo>
                <a:cubicBezTo>
                  <a:pt x="178485" y="11416"/>
                  <a:pt x="167070" y="0"/>
                  <a:pt x="152987" y="0"/>
                </a:cubicBezTo>
                <a:close/>
              </a:path>
            </a:pathLst>
          </a:custGeom>
          <a:solidFill>
            <a:srgbClr val="FFFFFF"/>
          </a:solidFill>
          <a:ln w="9700" cap="flat" cmpd="sng">
            <a:solidFill>
              <a:srgbClr val="DA193A"/>
            </a:solidFill>
            <a:prstDash val="solid"/>
            <a:miter lim="1550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8"/>
          <p:cNvSpPr txBox="1">
            <a:spLocks noGrp="1"/>
          </p:cNvSpPr>
          <p:nvPr>
            <p:ph type="body" idx="1"/>
          </p:nvPr>
        </p:nvSpPr>
        <p:spPr>
          <a:xfrm>
            <a:off x="3057525" y="488075"/>
            <a:ext cx="1609500" cy="9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" dirty="0">
                <a:solidFill>
                  <a:srgbClr val="DA193A"/>
                </a:solidFill>
              </a:rPr>
              <a:t>Replace the image in the circle with one of your own by right clicking the image and selecting the ‘</a:t>
            </a:r>
            <a:r>
              <a:rPr lang="en-AU" sz="600" b="1" dirty="0">
                <a:solidFill>
                  <a:srgbClr val="DA193A"/>
                </a:solidFill>
              </a:rPr>
              <a:t>change picture</a:t>
            </a:r>
            <a:r>
              <a:rPr lang="en-AU" sz="600" dirty="0">
                <a:solidFill>
                  <a:srgbClr val="DA193A"/>
                </a:solidFill>
              </a:rPr>
              <a:t>’ button. </a:t>
            </a:r>
            <a:br>
              <a:rPr lang="en-AU" sz="600" dirty="0">
                <a:solidFill>
                  <a:srgbClr val="DA193A"/>
                </a:solidFill>
              </a:rPr>
            </a:br>
            <a:br>
              <a:rPr lang="en-AU" sz="600" dirty="0">
                <a:solidFill>
                  <a:srgbClr val="DA193A"/>
                </a:solidFill>
              </a:rPr>
            </a:br>
            <a:r>
              <a:rPr lang="en-AU" sz="600" dirty="0">
                <a:solidFill>
                  <a:srgbClr val="DA193A"/>
                </a:solidFill>
              </a:rPr>
              <a:t>Don’t forget to delete these speech bubbles and all of its contents before finalising the presentation.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39"/>
          <p:cNvSpPr txBox="1">
            <a:spLocks noGrp="1"/>
          </p:cNvSpPr>
          <p:nvPr>
            <p:ph type="title"/>
          </p:nvPr>
        </p:nvSpPr>
        <p:spPr>
          <a:xfrm>
            <a:off x="311700" y="570900"/>
            <a:ext cx="580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programs (primary school)</a:t>
            </a:r>
            <a:endParaRPr/>
          </a:p>
        </p:txBody>
      </p:sp>
      <p:sp>
        <p:nvSpPr>
          <p:cNvPr id="1296" name="Google Shape;1296;p39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1297" name="Google Shape;1297;p39"/>
          <p:cNvGraphicFramePr/>
          <p:nvPr/>
        </p:nvGraphicFramePr>
        <p:xfrm>
          <a:off x="406299" y="1190450"/>
          <a:ext cx="8247350" cy="3296250"/>
        </p:xfrm>
        <a:graphic>
          <a:graphicData uri="http://schemas.openxmlformats.org/drawingml/2006/table">
            <a:tbl>
              <a:tblPr>
                <a:noFill/>
                <a:tableStyleId>{FD64E93D-94E9-4519-89F0-44BC80B19851}</a:tableStyleId>
              </a:tblPr>
              <a:tblGrid>
                <a:gridCol w="137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0">
                <a:tc>
                  <a:txBody>
                    <a:bodyPr/>
                    <a:lstStyle/>
                    <a:p>
                      <a:pPr marL="228600" lvl="0" indent="-22860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English: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0" marR="0" marT="91425" marB="91425">
                    <a:lnL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Space to edit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Mathematics: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0" marR="0" marT="91425" marB="91425">
                    <a:lnL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Space to edit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History: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0" marR="0" marT="91425" marB="91425">
                    <a:lnL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Space to edit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Geography: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0" marR="0" marT="91425" marB="91425">
                    <a:lnL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Space to edit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Science/Technology: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0" marR="0" marT="91425" marB="91425">
                    <a:lnL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Space to edit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PDH: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0" marR="0" marT="91425" marB="91425">
                    <a:lnL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Space to edit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PE: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0" marR="0" marT="91425" marB="91425">
                    <a:lnL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Space to edit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CAPA: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0" marR="0" marT="91425" marB="91425">
                    <a:lnL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Space to edit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Other:</a:t>
                      </a:r>
                      <a:endParaRPr sz="1000" b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0" marR="0" marT="91425" marB="91425">
                    <a:lnL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rgbClr val="002664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Space to edit</a:t>
                      </a:r>
                      <a:endParaRPr sz="1000" i="1">
                        <a:solidFill>
                          <a:srgbClr val="002664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6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BEDF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64"/>
        </a:solidFill>
        <a:effectLst/>
      </p:bgPr>
    </p:bg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40"/>
          <p:cNvSpPr txBox="1">
            <a:spLocks noGrp="1"/>
          </p:cNvSpPr>
          <p:nvPr>
            <p:ph type="title"/>
          </p:nvPr>
        </p:nvSpPr>
        <p:spPr>
          <a:xfrm>
            <a:off x="311700" y="1069950"/>
            <a:ext cx="610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programs (secondary school)</a:t>
            </a:r>
            <a:endParaRPr/>
          </a:p>
        </p:txBody>
      </p:sp>
      <p:sp>
        <p:nvSpPr>
          <p:cNvPr id="1303" name="Google Shape;1303;p40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1304" name="Google Shape;1304;p40"/>
          <p:cNvGraphicFramePr/>
          <p:nvPr/>
        </p:nvGraphicFramePr>
        <p:xfrm>
          <a:off x="414719" y="2080050"/>
          <a:ext cx="8417575" cy="1524000"/>
        </p:xfrm>
        <a:graphic>
          <a:graphicData uri="http://schemas.openxmlformats.org/drawingml/2006/table">
            <a:tbl>
              <a:tblPr>
                <a:noFill/>
                <a:tableStyleId>{FD64E93D-94E9-4519-89F0-44BC80B19851}</a:tableStyleId>
              </a:tblPr>
              <a:tblGrid>
                <a:gridCol w="5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Term 1</a:t>
                      </a:r>
                      <a:endParaRPr sz="1000" b="1"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6C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Topic/focus area:</a:t>
                      </a:r>
                      <a:endParaRPr sz="1000" i="1"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Term 2</a:t>
                      </a:r>
                      <a:endParaRPr sz="1000" b="1"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6C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Topic/focus area:</a:t>
                      </a:r>
                      <a:endParaRPr sz="1000" i="1"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Term 3</a:t>
                      </a:r>
                      <a:endParaRPr sz="1000" b="1"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6C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Topic/focus area:</a:t>
                      </a:r>
                      <a:endParaRPr sz="1000" i="1"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Term 4</a:t>
                      </a:r>
                      <a:endParaRPr sz="1000" b="1"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6C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Topic/focus area:</a:t>
                      </a:r>
                      <a:endParaRPr sz="1000" i="1"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05" name="Google Shape;1305;p40"/>
          <p:cNvSpPr txBox="1">
            <a:spLocks noGrp="1"/>
          </p:cNvSpPr>
          <p:nvPr>
            <p:ph type="body" idx="1"/>
          </p:nvPr>
        </p:nvSpPr>
        <p:spPr>
          <a:xfrm>
            <a:off x="311700" y="1611420"/>
            <a:ext cx="8520600" cy="4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/>
              <a:t>Insert scope and sequence or overview of focus each term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E0FF"/>
        </a:solidFill>
        <a:effectLst/>
      </p:bgPr>
    </p:bg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41"/>
          <p:cNvSpPr txBox="1">
            <a:spLocks noGrp="1"/>
          </p:cNvSpPr>
          <p:nvPr>
            <p:ph type="body" idx="1"/>
          </p:nvPr>
        </p:nvSpPr>
        <p:spPr>
          <a:xfrm>
            <a:off x="2661350" y="805025"/>
            <a:ext cx="45369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may choose to provide an overview of yourself using the space below.</a:t>
            </a:r>
            <a:endParaRPr sz="10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000"/>
          </a:p>
        </p:txBody>
      </p:sp>
      <p:sp>
        <p:nvSpPr>
          <p:cNvPr id="1311" name="Google Shape;1311;p41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312" name="Google Shape;1312;p4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6814" y="1698379"/>
            <a:ext cx="1746900" cy="1746900"/>
          </a:xfrm>
          <a:prstGeom prst="ellipse">
            <a:avLst/>
          </a:prstGeom>
        </p:spPr>
      </p:pic>
      <p:sp>
        <p:nvSpPr>
          <p:cNvPr id="1313" name="Google Shape;1313;p41"/>
          <p:cNvSpPr txBox="1">
            <a:spLocks noGrp="1"/>
          </p:cNvSpPr>
          <p:nvPr>
            <p:ph type="body" idx="4"/>
          </p:nvPr>
        </p:nvSpPr>
        <p:spPr>
          <a:xfrm>
            <a:off x="336475" y="3608325"/>
            <a:ext cx="22476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b="1"/>
              <a:t>Mrs McDonald</a:t>
            </a:r>
            <a:br>
              <a:rPr lang="en" sz="1400" b="1"/>
            </a:br>
            <a:r>
              <a:rPr lang="en" sz="1400" b="1"/>
              <a:t>6F</a:t>
            </a:r>
            <a:endParaRPr sz="1400" b="1"/>
          </a:p>
        </p:txBody>
      </p:sp>
      <p:sp>
        <p:nvSpPr>
          <p:cNvPr id="1314" name="Google Shape;1314;p41"/>
          <p:cNvSpPr txBox="1">
            <a:spLocks noGrp="1"/>
          </p:cNvSpPr>
          <p:nvPr>
            <p:ph type="body" idx="2"/>
          </p:nvPr>
        </p:nvSpPr>
        <p:spPr>
          <a:xfrm>
            <a:off x="2715125" y="1698375"/>
            <a:ext cx="2113500" cy="17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Insert information here:</a:t>
            </a:r>
            <a:endParaRPr sz="1000"/>
          </a:p>
        </p:txBody>
      </p:sp>
      <p:sp>
        <p:nvSpPr>
          <p:cNvPr id="1315" name="Google Shape;1315;p41"/>
          <p:cNvSpPr txBox="1">
            <a:spLocks noGrp="1"/>
          </p:cNvSpPr>
          <p:nvPr>
            <p:ph type="body" idx="5"/>
          </p:nvPr>
        </p:nvSpPr>
        <p:spPr>
          <a:xfrm>
            <a:off x="4887775" y="1698375"/>
            <a:ext cx="23106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Insert information here:</a:t>
            </a:r>
            <a:endParaRPr sz="1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000"/>
          </a:p>
        </p:txBody>
      </p:sp>
      <p:sp>
        <p:nvSpPr>
          <p:cNvPr id="1316" name="Google Shape;1316;p41"/>
          <p:cNvSpPr/>
          <p:nvPr/>
        </p:nvSpPr>
        <p:spPr>
          <a:xfrm flipH="1">
            <a:off x="99769" y="593775"/>
            <a:ext cx="1684006" cy="1442503"/>
          </a:xfrm>
          <a:custGeom>
            <a:avLst/>
            <a:gdLst/>
            <a:ahLst/>
            <a:cxnLst/>
            <a:rect l="l" t="t" r="r" b="b"/>
            <a:pathLst>
              <a:path w="178485" h="152848" extrusionOk="0">
                <a:moveTo>
                  <a:pt x="25498" y="0"/>
                </a:moveTo>
                <a:cubicBezTo>
                  <a:pt x="11415" y="0"/>
                  <a:pt x="0" y="11416"/>
                  <a:pt x="0" y="25498"/>
                </a:cubicBezTo>
                <a:lnTo>
                  <a:pt x="0" y="98223"/>
                </a:lnTo>
                <a:cubicBezTo>
                  <a:pt x="0" y="112305"/>
                  <a:pt x="11415" y="123720"/>
                  <a:pt x="25498" y="123720"/>
                </a:cubicBezTo>
                <a:lnTo>
                  <a:pt x="38449" y="123720"/>
                </a:lnTo>
                <a:cubicBezTo>
                  <a:pt x="42869" y="132685"/>
                  <a:pt x="44590" y="144627"/>
                  <a:pt x="29732" y="152847"/>
                </a:cubicBezTo>
                <a:cubicBezTo>
                  <a:pt x="29732" y="152847"/>
                  <a:pt x="68708" y="143045"/>
                  <a:pt x="75796" y="123720"/>
                </a:cubicBezTo>
                <a:lnTo>
                  <a:pt x="152987" y="123720"/>
                </a:lnTo>
                <a:cubicBezTo>
                  <a:pt x="167070" y="123720"/>
                  <a:pt x="178485" y="112305"/>
                  <a:pt x="178485" y="98223"/>
                </a:cubicBezTo>
                <a:lnTo>
                  <a:pt x="178485" y="25498"/>
                </a:lnTo>
                <a:cubicBezTo>
                  <a:pt x="178485" y="11416"/>
                  <a:pt x="167070" y="0"/>
                  <a:pt x="152987" y="0"/>
                </a:cubicBezTo>
                <a:close/>
              </a:path>
            </a:pathLst>
          </a:custGeom>
          <a:solidFill>
            <a:srgbClr val="FFFFFF"/>
          </a:solidFill>
          <a:ln w="9700" cap="flat" cmpd="sng">
            <a:solidFill>
              <a:srgbClr val="DA193A"/>
            </a:solidFill>
            <a:prstDash val="solid"/>
            <a:miter lim="1550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41"/>
          <p:cNvSpPr txBox="1">
            <a:spLocks noGrp="1"/>
          </p:cNvSpPr>
          <p:nvPr>
            <p:ph type="body" idx="1"/>
          </p:nvPr>
        </p:nvSpPr>
        <p:spPr>
          <a:xfrm>
            <a:off x="148268" y="590266"/>
            <a:ext cx="1609500" cy="11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" dirty="0">
                <a:solidFill>
                  <a:srgbClr val="DA193A"/>
                </a:solidFill>
              </a:rPr>
              <a:t>Replace the image in the circle with one of your own by right clicking the image and selecting the ‘</a:t>
            </a:r>
            <a:r>
              <a:rPr lang="en-AU" sz="600" b="1" dirty="0">
                <a:solidFill>
                  <a:srgbClr val="DA193A"/>
                </a:solidFill>
              </a:rPr>
              <a:t>change picture</a:t>
            </a:r>
            <a:r>
              <a:rPr lang="en-AU" sz="600" dirty="0">
                <a:solidFill>
                  <a:srgbClr val="DA193A"/>
                </a:solidFill>
              </a:rPr>
              <a:t>’ button. </a:t>
            </a:r>
            <a:br>
              <a:rPr lang="en-AU" sz="600" dirty="0">
                <a:solidFill>
                  <a:srgbClr val="DA193A"/>
                </a:solidFill>
              </a:rPr>
            </a:br>
            <a:br>
              <a:rPr lang="en-AU" sz="600" dirty="0">
                <a:solidFill>
                  <a:srgbClr val="DA193A"/>
                </a:solidFill>
              </a:rPr>
            </a:br>
            <a:r>
              <a:rPr lang="en-AU" sz="600" dirty="0">
                <a:solidFill>
                  <a:srgbClr val="DA193A"/>
                </a:solidFill>
              </a:rPr>
              <a:t>Don’t forget to delete these speech bubbles and all of its contents before finalising the presentation.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A"/>
        </a:solidFill>
        <a:effectLst/>
      </p:bgPr>
    </p:bg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42"/>
          <p:cNvSpPr txBox="1">
            <a:spLocks noGrp="1"/>
          </p:cNvSpPr>
          <p:nvPr>
            <p:ph type="body" idx="1"/>
          </p:nvPr>
        </p:nvSpPr>
        <p:spPr>
          <a:xfrm>
            <a:off x="963675" y="2517030"/>
            <a:ext cx="2758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With permission, you may choose to provide an overview of your stage or faculty.</a:t>
            </a:r>
            <a:endParaRPr sz="1000"/>
          </a:p>
        </p:txBody>
      </p:sp>
      <p:sp>
        <p:nvSpPr>
          <p:cNvPr id="1323" name="Google Shape;1323;p42"/>
          <p:cNvSpPr txBox="1">
            <a:spLocks noGrp="1"/>
          </p:cNvSpPr>
          <p:nvPr>
            <p:ph type="sldNum" idx="12"/>
          </p:nvPr>
        </p:nvSpPr>
        <p:spPr>
          <a:xfrm>
            <a:off x="8548858" y="4702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324" name="Google Shape;1324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11032" y="869388"/>
            <a:ext cx="1269900" cy="1269900"/>
          </a:xfrm>
          <a:prstGeom prst="ellipse">
            <a:avLst/>
          </a:prstGeom>
        </p:spPr>
      </p:pic>
      <p:sp>
        <p:nvSpPr>
          <p:cNvPr id="1325" name="Google Shape;1325;p42"/>
          <p:cNvSpPr txBox="1">
            <a:spLocks noGrp="1"/>
          </p:cNvSpPr>
          <p:nvPr>
            <p:ph type="title"/>
          </p:nvPr>
        </p:nvSpPr>
        <p:spPr>
          <a:xfrm>
            <a:off x="951625" y="1991237"/>
            <a:ext cx="36594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Meet the team</a:t>
            </a:r>
            <a:endParaRPr b="1"/>
          </a:p>
        </p:txBody>
      </p:sp>
      <p:sp>
        <p:nvSpPr>
          <p:cNvPr id="1326" name="Google Shape;1326;p42"/>
          <p:cNvSpPr txBox="1">
            <a:spLocks noGrp="1"/>
          </p:cNvSpPr>
          <p:nvPr>
            <p:ph type="body" idx="8"/>
          </p:nvPr>
        </p:nvSpPr>
        <p:spPr>
          <a:xfrm>
            <a:off x="4611044" y="2229800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M</a:t>
            </a:r>
            <a:r>
              <a:rPr lang="en"/>
              <a:t>s Irving</a:t>
            </a:r>
            <a:br>
              <a:rPr lang="en" sz="1200"/>
            </a:br>
            <a:r>
              <a:rPr lang="en" sz="1200"/>
              <a:t>6S</a:t>
            </a: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200"/>
          </a:p>
        </p:txBody>
      </p:sp>
      <p:sp>
        <p:nvSpPr>
          <p:cNvPr id="1327" name="Google Shape;1327;p42"/>
          <p:cNvSpPr txBox="1">
            <a:spLocks noGrp="1"/>
          </p:cNvSpPr>
          <p:nvPr>
            <p:ph type="body" idx="9"/>
          </p:nvPr>
        </p:nvSpPr>
        <p:spPr>
          <a:xfrm>
            <a:off x="6045919" y="2229800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Mr Collins</a:t>
            </a:r>
            <a:br>
              <a:rPr lang="en"/>
            </a:br>
            <a:r>
              <a:rPr lang="en"/>
              <a:t>6C</a:t>
            </a:r>
            <a:endParaRPr/>
          </a:p>
        </p:txBody>
      </p:sp>
      <p:sp>
        <p:nvSpPr>
          <p:cNvPr id="1328" name="Google Shape;1328;p42"/>
          <p:cNvSpPr txBox="1">
            <a:spLocks noGrp="1"/>
          </p:cNvSpPr>
          <p:nvPr>
            <p:ph type="body" idx="13"/>
          </p:nvPr>
        </p:nvSpPr>
        <p:spPr>
          <a:xfrm>
            <a:off x="7480794" y="2229800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Mr Zhang</a:t>
            </a:r>
            <a:br>
              <a:rPr lang="en"/>
            </a:br>
            <a:r>
              <a:rPr lang="en"/>
              <a:t>6M</a:t>
            </a:r>
            <a:endParaRPr/>
          </a:p>
        </p:txBody>
      </p:sp>
      <p:sp>
        <p:nvSpPr>
          <p:cNvPr id="1329" name="Google Shape;1329;p42"/>
          <p:cNvSpPr txBox="1">
            <a:spLocks noGrp="1"/>
          </p:cNvSpPr>
          <p:nvPr>
            <p:ph type="body" idx="14"/>
          </p:nvPr>
        </p:nvSpPr>
        <p:spPr>
          <a:xfrm>
            <a:off x="4611044" y="4150513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Mrs McDonald</a:t>
            </a:r>
            <a:br>
              <a:rPr lang="en"/>
            </a:br>
            <a:r>
              <a:rPr lang="en"/>
              <a:t>6F</a:t>
            </a:r>
            <a:endParaRPr/>
          </a:p>
        </p:txBody>
      </p:sp>
      <p:sp>
        <p:nvSpPr>
          <p:cNvPr id="1330" name="Google Shape;1330;p42"/>
          <p:cNvSpPr txBox="1">
            <a:spLocks noGrp="1"/>
          </p:cNvSpPr>
          <p:nvPr>
            <p:ph type="body" idx="15"/>
          </p:nvPr>
        </p:nvSpPr>
        <p:spPr>
          <a:xfrm>
            <a:off x="6045919" y="4150513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Mr Wilson</a:t>
            </a:r>
            <a:br>
              <a:rPr lang="en"/>
            </a:br>
            <a:r>
              <a:rPr lang="en"/>
              <a:t>6B</a:t>
            </a:r>
            <a:endParaRPr/>
          </a:p>
        </p:txBody>
      </p:sp>
      <p:sp>
        <p:nvSpPr>
          <p:cNvPr id="1331" name="Google Shape;1331;p42"/>
          <p:cNvSpPr txBox="1">
            <a:spLocks noGrp="1"/>
          </p:cNvSpPr>
          <p:nvPr>
            <p:ph type="body" idx="16"/>
          </p:nvPr>
        </p:nvSpPr>
        <p:spPr>
          <a:xfrm>
            <a:off x="7480794" y="4150513"/>
            <a:ext cx="1269900" cy="393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Ms Dang</a:t>
            </a:r>
            <a:br>
              <a:rPr lang="en"/>
            </a:br>
            <a:r>
              <a:rPr lang="en"/>
              <a:t>6A</a:t>
            </a:r>
            <a:endParaRPr/>
          </a:p>
        </p:txBody>
      </p:sp>
      <p:pic>
        <p:nvPicPr>
          <p:cNvPr id="1332" name="Google Shape;1332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45907" y="869388"/>
            <a:ext cx="1269900" cy="1269900"/>
          </a:xfrm>
          <a:prstGeom prst="ellipse">
            <a:avLst/>
          </a:prstGeom>
        </p:spPr>
      </p:pic>
      <p:pic>
        <p:nvPicPr>
          <p:cNvPr id="1333" name="Google Shape;1333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80782" y="869388"/>
            <a:ext cx="1269900" cy="1269900"/>
          </a:xfrm>
          <a:prstGeom prst="ellipse">
            <a:avLst/>
          </a:prstGeom>
        </p:spPr>
      </p:pic>
      <p:pic>
        <p:nvPicPr>
          <p:cNvPr id="1334" name="Google Shape;1334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11032" y="2752000"/>
            <a:ext cx="1269900" cy="1269900"/>
          </a:xfrm>
          <a:prstGeom prst="ellipse">
            <a:avLst/>
          </a:prstGeom>
        </p:spPr>
      </p:pic>
      <p:pic>
        <p:nvPicPr>
          <p:cNvPr id="1335" name="Google Shape;1335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45907" y="2752000"/>
            <a:ext cx="1269900" cy="1269900"/>
          </a:xfrm>
          <a:prstGeom prst="ellipse">
            <a:avLst/>
          </a:prstGeom>
        </p:spPr>
      </p:pic>
      <p:pic>
        <p:nvPicPr>
          <p:cNvPr id="1336" name="Google Shape;1336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80782" y="2752000"/>
            <a:ext cx="1269900" cy="1269900"/>
          </a:xfrm>
          <a:prstGeom prst="ellipse">
            <a:avLst/>
          </a:prstGeom>
        </p:spPr>
      </p:pic>
      <p:sp>
        <p:nvSpPr>
          <p:cNvPr id="1337" name="Google Shape;1337;p42"/>
          <p:cNvSpPr/>
          <p:nvPr/>
        </p:nvSpPr>
        <p:spPr>
          <a:xfrm flipH="1">
            <a:off x="2849669" y="475025"/>
            <a:ext cx="1684006" cy="1442503"/>
          </a:xfrm>
          <a:custGeom>
            <a:avLst/>
            <a:gdLst/>
            <a:ahLst/>
            <a:cxnLst/>
            <a:rect l="l" t="t" r="r" b="b"/>
            <a:pathLst>
              <a:path w="178485" h="152848" extrusionOk="0">
                <a:moveTo>
                  <a:pt x="25498" y="0"/>
                </a:moveTo>
                <a:cubicBezTo>
                  <a:pt x="11415" y="0"/>
                  <a:pt x="0" y="11416"/>
                  <a:pt x="0" y="25498"/>
                </a:cubicBezTo>
                <a:lnTo>
                  <a:pt x="0" y="98223"/>
                </a:lnTo>
                <a:cubicBezTo>
                  <a:pt x="0" y="112305"/>
                  <a:pt x="11415" y="123720"/>
                  <a:pt x="25498" y="123720"/>
                </a:cubicBezTo>
                <a:lnTo>
                  <a:pt x="38449" y="123720"/>
                </a:lnTo>
                <a:cubicBezTo>
                  <a:pt x="42869" y="132685"/>
                  <a:pt x="44590" y="144627"/>
                  <a:pt x="29732" y="152847"/>
                </a:cubicBezTo>
                <a:cubicBezTo>
                  <a:pt x="29732" y="152847"/>
                  <a:pt x="68708" y="143045"/>
                  <a:pt x="75796" y="123720"/>
                </a:cubicBezTo>
                <a:lnTo>
                  <a:pt x="152987" y="123720"/>
                </a:lnTo>
                <a:cubicBezTo>
                  <a:pt x="167070" y="123720"/>
                  <a:pt x="178485" y="112305"/>
                  <a:pt x="178485" y="98223"/>
                </a:cubicBezTo>
                <a:lnTo>
                  <a:pt x="178485" y="25498"/>
                </a:lnTo>
                <a:cubicBezTo>
                  <a:pt x="178485" y="11416"/>
                  <a:pt x="167070" y="0"/>
                  <a:pt x="152987" y="0"/>
                </a:cubicBezTo>
                <a:close/>
              </a:path>
            </a:pathLst>
          </a:custGeom>
          <a:solidFill>
            <a:srgbClr val="FFFFFF"/>
          </a:solidFill>
          <a:ln w="9700" cap="flat" cmpd="sng">
            <a:solidFill>
              <a:srgbClr val="DA193A"/>
            </a:solidFill>
            <a:prstDash val="solid"/>
            <a:miter lim="1550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42"/>
          <p:cNvSpPr txBox="1">
            <a:spLocks noGrp="1"/>
          </p:cNvSpPr>
          <p:nvPr>
            <p:ph type="body" idx="1"/>
          </p:nvPr>
        </p:nvSpPr>
        <p:spPr>
          <a:xfrm>
            <a:off x="2924175" y="526175"/>
            <a:ext cx="1609500" cy="9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" dirty="0">
                <a:solidFill>
                  <a:srgbClr val="DA193A"/>
                </a:solidFill>
              </a:rPr>
              <a:t>Replace the image in the circle with one of your own by right clicking the image and selecting the ‘</a:t>
            </a:r>
            <a:r>
              <a:rPr lang="en-AU" sz="600" b="1" dirty="0">
                <a:solidFill>
                  <a:srgbClr val="DA193A"/>
                </a:solidFill>
              </a:rPr>
              <a:t>change picture</a:t>
            </a:r>
            <a:r>
              <a:rPr lang="en-AU" sz="600" dirty="0">
                <a:solidFill>
                  <a:srgbClr val="DA193A"/>
                </a:solidFill>
              </a:rPr>
              <a:t>’ button. </a:t>
            </a:r>
            <a:br>
              <a:rPr lang="en-AU" sz="600" dirty="0">
                <a:solidFill>
                  <a:srgbClr val="DA193A"/>
                </a:solidFill>
              </a:rPr>
            </a:br>
            <a:br>
              <a:rPr lang="en-AU" sz="600" dirty="0">
                <a:solidFill>
                  <a:srgbClr val="DA193A"/>
                </a:solidFill>
              </a:rPr>
            </a:br>
            <a:r>
              <a:rPr lang="en-AU" sz="600" dirty="0">
                <a:solidFill>
                  <a:srgbClr val="DA193A"/>
                </a:solidFill>
              </a:rPr>
              <a:t>Don’t forget to delete these speech bubbles and all of its contents before finalising the presentation.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1328</Words>
  <Application>Microsoft Office PowerPoint</Application>
  <PresentationFormat>On-screen Show (16:9)</PresentationFormat>
  <Paragraphs>158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Simple Light</vt:lpstr>
      <vt:lpstr>Simple Light</vt:lpstr>
      <vt:lpstr>(CLASS NAME)</vt:lpstr>
      <vt:lpstr>How to use this slide pack</vt:lpstr>
      <vt:lpstr>Icon library</vt:lpstr>
      <vt:lpstr>Acknowledgement of Country</vt:lpstr>
      <vt:lpstr>Overview</vt:lpstr>
      <vt:lpstr>Teaching programs (primary school)</vt:lpstr>
      <vt:lpstr>Teaching programs (secondary school)</vt:lpstr>
      <vt:lpstr>PowerPoint Presentation</vt:lpstr>
      <vt:lpstr>Meet the team</vt:lpstr>
      <vt:lpstr>Weekly overview</vt:lpstr>
      <vt:lpstr>Our class</vt:lpstr>
      <vt:lpstr>Our class or school values and expectations</vt:lpstr>
      <vt:lpstr>Communication platforms</vt:lpstr>
      <vt:lpstr>Policies and procedures template</vt:lpstr>
      <vt:lpstr>Attendance matters</vt:lpstr>
      <vt:lpstr>Bell times and  school pick-up and drop off</vt:lpstr>
      <vt:lpstr>Thank you for downloading this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Siobhan Rossenrode</dc:creator>
  <cp:lastModifiedBy>Siobhan Rossenrode</cp:lastModifiedBy>
  <cp:revision>2</cp:revision>
  <dcterms:modified xsi:type="dcterms:W3CDTF">2024-12-06T04:50:50Z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2024-12-06T03:30:38Z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097f26de-43fb-4f0f-ab97-33d545450954</vt:lpwstr>
  </property>
  <property fmtid="{D5CDD505-2E9C-101B-9397-08002B2CF9AE}" pid="8" name="MSIP_Label_b603dfd7-d93a-4381-a340-2995d8282205_ContentBits">
    <vt:lpwstr>0</vt:lpwstr>
  </property>
</Properties>
</file>