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256" r:id="rId5"/>
    <p:sldId id="259" r:id="rId6"/>
    <p:sldId id="257" r:id="rId7"/>
    <p:sldId id="258" r:id="rId8"/>
    <p:sldId id="260" r:id="rId9"/>
    <p:sldId id="261" r:id="rId10"/>
    <p:sldId id="262"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6" r:id="rId30"/>
    <p:sldId id="287" r:id="rId31"/>
    <p:sldId id="282" r:id="rId32"/>
    <p:sldId id="283" r:id="rId33"/>
    <p:sldId id="284" r:id="rId34"/>
    <p:sldId id="28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E0FF"/>
    <a:srgbClr val="FFB8C1"/>
    <a:srgbClr val="D71439"/>
    <a:srgbClr val="0B2564"/>
    <a:srgbClr val="146C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B91362-DDB0-43DA-88DE-BB8184D91136}" v="8" dt="2024-12-04T06:14:25.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54"/>
    <p:restoredTop sz="94694"/>
  </p:normalViewPr>
  <p:slideViewPr>
    <p:cSldViewPr snapToGrid="0">
      <p:cViewPr varScale="1">
        <p:scale>
          <a:sx n="61" d="100"/>
          <a:sy n="61" d="100"/>
        </p:scale>
        <p:origin x="23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Moses" userId="67ed23cd-41db-474d-9a71-69318b12f5b8" providerId="ADAL" clId="{4CB91362-DDB0-43DA-88DE-BB8184D91136}"/>
    <pc:docChg chg="custSel modSld">
      <pc:chgData name="James Moses" userId="67ed23cd-41db-474d-9a71-69318b12f5b8" providerId="ADAL" clId="{4CB91362-DDB0-43DA-88DE-BB8184D91136}" dt="2024-12-04T22:08:33.399" v="57"/>
      <pc:docMkLst>
        <pc:docMk/>
      </pc:docMkLst>
      <pc:sldChg chg="addSp modSp mod">
        <pc:chgData name="James Moses" userId="67ed23cd-41db-474d-9a71-69318b12f5b8" providerId="ADAL" clId="{4CB91362-DDB0-43DA-88DE-BB8184D91136}" dt="2024-12-04T04:33:47.756" v="27" actId="962"/>
        <pc:sldMkLst>
          <pc:docMk/>
          <pc:sldMk cId="842903721" sldId="256"/>
        </pc:sldMkLst>
        <pc:spChg chg="mod">
          <ac:chgData name="James Moses" userId="67ed23cd-41db-474d-9a71-69318b12f5b8" providerId="ADAL" clId="{4CB91362-DDB0-43DA-88DE-BB8184D91136}" dt="2024-12-04T03:09:15.798" v="2" actId="1076"/>
          <ac:spMkLst>
            <pc:docMk/>
            <pc:sldMk cId="842903721" sldId="256"/>
            <ac:spMk id="3" creationId="{6DDE68AA-A006-B119-8FC4-BC4C8BB07F3D}"/>
          </ac:spMkLst>
        </pc:spChg>
        <pc:picChg chg="add mod">
          <ac:chgData name="James Moses" userId="67ed23cd-41db-474d-9a71-69318b12f5b8" providerId="ADAL" clId="{4CB91362-DDB0-43DA-88DE-BB8184D91136}" dt="2024-12-04T04:33:47.756" v="27" actId="962"/>
          <ac:picMkLst>
            <pc:docMk/>
            <pc:sldMk cId="842903721" sldId="256"/>
            <ac:picMk id="2" creationId="{9E744FA3-7EC0-AC80-0526-C7C949528317}"/>
          </ac:picMkLst>
        </pc:picChg>
      </pc:sldChg>
      <pc:sldChg chg="modSp mod">
        <pc:chgData name="James Moses" userId="67ed23cd-41db-474d-9a71-69318b12f5b8" providerId="ADAL" clId="{4CB91362-DDB0-43DA-88DE-BB8184D91136}" dt="2024-12-04T03:13:19.475" v="3"/>
        <pc:sldMkLst>
          <pc:docMk/>
          <pc:sldMk cId="1986839038" sldId="258"/>
        </pc:sldMkLst>
        <pc:spChg chg="mod">
          <ac:chgData name="James Moses" userId="67ed23cd-41db-474d-9a71-69318b12f5b8" providerId="ADAL" clId="{4CB91362-DDB0-43DA-88DE-BB8184D91136}" dt="2024-12-04T03:13:19.475" v="3"/>
          <ac:spMkLst>
            <pc:docMk/>
            <pc:sldMk cId="1986839038" sldId="258"/>
            <ac:spMk id="3" creationId="{3B662707-89DA-3341-02EF-4B9E0E685784}"/>
          </ac:spMkLst>
        </pc:spChg>
      </pc:sldChg>
      <pc:sldChg chg="modSp mod">
        <pc:chgData name="James Moses" userId="67ed23cd-41db-474d-9a71-69318b12f5b8" providerId="ADAL" clId="{4CB91362-DDB0-43DA-88DE-BB8184D91136}" dt="2024-12-04T22:03:45.501" v="56" actId="1076"/>
        <pc:sldMkLst>
          <pc:docMk/>
          <pc:sldMk cId="532825430" sldId="259"/>
        </pc:sldMkLst>
        <pc:spChg chg="mod">
          <ac:chgData name="James Moses" userId="67ed23cd-41db-474d-9a71-69318b12f5b8" providerId="ADAL" clId="{4CB91362-DDB0-43DA-88DE-BB8184D91136}" dt="2024-12-04T22:03:45.501" v="56" actId="1076"/>
          <ac:spMkLst>
            <pc:docMk/>
            <pc:sldMk cId="532825430" sldId="259"/>
            <ac:spMk id="2" creationId="{B42F1955-B179-C633-5D6B-389C3C0CDE68}"/>
          </ac:spMkLst>
        </pc:spChg>
      </pc:sldChg>
      <pc:sldChg chg="addSp delSp modSp mod">
        <pc:chgData name="James Moses" userId="67ed23cd-41db-474d-9a71-69318b12f5b8" providerId="ADAL" clId="{4CB91362-DDB0-43DA-88DE-BB8184D91136}" dt="2024-12-04T05:05:27.052" v="45" actId="404"/>
        <pc:sldMkLst>
          <pc:docMk/>
          <pc:sldMk cId="120159123" sldId="261"/>
        </pc:sldMkLst>
        <pc:spChg chg="mod">
          <ac:chgData name="James Moses" userId="67ed23cd-41db-474d-9a71-69318b12f5b8" providerId="ADAL" clId="{4CB91362-DDB0-43DA-88DE-BB8184D91136}" dt="2024-12-04T05:05:27.052" v="45" actId="404"/>
          <ac:spMkLst>
            <pc:docMk/>
            <pc:sldMk cId="120159123" sldId="261"/>
            <ac:spMk id="3" creationId="{7ABB3D54-7F69-5B54-DA69-BB2EEAA476FF}"/>
          </ac:spMkLst>
        </pc:spChg>
        <pc:picChg chg="add del mod">
          <ac:chgData name="James Moses" userId="67ed23cd-41db-474d-9a71-69318b12f5b8" providerId="ADAL" clId="{4CB91362-DDB0-43DA-88DE-BB8184D91136}" dt="2024-12-04T04:39:24.564" v="30" actId="478"/>
          <ac:picMkLst>
            <pc:docMk/>
            <pc:sldMk cId="120159123" sldId="261"/>
            <ac:picMk id="2" creationId="{A7AA4D3C-8919-06AF-B86A-CA3384118868}"/>
          </ac:picMkLst>
        </pc:picChg>
        <pc:picChg chg="add mod">
          <ac:chgData name="James Moses" userId="67ed23cd-41db-474d-9a71-69318b12f5b8" providerId="ADAL" clId="{4CB91362-DDB0-43DA-88DE-BB8184D91136}" dt="2024-12-04T04:43:58.936" v="31"/>
          <ac:picMkLst>
            <pc:docMk/>
            <pc:sldMk cId="120159123" sldId="261"/>
            <ac:picMk id="4" creationId="{B34CDA50-E2B0-AB79-B611-8C4549B4C84A}"/>
          </ac:picMkLst>
        </pc:picChg>
        <pc:picChg chg="mod">
          <ac:chgData name="James Moses" userId="67ed23cd-41db-474d-9a71-69318b12f5b8" providerId="ADAL" clId="{4CB91362-DDB0-43DA-88DE-BB8184D91136}" dt="2024-12-04T04:44:18.737" v="33" actId="962"/>
          <ac:picMkLst>
            <pc:docMk/>
            <pc:sldMk cId="120159123" sldId="261"/>
            <ac:picMk id="5" creationId="{6A004594-0D74-E7D0-6F6B-A79CCA3C79FF}"/>
          </ac:picMkLst>
        </pc:picChg>
      </pc:sldChg>
      <pc:sldChg chg="modSp mod">
        <pc:chgData name="James Moses" userId="67ed23cd-41db-474d-9a71-69318b12f5b8" providerId="ADAL" clId="{4CB91362-DDB0-43DA-88DE-BB8184D91136}" dt="2024-12-04T03:20:48.154" v="6"/>
        <pc:sldMkLst>
          <pc:docMk/>
          <pc:sldMk cId="3799986304" sldId="262"/>
        </pc:sldMkLst>
        <pc:spChg chg="mod">
          <ac:chgData name="James Moses" userId="67ed23cd-41db-474d-9a71-69318b12f5b8" providerId="ADAL" clId="{4CB91362-DDB0-43DA-88DE-BB8184D91136}" dt="2024-12-04T03:20:48.154" v="6"/>
          <ac:spMkLst>
            <pc:docMk/>
            <pc:sldMk cId="3799986304" sldId="262"/>
            <ac:spMk id="3" creationId="{E49B436A-544B-1D81-1F37-F2D705B09E7A}"/>
          </ac:spMkLst>
        </pc:spChg>
      </pc:sldChg>
      <pc:sldChg chg="addSp modSp">
        <pc:chgData name="James Moses" userId="67ed23cd-41db-474d-9a71-69318b12f5b8" providerId="ADAL" clId="{4CB91362-DDB0-43DA-88DE-BB8184D91136}" dt="2024-12-04T05:04:04.389" v="35"/>
        <pc:sldMkLst>
          <pc:docMk/>
          <pc:sldMk cId="1886771880" sldId="264"/>
        </pc:sldMkLst>
        <pc:picChg chg="add mod">
          <ac:chgData name="James Moses" userId="67ed23cd-41db-474d-9a71-69318b12f5b8" providerId="ADAL" clId="{4CB91362-DDB0-43DA-88DE-BB8184D91136}" dt="2024-12-04T05:04:04.389" v="35"/>
          <ac:picMkLst>
            <pc:docMk/>
            <pc:sldMk cId="1886771880" sldId="264"/>
            <ac:picMk id="2" creationId="{7C400D07-ECA8-7985-E01D-45AE049C68BA}"/>
          </ac:picMkLst>
        </pc:picChg>
      </pc:sldChg>
      <pc:sldChg chg="addSp modSp mod">
        <pc:chgData name="James Moses" userId="67ed23cd-41db-474d-9a71-69318b12f5b8" providerId="ADAL" clId="{4CB91362-DDB0-43DA-88DE-BB8184D91136}" dt="2024-12-04T04:49:10.067" v="34"/>
        <pc:sldMkLst>
          <pc:docMk/>
          <pc:sldMk cId="1456581490" sldId="265"/>
        </pc:sldMkLst>
        <pc:spChg chg="mod">
          <ac:chgData name="James Moses" userId="67ed23cd-41db-474d-9a71-69318b12f5b8" providerId="ADAL" clId="{4CB91362-DDB0-43DA-88DE-BB8184D91136}" dt="2024-12-04T03:23:50.831" v="10" actId="20577"/>
          <ac:spMkLst>
            <pc:docMk/>
            <pc:sldMk cId="1456581490" sldId="265"/>
            <ac:spMk id="3" creationId="{4016B643-5AB9-3CB8-3896-4120BD32AC58}"/>
          </ac:spMkLst>
        </pc:spChg>
        <pc:picChg chg="add mod">
          <ac:chgData name="James Moses" userId="67ed23cd-41db-474d-9a71-69318b12f5b8" providerId="ADAL" clId="{4CB91362-DDB0-43DA-88DE-BB8184D91136}" dt="2024-12-04T04:49:10.067" v="34"/>
          <ac:picMkLst>
            <pc:docMk/>
            <pc:sldMk cId="1456581490" sldId="265"/>
            <ac:picMk id="2" creationId="{A845435E-4391-BD28-072C-7B8628892A28}"/>
          </ac:picMkLst>
        </pc:picChg>
        <pc:picChg chg="add mod">
          <ac:chgData name="James Moses" userId="67ed23cd-41db-474d-9a71-69318b12f5b8" providerId="ADAL" clId="{4CB91362-DDB0-43DA-88DE-BB8184D91136}" dt="2024-12-04T04:49:10.067" v="34"/>
          <ac:picMkLst>
            <pc:docMk/>
            <pc:sldMk cId="1456581490" sldId="265"/>
            <ac:picMk id="4" creationId="{3C369994-D8A8-46F0-FE16-C2BE08FAC43F}"/>
          </ac:picMkLst>
        </pc:picChg>
      </pc:sldChg>
      <pc:sldChg chg="modSp mod">
        <pc:chgData name="James Moses" userId="67ed23cd-41db-474d-9a71-69318b12f5b8" providerId="ADAL" clId="{4CB91362-DDB0-43DA-88DE-BB8184D91136}" dt="2024-12-04T03:25:06.932" v="14" actId="20577"/>
        <pc:sldMkLst>
          <pc:docMk/>
          <pc:sldMk cId="2627991005" sldId="267"/>
        </pc:sldMkLst>
        <pc:spChg chg="mod">
          <ac:chgData name="James Moses" userId="67ed23cd-41db-474d-9a71-69318b12f5b8" providerId="ADAL" clId="{4CB91362-DDB0-43DA-88DE-BB8184D91136}" dt="2024-12-04T03:25:06.932" v="14" actId="20577"/>
          <ac:spMkLst>
            <pc:docMk/>
            <pc:sldMk cId="2627991005" sldId="267"/>
            <ac:spMk id="3" creationId="{7632D434-1424-C053-0521-6E48B8B8A332}"/>
          </ac:spMkLst>
        </pc:spChg>
      </pc:sldChg>
      <pc:sldChg chg="modSp mod">
        <pc:chgData name="James Moses" userId="67ed23cd-41db-474d-9a71-69318b12f5b8" providerId="ADAL" clId="{4CB91362-DDB0-43DA-88DE-BB8184D91136}" dt="2024-12-04T03:27:02.978" v="16"/>
        <pc:sldMkLst>
          <pc:docMk/>
          <pc:sldMk cId="538792170" sldId="269"/>
        </pc:sldMkLst>
        <pc:spChg chg="mod">
          <ac:chgData name="James Moses" userId="67ed23cd-41db-474d-9a71-69318b12f5b8" providerId="ADAL" clId="{4CB91362-DDB0-43DA-88DE-BB8184D91136}" dt="2024-12-04T03:27:02.978" v="16"/>
          <ac:spMkLst>
            <pc:docMk/>
            <pc:sldMk cId="538792170" sldId="269"/>
            <ac:spMk id="3" creationId="{C44AAD7C-11D4-14C3-4849-C1656B213697}"/>
          </ac:spMkLst>
        </pc:spChg>
      </pc:sldChg>
      <pc:sldChg chg="modSp mod">
        <pc:chgData name="James Moses" userId="67ed23cd-41db-474d-9a71-69318b12f5b8" providerId="ADAL" clId="{4CB91362-DDB0-43DA-88DE-BB8184D91136}" dt="2024-12-04T22:08:33.399" v="57"/>
        <pc:sldMkLst>
          <pc:docMk/>
          <pc:sldMk cId="3031963412" sldId="272"/>
        </pc:sldMkLst>
        <pc:spChg chg="mod">
          <ac:chgData name="James Moses" userId="67ed23cd-41db-474d-9a71-69318b12f5b8" providerId="ADAL" clId="{4CB91362-DDB0-43DA-88DE-BB8184D91136}" dt="2024-12-04T22:08:33.399" v="57"/>
          <ac:spMkLst>
            <pc:docMk/>
            <pc:sldMk cId="3031963412" sldId="272"/>
            <ac:spMk id="3" creationId="{00FF8D30-C730-8E09-BF1B-6500DCF80862}"/>
          </ac:spMkLst>
        </pc:spChg>
        <pc:picChg chg="mod">
          <ac:chgData name="James Moses" userId="67ed23cd-41db-474d-9a71-69318b12f5b8" providerId="ADAL" clId="{4CB91362-DDB0-43DA-88DE-BB8184D91136}" dt="2024-12-04T06:14:25.141" v="46" actId="14826"/>
          <ac:picMkLst>
            <pc:docMk/>
            <pc:sldMk cId="3031963412" sldId="272"/>
            <ac:picMk id="5" creationId="{D0C461B2-7E82-2D34-648B-4E2C93ABDC39}"/>
          </ac:picMkLst>
        </pc:picChg>
      </pc:sldChg>
      <pc:sldChg chg="modSp mod">
        <pc:chgData name="James Moses" userId="67ed23cd-41db-474d-9a71-69318b12f5b8" providerId="ADAL" clId="{4CB91362-DDB0-43DA-88DE-BB8184D91136}" dt="2024-12-04T04:17:33.311" v="19"/>
        <pc:sldMkLst>
          <pc:docMk/>
          <pc:sldMk cId="3221195134" sldId="283"/>
        </pc:sldMkLst>
        <pc:spChg chg="mod">
          <ac:chgData name="James Moses" userId="67ed23cd-41db-474d-9a71-69318b12f5b8" providerId="ADAL" clId="{4CB91362-DDB0-43DA-88DE-BB8184D91136}" dt="2024-12-04T04:17:33.311" v="19"/>
          <ac:spMkLst>
            <pc:docMk/>
            <pc:sldMk cId="3221195134" sldId="283"/>
            <ac:spMk id="3" creationId="{689CE769-8AA4-0201-9107-EE9A478898AA}"/>
          </ac:spMkLst>
        </pc:spChg>
      </pc:sldChg>
      <pc:sldChg chg="modSp mod">
        <pc:chgData name="James Moses" userId="67ed23cd-41db-474d-9a71-69318b12f5b8" providerId="ADAL" clId="{4CB91362-DDB0-43DA-88DE-BB8184D91136}" dt="2024-12-04T03:30:09.490" v="18" actId="20577"/>
        <pc:sldMkLst>
          <pc:docMk/>
          <pc:sldMk cId="996388938" sldId="287"/>
        </pc:sldMkLst>
        <pc:spChg chg="mod">
          <ac:chgData name="James Moses" userId="67ed23cd-41db-474d-9a71-69318b12f5b8" providerId="ADAL" clId="{4CB91362-DDB0-43DA-88DE-BB8184D91136}" dt="2024-12-04T03:30:09.490" v="18" actId="20577"/>
          <ac:spMkLst>
            <pc:docMk/>
            <pc:sldMk cId="996388938" sldId="287"/>
            <ac:spMk id="3" creationId="{17BACB30-BD77-4C41-1C88-6F95E0E0A51D}"/>
          </ac:spMkLst>
        </pc:spChg>
      </pc:sldChg>
    </pc:docChg>
  </pc:docChgLst>
  <pc:docChgLst>
    <pc:chgData name="Javier Munoz Cerrudo" userId="ffc2f662-9cc7-4dd3-a9ba-f0f77dd5f90d" providerId="ADAL" clId="{7A57FEB5-E6A9-7142-91BB-3D1ECB86D63E}"/>
    <pc:docChg chg="undo custSel addSld delSld modSld">
      <pc:chgData name="Javier Munoz Cerrudo" userId="ffc2f662-9cc7-4dd3-a9ba-f0f77dd5f90d" providerId="ADAL" clId="{7A57FEB5-E6A9-7142-91BB-3D1ECB86D63E}" dt="2024-10-23T22:04:19.038" v="186" actId="18131"/>
      <pc:docMkLst>
        <pc:docMk/>
      </pc:docMkLst>
      <pc:sldChg chg="addSp delSp modSp new mod">
        <pc:chgData name="Javier Munoz Cerrudo" userId="ffc2f662-9cc7-4dd3-a9ba-f0f77dd5f90d" providerId="ADAL" clId="{7A57FEB5-E6A9-7142-91BB-3D1ECB86D63E}" dt="2024-10-23T21:19:53.069" v="9" actId="20577"/>
        <pc:sldMkLst>
          <pc:docMk/>
          <pc:sldMk cId="2491383379" sldId="266"/>
        </pc:sldMkLst>
        <pc:spChg chg="del mod">
          <ac:chgData name="Javier Munoz Cerrudo" userId="ffc2f662-9cc7-4dd3-a9ba-f0f77dd5f90d" providerId="ADAL" clId="{7A57FEB5-E6A9-7142-91BB-3D1ECB86D63E}" dt="2024-10-23T21:19:34.442" v="3" actId="931"/>
          <ac:spMkLst>
            <pc:docMk/>
            <pc:sldMk cId="2491383379" sldId="266"/>
            <ac:spMk id="2" creationId="{DC870A92-1651-4475-28E1-A997DBBE28C4}"/>
          </ac:spMkLst>
        </pc:spChg>
        <pc:spChg chg="mod">
          <ac:chgData name="Javier Munoz Cerrudo" userId="ffc2f662-9cc7-4dd3-a9ba-f0f77dd5f90d" providerId="ADAL" clId="{7A57FEB5-E6A9-7142-91BB-3D1ECB86D63E}" dt="2024-10-23T21:19:53.069" v="9" actId="20577"/>
          <ac:spMkLst>
            <pc:docMk/>
            <pc:sldMk cId="2491383379" sldId="266"/>
            <ac:spMk id="3" creationId="{CC01EC13-7245-335C-EF08-691A825734E2}"/>
          </ac:spMkLst>
        </pc:spChg>
        <pc:picChg chg="add mod modCrop">
          <ac:chgData name="Javier Munoz Cerrudo" userId="ffc2f662-9cc7-4dd3-a9ba-f0f77dd5f90d" providerId="ADAL" clId="{7A57FEB5-E6A9-7142-91BB-3D1ECB86D63E}" dt="2024-10-23T21:19:40.087" v="6" actId="18131"/>
          <ac:picMkLst>
            <pc:docMk/>
            <pc:sldMk cId="2491383379" sldId="266"/>
            <ac:picMk id="5" creationId="{72A73603-F774-540C-D9FB-CA8CA3198F49}"/>
          </ac:picMkLst>
        </pc:picChg>
      </pc:sldChg>
      <pc:sldChg chg="addSp delSp modSp new mod">
        <pc:chgData name="Javier Munoz Cerrudo" userId="ffc2f662-9cc7-4dd3-a9ba-f0f77dd5f90d" providerId="ADAL" clId="{7A57FEB5-E6A9-7142-91BB-3D1ECB86D63E}" dt="2024-10-23T21:20:47.984" v="16" actId="20577"/>
        <pc:sldMkLst>
          <pc:docMk/>
          <pc:sldMk cId="2627991005" sldId="267"/>
        </pc:sldMkLst>
        <pc:spChg chg="del">
          <ac:chgData name="Javier Munoz Cerrudo" userId="ffc2f662-9cc7-4dd3-a9ba-f0f77dd5f90d" providerId="ADAL" clId="{7A57FEB5-E6A9-7142-91BB-3D1ECB86D63E}" dt="2024-10-23T21:20:33.392" v="11" actId="931"/>
          <ac:spMkLst>
            <pc:docMk/>
            <pc:sldMk cId="2627991005" sldId="267"/>
            <ac:spMk id="2" creationId="{334400FE-F982-1115-186F-2AA8EA8028B9}"/>
          </ac:spMkLst>
        </pc:spChg>
        <pc:spChg chg="mod">
          <ac:chgData name="Javier Munoz Cerrudo" userId="ffc2f662-9cc7-4dd3-a9ba-f0f77dd5f90d" providerId="ADAL" clId="{7A57FEB5-E6A9-7142-91BB-3D1ECB86D63E}" dt="2024-10-23T21:20:47.984" v="16" actId="20577"/>
          <ac:spMkLst>
            <pc:docMk/>
            <pc:sldMk cId="2627991005" sldId="267"/>
            <ac:spMk id="3" creationId="{7632D434-1424-C053-0521-6E48B8B8A332}"/>
          </ac:spMkLst>
        </pc:spChg>
        <pc:picChg chg="add mod modCrop">
          <ac:chgData name="Javier Munoz Cerrudo" userId="ffc2f662-9cc7-4dd3-a9ba-f0f77dd5f90d" providerId="ADAL" clId="{7A57FEB5-E6A9-7142-91BB-3D1ECB86D63E}" dt="2024-10-23T21:20:39.362" v="14" actId="18131"/>
          <ac:picMkLst>
            <pc:docMk/>
            <pc:sldMk cId="2627991005" sldId="267"/>
            <ac:picMk id="5" creationId="{F3FDEFF4-C394-EB05-55A4-13F2E3CE3695}"/>
          </ac:picMkLst>
        </pc:picChg>
      </pc:sldChg>
      <pc:sldChg chg="addSp delSp modSp new mod">
        <pc:chgData name="Javier Munoz Cerrudo" userId="ffc2f662-9cc7-4dd3-a9ba-f0f77dd5f90d" providerId="ADAL" clId="{7A57FEB5-E6A9-7142-91BB-3D1ECB86D63E}" dt="2024-10-23T21:43:00.083" v="22"/>
        <pc:sldMkLst>
          <pc:docMk/>
          <pc:sldMk cId="1192561083" sldId="268"/>
        </pc:sldMkLst>
        <pc:spChg chg="del">
          <ac:chgData name="Javier Munoz Cerrudo" userId="ffc2f662-9cc7-4dd3-a9ba-f0f77dd5f90d" providerId="ADAL" clId="{7A57FEB5-E6A9-7142-91BB-3D1ECB86D63E}" dt="2024-10-23T21:40:32.770" v="18" actId="931"/>
          <ac:spMkLst>
            <pc:docMk/>
            <pc:sldMk cId="1192561083" sldId="268"/>
            <ac:spMk id="2" creationId="{FF75AB1F-E914-D182-6CA4-4C4654EA586A}"/>
          </ac:spMkLst>
        </pc:spChg>
        <pc:spChg chg="mod">
          <ac:chgData name="Javier Munoz Cerrudo" userId="ffc2f662-9cc7-4dd3-a9ba-f0f77dd5f90d" providerId="ADAL" clId="{7A57FEB5-E6A9-7142-91BB-3D1ECB86D63E}" dt="2024-10-23T21:43:00.083" v="22"/>
          <ac:spMkLst>
            <pc:docMk/>
            <pc:sldMk cId="1192561083" sldId="268"/>
            <ac:spMk id="3" creationId="{141449DC-5011-182A-2E8F-903DC630DC84}"/>
          </ac:spMkLst>
        </pc:spChg>
        <pc:picChg chg="add mod modCrop">
          <ac:chgData name="Javier Munoz Cerrudo" userId="ffc2f662-9cc7-4dd3-a9ba-f0f77dd5f90d" providerId="ADAL" clId="{7A57FEB5-E6A9-7142-91BB-3D1ECB86D63E}" dt="2024-10-23T21:40:37.485" v="21" actId="18131"/>
          <ac:picMkLst>
            <pc:docMk/>
            <pc:sldMk cId="1192561083" sldId="268"/>
            <ac:picMk id="5" creationId="{AE2E6274-ED03-1DF4-6773-BCD95EE323C5}"/>
          </ac:picMkLst>
        </pc:picChg>
      </pc:sldChg>
      <pc:sldChg chg="addSp delSp modSp new mod">
        <pc:chgData name="Javier Munoz Cerrudo" userId="ffc2f662-9cc7-4dd3-a9ba-f0f77dd5f90d" providerId="ADAL" clId="{7A57FEB5-E6A9-7142-91BB-3D1ECB86D63E}" dt="2024-10-23T21:46:14.384" v="32" actId="20577"/>
        <pc:sldMkLst>
          <pc:docMk/>
          <pc:sldMk cId="538792170" sldId="269"/>
        </pc:sldMkLst>
        <pc:spChg chg="del">
          <ac:chgData name="Javier Munoz Cerrudo" userId="ffc2f662-9cc7-4dd3-a9ba-f0f77dd5f90d" providerId="ADAL" clId="{7A57FEB5-E6A9-7142-91BB-3D1ECB86D63E}" dt="2024-10-23T21:43:15.993" v="24" actId="931"/>
          <ac:spMkLst>
            <pc:docMk/>
            <pc:sldMk cId="538792170" sldId="269"/>
            <ac:spMk id="2" creationId="{0AD04E5C-9293-67D3-6EE0-81786108E01D}"/>
          </ac:spMkLst>
        </pc:spChg>
        <pc:spChg chg="mod">
          <ac:chgData name="Javier Munoz Cerrudo" userId="ffc2f662-9cc7-4dd3-a9ba-f0f77dd5f90d" providerId="ADAL" clId="{7A57FEB5-E6A9-7142-91BB-3D1ECB86D63E}" dt="2024-10-23T21:46:14.384" v="32" actId="20577"/>
          <ac:spMkLst>
            <pc:docMk/>
            <pc:sldMk cId="538792170" sldId="269"/>
            <ac:spMk id="3" creationId="{C44AAD7C-11D4-14C3-4849-C1656B213697}"/>
          </ac:spMkLst>
        </pc:spChg>
        <pc:picChg chg="add mod modCrop">
          <ac:chgData name="Javier Munoz Cerrudo" userId="ffc2f662-9cc7-4dd3-a9ba-f0f77dd5f90d" providerId="ADAL" clId="{7A57FEB5-E6A9-7142-91BB-3D1ECB86D63E}" dt="2024-10-23T21:43:20.040" v="27" actId="18131"/>
          <ac:picMkLst>
            <pc:docMk/>
            <pc:sldMk cId="538792170" sldId="269"/>
            <ac:picMk id="5" creationId="{F3E4BD43-0F69-A7F8-0389-23A6FB2F687F}"/>
          </ac:picMkLst>
        </pc:picChg>
      </pc:sldChg>
      <pc:sldChg chg="addSp delSp modSp new mod">
        <pc:chgData name="Javier Munoz Cerrudo" userId="ffc2f662-9cc7-4dd3-a9ba-f0f77dd5f90d" providerId="ADAL" clId="{7A57FEB5-E6A9-7142-91BB-3D1ECB86D63E}" dt="2024-10-23T21:46:50.053" v="42" actId="20577"/>
        <pc:sldMkLst>
          <pc:docMk/>
          <pc:sldMk cId="2465677909" sldId="270"/>
        </pc:sldMkLst>
        <pc:spChg chg="del">
          <ac:chgData name="Javier Munoz Cerrudo" userId="ffc2f662-9cc7-4dd3-a9ba-f0f77dd5f90d" providerId="ADAL" clId="{7A57FEB5-E6A9-7142-91BB-3D1ECB86D63E}" dt="2024-10-23T21:46:32.144" v="34" actId="931"/>
          <ac:spMkLst>
            <pc:docMk/>
            <pc:sldMk cId="2465677909" sldId="270"/>
            <ac:spMk id="2" creationId="{C035BC41-2E9C-D18F-07E5-49C10459CE1B}"/>
          </ac:spMkLst>
        </pc:spChg>
        <pc:spChg chg="mod">
          <ac:chgData name="Javier Munoz Cerrudo" userId="ffc2f662-9cc7-4dd3-a9ba-f0f77dd5f90d" providerId="ADAL" clId="{7A57FEB5-E6A9-7142-91BB-3D1ECB86D63E}" dt="2024-10-23T21:46:50.053" v="42" actId="20577"/>
          <ac:spMkLst>
            <pc:docMk/>
            <pc:sldMk cId="2465677909" sldId="270"/>
            <ac:spMk id="3" creationId="{BE3D4F17-0F73-1A22-238D-C7D6FFE44E08}"/>
          </ac:spMkLst>
        </pc:spChg>
        <pc:picChg chg="add mod modCrop">
          <ac:chgData name="Javier Munoz Cerrudo" userId="ffc2f662-9cc7-4dd3-a9ba-f0f77dd5f90d" providerId="ADAL" clId="{7A57FEB5-E6A9-7142-91BB-3D1ECB86D63E}" dt="2024-10-23T21:46:36.062" v="37" actId="18131"/>
          <ac:picMkLst>
            <pc:docMk/>
            <pc:sldMk cId="2465677909" sldId="270"/>
            <ac:picMk id="5" creationId="{6BCACFFC-4CBF-02D8-DF1A-415935EC63D6}"/>
          </ac:picMkLst>
        </pc:picChg>
      </pc:sldChg>
      <pc:sldChg chg="addSp delSp modSp new mod">
        <pc:chgData name="Javier Munoz Cerrudo" userId="ffc2f662-9cc7-4dd3-a9ba-f0f77dd5f90d" providerId="ADAL" clId="{7A57FEB5-E6A9-7142-91BB-3D1ECB86D63E}" dt="2024-10-23T21:52:57.634" v="77" actId="26606"/>
        <pc:sldMkLst>
          <pc:docMk/>
          <pc:sldMk cId="791036352" sldId="271"/>
        </pc:sldMkLst>
        <pc:spChg chg="del">
          <ac:chgData name="Javier Munoz Cerrudo" userId="ffc2f662-9cc7-4dd3-a9ba-f0f77dd5f90d" providerId="ADAL" clId="{7A57FEB5-E6A9-7142-91BB-3D1ECB86D63E}" dt="2024-10-23T21:52:31.440" v="72" actId="931"/>
          <ac:spMkLst>
            <pc:docMk/>
            <pc:sldMk cId="791036352" sldId="271"/>
            <ac:spMk id="2" creationId="{240B6487-DCC3-1BB9-1F9F-65564E14920C}"/>
          </ac:spMkLst>
        </pc:spChg>
        <pc:spChg chg="add del mod">
          <ac:chgData name="Javier Munoz Cerrudo" userId="ffc2f662-9cc7-4dd3-a9ba-f0f77dd5f90d" providerId="ADAL" clId="{7A57FEB5-E6A9-7142-91BB-3D1ECB86D63E}" dt="2024-10-23T21:52:57.634" v="77" actId="26606"/>
          <ac:spMkLst>
            <pc:docMk/>
            <pc:sldMk cId="791036352" sldId="271"/>
            <ac:spMk id="3" creationId="{7EC3484F-C82E-F02C-63B6-80286C00E77E}"/>
          </ac:spMkLst>
        </pc:spChg>
        <pc:graphicFrameChg chg="add del">
          <ac:chgData name="Javier Munoz Cerrudo" userId="ffc2f662-9cc7-4dd3-a9ba-f0f77dd5f90d" providerId="ADAL" clId="{7A57FEB5-E6A9-7142-91BB-3D1ECB86D63E}" dt="2024-10-23T21:52:57.634" v="77" actId="26606"/>
          <ac:graphicFrameMkLst>
            <pc:docMk/>
            <pc:sldMk cId="791036352" sldId="271"/>
            <ac:graphicFrameMk id="7" creationId="{2FCF6C21-AB01-F70A-067E-0B3E2BC0EF59}"/>
          </ac:graphicFrameMkLst>
        </pc:graphicFrameChg>
        <pc:picChg chg="add mod modCrop">
          <ac:chgData name="Javier Munoz Cerrudo" userId="ffc2f662-9cc7-4dd3-a9ba-f0f77dd5f90d" providerId="ADAL" clId="{7A57FEB5-E6A9-7142-91BB-3D1ECB86D63E}" dt="2024-10-23T21:52:35.944" v="75" actId="18131"/>
          <ac:picMkLst>
            <pc:docMk/>
            <pc:sldMk cId="791036352" sldId="271"/>
            <ac:picMk id="5" creationId="{5DEE8F19-13C1-E2E9-DCCB-F159093116B4}"/>
          </ac:picMkLst>
        </pc:picChg>
      </pc:sldChg>
      <pc:sldChg chg="addSp delSp modSp new mod">
        <pc:chgData name="Javier Munoz Cerrudo" userId="ffc2f662-9cc7-4dd3-a9ba-f0f77dd5f90d" providerId="ADAL" clId="{7A57FEB5-E6A9-7142-91BB-3D1ECB86D63E}" dt="2024-10-23T21:53:40.422" v="84" actId="18131"/>
        <pc:sldMkLst>
          <pc:docMk/>
          <pc:sldMk cId="3031963412" sldId="272"/>
        </pc:sldMkLst>
        <pc:spChg chg="del">
          <ac:chgData name="Javier Munoz Cerrudo" userId="ffc2f662-9cc7-4dd3-a9ba-f0f77dd5f90d" providerId="ADAL" clId="{7A57FEB5-E6A9-7142-91BB-3D1ECB86D63E}" dt="2024-10-23T21:53:35.557" v="81" actId="931"/>
          <ac:spMkLst>
            <pc:docMk/>
            <pc:sldMk cId="3031963412" sldId="272"/>
            <ac:spMk id="2" creationId="{C285D272-1C53-A5D8-3579-B9BCD18E8D19}"/>
          </ac:spMkLst>
        </pc:spChg>
        <pc:spChg chg="mod">
          <ac:chgData name="Javier Munoz Cerrudo" userId="ffc2f662-9cc7-4dd3-a9ba-f0f77dd5f90d" providerId="ADAL" clId="{7A57FEB5-E6A9-7142-91BB-3D1ECB86D63E}" dt="2024-10-23T21:53:22.140" v="80" actId="20577"/>
          <ac:spMkLst>
            <pc:docMk/>
            <pc:sldMk cId="3031963412" sldId="272"/>
            <ac:spMk id="3" creationId="{00FF8D30-C730-8E09-BF1B-6500DCF80862}"/>
          </ac:spMkLst>
        </pc:spChg>
        <pc:picChg chg="add mod modCrop">
          <ac:chgData name="Javier Munoz Cerrudo" userId="ffc2f662-9cc7-4dd3-a9ba-f0f77dd5f90d" providerId="ADAL" clId="{7A57FEB5-E6A9-7142-91BB-3D1ECB86D63E}" dt="2024-10-23T21:53:40.422" v="84" actId="18131"/>
          <ac:picMkLst>
            <pc:docMk/>
            <pc:sldMk cId="3031963412" sldId="272"/>
            <ac:picMk id="5" creationId="{D0C461B2-7E82-2D34-648B-4E2C93ABDC39}"/>
          </ac:picMkLst>
        </pc:picChg>
      </pc:sldChg>
      <pc:sldChg chg="addSp delSp modSp new mod">
        <pc:chgData name="Javier Munoz Cerrudo" userId="ffc2f662-9cc7-4dd3-a9ba-f0f77dd5f90d" providerId="ADAL" clId="{7A57FEB5-E6A9-7142-91BB-3D1ECB86D63E}" dt="2024-10-23T21:56:09.582" v="93" actId="20577"/>
        <pc:sldMkLst>
          <pc:docMk/>
          <pc:sldMk cId="799032416" sldId="273"/>
        </pc:sldMkLst>
        <pc:spChg chg="del">
          <ac:chgData name="Javier Munoz Cerrudo" userId="ffc2f662-9cc7-4dd3-a9ba-f0f77dd5f90d" providerId="ADAL" clId="{7A57FEB5-E6A9-7142-91BB-3D1ECB86D63E}" dt="2024-10-23T21:55:53.842" v="86" actId="931"/>
          <ac:spMkLst>
            <pc:docMk/>
            <pc:sldMk cId="799032416" sldId="273"/>
            <ac:spMk id="2" creationId="{375AE8B2-C3A1-877D-6336-9313AE682306}"/>
          </ac:spMkLst>
        </pc:spChg>
        <pc:spChg chg="mod">
          <ac:chgData name="Javier Munoz Cerrudo" userId="ffc2f662-9cc7-4dd3-a9ba-f0f77dd5f90d" providerId="ADAL" clId="{7A57FEB5-E6A9-7142-91BB-3D1ECB86D63E}" dt="2024-10-23T21:56:09.582" v="93" actId="20577"/>
          <ac:spMkLst>
            <pc:docMk/>
            <pc:sldMk cId="799032416" sldId="273"/>
            <ac:spMk id="3" creationId="{75927482-608C-A6AD-12B0-EE273296FCAF}"/>
          </ac:spMkLst>
        </pc:spChg>
        <pc:picChg chg="add mod modCrop">
          <ac:chgData name="Javier Munoz Cerrudo" userId="ffc2f662-9cc7-4dd3-a9ba-f0f77dd5f90d" providerId="ADAL" clId="{7A57FEB5-E6A9-7142-91BB-3D1ECB86D63E}" dt="2024-10-23T21:56:00.208" v="91" actId="18131"/>
          <ac:picMkLst>
            <pc:docMk/>
            <pc:sldMk cId="799032416" sldId="273"/>
            <ac:picMk id="5" creationId="{CA8DC954-68AD-107F-B2E3-E88F622F98A3}"/>
          </ac:picMkLst>
        </pc:picChg>
      </pc:sldChg>
      <pc:sldChg chg="addSp delSp modSp new mod">
        <pc:chgData name="Javier Munoz Cerrudo" userId="ffc2f662-9cc7-4dd3-a9ba-f0f77dd5f90d" providerId="ADAL" clId="{7A57FEB5-E6A9-7142-91BB-3D1ECB86D63E}" dt="2024-10-23T21:56:50.506" v="102" actId="18131"/>
        <pc:sldMkLst>
          <pc:docMk/>
          <pc:sldMk cId="3658828582" sldId="274"/>
        </pc:sldMkLst>
        <pc:spChg chg="del">
          <ac:chgData name="Javier Munoz Cerrudo" userId="ffc2f662-9cc7-4dd3-a9ba-f0f77dd5f90d" providerId="ADAL" clId="{7A57FEB5-E6A9-7142-91BB-3D1ECB86D63E}" dt="2024-10-23T21:56:47.086" v="99" actId="931"/>
          <ac:spMkLst>
            <pc:docMk/>
            <pc:sldMk cId="3658828582" sldId="274"/>
            <ac:spMk id="2" creationId="{31617E37-298A-D5FE-BA11-7D9CE74F906F}"/>
          </ac:spMkLst>
        </pc:spChg>
        <pc:spChg chg="mod">
          <ac:chgData name="Javier Munoz Cerrudo" userId="ffc2f662-9cc7-4dd3-a9ba-f0f77dd5f90d" providerId="ADAL" clId="{7A57FEB5-E6A9-7142-91BB-3D1ECB86D63E}" dt="2024-10-23T21:56:40.785" v="98" actId="20577"/>
          <ac:spMkLst>
            <pc:docMk/>
            <pc:sldMk cId="3658828582" sldId="274"/>
            <ac:spMk id="3" creationId="{26A856FA-C769-CD05-C15F-7025D1C32F8D}"/>
          </ac:spMkLst>
        </pc:spChg>
        <pc:picChg chg="add mod modCrop">
          <ac:chgData name="Javier Munoz Cerrudo" userId="ffc2f662-9cc7-4dd3-a9ba-f0f77dd5f90d" providerId="ADAL" clId="{7A57FEB5-E6A9-7142-91BB-3D1ECB86D63E}" dt="2024-10-23T21:56:50.506" v="102" actId="18131"/>
          <ac:picMkLst>
            <pc:docMk/>
            <pc:sldMk cId="3658828582" sldId="274"/>
            <ac:picMk id="5" creationId="{D737B3DE-46B6-1FA8-E2D3-DE9A97566F0F}"/>
          </ac:picMkLst>
        </pc:picChg>
      </pc:sldChg>
      <pc:sldChg chg="addSp delSp modSp new mod">
        <pc:chgData name="Javier Munoz Cerrudo" userId="ffc2f662-9cc7-4dd3-a9ba-f0f77dd5f90d" providerId="ADAL" clId="{7A57FEB5-E6A9-7142-91BB-3D1ECB86D63E}" dt="2024-10-23T21:57:16.918" v="109" actId="18131"/>
        <pc:sldMkLst>
          <pc:docMk/>
          <pc:sldMk cId="1506038236" sldId="275"/>
        </pc:sldMkLst>
        <pc:spChg chg="del">
          <ac:chgData name="Javier Munoz Cerrudo" userId="ffc2f662-9cc7-4dd3-a9ba-f0f77dd5f90d" providerId="ADAL" clId="{7A57FEB5-E6A9-7142-91BB-3D1ECB86D63E}" dt="2024-10-23T21:57:13.366" v="106" actId="931"/>
          <ac:spMkLst>
            <pc:docMk/>
            <pc:sldMk cId="1506038236" sldId="275"/>
            <ac:spMk id="2" creationId="{F33B2C98-EBB2-C120-9104-D15535181056}"/>
          </ac:spMkLst>
        </pc:spChg>
        <pc:spChg chg="mod">
          <ac:chgData name="Javier Munoz Cerrudo" userId="ffc2f662-9cc7-4dd3-a9ba-f0f77dd5f90d" providerId="ADAL" clId="{7A57FEB5-E6A9-7142-91BB-3D1ECB86D63E}" dt="2024-10-23T21:57:04.678" v="105" actId="20577"/>
          <ac:spMkLst>
            <pc:docMk/>
            <pc:sldMk cId="1506038236" sldId="275"/>
            <ac:spMk id="3" creationId="{85DD7125-ED5A-AB2C-7BA1-036FF5AE33C6}"/>
          </ac:spMkLst>
        </pc:spChg>
        <pc:picChg chg="add mod modCrop">
          <ac:chgData name="Javier Munoz Cerrudo" userId="ffc2f662-9cc7-4dd3-a9ba-f0f77dd5f90d" providerId="ADAL" clId="{7A57FEB5-E6A9-7142-91BB-3D1ECB86D63E}" dt="2024-10-23T21:57:16.918" v="109" actId="18131"/>
          <ac:picMkLst>
            <pc:docMk/>
            <pc:sldMk cId="1506038236" sldId="275"/>
            <ac:picMk id="5" creationId="{3F5F2617-0FF8-4FD4-DD9B-B80289F9F3E2}"/>
          </ac:picMkLst>
        </pc:picChg>
      </pc:sldChg>
      <pc:sldChg chg="addSp delSp modSp new mod">
        <pc:chgData name="Javier Munoz Cerrudo" userId="ffc2f662-9cc7-4dd3-a9ba-f0f77dd5f90d" providerId="ADAL" clId="{7A57FEB5-E6A9-7142-91BB-3D1ECB86D63E}" dt="2024-10-23T22:00:15.616" v="116" actId="20577"/>
        <pc:sldMkLst>
          <pc:docMk/>
          <pc:sldMk cId="1959104129" sldId="276"/>
        </pc:sldMkLst>
        <pc:spChg chg="del">
          <ac:chgData name="Javier Munoz Cerrudo" userId="ffc2f662-9cc7-4dd3-a9ba-f0f77dd5f90d" providerId="ADAL" clId="{7A57FEB5-E6A9-7142-91BB-3D1ECB86D63E}" dt="2024-10-23T22:00:02.213" v="111" actId="931"/>
          <ac:spMkLst>
            <pc:docMk/>
            <pc:sldMk cId="1959104129" sldId="276"/>
            <ac:spMk id="2" creationId="{D4CD7B9D-93DB-197B-CBFC-09514EF11078}"/>
          </ac:spMkLst>
        </pc:spChg>
        <pc:spChg chg="mod">
          <ac:chgData name="Javier Munoz Cerrudo" userId="ffc2f662-9cc7-4dd3-a9ba-f0f77dd5f90d" providerId="ADAL" clId="{7A57FEB5-E6A9-7142-91BB-3D1ECB86D63E}" dt="2024-10-23T22:00:15.616" v="116" actId="20577"/>
          <ac:spMkLst>
            <pc:docMk/>
            <pc:sldMk cId="1959104129" sldId="276"/>
            <ac:spMk id="3" creationId="{27AE80A1-6D73-4A80-1DFC-A5C7542FACEF}"/>
          </ac:spMkLst>
        </pc:spChg>
        <pc:picChg chg="add mod modCrop">
          <ac:chgData name="Javier Munoz Cerrudo" userId="ffc2f662-9cc7-4dd3-a9ba-f0f77dd5f90d" providerId="ADAL" clId="{7A57FEB5-E6A9-7142-91BB-3D1ECB86D63E}" dt="2024-10-23T22:00:05.655" v="114" actId="18131"/>
          <ac:picMkLst>
            <pc:docMk/>
            <pc:sldMk cId="1959104129" sldId="276"/>
            <ac:picMk id="5" creationId="{28B3042E-4E84-CC41-5E09-3DA4A436C418}"/>
          </ac:picMkLst>
        </pc:picChg>
      </pc:sldChg>
      <pc:sldChg chg="addSp delSp modSp new mod">
        <pc:chgData name="Javier Munoz Cerrudo" userId="ffc2f662-9cc7-4dd3-a9ba-f0f77dd5f90d" providerId="ADAL" clId="{7A57FEB5-E6A9-7142-91BB-3D1ECB86D63E}" dt="2024-10-23T22:00:47.619" v="125" actId="18131"/>
        <pc:sldMkLst>
          <pc:docMk/>
          <pc:sldMk cId="3977635840" sldId="277"/>
        </pc:sldMkLst>
        <pc:spChg chg="del">
          <ac:chgData name="Javier Munoz Cerrudo" userId="ffc2f662-9cc7-4dd3-a9ba-f0f77dd5f90d" providerId="ADAL" clId="{7A57FEB5-E6A9-7142-91BB-3D1ECB86D63E}" dt="2024-10-23T22:00:43.073" v="122" actId="931"/>
          <ac:spMkLst>
            <pc:docMk/>
            <pc:sldMk cId="3977635840" sldId="277"/>
            <ac:spMk id="2" creationId="{18C480F7-6B97-F537-4B8F-034C53BB924F}"/>
          </ac:spMkLst>
        </pc:spChg>
        <pc:spChg chg="mod">
          <ac:chgData name="Javier Munoz Cerrudo" userId="ffc2f662-9cc7-4dd3-a9ba-f0f77dd5f90d" providerId="ADAL" clId="{7A57FEB5-E6A9-7142-91BB-3D1ECB86D63E}" dt="2024-10-23T22:00:34.664" v="121" actId="20577"/>
          <ac:spMkLst>
            <pc:docMk/>
            <pc:sldMk cId="3977635840" sldId="277"/>
            <ac:spMk id="3" creationId="{AC9B78B6-F222-F855-743F-A244C1C54797}"/>
          </ac:spMkLst>
        </pc:spChg>
        <pc:picChg chg="add mod modCrop">
          <ac:chgData name="Javier Munoz Cerrudo" userId="ffc2f662-9cc7-4dd3-a9ba-f0f77dd5f90d" providerId="ADAL" clId="{7A57FEB5-E6A9-7142-91BB-3D1ECB86D63E}" dt="2024-10-23T22:00:47.619" v="125" actId="18131"/>
          <ac:picMkLst>
            <pc:docMk/>
            <pc:sldMk cId="3977635840" sldId="277"/>
            <ac:picMk id="5" creationId="{822B5970-E3BD-4452-CE2F-D2C01FA2CBED}"/>
          </ac:picMkLst>
        </pc:picChg>
      </pc:sldChg>
      <pc:sldChg chg="addSp delSp modSp new mod">
        <pc:chgData name="Javier Munoz Cerrudo" userId="ffc2f662-9cc7-4dd3-a9ba-f0f77dd5f90d" providerId="ADAL" clId="{7A57FEB5-E6A9-7142-91BB-3D1ECB86D63E}" dt="2024-10-23T22:01:22.007" v="132" actId="20577"/>
        <pc:sldMkLst>
          <pc:docMk/>
          <pc:sldMk cId="2135590927" sldId="278"/>
        </pc:sldMkLst>
        <pc:spChg chg="del">
          <ac:chgData name="Javier Munoz Cerrudo" userId="ffc2f662-9cc7-4dd3-a9ba-f0f77dd5f90d" providerId="ADAL" clId="{7A57FEB5-E6A9-7142-91BB-3D1ECB86D63E}" dt="2024-10-23T22:01:10.549" v="127" actId="931"/>
          <ac:spMkLst>
            <pc:docMk/>
            <pc:sldMk cId="2135590927" sldId="278"/>
            <ac:spMk id="2" creationId="{6E3EBFB5-AFC1-7AC7-51B3-EA3B7C3B80A7}"/>
          </ac:spMkLst>
        </pc:spChg>
        <pc:spChg chg="mod">
          <ac:chgData name="Javier Munoz Cerrudo" userId="ffc2f662-9cc7-4dd3-a9ba-f0f77dd5f90d" providerId="ADAL" clId="{7A57FEB5-E6A9-7142-91BB-3D1ECB86D63E}" dt="2024-10-23T22:01:22.007" v="132" actId="20577"/>
          <ac:spMkLst>
            <pc:docMk/>
            <pc:sldMk cId="2135590927" sldId="278"/>
            <ac:spMk id="3" creationId="{779446F8-9595-6545-0ED4-A3894C4B909B}"/>
          </ac:spMkLst>
        </pc:spChg>
        <pc:picChg chg="add mod modCrop">
          <ac:chgData name="Javier Munoz Cerrudo" userId="ffc2f662-9cc7-4dd3-a9ba-f0f77dd5f90d" providerId="ADAL" clId="{7A57FEB5-E6A9-7142-91BB-3D1ECB86D63E}" dt="2024-10-23T22:01:13.596" v="130" actId="18131"/>
          <ac:picMkLst>
            <pc:docMk/>
            <pc:sldMk cId="2135590927" sldId="278"/>
            <ac:picMk id="5" creationId="{93A958BE-2AE8-556A-D798-4DB6D56A8303}"/>
          </ac:picMkLst>
        </pc:picChg>
      </pc:sldChg>
      <pc:sldChg chg="addSp delSp modSp new mod">
        <pc:chgData name="Javier Munoz Cerrudo" userId="ffc2f662-9cc7-4dd3-a9ba-f0f77dd5f90d" providerId="ADAL" clId="{7A57FEB5-E6A9-7142-91BB-3D1ECB86D63E}" dt="2024-10-23T22:01:59.890" v="141" actId="18131"/>
        <pc:sldMkLst>
          <pc:docMk/>
          <pc:sldMk cId="2642298286" sldId="279"/>
        </pc:sldMkLst>
        <pc:spChg chg="del">
          <ac:chgData name="Javier Munoz Cerrudo" userId="ffc2f662-9cc7-4dd3-a9ba-f0f77dd5f90d" providerId="ADAL" clId="{7A57FEB5-E6A9-7142-91BB-3D1ECB86D63E}" dt="2024-10-23T22:01:55.908" v="138" actId="931"/>
          <ac:spMkLst>
            <pc:docMk/>
            <pc:sldMk cId="2642298286" sldId="279"/>
            <ac:spMk id="2" creationId="{5043925D-3C79-3645-BCA7-5BE27547EF20}"/>
          </ac:spMkLst>
        </pc:spChg>
        <pc:spChg chg="mod">
          <ac:chgData name="Javier Munoz Cerrudo" userId="ffc2f662-9cc7-4dd3-a9ba-f0f77dd5f90d" providerId="ADAL" clId="{7A57FEB5-E6A9-7142-91BB-3D1ECB86D63E}" dt="2024-10-23T22:01:42.280" v="137" actId="20577"/>
          <ac:spMkLst>
            <pc:docMk/>
            <pc:sldMk cId="2642298286" sldId="279"/>
            <ac:spMk id="3" creationId="{A0AEB2BB-DDD4-3731-700C-80BA3EF32E8E}"/>
          </ac:spMkLst>
        </pc:spChg>
        <pc:picChg chg="add mod modCrop">
          <ac:chgData name="Javier Munoz Cerrudo" userId="ffc2f662-9cc7-4dd3-a9ba-f0f77dd5f90d" providerId="ADAL" clId="{7A57FEB5-E6A9-7142-91BB-3D1ECB86D63E}" dt="2024-10-23T22:01:59.890" v="141" actId="18131"/>
          <ac:picMkLst>
            <pc:docMk/>
            <pc:sldMk cId="2642298286" sldId="279"/>
            <ac:picMk id="5" creationId="{2D2AD8AB-D91A-8132-3B77-B8BA2791CB13}"/>
          </ac:picMkLst>
        </pc:picChg>
      </pc:sldChg>
      <pc:sldChg chg="addSp delSp modSp new mod">
        <pc:chgData name="Javier Munoz Cerrudo" userId="ffc2f662-9cc7-4dd3-a9ba-f0f77dd5f90d" providerId="ADAL" clId="{7A57FEB5-E6A9-7142-91BB-3D1ECB86D63E}" dt="2024-10-23T22:02:25.573" v="150" actId="18131"/>
        <pc:sldMkLst>
          <pc:docMk/>
          <pc:sldMk cId="3230042898" sldId="280"/>
        </pc:sldMkLst>
        <pc:spChg chg="del">
          <ac:chgData name="Javier Munoz Cerrudo" userId="ffc2f662-9cc7-4dd3-a9ba-f0f77dd5f90d" providerId="ADAL" clId="{7A57FEB5-E6A9-7142-91BB-3D1ECB86D63E}" dt="2024-10-23T22:02:21.517" v="147" actId="931"/>
          <ac:spMkLst>
            <pc:docMk/>
            <pc:sldMk cId="3230042898" sldId="280"/>
            <ac:spMk id="2" creationId="{EC26DBF5-E095-F343-A90F-8B0DD2127ED1}"/>
          </ac:spMkLst>
        </pc:spChg>
        <pc:spChg chg="mod">
          <ac:chgData name="Javier Munoz Cerrudo" userId="ffc2f662-9cc7-4dd3-a9ba-f0f77dd5f90d" providerId="ADAL" clId="{7A57FEB5-E6A9-7142-91BB-3D1ECB86D63E}" dt="2024-10-23T22:02:15.539" v="146" actId="20577"/>
          <ac:spMkLst>
            <pc:docMk/>
            <pc:sldMk cId="3230042898" sldId="280"/>
            <ac:spMk id="3" creationId="{C1D87FF0-E1C2-04A9-9603-B5853E397558}"/>
          </ac:spMkLst>
        </pc:spChg>
        <pc:picChg chg="add mod modCrop">
          <ac:chgData name="Javier Munoz Cerrudo" userId="ffc2f662-9cc7-4dd3-a9ba-f0f77dd5f90d" providerId="ADAL" clId="{7A57FEB5-E6A9-7142-91BB-3D1ECB86D63E}" dt="2024-10-23T22:02:25.573" v="150" actId="18131"/>
          <ac:picMkLst>
            <pc:docMk/>
            <pc:sldMk cId="3230042898" sldId="280"/>
            <ac:picMk id="5" creationId="{B5A7E563-438A-2ECB-961E-8E9060C4671B}"/>
          </ac:picMkLst>
        </pc:picChg>
      </pc:sldChg>
      <pc:sldChg chg="addSp delSp modSp new mod">
        <pc:chgData name="Javier Munoz Cerrudo" userId="ffc2f662-9cc7-4dd3-a9ba-f0f77dd5f90d" providerId="ADAL" clId="{7A57FEB5-E6A9-7142-91BB-3D1ECB86D63E}" dt="2024-10-23T22:02:46.007" v="157" actId="18131"/>
        <pc:sldMkLst>
          <pc:docMk/>
          <pc:sldMk cId="2035938628" sldId="281"/>
        </pc:sldMkLst>
        <pc:spChg chg="del">
          <ac:chgData name="Javier Munoz Cerrudo" userId="ffc2f662-9cc7-4dd3-a9ba-f0f77dd5f90d" providerId="ADAL" clId="{7A57FEB5-E6A9-7142-91BB-3D1ECB86D63E}" dt="2024-10-23T22:02:42.684" v="154" actId="931"/>
          <ac:spMkLst>
            <pc:docMk/>
            <pc:sldMk cId="2035938628" sldId="281"/>
            <ac:spMk id="2" creationId="{C0BF6A31-10E1-68BB-482E-9EBDAE9ECE68}"/>
          </ac:spMkLst>
        </pc:spChg>
        <pc:spChg chg="mod">
          <ac:chgData name="Javier Munoz Cerrudo" userId="ffc2f662-9cc7-4dd3-a9ba-f0f77dd5f90d" providerId="ADAL" clId="{7A57FEB5-E6A9-7142-91BB-3D1ECB86D63E}" dt="2024-10-23T22:02:37.698" v="153" actId="20577"/>
          <ac:spMkLst>
            <pc:docMk/>
            <pc:sldMk cId="2035938628" sldId="281"/>
            <ac:spMk id="3" creationId="{1D03DCEA-3872-8865-7133-689BECAEE76A}"/>
          </ac:spMkLst>
        </pc:spChg>
        <pc:picChg chg="add mod modCrop">
          <ac:chgData name="Javier Munoz Cerrudo" userId="ffc2f662-9cc7-4dd3-a9ba-f0f77dd5f90d" providerId="ADAL" clId="{7A57FEB5-E6A9-7142-91BB-3D1ECB86D63E}" dt="2024-10-23T22:02:46.007" v="157" actId="18131"/>
          <ac:picMkLst>
            <pc:docMk/>
            <pc:sldMk cId="2035938628" sldId="281"/>
            <ac:picMk id="5" creationId="{A2EB0EE4-E016-AEF0-EC05-6929167B4E6B}"/>
          </ac:picMkLst>
        </pc:picChg>
      </pc:sldChg>
      <pc:sldChg chg="addSp delSp modSp new mod">
        <pc:chgData name="Javier Munoz Cerrudo" userId="ffc2f662-9cc7-4dd3-a9ba-f0f77dd5f90d" providerId="ADAL" clId="{7A57FEB5-E6A9-7142-91BB-3D1ECB86D63E}" dt="2024-10-23T22:03:09.811" v="163" actId="962"/>
        <pc:sldMkLst>
          <pc:docMk/>
          <pc:sldMk cId="3230121328" sldId="282"/>
        </pc:sldMkLst>
        <pc:spChg chg="del">
          <ac:chgData name="Javier Munoz Cerrudo" userId="ffc2f662-9cc7-4dd3-a9ba-f0f77dd5f90d" providerId="ADAL" clId="{7A57FEB5-E6A9-7142-91BB-3D1ECB86D63E}" dt="2024-10-23T22:03:07.037" v="160" actId="931"/>
          <ac:spMkLst>
            <pc:docMk/>
            <pc:sldMk cId="3230121328" sldId="282"/>
            <ac:spMk id="2" creationId="{41DB018E-3A79-0262-8233-FC2892E73C0F}"/>
          </ac:spMkLst>
        </pc:spChg>
        <pc:spChg chg="mod">
          <ac:chgData name="Javier Munoz Cerrudo" userId="ffc2f662-9cc7-4dd3-a9ba-f0f77dd5f90d" providerId="ADAL" clId="{7A57FEB5-E6A9-7142-91BB-3D1ECB86D63E}" dt="2024-10-23T22:02:58.273" v="159"/>
          <ac:spMkLst>
            <pc:docMk/>
            <pc:sldMk cId="3230121328" sldId="282"/>
            <ac:spMk id="3" creationId="{BA98470A-5A7F-A63D-AA40-1DDDC22281DC}"/>
          </ac:spMkLst>
        </pc:spChg>
        <pc:picChg chg="add mod modCrop">
          <ac:chgData name="Javier Munoz Cerrudo" userId="ffc2f662-9cc7-4dd3-a9ba-f0f77dd5f90d" providerId="ADAL" clId="{7A57FEB5-E6A9-7142-91BB-3D1ECB86D63E}" dt="2024-10-23T22:03:09.811" v="163" actId="962"/>
          <ac:picMkLst>
            <pc:docMk/>
            <pc:sldMk cId="3230121328" sldId="282"/>
            <ac:picMk id="5" creationId="{FF7E7160-3360-213D-6F31-258840D6CB20}"/>
          </ac:picMkLst>
        </pc:picChg>
      </pc:sldChg>
      <pc:sldChg chg="new del">
        <pc:chgData name="Javier Munoz Cerrudo" userId="ffc2f662-9cc7-4dd3-a9ba-f0f77dd5f90d" providerId="ADAL" clId="{7A57FEB5-E6A9-7142-91BB-3D1ECB86D63E}" dt="2024-10-23T22:03:20.621" v="165" actId="2696"/>
        <pc:sldMkLst>
          <pc:docMk/>
          <pc:sldMk cId="143351938" sldId="283"/>
        </pc:sldMkLst>
      </pc:sldChg>
      <pc:sldChg chg="addSp delSp modSp new mod">
        <pc:chgData name="Javier Munoz Cerrudo" userId="ffc2f662-9cc7-4dd3-a9ba-f0f77dd5f90d" providerId="ADAL" clId="{7A57FEB5-E6A9-7142-91BB-3D1ECB86D63E}" dt="2024-10-23T22:03:37.840" v="172" actId="962"/>
        <pc:sldMkLst>
          <pc:docMk/>
          <pc:sldMk cId="3221195134" sldId="283"/>
        </pc:sldMkLst>
        <pc:spChg chg="del">
          <ac:chgData name="Javier Munoz Cerrudo" userId="ffc2f662-9cc7-4dd3-a9ba-f0f77dd5f90d" providerId="ADAL" clId="{7A57FEB5-E6A9-7142-91BB-3D1ECB86D63E}" dt="2024-10-23T22:03:34.945" v="169" actId="931"/>
          <ac:spMkLst>
            <pc:docMk/>
            <pc:sldMk cId="3221195134" sldId="283"/>
            <ac:spMk id="2" creationId="{6DD418D4-31DC-D9EB-B4CD-6EC1F831532B}"/>
          </ac:spMkLst>
        </pc:spChg>
        <pc:spChg chg="mod">
          <ac:chgData name="Javier Munoz Cerrudo" userId="ffc2f662-9cc7-4dd3-a9ba-f0f77dd5f90d" providerId="ADAL" clId="{7A57FEB5-E6A9-7142-91BB-3D1ECB86D63E}" dt="2024-10-23T22:03:30.032" v="168" actId="20577"/>
          <ac:spMkLst>
            <pc:docMk/>
            <pc:sldMk cId="3221195134" sldId="283"/>
            <ac:spMk id="3" creationId="{689CE769-8AA4-0201-9107-EE9A478898AA}"/>
          </ac:spMkLst>
        </pc:spChg>
        <pc:picChg chg="add mod modCrop">
          <ac:chgData name="Javier Munoz Cerrudo" userId="ffc2f662-9cc7-4dd3-a9ba-f0f77dd5f90d" providerId="ADAL" clId="{7A57FEB5-E6A9-7142-91BB-3D1ECB86D63E}" dt="2024-10-23T22:03:37.840" v="172" actId="962"/>
          <ac:picMkLst>
            <pc:docMk/>
            <pc:sldMk cId="3221195134" sldId="283"/>
            <ac:picMk id="5" creationId="{2605FC6B-DFA0-86FC-CD3A-F8752E5AA5D0}"/>
          </ac:picMkLst>
        </pc:picChg>
      </pc:sldChg>
      <pc:sldChg chg="addSp delSp modSp new mod">
        <pc:chgData name="Javier Munoz Cerrudo" userId="ffc2f662-9cc7-4dd3-a9ba-f0f77dd5f90d" providerId="ADAL" clId="{7A57FEB5-E6A9-7142-91BB-3D1ECB86D63E}" dt="2024-10-23T22:03:57.429" v="179" actId="18131"/>
        <pc:sldMkLst>
          <pc:docMk/>
          <pc:sldMk cId="3998923600" sldId="284"/>
        </pc:sldMkLst>
        <pc:spChg chg="del">
          <ac:chgData name="Javier Munoz Cerrudo" userId="ffc2f662-9cc7-4dd3-a9ba-f0f77dd5f90d" providerId="ADAL" clId="{7A57FEB5-E6A9-7142-91BB-3D1ECB86D63E}" dt="2024-10-23T22:03:53.681" v="176" actId="931"/>
          <ac:spMkLst>
            <pc:docMk/>
            <pc:sldMk cId="3998923600" sldId="284"/>
            <ac:spMk id="2" creationId="{1D8921A9-94BF-9317-0F5F-97F1775AD2D7}"/>
          </ac:spMkLst>
        </pc:spChg>
        <pc:spChg chg="mod">
          <ac:chgData name="Javier Munoz Cerrudo" userId="ffc2f662-9cc7-4dd3-a9ba-f0f77dd5f90d" providerId="ADAL" clId="{7A57FEB5-E6A9-7142-91BB-3D1ECB86D63E}" dt="2024-10-23T22:03:48.407" v="175" actId="20577"/>
          <ac:spMkLst>
            <pc:docMk/>
            <pc:sldMk cId="3998923600" sldId="284"/>
            <ac:spMk id="3" creationId="{CAFEB1DA-4FEE-B83D-A6E8-E9398825ECF8}"/>
          </ac:spMkLst>
        </pc:spChg>
        <pc:picChg chg="add mod modCrop">
          <ac:chgData name="Javier Munoz Cerrudo" userId="ffc2f662-9cc7-4dd3-a9ba-f0f77dd5f90d" providerId="ADAL" clId="{7A57FEB5-E6A9-7142-91BB-3D1ECB86D63E}" dt="2024-10-23T22:03:57.429" v="179" actId="18131"/>
          <ac:picMkLst>
            <pc:docMk/>
            <pc:sldMk cId="3998923600" sldId="284"/>
            <ac:picMk id="5" creationId="{942309E0-2F80-4E0C-0C89-C95DD393D74D}"/>
          </ac:picMkLst>
        </pc:picChg>
      </pc:sldChg>
      <pc:sldChg chg="addSp delSp modSp new mod">
        <pc:chgData name="Javier Munoz Cerrudo" userId="ffc2f662-9cc7-4dd3-a9ba-f0f77dd5f90d" providerId="ADAL" clId="{7A57FEB5-E6A9-7142-91BB-3D1ECB86D63E}" dt="2024-10-23T22:04:19.038" v="186" actId="18131"/>
        <pc:sldMkLst>
          <pc:docMk/>
          <pc:sldMk cId="3772189005" sldId="285"/>
        </pc:sldMkLst>
        <pc:spChg chg="del">
          <ac:chgData name="Javier Munoz Cerrudo" userId="ffc2f662-9cc7-4dd3-a9ba-f0f77dd5f90d" providerId="ADAL" clId="{7A57FEB5-E6A9-7142-91BB-3D1ECB86D63E}" dt="2024-10-23T22:04:15.950" v="183" actId="931"/>
          <ac:spMkLst>
            <pc:docMk/>
            <pc:sldMk cId="3772189005" sldId="285"/>
            <ac:spMk id="2" creationId="{A24F3C36-8E6D-787E-96FF-5DDC513ECC04}"/>
          </ac:spMkLst>
        </pc:spChg>
        <pc:spChg chg="mod">
          <ac:chgData name="Javier Munoz Cerrudo" userId="ffc2f662-9cc7-4dd3-a9ba-f0f77dd5f90d" providerId="ADAL" clId="{7A57FEB5-E6A9-7142-91BB-3D1ECB86D63E}" dt="2024-10-23T22:04:11.550" v="182" actId="20577"/>
          <ac:spMkLst>
            <pc:docMk/>
            <pc:sldMk cId="3772189005" sldId="285"/>
            <ac:spMk id="3" creationId="{D4A56216-4F7D-70CF-24A2-B700850ADBC7}"/>
          </ac:spMkLst>
        </pc:spChg>
        <pc:picChg chg="add mod modCrop">
          <ac:chgData name="Javier Munoz Cerrudo" userId="ffc2f662-9cc7-4dd3-a9ba-f0f77dd5f90d" providerId="ADAL" clId="{7A57FEB5-E6A9-7142-91BB-3D1ECB86D63E}" dt="2024-10-23T22:04:19.038" v="186" actId="18131"/>
          <ac:picMkLst>
            <pc:docMk/>
            <pc:sldMk cId="3772189005" sldId="285"/>
            <ac:picMk id="5" creationId="{61C2DD1D-E6C9-778A-633B-8366DF9E2720}"/>
          </ac:picMkLst>
        </pc:picChg>
      </pc:sldChg>
    </pc:docChg>
  </pc:docChgLst>
  <pc:docChgLst>
    <pc:chgData name="Javier Munoz Cerrudo" userId="ffc2f662-9cc7-4dd3-a9ba-f0f77dd5f90d" providerId="ADAL" clId="{EC4AEE20-6034-484F-B8E2-C761EF063464}"/>
    <pc:docChg chg="undo custSel addSld delSld modSld">
      <pc:chgData name="Javier Munoz Cerrudo" userId="ffc2f662-9cc7-4dd3-a9ba-f0f77dd5f90d" providerId="ADAL" clId="{EC4AEE20-6034-484F-B8E2-C761EF063464}" dt="2024-10-23T23:40:46.421" v="154" actId="20577"/>
      <pc:docMkLst>
        <pc:docMk/>
      </pc:docMkLst>
      <pc:sldChg chg="modSp mod">
        <pc:chgData name="Javier Munoz Cerrudo" userId="ffc2f662-9cc7-4dd3-a9ba-f0f77dd5f90d" providerId="ADAL" clId="{EC4AEE20-6034-484F-B8E2-C761EF063464}" dt="2024-10-23T22:50:45.694" v="30" actId="18131"/>
        <pc:sldMkLst>
          <pc:docMk/>
          <pc:sldMk cId="842903721" sldId="256"/>
        </pc:sldMkLst>
        <pc:spChg chg="mod">
          <ac:chgData name="Javier Munoz Cerrudo" userId="ffc2f662-9cc7-4dd3-a9ba-f0f77dd5f90d" providerId="ADAL" clId="{EC4AEE20-6034-484F-B8E2-C761EF063464}" dt="2024-10-23T22:49:59.890" v="3" actId="255"/>
          <ac:spMkLst>
            <pc:docMk/>
            <pc:sldMk cId="842903721" sldId="256"/>
            <ac:spMk id="3" creationId="{6DDE68AA-A006-B119-8FC4-BC4C8BB07F3D}"/>
          </ac:spMkLst>
        </pc:spChg>
        <pc:spChg chg="mod">
          <ac:chgData name="Javier Munoz Cerrudo" userId="ffc2f662-9cc7-4dd3-a9ba-f0f77dd5f90d" providerId="ADAL" clId="{EC4AEE20-6034-484F-B8E2-C761EF063464}" dt="2024-10-23T22:50:20.635" v="28" actId="1036"/>
          <ac:spMkLst>
            <pc:docMk/>
            <pc:sldMk cId="842903721" sldId="256"/>
            <ac:spMk id="4" creationId="{21F2E2FE-8EC4-0B23-8311-45011A6A4251}"/>
          </ac:spMkLst>
        </pc:spChg>
        <pc:picChg chg="mod modCrop">
          <ac:chgData name="Javier Munoz Cerrudo" userId="ffc2f662-9cc7-4dd3-a9ba-f0f77dd5f90d" providerId="ADAL" clId="{EC4AEE20-6034-484F-B8E2-C761EF063464}" dt="2024-10-23T22:50:45.694" v="30" actId="18131"/>
          <ac:picMkLst>
            <pc:docMk/>
            <pc:sldMk cId="842903721" sldId="256"/>
            <ac:picMk id="8" creationId="{12D0DF53-4E67-B5BD-E62A-0931B5B3FC8D}"/>
          </ac:picMkLst>
        </pc:picChg>
      </pc:sldChg>
      <pc:sldChg chg="modSp mod">
        <pc:chgData name="Javier Munoz Cerrudo" userId="ffc2f662-9cc7-4dd3-a9ba-f0f77dd5f90d" providerId="ADAL" clId="{EC4AEE20-6034-484F-B8E2-C761EF063464}" dt="2024-10-23T22:51:59.111" v="48" actId="255"/>
        <pc:sldMkLst>
          <pc:docMk/>
          <pc:sldMk cId="1986839038" sldId="258"/>
        </pc:sldMkLst>
        <pc:spChg chg="mod">
          <ac:chgData name="Javier Munoz Cerrudo" userId="ffc2f662-9cc7-4dd3-a9ba-f0f77dd5f90d" providerId="ADAL" clId="{EC4AEE20-6034-484F-B8E2-C761EF063464}" dt="2024-10-23T22:51:59.111" v="48" actId="255"/>
          <ac:spMkLst>
            <pc:docMk/>
            <pc:sldMk cId="1986839038" sldId="258"/>
            <ac:spMk id="3" creationId="{3B662707-89DA-3341-02EF-4B9E0E685784}"/>
          </ac:spMkLst>
        </pc:spChg>
      </pc:sldChg>
      <pc:sldChg chg="modSp mod">
        <pc:chgData name="Javier Munoz Cerrudo" userId="ffc2f662-9cc7-4dd3-a9ba-f0f77dd5f90d" providerId="ADAL" clId="{EC4AEE20-6034-484F-B8E2-C761EF063464}" dt="2024-10-23T22:51:01.422" v="33" actId="20577"/>
        <pc:sldMkLst>
          <pc:docMk/>
          <pc:sldMk cId="532825430" sldId="259"/>
        </pc:sldMkLst>
        <pc:spChg chg="mod">
          <ac:chgData name="Javier Munoz Cerrudo" userId="ffc2f662-9cc7-4dd3-a9ba-f0f77dd5f90d" providerId="ADAL" clId="{EC4AEE20-6034-484F-B8E2-C761EF063464}" dt="2024-10-23T22:51:01.422" v="33" actId="20577"/>
          <ac:spMkLst>
            <pc:docMk/>
            <pc:sldMk cId="532825430" sldId="259"/>
            <ac:spMk id="2" creationId="{B42F1955-B179-C633-5D6B-389C3C0CDE68}"/>
          </ac:spMkLst>
        </pc:spChg>
      </pc:sldChg>
      <pc:sldChg chg="modSp mod">
        <pc:chgData name="Javier Munoz Cerrudo" userId="ffc2f662-9cc7-4dd3-a9ba-f0f77dd5f90d" providerId="ADAL" clId="{EC4AEE20-6034-484F-B8E2-C761EF063464}" dt="2024-10-23T23:23:57.364" v="52" actId="20577"/>
        <pc:sldMkLst>
          <pc:docMk/>
          <pc:sldMk cId="120159123" sldId="261"/>
        </pc:sldMkLst>
        <pc:spChg chg="mod">
          <ac:chgData name="Javier Munoz Cerrudo" userId="ffc2f662-9cc7-4dd3-a9ba-f0f77dd5f90d" providerId="ADAL" clId="{EC4AEE20-6034-484F-B8E2-C761EF063464}" dt="2024-10-23T23:23:57.364" v="52" actId="20577"/>
          <ac:spMkLst>
            <pc:docMk/>
            <pc:sldMk cId="120159123" sldId="261"/>
            <ac:spMk id="3" creationId="{7ABB3D54-7F69-5B54-DA69-BB2EEAA476FF}"/>
          </ac:spMkLst>
        </pc:spChg>
      </pc:sldChg>
      <pc:sldChg chg="modSp mod">
        <pc:chgData name="Javier Munoz Cerrudo" userId="ffc2f662-9cc7-4dd3-a9ba-f0f77dd5f90d" providerId="ADAL" clId="{EC4AEE20-6034-484F-B8E2-C761EF063464}" dt="2024-10-23T23:25:06.343" v="58" actId="18131"/>
        <pc:sldMkLst>
          <pc:docMk/>
          <pc:sldMk cId="3799986304" sldId="262"/>
        </pc:sldMkLst>
        <pc:spChg chg="mod">
          <ac:chgData name="Javier Munoz Cerrudo" userId="ffc2f662-9cc7-4dd3-a9ba-f0f77dd5f90d" providerId="ADAL" clId="{EC4AEE20-6034-484F-B8E2-C761EF063464}" dt="2024-10-23T23:24:40.625" v="56" actId="20577"/>
          <ac:spMkLst>
            <pc:docMk/>
            <pc:sldMk cId="3799986304" sldId="262"/>
            <ac:spMk id="3" creationId="{E49B436A-544B-1D81-1F37-F2D705B09E7A}"/>
          </ac:spMkLst>
        </pc:spChg>
        <pc:picChg chg="mod modCrop">
          <ac:chgData name="Javier Munoz Cerrudo" userId="ffc2f662-9cc7-4dd3-a9ba-f0f77dd5f90d" providerId="ADAL" clId="{EC4AEE20-6034-484F-B8E2-C761EF063464}" dt="2024-10-23T23:25:06.343" v="58" actId="18131"/>
          <ac:picMkLst>
            <pc:docMk/>
            <pc:sldMk cId="3799986304" sldId="262"/>
            <ac:picMk id="5" creationId="{8964930F-9776-D573-C24A-1AFECF498B49}"/>
          </ac:picMkLst>
        </pc:picChg>
      </pc:sldChg>
      <pc:sldChg chg="del">
        <pc:chgData name="Javier Munoz Cerrudo" userId="ffc2f662-9cc7-4dd3-a9ba-f0f77dd5f90d" providerId="ADAL" clId="{EC4AEE20-6034-484F-B8E2-C761EF063464}" dt="2024-10-23T23:26:20.400" v="61" actId="2696"/>
        <pc:sldMkLst>
          <pc:docMk/>
          <pc:sldMk cId="1949250208" sldId="263"/>
        </pc:sldMkLst>
      </pc:sldChg>
      <pc:sldChg chg="modSp mod">
        <pc:chgData name="Javier Munoz Cerrudo" userId="ffc2f662-9cc7-4dd3-a9ba-f0f77dd5f90d" providerId="ADAL" clId="{EC4AEE20-6034-484F-B8E2-C761EF063464}" dt="2024-10-23T23:25:49.978" v="60" actId="18131"/>
        <pc:sldMkLst>
          <pc:docMk/>
          <pc:sldMk cId="1886771880" sldId="264"/>
        </pc:sldMkLst>
        <pc:picChg chg="mod modCrop">
          <ac:chgData name="Javier Munoz Cerrudo" userId="ffc2f662-9cc7-4dd3-a9ba-f0f77dd5f90d" providerId="ADAL" clId="{EC4AEE20-6034-484F-B8E2-C761EF063464}" dt="2024-10-23T23:25:49.978" v="60" actId="18131"/>
          <ac:picMkLst>
            <pc:docMk/>
            <pc:sldMk cId="1886771880" sldId="264"/>
            <ac:picMk id="5" creationId="{E231F492-6F99-41D2-BD89-4D3E06830FCD}"/>
          </ac:picMkLst>
        </pc:picChg>
      </pc:sldChg>
      <pc:sldChg chg="modSp mod">
        <pc:chgData name="Javier Munoz Cerrudo" userId="ffc2f662-9cc7-4dd3-a9ba-f0f77dd5f90d" providerId="ADAL" clId="{EC4AEE20-6034-484F-B8E2-C761EF063464}" dt="2024-10-23T23:26:53.125" v="66" actId="18131"/>
        <pc:sldMkLst>
          <pc:docMk/>
          <pc:sldMk cId="1456581490" sldId="265"/>
        </pc:sldMkLst>
        <pc:spChg chg="mod">
          <ac:chgData name="Javier Munoz Cerrudo" userId="ffc2f662-9cc7-4dd3-a9ba-f0f77dd5f90d" providerId="ADAL" clId="{EC4AEE20-6034-484F-B8E2-C761EF063464}" dt="2024-10-23T23:26:37.925" v="64" actId="20577"/>
          <ac:spMkLst>
            <pc:docMk/>
            <pc:sldMk cId="1456581490" sldId="265"/>
            <ac:spMk id="3" creationId="{4016B643-5AB9-3CB8-3896-4120BD32AC58}"/>
          </ac:spMkLst>
        </pc:spChg>
        <pc:picChg chg="mod modCrop">
          <ac:chgData name="Javier Munoz Cerrudo" userId="ffc2f662-9cc7-4dd3-a9ba-f0f77dd5f90d" providerId="ADAL" clId="{EC4AEE20-6034-484F-B8E2-C761EF063464}" dt="2024-10-23T23:26:53.125" v="66" actId="18131"/>
          <ac:picMkLst>
            <pc:docMk/>
            <pc:sldMk cId="1456581490" sldId="265"/>
            <ac:picMk id="5" creationId="{9565486F-B953-D15B-9AF9-367A7FD7DFBB}"/>
          </ac:picMkLst>
        </pc:picChg>
      </pc:sldChg>
      <pc:sldChg chg="modSp mod">
        <pc:chgData name="Javier Munoz Cerrudo" userId="ffc2f662-9cc7-4dd3-a9ba-f0f77dd5f90d" providerId="ADAL" clId="{EC4AEE20-6034-484F-B8E2-C761EF063464}" dt="2024-10-23T23:27:32.309" v="71" actId="18131"/>
        <pc:sldMkLst>
          <pc:docMk/>
          <pc:sldMk cId="2491383379" sldId="266"/>
        </pc:sldMkLst>
        <pc:spChg chg="mod">
          <ac:chgData name="Javier Munoz Cerrudo" userId="ffc2f662-9cc7-4dd3-a9ba-f0f77dd5f90d" providerId="ADAL" clId="{EC4AEE20-6034-484F-B8E2-C761EF063464}" dt="2024-10-23T23:27:18.140" v="69" actId="20577"/>
          <ac:spMkLst>
            <pc:docMk/>
            <pc:sldMk cId="2491383379" sldId="266"/>
            <ac:spMk id="3" creationId="{CC01EC13-7245-335C-EF08-691A825734E2}"/>
          </ac:spMkLst>
        </pc:spChg>
        <pc:picChg chg="mod modCrop">
          <ac:chgData name="Javier Munoz Cerrudo" userId="ffc2f662-9cc7-4dd3-a9ba-f0f77dd5f90d" providerId="ADAL" clId="{EC4AEE20-6034-484F-B8E2-C761EF063464}" dt="2024-10-23T23:27:32.309" v="71" actId="18131"/>
          <ac:picMkLst>
            <pc:docMk/>
            <pc:sldMk cId="2491383379" sldId="266"/>
            <ac:picMk id="5" creationId="{72A73603-F774-540C-D9FB-CA8CA3198F49}"/>
          </ac:picMkLst>
        </pc:picChg>
      </pc:sldChg>
      <pc:sldChg chg="modSp mod">
        <pc:chgData name="Javier Munoz Cerrudo" userId="ffc2f662-9cc7-4dd3-a9ba-f0f77dd5f90d" providerId="ADAL" clId="{EC4AEE20-6034-484F-B8E2-C761EF063464}" dt="2024-10-23T23:28:08.068" v="73" actId="18131"/>
        <pc:sldMkLst>
          <pc:docMk/>
          <pc:sldMk cId="1192561083" sldId="268"/>
        </pc:sldMkLst>
        <pc:picChg chg="mod modCrop">
          <ac:chgData name="Javier Munoz Cerrudo" userId="ffc2f662-9cc7-4dd3-a9ba-f0f77dd5f90d" providerId="ADAL" clId="{EC4AEE20-6034-484F-B8E2-C761EF063464}" dt="2024-10-23T23:28:08.068" v="73" actId="18131"/>
          <ac:picMkLst>
            <pc:docMk/>
            <pc:sldMk cId="1192561083" sldId="268"/>
            <ac:picMk id="5" creationId="{AE2E6274-ED03-1DF4-6773-BCD95EE323C5}"/>
          </ac:picMkLst>
        </pc:picChg>
      </pc:sldChg>
      <pc:sldChg chg="modSp mod">
        <pc:chgData name="Javier Munoz Cerrudo" userId="ffc2f662-9cc7-4dd3-a9ba-f0f77dd5f90d" providerId="ADAL" clId="{EC4AEE20-6034-484F-B8E2-C761EF063464}" dt="2024-10-23T23:28:54.105" v="75" actId="18131"/>
        <pc:sldMkLst>
          <pc:docMk/>
          <pc:sldMk cId="538792170" sldId="269"/>
        </pc:sldMkLst>
        <pc:picChg chg="mod modCrop">
          <ac:chgData name="Javier Munoz Cerrudo" userId="ffc2f662-9cc7-4dd3-a9ba-f0f77dd5f90d" providerId="ADAL" clId="{EC4AEE20-6034-484F-B8E2-C761EF063464}" dt="2024-10-23T23:28:54.105" v="75" actId="18131"/>
          <ac:picMkLst>
            <pc:docMk/>
            <pc:sldMk cId="538792170" sldId="269"/>
            <ac:picMk id="5" creationId="{F3E4BD43-0F69-A7F8-0389-23A6FB2F687F}"/>
          </ac:picMkLst>
        </pc:picChg>
      </pc:sldChg>
      <pc:sldChg chg="modSp mod">
        <pc:chgData name="Javier Munoz Cerrudo" userId="ffc2f662-9cc7-4dd3-a9ba-f0f77dd5f90d" providerId="ADAL" clId="{EC4AEE20-6034-484F-B8E2-C761EF063464}" dt="2024-10-23T23:29:18.570" v="77" actId="18131"/>
        <pc:sldMkLst>
          <pc:docMk/>
          <pc:sldMk cId="2465677909" sldId="270"/>
        </pc:sldMkLst>
        <pc:picChg chg="mod modCrop">
          <ac:chgData name="Javier Munoz Cerrudo" userId="ffc2f662-9cc7-4dd3-a9ba-f0f77dd5f90d" providerId="ADAL" clId="{EC4AEE20-6034-484F-B8E2-C761EF063464}" dt="2024-10-23T23:29:18.570" v="77" actId="18131"/>
          <ac:picMkLst>
            <pc:docMk/>
            <pc:sldMk cId="2465677909" sldId="270"/>
            <ac:picMk id="5" creationId="{6BCACFFC-4CBF-02D8-DF1A-415935EC63D6}"/>
          </ac:picMkLst>
        </pc:picChg>
      </pc:sldChg>
      <pc:sldChg chg="modSp mod">
        <pc:chgData name="Javier Munoz Cerrudo" userId="ffc2f662-9cc7-4dd3-a9ba-f0f77dd5f90d" providerId="ADAL" clId="{EC4AEE20-6034-484F-B8E2-C761EF063464}" dt="2024-10-23T23:33:35.671" v="96" actId="14100"/>
        <pc:sldMkLst>
          <pc:docMk/>
          <pc:sldMk cId="791036352" sldId="271"/>
        </pc:sldMkLst>
        <pc:spChg chg="mod">
          <ac:chgData name="Javier Munoz Cerrudo" userId="ffc2f662-9cc7-4dd3-a9ba-f0f77dd5f90d" providerId="ADAL" clId="{EC4AEE20-6034-484F-B8E2-C761EF063464}" dt="2024-10-23T23:33:35.671" v="96" actId="14100"/>
          <ac:spMkLst>
            <pc:docMk/>
            <pc:sldMk cId="791036352" sldId="271"/>
            <ac:spMk id="3" creationId="{7EC3484F-C82E-F02C-63B6-80286C00E77E}"/>
          </ac:spMkLst>
        </pc:spChg>
        <pc:picChg chg="mod modCrop">
          <ac:chgData name="Javier Munoz Cerrudo" userId="ffc2f662-9cc7-4dd3-a9ba-f0f77dd5f90d" providerId="ADAL" clId="{EC4AEE20-6034-484F-B8E2-C761EF063464}" dt="2024-10-23T23:30:23.101" v="80" actId="18131"/>
          <ac:picMkLst>
            <pc:docMk/>
            <pc:sldMk cId="791036352" sldId="271"/>
            <ac:picMk id="5" creationId="{5DEE8F19-13C1-E2E9-DCCB-F159093116B4}"/>
          </ac:picMkLst>
        </pc:picChg>
      </pc:sldChg>
      <pc:sldChg chg="modSp mod">
        <pc:chgData name="Javier Munoz Cerrudo" userId="ffc2f662-9cc7-4dd3-a9ba-f0f77dd5f90d" providerId="ADAL" clId="{EC4AEE20-6034-484F-B8E2-C761EF063464}" dt="2024-10-23T23:31:02.130" v="85" actId="18131"/>
        <pc:sldMkLst>
          <pc:docMk/>
          <pc:sldMk cId="3031963412" sldId="272"/>
        </pc:sldMkLst>
        <pc:spChg chg="mod">
          <ac:chgData name="Javier Munoz Cerrudo" userId="ffc2f662-9cc7-4dd3-a9ba-f0f77dd5f90d" providerId="ADAL" clId="{EC4AEE20-6034-484F-B8E2-C761EF063464}" dt="2024-10-23T23:30:44.393" v="83" actId="20577"/>
          <ac:spMkLst>
            <pc:docMk/>
            <pc:sldMk cId="3031963412" sldId="272"/>
            <ac:spMk id="3" creationId="{00FF8D30-C730-8E09-BF1B-6500DCF80862}"/>
          </ac:spMkLst>
        </pc:spChg>
        <pc:picChg chg="mod modCrop">
          <ac:chgData name="Javier Munoz Cerrudo" userId="ffc2f662-9cc7-4dd3-a9ba-f0f77dd5f90d" providerId="ADAL" clId="{EC4AEE20-6034-484F-B8E2-C761EF063464}" dt="2024-10-23T23:31:02.130" v="85" actId="18131"/>
          <ac:picMkLst>
            <pc:docMk/>
            <pc:sldMk cId="3031963412" sldId="272"/>
            <ac:picMk id="5" creationId="{D0C461B2-7E82-2D34-648B-4E2C93ABDC39}"/>
          </ac:picMkLst>
        </pc:picChg>
      </pc:sldChg>
      <pc:sldChg chg="modSp mod">
        <pc:chgData name="Javier Munoz Cerrudo" userId="ffc2f662-9cc7-4dd3-a9ba-f0f77dd5f90d" providerId="ADAL" clId="{EC4AEE20-6034-484F-B8E2-C761EF063464}" dt="2024-10-23T23:32:24.750" v="87" actId="18131"/>
        <pc:sldMkLst>
          <pc:docMk/>
          <pc:sldMk cId="799032416" sldId="273"/>
        </pc:sldMkLst>
        <pc:picChg chg="mod modCrop">
          <ac:chgData name="Javier Munoz Cerrudo" userId="ffc2f662-9cc7-4dd3-a9ba-f0f77dd5f90d" providerId="ADAL" clId="{EC4AEE20-6034-484F-B8E2-C761EF063464}" dt="2024-10-23T23:32:24.750" v="87" actId="18131"/>
          <ac:picMkLst>
            <pc:docMk/>
            <pc:sldMk cId="799032416" sldId="273"/>
            <ac:picMk id="5" creationId="{CA8DC954-68AD-107F-B2E3-E88F622F98A3}"/>
          </ac:picMkLst>
        </pc:picChg>
      </pc:sldChg>
      <pc:sldChg chg="modSp mod">
        <pc:chgData name="Javier Munoz Cerrudo" userId="ffc2f662-9cc7-4dd3-a9ba-f0f77dd5f90d" providerId="ADAL" clId="{EC4AEE20-6034-484F-B8E2-C761EF063464}" dt="2024-10-23T23:33:21.348" v="94" actId="20577"/>
        <pc:sldMkLst>
          <pc:docMk/>
          <pc:sldMk cId="3658828582" sldId="274"/>
        </pc:sldMkLst>
        <pc:spChg chg="mod">
          <ac:chgData name="Javier Munoz Cerrudo" userId="ffc2f662-9cc7-4dd3-a9ba-f0f77dd5f90d" providerId="ADAL" clId="{EC4AEE20-6034-484F-B8E2-C761EF063464}" dt="2024-10-23T23:33:21.348" v="94" actId="20577"/>
          <ac:spMkLst>
            <pc:docMk/>
            <pc:sldMk cId="3658828582" sldId="274"/>
            <ac:spMk id="3" creationId="{26A856FA-C769-CD05-C15F-7025D1C32F8D}"/>
          </ac:spMkLst>
        </pc:spChg>
        <pc:picChg chg="mod modCrop">
          <ac:chgData name="Javier Munoz Cerrudo" userId="ffc2f662-9cc7-4dd3-a9ba-f0f77dd5f90d" providerId="ADAL" clId="{EC4AEE20-6034-484F-B8E2-C761EF063464}" dt="2024-10-23T23:33:14.972" v="93" actId="18131"/>
          <ac:picMkLst>
            <pc:docMk/>
            <pc:sldMk cId="3658828582" sldId="274"/>
            <ac:picMk id="5" creationId="{D737B3DE-46B6-1FA8-E2D3-DE9A97566F0F}"/>
          </ac:picMkLst>
        </pc:picChg>
      </pc:sldChg>
      <pc:sldChg chg="modSp mod">
        <pc:chgData name="Javier Munoz Cerrudo" userId="ffc2f662-9cc7-4dd3-a9ba-f0f77dd5f90d" providerId="ADAL" clId="{EC4AEE20-6034-484F-B8E2-C761EF063464}" dt="2024-10-23T23:34:37.006" v="98" actId="18131"/>
        <pc:sldMkLst>
          <pc:docMk/>
          <pc:sldMk cId="1959104129" sldId="276"/>
        </pc:sldMkLst>
        <pc:picChg chg="mod modCrop">
          <ac:chgData name="Javier Munoz Cerrudo" userId="ffc2f662-9cc7-4dd3-a9ba-f0f77dd5f90d" providerId="ADAL" clId="{EC4AEE20-6034-484F-B8E2-C761EF063464}" dt="2024-10-23T23:34:37.006" v="98" actId="18131"/>
          <ac:picMkLst>
            <pc:docMk/>
            <pc:sldMk cId="1959104129" sldId="276"/>
            <ac:picMk id="5" creationId="{28B3042E-4E84-CC41-5E09-3DA4A436C418}"/>
          </ac:picMkLst>
        </pc:picChg>
      </pc:sldChg>
      <pc:sldChg chg="modSp mod">
        <pc:chgData name="Javier Munoz Cerrudo" userId="ffc2f662-9cc7-4dd3-a9ba-f0f77dd5f90d" providerId="ADAL" clId="{EC4AEE20-6034-484F-B8E2-C761EF063464}" dt="2024-10-23T23:35:10.907" v="104" actId="18131"/>
        <pc:sldMkLst>
          <pc:docMk/>
          <pc:sldMk cId="3977635840" sldId="277"/>
        </pc:sldMkLst>
        <pc:spChg chg="mod">
          <ac:chgData name="Javier Munoz Cerrudo" userId="ffc2f662-9cc7-4dd3-a9ba-f0f77dd5f90d" providerId="ADAL" clId="{EC4AEE20-6034-484F-B8E2-C761EF063464}" dt="2024-10-23T23:34:55.223" v="102" actId="20577"/>
          <ac:spMkLst>
            <pc:docMk/>
            <pc:sldMk cId="3977635840" sldId="277"/>
            <ac:spMk id="3" creationId="{AC9B78B6-F222-F855-743F-A244C1C54797}"/>
          </ac:spMkLst>
        </pc:spChg>
        <pc:picChg chg="mod modCrop">
          <ac:chgData name="Javier Munoz Cerrudo" userId="ffc2f662-9cc7-4dd3-a9ba-f0f77dd5f90d" providerId="ADAL" clId="{EC4AEE20-6034-484F-B8E2-C761EF063464}" dt="2024-10-23T23:35:10.907" v="104" actId="18131"/>
          <ac:picMkLst>
            <pc:docMk/>
            <pc:sldMk cId="3977635840" sldId="277"/>
            <ac:picMk id="5" creationId="{822B5970-E3BD-4452-CE2F-D2C01FA2CBED}"/>
          </ac:picMkLst>
        </pc:picChg>
      </pc:sldChg>
      <pc:sldChg chg="modSp mod">
        <pc:chgData name="Javier Munoz Cerrudo" userId="ffc2f662-9cc7-4dd3-a9ba-f0f77dd5f90d" providerId="ADAL" clId="{EC4AEE20-6034-484F-B8E2-C761EF063464}" dt="2024-10-23T23:35:52.742" v="112" actId="18131"/>
        <pc:sldMkLst>
          <pc:docMk/>
          <pc:sldMk cId="2135590927" sldId="278"/>
        </pc:sldMkLst>
        <pc:spChg chg="mod">
          <ac:chgData name="Javier Munoz Cerrudo" userId="ffc2f662-9cc7-4dd3-a9ba-f0f77dd5f90d" providerId="ADAL" clId="{EC4AEE20-6034-484F-B8E2-C761EF063464}" dt="2024-10-23T23:35:38.809" v="110" actId="20577"/>
          <ac:spMkLst>
            <pc:docMk/>
            <pc:sldMk cId="2135590927" sldId="278"/>
            <ac:spMk id="3" creationId="{779446F8-9595-6545-0ED4-A3894C4B909B}"/>
          </ac:spMkLst>
        </pc:spChg>
        <pc:picChg chg="mod modCrop">
          <ac:chgData name="Javier Munoz Cerrudo" userId="ffc2f662-9cc7-4dd3-a9ba-f0f77dd5f90d" providerId="ADAL" clId="{EC4AEE20-6034-484F-B8E2-C761EF063464}" dt="2024-10-23T23:35:52.742" v="112" actId="18131"/>
          <ac:picMkLst>
            <pc:docMk/>
            <pc:sldMk cId="2135590927" sldId="278"/>
            <ac:picMk id="5" creationId="{93A958BE-2AE8-556A-D798-4DB6D56A8303}"/>
          </ac:picMkLst>
        </pc:picChg>
      </pc:sldChg>
      <pc:sldChg chg="modSp mod">
        <pc:chgData name="Javier Munoz Cerrudo" userId="ffc2f662-9cc7-4dd3-a9ba-f0f77dd5f90d" providerId="ADAL" clId="{EC4AEE20-6034-484F-B8E2-C761EF063464}" dt="2024-10-23T23:36:26.838" v="118" actId="18131"/>
        <pc:sldMkLst>
          <pc:docMk/>
          <pc:sldMk cId="2642298286" sldId="279"/>
        </pc:sldMkLst>
        <pc:spChg chg="mod">
          <ac:chgData name="Javier Munoz Cerrudo" userId="ffc2f662-9cc7-4dd3-a9ba-f0f77dd5f90d" providerId="ADAL" clId="{EC4AEE20-6034-484F-B8E2-C761EF063464}" dt="2024-10-23T23:36:10.030" v="116" actId="20577"/>
          <ac:spMkLst>
            <pc:docMk/>
            <pc:sldMk cId="2642298286" sldId="279"/>
            <ac:spMk id="3" creationId="{A0AEB2BB-DDD4-3731-700C-80BA3EF32E8E}"/>
          </ac:spMkLst>
        </pc:spChg>
        <pc:picChg chg="mod modCrop">
          <ac:chgData name="Javier Munoz Cerrudo" userId="ffc2f662-9cc7-4dd3-a9ba-f0f77dd5f90d" providerId="ADAL" clId="{EC4AEE20-6034-484F-B8E2-C761EF063464}" dt="2024-10-23T23:36:26.838" v="118" actId="18131"/>
          <ac:picMkLst>
            <pc:docMk/>
            <pc:sldMk cId="2642298286" sldId="279"/>
            <ac:picMk id="5" creationId="{2D2AD8AB-D91A-8132-3B77-B8BA2791CB13}"/>
          </ac:picMkLst>
        </pc:picChg>
      </pc:sldChg>
      <pc:sldChg chg="modSp mod">
        <pc:chgData name="Javier Munoz Cerrudo" userId="ffc2f662-9cc7-4dd3-a9ba-f0f77dd5f90d" providerId="ADAL" clId="{EC4AEE20-6034-484F-B8E2-C761EF063464}" dt="2024-10-23T23:36:48.752" v="120" actId="18131"/>
        <pc:sldMkLst>
          <pc:docMk/>
          <pc:sldMk cId="3230042898" sldId="280"/>
        </pc:sldMkLst>
        <pc:picChg chg="mod modCrop">
          <ac:chgData name="Javier Munoz Cerrudo" userId="ffc2f662-9cc7-4dd3-a9ba-f0f77dd5f90d" providerId="ADAL" clId="{EC4AEE20-6034-484F-B8E2-C761EF063464}" dt="2024-10-23T23:36:48.752" v="120" actId="18131"/>
          <ac:picMkLst>
            <pc:docMk/>
            <pc:sldMk cId="3230042898" sldId="280"/>
            <ac:picMk id="5" creationId="{B5A7E563-438A-2ECB-961E-8E9060C4671B}"/>
          </ac:picMkLst>
        </pc:picChg>
      </pc:sldChg>
      <pc:sldChg chg="modSp mod">
        <pc:chgData name="Javier Munoz Cerrudo" userId="ffc2f662-9cc7-4dd3-a9ba-f0f77dd5f90d" providerId="ADAL" clId="{EC4AEE20-6034-484F-B8E2-C761EF063464}" dt="2024-10-23T23:37:36.469" v="124" actId="18131"/>
        <pc:sldMkLst>
          <pc:docMk/>
          <pc:sldMk cId="2035938628" sldId="281"/>
        </pc:sldMkLst>
        <pc:spChg chg="mod">
          <ac:chgData name="Javier Munoz Cerrudo" userId="ffc2f662-9cc7-4dd3-a9ba-f0f77dd5f90d" providerId="ADAL" clId="{EC4AEE20-6034-484F-B8E2-C761EF063464}" dt="2024-10-23T23:37:16.047" v="122" actId="20577"/>
          <ac:spMkLst>
            <pc:docMk/>
            <pc:sldMk cId="2035938628" sldId="281"/>
            <ac:spMk id="3" creationId="{1D03DCEA-3872-8865-7133-689BECAEE76A}"/>
          </ac:spMkLst>
        </pc:spChg>
        <pc:picChg chg="mod modCrop">
          <ac:chgData name="Javier Munoz Cerrudo" userId="ffc2f662-9cc7-4dd3-a9ba-f0f77dd5f90d" providerId="ADAL" clId="{EC4AEE20-6034-484F-B8E2-C761EF063464}" dt="2024-10-23T23:37:36.469" v="124" actId="18131"/>
          <ac:picMkLst>
            <pc:docMk/>
            <pc:sldMk cId="2035938628" sldId="281"/>
            <ac:picMk id="5" creationId="{A2EB0EE4-E016-AEF0-EC05-6929167B4E6B}"/>
          </ac:picMkLst>
        </pc:picChg>
      </pc:sldChg>
      <pc:sldChg chg="modSp mod">
        <pc:chgData name="Javier Munoz Cerrudo" userId="ffc2f662-9cc7-4dd3-a9ba-f0f77dd5f90d" providerId="ADAL" clId="{EC4AEE20-6034-484F-B8E2-C761EF063464}" dt="2024-10-23T23:39:20.971" v="144" actId="18131"/>
        <pc:sldMkLst>
          <pc:docMk/>
          <pc:sldMk cId="3230121328" sldId="282"/>
        </pc:sldMkLst>
        <pc:picChg chg="mod modCrop">
          <ac:chgData name="Javier Munoz Cerrudo" userId="ffc2f662-9cc7-4dd3-a9ba-f0f77dd5f90d" providerId="ADAL" clId="{EC4AEE20-6034-484F-B8E2-C761EF063464}" dt="2024-10-23T23:39:20.971" v="144" actId="18131"/>
          <ac:picMkLst>
            <pc:docMk/>
            <pc:sldMk cId="3230121328" sldId="282"/>
            <ac:picMk id="5" creationId="{FF7E7160-3360-213D-6F31-258840D6CB20}"/>
          </ac:picMkLst>
        </pc:picChg>
      </pc:sldChg>
      <pc:sldChg chg="modSp mod">
        <pc:chgData name="Javier Munoz Cerrudo" userId="ffc2f662-9cc7-4dd3-a9ba-f0f77dd5f90d" providerId="ADAL" clId="{EC4AEE20-6034-484F-B8E2-C761EF063464}" dt="2024-10-23T23:39:50.230" v="147" actId="20577"/>
        <pc:sldMkLst>
          <pc:docMk/>
          <pc:sldMk cId="3221195134" sldId="283"/>
        </pc:sldMkLst>
        <pc:spChg chg="mod">
          <ac:chgData name="Javier Munoz Cerrudo" userId="ffc2f662-9cc7-4dd3-a9ba-f0f77dd5f90d" providerId="ADAL" clId="{EC4AEE20-6034-484F-B8E2-C761EF063464}" dt="2024-10-23T23:39:50.230" v="147" actId="20577"/>
          <ac:spMkLst>
            <pc:docMk/>
            <pc:sldMk cId="3221195134" sldId="283"/>
            <ac:spMk id="3" creationId="{689CE769-8AA4-0201-9107-EE9A478898AA}"/>
          </ac:spMkLst>
        </pc:spChg>
        <pc:picChg chg="mod modCrop">
          <ac:chgData name="Javier Munoz Cerrudo" userId="ffc2f662-9cc7-4dd3-a9ba-f0f77dd5f90d" providerId="ADAL" clId="{EC4AEE20-6034-484F-B8E2-C761EF063464}" dt="2024-10-23T23:39:45.020" v="146" actId="18131"/>
          <ac:picMkLst>
            <pc:docMk/>
            <pc:sldMk cId="3221195134" sldId="283"/>
            <ac:picMk id="5" creationId="{2605FC6B-DFA0-86FC-CD3A-F8752E5AA5D0}"/>
          </ac:picMkLst>
        </pc:picChg>
      </pc:sldChg>
      <pc:sldChg chg="modSp mod">
        <pc:chgData name="Javier Munoz Cerrudo" userId="ffc2f662-9cc7-4dd3-a9ba-f0f77dd5f90d" providerId="ADAL" clId="{EC4AEE20-6034-484F-B8E2-C761EF063464}" dt="2024-10-23T23:40:21.680" v="150" actId="18131"/>
        <pc:sldMkLst>
          <pc:docMk/>
          <pc:sldMk cId="3998923600" sldId="284"/>
        </pc:sldMkLst>
        <pc:spChg chg="mod">
          <ac:chgData name="Javier Munoz Cerrudo" userId="ffc2f662-9cc7-4dd3-a9ba-f0f77dd5f90d" providerId="ADAL" clId="{EC4AEE20-6034-484F-B8E2-C761EF063464}" dt="2024-10-23T23:40:02.681" v="148" actId="20577"/>
          <ac:spMkLst>
            <pc:docMk/>
            <pc:sldMk cId="3998923600" sldId="284"/>
            <ac:spMk id="3" creationId="{CAFEB1DA-4FEE-B83D-A6E8-E9398825ECF8}"/>
          </ac:spMkLst>
        </pc:spChg>
        <pc:picChg chg="mod modCrop">
          <ac:chgData name="Javier Munoz Cerrudo" userId="ffc2f662-9cc7-4dd3-a9ba-f0f77dd5f90d" providerId="ADAL" clId="{EC4AEE20-6034-484F-B8E2-C761EF063464}" dt="2024-10-23T23:40:21.680" v="150" actId="18131"/>
          <ac:picMkLst>
            <pc:docMk/>
            <pc:sldMk cId="3998923600" sldId="284"/>
            <ac:picMk id="5" creationId="{942309E0-2F80-4E0C-0C89-C95DD393D74D}"/>
          </ac:picMkLst>
        </pc:picChg>
      </pc:sldChg>
      <pc:sldChg chg="modSp mod">
        <pc:chgData name="Javier Munoz Cerrudo" userId="ffc2f662-9cc7-4dd3-a9ba-f0f77dd5f90d" providerId="ADAL" clId="{EC4AEE20-6034-484F-B8E2-C761EF063464}" dt="2024-10-23T23:40:46.421" v="154" actId="20577"/>
        <pc:sldMkLst>
          <pc:docMk/>
          <pc:sldMk cId="3772189005" sldId="285"/>
        </pc:sldMkLst>
        <pc:spChg chg="mod">
          <ac:chgData name="Javier Munoz Cerrudo" userId="ffc2f662-9cc7-4dd3-a9ba-f0f77dd5f90d" providerId="ADAL" clId="{EC4AEE20-6034-484F-B8E2-C761EF063464}" dt="2024-10-23T23:40:46.421" v="154" actId="20577"/>
          <ac:spMkLst>
            <pc:docMk/>
            <pc:sldMk cId="3772189005" sldId="285"/>
            <ac:spMk id="3" creationId="{D4A56216-4F7D-70CF-24A2-B700850ADBC7}"/>
          </ac:spMkLst>
        </pc:spChg>
        <pc:picChg chg="mod modCrop">
          <ac:chgData name="Javier Munoz Cerrudo" userId="ffc2f662-9cc7-4dd3-a9ba-f0f77dd5f90d" providerId="ADAL" clId="{EC4AEE20-6034-484F-B8E2-C761EF063464}" dt="2024-10-23T23:40:41.404" v="153" actId="18131"/>
          <ac:picMkLst>
            <pc:docMk/>
            <pc:sldMk cId="3772189005" sldId="285"/>
            <ac:picMk id="5" creationId="{61C2DD1D-E6C9-778A-633B-8366DF9E2720}"/>
          </ac:picMkLst>
        </pc:picChg>
      </pc:sldChg>
      <pc:sldChg chg="addSp delSp modSp new mod">
        <pc:chgData name="Javier Munoz Cerrudo" userId="ffc2f662-9cc7-4dd3-a9ba-f0f77dd5f90d" providerId="ADAL" clId="{EC4AEE20-6034-484F-B8E2-C761EF063464}" dt="2024-10-23T23:38:15.924" v="134" actId="20577"/>
        <pc:sldMkLst>
          <pc:docMk/>
          <pc:sldMk cId="3278642604" sldId="286"/>
        </pc:sldMkLst>
        <pc:spChg chg="del">
          <ac:chgData name="Javier Munoz Cerrudo" userId="ffc2f662-9cc7-4dd3-a9ba-f0f77dd5f90d" providerId="ADAL" clId="{EC4AEE20-6034-484F-B8E2-C761EF063464}" dt="2024-10-23T23:38:00.708" v="126" actId="931"/>
          <ac:spMkLst>
            <pc:docMk/>
            <pc:sldMk cId="3278642604" sldId="286"/>
            <ac:spMk id="2" creationId="{BC69A8BF-6449-35F6-1844-E364D0231544}"/>
          </ac:spMkLst>
        </pc:spChg>
        <pc:spChg chg="mod">
          <ac:chgData name="Javier Munoz Cerrudo" userId="ffc2f662-9cc7-4dd3-a9ba-f0f77dd5f90d" providerId="ADAL" clId="{EC4AEE20-6034-484F-B8E2-C761EF063464}" dt="2024-10-23T23:38:15.924" v="134" actId="20577"/>
          <ac:spMkLst>
            <pc:docMk/>
            <pc:sldMk cId="3278642604" sldId="286"/>
            <ac:spMk id="3" creationId="{0DAB64B6-D276-8AF7-8CC3-789AA0958CBB}"/>
          </ac:spMkLst>
        </pc:spChg>
        <pc:picChg chg="add mod modCrop">
          <ac:chgData name="Javier Munoz Cerrudo" userId="ffc2f662-9cc7-4dd3-a9ba-f0f77dd5f90d" providerId="ADAL" clId="{EC4AEE20-6034-484F-B8E2-C761EF063464}" dt="2024-10-23T23:38:04.008" v="129" actId="18131"/>
          <ac:picMkLst>
            <pc:docMk/>
            <pc:sldMk cId="3278642604" sldId="286"/>
            <ac:picMk id="5" creationId="{C55CAFC1-ED15-BBEE-4444-3479417B657C}"/>
          </ac:picMkLst>
        </pc:picChg>
      </pc:sldChg>
      <pc:sldChg chg="addSp delSp modSp new mod">
        <pc:chgData name="Javier Munoz Cerrudo" userId="ffc2f662-9cc7-4dd3-a9ba-f0f77dd5f90d" providerId="ADAL" clId="{EC4AEE20-6034-484F-B8E2-C761EF063464}" dt="2024-10-23T23:38:49.983" v="142" actId="18131"/>
        <pc:sldMkLst>
          <pc:docMk/>
          <pc:sldMk cId="996388938" sldId="287"/>
        </pc:sldMkLst>
        <pc:spChg chg="del">
          <ac:chgData name="Javier Munoz Cerrudo" userId="ffc2f662-9cc7-4dd3-a9ba-f0f77dd5f90d" providerId="ADAL" clId="{EC4AEE20-6034-484F-B8E2-C761EF063464}" dt="2024-10-23T23:38:46.599" v="139" actId="931"/>
          <ac:spMkLst>
            <pc:docMk/>
            <pc:sldMk cId="996388938" sldId="287"/>
            <ac:spMk id="2" creationId="{3F0E6C17-E1CA-7F63-9FFE-6DFD9F05618D}"/>
          </ac:spMkLst>
        </pc:spChg>
        <pc:spChg chg="mod">
          <ac:chgData name="Javier Munoz Cerrudo" userId="ffc2f662-9cc7-4dd3-a9ba-f0f77dd5f90d" providerId="ADAL" clId="{EC4AEE20-6034-484F-B8E2-C761EF063464}" dt="2024-10-23T23:38:38.933" v="138" actId="20577"/>
          <ac:spMkLst>
            <pc:docMk/>
            <pc:sldMk cId="996388938" sldId="287"/>
            <ac:spMk id="3" creationId="{17BACB30-BD77-4C41-1C88-6F95E0E0A51D}"/>
          </ac:spMkLst>
        </pc:spChg>
        <pc:picChg chg="add mod modCrop">
          <ac:chgData name="Javier Munoz Cerrudo" userId="ffc2f662-9cc7-4dd3-a9ba-f0f77dd5f90d" providerId="ADAL" clId="{EC4AEE20-6034-484F-B8E2-C761EF063464}" dt="2024-10-23T23:38:49.983" v="142" actId="18131"/>
          <ac:picMkLst>
            <pc:docMk/>
            <pc:sldMk cId="996388938" sldId="287"/>
            <ac:picMk id="5" creationId="{C4E9958C-7F1F-2A9F-7880-37A60390A699}"/>
          </ac:picMkLst>
        </pc:picChg>
      </pc:sldChg>
    </pc:docChg>
  </pc:docChgLst>
  <pc:docChgLst>
    <pc:chgData name="James Moses" userId="67ed23cd-41db-474d-9a71-69318b12f5b8" providerId="ADAL" clId="{01864D1D-9683-4C39-B2F9-DEE8E9E8C137}"/>
    <pc:docChg chg="modSld">
      <pc:chgData name="James Moses" userId="67ed23cd-41db-474d-9a71-69318b12f5b8" providerId="ADAL" clId="{01864D1D-9683-4C39-B2F9-DEE8E9E8C137}" dt="2024-12-04T02:01:38.644" v="42"/>
      <pc:docMkLst>
        <pc:docMk/>
      </pc:docMkLst>
      <pc:sldChg chg="modSp mod">
        <pc:chgData name="James Moses" userId="67ed23cd-41db-474d-9a71-69318b12f5b8" providerId="ADAL" clId="{01864D1D-9683-4C39-B2F9-DEE8E9E8C137}" dt="2024-12-03T23:55:08.289" v="1" actId="113"/>
        <pc:sldMkLst>
          <pc:docMk/>
          <pc:sldMk cId="1986839038" sldId="258"/>
        </pc:sldMkLst>
        <pc:spChg chg="mod">
          <ac:chgData name="James Moses" userId="67ed23cd-41db-474d-9a71-69318b12f5b8" providerId="ADAL" clId="{01864D1D-9683-4C39-B2F9-DEE8E9E8C137}" dt="2024-12-03T23:55:08.289" v="1" actId="113"/>
          <ac:spMkLst>
            <pc:docMk/>
            <pc:sldMk cId="1986839038" sldId="258"/>
            <ac:spMk id="3" creationId="{3B662707-89DA-3341-02EF-4B9E0E685784}"/>
          </ac:spMkLst>
        </pc:spChg>
      </pc:sldChg>
      <pc:sldChg chg="modSp mod">
        <pc:chgData name="James Moses" userId="67ed23cd-41db-474d-9a71-69318b12f5b8" providerId="ADAL" clId="{01864D1D-9683-4C39-B2F9-DEE8E9E8C137}" dt="2024-12-03T23:49:41.221" v="0"/>
        <pc:sldMkLst>
          <pc:docMk/>
          <pc:sldMk cId="532825430" sldId="259"/>
        </pc:sldMkLst>
        <pc:spChg chg="mod">
          <ac:chgData name="James Moses" userId="67ed23cd-41db-474d-9a71-69318b12f5b8" providerId="ADAL" clId="{01864D1D-9683-4C39-B2F9-DEE8E9E8C137}" dt="2024-12-03T23:49:41.221" v="0"/>
          <ac:spMkLst>
            <pc:docMk/>
            <pc:sldMk cId="532825430" sldId="259"/>
            <ac:spMk id="2" creationId="{B42F1955-B179-C633-5D6B-389C3C0CDE68}"/>
          </ac:spMkLst>
        </pc:spChg>
      </pc:sldChg>
      <pc:sldChg chg="modSp mod">
        <pc:chgData name="James Moses" userId="67ed23cd-41db-474d-9a71-69318b12f5b8" providerId="ADAL" clId="{01864D1D-9683-4C39-B2F9-DEE8E9E8C137}" dt="2024-12-04T00:08:11.901" v="29" actId="207"/>
        <pc:sldMkLst>
          <pc:docMk/>
          <pc:sldMk cId="1101806332" sldId="260"/>
        </pc:sldMkLst>
        <pc:spChg chg="mod">
          <ac:chgData name="James Moses" userId="67ed23cd-41db-474d-9a71-69318b12f5b8" providerId="ADAL" clId="{01864D1D-9683-4C39-B2F9-DEE8E9E8C137}" dt="2024-12-04T00:08:11.901" v="29" actId="207"/>
          <ac:spMkLst>
            <pc:docMk/>
            <pc:sldMk cId="1101806332" sldId="260"/>
            <ac:spMk id="3" creationId="{41F82F1C-2918-7183-0D6F-609A8F338ABE}"/>
          </ac:spMkLst>
        </pc:spChg>
      </pc:sldChg>
      <pc:sldChg chg="modSp mod">
        <pc:chgData name="James Moses" userId="67ed23cd-41db-474d-9a71-69318b12f5b8" providerId="ADAL" clId="{01864D1D-9683-4C39-B2F9-DEE8E9E8C137}" dt="2024-12-03T23:55:13.396" v="3" actId="113"/>
        <pc:sldMkLst>
          <pc:docMk/>
          <pc:sldMk cId="120159123" sldId="261"/>
        </pc:sldMkLst>
        <pc:spChg chg="mod">
          <ac:chgData name="James Moses" userId="67ed23cd-41db-474d-9a71-69318b12f5b8" providerId="ADAL" clId="{01864D1D-9683-4C39-B2F9-DEE8E9E8C137}" dt="2024-12-03T23:55:13.396" v="3" actId="113"/>
          <ac:spMkLst>
            <pc:docMk/>
            <pc:sldMk cId="120159123" sldId="261"/>
            <ac:spMk id="3" creationId="{7ABB3D54-7F69-5B54-DA69-BB2EEAA476FF}"/>
          </ac:spMkLst>
        </pc:spChg>
      </pc:sldChg>
      <pc:sldChg chg="modSp mod">
        <pc:chgData name="James Moses" userId="67ed23cd-41db-474d-9a71-69318b12f5b8" providerId="ADAL" clId="{01864D1D-9683-4C39-B2F9-DEE8E9E8C137}" dt="2024-12-03T23:55:15.843" v="4" actId="113"/>
        <pc:sldMkLst>
          <pc:docMk/>
          <pc:sldMk cId="3799986304" sldId="262"/>
        </pc:sldMkLst>
        <pc:spChg chg="mod">
          <ac:chgData name="James Moses" userId="67ed23cd-41db-474d-9a71-69318b12f5b8" providerId="ADAL" clId="{01864D1D-9683-4C39-B2F9-DEE8E9E8C137}" dt="2024-12-03T23:55:15.843" v="4" actId="113"/>
          <ac:spMkLst>
            <pc:docMk/>
            <pc:sldMk cId="3799986304" sldId="262"/>
            <ac:spMk id="3" creationId="{E49B436A-544B-1D81-1F37-F2D705B09E7A}"/>
          </ac:spMkLst>
        </pc:spChg>
      </pc:sldChg>
      <pc:sldChg chg="modSp mod">
        <pc:chgData name="James Moses" userId="67ed23cd-41db-474d-9a71-69318b12f5b8" providerId="ADAL" clId="{01864D1D-9683-4C39-B2F9-DEE8E9E8C137}" dt="2024-12-03T23:55:19.495" v="5" actId="113"/>
        <pc:sldMkLst>
          <pc:docMk/>
          <pc:sldMk cId="1456581490" sldId="265"/>
        </pc:sldMkLst>
        <pc:spChg chg="mod">
          <ac:chgData name="James Moses" userId="67ed23cd-41db-474d-9a71-69318b12f5b8" providerId="ADAL" clId="{01864D1D-9683-4C39-B2F9-DEE8E9E8C137}" dt="2024-12-03T23:55:19.495" v="5" actId="113"/>
          <ac:spMkLst>
            <pc:docMk/>
            <pc:sldMk cId="1456581490" sldId="265"/>
            <ac:spMk id="3" creationId="{4016B643-5AB9-3CB8-3896-4120BD32AC58}"/>
          </ac:spMkLst>
        </pc:spChg>
      </pc:sldChg>
      <pc:sldChg chg="modSp mod">
        <pc:chgData name="James Moses" userId="67ed23cd-41db-474d-9a71-69318b12f5b8" providerId="ADAL" clId="{01864D1D-9683-4C39-B2F9-DEE8E9E8C137}" dt="2024-12-03T23:55:23.589" v="6" actId="113"/>
        <pc:sldMkLst>
          <pc:docMk/>
          <pc:sldMk cId="2491383379" sldId="266"/>
        </pc:sldMkLst>
        <pc:spChg chg="mod">
          <ac:chgData name="James Moses" userId="67ed23cd-41db-474d-9a71-69318b12f5b8" providerId="ADAL" clId="{01864D1D-9683-4C39-B2F9-DEE8E9E8C137}" dt="2024-12-03T23:55:23.589" v="6" actId="113"/>
          <ac:spMkLst>
            <pc:docMk/>
            <pc:sldMk cId="2491383379" sldId="266"/>
            <ac:spMk id="3" creationId="{CC01EC13-7245-335C-EF08-691A825734E2}"/>
          </ac:spMkLst>
        </pc:spChg>
      </pc:sldChg>
      <pc:sldChg chg="modSp mod">
        <pc:chgData name="James Moses" userId="67ed23cd-41db-474d-9a71-69318b12f5b8" providerId="ADAL" clId="{01864D1D-9683-4C39-B2F9-DEE8E9E8C137}" dt="2024-12-03T23:55:26.145" v="7" actId="113"/>
        <pc:sldMkLst>
          <pc:docMk/>
          <pc:sldMk cId="2627991005" sldId="267"/>
        </pc:sldMkLst>
        <pc:spChg chg="mod">
          <ac:chgData name="James Moses" userId="67ed23cd-41db-474d-9a71-69318b12f5b8" providerId="ADAL" clId="{01864D1D-9683-4C39-B2F9-DEE8E9E8C137}" dt="2024-12-03T23:55:26.145" v="7" actId="113"/>
          <ac:spMkLst>
            <pc:docMk/>
            <pc:sldMk cId="2627991005" sldId="267"/>
            <ac:spMk id="3" creationId="{7632D434-1424-C053-0521-6E48B8B8A332}"/>
          </ac:spMkLst>
        </pc:spChg>
      </pc:sldChg>
      <pc:sldChg chg="modSp mod">
        <pc:chgData name="James Moses" userId="67ed23cd-41db-474d-9a71-69318b12f5b8" providerId="ADAL" clId="{01864D1D-9683-4C39-B2F9-DEE8E9E8C137}" dt="2024-12-03T23:55:29.086" v="8" actId="113"/>
        <pc:sldMkLst>
          <pc:docMk/>
          <pc:sldMk cId="538792170" sldId="269"/>
        </pc:sldMkLst>
        <pc:spChg chg="mod">
          <ac:chgData name="James Moses" userId="67ed23cd-41db-474d-9a71-69318b12f5b8" providerId="ADAL" clId="{01864D1D-9683-4C39-B2F9-DEE8E9E8C137}" dt="2024-12-03T23:55:29.086" v="8" actId="113"/>
          <ac:spMkLst>
            <pc:docMk/>
            <pc:sldMk cId="538792170" sldId="269"/>
            <ac:spMk id="3" creationId="{C44AAD7C-11D4-14C3-4849-C1656B213697}"/>
          </ac:spMkLst>
        </pc:spChg>
      </pc:sldChg>
      <pc:sldChg chg="modSp mod">
        <pc:chgData name="James Moses" userId="67ed23cd-41db-474d-9a71-69318b12f5b8" providerId="ADAL" clId="{01864D1D-9683-4C39-B2F9-DEE8E9E8C137}" dt="2024-12-03T23:55:31.693" v="9" actId="113"/>
        <pc:sldMkLst>
          <pc:docMk/>
          <pc:sldMk cId="2465677909" sldId="270"/>
        </pc:sldMkLst>
        <pc:spChg chg="mod">
          <ac:chgData name="James Moses" userId="67ed23cd-41db-474d-9a71-69318b12f5b8" providerId="ADAL" clId="{01864D1D-9683-4C39-B2F9-DEE8E9E8C137}" dt="2024-12-03T23:55:31.693" v="9" actId="113"/>
          <ac:spMkLst>
            <pc:docMk/>
            <pc:sldMk cId="2465677909" sldId="270"/>
            <ac:spMk id="3" creationId="{BE3D4F17-0F73-1A22-238D-C7D6FFE44E08}"/>
          </ac:spMkLst>
        </pc:spChg>
      </pc:sldChg>
      <pc:sldChg chg="modSp mod">
        <pc:chgData name="James Moses" userId="67ed23cd-41db-474d-9a71-69318b12f5b8" providerId="ADAL" clId="{01864D1D-9683-4C39-B2F9-DEE8E9E8C137}" dt="2024-12-04T01:59:43.304" v="41" actId="20577"/>
        <pc:sldMkLst>
          <pc:docMk/>
          <pc:sldMk cId="791036352" sldId="271"/>
        </pc:sldMkLst>
        <pc:spChg chg="mod">
          <ac:chgData name="James Moses" userId="67ed23cd-41db-474d-9a71-69318b12f5b8" providerId="ADAL" clId="{01864D1D-9683-4C39-B2F9-DEE8E9E8C137}" dt="2024-12-04T01:59:43.304" v="41" actId="20577"/>
          <ac:spMkLst>
            <pc:docMk/>
            <pc:sldMk cId="791036352" sldId="271"/>
            <ac:spMk id="3" creationId="{7EC3484F-C82E-F02C-63B6-80286C00E77E}"/>
          </ac:spMkLst>
        </pc:spChg>
      </pc:sldChg>
      <pc:sldChg chg="modSp mod">
        <pc:chgData name="James Moses" userId="67ed23cd-41db-474d-9a71-69318b12f5b8" providerId="ADAL" clId="{01864D1D-9683-4C39-B2F9-DEE8E9E8C137}" dt="2024-12-03T23:55:39.386" v="11" actId="113"/>
        <pc:sldMkLst>
          <pc:docMk/>
          <pc:sldMk cId="3031963412" sldId="272"/>
        </pc:sldMkLst>
        <pc:spChg chg="mod">
          <ac:chgData name="James Moses" userId="67ed23cd-41db-474d-9a71-69318b12f5b8" providerId="ADAL" clId="{01864D1D-9683-4C39-B2F9-DEE8E9E8C137}" dt="2024-12-03T23:55:39.386" v="11" actId="113"/>
          <ac:spMkLst>
            <pc:docMk/>
            <pc:sldMk cId="3031963412" sldId="272"/>
            <ac:spMk id="3" creationId="{00FF8D30-C730-8E09-BF1B-6500DCF80862}"/>
          </ac:spMkLst>
        </pc:spChg>
      </pc:sldChg>
      <pc:sldChg chg="modSp mod">
        <pc:chgData name="James Moses" userId="67ed23cd-41db-474d-9a71-69318b12f5b8" providerId="ADAL" clId="{01864D1D-9683-4C39-B2F9-DEE8E9E8C137}" dt="2024-12-03T23:55:42.420" v="12" actId="113"/>
        <pc:sldMkLst>
          <pc:docMk/>
          <pc:sldMk cId="799032416" sldId="273"/>
        </pc:sldMkLst>
        <pc:spChg chg="mod">
          <ac:chgData name="James Moses" userId="67ed23cd-41db-474d-9a71-69318b12f5b8" providerId="ADAL" clId="{01864D1D-9683-4C39-B2F9-DEE8E9E8C137}" dt="2024-12-03T23:55:42.420" v="12" actId="113"/>
          <ac:spMkLst>
            <pc:docMk/>
            <pc:sldMk cId="799032416" sldId="273"/>
            <ac:spMk id="3" creationId="{75927482-608C-A6AD-12B0-EE273296FCAF}"/>
          </ac:spMkLst>
        </pc:spChg>
      </pc:sldChg>
      <pc:sldChg chg="modSp mod">
        <pc:chgData name="James Moses" userId="67ed23cd-41db-474d-9a71-69318b12f5b8" providerId="ADAL" clId="{01864D1D-9683-4C39-B2F9-DEE8E9E8C137}" dt="2024-12-03T23:55:45.164" v="13" actId="113"/>
        <pc:sldMkLst>
          <pc:docMk/>
          <pc:sldMk cId="3658828582" sldId="274"/>
        </pc:sldMkLst>
        <pc:spChg chg="mod">
          <ac:chgData name="James Moses" userId="67ed23cd-41db-474d-9a71-69318b12f5b8" providerId="ADAL" clId="{01864D1D-9683-4C39-B2F9-DEE8E9E8C137}" dt="2024-12-03T23:55:45.164" v="13" actId="113"/>
          <ac:spMkLst>
            <pc:docMk/>
            <pc:sldMk cId="3658828582" sldId="274"/>
            <ac:spMk id="3" creationId="{26A856FA-C769-CD05-C15F-7025D1C32F8D}"/>
          </ac:spMkLst>
        </pc:spChg>
      </pc:sldChg>
      <pc:sldChg chg="modSp mod">
        <pc:chgData name="James Moses" userId="67ed23cd-41db-474d-9a71-69318b12f5b8" providerId="ADAL" clId="{01864D1D-9683-4C39-B2F9-DEE8E9E8C137}" dt="2024-12-03T23:55:48.171" v="14" actId="113"/>
        <pc:sldMkLst>
          <pc:docMk/>
          <pc:sldMk cId="1506038236" sldId="275"/>
        </pc:sldMkLst>
        <pc:spChg chg="mod">
          <ac:chgData name="James Moses" userId="67ed23cd-41db-474d-9a71-69318b12f5b8" providerId="ADAL" clId="{01864D1D-9683-4C39-B2F9-DEE8E9E8C137}" dt="2024-12-03T23:55:48.171" v="14" actId="113"/>
          <ac:spMkLst>
            <pc:docMk/>
            <pc:sldMk cId="1506038236" sldId="275"/>
            <ac:spMk id="3" creationId="{85DD7125-ED5A-AB2C-7BA1-036FF5AE33C6}"/>
          </ac:spMkLst>
        </pc:spChg>
      </pc:sldChg>
      <pc:sldChg chg="modSp mod">
        <pc:chgData name="James Moses" userId="67ed23cd-41db-474d-9a71-69318b12f5b8" providerId="ADAL" clId="{01864D1D-9683-4C39-B2F9-DEE8E9E8C137}" dt="2024-12-03T23:55:52.295" v="15" actId="113"/>
        <pc:sldMkLst>
          <pc:docMk/>
          <pc:sldMk cId="1959104129" sldId="276"/>
        </pc:sldMkLst>
        <pc:spChg chg="mod">
          <ac:chgData name="James Moses" userId="67ed23cd-41db-474d-9a71-69318b12f5b8" providerId="ADAL" clId="{01864D1D-9683-4C39-B2F9-DEE8E9E8C137}" dt="2024-12-03T23:55:52.295" v="15" actId="113"/>
          <ac:spMkLst>
            <pc:docMk/>
            <pc:sldMk cId="1959104129" sldId="276"/>
            <ac:spMk id="3" creationId="{27AE80A1-6D73-4A80-1DFC-A5C7542FACEF}"/>
          </ac:spMkLst>
        </pc:spChg>
      </pc:sldChg>
      <pc:sldChg chg="modSp mod">
        <pc:chgData name="James Moses" userId="67ed23cd-41db-474d-9a71-69318b12f5b8" providerId="ADAL" clId="{01864D1D-9683-4C39-B2F9-DEE8E9E8C137}" dt="2024-12-03T23:55:54.793" v="16" actId="113"/>
        <pc:sldMkLst>
          <pc:docMk/>
          <pc:sldMk cId="3977635840" sldId="277"/>
        </pc:sldMkLst>
        <pc:spChg chg="mod">
          <ac:chgData name="James Moses" userId="67ed23cd-41db-474d-9a71-69318b12f5b8" providerId="ADAL" clId="{01864D1D-9683-4C39-B2F9-DEE8E9E8C137}" dt="2024-12-03T23:55:54.793" v="16" actId="113"/>
          <ac:spMkLst>
            <pc:docMk/>
            <pc:sldMk cId="3977635840" sldId="277"/>
            <ac:spMk id="3" creationId="{AC9B78B6-F222-F855-743F-A244C1C54797}"/>
          </ac:spMkLst>
        </pc:spChg>
      </pc:sldChg>
      <pc:sldChg chg="modSp mod">
        <pc:chgData name="James Moses" userId="67ed23cd-41db-474d-9a71-69318b12f5b8" providerId="ADAL" clId="{01864D1D-9683-4C39-B2F9-DEE8E9E8C137}" dt="2024-12-03T23:55:57.500" v="17" actId="113"/>
        <pc:sldMkLst>
          <pc:docMk/>
          <pc:sldMk cId="2135590927" sldId="278"/>
        </pc:sldMkLst>
        <pc:spChg chg="mod">
          <ac:chgData name="James Moses" userId="67ed23cd-41db-474d-9a71-69318b12f5b8" providerId="ADAL" clId="{01864D1D-9683-4C39-B2F9-DEE8E9E8C137}" dt="2024-12-03T23:55:57.500" v="17" actId="113"/>
          <ac:spMkLst>
            <pc:docMk/>
            <pc:sldMk cId="2135590927" sldId="278"/>
            <ac:spMk id="3" creationId="{779446F8-9595-6545-0ED4-A3894C4B909B}"/>
          </ac:spMkLst>
        </pc:spChg>
      </pc:sldChg>
      <pc:sldChg chg="modSp mod">
        <pc:chgData name="James Moses" userId="67ed23cd-41db-474d-9a71-69318b12f5b8" providerId="ADAL" clId="{01864D1D-9683-4C39-B2F9-DEE8E9E8C137}" dt="2024-12-03T23:56:00.671" v="18" actId="113"/>
        <pc:sldMkLst>
          <pc:docMk/>
          <pc:sldMk cId="2642298286" sldId="279"/>
        </pc:sldMkLst>
        <pc:spChg chg="mod">
          <ac:chgData name="James Moses" userId="67ed23cd-41db-474d-9a71-69318b12f5b8" providerId="ADAL" clId="{01864D1D-9683-4C39-B2F9-DEE8E9E8C137}" dt="2024-12-03T23:56:00.671" v="18" actId="113"/>
          <ac:spMkLst>
            <pc:docMk/>
            <pc:sldMk cId="2642298286" sldId="279"/>
            <ac:spMk id="3" creationId="{A0AEB2BB-DDD4-3731-700C-80BA3EF32E8E}"/>
          </ac:spMkLst>
        </pc:spChg>
      </pc:sldChg>
      <pc:sldChg chg="modSp mod">
        <pc:chgData name="James Moses" userId="67ed23cd-41db-474d-9a71-69318b12f5b8" providerId="ADAL" clId="{01864D1D-9683-4C39-B2F9-DEE8E9E8C137}" dt="2024-12-03T23:56:03.259" v="19" actId="113"/>
        <pc:sldMkLst>
          <pc:docMk/>
          <pc:sldMk cId="3230042898" sldId="280"/>
        </pc:sldMkLst>
        <pc:spChg chg="mod">
          <ac:chgData name="James Moses" userId="67ed23cd-41db-474d-9a71-69318b12f5b8" providerId="ADAL" clId="{01864D1D-9683-4C39-B2F9-DEE8E9E8C137}" dt="2024-12-03T23:56:03.259" v="19" actId="113"/>
          <ac:spMkLst>
            <pc:docMk/>
            <pc:sldMk cId="3230042898" sldId="280"/>
            <ac:spMk id="3" creationId="{C1D87FF0-E1C2-04A9-9603-B5853E397558}"/>
          </ac:spMkLst>
        </pc:spChg>
      </pc:sldChg>
      <pc:sldChg chg="modSp mod">
        <pc:chgData name="James Moses" userId="67ed23cd-41db-474d-9a71-69318b12f5b8" providerId="ADAL" clId="{01864D1D-9683-4C39-B2F9-DEE8E9E8C137}" dt="2024-12-03T23:56:06.742" v="20" actId="113"/>
        <pc:sldMkLst>
          <pc:docMk/>
          <pc:sldMk cId="2035938628" sldId="281"/>
        </pc:sldMkLst>
        <pc:spChg chg="mod">
          <ac:chgData name="James Moses" userId="67ed23cd-41db-474d-9a71-69318b12f5b8" providerId="ADAL" clId="{01864D1D-9683-4C39-B2F9-DEE8E9E8C137}" dt="2024-12-03T23:56:06.742" v="20" actId="113"/>
          <ac:spMkLst>
            <pc:docMk/>
            <pc:sldMk cId="2035938628" sldId="281"/>
            <ac:spMk id="3" creationId="{1D03DCEA-3872-8865-7133-689BECAEE76A}"/>
          </ac:spMkLst>
        </pc:spChg>
      </pc:sldChg>
      <pc:sldChg chg="modSp mod">
        <pc:chgData name="James Moses" userId="67ed23cd-41db-474d-9a71-69318b12f5b8" providerId="ADAL" clId="{01864D1D-9683-4C39-B2F9-DEE8E9E8C137}" dt="2024-12-03T23:56:15.440" v="23" actId="113"/>
        <pc:sldMkLst>
          <pc:docMk/>
          <pc:sldMk cId="3221195134" sldId="283"/>
        </pc:sldMkLst>
        <pc:spChg chg="mod">
          <ac:chgData name="James Moses" userId="67ed23cd-41db-474d-9a71-69318b12f5b8" providerId="ADAL" clId="{01864D1D-9683-4C39-B2F9-DEE8E9E8C137}" dt="2024-12-03T23:56:15.440" v="23" actId="113"/>
          <ac:spMkLst>
            <pc:docMk/>
            <pc:sldMk cId="3221195134" sldId="283"/>
            <ac:spMk id="3" creationId="{689CE769-8AA4-0201-9107-EE9A478898AA}"/>
          </ac:spMkLst>
        </pc:spChg>
      </pc:sldChg>
      <pc:sldChg chg="modSp mod">
        <pc:chgData name="James Moses" userId="67ed23cd-41db-474d-9a71-69318b12f5b8" providerId="ADAL" clId="{01864D1D-9683-4C39-B2F9-DEE8E9E8C137}" dt="2024-12-03T23:56:17.879" v="24" actId="113"/>
        <pc:sldMkLst>
          <pc:docMk/>
          <pc:sldMk cId="3998923600" sldId="284"/>
        </pc:sldMkLst>
        <pc:spChg chg="mod">
          <ac:chgData name="James Moses" userId="67ed23cd-41db-474d-9a71-69318b12f5b8" providerId="ADAL" clId="{01864D1D-9683-4C39-B2F9-DEE8E9E8C137}" dt="2024-12-03T23:56:17.879" v="24" actId="113"/>
          <ac:spMkLst>
            <pc:docMk/>
            <pc:sldMk cId="3998923600" sldId="284"/>
            <ac:spMk id="3" creationId="{CAFEB1DA-4FEE-B83D-A6E8-E9398825ECF8}"/>
          </ac:spMkLst>
        </pc:spChg>
      </pc:sldChg>
      <pc:sldChg chg="modSp mod">
        <pc:chgData name="James Moses" userId="67ed23cd-41db-474d-9a71-69318b12f5b8" providerId="ADAL" clId="{01864D1D-9683-4C39-B2F9-DEE8E9E8C137}" dt="2024-12-03T23:56:27.149" v="25" actId="113"/>
        <pc:sldMkLst>
          <pc:docMk/>
          <pc:sldMk cId="3772189005" sldId="285"/>
        </pc:sldMkLst>
        <pc:spChg chg="mod">
          <ac:chgData name="James Moses" userId="67ed23cd-41db-474d-9a71-69318b12f5b8" providerId="ADAL" clId="{01864D1D-9683-4C39-B2F9-DEE8E9E8C137}" dt="2024-12-03T23:56:27.149" v="25" actId="113"/>
          <ac:spMkLst>
            <pc:docMk/>
            <pc:sldMk cId="3772189005" sldId="285"/>
            <ac:spMk id="3" creationId="{D4A56216-4F7D-70CF-24A2-B700850ADBC7}"/>
          </ac:spMkLst>
        </pc:spChg>
      </pc:sldChg>
      <pc:sldChg chg="modSp mod">
        <pc:chgData name="James Moses" userId="67ed23cd-41db-474d-9a71-69318b12f5b8" providerId="ADAL" clId="{01864D1D-9683-4C39-B2F9-DEE8E9E8C137}" dt="2024-12-03T23:56:09.242" v="21" actId="113"/>
        <pc:sldMkLst>
          <pc:docMk/>
          <pc:sldMk cId="3278642604" sldId="286"/>
        </pc:sldMkLst>
        <pc:spChg chg="mod">
          <ac:chgData name="James Moses" userId="67ed23cd-41db-474d-9a71-69318b12f5b8" providerId="ADAL" clId="{01864D1D-9683-4C39-B2F9-DEE8E9E8C137}" dt="2024-12-03T23:56:09.242" v="21" actId="113"/>
          <ac:spMkLst>
            <pc:docMk/>
            <pc:sldMk cId="3278642604" sldId="286"/>
            <ac:spMk id="3" creationId="{0DAB64B6-D276-8AF7-8CC3-789AA0958CBB}"/>
          </ac:spMkLst>
        </pc:spChg>
      </pc:sldChg>
      <pc:sldChg chg="modSp mod">
        <pc:chgData name="James Moses" userId="67ed23cd-41db-474d-9a71-69318b12f5b8" providerId="ADAL" clId="{01864D1D-9683-4C39-B2F9-DEE8E9E8C137}" dt="2024-12-04T02:01:38.644" v="42"/>
        <pc:sldMkLst>
          <pc:docMk/>
          <pc:sldMk cId="996388938" sldId="287"/>
        </pc:sldMkLst>
        <pc:spChg chg="mod">
          <ac:chgData name="James Moses" userId="67ed23cd-41db-474d-9a71-69318b12f5b8" providerId="ADAL" clId="{01864D1D-9683-4C39-B2F9-DEE8E9E8C137}" dt="2024-12-04T02:01:38.644" v="42"/>
          <ac:spMkLst>
            <pc:docMk/>
            <pc:sldMk cId="996388938" sldId="287"/>
            <ac:spMk id="3" creationId="{17BACB30-BD77-4C41-1C88-6F95E0E0A51D}"/>
          </ac:spMkLst>
        </pc:spChg>
      </pc:sldChg>
    </pc:docChg>
  </pc:docChgLst>
  <pc:docChgLst>
    <pc:chgData name="Javier Munoz Cerrudo" userId="ffc2f662-9cc7-4dd3-a9ba-f0f77dd5f90d" providerId="ADAL" clId="{AAD70E67-2443-4E4E-A148-D11D4FBB3031}"/>
    <pc:docChg chg="undo custSel modSld">
      <pc:chgData name="Javier Munoz Cerrudo" userId="ffc2f662-9cc7-4dd3-a9ba-f0f77dd5f90d" providerId="ADAL" clId="{AAD70E67-2443-4E4E-A148-D11D4FBB3031}" dt="2024-10-23T23:59:22.286" v="53" actId="18131"/>
      <pc:docMkLst>
        <pc:docMk/>
      </pc:docMkLst>
      <pc:sldChg chg="modSp mod">
        <pc:chgData name="Javier Munoz Cerrudo" userId="ffc2f662-9cc7-4dd3-a9ba-f0f77dd5f90d" providerId="ADAL" clId="{AAD70E67-2443-4E4E-A148-D11D4FBB3031}" dt="2024-10-23T23:46:50.353" v="12" actId="18131"/>
        <pc:sldMkLst>
          <pc:docMk/>
          <pc:sldMk cId="842903721" sldId="256"/>
        </pc:sldMkLst>
        <pc:spChg chg="mod">
          <ac:chgData name="Javier Munoz Cerrudo" userId="ffc2f662-9cc7-4dd3-a9ba-f0f77dd5f90d" providerId="ADAL" clId="{AAD70E67-2443-4E4E-A148-D11D4FBB3031}" dt="2024-10-23T23:46:27.455" v="8" actId="1035"/>
          <ac:spMkLst>
            <pc:docMk/>
            <pc:sldMk cId="842903721" sldId="256"/>
            <ac:spMk id="4" creationId="{21F2E2FE-8EC4-0B23-8311-45011A6A4251}"/>
          </ac:spMkLst>
        </pc:spChg>
        <pc:picChg chg="mod modCrop">
          <ac:chgData name="Javier Munoz Cerrudo" userId="ffc2f662-9cc7-4dd3-a9ba-f0f77dd5f90d" providerId="ADAL" clId="{AAD70E67-2443-4E4E-A148-D11D4FBB3031}" dt="2024-10-23T23:46:50.353" v="12" actId="18131"/>
          <ac:picMkLst>
            <pc:docMk/>
            <pc:sldMk cId="842903721" sldId="256"/>
            <ac:picMk id="8" creationId="{12D0DF53-4E67-B5BD-E62A-0931B5B3FC8D}"/>
          </ac:picMkLst>
        </pc:picChg>
      </pc:sldChg>
      <pc:sldChg chg="modSp mod">
        <pc:chgData name="Javier Munoz Cerrudo" userId="ffc2f662-9cc7-4dd3-a9ba-f0f77dd5f90d" providerId="ADAL" clId="{AAD70E67-2443-4E4E-A148-D11D4FBB3031}" dt="2024-10-23T23:47:26.774" v="14" actId="18131"/>
        <pc:sldMkLst>
          <pc:docMk/>
          <pc:sldMk cId="1986839038" sldId="258"/>
        </pc:sldMkLst>
        <pc:picChg chg="mod modCrop">
          <ac:chgData name="Javier Munoz Cerrudo" userId="ffc2f662-9cc7-4dd3-a9ba-f0f77dd5f90d" providerId="ADAL" clId="{AAD70E67-2443-4E4E-A148-D11D4FBB3031}" dt="2024-10-23T23:47:26.774" v="14" actId="18131"/>
          <ac:picMkLst>
            <pc:docMk/>
            <pc:sldMk cId="1986839038" sldId="258"/>
            <ac:picMk id="5" creationId="{5EEB5431-2655-2BE4-43FF-900B9ECDF0F3}"/>
          </ac:picMkLst>
        </pc:picChg>
      </pc:sldChg>
      <pc:sldChg chg="modSp mod">
        <pc:chgData name="Javier Munoz Cerrudo" userId="ffc2f662-9cc7-4dd3-a9ba-f0f77dd5f90d" providerId="ADAL" clId="{AAD70E67-2443-4E4E-A148-D11D4FBB3031}" dt="2024-10-23T23:50:00.824" v="18" actId="18131"/>
        <pc:sldMkLst>
          <pc:docMk/>
          <pc:sldMk cId="2491383379" sldId="266"/>
        </pc:sldMkLst>
        <pc:spChg chg="mod">
          <ac:chgData name="Javier Munoz Cerrudo" userId="ffc2f662-9cc7-4dd3-a9ba-f0f77dd5f90d" providerId="ADAL" clId="{AAD70E67-2443-4E4E-A148-D11D4FBB3031}" dt="2024-10-23T23:49:46.446" v="16" actId="20577"/>
          <ac:spMkLst>
            <pc:docMk/>
            <pc:sldMk cId="2491383379" sldId="266"/>
            <ac:spMk id="3" creationId="{CC01EC13-7245-335C-EF08-691A825734E2}"/>
          </ac:spMkLst>
        </pc:spChg>
        <pc:picChg chg="mod modCrop">
          <ac:chgData name="Javier Munoz Cerrudo" userId="ffc2f662-9cc7-4dd3-a9ba-f0f77dd5f90d" providerId="ADAL" clId="{AAD70E67-2443-4E4E-A148-D11D4FBB3031}" dt="2024-10-23T23:50:00.824" v="18" actId="18131"/>
          <ac:picMkLst>
            <pc:docMk/>
            <pc:sldMk cId="2491383379" sldId="266"/>
            <ac:picMk id="5" creationId="{72A73603-F774-540C-D9FB-CA8CA3198F49}"/>
          </ac:picMkLst>
        </pc:picChg>
      </pc:sldChg>
      <pc:sldChg chg="modSp mod">
        <pc:chgData name="Javier Munoz Cerrudo" userId="ffc2f662-9cc7-4dd3-a9ba-f0f77dd5f90d" providerId="ADAL" clId="{AAD70E67-2443-4E4E-A148-D11D4FBB3031}" dt="2024-10-23T23:50:30.899" v="20" actId="18131"/>
        <pc:sldMkLst>
          <pc:docMk/>
          <pc:sldMk cId="1192561083" sldId="268"/>
        </pc:sldMkLst>
        <pc:picChg chg="mod modCrop">
          <ac:chgData name="Javier Munoz Cerrudo" userId="ffc2f662-9cc7-4dd3-a9ba-f0f77dd5f90d" providerId="ADAL" clId="{AAD70E67-2443-4E4E-A148-D11D4FBB3031}" dt="2024-10-23T23:50:30.899" v="20" actId="18131"/>
          <ac:picMkLst>
            <pc:docMk/>
            <pc:sldMk cId="1192561083" sldId="268"/>
            <ac:picMk id="5" creationId="{AE2E6274-ED03-1DF4-6773-BCD95EE323C5}"/>
          </ac:picMkLst>
        </pc:picChg>
      </pc:sldChg>
      <pc:sldChg chg="modSp mod">
        <pc:chgData name="Javier Munoz Cerrudo" userId="ffc2f662-9cc7-4dd3-a9ba-f0f77dd5f90d" providerId="ADAL" clId="{AAD70E67-2443-4E4E-A148-D11D4FBB3031}" dt="2024-10-23T23:50:57.298" v="22" actId="18131"/>
        <pc:sldMkLst>
          <pc:docMk/>
          <pc:sldMk cId="538792170" sldId="269"/>
        </pc:sldMkLst>
        <pc:picChg chg="mod modCrop">
          <ac:chgData name="Javier Munoz Cerrudo" userId="ffc2f662-9cc7-4dd3-a9ba-f0f77dd5f90d" providerId="ADAL" clId="{AAD70E67-2443-4E4E-A148-D11D4FBB3031}" dt="2024-10-23T23:50:57.298" v="22" actId="18131"/>
          <ac:picMkLst>
            <pc:docMk/>
            <pc:sldMk cId="538792170" sldId="269"/>
            <ac:picMk id="5" creationId="{F3E4BD43-0F69-A7F8-0389-23A6FB2F687F}"/>
          </ac:picMkLst>
        </pc:picChg>
      </pc:sldChg>
      <pc:sldChg chg="modSp mod">
        <pc:chgData name="Javier Munoz Cerrudo" userId="ffc2f662-9cc7-4dd3-a9ba-f0f77dd5f90d" providerId="ADAL" clId="{AAD70E67-2443-4E4E-A148-D11D4FBB3031}" dt="2024-10-23T23:52:18.073" v="24" actId="18131"/>
        <pc:sldMkLst>
          <pc:docMk/>
          <pc:sldMk cId="791036352" sldId="271"/>
        </pc:sldMkLst>
        <pc:picChg chg="mod modCrop">
          <ac:chgData name="Javier Munoz Cerrudo" userId="ffc2f662-9cc7-4dd3-a9ba-f0f77dd5f90d" providerId="ADAL" clId="{AAD70E67-2443-4E4E-A148-D11D4FBB3031}" dt="2024-10-23T23:52:18.073" v="24" actId="18131"/>
          <ac:picMkLst>
            <pc:docMk/>
            <pc:sldMk cId="791036352" sldId="271"/>
            <ac:picMk id="5" creationId="{5DEE8F19-13C1-E2E9-DCCB-F159093116B4}"/>
          </ac:picMkLst>
        </pc:picChg>
      </pc:sldChg>
      <pc:sldChg chg="modSp mod">
        <pc:chgData name="Javier Munoz Cerrudo" userId="ffc2f662-9cc7-4dd3-a9ba-f0f77dd5f90d" providerId="ADAL" clId="{AAD70E67-2443-4E4E-A148-D11D4FBB3031}" dt="2024-10-23T23:53:27.284" v="29" actId="18131"/>
        <pc:sldMkLst>
          <pc:docMk/>
          <pc:sldMk cId="3031963412" sldId="272"/>
        </pc:sldMkLst>
        <pc:spChg chg="mod">
          <ac:chgData name="Javier Munoz Cerrudo" userId="ffc2f662-9cc7-4dd3-a9ba-f0f77dd5f90d" providerId="ADAL" clId="{AAD70E67-2443-4E4E-A148-D11D4FBB3031}" dt="2024-10-23T23:52:43.280" v="27" actId="20577"/>
          <ac:spMkLst>
            <pc:docMk/>
            <pc:sldMk cId="3031963412" sldId="272"/>
            <ac:spMk id="3" creationId="{00FF8D30-C730-8E09-BF1B-6500DCF80862}"/>
          </ac:spMkLst>
        </pc:spChg>
        <pc:picChg chg="mod modCrop">
          <ac:chgData name="Javier Munoz Cerrudo" userId="ffc2f662-9cc7-4dd3-a9ba-f0f77dd5f90d" providerId="ADAL" clId="{AAD70E67-2443-4E4E-A148-D11D4FBB3031}" dt="2024-10-23T23:53:27.284" v="29" actId="18131"/>
          <ac:picMkLst>
            <pc:docMk/>
            <pc:sldMk cId="3031963412" sldId="272"/>
            <ac:picMk id="5" creationId="{D0C461B2-7E82-2D34-648B-4E2C93ABDC39}"/>
          </ac:picMkLst>
        </pc:picChg>
      </pc:sldChg>
      <pc:sldChg chg="modSp mod">
        <pc:chgData name="Javier Munoz Cerrudo" userId="ffc2f662-9cc7-4dd3-a9ba-f0f77dd5f90d" providerId="ADAL" clId="{AAD70E67-2443-4E4E-A148-D11D4FBB3031}" dt="2024-10-23T23:53:50.615" v="31" actId="20577"/>
        <pc:sldMkLst>
          <pc:docMk/>
          <pc:sldMk cId="3658828582" sldId="274"/>
        </pc:sldMkLst>
        <pc:spChg chg="mod">
          <ac:chgData name="Javier Munoz Cerrudo" userId="ffc2f662-9cc7-4dd3-a9ba-f0f77dd5f90d" providerId="ADAL" clId="{AAD70E67-2443-4E4E-A148-D11D4FBB3031}" dt="2024-10-23T23:53:50.615" v="31" actId="20577"/>
          <ac:spMkLst>
            <pc:docMk/>
            <pc:sldMk cId="3658828582" sldId="274"/>
            <ac:spMk id="3" creationId="{26A856FA-C769-CD05-C15F-7025D1C32F8D}"/>
          </ac:spMkLst>
        </pc:spChg>
      </pc:sldChg>
      <pc:sldChg chg="modSp mod">
        <pc:chgData name="Javier Munoz Cerrudo" userId="ffc2f662-9cc7-4dd3-a9ba-f0f77dd5f90d" providerId="ADAL" clId="{AAD70E67-2443-4E4E-A148-D11D4FBB3031}" dt="2024-10-23T23:54:08.510" v="32" actId="20577"/>
        <pc:sldMkLst>
          <pc:docMk/>
          <pc:sldMk cId="1506038236" sldId="275"/>
        </pc:sldMkLst>
        <pc:spChg chg="mod">
          <ac:chgData name="Javier Munoz Cerrudo" userId="ffc2f662-9cc7-4dd3-a9ba-f0f77dd5f90d" providerId="ADAL" clId="{AAD70E67-2443-4E4E-A148-D11D4FBB3031}" dt="2024-10-23T23:54:08.510" v="32" actId="20577"/>
          <ac:spMkLst>
            <pc:docMk/>
            <pc:sldMk cId="1506038236" sldId="275"/>
            <ac:spMk id="3" creationId="{85DD7125-ED5A-AB2C-7BA1-036FF5AE33C6}"/>
          </ac:spMkLst>
        </pc:spChg>
      </pc:sldChg>
      <pc:sldChg chg="addSp modSp mod">
        <pc:chgData name="Javier Munoz Cerrudo" userId="ffc2f662-9cc7-4dd3-a9ba-f0f77dd5f90d" providerId="ADAL" clId="{AAD70E67-2443-4E4E-A148-D11D4FBB3031}" dt="2024-10-23T23:54:35.774" v="35" actId="18131"/>
        <pc:sldMkLst>
          <pc:docMk/>
          <pc:sldMk cId="1959104129" sldId="276"/>
        </pc:sldMkLst>
        <pc:picChg chg="add mod modCrop">
          <ac:chgData name="Javier Munoz Cerrudo" userId="ffc2f662-9cc7-4dd3-a9ba-f0f77dd5f90d" providerId="ADAL" clId="{AAD70E67-2443-4E4E-A148-D11D4FBB3031}" dt="2024-10-23T23:54:35.774" v="35" actId="18131"/>
          <ac:picMkLst>
            <pc:docMk/>
            <pc:sldMk cId="1959104129" sldId="276"/>
            <ac:picMk id="2" creationId="{BE48D321-B839-1A53-2B7F-888B0E91103B}"/>
          </ac:picMkLst>
        </pc:picChg>
      </pc:sldChg>
      <pc:sldChg chg="modSp mod">
        <pc:chgData name="Javier Munoz Cerrudo" userId="ffc2f662-9cc7-4dd3-a9ba-f0f77dd5f90d" providerId="ADAL" clId="{AAD70E67-2443-4E4E-A148-D11D4FBB3031}" dt="2024-10-23T23:54:49.115" v="37" actId="20577"/>
        <pc:sldMkLst>
          <pc:docMk/>
          <pc:sldMk cId="3977635840" sldId="277"/>
        </pc:sldMkLst>
        <pc:spChg chg="mod">
          <ac:chgData name="Javier Munoz Cerrudo" userId="ffc2f662-9cc7-4dd3-a9ba-f0f77dd5f90d" providerId="ADAL" clId="{AAD70E67-2443-4E4E-A148-D11D4FBB3031}" dt="2024-10-23T23:54:49.115" v="37" actId="20577"/>
          <ac:spMkLst>
            <pc:docMk/>
            <pc:sldMk cId="3977635840" sldId="277"/>
            <ac:spMk id="3" creationId="{AC9B78B6-F222-F855-743F-A244C1C54797}"/>
          </ac:spMkLst>
        </pc:spChg>
      </pc:sldChg>
      <pc:sldChg chg="modSp mod">
        <pc:chgData name="Javier Munoz Cerrudo" userId="ffc2f662-9cc7-4dd3-a9ba-f0f77dd5f90d" providerId="ADAL" clId="{AAD70E67-2443-4E4E-A148-D11D4FBB3031}" dt="2024-10-23T23:55:37.956" v="40" actId="20577"/>
        <pc:sldMkLst>
          <pc:docMk/>
          <pc:sldMk cId="2135590927" sldId="278"/>
        </pc:sldMkLst>
        <pc:spChg chg="mod">
          <ac:chgData name="Javier Munoz Cerrudo" userId="ffc2f662-9cc7-4dd3-a9ba-f0f77dd5f90d" providerId="ADAL" clId="{AAD70E67-2443-4E4E-A148-D11D4FBB3031}" dt="2024-10-23T23:55:37.956" v="40" actId="20577"/>
          <ac:spMkLst>
            <pc:docMk/>
            <pc:sldMk cId="2135590927" sldId="278"/>
            <ac:spMk id="3" creationId="{779446F8-9595-6545-0ED4-A3894C4B909B}"/>
          </ac:spMkLst>
        </pc:spChg>
      </pc:sldChg>
      <pc:sldChg chg="modSp mod">
        <pc:chgData name="Javier Munoz Cerrudo" userId="ffc2f662-9cc7-4dd3-a9ba-f0f77dd5f90d" providerId="ADAL" clId="{AAD70E67-2443-4E4E-A148-D11D4FBB3031}" dt="2024-10-23T23:57:21.829" v="42" actId="20577"/>
        <pc:sldMkLst>
          <pc:docMk/>
          <pc:sldMk cId="2642298286" sldId="279"/>
        </pc:sldMkLst>
        <pc:spChg chg="mod">
          <ac:chgData name="Javier Munoz Cerrudo" userId="ffc2f662-9cc7-4dd3-a9ba-f0f77dd5f90d" providerId="ADAL" clId="{AAD70E67-2443-4E4E-A148-D11D4FBB3031}" dt="2024-10-23T23:57:21.829" v="42" actId="20577"/>
          <ac:spMkLst>
            <pc:docMk/>
            <pc:sldMk cId="2642298286" sldId="279"/>
            <ac:spMk id="3" creationId="{A0AEB2BB-DDD4-3731-700C-80BA3EF32E8E}"/>
          </ac:spMkLst>
        </pc:spChg>
      </pc:sldChg>
      <pc:sldChg chg="modSp mod">
        <pc:chgData name="Javier Munoz Cerrudo" userId="ffc2f662-9cc7-4dd3-a9ba-f0f77dd5f90d" providerId="ADAL" clId="{AAD70E67-2443-4E4E-A148-D11D4FBB3031}" dt="2024-10-23T23:57:37.235" v="45" actId="20577"/>
        <pc:sldMkLst>
          <pc:docMk/>
          <pc:sldMk cId="3230042898" sldId="280"/>
        </pc:sldMkLst>
        <pc:spChg chg="mod">
          <ac:chgData name="Javier Munoz Cerrudo" userId="ffc2f662-9cc7-4dd3-a9ba-f0f77dd5f90d" providerId="ADAL" clId="{AAD70E67-2443-4E4E-A148-D11D4FBB3031}" dt="2024-10-23T23:57:37.235" v="45" actId="20577"/>
          <ac:spMkLst>
            <pc:docMk/>
            <pc:sldMk cId="3230042898" sldId="280"/>
            <ac:spMk id="3" creationId="{C1D87FF0-E1C2-04A9-9603-B5853E397558}"/>
          </ac:spMkLst>
        </pc:spChg>
      </pc:sldChg>
      <pc:sldChg chg="modSp mod">
        <pc:chgData name="Javier Munoz Cerrudo" userId="ffc2f662-9cc7-4dd3-a9ba-f0f77dd5f90d" providerId="ADAL" clId="{AAD70E67-2443-4E4E-A148-D11D4FBB3031}" dt="2024-10-23T23:58:17.518" v="47" actId="18131"/>
        <pc:sldMkLst>
          <pc:docMk/>
          <pc:sldMk cId="2035938628" sldId="281"/>
        </pc:sldMkLst>
        <pc:picChg chg="mod modCrop">
          <ac:chgData name="Javier Munoz Cerrudo" userId="ffc2f662-9cc7-4dd3-a9ba-f0f77dd5f90d" providerId="ADAL" clId="{AAD70E67-2443-4E4E-A148-D11D4FBB3031}" dt="2024-10-23T23:58:17.518" v="47" actId="18131"/>
          <ac:picMkLst>
            <pc:docMk/>
            <pc:sldMk cId="2035938628" sldId="281"/>
            <ac:picMk id="5" creationId="{A2EB0EE4-E016-AEF0-EC05-6929167B4E6B}"/>
          </ac:picMkLst>
        </pc:picChg>
      </pc:sldChg>
      <pc:sldChg chg="modSp mod">
        <pc:chgData name="Javier Munoz Cerrudo" userId="ffc2f662-9cc7-4dd3-a9ba-f0f77dd5f90d" providerId="ADAL" clId="{AAD70E67-2443-4E4E-A148-D11D4FBB3031}" dt="2024-10-23T23:59:22.286" v="53" actId="18131"/>
        <pc:sldMkLst>
          <pc:docMk/>
          <pc:sldMk cId="3230121328" sldId="282"/>
        </pc:sldMkLst>
        <pc:picChg chg="mod modCrop">
          <ac:chgData name="Javier Munoz Cerrudo" userId="ffc2f662-9cc7-4dd3-a9ba-f0f77dd5f90d" providerId="ADAL" clId="{AAD70E67-2443-4E4E-A148-D11D4FBB3031}" dt="2024-10-23T23:59:22.286" v="53" actId="18131"/>
          <ac:picMkLst>
            <pc:docMk/>
            <pc:sldMk cId="3230121328" sldId="282"/>
            <ac:picMk id="5" creationId="{FF7E7160-3360-213D-6F31-258840D6CB20}"/>
          </ac:picMkLst>
        </pc:picChg>
      </pc:sldChg>
      <pc:sldChg chg="modSp mod">
        <pc:chgData name="Javier Munoz Cerrudo" userId="ffc2f662-9cc7-4dd3-a9ba-f0f77dd5f90d" providerId="ADAL" clId="{AAD70E67-2443-4E4E-A148-D11D4FBB3031}" dt="2024-10-23T23:58:45.423" v="49" actId="20577"/>
        <pc:sldMkLst>
          <pc:docMk/>
          <pc:sldMk cId="3278642604" sldId="286"/>
        </pc:sldMkLst>
        <pc:spChg chg="mod">
          <ac:chgData name="Javier Munoz Cerrudo" userId="ffc2f662-9cc7-4dd3-a9ba-f0f77dd5f90d" providerId="ADAL" clId="{AAD70E67-2443-4E4E-A148-D11D4FBB3031}" dt="2024-10-23T23:58:45.423" v="49" actId="20577"/>
          <ac:spMkLst>
            <pc:docMk/>
            <pc:sldMk cId="3278642604" sldId="286"/>
            <ac:spMk id="3" creationId="{0DAB64B6-D276-8AF7-8CC3-789AA0958CBB}"/>
          </ac:spMkLst>
        </pc:spChg>
      </pc:sldChg>
    </pc:docChg>
  </pc:docChgLst>
  <pc:docChgLst>
    <pc:chgData name="Javier Munoz Cerrudo" userId="ffc2f662-9cc7-4dd3-a9ba-f0f77dd5f90d" providerId="ADAL" clId="{F8C84A8A-8A02-C648-981D-F4205104FBB6}"/>
    <pc:docChg chg="undo custSel modSld">
      <pc:chgData name="Javier Munoz Cerrudo" userId="ffc2f662-9cc7-4dd3-a9ba-f0f77dd5f90d" providerId="ADAL" clId="{F8C84A8A-8A02-C648-981D-F4205104FBB6}" dt="2024-10-23T22:44:03.260" v="58" actId="18131"/>
      <pc:docMkLst>
        <pc:docMk/>
      </pc:docMkLst>
      <pc:sldChg chg="modSp mod">
        <pc:chgData name="Javier Munoz Cerrudo" userId="ffc2f662-9cc7-4dd3-a9ba-f0f77dd5f90d" providerId="ADAL" clId="{F8C84A8A-8A02-C648-981D-F4205104FBB6}" dt="2024-10-23T22:10:33.386" v="23" actId="18131"/>
        <pc:sldMkLst>
          <pc:docMk/>
          <pc:sldMk cId="842903721" sldId="256"/>
        </pc:sldMkLst>
        <pc:spChg chg="mod">
          <ac:chgData name="Javier Munoz Cerrudo" userId="ffc2f662-9cc7-4dd3-a9ba-f0f77dd5f90d" providerId="ADAL" clId="{F8C84A8A-8A02-C648-981D-F4205104FBB6}" dt="2024-10-23T22:09:58.694" v="21" actId="1036"/>
          <ac:spMkLst>
            <pc:docMk/>
            <pc:sldMk cId="842903721" sldId="256"/>
            <ac:spMk id="4" creationId="{21F2E2FE-8EC4-0B23-8311-45011A6A4251}"/>
          </ac:spMkLst>
        </pc:spChg>
        <pc:picChg chg="mod modCrop">
          <ac:chgData name="Javier Munoz Cerrudo" userId="ffc2f662-9cc7-4dd3-a9ba-f0f77dd5f90d" providerId="ADAL" clId="{F8C84A8A-8A02-C648-981D-F4205104FBB6}" dt="2024-10-23T22:10:33.386" v="23" actId="18131"/>
          <ac:picMkLst>
            <pc:docMk/>
            <pc:sldMk cId="842903721" sldId="256"/>
            <ac:picMk id="8" creationId="{12D0DF53-4E67-B5BD-E62A-0931B5B3FC8D}"/>
          </ac:picMkLst>
        </pc:picChg>
      </pc:sldChg>
      <pc:sldChg chg="modSp mod">
        <pc:chgData name="Javier Munoz Cerrudo" userId="ffc2f662-9cc7-4dd3-a9ba-f0f77dd5f90d" providerId="ADAL" clId="{F8C84A8A-8A02-C648-981D-F4205104FBB6}" dt="2024-10-23T22:28:36.960" v="26" actId="20577"/>
        <pc:sldMkLst>
          <pc:docMk/>
          <pc:sldMk cId="532825430" sldId="259"/>
        </pc:sldMkLst>
        <pc:spChg chg="mod">
          <ac:chgData name="Javier Munoz Cerrudo" userId="ffc2f662-9cc7-4dd3-a9ba-f0f77dd5f90d" providerId="ADAL" clId="{F8C84A8A-8A02-C648-981D-F4205104FBB6}" dt="2024-10-23T22:28:36.960" v="26" actId="20577"/>
          <ac:spMkLst>
            <pc:docMk/>
            <pc:sldMk cId="532825430" sldId="259"/>
            <ac:spMk id="2" creationId="{B42F1955-B179-C633-5D6B-389C3C0CDE68}"/>
          </ac:spMkLst>
        </pc:spChg>
      </pc:sldChg>
      <pc:sldChg chg="modSp mod">
        <pc:chgData name="Javier Munoz Cerrudo" userId="ffc2f662-9cc7-4dd3-a9ba-f0f77dd5f90d" providerId="ADAL" clId="{F8C84A8A-8A02-C648-981D-F4205104FBB6}" dt="2024-10-23T22:32:08.861" v="30" actId="18131"/>
        <pc:sldMkLst>
          <pc:docMk/>
          <pc:sldMk cId="2491383379" sldId="266"/>
        </pc:sldMkLst>
        <pc:spChg chg="mod">
          <ac:chgData name="Javier Munoz Cerrudo" userId="ffc2f662-9cc7-4dd3-a9ba-f0f77dd5f90d" providerId="ADAL" clId="{F8C84A8A-8A02-C648-981D-F4205104FBB6}" dt="2024-10-23T22:31:50.132" v="28" actId="20577"/>
          <ac:spMkLst>
            <pc:docMk/>
            <pc:sldMk cId="2491383379" sldId="266"/>
            <ac:spMk id="3" creationId="{CC01EC13-7245-335C-EF08-691A825734E2}"/>
          </ac:spMkLst>
        </pc:spChg>
        <pc:picChg chg="mod modCrop">
          <ac:chgData name="Javier Munoz Cerrudo" userId="ffc2f662-9cc7-4dd3-a9ba-f0f77dd5f90d" providerId="ADAL" clId="{F8C84A8A-8A02-C648-981D-F4205104FBB6}" dt="2024-10-23T22:32:08.861" v="30" actId="18131"/>
          <ac:picMkLst>
            <pc:docMk/>
            <pc:sldMk cId="2491383379" sldId="266"/>
            <ac:picMk id="5" creationId="{72A73603-F774-540C-D9FB-CA8CA3198F49}"/>
          </ac:picMkLst>
        </pc:picChg>
      </pc:sldChg>
      <pc:sldChg chg="modSp mod">
        <pc:chgData name="Javier Munoz Cerrudo" userId="ffc2f662-9cc7-4dd3-a9ba-f0f77dd5f90d" providerId="ADAL" clId="{F8C84A8A-8A02-C648-981D-F4205104FBB6}" dt="2024-10-23T22:32:38.918" v="32" actId="18131"/>
        <pc:sldMkLst>
          <pc:docMk/>
          <pc:sldMk cId="1192561083" sldId="268"/>
        </pc:sldMkLst>
        <pc:picChg chg="mod modCrop">
          <ac:chgData name="Javier Munoz Cerrudo" userId="ffc2f662-9cc7-4dd3-a9ba-f0f77dd5f90d" providerId="ADAL" clId="{F8C84A8A-8A02-C648-981D-F4205104FBB6}" dt="2024-10-23T22:32:38.918" v="32" actId="18131"/>
          <ac:picMkLst>
            <pc:docMk/>
            <pc:sldMk cId="1192561083" sldId="268"/>
            <ac:picMk id="5" creationId="{AE2E6274-ED03-1DF4-6773-BCD95EE323C5}"/>
          </ac:picMkLst>
        </pc:picChg>
      </pc:sldChg>
      <pc:sldChg chg="modSp mod">
        <pc:chgData name="Javier Munoz Cerrudo" userId="ffc2f662-9cc7-4dd3-a9ba-f0f77dd5f90d" providerId="ADAL" clId="{F8C84A8A-8A02-C648-981D-F4205104FBB6}" dt="2024-10-23T22:33:29.585" v="37" actId="18131"/>
        <pc:sldMkLst>
          <pc:docMk/>
          <pc:sldMk cId="538792170" sldId="269"/>
        </pc:sldMkLst>
        <pc:spChg chg="mod">
          <ac:chgData name="Javier Munoz Cerrudo" userId="ffc2f662-9cc7-4dd3-a9ba-f0f77dd5f90d" providerId="ADAL" clId="{F8C84A8A-8A02-C648-981D-F4205104FBB6}" dt="2024-10-23T22:33:17.354" v="35" actId="20577"/>
          <ac:spMkLst>
            <pc:docMk/>
            <pc:sldMk cId="538792170" sldId="269"/>
            <ac:spMk id="3" creationId="{C44AAD7C-11D4-14C3-4849-C1656B213697}"/>
          </ac:spMkLst>
        </pc:spChg>
        <pc:picChg chg="mod modCrop">
          <ac:chgData name="Javier Munoz Cerrudo" userId="ffc2f662-9cc7-4dd3-a9ba-f0f77dd5f90d" providerId="ADAL" clId="{F8C84A8A-8A02-C648-981D-F4205104FBB6}" dt="2024-10-23T22:33:29.585" v="37" actId="18131"/>
          <ac:picMkLst>
            <pc:docMk/>
            <pc:sldMk cId="538792170" sldId="269"/>
            <ac:picMk id="5" creationId="{F3E4BD43-0F69-A7F8-0389-23A6FB2F687F}"/>
          </ac:picMkLst>
        </pc:picChg>
      </pc:sldChg>
      <pc:sldChg chg="modSp mod">
        <pc:chgData name="Javier Munoz Cerrudo" userId="ffc2f662-9cc7-4dd3-a9ba-f0f77dd5f90d" providerId="ADAL" clId="{F8C84A8A-8A02-C648-981D-F4205104FBB6}" dt="2024-10-23T22:34:30.428" v="39" actId="18131"/>
        <pc:sldMkLst>
          <pc:docMk/>
          <pc:sldMk cId="791036352" sldId="271"/>
        </pc:sldMkLst>
        <pc:picChg chg="mod modCrop">
          <ac:chgData name="Javier Munoz Cerrudo" userId="ffc2f662-9cc7-4dd3-a9ba-f0f77dd5f90d" providerId="ADAL" clId="{F8C84A8A-8A02-C648-981D-F4205104FBB6}" dt="2024-10-23T22:34:30.428" v="39" actId="18131"/>
          <ac:picMkLst>
            <pc:docMk/>
            <pc:sldMk cId="791036352" sldId="271"/>
            <ac:picMk id="5" creationId="{5DEE8F19-13C1-E2E9-DCCB-F159093116B4}"/>
          </ac:picMkLst>
        </pc:picChg>
      </pc:sldChg>
      <pc:sldChg chg="modSp mod">
        <pc:chgData name="Javier Munoz Cerrudo" userId="ffc2f662-9cc7-4dd3-a9ba-f0f77dd5f90d" providerId="ADAL" clId="{F8C84A8A-8A02-C648-981D-F4205104FBB6}" dt="2024-10-23T22:35:01.748" v="43" actId="18131"/>
        <pc:sldMkLst>
          <pc:docMk/>
          <pc:sldMk cId="3031963412" sldId="272"/>
        </pc:sldMkLst>
        <pc:spChg chg="mod">
          <ac:chgData name="Javier Munoz Cerrudo" userId="ffc2f662-9cc7-4dd3-a9ba-f0f77dd5f90d" providerId="ADAL" clId="{F8C84A8A-8A02-C648-981D-F4205104FBB6}" dt="2024-10-23T22:34:48.120" v="41" actId="20577"/>
          <ac:spMkLst>
            <pc:docMk/>
            <pc:sldMk cId="3031963412" sldId="272"/>
            <ac:spMk id="3" creationId="{00FF8D30-C730-8E09-BF1B-6500DCF80862}"/>
          </ac:spMkLst>
        </pc:spChg>
        <pc:picChg chg="mod modCrop">
          <ac:chgData name="Javier Munoz Cerrudo" userId="ffc2f662-9cc7-4dd3-a9ba-f0f77dd5f90d" providerId="ADAL" clId="{F8C84A8A-8A02-C648-981D-F4205104FBB6}" dt="2024-10-23T22:35:01.748" v="43" actId="18131"/>
          <ac:picMkLst>
            <pc:docMk/>
            <pc:sldMk cId="3031963412" sldId="272"/>
            <ac:picMk id="5" creationId="{D0C461B2-7E82-2D34-648B-4E2C93ABDC39}"/>
          </ac:picMkLst>
        </pc:picChg>
      </pc:sldChg>
      <pc:sldChg chg="modSp mod">
        <pc:chgData name="Javier Munoz Cerrudo" userId="ffc2f662-9cc7-4dd3-a9ba-f0f77dd5f90d" providerId="ADAL" clId="{F8C84A8A-8A02-C648-981D-F4205104FBB6}" dt="2024-10-23T22:35:29.968" v="44" actId="20577"/>
        <pc:sldMkLst>
          <pc:docMk/>
          <pc:sldMk cId="3658828582" sldId="274"/>
        </pc:sldMkLst>
        <pc:spChg chg="mod">
          <ac:chgData name="Javier Munoz Cerrudo" userId="ffc2f662-9cc7-4dd3-a9ba-f0f77dd5f90d" providerId="ADAL" clId="{F8C84A8A-8A02-C648-981D-F4205104FBB6}" dt="2024-10-23T22:35:29.968" v="44" actId="20577"/>
          <ac:spMkLst>
            <pc:docMk/>
            <pc:sldMk cId="3658828582" sldId="274"/>
            <ac:spMk id="3" creationId="{26A856FA-C769-CD05-C15F-7025D1C32F8D}"/>
          </ac:spMkLst>
        </pc:spChg>
      </pc:sldChg>
      <pc:sldChg chg="addSp modSp mod">
        <pc:chgData name="Javier Munoz Cerrudo" userId="ffc2f662-9cc7-4dd3-a9ba-f0f77dd5f90d" providerId="ADAL" clId="{F8C84A8A-8A02-C648-981D-F4205104FBB6}" dt="2024-10-23T22:43:17.352" v="56" actId="20577"/>
        <pc:sldMkLst>
          <pc:docMk/>
          <pc:sldMk cId="1959104129" sldId="276"/>
        </pc:sldMkLst>
        <pc:spChg chg="mod">
          <ac:chgData name="Javier Munoz Cerrudo" userId="ffc2f662-9cc7-4dd3-a9ba-f0f77dd5f90d" providerId="ADAL" clId="{F8C84A8A-8A02-C648-981D-F4205104FBB6}" dt="2024-10-23T22:43:17.352" v="56" actId="20577"/>
          <ac:spMkLst>
            <pc:docMk/>
            <pc:sldMk cId="1959104129" sldId="276"/>
            <ac:spMk id="3" creationId="{27AE80A1-6D73-4A80-1DFC-A5C7542FACEF}"/>
          </ac:spMkLst>
        </pc:spChg>
        <pc:picChg chg="add mod">
          <ac:chgData name="Javier Munoz Cerrudo" userId="ffc2f662-9cc7-4dd3-a9ba-f0f77dd5f90d" providerId="ADAL" clId="{F8C84A8A-8A02-C648-981D-F4205104FBB6}" dt="2024-10-23T22:41:17.572" v="48" actId="571"/>
          <ac:picMkLst>
            <pc:docMk/>
            <pc:sldMk cId="1959104129" sldId="276"/>
            <ac:picMk id="2" creationId="{9820C197-2BA7-DA9B-5146-8D971883CFEA}"/>
          </ac:picMkLst>
        </pc:picChg>
        <pc:picChg chg="mod modCrop">
          <ac:chgData name="Javier Munoz Cerrudo" userId="ffc2f662-9cc7-4dd3-a9ba-f0f77dd5f90d" providerId="ADAL" clId="{F8C84A8A-8A02-C648-981D-F4205104FBB6}" dt="2024-10-23T22:41:33.138" v="50" actId="18131"/>
          <ac:picMkLst>
            <pc:docMk/>
            <pc:sldMk cId="1959104129" sldId="276"/>
            <ac:picMk id="5" creationId="{28B3042E-4E84-CC41-5E09-3DA4A436C418}"/>
          </ac:picMkLst>
        </pc:picChg>
      </pc:sldChg>
      <pc:sldChg chg="modSp mod">
        <pc:chgData name="Javier Munoz Cerrudo" userId="ffc2f662-9cc7-4dd3-a9ba-f0f77dd5f90d" providerId="ADAL" clId="{F8C84A8A-8A02-C648-981D-F4205104FBB6}" dt="2024-10-23T22:43:03.686" v="55" actId="20577"/>
        <pc:sldMkLst>
          <pc:docMk/>
          <pc:sldMk cId="3977635840" sldId="277"/>
        </pc:sldMkLst>
        <pc:spChg chg="mod">
          <ac:chgData name="Javier Munoz Cerrudo" userId="ffc2f662-9cc7-4dd3-a9ba-f0f77dd5f90d" providerId="ADAL" clId="{F8C84A8A-8A02-C648-981D-F4205104FBB6}" dt="2024-10-23T22:43:03.686" v="55" actId="20577"/>
          <ac:spMkLst>
            <pc:docMk/>
            <pc:sldMk cId="3977635840" sldId="277"/>
            <ac:spMk id="3" creationId="{AC9B78B6-F222-F855-743F-A244C1C54797}"/>
          </ac:spMkLst>
        </pc:spChg>
      </pc:sldChg>
      <pc:sldChg chg="modSp mod">
        <pc:chgData name="Javier Munoz Cerrudo" userId="ffc2f662-9cc7-4dd3-a9ba-f0f77dd5f90d" providerId="ADAL" clId="{F8C84A8A-8A02-C648-981D-F4205104FBB6}" dt="2024-10-23T22:44:03.260" v="58" actId="18131"/>
        <pc:sldMkLst>
          <pc:docMk/>
          <pc:sldMk cId="2135590927" sldId="278"/>
        </pc:sldMkLst>
        <pc:picChg chg="mod modCrop">
          <ac:chgData name="Javier Munoz Cerrudo" userId="ffc2f662-9cc7-4dd3-a9ba-f0f77dd5f90d" providerId="ADAL" clId="{F8C84A8A-8A02-C648-981D-F4205104FBB6}" dt="2024-10-23T22:44:03.260" v="58" actId="18131"/>
          <ac:picMkLst>
            <pc:docMk/>
            <pc:sldMk cId="2135590927" sldId="278"/>
            <ac:picMk id="5" creationId="{93A958BE-2AE8-556A-D798-4DB6D56A8303}"/>
          </ac:picMkLst>
        </pc:picChg>
      </pc:sldChg>
      <pc:sldChg chg="modSp mod">
        <pc:chgData name="Javier Munoz Cerrudo" userId="ffc2f662-9cc7-4dd3-a9ba-f0f77dd5f90d" providerId="ADAL" clId="{F8C84A8A-8A02-C648-981D-F4205104FBB6}" dt="2024-10-23T22:41:47.693" v="52" actId="20577"/>
        <pc:sldMkLst>
          <pc:docMk/>
          <pc:sldMk cId="2642298286" sldId="279"/>
        </pc:sldMkLst>
        <pc:spChg chg="mod">
          <ac:chgData name="Javier Munoz Cerrudo" userId="ffc2f662-9cc7-4dd3-a9ba-f0f77dd5f90d" providerId="ADAL" clId="{F8C84A8A-8A02-C648-981D-F4205104FBB6}" dt="2024-10-23T22:41:47.693" v="52" actId="20577"/>
          <ac:spMkLst>
            <pc:docMk/>
            <pc:sldMk cId="2642298286" sldId="279"/>
            <ac:spMk id="3" creationId="{A0AEB2BB-DDD4-3731-700C-80BA3EF32E8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8715A877-2ED5-8640-8438-AD59D1DCE0C9}" type="datetimeFigureOut">
              <a:rPr lang="en-US" smtClean="0"/>
              <a:pPr/>
              <a:t>12/4/2024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A640FA68-C46F-5C44-A7F7-31A2688E57D3}" type="slidenum">
              <a:rPr lang="en-US" smtClean="0"/>
              <a:pPr/>
              <a:t>‹#›</a:t>
            </a:fld>
            <a:endParaRPr lang="en-US" dirty="0"/>
          </a:p>
        </p:txBody>
      </p:sp>
    </p:spTree>
    <p:extLst>
      <p:ext uri="{BB962C8B-B14F-4D97-AF65-F5344CB8AC3E}">
        <p14:creationId xmlns:p14="http://schemas.microsoft.com/office/powerpoint/2010/main" val="4143812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40FA68-C46F-5C44-A7F7-31A2688E57D3}" type="slidenum">
              <a:rPr lang="en-US" smtClean="0"/>
              <a:t>16</a:t>
            </a:fld>
            <a:endParaRPr lang="en-US"/>
          </a:p>
        </p:txBody>
      </p:sp>
    </p:spTree>
    <p:extLst>
      <p:ext uri="{BB962C8B-B14F-4D97-AF65-F5344CB8AC3E}">
        <p14:creationId xmlns:p14="http://schemas.microsoft.com/office/powerpoint/2010/main" val="3627499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68363E-9ABB-2B06-5153-9A113E0737CE}"/>
              </a:ext>
            </a:extLst>
          </p:cNvPr>
          <p:cNvSpPr/>
          <p:nvPr userDrawn="1"/>
        </p:nvSpPr>
        <p:spPr>
          <a:xfrm>
            <a:off x="0" y="0"/>
            <a:ext cx="6653124" cy="6858000"/>
          </a:xfrm>
          <a:prstGeom prst="rect">
            <a:avLst/>
          </a:prstGeom>
          <a:solidFill>
            <a:srgbClr val="0B25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6D34C24E-D347-186C-70C7-F3A06B708000}"/>
              </a:ext>
            </a:extLst>
          </p:cNvPr>
          <p:cNvSpPr/>
          <p:nvPr userDrawn="1"/>
        </p:nvSpPr>
        <p:spPr>
          <a:xfrm>
            <a:off x="6653263" y="0"/>
            <a:ext cx="265044" cy="6858000"/>
          </a:xfrm>
          <a:prstGeom prst="rect">
            <a:avLst/>
          </a:prstGeom>
          <a:solidFill>
            <a:srgbClr val="D714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Picture Placeholder 12">
            <a:extLst>
              <a:ext uri="{FF2B5EF4-FFF2-40B4-BE49-F238E27FC236}">
                <a16:creationId xmlns:a16="http://schemas.microsoft.com/office/drawing/2014/main" id="{DCDAE312-634D-CE7E-FDFC-3C959FE3BD00}"/>
              </a:ext>
            </a:extLst>
          </p:cNvPr>
          <p:cNvSpPr>
            <a:spLocks noGrp="1"/>
          </p:cNvSpPr>
          <p:nvPr>
            <p:ph type="pic" sz="quarter" idx="10"/>
          </p:nvPr>
        </p:nvSpPr>
        <p:spPr>
          <a:xfrm>
            <a:off x="6918308" y="0"/>
            <a:ext cx="5273832" cy="6858000"/>
          </a:xfrm>
          <a:prstGeom prst="rect">
            <a:avLst/>
          </a:prstGeom>
        </p:spPr>
        <p:txBody>
          <a:bodyPr/>
          <a:lstStyle>
            <a:lvl1pPr>
              <a:defRPr>
                <a:latin typeface="Arial" panose="020B0604020202020204" pitchFamily="34" charset="0"/>
              </a:defRPr>
            </a:lvl1pPr>
          </a:lstStyle>
          <a:p>
            <a:endParaRPr lang="en-US" dirty="0"/>
          </a:p>
        </p:txBody>
      </p:sp>
      <p:sp>
        <p:nvSpPr>
          <p:cNvPr id="15" name="Text Placeholder 14">
            <a:extLst>
              <a:ext uri="{FF2B5EF4-FFF2-40B4-BE49-F238E27FC236}">
                <a16:creationId xmlns:a16="http://schemas.microsoft.com/office/drawing/2014/main" id="{42B63C5A-52AB-611E-1F8C-6EF2D52F1AC4}"/>
              </a:ext>
            </a:extLst>
          </p:cNvPr>
          <p:cNvSpPr>
            <a:spLocks noGrp="1"/>
          </p:cNvSpPr>
          <p:nvPr>
            <p:ph type="body" sz="quarter" idx="11" hasCustomPrompt="1"/>
          </p:nvPr>
        </p:nvSpPr>
        <p:spPr>
          <a:xfrm>
            <a:off x="0" y="1681163"/>
            <a:ext cx="6653124" cy="2222622"/>
          </a:xfrm>
          <a:prstGeom prst="rect">
            <a:avLst/>
          </a:prstGeom>
        </p:spPr>
        <p:txBody>
          <a:bodyPr/>
          <a:lstStyle>
            <a:lvl1pPr marL="0" indent="0" algn="ctr">
              <a:buNone/>
              <a:defRPr sz="4000">
                <a:solidFill>
                  <a:schemeClr val="bg1"/>
                </a:solidFill>
                <a:latin typeface="Arial" panose="020B0604020202020204" pitchFamily="34" charset="0"/>
              </a:defRPr>
            </a:lvl1pPr>
            <a:lvl2pPr>
              <a:defRPr>
                <a:solidFill>
                  <a:schemeClr val="bg1"/>
                </a:solidFill>
                <a:latin typeface="Public Sans" pitchFamily="2" charset="77"/>
              </a:defRPr>
            </a:lvl2pPr>
            <a:lvl3pPr>
              <a:defRPr>
                <a:solidFill>
                  <a:schemeClr val="bg1"/>
                </a:solidFill>
                <a:latin typeface="Public Sans" pitchFamily="2" charset="77"/>
              </a:defRPr>
            </a:lvl3pPr>
            <a:lvl4pPr>
              <a:defRPr>
                <a:solidFill>
                  <a:schemeClr val="bg1"/>
                </a:solidFill>
                <a:latin typeface="Public Sans" pitchFamily="2" charset="77"/>
              </a:defRPr>
            </a:lvl4pPr>
            <a:lvl5pPr>
              <a:defRPr>
                <a:solidFill>
                  <a:schemeClr val="bg1"/>
                </a:solidFill>
                <a:latin typeface="Public Sans" pitchFamily="2" charset="77"/>
              </a:defRPr>
            </a:lvl5pPr>
          </a:lstStyle>
          <a:p>
            <a:pPr lvl="0"/>
            <a:r>
              <a:rPr lang="en-GB" dirty="0"/>
              <a:t>Place holder text</a:t>
            </a:r>
            <a:endParaRPr lang="en-US" dirty="0"/>
          </a:p>
        </p:txBody>
      </p:sp>
      <p:sp>
        <p:nvSpPr>
          <p:cNvPr id="24" name="Rectangle 23">
            <a:extLst>
              <a:ext uri="{FF2B5EF4-FFF2-40B4-BE49-F238E27FC236}">
                <a16:creationId xmlns:a16="http://schemas.microsoft.com/office/drawing/2014/main" id="{F8EDD7A4-78C6-2FAB-A51F-124A667E7B95}"/>
              </a:ext>
            </a:extLst>
          </p:cNvPr>
          <p:cNvSpPr/>
          <p:nvPr userDrawn="1"/>
        </p:nvSpPr>
        <p:spPr>
          <a:xfrm>
            <a:off x="775380" y="4700954"/>
            <a:ext cx="4545241" cy="13598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latin typeface="Arial" panose="020B0604020202020204" pitchFamily="34" charset="0"/>
            </a:endParaRPr>
          </a:p>
        </p:txBody>
      </p:sp>
      <p:sp>
        <p:nvSpPr>
          <p:cNvPr id="25" name="Text Placeholder 14">
            <a:extLst>
              <a:ext uri="{FF2B5EF4-FFF2-40B4-BE49-F238E27FC236}">
                <a16:creationId xmlns:a16="http://schemas.microsoft.com/office/drawing/2014/main" id="{70ED7EB4-A455-64C2-5D37-A5CE37421143}"/>
              </a:ext>
            </a:extLst>
          </p:cNvPr>
          <p:cNvSpPr>
            <a:spLocks noGrp="1"/>
          </p:cNvSpPr>
          <p:nvPr>
            <p:ph type="body" sz="quarter" idx="12" hasCustomPrompt="1"/>
          </p:nvPr>
        </p:nvSpPr>
        <p:spPr>
          <a:xfrm>
            <a:off x="775380" y="4806462"/>
            <a:ext cx="4545241" cy="1254369"/>
          </a:xfrm>
          <a:prstGeom prst="rect">
            <a:avLst/>
          </a:prstGeom>
        </p:spPr>
        <p:txBody>
          <a:bodyPr/>
          <a:lstStyle>
            <a:lvl1pPr marL="0" indent="0" algn="ctr">
              <a:buNone/>
              <a:defRPr sz="2800">
                <a:solidFill>
                  <a:srgbClr val="0B2564"/>
                </a:solidFill>
                <a:latin typeface="Arial" panose="020B0604020202020204" pitchFamily="34" charset="0"/>
              </a:defRPr>
            </a:lvl1pPr>
            <a:lvl2pPr>
              <a:defRPr>
                <a:solidFill>
                  <a:schemeClr val="bg1"/>
                </a:solidFill>
                <a:latin typeface="Public Sans" pitchFamily="2" charset="77"/>
              </a:defRPr>
            </a:lvl2pPr>
            <a:lvl3pPr>
              <a:defRPr>
                <a:solidFill>
                  <a:schemeClr val="bg1"/>
                </a:solidFill>
                <a:latin typeface="Public Sans" pitchFamily="2" charset="77"/>
              </a:defRPr>
            </a:lvl3pPr>
            <a:lvl4pPr>
              <a:defRPr>
                <a:solidFill>
                  <a:schemeClr val="bg1"/>
                </a:solidFill>
                <a:latin typeface="Public Sans" pitchFamily="2" charset="77"/>
              </a:defRPr>
            </a:lvl4pPr>
            <a:lvl5pPr>
              <a:defRPr>
                <a:solidFill>
                  <a:schemeClr val="bg1"/>
                </a:solidFill>
                <a:latin typeface="Public Sans" pitchFamily="2" charset="77"/>
              </a:defRPr>
            </a:lvl5pPr>
          </a:lstStyle>
          <a:p>
            <a:pPr lvl="0"/>
            <a:r>
              <a:rPr lang="en-GB" dirty="0"/>
              <a:t>Place holder text</a:t>
            </a:r>
            <a:endParaRPr lang="en-US" dirty="0"/>
          </a:p>
        </p:txBody>
      </p:sp>
      <p:pic>
        <p:nvPicPr>
          <p:cNvPr id="27" name="Picture 26" descr="A logo with a flower&#10;&#10;Description automatically generated">
            <a:extLst>
              <a:ext uri="{FF2B5EF4-FFF2-40B4-BE49-F238E27FC236}">
                <a16:creationId xmlns:a16="http://schemas.microsoft.com/office/drawing/2014/main" id="{387E83FD-A9AC-2D20-00C0-4C2BE79EE2BF}"/>
              </a:ext>
            </a:extLst>
          </p:cNvPr>
          <p:cNvPicPr>
            <a:picLocks noChangeAspect="1"/>
          </p:cNvPicPr>
          <p:nvPr userDrawn="1"/>
        </p:nvPicPr>
        <p:blipFill>
          <a:blip r:embed="rId2"/>
          <a:stretch>
            <a:fillRect/>
          </a:stretch>
        </p:blipFill>
        <p:spPr>
          <a:xfrm>
            <a:off x="228266" y="235663"/>
            <a:ext cx="666038" cy="723954"/>
          </a:xfrm>
          <a:prstGeom prst="rect">
            <a:avLst/>
          </a:prstGeom>
        </p:spPr>
      </p:pic>
    </p:spTree>
    <p:extLst>
      <p:ext uri="{BB962C8B-B14F-4D97-AF65-F5344CB8AC3E}">
        <p14:creationId xmlns:p14="http://schemas.microsoft.com/office/powerpoint/2010/main" val="1618412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68363E-9ABB-2B06-5153-9A113E0737CE}"/>
              </a:ext>
            </a:extLst>
          </p:cNvPr>
          <p:cNvSpPr/>
          <p:nvPr userDrawn="1"/>
        </p:nvSpPr>
        <p:spPr>
          <a:xfrm>
            <a:off x="0" y="0"/>
            <a:ext cx="6096000" cy="6858000"/>
          </a:xfrm>
          <a:prstGeom prst="rect">
            <a:avLst/>
          </a:prstGeom>
          <a:solidFill>
            <a:srgbClr val="146C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6D34C24E-D347-186C-70C7-F3A06B708000}"/>
              </a:ext>
            </a:extLst>
          </p:cNvPr>
          <p:cNvSpPr/>
          <p:nvPr userDrawn="1"/>
        </p:nvSpPr>
        <p:spPr>
          <a:xfrm>
            <a:off x="6096000" y="0"/>
            <a:ext cx="265044" cy="6858000"/>
          </a:xfrm>
          <a:prstGeom prst="rect">
            <a:avLst/>
          </a:prstGeom>
          <a:solidFill>
            <a:srgbClr val="D714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Picture Placeholder 12">
            <a:extLst>
              <a:ext uri="{FF2B5EF4-FFF2-40B4-BE49-F238E27FC236}">
                <a16:creationId xmlns:a16="http://schemas.microsoft.com/office/drawing/2014/main" id="{DCDAE312-634D-CE7E-FDFC-3C959FE3BD00}"/>
              </a:ext>
            </a:extLst>
          </p:cNvPr>
          <p:cNvSpPr>
            <a:spLocks noGrp="1"/>
          </p:cNvSpPr>
          <p:nvPr>
            <p:ph type="pic" sz="quarter" idx="10"/>
          </p:nvPr>
        </p:nvSpPr>
        <p:spPr>
          <a:xfrm>
            <a:off x="6361044" y="0"/>
            <a:ext cx="5831095" cy="6858000"/>
          </a:xfrm>
          <a:prstGeom prst="rect">
            <a:avLst/>
          </a:prstGeom>
        </p:spPr>
        <p:txBody>
          <a:bodyPr/>
          <a:lstStyle>
            <a:lvl1pPr>
              <a:defRPr>
                <a:latin typeface="Arial" panose="020B0604020202020204" pitchFamily="34" charset="0"/>
              </a:defRPr>
            </a:lvl1pPr>
          </a:lstStyle>
          <a:p>
            <a:endParaRPr lang="en-US" dirty="0"/>
          </a:p>
        </p:txBody>
      </p:sp>
      <p:sp>
        <p:nvSpPr>
          <p:cNvPr id="2" name="Text Placeholder 14">
            <a:extLst>
              <a:ext uri="{FF2B5EF4-FFF2-40B4-BE49-F238E27FC236}">
                <a16:creationId xmlns:a16="http://schemas.microsoft.com/office/drawing/2014/main" id="{29DBEFFC-F8A4-3DDF-EA78-0A857C4B9728}"/>
              </a:ext>
            </a:extLst>
          </p:cNvPr>
          <p:cNvSpPr>
            <a:spLocks noGrp="1"/>
          </p:cNvSpPr>
          <p:nvPr>
            <p:ph type="body" sz="quarter" idx="11" hasCustomPrompt="1"/>
          </p:nvPr>
        </p:nvSpPr>
        <p:spPr>
          <a:xfrm>
            <a:off x="0" y="413678"/>
            <a:ext cx="6096000" cy="2222622"/>
          </a:xfrm>
          <a:prstGeom prst="rect">
            <a:avLst/>
          </a:prstGeom>
        </p:spPr>
        <p:txBody>
          <a:bodyPr/>
          <a:lstStyle>
            <a:lvl1pPr marL="0" indent="0" algn="ctr">
              <a:buNone/>
              <a:defRPr sz="4000">
                <a:solidFill>
                  <a:schemeClr val="bg1"/>
                </a:solidFill>
                <a:latin typeface="Arial" panose="020B0604020202020204" pitchFamily="34" charset="0"/>
              </a:defRPr>
            </a:lvl1pPr>
            <a:lvl2pPr>
              <a:defRPr>
                <a:solidFill>
                  <a:schemeClr val="bg1"/>
                </a:solidFill>
                <a:latin typeface="Public Sans" pitchFamily="2" charset="77"/>
              </a:defRPr>
            </a:lvl2pPr>
            <a:lvl3pPr>
              <a:defRPr>
                <a:solidFill>
                  <a:schemeClr val="bg1"/>
                </a:solidFill>
                <a:latin typeface="Public Sans" pitchFamily="2" charset="77"/>
              </a:defRPr>
            </a:lvl3pPr>
            <a:lvl4pPr>
              <a:defRPr>
                <a:solidFill>
                  <a:schemeClr val="bg1"/>
                </a:solidFill>
                <a:latin typeface="Public Sans" pitchFamily="2" charset="77"/>
              </a:defRPr>
            </a:lvl4pPr>
            <a:lvl5pPr>
              <a:defRPr>
                <a:solidFill>
                  <a:schemeClr val="bg1"/>
                </a:solidFill>
                <a:latin typeface="Public Sans" pitchFamily="2" charset="77"/>
              </a:defRPr>
            </a:lvl5pPr>
          </a:lstStyle>
          <a:p>
            <a:pPr lvl="0"/>
            <a:r>
              <a:rPr lang="en-GB" dirty="0"/>
              <a:t>Place holder text</a:t>
            </a:r>
            <a:endParaRPr lang="en-US" dirty="0"/>
          </a:p>
        </p:txBody>
      </p:sp>
    </p:spTree>
    <p:extLst>
      <p:ext uri="{BB962C8B-B14F-4D97-AF65-F5344CB8AC3E}">
        <p14:creationId xmlns:p14="http://schemas.microsoft.com/office/powerpoint/2010/main" val="3386517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68363E-9ABB-2B06-5153-9A113E0737CE}"/>
              </a:ext>
            </a:extLst>
          </p:cNvPr>
          <p:cNvSpPr/>
          <p:nvPr userDrawn="1"/>
        </p:nvSpPr>
        <p:spPr>
          <a:xfrm>
            <a:off x="0" y="0"/>
            <a:ext cx="6096000" cy="6858000"/>
          </a:xfrm>
          <a:prstGeom prst="rect">
            <a:avLst/>
          </a:prstGeom>
          <a:solidFill>
            <a:srgbClr val="0B25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6D34C24E-D347-186C-70C7-F3A06B708000}"/>
              </a:ext>
            </a:extLst>
          </p:cNvPr>
          <p:cNvSpPr/>
          <p:nvPr userDrawn="1"/>
        </p:nvSpPr>
        <p:spPr>
          <a:xfrm>
            <a:off x="6096000" y="0"/>
            <a:ext cx="265044" cy="6858000"/>
          </a:xfrm>
          <a:prstGeom prst="rect">
            <a:avLst/>
          </a:prstGeom>
          <a:solidFill>
            <a:srgbClr val="D714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Picture Placeholder 12">
            <a:extLst>
              <a:ext uri="{FF2B5EF4-FFF2-40B4-BE49-F238E27FC236}">
                <a16:creationId xmlns:a16="http://schemas.microsoft.com/office/drawing/2014/main" id="{DCDAE312-634D-CE7E-FDFC-3C959FE3BD00}"/>
              </a:ext>
            </a:extLst>
          </p:cNvPr>
          <p:cNvSpPr>
            <a:spLocks noGrp="1"/>
          </p:cNvSpPr>
          <p:nvPr>
            <p:ph type="pic" sz="quarter" idx="10"/>
          </p:nvPr>
        </p:nvSpPr>
        <p:spPr>
          <a:xfrm>
            <a:off x="6361044" y="0"/>
            <a:ext cx="5831095" cy="6858000"/>
          </a:xfrm>
          <a:prstGeom prst="rect">
            <a:avLst/>
          </a:prstGeom>
        </p:spPr>
        <p:txBody>
          <a:bodyPr/>
          <a:lstStyle>
            <a:lvl1pPr>
              <a:defRPr>
                <a:latin typeface="Arial" panose="020B0604020202020204" pitchFamily="34" charset="0"/>
              </a:defRPr>
            </a:lvl1pPr>
          </a:lstStyle>
          <a:p>
            <a:endParaRPr lang="en-US" dirty="0"/>
          </a:p>
        </p:txBody>
      </p:sp>
      <p:sp>
        <p:nvSpPr>
          <p:cNvPr id="5" name="Text Placeholder 4">
            <a:extLst>
              <a:ext uri="{FF2B5EF4-FFF2-40B4-BE49-F238E27FC236}">
                <a16:creationId xmlns:a16="http://schemas.microsoft.com/office/drawing/2014/main" id="{C9D57328-04E1-6FDB-2717-925157B5628F}"/>
              </a:ext>
            </a:extLst>
          </p:cNvPr>
          <p:cNvSpPr>
            <a:spLocks noGrp="1"/>
          </p:cNvSpPr>
          <p:nvPr>
            <p:ph type="body" sz="quarter" idx="11"/>
          </p:nvPr>
        </p:nvSpPr>
        <p:spPr>
          <a:xfrm>
            <a:off x="338138" y="0"/>
            <a:ext cx="5449887" cy="6858000"/>
          </a:xfrm>
          <a:prstGeom prst="rect">
            <a:avLst/>
          </a:prstGeom>
        </p:spPr>
        <p:txBody>
          <a:bodyPr anchor="ctr"/>
          <a:lstStyle>
            <a:lvl1pPr marL="0" indent="0">
              <a:buNone/>
              <a:defRPr sz="2000" b="1" i="0">
                <a:solidFill>
                  <a:schemeClr val="bg1"/>
                </a:solidFill>
                <a:latin typeface="Arial"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3764585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8370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080373"/>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resources.education.nsw.gov.au/api/v1/blob-store/ZXF1X2VkdWNhdGlvbmFsc3VwcG9ydF9TSFMtU1RVREVOVC1SRVNPVVJDRS1IVUItMjAyMw===/YXBwbHlpbmctZm9yLWEtc2VsZWN0aXZlLWhpZ2gtc2Nob29sLXN0dWRlbnQtcmVzb3VyY2UtaHViLXNjb3JtMTItUmhqQWtLLVUuemlw=/c2Nvcm1jb250ZW50=/aW5kZXguaHRtbA===?versionid=#/" TargetMode="External"/><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2D0DF53-4E67-B5BD-E62A-0931B5B3FC8D}"/>
              </a:ext>
            </a:extLst>
          </p:cNvPr>
          <p:cNvPicPr>
            <a:picLocks noGrp="1" noChangeAspect="1"/>
          </p:cNvPicPr>
          <p:nvPr>
            <p:ph type="pic" sz="quarter" idx="10"/>
          </p:nvPr>
        </p:nvPicPr>
        <p:blipFill>
          <a:blip r:embed="rId2"/>
          <a:srcRect l="45595" r="-1"/>
          <a:stretch/>
        </p:blipFill>
        <p:spPr>
          <a:xfrm>
            <a:off x="6918308" y="0"/>
            <a:ext cx="5273832" cy="6858000"/>
          </a:xfrm>
        </p:spPr>
      </p:pic>
      <p:sp>
        <p:nvSpPr>
          <p:cNvPr id="3" name="Text Placeholder 2">
            <a:extLst>
              <a:ext uri="{FF2B5EF4-FFF2-40B4-BE49-F238E27FC236}">
                <a16:creationId xmlns:a16="http://schemas.microsoft.com/office/drawing/2014/main" id="{6DDE68AA-A006-B119-8FC4-BC4C8BB07F3D}"/>
              </a:ext>
            </a:extLst>
          </p:cNvPr>
          <p:cNvSpPr>
            <a:spLocks noGrp="1"/>
          </p:cNvSpPr>
          <p:nvPr>
            <p:ph type="body" sz="quarter" idx="11"/>
          </p:nvPr>
        </p:nvSpPr>
        <p:spPr>
          <a:xfrm>
            <a:off x="0" y="1206378"/>
            <a:ext cx="6653124" cy="2222622"/>
          </a:xfrm>
        </p:spPr>
        <p:txBody>
          <a:bodyPr/>
          <a:lstStyle/>
          <a:p>
            <a:pPr algn="ctr"/>
            <a:r>
              <a:rPr lang="en-AU" sz="4800" b="1" dirty="0">
                <a:solidFill>
                  <a:srgbClr val="FFFFFF"/>
                </a:solidFill>
                <a:effectLst/>
              </a:rPr>
              <a:t>Sitting the Selective </a:t>
            </a:r>
            <a:endParaRPr lang="en-AU" sz="4800" dirty="0">
              <a:solidFill>
                <a:srgbClr val="FFFFFF"/>
              </a:solidFill>
              <a:effectLst/>
            </a:endParaRPr>
          </a:p>
          <a:p>
            <a:pPr algn="ctr"/>
            <a:r>
              <a:rPr lang="en-AU" sz="4800" b="1" dirty="0">
                <a:solidFill>
                  <a:srgbClr val="FFFFFF"/>
                </a:solidFill>
                <a:effectLst/>
              </a:rPr>
              <a:t>High School </a:t>
            </a:r>
            <a:endParaRPr lang="en-AU" sz="4800" dirty="0">
              <a:solidFill>
                <a:srgbClr val="FFFFFF"/>
              </a:solidFill>
              <a:effectLst/>
            </a:endParaRPr>
          </a:p>
          <a:p>
            <a:pPr algn="ctr"/>
            <a:r>
              <a:rPr lang="en-AU" sz="4800" b="1" dirty="0">
                <a:solidFill>
                  <a:srgbClr val="FFFFFF"/>
                </a:solidFill>
                <a:effectLst/>
              </a:rPr>
              <a:t>Placement Test</a:t>
            </a:r>
          </a:p>
          <a:p>
            <a:r>
              <a:rPr lang="en-AU" sz="4800" b="1" dirty="0">
                <a:solidFill>
                  <a:srgbClr val="FFB8C1"/>
                </a:solidFill>
              </a:rPr>
              <a:t>[insert student name]</a:t>
            </a:r>
            <a:endParaRPr lang="en-AU" sz="4800" b="1" dirty="0">
              <a:solidFill>
                <a:srgbClr val="FFB8C1"/>
              </a:solidFill>
              <a:effectLst/>
            </a:endParaRPr>
          </a:p>
          <a:p>
            <a:pPr algn="ctr"/>
            <a:endParaRPr lang="en-AU" sz="4800" dirty="0">
              <a:solidFill>
                <a:srgbClr val="FFFFFF"/>
              </a:solidFill>
              <a:effectLst/>
            </a:endParaRPr>
          </a:p>
        </p:txBody>
      </p:sp>
      <p:sp>
        <p:nvSpPr>
          <p:cNvPr id="4" name="Text Placeholder 3">
            <a:extLst>
              <a:ext uri="{FF2B5EF4-FFF2-40B4-BE49-F238E27FC236}">
                <a16:creationId xmlns:a16="http://schemas.microsoft.com/office/drawing/2014/main" id="{21F2E2FE-8EC4-0B23-8311-45011A6A4251}"/>
              </a:ext>
            </a:extLst>
          </p:cNvPr>
          <p:cNvSpPr>
            <a:spLocks noGrp="1"/>
          </p:cNvSpPr>
          <p:nvPr>
            <p:ph type="body" sz="quarter" idx="12"/>
          </p:nvPr>
        </p:nvSpPr>
        <p:spPr>
          <a:xfrm>
            <a:off x="775380" y="4795298"/>
            <a:ext cx="4545241" cy="1174577"/>
          </a:xfrm>
        </p:spPr>
        <p:txBody>
          <a:bodyPr/>
          <a:lstStyle/>
          <a:p>
            <a:pPr algn="ctr"/>
            <a:r>
              <a:rPr lang="en-AU" b="1" dirty="0">
                <a:solidFill>
                  <a:srgbClr val="002664"/>
                </a:solidFill>
                <a:effectLst/>
              </a:rPr>
              <a:t>For students sitting the test in a large room with many other students</a:t>
            </a:r>
            <a:endParaRPr lang="en-AU" dirty="0">
              <a:solidFill>
                <a:srgbClr val="002664"/>
              </a:solidFill>
              <a:effectLst/>
            </a:endParaRPr>
          </a:p>
        </p:txBody>
      </p:sp>
      <p:pic>
        <p:nvPicPr>
          <p:cNvPr id="2" name="Picture 1" descr="Right click this image and click ‘change picture’ to insert a picture of your child OR delete this placeholder image.">
            <a:extLst>
              <a:ext uri="{FF2B5EF4-FFF2-40B4-BE49-F238E27FC236}">
                <a16:creationId xmlns:a16="http://schemas.microsoft.com/office/drawing/2014/main" id="{9E744FA3-7EC0-AC80-0526-C7C949528317}"/>
              </a:ext>
            </a:extLst>
          </p:cNvPr>
          <p:cNvPicPr>
            <a:picLocks noChangeAspect="1"/>
          </p:cNvPicPr>
          <p:nvPr/>
        </p:nvPicPr>
        <p:blipFill>
          <a:blip r:embed="rId3"/>
          <a:stretch>
            <a:fillRect/>
          </a:stretch>
        </p:blipFill>
        <p:spPr>
          <a:xfrm>
            <a:off x="8620831" y="381648"/>
            <a:ext cx="1868785" cy="2050646"/>
          </a:xfrm>
          <a:prstGeom prst="rect">
            <a:avLst/>
          </a:prstGeom>
        </p:spPr>
      </p:pic>
    </p:spTree>
    <p:extLst>
      <p:ext uri="{BB962C8B-B14F-4D97-AF65-F5344CB8AC3E}">
        <p14:creationId xmlns:p14="http://schemas.microsoft.com/office/powerpoint/2010/main" val="842903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2A73603-F774-540C-D9FB-CA8CA3198F49}"/>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CC01EC13-7245-335C-EF08-691A825734E2}"/>
              </a:ext>
            </a:extLst>
          </p:cNvPr>
          <p:cNvSpPr>
            <a:spLocks noGrp="1"/>
          </p:cNvSpPr>
          <p:nvPr>
            <p:ph type="body" sz="quarter" idx="11"/>
          </p:nvPr>
        </p:nvSpPr>
        <p:spPr/>
        <p:txBody>
          <a:bodyPr/>
          <a:lstStyle/>
          <a:p>
            <a:r>
              <a:rPr lang="en-AU" b="0" dirty="0">
                <a:effectLst/>
              </a:rPr>
              <a:t>I will be doing the test in a big room with lots of other students. </a:t>
            </a:r>
          </a:p>
          <a:p>
            <a:endParaRPr lang="en-AU" b="0" dirty="0">
              <a:effectLst/>
            </a:endParaRPr>
          </a:p>
          <a:p>
            <a:r>
              <a:rPr lang="en-AU" b="0" dirty="0">
                <a:effectLst/>
              </a:rPr>
              <a:t>The invigilators will show me where to put my bag. Then they will take me to my desk which will have a computer on it. </a:t>
            </a:r>
          </a:p>
        </p:txBody>
      </p:sp>
    </p:spTree>
    <p:extLst>
      <p:ext uri="{BB962C8B-B14F-4D97-AF65-F5344CB8AC3E}">
        <p14:creationId xmlns:p14="http://schemas.microsoft.com/office/powerpoint/2010/main" val="2491383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omputer and papers on a desk&#10;&#10;Description automatically generated">
            <a:extLst>
              <a:ext uri="{FF2B5EF4-FFF2-40B4-BE49-F238E27FC236}">
                <a16:creationId xmlns:a16="http://schemas.microsoft.com/office/drawing/2014/main" id="{F3FDEFF4-C394-EB05-55A4-13F2E3CE3695}"/>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7632D434-1424-C053-0521-6E48B8B8A332}"/>
              </a:ext>
            </a:extLst>
          </p:cNvPr>
          <p:cNvSpPr>
            <a:spLocks noGrp="1"/>
          </p:cNvSpPr>
          <p:nvPr>
            <p:ph type="body" sz="quarter" idx="11"/>
          </p:nvPr>
        </p:nvSpPr>
        <p:spPr/>
        <p:txBody>
          <a:bodyPr/>
          <a:lstStyle/>
          <a:p>
            <a:r>
              <a:rPr lang="en-AU" b="0" dirty="0">
                <a:effectLst/>
              </a:rPr>
              <a:t>I have to put all the things I brought onto my desk. This includes my test admission ticket, pencils, eraser, sharpener and water bottle. </a:t>
            </a:r>
          </a:p>
          <a:p>
            <a:endParaRPr lang="en-AU" b="0" dirty="0">
              <a:effectLst/>
            </a:endParaRPr>
          </a:p>
          <a:p>
            <a:r>
              <a:rPr lang="en-AU" b="0" dirty="0">
                <a:effectLst/>
              </a:rPr>
              <a:t>I will be given blank paper in case I want to do some working out. </a:t>
            </a:r>
          </a:p>
          <a:p>
            <a:endParaRPr lang="en-AU" b="0" dirty="0"/>
          </a:p>
          <a:p>
            <a:r>
              <a:rPr lang="en-AU" b="0" dirty="0">
                <a:solidFill>
                  <a:srgbClr val="FFB8C1"/>
                </a:solidFill>
                <a:effectLst/>
              </a:rPr>
              <a:t>[describe any other approved reasonable adjustments listed on the test admission ticket]</a:t>
            </a:r>
          </a:p>
        </p:txBody>
      </p:sp>
    </p:spTree>
    <p:extLst>
      <p:ext uri="{BB962C8B-B14F-4D97-AF65-F5344CB8AC3E}">
        <p14:creationId xmlns:p14="http://schemas.microsoft.com/office/powerpoint/2010/main" val="2627991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E2E6274-ED03-1DF4-6773-BCD95EE323C5}"/>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141449DC-5011-182A-2E8F-903DC630DC84}"/>
              </a:ext>
            </a:extLst>
          </p:cNvPr>
          <p:cNvSpPr>
            <a:spLocks noGrp="1"/>
          </p:cNvSpPr>
          <p:nvPr>
            <p:ph type="body" sz="quarter" idx="11"/>
          </p:nvPr>
        </p:nvSpPr>
        <p:spPr/>
        <p:txBody>
          <a:bodyPr/>
          <a:lstStyle/>
          <a:p>
            <a:pPr algn="ctr"/>
            <a:r>
              <a:rPr lang="en-AU" b="1" dirty="0">
                <a:effectLst/>
              </a:rPr>
              <a:t>Doing the test  </a:t>
            </a:r>
            <a:endParaRPr lang="en-AU" dirty="0">
              <a:effectLst/>
            </a:endParaRPr>
          </a:p>
        </p:txBody>
      </p:sp>
    </p:spTree>
    <p:extLst>
      <p:ext uri="{BB962C8B-B14F-4D97-AF65-F5344CB8AC3E}">
        <p14:creationId xmlns:p14="http://schemas.microsoft.com/office/powerpoint/2010/main" val="1192561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3E4BD43-0F69-A7F8-0389-23A6FB2F687F}"/>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C44AAD7C-11D4-14C3-4849-C1656B213697}"/>
              </a:ext>
            </a:extLst>
          </p:cNvPr>
          <p:cNvSpPr>
            <a:spLocks noGrp="1"/>
          </p:cNvSpPr>
          <p:nvPr>
            <p:ph type="body" sz="quarter" idx="11"/>
          </p:nvPr>
        </p:nvSpPr>
        <p:spPr/>
        <p:txBody>
          <a:bodyPr/>
          <a:lstStyle/>
          <a:p>
            <a:r>
              <a:rPr lang="en-AU" b="0" dirty="0">
                <a:effectLst/>
              </a:rPr>
              <a:t>Doing a test in a new place with people I don’t know might make me feel nervous.  </a:t>
            </a:r>
          </a:p>
          <a:p>
            <a:endParaRPr lang="en-AU" b="0" dirty="0">
              <a:effectLst/>
            </a:endParaRPr>
          </a:p>
          <a:p>
            <a:r>
              <a:rPr lang="en-AU" b="0" dirty="0">
                <a:effectLst/>
              </a:rPr>
              <a:t>If I am feeling worried at any time, I can take deep breaths or count to 10 to stay calm.  </a:t>
            </a:r>
          </a:p>
          <a:p>
            <a:endParaRPr lang="en-AU" b="0" dirty="0">
              <a:effectLst/>
            </a:endParaRPr>
          </a:p>
          <a:p>
            <a:r>
              <a:rPr lang="en-AU" b="0" dirty="0">
                <a:solidFill>
                  <a:srgbClr val="FFB8C1"/>
                </a:solidFill>
                <a:effectLst/>
              </a:rPr>
              <a:t>[describe any other coping strategies that the student knows and may regularly use or delete if there are none]</a:t>
            </a:r>
          </a:p>
          <a:p>
            <a:endParaRPr lang="en-AU" b="0" dirty="0">
              <a:effectLst/>
            </a:endParaRPr>
          </a:p>
          <a:p>
            <a:r>
              <a:rPr lang="en-AU" b="0" dirty="0">
                <a:effectLst/>
              </a:rPr>
              <a:t>I can also put my hand up and an invigilator will come and talk to me. </a:t>
            </a:r>
          </a:p>
        </p:txBody>
      </p:sp>
    </p:spTree>
    <p:extLst>
      <p:ext uri="{BB962C8B-B14F-4D97-AF65-F5344CB8AC3E}">
        <p14:creationId xmlns:p14="http://schemas.microsoft.com/office/powerpoint/2010/main" val="538792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BCACFFC-4CBF-02D8-DF1A-415935EC63D6}"/>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BE3D4F17-0F73-1A22-238D-C7D6FFE44E08}"/>
              </a:ext>
            </a:extLst>
          </p:cNvPr>
          <p:cNvSpPr>
            <a:spLocks noGrp="1"/>
          </p:cNvSpPr>
          <p:nvPr>
            <p:ph type="body" sz="quarter" idx="11"/>
          </p:nvPr>
        </p:nvSpPr>
        <p:spPr/>
        <p:txBody>
          <a:bodyPr/>
          <a:lstStyle/>
          <a:p>
            <a:r>
              <a:rPr lang="en-AU" b="0" dirty="0">
                <a:effectLst/>
              </a:rPr>
              <a:t>There are lots of questions and they can be hard.  </a:t>
            </a:r>
            <a:br>
              <a:rPr lang="en-AU" b="0" dirty="0">
                <a:effectLst/>
              </a:rPr>
            </a:br>
            <a:endParaRPr lang="en-AU" b="0" dirty="0">
              <a:effectLst/>
            </a:endParaRPr>
          </a:p>
          <a:p>
            <a:r>
              <a:rPr lang="en-AU" b="0" dirty="0">
                <a:effectLst/>
              </a:rPr>
              <a:t>I may not know how to work out all the answers. </a:t>
            </a:r>
          </a:p>
          <a:p>
            <a:endParaRPr lang="en-AU" b="0" dirty="0">
              <a:effectLst/>
            </a:endParaRPr>
          </a:p>
          <a:p>
            <a:r>
              <a:rPr lang="en-AU" b="0" dirty="0">
                <a:effectLst/>
              </a:rPr>
              <a:t>I may run out of time. </a:t>
            </a:r>
          </a:p>
          <a:p>
            <a:endParaRPr lang="en-AU" b="0" dirty="0">
              <a:effectLst/>
            </a:endParaRPr>
          </a:p>
          <a:p>
            <a:r>
              <a:rPr lang="en-AU" b="0" dirty="0">
                <a:effectLst/>
              </a:rPr>
              <a:t>But that is okay. </a:t>
            </a:r>
          </a:p>
          <a:p>
            <a:endParaRPr lang="en-AU" b="0" dirty="0">
              <a:effectLst/>
            </a:endParaRPr>
          </a:p>
          <a:p>
            <a:r>
              <a:rPr lang="en-AU" b="0" dirty="0">
                <a:effectLst/>
              </a:rPr>
              <a:t>If I am running out of time, I will put in my best guess for questions I haven’t answered. </a:t>
            </a:r>
          </a:p>
        </p:txBody>
      </p:sp>
    </p:spTree>
    <p:extLst>
      <p:ext uri="{BB962C8B-B14F-4D97-AF65-F5344CB8AC3E}">
        <p14:creationId xmlns:p14="http://schemas.microsoft.com/office/powerpoint/2010/main" val="2465677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DEE8F19-13C1-E2E9-DCCB-F159093116B4}"/>
              </a:ext>
            </a:extLst>
          </p:cNvPr>
          <p:cNvPicPr>
            <a:picLocks noGrp="1" noChangeAspect="1"/>
          </p:cNvPicPr>
          <p:nvPr>
            <p:ph type="pic" sz="quarter" idx="10"/>
          </p:nvPr>
        </p:nvPicPr>
        <p:blipFill>
          <a:blip r:embed="rId2"/>
          <a:srcRect l="39844"/>
          <a:stretch/>
        </p:blipFill>
        <p:spPr>
          <a:xfrm>
            <a:off x="6360905" y="0"/>
            <a:ext cx="5831095" cy="6858000"/>
          </a:xfrm>
        </p:spPr>
      </p:pic>
      <p:sp>
        <p:nvSpPr>
          <p:cNvPr id="3" name="Text Placeholder 2">
            <a:extLst>
              <a:ext uri="{FF2B5EF4-FFF2-40B4-BE49-F238E27FC236}">
                <a16:creationId xmlns:a16="http://schemas.microsoft.com/office/drawing/2014/main" id="{7EC3484F-C82E-F02C-63B6-80286C00E77E}"/>
              </a:ext>
            </a:extLst>
          </p:cNvPr>
          <p:cNvSpPr>
            <a:spLocks noGrp="1"/>
          </p:cNvSpPr>
          <p:nvPr>
            <p:ph type="body" sz="quarter" idx="11"/>
          </p:nvPr>
        </p:nvSpPr>
        <p:spPr>
          <a:xfrm>
            <a:off x="338138" y="0"/>
            <a:ext cx="5449887" cy="6858000"/>
          </a:xfrm>
        </p:spPr>
        <p:txBody>
          <a:bodyPr/>
          <a:lstStyle/>
          <a:p>
            <a:r>
              <a:rPr lang="en-AU" b="0" dirty="0">
                <a:effectLst/>
              </a:rPr>
              <a:t>I need to listen when the test supervisor speaks so I know what to do.   </a:t>
            </a:r>
          </a:p>
          <a:p>
            <a:pPr>
              <a:lnSpc>
                <a:spcPct val="50000"/>
              </a:lnSpc>
              <a:spcBef>
                <a:spcPts val="400"/>
              </a:spcBef>
            </a:pPr>
            <a:endParaRPr lang="en-AU" b="0" dirty="0">
              <a:effectLst/>
            </a:endParaRPr>
          </a:p>
          <a:p>
            <a:r>
              <a:rPr lang="en-AU" b="0" dirty="0">
                <a:effectLst/>
              </a:rPr>
              <a:t>When the test starts, I will enter all my answers on the computer. I will enter my answers by using the mouse or trackpad to click on them, like in NAPLAN.  </a:t>
            </a:r>
          </a:p>
          <a:p>
            <a:pPr>
              <a:lnSpc>
                <a:spcPct val="40000"/>
              </a:lnSpc>
              <a:spcBef>
                <a:spcPts val="0"/>
              </a:spcBef>
            </a:pPr>
            <a:endParaRPr lang="en-AU" b="0" dirty="0">
              <a:effectLst/>
            </a:endParaRPr>
          </a:p>
          <a:p>
            <a:r>
              <a:rPr lang="en-AU" b="0" dirty="0">
                <a:effectLst/>
              </a:rPr>
              <a:t>I can’t talk to other students while I’m doing the test.  </a:t>
            </a:r>
          </a:p>
          <a:p>
            <a:pPr>
              <a:lnSpc>
                <a:spcPct val="40000"/>
              </a:lnSpc>
              <a:spcBef>
                <a:spcPts val="400"/>
              </a:spcBef>
            </a:pPr>
            <a:endParaRPr lang="en-AU" b="0" dirty="0">
              <a:effectLst/>
            </a:endParaRPr>
          </a:p>
          <a:p>
            <a:r>
              <a:rPr lang="en-AU" b="0" dirty="0">
                <a:effectLst/>
              </a:rPr>
              <a:t>I have to keep my eyes on my own screen and desk.  </a:t>
            </a:r>
          </a:p>
          <a:p>
            <a:pPr>
              <a:lnSpc>
                <a:spcPct val="40000"/>
              </a:lnSpc>
              <a:spcBef>
                <a:spcPts val="400"/>
              </a:spcBef>
            </a:pPr>
            <a:endParaRPr lang="en-AU" b="0" dirty="0">
              <a:effectLst/>
            </a:endParaRPr>
          </a:p>
          <a:p>
            <a:pPr>
              <a:lnSpc>
                <a:spcPct val="100000"/>
              </a:lnSpc>
              <a:spcBef>
                <a:spcPts val="400"/>
              </a:spcBef>
            </a:pPr>
            <a:r>
              <a:rPr lang="en-AU" b="0" dirty="0">
                <a:effectLst/>
              </a:rPr>
              <a:t>The room will be quiet so that everyone can do their best. </a:t>
            </a:r>
            <a:endParaRPr lang="en-AU" b="0" dirty="0"/>
          </a:p>
          <a:p>
            <a:pPr>
              <a:lnSpc>
                <a:spcPct val="40000"/>
              </a:lnSpc>
              <a:spcBef>
                <a:spcPts val="400"/>
              </a:spcBef>
            </a:pPr>
            <a:endParaRPr lang="en-AU" b="0" dirty="0">
              <a:effectLst/>
            </a:endParaRPr>
          </a:p>
          <a:p>
            <a:pPr>
              <a:lnSpc>
                <a:spcPct val="100000"/>
              </a:lnSpc>
            </a:pPr>
            <a:r>
              <a:rPr lang="en-AU" b="0" dirty="0">
                <a:effectLst/>
              </a:rPr>
              <a:t>I won’t be able to talk to anyone while I’m doing the test unless I raise my hand to talk to an invigilator.  </a:t>
            </a:r>
          </a:p>
        </p:txBody>
      </p:sp>
    </p:spTree>
    <p:extLst>
      <p:ext uri="{BB962C8B-B14F-4D97-AF65-F5344CB8AC3E}">
        <p14:creationId xmlns:p14="http://schemas.microsoft.com/office/powerpoint/2010/main" val="791036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0C461B2-7E82-2D34-648B-4E2C93ABDC39}"/>
              </a:ext>
            </a:extLst>
          </p:cNvPr>
          <p:cNvPicPr>
            <a:picLocks noGrp="1" noChangeAspect="1"/>
          </p:cNvPicPr>
          <p:nvPr>
            <p:ph type="pic" sz="quarter" idx="10"/>
          </p:nvPr>
        </p:nvPicPr>
        <p:blipFill>
          <a:blip r:embed="rId3"/>
          <a:srcRect t="15" b="15"/>
          <a:stretch/>
        </p:blipFill>
        <p:spPr>
          <a:xfrm>
            <a:off x="6361044" y="0"/>
            <a:ext cx="5831095" cy="6858000"/>
          </a:xfrm>
        </p:spPr>
      </p:pic>
      <p:sp>
        <p:nvSpPr>
          <p:cNvPr id="3" name="Text Placeholder 2">
            <a:extLst>
              <a:ext uri="{FF2B5EF4-FFF2-40B4-BE49-F238E27FC236}">
                <a16:creationId xmlns:a16="http://schemas.microsoft.com/office/drawing/2014/main" id="{00FF8D30-C730-8E09-BF1B-6500DCF80862}"/>
              </a:ext>
            </a:extLst>
          </p:cNvPr>
          <p:cNvSpPr>
            <a:spLocks noGrp="1"/>
          </p:cNvSpPr>
          <p:nvPr>
            <p:ph type="body" sz="quarter" idx="11"/>
          </p:nvPr>
        </p:nvSpPr>
        <p:spPr/>
        <p:txBody>
          <a:bodyPr/>
          <a:lstStyle/>
          <a:p>
            <a:r>
              <a:rPr lang="en-AU" b="0" dirty="0">
                <a:effectLst/>
              </a:rPr>
              <a:t>There will be 4 sections of the test and time limits for each section:  </a:t>
            </a:r>
          </a:p>
          <a:p>
            <a:pPr marL="342900" indent="-342900">
              <a:buFont typeface="Arial" panose="020B0604020202020204" pitchFamily="34" charset="0"/>
              <a:buChar char="•"/>
            </a:pPr>
            <a:r>
              <a:rPr lang="en-AU" b="0" dirty="0"/>
              <a:t>Reading – 30 minutes</a:t>
            </a:r>
          </a:p>
          <a:p>
            <a:pPr marL="342900" indent="-342900">
              <a:buFont typeface="Arial" panose="020B0604020202020204" pitchFamily="34" charset="0"/>
              <a:buChar char="•"/>
            </a:pPr>
            <a:r>
              <a:rPr lang="en-AU" b="0" dirty="0">
                <a:effectLst/>
              </a:rPr>
              <a:t>Mathematical Reasoning – 40 minutes</a:t>
            </a:r>
          </a:p>
          <a:p>
            <a:pPr marL="342900" indent="-342900">
              <a:buFont typeface="Arial" panose="020B0604020202020204" pitchFamily="34" charset="0"/>
              <a:buChar char="•"/>
            </a:pPr>
            <a:r>
              <a:rPr lang="en-AU" b="0" dirty="0"/>
              <a:t>Thinking Skills – 40 minutes</a:t>
            </a:r>
          </a:p>
          <a:p>
            <a:pPr marL="342900" indent="-342900">
              <a:buFont typeface="Arial" panose="020B0604020202020204" pitchFamily="34" charset="0"/>
              <a:buChar char="•"/>
            </a:pPr>
            <a:r>
              <a:rPr lang="en-AU" b="0" dirty="0">
                <a:effectLst/>
              </a:rPr>
              <a:t>Writing – 30 minutes</a:t>
            </a:r>
          </a:p>
          <a:p>
            <a:endParaRPr lang="en-AU" b="0" dirty="0">
              <a:effectLst/>
            </a:endParaRPr>
          </a:p>
          <a:p>
            <a:r>
              <a:rPr lang="en-AU" b="0">
                <a:solidFill>
                  <a:srgbClr val="FFB8C1"/>
                </a:solidFill>
                <a:effectLst/>
              </a:rPr>
              <a:t>[change the </a:t>
            </a:r>
            <a:r>
              <a:rPr lang="en-AU" b="0">
                <a:solidFill>
                  <a:srgbClr val="FFB8C1"/>
                </a:solidFill>
              </a:rPr>
              <a:t>timings</a:t>
            </a:r>
            <a:r>
              <a:rPr lang="en-AU" b="0">
                <a:solidFill>
                  <a:srgbClr val="FFB8C1"/>
                </a:solidFill>
                <a:effectLst/>
              </a:rPr>
              <a:t> above if they have been adjusted for the student and add any details about rest breaks the student may have access to]</a:t>
            </a:r>
            <a:endParaRPr lang="en-AU" b="0" dirty="0">
              <a:solidFill>
                <a:srgbClr val="FFB8C1"/>
              </a:solidFill>
              <a:effectLst/>
            </a:endParaRPr>
          </a:p>
        </p:txBody>
      </p:sp>
    </p:spTree>
    <p:extLst>
      <p:ext uri="{BB962C8B-B14F-4D97-AF65-F5344CB8AC3E}">
        <p14:creationId xmlns:p14="http://schemas.microsoft.com/office/powerpoint/2010/main" val="3031963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A8DC954-68AD-107F-B2E3-E88F622F98A3}"/>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75927482-608C-A6AD-12B0-EE273296FCAF}"/>
              </a:ext>
            </a:extLst>
          </p:cNvPr>
          <p:cNvSpPr>
            <a:spLocks noGrp="1"/>
          </p:cNvSpPr>
          <p:nvPr>
            <p:ph type="body" sz="quarter" idx="11"/>
          </p:nvPr>
        </p:nvSpPr>
        <p:spPr/>
        <p:txBody>
          <a:bodyPr/>
          <a:lstStyle/>
          <a:p>
            <a:r>
              <a:rPr lang="en-AU" b="0" dirty="0">
                <a:effectLst/>
              </a:rPr>
              <a:t>There will be a countdown timer on the computer screen while I do the test.  </a:t>
            </a:r>
          </a:p>
          <a:p>
            <a:endParaRPr lang="en-AU" b="0" dirty="0">
              <a:effectLst/>
            </a:endParaRPr>
          </a:p>
          <a:p>
            <a:r>
              <a:rPr lang="en-AU" b="0" dirty="0">
                <a:effectLst/>
              </a:rPr>
              <a:t>I can check it to see how much time I have left for each section of the test.  </a:t>
            </a:r>
          </a:p>
        </p:txBody>
      </p:sp>
    </p:spTree>
    <p:extLst>
      <p:ext uri="{BB962C8B-B14F-4D97-AF65-F5344CB8AC3E}">
        <p14:creationId xmlns:p14="http://schemas.microsoft.com/office/powerpoint/2010/main" val="799032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737B3DE-46B6-1FA8-E2D3-DE9A97566F0F}"/>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26A856FA-C769-CD05-C15F-7025D1C32F8D}"/>
              </a:ext>
            </a:extLst>
          </p:cNvPr>
          <p:cNvSpPr>
            <a:spLocks noGrp="1"/>
          </p:cNvSpPr>
          <p:nvPr>
            <p:ph type="body" sz="quarter" idx="11"/>
          </p:nvPr>
        </p:nvSpPr>
        <p:spPr/>
        <p:txBody>
          <a:bodyPr/>
          <a:lstStyle/>
          <a:p>
            <a:r>
              <a:rPr lang="en-AU" b="0" dirty="0">
                <a:effectLst/>
              </a:rPr>
              <a:t>The first section of the test will be Reading. </a:t>
            </a:r>
          </a:p>
          <a:p>
            <a:endParaRPr lang="en-AU" b="0" dirty="0">
              <a:effectLst/>
            </a:endParaRPr>
          </a:p>
          <a:p>
            <a:r>
              <a:rPr lang="en-AU" b="0" dirty="0">
                <a:effectLst/>
              </a:rPr>
              <a:t>I will have 40 minutes to give 30 answers across 16 questions. Some of the questions will have multiple parts.  </a:t>
            </a:r>
          </a:p>
          <a:p>
            <a:endParaRPr lang="en-AU" b="0" dirty="0">
              <a:effectLst/>
            </a:endParaRPr>
          </a:p>
          <a:p>
            <a:r>
              <a:rPr lang="en-AU" b="0" dirty="0">
                <a:effectLst/>
              </a:rPr>
              <a:t>I will read some texts and answer some questions about them.  </a:t>
            </a:r>
          </a:p>
        </p:txBody>
      </p:sp>
    </p:spTree>
    <p:extLst>
      <p:ext uri="{BB962C8B-B14F-4D97-AF65-F5344CB8AC3E}">
        <p14:creationId xmlns:p14="http://schemas.microsoft.com/office/powerpoint/2010/main" val="3658828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screenshot of a computer&#10;&#10;Description automatically generated">
            <a:extLst>
              <a:ext uri="{FF2B5EF4-FFF2-40B4-BE49-F238E27FC236}">
                <a16:creationId xmlns:a16="http://schemas.microsoft.com/office/drawing/2014/main" id="{3F5F2617-0FF8-4FD4-DD9B-B80289F9F3E2}"/>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85DD7125-ED5A-AB2C-7BA1-036FF5AE33C6}"/>
              </a:ext>
            </a:extLst>
          </p:cNvPr>
          <p:cNvSpPr>
            <a:spLocks noGrp="1"/>
          </p:cNvSpPr>
          <p:nvPr>
            <p:ph type="body" sz="quarter" idx="11"/>
          </p:nvPr>
        </p:nvSpPr>
        <p:spPr/>
        <p:txBody>
          <a:bodyPr/>
          <a:lstStyle/>
          <a:p>
            <a:r>
              <a:rPr lang="en-AU" b="0" dirty="0">
                <a:effectLst/>
              </a:rPr>
              <a:t>Some of the questions will be multiple choice.  </a:t>
            </a:r>
          </a:p>
          <a:p>
            <a:endParaRPr lang="en-AU" b="0" dirty="0">
              <a:effectLst/>
            </a:endParaRPr>
          </a:p>
          <a:p>
            <a:r>
              <a:rPr lang="en-AU" b="0" dirty="0">
                <a:effectLst/>
              </a:rPr>
              <a:t>For some, I will need to drag and drop answers in the right place and others might have drop-down menus.  </a:t>
            </a:r>
          </a:p>
        </p:txBody>
      </p:sp>
    </p:spTree>
    <p:extLst>
      <p:ext uri="{BB962C8B-B14F-4D97-AF65-F5344CB8AC3E}">
        <p14:creationId xmlns:p14="http://schemas.microsoft.com/office/powerpoint/2010/main" val="1506038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2F1955-B179-C633-5D6B-389C3C0CDE68}"/>
              </a:ext>
            </a:extLst>
          </p:cNvPr>
          <p:cNvSpPr txBox="1"/>
          <p:nvPr/>
        </p:nvSpPr>
        <p:spPr>
          <a:xfrm>
            <a:off x="446314" y="2918460"/>
            <a:ext cx="11299372" cy="3939540"/>
          </a:xfrm>
          <a:prstGeom prst="rect">
            <a:avLst/>
          </a:prstGeom>
          <a:noFill/>
        </p:spPr>
        <p:txBody>
          <a:bodyPr wrap="square" rtlCol="0">
            <a:spAutoFit/>
          </a:bodyPr>
          <a:lstStyle/>
          <a:p>
            <a:r>
              <a:rPr lang="en-AU" b="1" dirty="0">
                <a:solidFill>
                  <a:srgbClr val="002664"/>
                </a:solidFill>
                <a:effectLst/>
                <a:latin typeface="Arial" panose="020B0604020202020204" pitchFamily="34" charset="0"/>
              </a:rPr>
              <a:t>How to use</a:t>
            </a:r>
            <a:endParaRPr lang="en-AU" dirty="0">
              <a:solidFill>
                <a:srgbClr val="002664"/>
              </a:solidFill>
              <a:effectLst/>
              <a:latin typeface="Arial" panose="020B0604020202020204" pitchFamily="34" charset="0"/>
            </a:endParaRPr>
          </a:p>
          <a:p>
            <a:endParaRPr lang="en-AU" dirty="0">
              <a:solidFill>
                <a:srgbClr val="002664"/>
              </a:solidFill>
              <a:effectLst/>
              <a:latin typeface="Arial" panose="020B0604020202020204" pitchFamily="34" charset="0"/>
            </a:endParaRPr>
          </a:p>
          <a:p>
            <a:r>
              <a:rPr lang="en-AU" sz="1400" dirty="0">
                <a:solidFill>
                  <a:srgbClr val="002664"/>
                </a:solidFill>
                <a:effectLst/>
                <a:latin typeface="Arial" panose="020B0604020202020204" pitchFamily="34" charset="0"/>
              </a:rPr>
              <a:t>This social story has been designed to help students learn about the Selective High School Placement Test so they know what to expect and can learn positive ways to respond on the day. </a:t>
            </a:r>
          </a:p>
          <a:p>
            <a:endParaRPr lang="en-AU" sz="1400" dirty="0">
              <a:solidFill>
                <a:srgbClr val="002664"/>
              </a:solidFill>
              <a:effectLst/>
              <a:latin typeface="Arial" panose="020B0604020202020204" pitchFamily="34" charset="0"/>
            </a:endParaRPr>
          </a:p>
          <a:p>
            <a:r>
              <a:rPr lang="en-AU" sz="1400" dirty="0">
                <a:solidFill>
                  <a:srgbClr val="002664"/>
                </a:solidFill>
                <a:effectLst/>
                <a:latin typeface="Arial" panose="020B0604020202020204" pitchFamily="34" charset="0"/>
              </a:rPr>
              <a:t>As the test approaches, teachers, student learning support officers, parents or carers can:</a:t>
            </a:r>
          </a:p>
          <a:p>
            <a:pPr marL="285750" indent="-285750">
              <a:buFont typeface="Arial" panose="020B0604020202020204" pitchFamily="34" charset="0"/>
              <a:buChar char="•"/>
            </a:pPr>
            <a:r>
              <a:rPr lang="en-AU" sz="1400" dirty="0">
                <a:solidFill>
                  <a:srgbClr val="002664"/>
                </a:solidFill>
                <a:effectLst/>
                <a:latin typeface="Arial" panose="020B0604020202020204" pitchFamily="34" charset="0"/>
              </a:rPr>
              <a:t>read through the slides and enter specific details and photos for your child/student where directed</a:t>
            </a:r>
          </a:p>
          <a:p>
            <a:pPr marL="285750" indent="-285750">
              <a:buFont typeface="Arial" panose="020B0604020202020204" pitchFamily="34" charset="0"/>
              <a:buChar char="•"/>
            </a:pPr>
            <a:r>
              <a:rPr lang="en-AU" sz="1400" dirty="0">
                <a:solidFill>
                  <a:srgbClr val="002664"/>
                </a:solidFill>
                <a:effectLst/>
                <a:latin typeface="Arial" panose="020B0604020202020204" pitchFamily="34" charset="0"/>
              </a:rPr>
              <a:t>save this personalised version</a:t>
            </a:r>
          </a:p>
          <a:p>
            <a:pPr marL="285750" indent="-285750">
              <a:buFont typeface="Arial" panose="020B0604020202020204" pitchFamily="34" charset="0"/>
              <a:buChar char="•"/>
            </a:pPr>
            <a:r>
              <a:rPr lang="en-AU" sz="1400" dirty="0">
                <a:solidFill>
                  <a:srgbClr val="002664"/>
                </a:solidFill>
                <a:effectLst/>
                <a:latin typeface="Arial" panose="020B0604020202020204" pitchFamily="34" charset="0"/>
              </a:rPr>
              <a:t>read through this personalised story with the student.</a:t>
            </a:r>
          </a:p>
          <a:p>
            <a:endParaRPr lang="en-AU" sz="1400" dirty="0">
              <a:solidFill>
                <a:srgbClr val="002664"/>
              </a:solidFill>
              <a:latin typeface="Arial" panose="020B0604020202020204" pitchFamily="34" charset="0"/>
            </a:endParaRPr>
          </a:p>
          <a:p>
            <a:r>
              <a:rPr lang="en-AU" sz="1400" dirty="0">
                <a:solidFill>
                  <a:srgbClr val="002664"/>
                </a:solidFill>
                <a:effectLst/>
                <a:latin typeface="Arial" panose="020B0604020202020204" pitchFamily="34" charset="0"/>
              </a:rPr>
              <a:t>As you read, you can stop to discuss different elements of the test and share other positive ways to respond to challenging situations.  </a:t>
            </a:r>
          </a:p>
          <a:p>
            <a:endParaRPr lang="en-AU" sz="1400" dirty="0">
              <a:solidFill>
                <a:srgbClr val="002664"/>
              </a:solidFill>
              <a:effectLst/>
              <a:latin typeface="Arial" panose="020B0604020202020204" pitchFamily="34" charset="0"/>
            </a:endParaRPr>
          </a:p>
          <a:p>
            <a:r>
              <a:rPr lang="en-AU" sz="1400" dirty="0">
                <a:solidFill>
                  <a:srgbClr val="002664"/>
                </a:solidFill>
                <a:effectLst/>
                <a:latin typeface="Arial" panose="020B0604020202020204" pitchFamily="34" charset="0"/>
              </a:rPr>
              <a:t>You may like to read the whole story in one sitting or read different sections in different sittings. It may be helpful to revisit this social story regularly as the test day approaches until the student feels at ease with what is likely to happen and what they will need to do. </a:t>
            </a:r>
          </a:p>
          <a:p>
            <a:endParaRPr lang="en-AU" sz="1400" dirty="0">
              <a:solidFill>
                <a:srgbClr val="002664"/>
              </a:solidFill>
              <a:effectLst/>
              <a:latin typeface="Arial" panose="020B0604020202020204" pitchFamily="34" charset="0"/>
            </a:endParaRPr>
          </a:p>
          <a:p>
            <a:r>
              <a:rPr lang="en-AU" sz="1400" dirty="0">
                <a:solidFill>
                  <a:srgbClr val="002664"/>
                </a:solidFill>
                <a:effectLst/>
                <a:latin typeface="Arial" panose="020B0604020202020204" pitchFamily="34" charset="0"/>
              </a:rPr>
              <a:t>We hope this story can make students feel more comfortable, confident and safe before the test and on test day. </a:t>
            </a:r>
          </a:p>
          <a:p>
            <a:endParaRPr lang="en-US" dirty="0">
              <a:latin typeface="Arial" panose="020B0604020202020204" pitchFamily="34" charset="0"/>
            </a:endParaRPr>
          </a:p>
        </p:txBody>
      </p:sp>
    </p:spTree>
    <p:extLst>
      <p:ext uri="{BB962C8B-B14F-4D97-AF65-F5344CB8AC3E}">
        <p14:creationId xmlns:p14="http://schemas.microsoft.com/office/powerpoint/2010/main" val="532825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8B3042E-4E84-CC41-5E09-3DA4A436C418}"/>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27AE80A1-6D73-4A80-1DFC-A5C7542FACEF}"/>
              </a:ext>
            </a:extLst>
          </p:cNvPr>
          <p:cNvSpPr>
            <a:spLocks noGrp="1"/>
          </p:cNvSpPr>
          <p:nvPr>
            <p:ph type="body" sz="quarter" idx="11"/>
          </p:nvPr>
        </p:nvSpPr>
        <p:spPr/>
        <p:txBody>
          <a:bodyPr/>
          <a:lstStyle/>
          <a:p>
            <a:r>
              <a:rPr lang="en-AU" b="0" dirty="0">
                <a:effectLst/>
              </a:rPr>
              <a:t>When the Reading section has finished, I will have a short break.  </a:t>
            </a:r>
          </a:p>
          <a:p>
            <a:endParaRPr lang="en-AU" b="0" dirty="0">
              <a:effectLst/>
            </a:endParaRPr>
          </a:p>
          <a:p>
            <a:r>
              <a:rPr lang="en-AU" b="0" dirty="0">
                <a:effectLst/>
              </a:rPr>
              <a:t>I can stretch and go to the toilet if I need to. </a:t>
            </a:r>
          </a:p>
        </p:txBody>
      </p:sp>
      <p:pic>
        <p:nvPicPr>
          <p:cNvPr id="2" name="Picture Placeholder 4">
            <a:extLst>
              <a:ext uri="{FF2B5EF4-FFF2-40B4-BE49-F238E27FC236}">
                <a16:creationId xmlns:a16="http://schemas.microsoft.com/office/drawing/2014/main" id="{BE48D321-B839-1A53-2B7F-888B0E91103B}"/>
              </a:ext>
            </a:extLst>
          </p:cNvPr>
          <p:cNvPicPr>
            <a:picLocks noChangeAspect="1"/>
          </p:cNvPicPr>
          <p:nvPr/>
        </p:nvPicPr>
        <p:blipFill>
          <a:blip r:embed="rId3"/>
          <a:srcRect l="39844"/>
          <a:stretch/>
        </p:blipFill>
        <p:spPr>
          <a:xfrm>
            <a:off x="6360905" y="0"/>
            <a:ext cx="5831095" cy="6858000"/>
          </a:xfrm>
          <a:prstGeom prst="rect">
            <a:avLst/>
          </a:prstGeom>
        </p:spPr>
      </p:pic>
    </p:spTree>
    <p:extLst>
      <p:ext uri="{BB962C8B-B14F-4D97-AF65-F5344CB8AC3E}">
        <p14:creationId xmlns:p14="http://schemas.microsoft.com/office/powerpoint/2010/main" val="195910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22B5970-E3BD-4452-CE2F-D2C01FA2CBED}"/>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AC9B78B6-F222-F855-743F-A244C1C54797}"/>
              </a:ext>
            </a:extLst>
          </p:cNvPr>
          <p:cNvSpPr>
            <a:spLocks noGrp="1"/>
          </p:cNvSpPr>
          <p:nvPr>
            <p:ph type="body" sz="quarter" idx="11"/>
          </p:nvPr>
        </p:nvSpPr>
        <p:spPr/>
        <p:txBody>
          <a:bodyPr/>
          <a:lstStyle/>
          <a:p>
            <a:r>
              <a:rPr lang="en-AU" b="0" dirty="0">
                <a:effectLst/>
              </a:rPr>
              <a:t>The second section of the test will be Mathematical Reasoning.  </a:t>
            </a:r>
          </a:p>
          <a:p>
            <a:endParaRPr lang="en-AU" b="0" dirty="0">
              <a:effectLst/>
            </a:endParaRPr>
          </a:p>
          <a:p>
            <a:r>
              <a:rPr lang="en-AU" b="0" dirty="0">
                <a:effectLst/>
              </a:rPr>
              <a:t>I will have 40 minutes to answer 35 questions. The questions will be on different mathematical problems.  </a:t>
            </a:r>
          </a:p>
          <a:p>
            <a:endParaRPr lang="en-AU" b="0" dirty="0">
              <a:effectLst/>
            </a:endParaRPr>
          </a:p>
          <a:p>
            <a:r>
              <a:rPr lang="en-AU" b="0" dirty="0">
                <a:effectLst/>
              </a:rPr>
              <a:t>All of the questions will be multiple choice.  </a:t>
            </a:r>
          </a:p>
        </p:txBody>
      </p:sp>
    </p:spTree>
    <p:extLst>
      <p:ext uri="{BB962C8B-B14F-4D97-AF65-F5344CB8AC3E}">
        <p14:creationId xmlns:p14="http://schemas.microsoft.com/office/powerpoint/2010/main" val="3977635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3A958BE-2AE8-556A-D798-4DB6D56A8303}"/>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779446F8-9595-6545-0ED4-A3894C4B909B}"/>
              </a:ext>
            </a:extLst>
          </p:cNvPr>
          <p:cNvSpPr>
            <a:spLocks noGrp="1"/>
          </p:cNvSpPr>
          <p:nvPr>
            <p:ph type="body" sz="quarter" idx="11"/>
          </p:nvPr>
        </p:nvSpPr>
        <p:spPr/>
        <p:txBody>
          <a:bodyPr/>
          <a:lstStyle/>
          <a:p>
            <a:r>
              <a:rPr lang="en-AU" b="0" dirty="0">
                <a:effectLst/>
              </a:rPr>
              <a:t>When the Mathematical Reasoning section has finished, there will be a 20-minute break. The invigilators will take me and the other students to a different area away from the computers. </a:t>
            </a:r>
          </a:p>
          <a:p>
            <a:endParaRPr lang="en-AU" b="0" dirty="0">
              <a:effectLst/>
            </a:endParaRPr>
          </a:p>
          <a:p>
            <a:r>
              <a:rPr lang="en-AU" b="0" dirty="0">
                <a:effectLst/>
              </a:rPr>
              <a:t>I can go to the toilet if I need to, have a drink and eat the snack that I brought. I can talk to other students at this time if I want to.</a:t>
            </a:r>
          </a:p>
          <a:p>
            <a:endParaRPr lang="en-AU" b="0" dirty="0">
              <a:effectLst/>
            </a:endParaRPr>
          </a:p>
          <a:p>
            <a:r>
              <a:rPr lang="en-AU" b="0" dirty="0">
                <a:effectLst/>
              </a:rPr>
              <a:t>The invigilators will take me and the other students back to the test room when the break is over.</a:t>
            </a:r>
          </a:p>
        </p:txBody>
      </p:sp>
    </p:spTree>
    <p:extLst>
      <p:ext uri="{BB962C8B-B14F-4D97-AF65-F5344CB8AC3E}">
        <p14:creationId xmlns:p14="http://schemas.microsoft.com/office/powerpoint/2010/main" val="2135590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D2AD8AB-D91A-8132-3B77-B8BA2791CB13}"/>
              </a:ext>
            </a:extLst>
          </p:cNvPr>
          <p:cNvPicPr>
            <a:picLocks noGrp="1" noChangeAspect="1"/>
          </p:cNvPicPr>
          <p:nvPr>
            <p:ph type="pic" sz="quarter" idx="10"/>
          </p:nvPr>
        </p:nvPicPr>
        <p:blipFill>
          <a:blip r:embed="rId2"/>
          <a:srcRect l="39852" r="-8"/>
          <a:stretch/>
        </p:blipFill>
        <p:spPr>
          <a:xfrm>
            <a:off x="6361044" y="0"/>
            <a:ext cx="5831095" cy="6858000"/>
          </a:xfrm>
        </p:spPr>
      </p:pic>
      <p:sp>
        <p:nvSpPr>
          <p:cNvPr id="3" name="Text Placeholder 2">
            <a:extLst>
              <a:ext uri="{FF2B5EF4-FFF2-40B4-BE49-F238E27FC236}">
                <a16:creationId xmlns:a16="http://schemas.microsoft.com/office/drawing/2014/main" id="{A0AEB2BB-DDD4-3731-700C-80BA3EF32E8E}"/>
              </a:ext>
            </a:extLst>
          </p:cNvPr>
          <p:cNvSpPr>
            <a:spLocks noGrp="1"/>
          </p:cNvSpPr>
          <p:nvPr>
            <p:ph type="body" sz="quarter" idx="11"/>
          </p:nvPr>
        </p:nvSpPr>
        <p:spPr/>
        <p:txBody>
          <a:bodyPr/>
          <a:lstStyle/>
          <a:p>
            <a:r>
              <a:rPr lang="en-AU" b="0" dirty="0">
                <a:effectLst/>
              </a:rPr>
              <a:t>The third section of the test will be Thinking Skills.  </a:t>
            </a:r>
          </a:p>
          <a:p>
            <a:endParaRPr lang="en-AU" b="0" dirty="0">
              <a:effectLst/>
            </a:endParaRPr>
          </a:p>
          <a:p>
            <a:r>
              <a:rPr lang="en-AU" b="0" dirty="0">
                <a:effectLst/>
              </a:rPr>
              <a:t>I will have 40 minutes to answer 40 questions. The questions will ask me to do some logical problem solving.  </a:t>
            </a:r>
          </a:p>
          <a:p>
            <a:endParaRPr lang="en-AU" b="0" dirty="0">
              <a:effectLst/>
            </a:endParaRPr>
          </a:p>
          <a:p>
            <a:r>
              <a:rPr lang="en-AU" b="0" dirty="0">
                <a:effectLst/>
              </a:rPr>
              <a:t>All of the questions will be multiple choice.  </a:t>
            </a:r>
          </a:p>
        </p:txBody>
      </p:sp>
    </p:spTree>
    <p:extLst>
      <p:ext uri="{BB962C8B-B14F-4D97-AF65-F5344CB8AC3E}">
        <p14:creationId xmlns:p14="http://schemas.microsoft.com/office/powerpoint/2010/main" val="2642298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5A7E563-438A-2ECB-961E-8E9060C4671B}"/>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C1D87FF0-E1C2-04A9-9603-B5853E397558}"/>
              </a:ext>
            </a:extLst>
          </p:cNvPr>
          <p:cNvSpPr>
            <a:spLocks noGrp="1"/>
          </p:cNvSpPr>
          <p:nvPr>
            <p:ph type="body" sz="quarter" idx="11"/>
          </p:nvPr>
        </p:nvSpPr>
        <p:spPr/>
        <p:txBody>
          <a:bodyPr/>
          <a:lstStyle/>
          <a:p>
            <a:r>
              <a:rPr lang="en-AU" b="0" dirty="0">
                <a:effectLst/>
              </a:rPr>
              <a:t>It is important to answer all the questions and not leave any blank. </a:t>
            </a:r>
          </a:p>
          <a:p>
            <a:endParaRPr lang="en-AU" b="0" dirty="0">
              <a:effectLst/>
            </a:endParaRPr>
          </a:p>
          <a:p>
            <a:r>
              <a:rPr lang="en-AU" b="0" dirty="0">
                <a:effectLst/>
              </a:rPr>
              <a:t>If I spend too much time on one question, I might not be able to finish the test. </a:t>
            </a:r>
            <a:br>
              <a:rPr lang="en-AU" b="0" dirty="0">
                <a:effectLst/>
              </a:rPr>
            </a:br>
            <a:endParaRPr lang="en-AU" b="0" dirty="0">
              <a:effectLst/>
            </a:endParaRPr>
          </a:p>
          <a:p>
            <a:r>
              <a:rPr lang="en-AU" b="0" dirty="0">
                <a:effectLst/>
              </a:rPr>
              <a:t>So if a question is really hard, I can just put in my best guess and click the flag button. Then I can move on to the next question, which might be easier. </a:t>
            </a:r>
          </a:p>
          <a:p>
            <a:endParaRPr lang="en-AU" b="0" dirty="0"/>
          </a:p>
          <a:p>
            <a:r>
              <a:rPr lang="en-AU" b="0" dirty="0">
                <a:effectLst/>
              </a:rPr>
              <a:t>If there is time at the end, I can come back to the flagged questions and try again. </a:t>
            </a:r>
          </a:p>
        </p:txBody>
      </p:sp>
    </p:spTree>
    <p:extLst>
      <p:ext uri="{BB962C8B-B14F-4D97-AF65-F5344CB8AC3E}">
        <p14:creationId xmlns:p14="http://schemas.microsoft.com/office/powerpoint/2010/main" val="3230042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2EB0EE4-E016-AEF0-EC05-6929167B4E6B}"/>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1D03DCEA-3872-8865-7133-689BECAEE76A}"/>
              </a:ext>
            </a:extLst>
          </p:cNvPr>
          <p:cNvSpPr>
            <a:spLocks noGrp="1"/>
          </p:cNvSpPr>
          <p:nvPr>
            <p:ph type="body" sz="quarter" idx="11"/>
          </p:nvPr>
        </p:nvSpPr>
        <p:spPr/>
        <p:txBody>
          <a:bodyPr/>
          <a:lstStyle/>
          <a:p>
            <a:r>
              <a:rPr lang="en-AU" b="0" dirty="0">
                <a:effectLst/>
              </a:rPr>
              <a:t>When the Thinking Skills section has finished, I will have another short break.  </a:t>
            </a:r>
          </a:p>
          <a:p>
            <a:endParaRPr lang="en-AU" b="0" dirty="0">
              <a:effectLst/>
            </a:endParaRPr>
          </a:p>
          <a:p>
            <a:r>
              <a:rPr lang="en-AU" b="0" dirty="0">
                <a:effectLst/>
              </a:rPr>
              <a:t>I can stretch and go to the toilet if I need to. </a:t>
            </a:r>
          </a:p>
        </p:txBody>
      </p:sp>
    </p:spTree>
    <p:extLst>
      <p:ext uri="{BB962C8B-B14F-4D97-AF65-F5344CB8AC3E}">
        <p14:creationId xmlns:p14="http://schemas.microsoft.com/office/powerpoint/2010/main" val="2035938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computer&#10;&#10;Description automatically generated">
            <a:extLst>
              <a:ext uri="{FF2B5EF4-FFF2-40B4-BE49-F238E27FC236}">
                <a16:creationId xmlns:a16="http://schemas.microsoft.com/office/drawing/2014/main" id="{C55CAFC1-ED15-BBEE-4444-3479417B657C}"/>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0DAB64B6-D276-8AF7-8CC3-789AA0958CBB}"/>
              </a:ext>
            </a:extLst>
          </p:cNvPr>
          <p:cNvSpPr>
            <a:spLocks noGrp="1"/>
          </p:cNvSpPr>
          <p:nvPr>
            <p:ph type="body" sz="quarter" idx="11"/>
          </p:nvPr>
        </p:nvSpPr>
        <p:spPr/>
        <p:txBody>
          <a:bodyPr/>
          <a:lstStyle/>
          <a:p>
            <a:r>
              <a:rPr lang="en-AU" b="0" dirty="0">
                <a:effectLst/>
              </a:rPr>
              <a:t>The fourth and final section of the test will be Writing.  </a:t>
            </a:r>
          </a:p>
          <a:p>
            <a:endParaRPr lang="en-AU" b="0" dirty="0">
              <a:effectLst/>
            </a:endParaRPr>
          </a:p>
          <a:p>
            <a:r>
              <a:rPr lang="en-AU" b="0" dirty="0">
                <a:effectLst/>
              </a:rPr>
              <a:t>I will have 30 minutes to complete one writing task on the computer. The task will ask me to type a creative response on one topic.  </a:t>
            </a:r>
          </a:p>
          <a:p>
            <a:endParaRPr lang="en-AU" b="0" dirty="0">
              <a:effectLst/>
            </a:endParaRPr>
          </a:p>
          <a:p>
            <a:r>
              <a:rPr lang="en-AU" b="0" dirty="0">
                <a:effectLst/>
              </a:rPr>
              <a:t>I can make a quick plan on my paper or on the computer if I think it will be helpful. I should not spend a long time on planning because I might run out of time to type my response.  </a:t>
            </a:r>
          </a:p>
        </p:txBody>
      </p:sp>
    </p:spTree>
    <p:extLst>
      <p:ext uri="{BB962C8B-B14F-4D97-AF65-F5344CB8AC3E}">
        <p14:creationId xmlns:p14="http://schemas.microsoft.com/office/powerpoint/2010/main" val="3278642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kids in a hallway&#10;&#10;Description automatically generated">
            <a:extLst>
              <a:ext uri="{FF2B5EF4-FFF2-40B4-BE49-F238E27FC236}">
                <a16:creationId xmlns:a16="http://schemas.microsoft.com/office/drawing/2014/main" id="{C4E9958C-7F1F-2A9F-7880-37A60390A699}"/>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17BACB30-BD77-4C41-1C88-6F95E0E0A51D}"/>
              </a:ext>
            </a:extLst>
          </p:cNvPr>
          <p:cNvSpPr>
            <a:spLocks noGrp="1"/>
          </p:cNvSpPr>
          <p:nvPr>
            <p:ph type="body" sz="quarter" idx="11"/>
          </p:nvPr>
        </p:nvSpPr>
        <p:spPr/>
        <p:txBody>
          <a:bodyPr/>
          <a:lstStyle/>
          <a:p>
            <a:r>
              <a:rPr lang="en-AU" b="0" dirty="0">
                <a:effectLst/>
              </a:rPr>
              <a:t>The breaks are the best time to go to the toilet. </a:t>
            </a:r>
          </a:p>
          <a:p>
            <a:endParaRPr lang="en-AU" b="0" dirty="0">
              <a:effectLst/>
            </a:endParaRPr>
          </a:p>
          <a:p>
            <a:r>
              <a:rPr lang="en-AU" b="0" dirty="0">
                <a:effectLst/>
              </a:rPr>
              <a:t>I can go to the toilet during the test if I really have to, but the timer won’t be stopped </a:t>
            </a:r>
            <a:r>
              <a:rPr lang="en-AU" b="0" dirty="0">
                <a:solidFill>
                  <a:srgbClr val="FFB8C1"/>
                </a:solidFill>
                <a:effectLst/>
              </a:rPr>
              <a:t>[edit this sentence if the student has approval for rest breaks or toilet breaks with the test time paused].</a:t>
            </a:r>
            <a:endParaRPr lang="en-AU" b="0" dirty="0">
              <a:effectLst/>
            </a:endParaRPr>
          </a:p>
        </p:txBody>
      </p:sp>
    </p:spTree>
    <p:extLst>
      <p:ext uri="{BB962C8B-B14F-4D97-AF65-F5344CB8AC3E}">
        <p14:creationId xmlns:p14="http://schemas.microsoft.com/office/powerpoint/2010/main" val="996388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F7E7160-3360-213D-6F31-258840D6CB20}"/>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BA98470A-5A7F-A63D-AA40-1DDDC22281DC}"/>
              </a:ext>
            </a:extLst>
          </p:cNvPr>
          <p:cNvSpPr>
            <a:spLocks noGrp="1"/>
          </p:cNvSpPr>
          <p:nvPr>
            <p:ph type="body" sz="quarter" idx="11"/>
          </p:nvPr>
        </p:nvSpPr>
        <p:spPr/>
        <p:txBody>
          <a:bodyPr/>
          <a:lstStyle/>
          <a:p>
            <a:pPr algn="ctr"/>
            <a:r>
              <a:rPr lang="en-AU" b="1" dirty="0">
                <a:effectLst/>
              </a:rPr>
              <a:t>After the test  </a:t>
            </a:r>
            <a:endParaRPr lang="en-AU" dirty="0">
              <a:effectLst/>
            </a:endParaRPr>
          </a:p>
        </p:txBody>
      </p:sp>
    </p:spTree>
    <p:extLst>
      <p:ext uri="{BB962C8B-B14F-4D97-AF65-F5344CB8AC3E}">
        <p14:creationId xmlns:p14="http://schemas.microsoft.com/office/powerpoint/2010/main" val="3230121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605FC6B-DFA0-86FC-CD3A-F8752E5AA5D0}"/>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689CE769-8AA4-0201-9107-EE9A478898AA}"/>
              </a:ext>
            </a:extLst>
          </p:cNvPr>
          <p:cNvSpPr>
            <a:spLocks noGrp="1"/>
          </p:cNvSpPr>
          <p:nvPr>
            <p:ph type="body" sz="quarter" idx="11"/>
          </p:nvPr>
        </p:nvSpPr>
        <p:spPr/>
        <p:txBody>
          <a:bodyPr/>
          <a:lstStyle/>
          <a:p>
            <a:r>
              <a:rPr lang="en-AU" b="0" dirty="0">
                <a:effectLst/>
              </a:rPr>
              <a:t>When the test finishes, the invigilators will take me and the other students out of the test centre. </a:t>
            </a:r>
          </a:p>
          <a:p>
            <a:endParaRPr lang="en-AU" b="0" dirty="0">
              <a:effectLst/>
            </a:endParaRPr>
          </a:p>
          <a:p>
            <a:r>
              <a:rPr lang="en-AU" b="0" dirty="0">
                <a:solidFill>
                  <a:srgbClr val="FFB8C1"/>
                </a:solidFill>
                <a:effectLst/>
              </a:rPr>
              <a:t>[enter name/s] </a:t>
            </a:r>
            <a:r>
              <a:rPr lang="en-AU" b="0" dirty="0">
                <a:effectLst/>
              </a:rPr>
              <a:t>will pick me up. </a:t>
            </a:r>
          </a:p>
        </p:txBody>
      </p:sp>
    </p:spTree>
    <p:extLst>
      <p:ext uri="{BB962C8B-B14F-4D97-AF65-F5344CB8AC3E}">
        <p14:creationId xmlns:p14="http://schemas.microsoft.com/office/powerpoint/2010/main" val="3221195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and a child sitting at a table with a computer&#10;&#10;Description automatically generated">
            <a:extLst>
              <a:ext uri="{FF2B5EF4-FFF2-40B4-BE49-F238E27FC236}">
                <a16:creationId xmlns:a16="http://schemas.microsoft.com/office/drawing/2014/main" id="{D23072F4-7C46-0B24-ED21-A56E441173D0}"/>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D982056B-7A76-98FC-FEEB-7CAE95A193DF}"/>
              </a:ext>
            </a:extLst>
          </p:cNvPr>
          <p:cNvSpPr>
            <a:spLocks noGrp="1"/>
          </p:cNvSpPr>
          <p:nvPr>
            <p:ph type="body" sz="quarter" idx="11"/>
          </p:nvPr>
        </p:nvSpPr>
        <p:spPr/>
        <p:txBody>
          <a:bodyPr/>
          <a:lstStyle/>
          <a:p>
            <a:r>
              <a:rPr lang="en-AU" sz="4800" b="1" dirty="0">
                <a:solidFill>
                  <a:srgbClr val="FFFFFF"/>
                </a:solidFill>
                <a:effectLst/>
              </a:rPr>
              <a:t>Before the test</a:t>
            </a:r>
          </a:p>
        </p:txBody>
      </p:sp>
    </p:spTree>
    <p:extLst>
      <p:ext uri="{BB962C8B-B14F-4D97-AF65-F5344CB8AC3E}">
        <p14:creationId xmlns:p14="http://schemas.microsoft.com/office/powerpoint/2010/main" val="351574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42309E0-2F80-4E0C-0C89-C95DD393D74D}"/>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CAFEB1DA-4FEE-B83D-A6E8-E9398825ECF8}"/>
              </a:ext>
            </a:extLst>
          </p:cNvPr>
          <p:cNvSpPr>
            <a:spLocks noGrp="1"/>
          </p:cNvSpPr>
          <p:nvPr>
            <p:ph type="body" sz="quarter" idx="11"/>
          </p:nvPr>
        </p:nvSpPr>
        <p:spPr/>
        <p:txBody>
          <a:bodyPr/>
          <a:lstStyle/>
          <a:p>
            <a:r>
              <a:rPr lang="en-AU" b="0" dirty="0">
                <a:effectLst/>
              </a:rPr>
              <a:t>On the way home, I can talk about how I felt doing the test. </a:t>
            </a:r>
          </a:p>
          <a:p>
            <a:endParaRPr lang="en-AU" b="0" dirty="0">
              <a:effectLst/>
            </a:endParaRPr>
          </a:p>
          <a:p>
            <a:r>
              <a:rPr lang="en-AU" b="0" dirty="0">
                <a:effectLst/>
              </a:rPr>
              <a:t>I must not talk to other students about the questions in my test. </a:t>
            </a:r>
          </a:p>
        </p:txBody>
      </p:sp>
    </p:spTree>
    <p:extLst>
      <p:ext uri="{BB962C8B-B14F-4D97-AF65-F5344CB8AC3E}">
        <p14:creationId xmlns:p14="http://schemas.microsoft.com/office/powerpoint/2010/main" val="3998923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1C2DD1D-E6C9-778A-633B-8366DF9E2720}"/>
              </a:ext>
            </a:extLst>
          </p:cNvPr>
          <p:cNvPicPr>
            <a:picLocks noGrp="1" noChangeAspect="1"/>
          </p:cNvPicPr>
          <p:nvPr>
            <p:ph type="pic" sz="quarter" idx="10"/>
          </p:nvPr>
        </p:nvPicPr>
        <p:blipFill>
          <a:blip r:embed="rId2"/>
          <a:srcRect l="39844"/>
          <a:stretch/>
        </p:blipFill>
        <p:spPr>
          <a:xfrm>
            <a:off x="6360905" y="0"/>
            <a:ext cx="5831095" cy="6858000"/>
          </a:xfrm>
        </p:spPr>
      </p:pic>
      <p:sp>
        <p:nvSpPr>
          <p:cNvPr id="3" name="Text Placeholder 2">
            <a:extLst>
              <a:ext uri="{FF2B5EF4-FFF2-40B4-BE49-F238E27FC236}">
                <a16:creationId xmlns:a16="http://schemas.microsoft.com/office/drawing/2014/main" id="{D4A56216-4F7D-70CF-24A2-B700850ADBC7}"/>
              </a:ext>
            </a:extLst>
          </p:cNvPr>
          <p:cNvSpPr>
            <a:spLocks noGrp="1"/>
          </p:cNvSpPr>
          <p:nvPr>
            <p:ph type="body" sz="quarter" idx="11"/>
          </p:nvPr>
        </p:nvSpPr>
        <p:spPr/>
        <p:txBody>
          <a:bodyPr/>
          <a:lstStyle/>
          <a:p>
            <a:r>
              <a:rPr lang="en-AU" b="0" dirty="0">
                <a:effectLst/>
              </a:rPr>
              <a:t>I will have to wait until next term to see how I did in the test.  </a:t>
            </a:r>
          </a:p>
          <a:p>
            <a:endParaRPr lang="en-AU" b="0" dirty="0">
              <a:effectLst/>
            </a:endParaRPr>
          </a:p>
          <a:p>
            <a:r>
              <a:rPr lang="en-AU" b="0" dirty="0">
                <a:effectLst/>
              </a:rPr>
              <a:t>For now, I can feel proud of myself for doing the test.  </a:t>
            </a:r>
          </a:p>
        </p:txBody>
      </p:sp>
    </p:spTree>
    <p:extLst>
      <p:ext uri="{BB962C8B-B14F-4D97-AF65-F5344CB8AC3E}">
        <p14:creationId xmlns:p14="http://schemas.microsoft.com/office/powerpoint/2010/main" val="3772189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EEB5431-2655-2BE4-43FF-900B9ECDF0F3}"/>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3B662707-89DA-3341-02EF-4B9E0E685784}"/>
              </a:ext>
            </a:extLst>
          </p:cNvPr>
          <p:cNvSpPr>
            <a:spLocks noGrp="1"/>
          </p:cNvSpPr>
          <p:nvPr>
            <p:ph type="body" sz="quarter" idx="4294967295"/>
          </p:nvPr>
        </p:nvSpPr>
        <p:spPr>
          <a:xfrm>
            <a:off x="335902" y="0"/>
            <a:ext cx="5461998" cy="6858000"/>
          </a:xfrm>
          <a:prstGeom prst="rect">
            <a:avLst/>
          </a:prstGeom>
        </p:spPr>
        <p:txBody>
          <a:bodyPr anchor="ctr"/>
          <a:lstStyle/>
          <a:p>
            <a:pPr marL="0" indent="0">
              <a:buNone/>
            </a:pPr>
            <a:r>
              <a:rPr lang="en-AU" sz="2000" dirty="0">
                <a:solidFill>
                  <a:schemeClr val="bg1"/>
                </a:solidFill>
                <a:effectLst/>
                <a:latin typeface="Arial" panose="020B0604020202020204" pitchFamily="34" charset="0"/>
              </a:rPr>
              <a:t>I am going to sit the Selective High School Placement Test on </a:t>
            </a:r>
            <a:r>
              <a:rPr lang="en-AU" sz="2000" dirty="0">
                <a:solidFill>
                  <a:srgbClr val="FFB8C1"/>
                </a:solidFill>
                <a:effectLst/>
                <a:latin typeface="Arial" panose="020B0604020202020204" pitchFamily="34" charset="0"/>
              </a:rPr>
              <a:t>[enter date of test]</a:t>
            </a:r>
            <a:r>
              <a:rPr lang="en-AU" sz="2000" dirty="0">
                <a:solidFill>
                  <a:srgbClr val="FFFFFF"/>
                </a:solidFill>
                <a:effectLst/>
                <a:latin typeface="Arial" panose="020B0604020202020204" pitchFamily="34" charset="0"/>
              </a:rPr>
              <a:t>.</a:t>
            </a:r>
          </a:p>
          <a:p>
            <a:pPr marL="0" indent="0">
              <a:buNone/>
            </a:pPr>
            <a:endParaRPr lang="en-AU" sz="2000" dirty="0">
              <a:solidFill>
                <a:srgbClr val="FFFFFF"/>
              </a:solidFill>
              <a:effectLst/>
              <a:latin typeface="Arial" panose="020B0604020202020204" pitchFamily="34" charset="0"/>
            </a:endParaRPr>
          </a:p>
          <a:p>
            <a:pPr marL="0" indent="0">
              <a:buNone/>
            </a:pPr>
            <a:r>
              <a:rPr lang="en-AU" sz="2000" dirty="0">
                <a:solidFill>
                  <a:srgbClr val="FFFFFF"/>
                </a:solidFill>
                <a:effectLst/>
                <a:latin typeface="Arial" panose="020B0604020202020204" pitchFamily="34" charset="0"/>
              </a:rPr>
              <a:t>My parents or carers were sent a test admission ticket. The test admission ticket tells them where I will do the test at </a:t>
            </a:r>
            <a:r>
              <a:rPr lang="en-AU" sz="2000" dirty="0">
                <a:solidFill>
                  <a:srgbClr val="FFB8C1"/>
                </a:solidFill>
                <a:effectLst/>
                <a:latin typeface="Arial" panose="020B0604020202020204" pitchFamily="34" charset="0"/>
              </a:rPr>
              <a:t>[enter location]</a:t>
            </a:r>
            <a:r>
              <a:rPr lang="en-AU" sz="2000" dirty="0">
                <a:solidFill>
                  <a:srgbClr val="FFB8C1"/>
                </a:solidFill>
                <a:latin typeface="Arial" panose="020B0604020202020204" pitchFamily="34" charset="0"/>
              </a:rPr>
              <a:t> </a:t>
            </a:r>
            <a:r>
              <a:rPr lang="en-AU" sz="2000" dirty="0">
                <a:solidFill>
                  <a:srgbClr val="FFFFFF"/>
                </a:solidFill>
                <a:latin typeface="Arial" panose="020B0604020202020204" pitchFamily="34" charset="0"/>
              </a:rPr>
              <a:t>and that I should arrive at </a:t>
            </a:r>
            <a:r>
              <a:rPr lang="en-AU" sz="2000" dirty="0">
                <a:solidFill>
                  <a:srgbClr val="FFB8C1"/>
                </a:solidFill>
                <a:latin typeface="Arial" panose="020B0604020202020204" pitchFamily="34" charset="0"/>
              </a:rPr>
              <a:t>[enter time]</a:t>
            </a:r>
            <a:r>
              <a:rPr lang="en-AU" sz="2000" dirty="0">
                <a:solidFill>
                  <a:srgbClr val="FFFFFF"/>
                </a:solidFill>
                <a:effectLst/>
                <a:latin typeface="Arial" panose="020B0604020202020204" pitchFamily="34" charset="0"/>
              </a:rPr>
              <a:t>.</a:t>
            </a:r>
          </a:p>
          <a:p>
            <a:pPr marL="0" indent="0">
              <a:buNone/>
            </a:pPr>
            <a:endParaRPr lang="en-AU" sz="2000" dirty="0">
              <a:solidFill>
                <a:srgbClr val="FFFFFF"/>
              </a:solidFill>
              <a:effectLst/>
              <a:latin typeface="Arial" panose="020B0604020202020204" pitchFamily="34" charset="0"/>
            </a:endParaRPr>
          </a:p>
          <a:p>
            <a:pPr marL="0" indent="0">
              <a:buNone/>
            </a:pPr>
            <a:r>
              <a:rPr lang="en-AU" sz="2000" dirty="0">
                <a:solidFill>
                  <a:srgbClr val="FFB8C1"/>
                </a:solidFill>
                <a:effectLst/>
                <a:latin typeface="Arial" panose="020B0604020202020204" pitchFamily="34" charset="0"/>
              </a:rPr>
              <a:t>[insert name/s] </a:t>
            </a:r>
            <a:r>
              <a:rPr lang="en-AU" sz="2000" dirty="0">
                <a:solidFill>
                  <a:srgbClr val="FFFFFF"/>
                </a:solidFill>
                <a:effectLst/>
                <a:latin typeface="Arial" panose="020B0604020202020204" pitchFamily="34" charset="0"/>
              </a:rPr>
              <a:t>will print this ticket for so I can take it to the test.</a:t>
            </a:r>
          </a:p>
        </p:txBody>
      </p:sp>
    </p:spTree>
    <p:extLst>
      <p:ext uri="{BB962C8B-B14F-4D97-AF65-F5344CB8AC3E}">
        <p14:creationId xmlns:p14="http://schemas.microsoft.com/office/powerpoint/2010/main" val="1986839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hild sitting at a computer&#10;&#10;Description automatically generated">
            <a:extLst>
              <a:ext uri="{FF2B5EF4-FFF2-40B4-BE49-F238E27FC236}">
                <a16:creationId xmlns:a16="http://schemas.microsoft.com/office/drawing/2014/main" id="{7AD3ED30-2A3A-DCD9-8C12-B281CB88C187}"/>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41F82F1C-2918-7183-0D6F-609A8F338ABE}"/>
              </a:ext>
            </a:extLst>
          </p:cNvPr>
          <p:cNvSpPr>
            <a:spLocks noGrp="1"/>
          </p:cNvSpPr>
          <p:nvPr>
            <p:ph type="body" sz="quarter" idx="11"/>
          </p:nvPr>
        </p:nvSpPr>
        <p:spPr/>
        <p:txBody>
          <a:bodyPr/>
          <a:lstStyle/>
          <a:p>
            <a:r>
              <a:rPr lang="en-AU" b="0" dirty="0">
                <a:solidFill>
                  <a:srgbClr val="FFFFFF"/>
                </a:solidFill>
                <a:effectLst/>
              </a:rPr>
              <a:t>I can use the online </a:t>
            </a:r>
            <a:r>
              <a:rPr lang="en-AU" dirty="0">
                <a:solidFill>
                  <a:srgbClr val="8CE0FF"/>
                </a:solidFill>
                <a:effectLst/>
                <a:hlinkClick r:id="rId3">
                  <a:extLst>
                    <a:ext uri="{A12FA001-AC4F-418D-AE19-62706E023703}">
                      <ahyp:hlinkClr xmlns:ahyp="http://schemas.microsoft.com/office/drawing/2018/hyperlinkcolor" val="tx"/>
                    </a:ext>
                  </a:extLst>
                </a:hlinkClick>
              </a:rPr>
              <a:t>Student resource hub</a:t>
            </a:r>
            <a:r>
              <a:rPr lang="en-AU" dirty="0">
                <a:solidFill>
                  <a:srgbClr val="8CE0FF"/>
                </a:solidFill>
                <a:effectLst/>
              </a:rPr>
              <a:t> </a:t>
            </a:r>
            <a:r>
              <a:rPr lang="en-AU" b="0" dirty="0">
                <a:solidFill>
                  <a:srgbClr val="FFFFFF"/>
                </a:solidFill>
                <a:effectLst/>
              </a:rPr>
              <a:t>before the test to:</a:t>
            </a:r>
          </a:p>
          <a:p>
            <a:endParaRPr lang="en-AU" b="0" dirty="0">
              <a:solidFill>
                <a:srgbClr val="FFFFFF"/>
              </a:solidFill>
              <a:effectLst/>
            </a:endParaRPr>
          </a:p>
          <a:p>
            <a:pPr marL="342900" indent="-342900">
              <a:buFont typeface="Arial" panose="020B0604020202020204" pitchFamily="34" charset="0"/>
              <a:buChar char="•"/>
            </a:pPr>
            <a:r>
              <a:rPr lang="en-AU" b="0" dirty="0">
                <a:solidFill>
                  <a:srgbClr val="FFFFFF"/>
                </a:solidFill>
                <a:effectLst/>
              </a:rPr>
              <a:t>find more information about what the test is like</a:t>
            </a:r>
          </a:p>
          <a:p>
            <a:pPr marL="342900" indent="-342900">
              <a:buFont typeface="Arial" panose="020B0604020202020204" pitchFamily="34" charset="0"/>
              <a:buChar char="•"/>
            </a:pPr>
            <a:r>
              <a:rPr lang="en-AU" b="0" dirty="0">
                <a:solidFill>
                  <a:srgbClr val="FFFFFF"/>
                </a:solidFill>
                <a:effectLst/>
              </a:rPr>
              <a:t>find out how I can prepare for the test</a:t>
            </a:r>
            <a:endParaRPr lang="en-AU" b="0" dirty="0">
              <a:solidFill>
                <a:srgbClr val="FFFFFF"/>
              </a:solidFill>
            </a:endParaRPr>
          </a:p>
          <a:p>
            <a:pPr marL="342900" indent="-342900">
              <a:buFont typeface="Arial" panose="020B0604020202020204" pitchFamily="34" charset="0"/>
              <a:buChar char="•"/>
            </a:pPr>
            <a:r>
              <a:rPr lang="en-AU" b="0" dirty="0">
                <a:solidFill>
                  <a:srgbClr val="FFFFFF"/>
                </a:solidFill>
                <a:effectLst/>
              </a:rPr>
              <a:t>do some practice tests.</a:t>
            </a:r>
          </a:p>
          <a:p>
            <a:endParaRPr lang="en-US" b="0" dirty="0"/>
          </a:p>
        </p:txBody>
      </p:sp>
    </p:spTree>
    <p:extLst>
      <p:ext uri="{BB962C8B-B14F-4D97-AF65-F5344CB8AC3E}">
        <p14:creationId xmlns:p14="http://schemas.microsoft.com/office/powerpoint/2010/main" val="1101806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Right click this image and click ‘change picture’ to insert a picture of approved item/s and medication/s OR delete this placeholder image.">
            <a:extLst>
              <a:ext uri="{FF2B5EF4-FFF2-40B4-BE49-F238E27FC236}">
                <a16:creationId xmlns:a16="http://schemas.microsoft.com/office/drawing/2014/main" id="{6A004594-0D74-E7D0-6F6B-A79CCA3C79FF}"/>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7ABB3D54-7F69-5B54-DA69-BB2EEAA476FF}"/>
              </a:ext>
            </a:extLst>
          </p:cNvPr>
          <p:cNvSpPr>
            <a:spLocks noGrp="1"/>
          </p:cNvSpPr>
          <p:nvPr>
            <p:ph type="body" sz="quarter" idx="11"/>
          </p:nvPr>
        </p:nvSpPr>
        <p:spPr/>
        <p:txBody>
          <a:bodyPr/>
          <a:lstStyle/>
          <a:p>
            <a:r>
              <a:rPr lang="en-AU" b="0" dirty="0">
                <a:effectLst/>
              </a:rPr>
              <a:t>The night before the test, I will pack my bag with: </a:t>
            </a:r>
          </a:p>
          <a:p>
            <a:pPr marL="342900" indent="-342900">
              <a:buFont typeface="Arial" panose="020B0604020202020204" pitchFamily="34" charset="0"/>
              <a:buChar char="•"/>
            </a:pPr>
            <a:r>
              <a:rPr lang="en-AU" b="0" dirty="0">
                <a:effectLst/>
              </a:rPr>
              <a:t>my test admission ticket </a:t>
            </a:r>
          </a:p>
          <a:p>
            <a:pPr marL="342900" indent="-342900">
              <a:buFont typeface="Arial" panose="020B0604020202020204" pitchFamily="34" charset="0"/>
              <a:buChar char="•"/>
            </a:pPr>
            <a:r>
              <a:rPr lang="en-AU" b="0" dirty="0">
                <a:effectLst/>
              </a:rPr>
              <a:t>2 lead pencils </a:t>
            </a:r>
          </a:p>
          <a:p>
            <a:pPr marL="342900" indent="-342900">
              <a:buFont typeface="Arial" panose="020B0604020202020204" pitchFamily="34" charset="0"/>
              <a:buChar char="•"/>
            </a:pPr>
            <a:r>
              <a:rPr lang="en-AU" b="0" dirty="0">
                <a:effectLst/>
              </a:rPr>
              <a:t>a sharpener </a:t>
            </a:r>
          </a:p>
          <a:p>
            <a:pPr marL="342900" indent="-342900">
              <a:buFont typeface="Arial" panose="020B0604020202020204" pitchFamily="34" charset="0"/>
              <a:buChar char="•"/>
            </a:pPr>
            <a:r>
              <a:rPr lang="en-AU" b="0" dirty="0">
                <a:effectLst/>
              </a:rPr>
              <a:t>an eraser </a:t>
            </a:r>
          </a:p>
          <a:p>
            <a:pPr marL="342900" indent="-342900">
              <a:buFont typeface="Arial" panose="020B0604020202020204" pitchFamily="34" charset="0"/>
              <a:buChar char="•"/>
            </a:pPr>
            <a:r>
              <a:rPr lang="en-AU" b="0" dirty="0">
                <a:effectLst/>
              </a:rPr>
              <a:t>a filling snack</a:t>
            </a:r>
          </a:p>
          <a:p>
            <a:pPr marL="342900" indent="-342900">
              <a:buFont typeface="Arial" panose="020B0604020202020204" pitchFamily="34" charset="0"/>
              <a:buChar char="•"/>
            </a:pPr>
            <a:r>
              <a:rPr lang="en-AU" b="0" dirty="0">
                <a:effectLst/>
              </a:rPr>
              <a:t>a clear water bottle.  </a:t>
            </a:r>
          </a:p>
          <a:p>
            <a:endParaRPr lang="en-AU" sz="1100" b="0" dirty="0">
              <a:effectLst/>
            </a:endParaRPr>
          </a:p>
          <a:p>
            <a:r>
              <a:rPr lang="en-AU" b="0" dirty="0">
                <a:effectLst/>
              </a:rPr>
              <a:t>I also have approval to take </a:t>
            </a:r>
            <a:r>
              <a:rPr lang="en-AU" b="0" dirty="0">
                <a:solidFill>
                  <a:srgbClr val="FFB8C1"/>
                </a:solidFill>
                <a:effectLst/>
              </a:rPr>
              <a:t>[enter any approved items if applicable or delete this sentence if there are none]</a:t>
            </a:r>
            <a:r>
              <a:rPr lang="en-AU" b="0" dirty="0">
                <a:effectLst/>
              </a:rPr>
              <a:t> to the test to help me focus and do my best. These things will be written on my test admission ticket. I will take my </a:t>
            </a:r>
            <a:r>
              <a:rPr lang="en-AU" b="0" dirty="0">
                <a:solidFill>
                  <a:srgbClr val="FFB8C1"/>
                </a:solidFill>
                <a:effectLst/>
              </a:rPr>
              <a:t>[enter any specific medications or items such as inhalers or EpiPen or delete this sentence if there are none]</a:t>
            </a:r>
            <a:r>
              <a:rPr lang="en-AU" b="0" dirty="0">
                <a:effectLst/>
              </a:rPr>
              <a:t>.</a:t>
            </a:r>
          </a:p>
          <a:p>
            <a:endParaRPr lang="en-AU" sz="1100" b="0" dirty="0">
              <a:effectLst/>
            </a:endParaRPr>
          </a:p>
          <a:p>
            <a:r>
              <a:rPr lang="en-AU" b="0" dirty="0">
                <a:effectLst/>
              </a:rPr>
              <a:t>I can’t take a calculator, dictionary or smartwatch into the test. </a:t>
            </a:r>
          </a:p>
        </p:txBody>
      </p:sp>
      <p:pic>
        <p:nvPicPr>
          <p:cNvPr id="4" name="Picture 3" descr="Right click this image and click ‘change picture’ to insert a picture of approved item/s and medication/s OR delete this placeholder image.">
            <a:extLst>
              <a:ext uri="{FF2B5EF4-FFF2-40B4-BE49-F238E27FC236}">
                <a16:creationId xmlns:a16="http://schemas.microsoft.com/office/drawing/2014/main" id="{B34CDA50-E2B0-AB79-B611-8C4549B4C84A}"/>
              </a:ext>
            </a:extLst>
          </p:cNvPr>
          <p:cNvPicPr>
            <a:picLocks noChangeAspect="1"/>
          </p:cNvPicPr>
          <p:nvPr/>
        </p:nvPicPr>
        <p:blipFill>
          <a:blip r:embed="rId3"/>
          <a:stretch>
            <a:fillRect/>
          </a:stretch>
        </p:blipFill>
        <p:spPr>
          <a:xfrm>
            <a:off x="6446730" y="105413"/>
            <a:ext cx="2474446" cy="2721059"/>
          </a:xfrm>
          <a:prstGeom prst="rect">
            <a:avLst/>
          </a:prstGeom>
        </p:spPr>
      </p:pic>
    </p:spTree>
    <p:extLst>
      <p:ext uri="{BB962C8B-B14F-4D97-AF65-F5344CB8AC3E}">
        <p14:creationId xmlns:p14="http://schemas.microsoft.com/office/powerpoint/2010/main" val="120159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964930F-9776-D573-C24A-1AFECF498B49}"/>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E49B436A-544B-1D81-1F37-F2D705B09E7A}"/>
              </a:ext>
            </a:extLst>
          </p:cNvPr>
          <p:cNvSpPr>
            <a:spLocks noGrp="1"/>
          </p:cNvSpPr>
          <p:nvPr>
            <p:ph type="body" sz="quarter" idx="11"/>
          </p:nvPr>
        </p:nvSpPr>
        <p:spPr/>
        <p:txBody>
          <a:bodyPr/>
          <a:lstStyle/>
          <a:p>
            <a:r>
              <a:rPr lang="en-AU" b="0" dirty="0">
                <a:effectLst/>
              </a:rPr>
              <a:t>The test will be in the afternoon.  </a:t>
            </a:r>
            <a:br>
              <a:rPr lang="en-AU" b="0" dirty="0">
                <a:effectLst/>
              </a:rPr>
            </a:br>
            <a:endParaRPr lang="en-AU" b="0" dirty="0">
              <a:effectLst/>
            </a:endParaRPr>
          </a:p>
          <a:p>
            <a:r>
              <a:rPr lang="en-AU" b="0" dirty="0">
                <a:effectLst/>
              </a:rPr>
              <a:t>I have to wear my school uniform. </a:t>
            </a:r>
            <a:br>
              <a:rPr lang="en-AU" b="0" dirty="0">
                <a:effectLst/>
              </a:rPr>
            </a:br>
            <a:endParaRPr lang="en-AU" b="0" dirty="0">
              <a:effectLst/>
            </a:endParaRPr>
          </a:p>
          <a:p>
            <a:r>
              <a:rPr lang="en-AU" b="0" dirty="0">
                <a:effectLst/>
              </a:rPr>
              <a:t>I </a:t>
            </a:r>
            <a:r>
              <a:rPr lang="en-AU" b="0" dirty="0">
                <a:solidFill>
                  <a:srgbClr val="FFB8C1"/>
                </a:solidFill>
                <a:effectLst/>
              </a:rPr>
              <a:t>[will/will not]</a:t>
            </a:r>
            <a:r>
              <a:rPr lang="en-AU" b="0" dirty="0">
                <a:effectLst/>
              </a:rPr>
              <a:t> go to school before the test. </a:t>
            </a:r>
            <a:r>
              <a:rPr lang="en-AU" b="0" dirty="0">
                <a:solidFill>
                  <a:srgbClr val="FFB8C1"/>
                </a:solidFill>
                <a:effectLst/>
              </a:rPr>
              <a:t>[enter name/s] </a:t>
            </a:r>
            <a:r>
              <a:rPr lang="en-AU" b="0" dirty="0">
                <a:effectLst/>
              </a:rPr>
              <a:t>will take me to the test.</a:t>
            </a:r>
          </a:p>
          <a:p>
            <a:endParaRPr lang="en-AU" b="0" dirty="0">
              <a:effectLst/>
            </a:endParaRPr>
          </a:p>
          <a:p>
            <a:r>
              <a:rPr lang="en-AU" b="0" dirty="0">
                <a:effectLst/>
              </a:rPr>
              <a:t>I should eat lunch before I go to help me concentrate. </a:t>
            </a:r>
          </a:p>
        </p:txBody>
      </p:sp>
    </p:spTree>
    <p:extLst>
      <p:ext uri="{BB962C8B-B14F-4D97-AF65-F5344CB8AC3E}">
        <p14:creationId xmlns:p14="http://schemas.microsoft.com/office/powerpoint/2010/main" val="3799986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231F492-6F99-41D2-BD89-4D3E06830FCD}"/>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DAEBC412-8804-EACE-471B-9D290F63E41B}"/>
              </a:ext>
            </a:extLst>
          </p:cNvPr>
          <p:cNvSpPr>
            <a:spLocks noGrp="1"/>
          </p:cNvSpPr>
          <p:nvPr>
            <p:ph type="body" sz="quarter" idx="11"/>
          </p:nvPr>
        </p:nvSpPr>
        <p:spPr/>
        <p:txBody>
          <a:bodyPr/>
          <a:lstStyle/>
          <a:p>
            <a:r>
              <a:rPr lang="en-AU" b="1" dirty="0">
                <a:effectLst/>
              </a:rPr>
              <a:t>When I get to the test centre</a:t>
            </a:r>
            <a:endParaRPr lang="en-AU" dirty="0">
              <a:effectLst/>
            </a:endParaRPr>
          </a:p>
          <a:p>
            <a:endParaRPr lang="en-US" dirty="0"/>
          </a:p>
        </p:txBody>
      </p:sp>
      <p:pic>
        <p:nvPicPr>
          <p:cNvPr id="2" name="Picture 1" descr="Right click this image and click ‘change picture’ to replace this graphic with a picture of the test centre OR click here and click ‘delete’ to use the existing graphic.">
            <a:extLst>
              <a:ext uri="{FF2B5EF4-FFF2-40B4-BE49-F238E27FC236}">
                <a16:creationId xmlns:a16="http://schemas.microsoft.com/office/drawing/2014/main" id="{7C400D07-ECA8-7985-E01D-45AE049C68BA}"/>
              </a:ext>
            </a:extLst>
          </p:cNvPr>
          <p:cNvPicPr>
            <a:picLocks noChangeAspect="1"/>
          </p:cNvPicPr>
          <p:nvPr/>
        </p:nvPicPr>
        <p:blipFill>
          <a:blip r:embed="rId3"/>
          <a:stretch>
            <a:fillRect/>
          </a:stretch>
        </p:blipFill>
        <p:spPr>
          <a:xfrm>
            <a:off x="6361043" y="0"/>
            <a:ext cx="5856075" cy="6858000"/>
          </a:xfrm>
          <a:prstGeom prst="rect">
            <a:avLst/>
          </a:prstGeom>
        </p:spPr>
      </p:pic>
    </p:spTree>
    <p:extLst>
      <p:ext uri="{BB962C8B-B14F-4D97-AF65-F5344CB8AC3E}">
        <p14:creationId xmlns:p14="http://schemas.microsoft.com/office/powerpoint/2010/main" val="1886771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565486F-B953-D15B-9AF9-367A7FD7DFBB}"/>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4016B643-5AB9-3CB8-3896-4120BD32AC58}"/>
              </a:ext>
            </a:extLst>
          </p:cNvPr>
          <p:cNvSpPr>
            <a:spLocks noGrp="1"/>
          </p:cNvSpPr>
          <p:nvPr>
            <p:ph type="body" sz="quarter" idx="11"/>
          </p:nvPr>
        </p:nvSpPr>
        <p:spPr/>
        <p:txBody>
          <a:bodyPr/>
          <a:lstStyle/>
          <a:p>
            <a:r>
              <a:rPr lang="en-AU" b="0" dirty="0">
                <a:effectLst/>
              </a:rPr>
              <a:t>When we arrive at the test centre, there will be adults in brightly coloured vests. They are the test supervisors. They are called invigilators.  </a:t>
            </a:r>
          </a:p>
          <a:p>
            <a:endParaRPr lang="en-AU" b="0" dirty="0">
              <a:effectLst/>
            </a:endParaRPr>
          </a:p>
          <a:p>
            <a:r>
              <a:rPr lang="en-AU" b="0" dirty="0">
                <a:effectLst/>
              </a:rPr>
              <a:t>There will be lots of other students from other schools at the test centre. I probably won’t know these other students. </a:t>
            </a:r>
          </a:p>
          <a:p>
            <a:endParaRPr lang="en-AU" b="0" dirty="0">
              <a:effectLst/>
            </a:endParaRPr>
          </a:p>
          <a:p>
            <a:r>
              <a:rPr lang="en-AU" b="0" dirty="0">
                <a:effectLst/>
              </a:rPr>
              <a:t>I can ask the invigilators questions about anything I am unsure about and they will help me.  </a:t>
            </a:r>
          </a:p>
          <a:p>
            <a:endParaRPr lang="en-AU" b="0" dirty="0"/>
          </a:p>
          <a:p>
            <a:r>
              <a:rPr lang="en-AU" b="0" dirty="0">
                <a:solidFill>
                  <a:srgbClr val="FFB8C1"/>
                </a:solidFill>
                <a:effectLst/>
              </a:rPr>
              <a:t>[insert names of any known support people or delete this sentence if none]</a:t>
            </a:r>
            <a:r>
              <a:rPr lang="en-AU" b="0" dirty="0">
                <a:effectLst/>
              </a:rPr>
              <a:t> will meet me there to help.  </a:t>
            </a:r>
          </a:p>
        </p:txBody>
      </p:sp>
      <p:pic>
        <p:nvPicPr>
          <p:cNvPr id="2" name="Picture 1" descr="Right click this image and click ‘change picture’ to insert a picture of a known support person OR delete this placeholder image.&#10;">
            <a:extLst>
              <a:ext uri="{FF2B5EF4-FFF2-40B4-BE49-F238E27FC236}">
                <a16:creationId xmlns:a16="http://schemas.microsoft.com/office/drawing/2014/main" id="{A845435E-4391-BD28-072C-7B8628892A28}"/>
              </a:ext>
            </a:extLst>
          </p:cNvPr>
          <p:cNvPicPr>
            <a:picLocks noChangeAspect="1"/>
          </p:cNvPicPr>
          <p:nvPr/>
        </p:nvPicPr>
        <p:blipFill>
          <a:blip r:embed="rId3"/>
          <a:stretch>
            <a:fillRect/>
          </a:stretch>
        </p:blipFill>
        <p:spPr>
          <a:xfrm>
            <a:off x="6914163" y="144769"/>
            <a:ext cx="2067118" cy="2225062"/>
          </a:xfrm>
          <a:prstGeom prst="rect">
            <a:avLst/>
          </a:prstGeom>
        </p:spPr>
      </p:pic>
      <p:pic>
        <p:nvPicPr>
          <p:cNvPr id="4" name="Picture 3" descr="Right click this image and click ‘change picture’ to insert a picture of a known support person OR delete this placeholder image.">
            <a:extLst>
              <a:ext uri="{FF2B5EF4-FFF2-40B4-BE49-F238E27FC236}">
                <a16:creationId xmlns:a16="http://schemas.microsoft.com/office/drawing/2014/main" id="{3C369994-D8A8-46F0-FE16-C2BE08FAC43F}"/>
              </a:ext>
            </a:extLst>
          </p:cNvPr>
          <p:cNvPicPr>
            <a:picLocks noChangeAspect="1"/>
          </p:cNvPicPr>
          <p:nvPr/>
        </p:nvPicPr>
        <p:blipFill>
          <a:blip r:embed="rId3"/>
          <a:stretch>
            <a:fillRect/>
          </a:stretch>
        </p:blipFill>
        <p:spPr>
          <a:xfrm>
            <a:off x="9554300" y="144769"/>
            <a:ext cx="2067118" cy="2225062"/>
          </a:xfrm>
          <a:prstGeom prst="rect">
            <a:avLst/>
          </a:prstGeom>
        </p:spPr>
      </p:pic>
    </p:spTree>
    <p:extLst>
      <p:ext uri="{BB962C8B-B14F-4D97-AF65-F5344CB8AC3E}">
        <p14:creationId xmlns:p14="http://schemas.microsoft.com/office/powerpoint/2010/main" val="14565814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A561F51D85644CA9CBAA440B6988D0" ma:contentTypeVersion="19" ma:contentTypeDescription="Create a new document." ma:contentTypeScope="" ma:versionID="5a1655ad07f230b4d09fc2504faf5e42">
  <xsd:schema xmlns:xsd="http://www.w3.org/2001/XMLSchema" xmlns:xs="http://www.w3.org/2001/XMLSchema" xmlns:p="http://schemas.microsoft.com/office/2006/metadata/properties" xmlns:ns2="dd7e5913-b0f1-40fc-83db-03ffb9491c0e" xmlns:ns3="547a4a46-7ec2-44d1-9f04-0dbc3046320b" targetNamespace="http://schemas.microsoft.com/office/2006/metadata/properties" ma:root="true" ma:fieldsID="060d600fe9aa66f5fc1892761052da63" ns2:_="" ns3:_="">
    <xsd:import namespace="dd7e5913-b0f1-40fc-83db-03ffb9491c0e"/>
    <xsd:import namespace="547a4a46-7ec2-44d1-9f04-0dbc3046320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Imag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7e5913-b0f1-40fc-83db-03ffb9491c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Image" ma:index="17"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7a4a46-7ec2-44d1-9f04-0dbc3046320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55f060e-503b-4ff0-a453-a79ab36b2044}" ma:internalName="TaxCatchAll" ma:showField="CatchAllData" ma:web="547a4a46-7ec2-44d1-9f04-0dbc304632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d7e5913-b0f1-40fc-83db-03ffb9491c0e">
      <Terms xmlns="http://schemas.microsoft.com/office/infopath/2007/PartnerControls"/>
    </lcf76f155ced4ddcb4097134ff3c332f>
    <TaxCatchAll xmlns="547a4a46-7ec2-44d1-9f04-0dbc3046320b" xsi:nil="true"/>
    <Image xmlns="dd7e5913-b0f1-40fc-83db-03ffb9491c0e">
      <Url xsi:nil="true"/>
      <Description xsi:nil="true"/>
    </Imag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A11358-9662-42B1-A31C-93C3E589AF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7e5913-b0f1-40fc-83db-03ffb9491c0e"/>
    <ds:schemaRef ds:uri="547a4a46-7ec2-44d1-9f04-0dbc304632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0DF8D7-1947-4DC8-8B73-7AB9F50B11E7}">
  <ds:schemaRefs>
    <ds:schemaRef ds:uri="http://purl.org/dc/dcmitype/"/>
    <ds:schemaRef ds:uri="http://www.w3.org/XML/1998/namespace"/>
    <ds:schemaRef ds:uri="e2b6fee9-e0b7-4776-8b93-29925ceeeaf6"/>
    <ds:schemaRef ds:uri="http://schemas.microsoft.com/office/2006/metadata/properties"/>
    <ds:schemaRef ds:uri="http://schemas.microsoft.com/office/2006/documentManagement/types"/>
    <ds:schemaRef ds:uri="http://purl.org/dc/terms/"/>
    <ds:schemaRef ds:uri="http://purl.org/dc/elements/1.1/"/>
    <ds:schemaRef ds:uri="http://schemas.microsoft.com/office/infopath/2007/PartnerControls"/>
    <ds:schemaRef ds:uri="http://schemas.openxmlformats.org/package/2006/metadata/core-properties"/>
    <ds:schemaRef ds:uri="b84546ed-0dc2-4422-adbe-7409102bc652"/>
    <ds:schemaRef ds:uri="dd7e5913-b0f1-40fc-83db-03ffb9491c0e"/>
    <ds:schemaRef ds:uri="547a4a46-7ec2-44d1-9f04-0dbc3046320b"/>
  </ds:schemaRefs>
</ds:datastoreItem>
</file>

<file path=customXml/itemProps3.xml><?xml version="1.0" encoding="utf-8"?>
<ds:datastoreItem xmlns:ds="http://schemas.openxmlformats.org/officeDocument/2006/customXml" ds:itemID="{18290B5D-2DAA-442A-860D-6F86CC824D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1428</TotalTime>
  <Words>1667</Words>
  <Application>Microsoft Office PowerPoint</Application>
  <PresentationFormat>Widescreen</PresentationFormat>
  <Paragraphs>153</Paragraphs>
  <Slides>31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Public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Javier Munoz Cerrudo</dc:creator>
  <cp:lastModifiedBy>James Moses</cp:lastModifiedBy>
  <cp:revision>1</cp:revision>
  <dcterms:created xsi:type="dcterms:W3CDTF">2024-10-23T01:54:14Z</dcterms:created>
  <dcterms:modified xsi:type="dcterms:W3CDTF">2024-12-04T22:08:42Z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2024-10-23T05:10:02Z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eb0b7622-78a1-47bc-999d-2f9e24ae670e</vt:lpwstr>
  </property>
  <property fmtid="{D5CDD505-2E9C-101B-9397-08002B2CF9AE}" pid="8" name="MSIP_Label_b603dfd7-d93a-4381-a340-2995d8282205_ContentBits">
    <vt:lpwstr>0</vt:lpwstr>
  </property>
  <property fmtid="{D5CDD505-2E9C-101B-9397-08002B2CF9AE}" pid="9" name="ContentTypeId">
    <vt:lpwstr>0x0101000BA561F51D85644CA9CBAA440B6988D0</vt:lpwstr>
  </property>
  <property fmtid="{D5CDD505-2E9C-101B-9397-08002B2CF9AE}" pid="10" name="MediaServiceImageTags">
    <vt:lpwstr/>
  </property>
</Properties>
</file>