
<file path=[Content_Types].xml><?xml version="1.0" encoding="utf-8"?>
<Types xmlns="http://schemas.openxmlformats.org/package/2006/content-types">
  <Default Extension="fntdata" ContentType="application/x-fontdata"/>
  <Default Extension="jpeg" ContentType="image/jpeg"/>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authors.xml" ContentType="application/vnd.ms-powerpoint.authors+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embedTrueTypeFonts="1">
  <p:sldMasterIdLst>
    <p:sldMasterId id="2147483660" r:id="rId1"/>
  </p:sldMasterIdLst>
  <p:notesMasterIdLst>
    <p:notesMasterId r:id="rId25"/>
  </p:notesMasterIdLst>
  <p:handoutMasterIdLst>
    <p:handoutMasterId r:id="rId26"/>
  </p:handoutMasterIdLst>
  <p:sldIdLst>
    <p:sldId id="256" r:id="rId2"/>
    <p:sldId id="258" r:id="rId3"/>
    <p:sldId id="259" r:id="rId4"/>
    <p:sldId id="257" r:id="rId5"/>
    <p:sldId id="322" r:id="rId6"/>
    <p:sldId id="313" r:id="rId7"/>
    <p:sldId id="315" r:id="rId8"/>
    <p:sldId id="314" r:id="rId9"/>
    <p:sldId id="321" r:id="rId10"/>
    <p:sldId id="303" r:id="rId11"/>
    <p:sldId id="304" r:id="rId12"/>
    <p:sldId id="306" r:id="rId13"/>
    <p:sldId id="316" r:id="rId14"/>
    <p:sldId id="311" r:id="rId15"/>
    <p:sldId id="309" r:id="rId16"/>
    <p:sldId id="318" r:id="rId17"/>
    <p:sldId id="319" r:id="rId18"/>
    <p:sldId id="294" r:id="rId19"/>
    <p:sldId id="320" r:id="rId20"/>
    <p:sldId id="297" r:id="rId21"/>
    <p:sldId id="298" r:id="rId22"/>
    <p:sldId id="299" r:id="rId23"/>
    <p:sldId id="301" r:id="rId24"/>
  </p:sldIdLst>
  <p:sldSz cx="12192000" cy="6858000"/>
  <p:notesSz cx="6858000" cy="9144000"/>
  <p:embeddedFontLst>
    <p:embeddedFont>
      <p:font typeface="Public Sans" pitchFamily="2" charset="0"/>
      <p:regular r:id="rId27"/>
      <p:bold r:id="rId28"/>
      <p:italic r:id="rId29"/>
      <p:boldItalic r:id="rId30"/>
    </p:embeddedFont>
    <p:embeddedFont>
      <p:font typeface="Public Sans Light" pitchFamily="2" charset="0"/>
      <p:regular r:id="rId31"/>
      <p:italic r:id="rId32"/>
    </p:embeddedFont>
  </p:embeddedFontLst>
  <p:defaultTextStyle>
    <a:defPPr>
      <a:defRPr lang="en-US"/>
    </a:defPPr>
    <a:lvl1pPr marL="0" algn="l" defTabSz="609585" rtl="0" eaLnBrk="1" latinLnBrk="0" hangingPunct="1">
      <a:defRPr sz="2400" kern="1200">
        <a:solidFill>
          <a:schemeClr val="tx1"/>
        </a:solidFill>
        <a:latin typeface="+mn-lt"/>
        <a:ea typeface="+mn-ea"/>
        <a:cs typeface="+mn-cs"/>
      </a:defRPr>
    </a:lvl1pPr>
    <a:lvl2pPr marL="609585" algn="l" defTabSz="609585" rtl="0" eaLnBrk="1" latinLnBrk="0" hangingPunct="1">
      <a:defRPr sz="2400" kern="1200">
        <a:solidFill>
          <a:schemeClr val="tx1"/>
        </a:solidFill>
        <a:latin typeface="+mn-lt"/>
        <a:ea typeface="+mn-ea"/>
        <a:cs typeface="+mn-cs"/>
      </a:defRPr>
    </a:lvl2pPr>
    <a:lvl3pPr marL="1219170" algn="l" defTabSz="609585" rtl="0" eaLnBrk="1" latinLnBrk="0" hangingPunct="1">
      <a:defRPr sz="2400" kern="1200">
        <a:solidFill>
          <a:schemeClr val="tx1"/>
        </a:solidFill>
        <a:latin typeface="+mn-lt"/>
        <a:ea typeface="+mn-ea"/>
        <a:cs typeface="+mn-cs"/>
      </a:defRPr>
    </a:lvl3pPr>
    <a:lvl4pPr marL="1828754" algn="l" defTabSz="609585" rtl="0" eaLnBrk="1" latinLnBrk="0" hangingPunct="1">
      <a:defRPr sz="2400" kern="1200">
        <a:solidFill>
          <a:schemeClr val="tx1"/>
        </a:solidFill>
        <a:latin typeface="+mn-lt"/>
        <a:ea typeface="+mn-ea"/>
        <a:cs typeface="+mn-cs"/>
      </a:defRPr>
    </a:lvl4pPr>
    <a:lvl5pPr marL="2438339" algn="l" defTabSz="609585" rtl="0" eaLnBrk="1" latinLnBrk="0" hangingPunct="1">
      <a:defRPr sz="2400" kern="1200">
        <a:solidFill>
          <a:schemeClr val="tx1"/>
        </a:solidFill>
        <a:latin typeface="+mn-lt"/>
        <a:ea typeface="+mn-ea"/>
        <a:cs typeface="+mn-cs"/>
      </a:defRPr>
    </a:lvl5pPr>
    <a:lvl6pPr marL="3047924" algn="l" defTabSz="609585" rtl="0" eaLnBrk="1" latinLnBrk="0" hangingPunct="1">
      <a:defRPr sz="2400" kern="1200">
        <a:solidFill>
          <a:schemeClr val="tx1"/>
        </a:solidFill>
        <a:latin typeface="+mn-lt"/>
        <a:ea typeface="+mn-ea"/>
        <a:cs typeface="+mn-cs"/>
      </a:defRPr>
    </a:lvl6pPr>
    <a:lvl7pPr marL="3657509" algn="l" defTabSz="609585" rtl="0" eaLnBrk="1" latinLnBrk="0" hangingPunct="1">
      <a:defRPr sz="2400" kern="1200">
        <a:solidFill>
          <a:schemeClr val="tx1"/>
        </a:solidFill>
        <a:latin typeface="+mn-lt"/>
        <a:ea typeface="+mn-ea"/>
        <a:cs typeface="+mn-cs"/>
      </a:defRPr>
    </a:lvl7pPr>
    <a:lvl8pPr marL="4267093" algn="l" defTabSz="609585" rtl="0" eaLnBrk="1" latinLnBrk="0" hangingPunct="1">
      <a:defRPr sz="2400" kern="1200">
        <a:solidFill>
          <a:schemeClr val="tx1"/>
        </a:solidFill>
        <a:latin typeface="+mn-lt"/>
        <a:ea typeface="+mn-ea"/>
        <a:cs typeface="+mn-cs"/>
      </a:defRPr>
    </a:lvl8pPr>
    <a:lvl9pPr marL="4876678" algn="l" defTabSz="609585" rtl="0" eaLnBrk="1" latinLnBrk="0" hangingPunct="1">
      <a:defRPr sz="2400" kern="1200">
        <a:solidFill>
          <a:schemeClr val="tx1"/>
        </a:solidFill>
        <a:latin typeface="+mn-lt"/>
        <a:ea typeface="+mn-ea"/>
        <a:cs typeface="+mn-cs"/>
      </a:defRPr>
    </a:lvl9pPr>
  </p:defaultTextStyle>
  <p:extLst>
    <p:ext uri="{521415D9-36F7-43E2-AB2F-B90AF26B5E84}">
      <p14:sectionLst xmlns:p14="http://schemas.microsoft.com/office/powerpoint/2010/main">
        <p14:section name="Title slide" id="{6407CEDB-DF6F-4C68-ADEE-5162A99813D4}">
          <p14:sldIdLst>
            <p14:sldId id="256"/>
          </p14:sldIdLst>
        </p14:section>
        <p14:section name="Acknowledgement of Country" id="{CB4B44D0-98D7-4055-930F-4FD2F6593191}">
          <p14:sldIdLst>
            <p14:sldId id="258"/>
          </p14:sldIdLst>
        </p14:section>
        <p14:section name="Learning intentions" id="{2CDDD40B-0DA9-46B3-B999-9C91AB83BB20}">
          <p14:sldIdLst>
            <p14:sldId id="259"/>
          </p14:sldIdLst>
        </p14:section>
        <p14:section name="Divider" id="{A89D1DF6-FC7E-4619-8AAB-C9CBCDD2C277}">
          <p14:sldIdLst>
            <p14:sldId id="257"/>
            <p14:sldId id="322"/>
            <p14:sldId id="313"/>
            <p14:sldId id="315"/>
            <p14:sldId id="314"/>
          </p14:sldIdLst>
        </p14:section>
        <p14:section name="Content slides" id="{4B38946B-8668-47AB-9F45-B67438D0F868}">
          <p14:sldIdLst>
            <p14:sldId id="321"/>
            <p14:sldId id="303"/>
            <p14:sldId id="304"/>
            <p14:sldId id="306"/>
            <p14:sldId id="316"/>
            <p14:sldId id="311"/>
            <p14:sldId id="309"/>
            <p14:sldId id="318"/>
            <p14:sldId id="319"/>
            <p14:sldId id="294"/>
            <p14:sldId id="320"/>
            <p14:sldId id="297"/>
            <p14:sldId id="298"/>
            <p14:sldId id="299"/>
            <p14:sldId id="301"/>
          </p14:sldIdLst>
        </p14:section>
      </p14:sectionLst>
    </p:ext>
    <p:ext uri="{EFAFB233-063F-42B5-8137-9DF3F51BA10A}">
      <p15:sldGuideLst xmlns:p15="http://schemas.microsoft.com/office/powerpoint/2012/main">
        <p15:guide id="1" orient="horz" pos="2160" userDrawn="1">
          <p15:clr>
            <a:srgbClr val="A4A3A4"/>
          </p15:clr>
        </p15:guide>
        <p15:guide id="2" pos="3863" userDrawn="1">
          <p15:clr>
            <a:srgbClr val="A4A3A4"/>
          </p15:clr>
        </p15:guide>
      </p15:sldGuideLst>
    </p:ext>
    <p:ext uri="{2D200454-40CA-4A62-9FC3-DE9A4176ACB9}">
      <p15:notesGuideLst xmlns:p15="http://schemas.microsoft.com/office/powerpoint/2012/main"/>
    </p:ext>
  </p:extLst>
</p:presentation>
</file>

<file path=ppt/authors.xml><?xml version="1.0" encoding="utf-8"?>
<p188:authorLst xmlns:a="http://schemas.openxmlformats.org/drawingml/2006/main" xmlns:r="http://schemas.openxmlformats.org/officeDocument/2006/relationships" xmlns:p188="http://schemas.microsoft.com/office/powerpoint/2018/8/main">
  <p188:author id="{00000000-0000-0000-0000-000000000000}" name="Author" initials="A" userId="Author" providerId="AD"/>
</p188: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CDD3D6"/>
    <a:srgbClr val="EBEBEB"/>
    <a:srgbClr val="FFFFFF"/>
    <a:srgbClr val="00296C"/>
    <a:srgbClr val="146CFD"/>
    <a:srgbClr val="0070C0"/>
    <a:srgbClr val="CBEDFD"/>
    <a:srgbClr val="002664"/>
    <a:srgbClr val="0046B8"/>
    <a:srgbClr val="F6ACB6"/>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A111915-BE36-4E01-A7E5-04B1672EAD32}">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2D5ABB26-0587-4C30-8999-92F81FD0307C}" styleName="No Style, No Grid">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 styleId="{69012ECD-51FC-41F1-AA8D-1B2483CD663E}" styleName="Light Style 2 - Accent 1">
    <a:wholeTbl>
      <a:tcTxStyle>
        <a:fontRef idx="minor">
          <a:scrgbClr r="0" g="0" b="0"/>
        </a:fontRef>
        <a:schemeClr val="tx1"/>
      </a:tcTxStyle>
      <a:tcStyle>
        <a:tcBdr>
          <a:left>
            <a:lnRef idx="1">
              <a:schemeClr val="accent1"/>
            </a:lnRef>
          </a:left>
          <a:right>
            <a:lnRef idx="1">
              <a:schemeClr val="accent1"/>
            </a:lnRef>
          </a:right>
          <a:top>
            <a:lnRef idx="1">
              <a:schemeClr val="accent1"/>
            </a:lnRef>
          </a:top>
          <a:bottom>
            <a:lnRef idx="1">
              <a:schemeClr val="accent1"/>
            </a:lnRef>
          </a:bottom>
          <a:insideH>
            <a:ln>
              <a:noFill/>
            </a:ln>
          </a:insideH>
          <a:insideV>
            <a:ln>
              <a:noFill/>
            </a:ln>
          </a:insideV>
        </a:tcBdr>
        <a:fill>
          <a:noFill/>
        </a:fill>
      </a:tcStyle>
    </a:wholeTbl>
    <a:band1H>
      <a:tcStyle>
        <a:tcBdr>
          <a:top>
            <a:lnRef idx="1">
              <a:schemeClr val="accent1"/>
            </a:lnRef>
          </a:top>
          <a:bottom>
            <a:lnRef idx="1">
              <a:schemeClr val="accent1"/>
            </a:lnRef>
          </a:bottom>
        </a:tcBdr>
      </a:tcStyle>
    </a:band1H>
    <a:band1V>
      <a:tcStyle>
        <a:tcBdr>
          <a:left>
            <a:lnRef idx="1">
              <a:schemeClr val="accent1"/>
            </a:lnRef>
          </a:left>
          <a:right>
            <a:lnRef idx="1">
              <a:schemeClr val="accent1"/>
            </a:lnRef>
          </a:right>
        </a:tcBdr>
      </a:tcStyle>
    </a:band1V>
    <a:band2V>
      <a:tcStyle>
        <a:tcBdr>
          <a:left>
            <a:lnRef idx="1">
              <a:schemeClr val="accent1"/>
            </a:lnRef>
          </a:left>
          <a:right>
            <a:lnRef idx="1">
              <a:schemeClr val="accent1"/>
            </a:lnRef>
          </a:right>
        </a:tcBdr>
      </a:tcStyle>
    </a:band2V>
    <a:lastCol>
      <a:tcTxStyle b="on"/>
      <a:tcStyle>
        <a:tcBdr/>
      </a:tcStyle>
    </a:lastCol>
    <a:firstCol>
      <a:tcTxStyle b="on"/>
      <a:tcStyle>
        <a:tcBdr/>
      </a:tcStyle>
    </a:firstCol>
    <a:lastRow>
      <a:tcTxStyle b="on"/>
      <a:tcStyle>
        <a:tcBdr>
          <a:top>
            <a:ln w="50800" cmpd="dbl">
              <a:solidFill>
                <a:schemeClr val="accent1"/>
              </a:solidFill>
            </a:ln>
          </a:top>
        </a:tcBdr>
      </a:tcStyle>
    </a:lastRow>
    <a:firstRow>
      <a:tcTxStyle b="on">
        <a:fontRef idx="minor">
          <a:scrgbClr r="0" g="0" b="0"/>
        </a:fontRef>
        <a:schemeClr val="bg1"/>
      </a:tcTxStyle>
      <a:tcStyle>
        <a:tcBdr/>
        <a:fillRef idx="1">
          <a:schemeClr val="accent1"/>
        </a:fillRef>
      </a:tcStyle>
    </a:firstRow>
  </a:tblStyle>
  <a:tblStyle styleId="{C083E6E3-FA7D-4D7B-A595-EF9225AFEA82}" styleName="Light Style 1 - Accent 3">
    <a:wholeTbl>
      <a:tcTxStyle>
        <a:fontRef idx="minor">
          <a:scrgbClr r="0" g="0" b="0"/>
        </a:fontRef>
        <a:schemeClr val="tx1"/>
      </a:tcTxStyle>
      <a:tcStyle>
        <a:tcBdr>
          <a:left>
            <a:ln>
              <a:noFill/>
            </a:ln>
          </a:left>
          <a:right>
            <a:ln>
              <a:noFill/>
            </a:ln>
          </a:right>
          <a:top>
            <a:ln w="12700" cmpd="sng">
              <a:solidFill>
                <a:schemeClr val="accent3"/>
              </a:solidFill>
            </a:ln>
          </a:top>
          <a:bottom>
            <a:ln w="12700" cmpd="sng">
              <a:solidFill>
                <a:schemeClr val="accent3"/>
              </a:solidFill>
            </a:ln>
          </a:bottom>
          <a:insideH>
            <a:ln>
              <a:noFill/>
            </a:ln>
          </a:insideH>
          <a:insideV>
            <a:ln>
              <a:noFill/>
            </a:ln>
          </a:insideV>
        </a:tcBdr>
        <a:fill>
          <a:noFill/>
        </a:fill>
      </a:tcStyle>
    </a:wholeTbl>
    <a:band1H>
      <a:tcStyle>
        <a:tcBdr/>
        <a:fill>
          <a:solidFill>
            <a:schemeClr val="accent3">
              <a:alpha val="20000"/>
            </a:schemeClr>
          </a:solidFill>
        </a:fill>
      </a:tcStyle>
    </a:band1H>
    <a:band2H>
      <a:tcStyle>
        <a:tcBdr/>
      </a:tcStyle>
    </a:band2H>
    <a:band1V>
      <a:tcStyle>
        <a:tcBdr/>
        <a:fill>
          <a:solidFill>
            <a:schemeClr val="accent3">
              <a:alpha val="20000"/>
            </a:schemeClr>
          </a:solidFill>
        </a:fill>
      </a:tcStyle>
    </a:band1V>
    <a:lastCol>
      <a:tcTxStyle b="on"/>
      <a:tcStyle>
        <a:tcBdr/>
      </a:tcStyle>
    </a:lastCol>
    <a:firstCol>
      <a:tcTxStyle b="on"/>
      <a:tcStyle>
        <a:tcBdr/>
      </a:tcStyle>
    </a:firstCol>
    <a:lastRow>
      <a:tcTxStyle b="on"/>
      <a:tcStyle>
        <a:tcBdr>
          <a:top>
            <a:ln w="12700" cmpd="sng">
              <a:solidFill>
                <a:schemeClr val="accent3"/>
              </a:solidFill>
            </a:ln>
          </a:top>
        </a:tcBdr>
        <a:fill>
          <a:noFill/>
        </a:fill>
      </a:tcStyle>
    </a:lastRow>
    <a:firstRow>
      <a:tcTxStyle b="on"/>
      <a:tcStyle>
        <a:tcBdr>
          <a:bottom>
            <a:ln w="12700" cmpd="sng">
              <a:solidFill>
                <a:schemeClr val="accent3"/>
              </a:solidFill>
            </a:ln>
          </a:bottom>
        </a:tcBdr>
        <a:fill>
          <a:noFill/>
        </a:fill>
      </a:tcStyle>
    </a:firstRow>
  </a:tblStyle>
  <a:tblStyle styleId="{3B4B98B0-60AC-42C2-AFA5-B58CD77FA1E5}" styleName="Light Style 1 - Accent 1">
    <a:wholeTbl>
      <a:tcTxStyle>
        <a:fontRef idx="minor">
          <a:scrgbClr r="0" g="0" b="0"/>
        </a:fontRef>
        <a:schemeClr val="tx1"/>
      </a:tcTxStyle>
      <a:tcStyle>
        <a:tcBdr>
          <a:left>
            <a:ln>
              <a:noFill/>
            </a:ln>
          </a:left>
          <a:right>
            <a:ln>
              <a:noFill/>
            </a:ln>
          </a:right>
          <a:top>
            <a:ln w="12700" cmpd="sng">
              <a:solidFill>
                <a:schemeClr val="accent1"/>
              </a:solidFill>
            </a:ln>
          </a:top>
          <a:bottom>
            <a:ln w="12700" cmpd="sng">
              <a:solidFill>
                <a:schemeClr val="accent1"/>
              </a:solidFill>
            </a:ln>
          </a:bottom>
          <a:insideH>
            <a:ln>
              <a:noFill/>
            </a:ln>
          </a:insideH>
          <a:insideV>
            <a:ln>
              <a:noFill/>
            </a:ln>
          </a:insideV>
        </a:tcBdr>
        <a:fill>
          <a:noFill/>
        </a:fill>
      </a:tcStyle>
    </a:wholeTbl>
    <a:band1H>
      <a:tcStyle>
        <a:tcBdr/>
        <a:fill>
          <a:solidFill>
            <a:schemeClr val="accent1">
              <a:alpha val="20000"/>
            </a:schemeClr>
          </a:solidFill>
        </a:fill>
      </a:tcStyle>
    </a:band1H>
    <a:band2H>
      <a:tcStyle>
        <a:tcBdr/>
      </a:tcStyle>
    </a:band2H>
    <a:band1V>
      <a:tcStyle>
        <a:tcBdr/>
        <a:fill>
          <a:solidFill>
            <a:schemeClr val="accent1">
              <a:alpha val="20000"/>
            </a:schemeClr>
          </a:solidFill>
        </a:fill>
      </a:tcStyle>
    </a:band1V>
    <a:lastCol>
      <a:tcTxStyle b="on"/>
      <a:tcStyle>
        <a:tcBdr/>
      </a:tcStyle>
    </a:lastCol>
    <a:firstCol>
      <a:tcTxStyle b="on"/>
      <a:tcStyle>
        <a:tcBdr/>
      </a:tcStyle>
    </a:firstCol>
    <a:lastRow>
      <a:tcTxStyle b="on"/>
      <a:tcStyle>
        <a:tcBdr>
          <a:top>
            <a:ln w="12700" cmpd="sng">
              <a:solidFill>
                <a:schemeClr val="accent1"/>
              </a:solidFill>
            </a:ln>
          </a:top>
        </a:tcBdr>
        <a:fill>
          <a:noFill/>
        </a:fill>
      </a:tcStyle>
    </a:lastRow>
    <a:firstRow>
      <a:tcTxStyle b="on"/>
      <a:tcStyle>
        <a:tcBdr>
          <a:bottom>
            <a:ln w="12700" cmpd="sng">
              <a:solidFill>
                <a:schemeClr val="accent1"/>
              </a:solidFill>
            </a:ln>
          </a:bottom>
        </a:tcBdr>
        <a:fill>
          <a:noFill/>
        </a:fill>
      </a:tcStyle>
    </a:firstRow>
  </a:tblStyle>
  <a:tblStyle styleId="{21E4AEA4-8DFA-4A89-87EB-49C32662AFE0}" styleName="Medium Style 2 - Accent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2">
              <a:tint val="20000"/>
            </a:schemeClr>
          </a:solidFill>
        </a:fill>
      </a:tcStyle>
    </a:wholeTbl>
    <a:band1H>
      <a:tcStyle>
        <a:tcBdr/>
        <a:fill>
          <a:solidFill>
            <a:schemeClr val="accent2">
              <a:tint val="40000"/>
            </a:schemeClr>
          </a:solidFill>
        </a:fill>
      </a:tcStyle>
    </a:band1H>
    <a:band2H>
      <a:tcStyle>
        <a:tcBdr/>
      </a:tcStyle>
    </a:band2H>
    <a:band1V>
      <a:tcStyle>
        <a:tcBdr/>
        <a:fill>
          <a:solidFill>
            <a:schemeClr val="accent2">
              <a:tint val="40000"/>
            </a:schemeClr>
          </a:solidFill>
        </a:fill>
      </a:tcStyle>
    </a:band1V>
    <a:band2V>
      <a:tcStyle>
        <a:tcBdr/>
      </a:tcStyle>
    </a:band2V>
    <a:lastCol>
      <a:tcTxStyle b="on">
        <a:fontRef idx="minor">
          <a:prstClr val="black"/>
        </a:fontRef>
        <a:schemeClr val="lt1"/>
      </a:tcTxStyle>
      <a:tcStyle>
        <a:tcBdr/>
        <a:fill>
          <a:solidFill>
            <a:schemeClr val="accent2"/>
          </a:solidFill>
        </a:fill>
      </a:tcStyle>
    </a:lastCol>
    <a:firstCol>
      <a:tcTxStyle b="on">
        <a:fontRef idx="minor">
          <a:prstClr val="black"/>
        </a:fontRef>
        <a:schemeClr val="lt1"/>
      </a:tcTxStyle>
      <a:tcStyle>
        <a:tcBdr/>
        <a:fill>
          <a:solidFill>
            <a:schemeClr val="accent2"/>
          </a:solidFill>
        </a:fill>
      </a:tcStyle>
    </a:firstCol>
    <a:lastRow>
      <a:tcTxStyle b="on">
        <a:fontRef idx="minor">
          <a:prstClr val="black"/>
        </a:fontRef>
        <a:schemeClr val="lt1"/>
      </a:tcTxStyle>
      <a:tcStyle>
        <a:tcBdr>
          <a:top>
            <a:ln w="38100" cmpd="sng">
              <a:solidFill>
                <a:schemeClr val="lt1"/>
              </a:solidFill>
            </a:ln>
          </a:top>
        </a:tcBdr>
        <a:fill>
          <a:solidFill>
            <a:schemeClr val="accent2"/>
          </a:solidFill>
        </a:fill>
      </a:tcStyle>
    </a:lastRow>
    <a:firstRow>
      <a:tcTxStyle b="on">
        <a:fontRef idx="minor">
          <a:prstClr val="black"/>
        </a:fontRef>
        <a:schemeClr val="lt1"/>
      </a:tcTxStyle>
      <a:tcStyle>
        <a:tcBdr>
          <a:bottom>
            <a:ln w="38100" cmpd="sng">
              <a:solidFill>
                <a:schemeClr val="lt1"/>
              </a:solidFill>
            </a:ln>
          </a:bottom>
        </a:tcBdr>
        <a:fill>
          <a:solidFill>
            <a:schemeClr val="accent2"/>
          </a:solidFill>
        </a:fill>
      </a:tcStyle>
    </a:firstRow>
  </a:tblStyle>
  <a:tblStyle styleId="{D27102A9-8310-4765-A935-A1911B00CA55}" styleName="Light Style 1 - Accent 4">
    <a:wholeTbl>
      <a:tcTxStyle>
        <a:fontRef idx="minor">
          <a:scrgbClr r="0" g="0" b="0"/>
        </a:fontRef>
        <a:schemeClr val="tx1"/>
      </a:tcTxStyle>
      <a:tcStyle>
        <a:tcBdr>
          <a:left>
            <a:ln>
              <a:noFill/>
            </a:ln>
          </a:left>
          <a:right>
            <a:ln>
              <a:noFill/>
            </a:ln>
          </a:right>
          <a:top>
            <a:ln w="12700" cmpd="sng">
              <a:solidFill>
                <a:schemeClr val="accent4"/>
              </a:solidFill>
            </a:ln>
          </a:top>
          <a:bottom>
            <a:ln w="12700" cmpd="sng">
              <a:solidFill>
                <a:schemeClr val="accent4"/>
              </a:solidFill>
            </a:ln>
          </a:bottom>
          <a:insideH>
            <a:ln>
              <a:noFill/>
            </a:ln>
          </a:insideH>
          <a:insideV>
            <a:ln>
              <a:noFill/>
            </a:ln>
          </a:insideV>
        </a:tcBdr>
        <a:fill>
          <a:noFill/>
        </a:fill>
      </a:tcStyle>
    </a:wholeTbl>
    <a:band1H>
      <a:tcStyle>
        <a:tcBdr/>
        <a:fill>
          <a:solidFill>
            <a:schemeClr val="accent4">
              <a:alpha val="20000"/>
            </a:schemeClr>
          </a:solidFill>
        </a:fill>
      </a:tcStyle>
    </a:band1H>
    <a:band2H>
      <a:tcStyle>
        <a:tcBdr/>
      </a:tcStyle>
    </a:band2H>
    <a:band1V>
      <a:tcStyle>
        <a:tcBdr/>
        <a:fill>
          <a:solidFill>
            <a:schemeClr val="accent4">
              <a:alpha val="20000"/>
            </a:schemeClr>
          </a:solidFill>
        </a:fill>
      </a:tcStyle>
    </a:band1V>
    <a:lastCol>
      <a:tcTxStyle b="on"/>
      <a:tcStyle>
        <a:tcBdr/>
      </a:tcStyle>
    </a:lastCol>
    <a:firstCol>
      <a:tcTxStyle b="on"/>
      <a:tcStyle>
        <a:tcBdr/>
      </a:tcStyle>
    </a:firstCol>
    <a:lastRow>
      <a:tcTxStyle b="on"/>
      <a:tcStyle>
        <a:tcBdr>
          <a:top>
            <a:ln w="12700" cmpd="sng">
              <a:solidFill>
                <a:schemeClr val="accent4"/>
              </a:solidFill>
            </a:ln>
          </a:top>
        </a:tcBdr>
        <a:fill>
          <a:noFill/>
        </a:fill>
      </a:tcStyle>
    </a:lastRow>
    <a:firstRow>
      <a:tcTxStyle b="on"/>
      <a:tcStyle>
        <a:tcBdr>
          <a:bottom>
            <a:ln w="12700" cmpd="sng">
              <a:solidFill>
                <a:schemeClr val="accent4"/>
              </a:solidFill>
            </a:ln>
          </a:bottom>
        </a:tcBdr>
        <a:fill>
          <a:noFill/>
        </a:fill>
      </a:tcStyle>
    </a:firstRow>
  </a:tblStyle>
  <a:tblStyle styleId="{68D230F3-CF80-4859-8CE7-A43EE81993B5}" styleName="Light Style 1 - Accent 6">
    <a:wholeTbl>
      <a:tcTxStyle>
        <a:fontRef idx="minor">
          <a:scrgbClr r="0" g="0" b="0"/>
        </a:fontRef>
        <a:schemeClr val="tx1"/>
      </a:tcTxStyle>
      <a:tcStyle>
        <a:tcBdr>
          <a:left>
            <a:ln>
              <a:noFill/>
            </a:ln>
          </a:left>
          <a:right>
            <a:ln>
              <a:noFill/>
            </a:ln>
          </a:right>
          <a:top>
            <a:ln w="12700" cmpd="sng">
              <a:solidFill>
                <a:schemeClr val="accent6"/>
              </a:solidFill>
            </a:ln>
          </a:top>
          <a:bottom>
            <a:ln w="12700" cmpd="sng">
              <a:solidFill>
                <a:schemeClr val="accent6"/>
              </a:solidFill>
            </a:ln>
          </a:bottom>
          <a:insideH>
            <a:ln>
              <a:noFill/>
            </a:ln>
          </a:insideH>
          <a:insideV>
            <a:ln>
              <a:noFill/>
            </a:ln>
          </a:insideV>
        </a:tcBdr>
        <a:fill>
          <a:noFill/>
        </a:fill>
      </a:tcStyle>
    </a:wholeTbl>
    <a:band1H>
      <a:tcStyle>
        <a:tcBdr/>
        <a:fill>
          <a:solidFill>
            <a:schemeClr val="accent6">
              <a:alpha val="20000"/>
            </a:schemeClr>
          </a:solidFill>
        </a:fill>
      </a:tcStyle>
    </a:band1H>
    <a:band2H>
      <a:tcStyle>
        <a:tcBdr/>
      </a:tcStyle>
    </a:band2H>
    <a:band1V>
      <a:tcStyle>
        <a:tcBdr/>
        <a:fill>
          <a:solidFill>
            <a:schemeClr val="accent6">
              <a:alpha val="20000"/>
            </a:schemeClr>
          </a:solidFill>
        </a:fill>
      </a:tcStyle>
    </a:band1V>
    <a:lastCol>
      <a:tcTxStyle b="on"/>
      <a:tcStyle>
        <a:tcBdr/>
      </a:tcStyle>
    </a:lastCol>
    <a:firstCol>
      <a:tcTxStyle b="on"/>
      <a:tcStyle>
        <a:tcBdr/>
      </a:tcStyle>
    </a:firstCol>
    <a:lastRow>
      <a:tcTxStyle b="on"/>
      <a:tcStyle>
        <a:tcBdr>
          <a:top>
            <a:ln w="12700" cmpd="sng">
              <a:solidFill>
                <a:schemeClr val="accent6"/>
              </a:solidFill>
            </a:ln>
          </a:top>
        </a:tcBdr>
        <a:fill>
          <a:noFill/>
        </a:fill>
      </a:tcStyle>
    </a:lastRow>
    <a:firstRow>
      <a:tcTxStyle b="on"/>
      <a:tcStyle>
        <a:tcBdr>
          <a:bottom>
            <a:ln w="12700" cmpd="sng">
              <a:solidFill>
                <a:schemeClr val="accent6"/>
              </a:solidFill>
            </a:ln>
          </a:bottom>
        </a:tcBdr>
        <a:fill>
          <a:noFill/>
        </a:fill>
      </a:tcStyle>
    </a:firstRow>
  </a:tblStyle>
  <a:tblStyle styleId="{72833802-FEF1-4C79-8D5D-14CF1EAF98D9}" styleName="Light Style 2 - Accent 2">
    <a:wholeTbl>
      <a:tcTxStyle>
        <a:fontRef idx="minor">
          <a:scrgbClr r="0" g="0" b="0"/>
        </a:fontRef>
        <a:schemeClr val="tx1"/>
      </a:tcTxStyle>
      <a:tcStyle>
        <a:tcBdr>
          <a:left>
            <a:lnRef idx="1">
              <a:schemeClr val="accent2"/>
            </a:lnRef>
          </a:left>
          <a:right>
            <a:lnRef idx="1">
              <a:schemeClr val="accent2"/>
            </a:lnRef>
          </a:right>
          <a:top>
            <a:lnRef idx="1">
              <a:schemeClr val="accent2"/>
            </a:lnRef>
          </a:top>
          <a:bottom>
            <a:lnRef idx="1">
              <a:schemeClr val="accent2"/>
            </a:lnRef>
          </a:bottom>
          <a:insideH>
            <a:ln>
              <a:noFill/>
            </a:ln>
          </a:insideH>
          <a:insideV>
            <a:ln>
              <a:noFill/>
            </a:ln>
          </a:insideV>
        </a:tcBdr>
        <a:fill>
          <a:noFill/>
        </a:fill>
      </a:tcStyle>
    </a:wholeTbl>
    <a:band1H>
      <a:tcStyle>
        <a:tcBdr>
          <a:top>
            <a:lnRef idx="1">
              <a:schemeClr val="accent2"/>
            </a:lnRef>
          </a:top>
          <a:bottom>
            <a:lnRef idx="1">
              <a:schemeClr val="accent2"/>
            </a:lnRef>
          </a:bottom>
        </a:tcBdr>
      </a:tcStyle>
    </a:band1H>
    <a:band1V>
      <a:tcStyle>
        <a:tcBdr>
          <a:left>
            <a:lnRef idx="1">
              <a:schemeClr val="accent2"/>
            </a:lnRef>
          </a:left>
          <a:right>
            <a:lnRef idx="1">
              <a:schemeClr val="accent2"/>
            </a:lnRef>
          </a:right>
        </a:tcBdr>
      </a:tcStyle>
    </a:band1V>
    <a:band2V>
      <a:tcStyle>
        <a:tcBdr>
          <a:left>
            <a:lnRef idx="1">
              <a:schemeClr val="accent2"/>
            </a:lnRef>
          </a:left>
          <a:right>
            <a:lnRef idx="1">
              <a:schemeClr val="accent2"/>
            </a:lnRef>
          </a:right>
        </a:tcBdr>
      </a:tcStyle>
    </a:band2V>
    <a:lastCol>
      <a:tcTxStyle b="on"/>
      <a:tcStyle>
        <a:tcBdr/>
      </a:tcStyle>
    </a:lastCol>
    <a:firstCol>
      <a:tcTxStyle b="on"/>
      <a:tcStyle>
        <a:tcBdr/>
      </a:tcStyle>
    </a:firstCol>
    <a:lastRow>
      <a:tcTxStyle b="on"/>
      <a:tcStyle>
        <a:tcBdr>
          <a:top>
            <a:ln w="50800" cmpd="dbl">
              <a:solidFill>
                <a:schemeClr val="accent2"/>
              </a:solidFill>
            </a:ln>
          </a:top>
        </a:tcBdr>
      </a:tcStyle>
    </a:lastRow>
    <a:firstRow>
      <a:tcTxStyle b="on">
        <a:fontRef idx="minor">
          <a:scrgbClr r="0" g="0" b="0"/>
        </a:fontRef>
        <a:schemeClr val="bg1"/>
      </a:tcTxStyle>
      <a:tcStyle>
        <a:tcBdr/>
        <a:fillRef idx="1">
          <a:schemeClr val="accent2"/>
        </a:fillRef>
      </a:tcStyle>
    </a:firstRow>
  </a:tblStyle>
  <a:tblStyle styleId="{F2DE63D5-997A-4646-A377-4702673A728D}" styleName="Light Style 2 - Accent 3">
    <a:wholeTbl>
      <a:tcTxStyle>
        <a:fontRef idx="minor">
          <a:scrgbClr r="0" g="0" b="0"/>
        </a:fontRef>
        <a:schemeClr val="tx1"/>
      </a:tcTxStyle>
      <a:tcStyle>
        <a:tcBdr>
          <a:left>
            <a:lnRef idx="1">
              <a:schemeClr val="accent3"/>
            </a:lnRef>
          </a:left>
          <a:right>
            <a:lnRef idx="1">
              <a:schemeClr val="accent3"/>
            </a:lnRef>
          </a:right>
          <a:top>
            <a:lnRef idx="1">
              <a:schemeClr val="accent3"/>
            </a:lnRef>
          </a:top>
          <a:bottom>
            <a:lnRef idx="1">
              <a:schemeClr val="accent3"/>
            </a:lnRef>
          </a:bottom>
          <a:insideH>
            <a:ln>
              <a:noFill/>
            </a:ln>
          </a:insideH>
          <a:insideV>
            <a:ln>
              <a:noFill/>
            </a:ln>
          </a:insideV>
        </a:tcBdr>
        <a:fill>
          <a:noFill/>
        </a:fill>
      </a:tcStyle>
    </a:wholeTbl>
    <a:band1H>
      <a:tcStyle>
        <a:tcBdr>
          <a:top>
            <a:lnRef idx="1">
              <a:schemeClr val="accent3"/>
            </a:lnRef>
          </a:top>
          <a:bottom>
            <a:lnRef idx="1">
              <a:schemeClr val="accent3"/>
            </a:lnRef>
          </a:bottom>
        </a:tcBdr>
      </a:tcStyle>
    </a:band1H>
    <a:band1V>
      <a:tcStyle>
        <a:tcBdr>
          <a:left>
            <a:lnRef idx="1">
              <a:schemeClr val="accent3"/>
            </a:lnRef>
          </a:left>
          <a:right>
            <a:lnRef idx="1">
              <a:schemeClr val="accent3"/>
            </a:lnRef>
          </a:right>
        </a:tcBdr>
      </a:tcStyle>
    </a:band1V>
    <a:band2V>
      <a:tcStyle>
        <a:tcBdr>
          <a:left>
            <a:lnRef idx="1">
              <a:schemeClr val="accent3"/>
            </a:lnRef>
          </a:left>
          <a:right>
            <a:lnRef idx="1">
              <a:schemeClr val="accent3"/>
            </a:lnRef>
          </a:right>
        </a:tcBdr>
      </a:tcStyle>
    </a:band2V>
    <a:lastCol>
      <a:tcTxStyle b="on"/>
      <a:tcStyle>
        <a:tcBdr/>
      </a:tcStyle>
    </a:lastCol>
    <a:firstCol>
      <a:tcTxStyle b="on"/>
      <a:tcStyle>
        <a:tcBdr/>
      </a:tcStyle>
    </a:firstCol>
    <a:lastRow>
      <a:tcTxStyle b="on"/>
      <a:tcStyle>
        <a:tcBdr>
          <a:top>
            <a:ln w="50800" cmpd="dbl">
              <a:solidFill>
                <a:schemeClr val="accent3"/>
              </a:solidFill>
            </a:ln>
          </a:top>
        </a:tcBdr>
      </a:tcStyle>
    </a:lastRow>
    <a:firstRow>
      <a:tcTxStyle b="on">
        <a:fontRef idx="minor">
          <a:scrgbClr r="0" g="0" b="0"/>
        </a:fontRef>
        <a:schemeClr val="bg1"/>
      </a:tcTxStyle>
      <a:tcStyle>
        <a:tcBdr/>
        <a:fillRef idx="1">
          <a:schemeClr val="accent3"/>
        </a:fillRef>
      </a:tcStyle>
    </a:firstRow>
  </a:tblStyle>
  <a:tblStyle styleId="{17292A2E-F333-43FB-9621-5CBBE7FDCDCB}" styleName="Light Style 2 - Accent 4">
    <a:wholeTbl>
      <a:tcTxStyle>
        <a:fontRef idx="minor">
          <a:scrgbClr r="0" g="0" b="0"/>
        </a:fontRef>
        <a:schemeClr val="tx1"/>
      </a:tcTxStyle>
      <a:tcStyle>
        <a:tcBdr>
          <a:left>
            <a:lnRef idx="1">
              <a:schemeClr val="accent4"/>
            </a:lnRef>
          </a:left>
          <a:right>
            <a:lnRef idx="1">
              <a:schemeClr val="accent4"/>
            </a:lnRef>
          </a:right>
          <a:top>
            <a:lnRef idx="1">
              <a:schemeClr val="accent4"/>
            </a:lnRef>
          </a:top>
          <a:bottom>
            <a:lnRef idx="1">
              <a:schemeClr val="accent4"/>
            </a:lnRef>
          </a:bottom>
          <a:insideH>
            <a:ln>
              <a:noFill/>
            </a:ln>
          </a:insideH>
          <a:insideV>
            <a:ln>
              <a:noFill/>
            </a:ln>
          </a:insideV>
        </a:tcBdr>
        <a:fill>
          <a:noFill/>
        </a:fill>
      </a:tcStyle>
    </a:wholeTbl>
    <a:band1H>
      <a:tcStyle>
        <a:tcBdr>
          <a:top>
            <a:lnRef idx="1">
              <a:schemeClr val="accent4"/>
            </a:lnRef>
          </a:top>
          <a:bottom>
            <a:lnRef idx="1">
              <a:schemeClr val="accent4"/>
            </a:lnRef>
          </a:bottom>
        </a:tcBdr>
      </a:tcStyle>
    </a:band1H>
    <a:band1V>
      <a:tcStyle>
        <a:tcBdr>
          <a:left>
            <a:lnRef idx="1">
              <a:schemeClr val="accent4"/>
            </a:lnRef>
          </a:left>
          <a:right>
            <a:lnRef idx="1">
              <a:schemeClr val="accent4"/>
            </a:lnRef>
          </a:right>
        </a:tcBdr>
      </a:tcStyle>
    </a:band1V>
    <a:band2V>
      <a:tcStyle>
        <a:tcBdr>
          <a:left>
            <a:lnRef idx="1">
              <a:schemeClr val="accent4"/>
            </a:lnRef>
          </a:left>
          <a:right>
            <a:lnRef idx="1">
              <a:schemeClr val="accent4"/>
            </a:lnRef>
          </a:right>
        </a:tcBdr>
      </a:tcStyle>
    </a:band2V>
    <a:lastCol>
      <a:tcTxStyle b="on"/>
      <a:tcStyle>
        <a:tcBdr/>
      </a:tcStyle>
    </a:lastCol>
    <a:firstCol>
      <a:tcTxStyle b="on"/>
      <a:tcStyle>
        <a:tcBdr/>
      </a:tcStyle>
    </a:firstCol>
    <a:lastRow>
      <a:tcTxStyle b="on"/>
      <a:tcStyle>
        <a:tcBdr>
          <a:top>
            <a:ln w="50800" cmpd="dbl">
              <a:solidFill>
                <a:schemeClr val="accent4"/>
              </a:solidFill>
            </a:ln>
          </a:top>
        </a:tcBdr>
      </a:tcStyle>
    </a:lastRow>
    <a:firstRow>
      <a:tcTxStyle b="on">
        <a:fontRef idx="minor">
          <a:scrgbClr r="0" g="0" b="0"/>
        </a:fontRef>
        <a:schemeClr val="bg1"/>
      </a:tcTxStyle>
      <a:tcStyle>
        <a:tcBdr/>
        <a:fillRef idx="1">
          <a:schemeClr val="accent4"/>
        </a:fillRef>
      </a:tcStyle>
    </a:firstRow>
  </a:tblStyle>
  <a:tblStyle styleId="{5A111915-BE36-4E01-A7E5-04B1672EAD32}" styleName="Light Style 2 - Accent 5">
    <a:wholeTbl>
      <a:tcTxStyle>
        <a:fontRef idx="minor">
          <a:scrgbClr r="0" g="0" b="0"/>
        </a:fontRef>
        <a:schemeClr val="tx1"/>
      </a:tcTxStyle>
      <a:tcStyle>
        <a:tcBdr>
          <a:left>
            <a:lnRef idx="1">
              <a:schemeClr val="accent5"/>
            </a:lnRef>
          </a:left>
          <a:right>
            <a:lnRef idx="1">
              <a:schemeClr val="accent5"/>
            </a:lnRef>
          </a:right>
          <a:top>
            <a:lnRef idx="1">
              <a:schemeClr val="accent5"/>
            </a:lnRef>
          </a:top>
          <a:bottom>
            <a:lnRef idx="1">
              <a:schemeClr val="accent5"/>
            </a:lnRef>
          </a:bottom>
          <a:insideH>
            <a:ln>
              <a:noFill/>
            </a:ln>
          </a:insideH>
          <a:insideV>
            <a:ln>
              <a:noFill/>
            </a:ln>
          </a:insideV>
        </a:tcBdr>
        <a:fill>
          <a:noFill/>
        </a:fill>
      </a:tcStyle>
    </a:wholeTbl>
    <a:band1H>
      <a:tcStyle>
        <a:tcBdr>
          <a:top>
            <a:lnRef idx="1">
              <a:schemeClr val="accent5"/>
            </a:lnRef>
          </a:top>
          <a:bottom>
            <a:lnRef idx="1">
              <a:schemeClr val="accent5"/>
            </a:lnRef>
          </a:bottom>
        </a:tcBdr>
      </a:tcStyle>
    </a:band1H>
    <a:band1V>
      <a:tcStyle>
        <a:tcBdr>
          <a:left>
            <a:lnRef idx="1">
              <a:schemeClr val="accent5"/>
            </a:lnRef>
          </a:left>
          <a:right>
            <a:lnRef idx="1">
              <a:schemeClr val="accent5"/>
            </a:lnRef>
          </a:right>
        </a:tcBdr>
      </a:tcStyle>
    </a:band1V>
    <a:band2V>
      <a:tcStyle>
        <a:tcBdr>
          <a:left>
            <a:lnRef idx="1">
              <a:schemeClr val="accent5"/>
            </a:lnRef>
          </a:left>
          <a:right>
            <a:lnRef idx="1">
              <a:schemeClr val="accent5"/>
            </a:lnRef>
          </a:right>
        </a:tcBdr>
      </a:tcStyle>
    </a:band2V>
    <a:lastCol>
      <a:tcTxStyle b="on"/>
      <a:tcStyle>
        <a:tcBdr/>
      </a:tcStyle>
    </a:lastCol>
    <a:firstCol>
      <a:tcTxStyle b="on"/>
      <a:tcStyle>
        <a:tcBdr/>
      </a:tcStyle>
    </a:firstCol>
    <a:lastRow>
      <a:tcTxStyle b="on"/>
      <a:tcStyle>
        <a:tcBdr>
          <a:top>
            <a:ln w="50800" cmpd="dbl">
              <a:solidFill>
                <a:schemeClr val="accent5"/>
              </a:solidFill>
            </a:ln>
          </a:top>
        </a:tcBdr>
      </a:tcStyle>
    </a:lastRow>
    <a:firstRow>
      <a:tcTxStyle b="on">
        <a:fontRef idx="minor">
          <a:scrgbClr r="0" g="0" b="0"/>
        </a:fontRef>
        <a:schemeClr val="bg1"/>
      </a:tcTxStyle>
      <a:tcStyle>
        <a:tcBdr/>
        <a:fillRef idx="1">
          <a:schemeClr val="accent5"/>
        </a:fillRef>
      </a:tcStyle>
    </a:firstRow>
  </a:tblStyle>
  <a:tblStyle styleId="{912C8C85-51F0-491E-9774-3900AFEF0FD7}" styleName="Light Style 2 - Accent 6">
    <a:wholeTbl>
      <a:tcTxStyle>
        <a:fontRef idx="minor">
          <a:scrgbClr r="0" g="0" b="0"/>
        </a:fontRef>
        <a:schemeClr val="tx1"/>
      </a:tcTxStyle>
      <a:tcStyle>
        <a:tcBdr>
          <a:left>
            <a:lnRef idx="1">
              <a:schemeClr val="accent6"/>
            </a:lnRef>
          </a:left>
          <a:right>
            <a:lnRef idx="1">
              <a:schemeClr val="accent6"/>
            </a:lnRef>
          </a:right>
          <a:top>
            <a:lnRef idx="1">
              <a:schemeClr val="accent6"/>
            </a:lnRef>
          </a:top>
          <a:bottom>
            <a:lnRef idx="1">
              <a:schemeClr val="accent6"/>
            </a:lnRef>
          </a:bottom>
          <a:insideH>
            <a:ln>
              <a:noFill/>
            </a:ln>
          </a:insideH>
          <a:insideV>
            <a:ln>
              <a:noFill/>
            </a:ln>
          </a:insideV>
        </a:tcBdr>
        <a:fill>
          <a:noFill/>
        </a:fill>
      </a:tcStyle>
    </a:wholeTbl>
    <a:band1H>
      <a:tcStyle>
        <a:tcBdr>
          <a:top>
            <a:lnRef idx="1">
              <a:schemeClr val="accent6"/>
            </a:lnRef>
          </a:top>
          <a:bottom>
            <a:lnRef idx="1">
              <a:schemeClr val="accent6"/>
            </a:lnRef>
          </a:bottom>
        </a:tcBdr>
      </a:tcStyle>
    </a:band1H>
    <a:band1V>
      <a:tcStyle>
        <a:tcBdr>
          <a:left>
            <a:lnRef idx="1">
              <a:schemeClr val="accent6"/>
            </a:lnRef>
          </a:left>
          <a:right>
            <a:lnRef idx="1">
              <a:schemeClr val="accent6"/>
            </a:lnRef>
          </a:right>
        </a:tcBdr>
      </a:tcStyle>
    </a:band1V>
    <a:band2V>
      <a:tcStyle>
        <a:tcBdr>
          <a:left>
            <a:lnRef idx="1">
              <a:schemeClr val="accent6"/>
            </a:lnRef>
          </a:left>
          <a:right>
            <a:lnRef idx="1">
              <a:schemeClr val="accent6"/>
            </a:lnRef>
          </a:right>
        </a:tcBdr>
      </a:tcStyle>
    </a:band2V>
    <a:lastCol>
      <a:tcTxStyle b="on"/>
      <a:tcStyle>
        <a:tcBdr/>
      </a:tcStyle>
    </a:lastCol>
    <a:firstCol>
      <a:tcTxStyle b="on"/>
      <a:tcStyle>
        <a:tcBdr/>
      </a:tcStyle>
    </a:firstCol>
    <a:lastRow>
      <a:tcTxStyle b="on"/>
      <a:tcStyle>
        <a:tcBdr>
          <a:top>
            <a:ln w="50800" cmpd="dbl">
              <a:solidFill>
                <a:schemeClr val="accent6"/>
              </a:solidFill>
            </a:ln>
          </a:top>
        </a:tcBdr>
      </a:tcStyle>
    </a:lastRow>
    <a:firstRow>
      <a:tcTxStyle b="on">
        <a:fontRef idx="minor">
          <a:scrgbClr r="0" g="0" b="0"/>
        </a:fontRef>
        <a:schemeClr val="bg1"/>
      </a:tcTxStyle>
      <a:tcStyle>
        <a:tcBdr/>
        <a:fillRef idx="1">
          <a:schemeClr val="accent6"/>
        </a:fillRef>
      </a:tcStyle>
    </a:firstRow>
  </a:tblStyle>
  <a:tblStyle styleId="{7E9639D4-E3E2-4D34-9284-5A2195B3D0D7}" styleName="Light Style 2">
    <a:wholeTbl>
      <a:tcTxStyle>
        <a:fontRef idx="minor">
          <a:scrgbClr r="0" g="0" b="0"/>
        </a:fontRef>
        <a:schemeClr val="tx1"/>
      </a:tcTxStyle>
      <a:tcStyle>
        <a:tcBdr>
          <a:left>
            <a:lnRef idx="1">
              <a:schemeClr val="tx1"/>
            </a:lnRef>
          </a:left>
          <a:right>
            <a:lnRef idx="1">
              <a:schemeClr val="tx1"/>
            </a:lnRef>
          </a:right>
          <a:top>
            <a:lnRef idx="1">
              <a:schemeClr val="tx1"/>
            </a:lnRef>
          </a:top>
          <a:bottom>
            <a:lnRef idx="1">
              <a:schemeClr val="tx1"/>
            </a:lnRef>
          </a:bottom>
          <a:insideH>
            <a:ln>
              <a:noFill/>
            </a:ln>
          </a:insideH>
          <a:insideV>
            <a:ln>
              <a:noFill/>
            </a:ln>
          </a:insideV>
        </a:tcBdr>
        <a:fill>
          <a:noFill/>
        </a:fill>
      </a:tcStyle>
    </a:wholeTbl>
    <a:band1H>
      <a:tcStyle>
        <a:tcBdr>
          <a:top>
            <a:lnRef idx="1">
              <a:schemeClr val="tx1"/>
            </a:lnRef>
          </a:top>
          <a:bottom>
            <a:lnRef idx="1">
              <a:schemeClr val="tx1"/>
            </a:lnRef>
          </a:bottom>
        </a:tcBdr>
      </a:tcStyle>
    </a:band1H>
    <a:band1V>
      <a:tcStyle>
        <a:tcBdr>
          <a:left>
            <a:lnRef idx="1">
              <a:schemeClr val="tx1"/>
            </a:lnRef>
          </a:left>
          <a:right>
            <a:lnRef idx="1">
              <a:schemeClr val="tx1"/>
            </a:lnRef>
          </a:right>
        </a:tcBdr>
      </a:tcStyle>
    </a:band1V>
    <a:band2V>
      <a:tcStyle>
        <a:tcBdr>
          <a:left>
            <a:lnRef idx="1">
              <a:schemeClr val="tx1"/>
            </a:lnRef>
          </a:left>
          <a:right>
            <a:lnRef idx="1">
              <a:schemeClr val="tx1"/>
            </a:lnRef>
          </a:right>
        </a:tcBdr>
      </a:tcStyle>
    </a:band2V>
    <a:lastCol>
      <a:tcTxStyle b="on"/>
      <a:tcStyle>
        <a:tcBdr/>
      </a:tcStyle>
    </a:lastCol>
    <a:firstCol>
      <a:tcTxStyle b="on"/>
      <a:tcStyle>
        <a:tcBdr/>
      </a:tcStyle>
    </a:firstCol>
    <a:lastRow>
      <a:tcTxStyle b="on"/>
      <a:tcStyle>
        <a:tcBdr>
          <a:top>
            <a:ln w="50800" cmpd="dbl">
              <a:solidFill>
                <a:schemeClr val="tx1"/>
              </a:solidFill>
            </a:ln>
          </a:top>
        </a:tcBdr>
      </a:tcStyle>
    </a:lastRow>
    <a:firstRow>
      <a:tcTxStyle b="on">
        <a:fontRef idx="minor">
          <a:scrgbClr r="0" g="0" b="0"/>
        </a:fontRef>
        <a:schemeClr val="bg1"/>
      </a:tcTxStyle>
      <a:tcStyle>
        <a:tcBdr/>
        <a:fillRef idx="1">
          <a:schemeClr val="tx1"/>
        </a:fillRef>
      </a:tcStyle>
    </a:firstRow>
  </a:tblStyle>
  <a:tblStyle styleId="{7DF18680-E054-41AD-8BC1-D1AEF772440D}" styleName="Medium Style 2 - Accent 5">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5">
              <a:tint val="20000"/>
            </a:schemeClr>
          </a:solidFill>
        </a:fill>
      </a:tcStyle>
    </a:wholeTbl>
    <a:band1H>
      <a:tcStyle>
        <a:tcBdr/>
        <a:fill>
          <a:solidFill>
            <a:schemeClr val="accent5">
              <a:tint val="40000"/>
            </a:schemeClr>
          </a:solidFill>
        </a:fill>
      </a:tcStyle>
    </a:band1H>
    <a:band2H>
      <a:tcStyle>
        <a:tcBdr/>
      </a:tcStyle>
    </a:band2H>
    <a:band1V>
      <a:tcStyle>
        <a:tcBdr/>
        <a:fill>
          <a:solidFill>
            <a:schemeClr val="accent5">
              <a:tint val="40000"/>
            </a:schemeClr>
          </a:solidFill>
        </a:fill>
      </a:tcStyle>
    </a:band1V>
    <a:band2V>
      <a:tcStyle>
        <a:tcBdr/>
      </a:tcStyle>
    </a:band2V>
    <a:lastCol>
      <a:tcTxStyle b="on">
        <a:fontRef idx="minor">
          <a:prstClr val="black"/>
        </a:fontRef>
        <a:schemeClr val="lt1"/>
      </a:tcTxStyle>
      <a:tcStyle>
        <a:tcBdr/>
        <a:fill>
          <a:solidFill>
            <a:schemeClr val="accent5"/>
          </a:solidFill>
        </a:fill>
      </a:tcStyle>
    </a:lastCol>
    <a:firstCol>
      <a:tcTxStyle b="on">
        <a:fontRef idx="minor">
          <a:prstClr val="black"/>
        </a:fontRef>
        <a:schemeClr val="lt1"/>
      </a:tcTxStyle>
      <a:tcStyle>
        <a:tcBdr/>
        <a:fill>
          <a:solidFill>
            <a:schemeClr val="accent5"/>
          </a:solidFill>
        </a:fill>
      </a:tcStyle>
    </a:firstCol>
    <a:lastRow>
      <a:tcTxStyle b="on">
        <a:fontRef idx="minor">
          <a:prstClr val="black"/>
        </a:fontRef>
        <a:schemeClr val="lt1"/>
      </a:tcTxStyle>
      <a:tcStyle>
        <a:tcBdr>
          <a:top>
            <a:ln w="38100" cmpd="sng">
              <a:solidFill>
                <a:schemeClr val="lt1"/>
              </a:solidFill>
            </a:ln>
          </a:top>
        </a:tcBdr>
        <a:fill>
          <a:solidFill>
            <a:schemeClr val="accent5"/>
          </a:solidFill>
        </a:fill>
      </a:tcStyle>
    </a:lastRow>
    <a:firstRow>
      <a:tcTxStyle b="on">
        <a:fontRef idx="minor">
          <a:prstClr val="black"/>
        </a:fontRef>
        <a:schemeClr val="lt1"/>
      </a:tcTxStyle>
      <a:tcStyle>
        <a:tcBdr>
          <a:bottom>
            <a:ln w="38100" cmpd="sng">
              <a:solidFill>
                <a:schemeClr val="lt1"/>
              </a:solidFill>
            </a:ln>
          </a:bottom>
        </a:tcBdr>
        <a:fill>
          <a:solidFill>
            <a:schemeClr val="accent5"/>
          </a:solidFill>
        </a:fill>
      </a:tcStyle>
    </a:firstRow>
  </a:tblStyle>
  <a:tblStyle styleId="{FABFCF23-3B69-468F-B69F-88F6DE6A72F2}" styleName="Medium Style 1 - Accent 5">
    <a:wholeTbl>
      <a:tcTxStyle>
        <a:fontRef idx="minor">
          <a:scrgbClr r="0" g="0" b="0"/>
        </a:fontRef>
        <a:schemeClr val="dk1"/>
      </a:tcTxStyle>
      <a:tcStyle>
        <a:tcBdr>
          <a:left>
            <a:ln w="12700" cmpd="sng">
              <a:solidFill>
                <a:schemeClr val="accent5"/>
              </a:solidFill>
            </a:ln>
          </a:left>
          <a:right>
            <a:ln w="12700" cmpd="sng">
              <a:solidFill>
                <a:schemeClr val="accent5"/>
              </a:solidFill>
            </a:ln>
          </a:right>
          <a:top>
            <a:ln w="12700" cmpd="sng">
              <a:solidFill>
                <a:schemeClr val="accent5"/>
              </a:solidFill>
            </a:ln>
          </a:top>
          <a:bottom>
            <a:ln w="12700" cmpd="sng">
              <a:solidFill>
                <a:schemeClr val="accent5"/>
              </a:solidFill>
            </a:ln>
          </a:bottom>
          <a:insideH>
            <a:ln w="12700" cmpd="sng">
              <a:solidFill>
                <a:schemeClr val="accent5"/>
              </a:solidFill>
            </a:ln>
          </a:insideH>
          <a:insideV>
            <a:ln>
              <a:noFill/>
            </a:ln>
          </a:insideV>
        </a:tcBdr>
        <a:fill>
          <a:solidFill>
            <a:schemeClr val="lt1"/>
          </a:solidFill>
        </a:fill>
      </a:tcStyle>
    </a:wholeTbl>
    <a:band1H>
      <a:tcStyle>
        <a:tcBdr/>
        <a:fill>
          <a:solidFill>
            <a:schemeClr val="accent5">
              <a:tint val="20000"/>
            </a:schemeClr>
          </a:solidFill>
        </a:fill>
      </a:tcStyle>
    </a:band1H>
    <a:band1V>
      <a:tcStyle>
        <a:tcBdr/>
        <a:fill>
          <a:solidFill>
            <a:schemeClr val="accent5">
              <a:tint val="20000"/>
            </a:schemeClr>
          </a:solidFill>
        </a:fill>
      </a:tcStyle>
    </a:band1V>
    <a:lastCol>
      <a:tcTxStyle b="on"/>
      <a:tcStyle>
        <a:tcBdr/>
      </a:tcStyle>
    </a:lastCol>
    <a:firstCol>
      <a:tcTxStyle b="on"/>
      <a:tcStyle>
        <a:tcBdr/>
      </a:tcStyle>
    </a:firstCol>
    <a:lastRow>
      <a:tcTxStyle b="on"/>
      <a:tcStyle>
        <a:tcBdr>
          <a:top>
            <a:ln w="50800" cmpd="dbl">
              <a:solidFill>
                <a:schemeClr val="accent5"/>
              </a:solidFill>
            </a:ln>
          </a:top>
        </a:tcBdr>
        <a:fill>
          <a:solidFill>
            <a:schemeClr val="lt1"/>
          </a:solidFill>
        </a:fill>
      </a:tcStyle>
    </a:lastRow>
    <a:firstRow>
      <a:tcTxStyle b="on">
        <a:fontRef idx="minor">
          <a:scrgbClr r="0" g="0" b="0"/>
        </a:fontRef>
        <a:schemeClr val="lt1"/>
      </a:tcTxStyle>
      <a:tcStyle>
        <a:tcBdr/>
        <a:fill>
          <a:solidFill>
            <a:schemeClr val="accent5"/>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99" d="100"/>
          <a:sy n="99" d="100"/>
        </p:scale>
        <p:origin x="939" y="54"/>
      </p:cViewPr>
      <p:guideLst>
        <p:guide orient="horz" pos="2160"/>
        <p:guide pos="3863"/>
      </p:guideLst>
    </p:cSldViewPr>
  </p:slideViewPr>
  <p:notesTextViewPr>
    <p:cViewPr>
      <p:scale>
        <a:sx n="1" d="1"/>
        <a:sy n="1" d="1"/>
      </p:scale>
      <p:origin x="0" y="0"/>
    </p:cViewPr>
  </p:notesTextViewPr>
  <p:notesViewPr>
    <p:cSldViewPr snapToGrid="0">
      <p:cViewPr varScale="1">
        <p:scale>
          <a:sx n="66" d="100"/>
          <a:sy n="66" d="100"/>
        </p:scale>
        <p:origin x="0" y="0"/>
      </p:cViewPr>
      <p:guideLst/>
    </p:cSldViewPr>
  </p:notes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handoutMaster" Target="handoutMasters/handoutMaster1.xml"/><Relationship Id="rId21" Type="http://schemas.openxmlformats.org/officeDocument/2006/relationships/slide" Target="slides/slide20.xml"/><Relationship Id="rId34" Type="http://schemas.openxmlformats.org/officeDocument/2006/relationships/viewProps" Target="view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notesMaster" Target="notesMasters/notesMaster1.xml"/><Relationship Id="rId33" Type="http://schemas.openxmlformats.org/officeDocument/2006/relationships/presProps" Target="pres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font" Target="fonts/font3.fntdata"/><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font" Target="fonts/font6.fntdata"/><Relationship Id="rId37" Type="http://schemas.microsoft.com/office/2018/10/relationships/authors" Target="author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font" Target="fonts/font2.fntdata"/><Relationship Id="rId36"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font" Target="fonts/font5.fntdata"/><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font" Target="fonts/font1.fntdata"/><Relationship Id="rId30" Type="http://schemas.openxmlformats.org/officeDocument/2006/relationships/font" Target="fonts/font4.fntdata"/><Relationship Id="rId35" Type="http://schemas.openxmlformats.org/officeDocument/2006/relationships/theme" Target="theme/theme1.xml"/><Relationship Id="rId8" Type="http://schemas.openxmlformats.org/officeDocument/2006/relationships/slide" Target="slides/slide7.xml"/><Relationship Id="rId3" Type="http://schemas.openxmlformats.org/officeDocument/2006/relationships/slide" Target="slides/slide2.xml"/></Relationships>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C495CE4E-D010-47AD-914E-C8E23C1DDC14}" type="doc">
      <dgm:prSet loTypeId="urn:microsoft.com/office/officeart/2005/8/layout/default" loCatId="list" qsTypeId="urn:microsoft.com/office/officeart/2005/8/quickstyle/simple1" qsCatId="simple" csTypeId="urn:microsoft.com/office/officeart/2005/8/colors/accent1_2" csCatId="accent1" phldr="1"/>
      <dgm:spPr/>
      <dgm:t>
        <a:bodyPr/>
        <a:lstStyle/>
        <a:p>
          <a:endParaRPr lang="en-AU"/>
        </a:p>
      </dgm:t>
    </dgm:pt>
    <dgm:pt modelId="{7AD19FEC-E2E8-481B-8CD5-6F2BCA92BFE2}">
      <dgm:prSet phldrT="[Text]" custT="1"/>
      <dgm:spPr/>
      <dgm:t>
        <a:bodyPr lIns="108000" anchor="t" anchorCtr="0"/>
        <a:lstStyle/>
        <a:p>
          <a:pPr algn="l">
            <a:lnSpc>
              <a:spcPct val="150000"/>
            </a:lnSpc>
            <a:spcBef>
              <a:spcPts val="0"/>
            </a:spcBef>
            <a:spcAft>
              <a:spcPts val="0"/>
            </a:spcAft>
          </a:pPr>
          <a:r>
            <a:rPr lang="en-AU" sz="1800" b="1" i="0">
              <a:solidFill>
                <a:schemeClr val="bg1"/>
              </a:solidFill>
              <a:effectLst/>
              <a:latin typeface="+mj-lt"/>
            </a:rPr>
            <a:t>TE4-SDP-01</a:t>
          </a:r>
        </a:p>
        <a:p>
          <a:pPr algn="l">
            <a:lnSpc>
              <a:spcPct val="150000"/>
            </a:lnSpc>
            <a:spcBef>
              <a:spcPts val="0"/>
            </a:spcBef>
            <a:spcAft>
              <a:spcPts val="0"/>
            </a:spcAft>
          </a:pPr>
          <a:r>
            <a:rPr lang="en-AU" sz="1800" b="0" i="0">
              <a:solidFill>
                <a:schemeClr val="bg1"/>
              </a:solidFill>
              <a:effectLst/>
              <a:latin typeface="+mn-lt"/>
            </a:rPr>
            <a:t>explains relationships between sustainability, design and production</a:t>
          </a:r>
          <a:endParaRPr lang="en-AU" sz="1800">
            <a:solidFill>
              <a:schemeClr val="bg1"/>
            </a:solidFill>
            <a:latin typeface="+mn-lt"/>
          </a:endParaRPr>
        </a:p>
      </dgm:t>
    </dgm:pt>
    <dgm:pt modelId="{7F997444-5AB7-4F50-B12E-3BBEC01E7FC5}" type="parTrans" cxnId="{7B218E16-ED4E-4B6C-B58E-840D460ABEB9}">
      <dgm:prSet/>
      <dgm:spPr/>
      <dgm:t>
        <a:bodyPr/>
        <a:lstStyle/>
        <a:p>
          <a:pPr algn="l">
            <a:lnSpc>
              <a:spcPct val="150000"/>
            </a:lnSpc>
          </a:pPr>
          <a:endParaRPr lang="en-AU" sz="1800">
            <a:solidFill>
              <a:schemeClr val="bg1"/>
            </a:solidFill>
            <a:latin typeface="+mn-lt"/>
          </a:endParaRPr>
        </a:p>
      </dgm:t>
    </dgm:pt>
    <dgm:pt modelId="{EBC15980-888A-4A1F-BDC1-48F7E0D4E490}" type="sibTrans" cxnId="{7B218E16-ED4E-4B6C-B58E-840D460ABEB9}">
      <dgm:prSet/>
      <dgm:spPr/>
      <dgm:t>
        <a:bodyPr/>
        <a:lstStyle/>
        <a:p>
          <a:pPr algn="l">
            <a:lnSpc>
              <a:spcPct val="150000"/>
            </a:lnSpc>
          </a:pPr>
          <a:endParaRPr lang="en-AU" sz="1800">
            <a:solidFill>
              <a:schemeClr val="bg1"/>
            </a:solidFill>
            <a:latin typeface="+mn-lt"/>
          </a:endParaRPr>
        </a:p>
      </dgm:t>
    </dgm:pt>
    <dgm:pt modelId="{2452C200-881E-4BCF-B2F3-A8887008CDB6}">
      <dgm:prSet phldrT="[Text]" custT="1"/>
      <dgm:spPr/>
      <dgm:t>
        <a:bodyPr lIns="108000" anchor="t" anchorCtr="0"/>
        <a:lstStyle/>
        <a:p>
          <a:pPr algn="l">
            <a:lnSpc>
              <a:spcPct val="150000"/>
            </a:lnSpc>
            <a:spcAft>
              <a:spcPts val="0"/>
            </a:spcAft>
          </a:pPr>
          <a:r>
            <a:rPr lang="en-AU" sz="1800" b="1" i="0">
              <a:solidFill>
                <a:schemeClr val="bg1"/>
              </a:solidFill>
              <a:effectLst/>
              <a:latin typeface="+mj-lt"/>
            </a:rPr>
            <a:t>TE4-PPM-01</a:t>
          </a:r>
        </a:p>
        <a:p>
          <a:pPr algn="l">
            <a:lnSpc>
              <a:spcPct val="150000"/>
            </a:lnSpc>
            <a:spcAft>
              <a:spcPts val="0"/>
            </a:spcAft>
          </a:pPr>
          <a:r>
            <a:rPr lang="en-AU" sz="1800" b="0" i="0">
              <a:solidFill>
                <a:schemeClr val="bg1"/>
              </a:solidFill>
              <a:effectLst/>
              <a:latin typeface="+mn-lt"/>
            </a:rPr>
            <a:t>applies processes in the planning, management and production of projects</a:t>
          </a:r>
          <a:endParaRPr lang="en-AU" sz="1800">
            <a:solidFill>
              <a:schemeClr val="bg1"/>
            </a:solidFill>
            <a:latin typeface="+mn-lt"/>
          </a:endParaRPr>
        </a:p>
      </dgm:t>
    </dgm:pt>
    <dgm:pt modelId="{8D98FDD1-5EBA-4941-80A8-0EBFCF16F862}" type="parTrans" cxnId="{581DCED3-1789-4D7D-8022-CD2EBB4D9AB8}">
      <dgm:prSet/>
      <dgm:spPr/>
      <dgm:t>
        <a:bodyPr/>
        <a:lstStyle/>
        <a:p>
          <a:pPr algn="l">
            <a:lnSpc>
              <a:spcPct val="150000"/>
            </a:lnSpc>
          </a:pPr>
          <a:endParaRPr lang="en-AU" sz="1800">
            <a:solidFill>
              <a:schemeClr val="bg1"/>
            </a:solidFill>
            <a:latin typeface="+mn-lt"/>
          </a:endParaRPr>
        </a:p>
      </dgm:t>
    </dgm:pt>
    <dgm:pt modelId="{9DA056F2-5E06-4D83-9525-3F0553F1E63B}" type="sibTrans" cxnId="{581DCED3-1789-4D7D-8022-CD2EBB4D9AB8}">
      <dgm:prSet/>
      <dgm:spPr/>
      <dgm:t>
        <a:bodyPr/>
        <a:lstStyle/>
        <a:p>
          <a:pPr algn="l">
            <a:lnSpc>
              <a:spcPct val="150000"/>
            </a:lnSpc>
          </a:pPr>
          <a:endParaRPr lang="en-AU" sz="1800">
            <a:solidFill>
              <a:schemeClr val="bg1"/>
            </a:solidFill>
            <a:latin typeface="+mn-lt"/>
          </a:endParaRPr>
        </a:p>
      </dgm:t>
    </dgm:pt>
    <dgm:pt modelId="{2EB2B7E0-27CA-4672-A88F-0F2F88E128A5}">
      <dgm:prSet phldrT="[Text]" custT="1"/>
      <dgm:spPr/>
      <dgm:t>
        <a:bodyPr lIns="108000" rIns="68400" anchor="t" anchorCtr="0"/>
        <a:lstStyle/>
        <a:p>
          <a:pPr algn="l">
            <a:lnSpc>
              <a:spcPct val="150000"/>
            </a:lnSpc>
            <a:spcAft>
              <a:spcPts val="0"/>
            </a:spcAft>
          </a:pPr>
          <a:r>
            <a:rPr lang="en-AU" sz="1800" b="1" i="0">
              <a:solidFill>
                <a:schemeClr val="bg1"/>
              </a:solidFill>
              <a:effectLst/>
              <a:latin typeface="+mj-lt"/>
            </a:rPr>
            <a:t>TE4-DIG-01</a:t>
          </a:r>
        </a:p>
        <a:p>
          <a:pPr algn="l">
            <a:lnSpc>
              <a:spcPct val="150000"/>
            </a:lnSpc>
            <a:spcAft>
              <a:spcPts val="0"/>
            </a:spcAft>
          </a:pPr>
          <a:r>
            <a:rPr lang="en-AU" sz="1800" b="0" i="0">
              <a:solidFill>
                <a:schemeClr val="bg1"/>
              </a:solidFill>
              <a:effectLst/>
              <a:latin typeface="+mn-lt"/>
            </a:rPr>
            <a:t>demonstrates technological literacy to safely interact in digital environments</a:t>
          </a:r>
          <a:endParaRPr lang="en-AU" sz="1800">
            <a:solidFill>
              <a:schemeClr val="bg1"/>
            </a:solidFill>
            <a:latin typeface="+mn-lt"/>
          </a:endParaRPr>
        </a:p>
      </dgm:t>
    </dgm:pt>
    <dgm:pt modelId="{FF8E9C25-A858-4275-AEAB-841B59F9663C}" type="parTrans" cxnId="{CB3B22AF-5BCB-409D-8588-72388CC15CAA}">
      <dgm:prSet/>
      <dgm:spPr/>
      <dgm:t>
        <a:bodyPr/>
        <a:lstStyle/>
        <a:p>
          <a:pPr algn="l">
            <a:lnSpc>
              <a:spcPct val="150000"/>
            </a:lnSpc>
          </a:pPr>
          <a:endParaRPr lang="en-AU" sz="1800">
            <a:solidFill>
              <a:schemeClr val="bg1"/>
            </a:solidFill>
            <a:latin typeface="+mn-lt"/>
          </a:endParaRPr>
        </a:p>
      </dgm:t>
    </dgm:pt>
    <dgm:pt modelId="{CC17B057-79B9-4DB7-8759-57F31693F71F}" type="sibTrans" cxnId="{CB3B22AF-5BCB-409D-8588-72388CC15CAA}">
      <dgm:prSet/>
      <dgm:spPr/>
      <dgm:t>
        <a:bodyPr/>
        <a:lstStyle/>
        <a:p>
          <a:pPr algn="l">
            <a:lnSpc>
              <a:spcPct val="150000"/>
            </a:lnSpc>
          </a:pPr>
          <a:endParaRPr lang="en-AU" sz="1800">
            <a:solidFill>
              <a:schemeClr val="bg1"/>
            </a:solidFill>
            <a:latin typeface="+mn-lt"/>
          </a:endParaRPr>
        </a:p>
      </dgm:t>
    </dgm:pt>
    <dgm:pt modelId="{5C916DED-1896-414D-9575-B30B086A498E}">
      <dgm:prSet phldrT="[Text]" custT="1"/>
      <dgm:spPr/>
      <dgm:t>
        <a:bodyPr lIns="108000" anchor="t" anchorCtr="0"/>
        <a:lstStyle/>
        <a:p>
          <a:pPr algn="l">
            <a:lnSpc>
              <a:spcPct val="150000"/>
            </a:lnSpc>
            <a:spcAft>
              <a:spcPts val="0"/>
            </a:spcAft>
          </a:pPr>
          <a:r>
            <a:rPr lang="en-AU" sz="1800" b="1" i="0">
              <a:solidFill>
                <a:schemeClr val="bg1"/>
              </a:solidFill>
              <a:effectLst/>
              <a:latin typeface="+mj-lt"/>
            </a:rPr>
            <a:t>TE4-PDP-01</a:t>
          </a:r>
        </a:p>
        <a:p>
          <a:pPr algn="l">
            <a:lnSpc>
              <a:spcPct val="150000"/>
            </a:lnSpc>
            <a:spcAft>
              <a:spcPts val="0"/>
            </a:spcAft>
          </a:pPr>
          <a:r>
            <a:rPr lang="en-AU" sz="1800" b="0" i="0">
              <a:solidFill>
                <a:schemeClr val="bg1"/>
              </a:solidFill>
              <a:effectLst/>
              <a:latin typeface="+mn-lt"/>
            </a:rPr>
            <a:t>describes the practices and processes of designers and producers</a:t>
          </a:r>
          <a:endParaRPr lang="en-AU" sz="1800">
            <a:solidFill>
              <a:schemeClr val="bg1"/>
            </a:solidFill>
            <a:latin typeface="+mn-lt"/>
          </a:endParaRPr>
        </a:p>
      </dgm:t>
    </dgm:pt>
    <dgm:pt modelId="{53925402-8AA6-43D7-802D-D3876FF11CA4}" type="parTrans" cxnId="{D1DF8E84-E1CB-4B2E-A748-C887B1B2894C}">
      <dgm:prSet/>
      <dgm:spPr/>
      <dgm:t>
        <a:bodyPr/>
        <a:lstStyle/>
        <a:p>
          <a:pPr algn="l">
            <a:lnSpc>
              <a:spcPct val="150000"/>
            </a:lnSpc>
          </a:pPr>
          <a:endParaRPr lang="en-AU" sz="1800">
            <a:solidFill>
              <a:schemeClr val="bg1"/>
            </a:solidFill>
            <a:latin typeface="+mn-lt"/>
          </a:endParaRPr>
        </a:p>
      </dgm:t>
    </dgm:pt>
    <dgm:pt modelId="{691B5930-C595-4A0B-BF89-F710796B4FA0}" type="sibTrans" cxnId="{D1DF8E84-E1CB-4B2E-A748-C887B1B2894C}">
      <dgm:prSet/>
      <dgm:spPr/>
      <dgm:t>
        <a:bodyPr/>
        <a:lstStyle/>
        <a:p>
          <a:pPr algn="l">
            <a:lnSpc>
              <a:spcPct val="150000"/>
            </a:lnSpc>
          </a:pPr>
          <a:endParaRPr lang="en-AU" sz="1800">
            <a:solidFill>
              <a:schemeClr val="bg1"/>
            </a:solidFill>
            <a:latin typeface="+mn-lt"/>
          </a:endParaRPr>
        </a:p>
      </dgm:t>
    </dgm:pt>
    <dgm:pt modelId="{53CFBDB0-1BE3-44F0-89A4-FB233F3A7CDB}">
      <dgm:prSet phldrT="[Text]" custT="1"/>
      <dgm:spPr/>
      <dgm:t>
        <a:bodyPr lIns="108000" anchor="t" anchorCtr="0"/>
        <a:lstStyle/>
        <a:p>
          <a:pPr algn="l">
            <a:lnSpc>
              <a:spcPct val="150000"/>
            </a:lnSpc>
            <a:spcAft>
              <a:spcPts val="0"/>
            </a:spcAft>
          </a:pPr>
          <a:r>
            <a:rPr lang="en-AU" sz="1800" b="1" i="0">
              <a:solidFill>
                <a:schemeClr val="bg1"/>
              </a:solidFill>
              <a:effectLst/>
              <a:latin typeface="+mj-lt"/>
            </a:rPr>
            <a:t>TE4-DES-01</a:t>
          </a:r>
        </a:p>
        <a:p>
          <a:pPr algn="l">
            <a:lnSpc>
              <a:spcPct val="150000"/>
            </a:lnSpc>
            <a:spcAft>
              <a:spcPts val="0"/>
            </a:spcAft>
          </a:pPr>
          <a:r>
            <a:rPr lang="en-AU" sz="1800" b="0" i="0">
              <a:solidFill>
                <a:schemeClr val="bg1"/>
              </a:solidFill>
              <a:effectLst/>
              <a:latin typeface="+mn-lt"/>
            </a:rPr>
            <a:t>communicates and evaluates design ideas and solutions</a:t>
          </a:r>
          <a:endParaRPr lang="en-AU" sz="1800">
            <a:solidFill>
              <a:schemeClr val="bg1"/>
            </a:solidFill>
            <a:latin typeface="+mn-lt"/>
          </a:endParaRPr>
        </a:p>
      </dgm:t>
    </dgm:pt>
    <dgm:pt modelId="{44F18657-F5F1-4F9A-A661-EF5CE366597D}" type="parTrans" cxnId="{2917C181-FCB7-4626-BFCD-875C3237D6FC}">
      <dgm:prSet/>
      <dgm:spPr/>
      <dgm:t>
        <a:bodyPr/>
        <a:lstStyle/>
        <a:p>
          <a:pPr algn="l">
            <a:lnSpc>
              <a:spcPct val="150000"/>
            </a:lnSpc>
          </a:pPr>
          <a:endParaRPr lang="en-AU" sz="1800">
            <a:solidFill>
              <a:schemeClr val="bg1"/>
            </a:solidFill>
            <a:latin typeface="+mn-lt"/>
          </a:endParaRPr>
        </a:p>
      </dgm:t>
    </dgm:pt>
    <dgm:pt modelId="{9668F9CC-E264-4FE5-A8B1-9F5F7D029273}" type="sibTrans" cxnId="{2917C181-FCB7-4626-BFCD-875C3237D6FC}">
      <dgm:prSet/>
      <dgm:spPr/>
      <dgm:t>
        <a:bodyPr/>
        <a:lstStyle/>
        <a:p>
          <a:pPr algn="l">
            <a:lnSpc>
              <a:spcPct val="150000"/>
            </a:lnSpc>
          </a:pPr>
          <a:endParaRPr lang="en-AU" sz="1800">
            <a:solidFill>
              <a:schemeClr val="bg1"/>
            </a:solidFill>
            <a:latin typeface="+mn-lt"/>
          </a:endParaRPr>
        </a:p>
      </dgm:t>
    </dgm:pt>
    <dgm:pt modelId="{7EFA8341-B811-4E05-BDA4-BE41934C1300}">
      <dgm:prSet custT="1"/>
      <dgm:spPr/>
      <dgm:t>
        <a:bodyPr lIns="108000" anchor="t" anchorCtr="0"/>
        <a:lstStyle/>
        <a:p>
          <a:pPr algn="l">
            <a:lnSpc>
              <a:spcPct val="150000"/>
            </a:lnSpc>
            <a:spcAft>
              <a:spcPts val="0"/>
            </a:spcAft>
          </a:pPr>
          <a:r>
            <a:rPr lang="en-AU" sz="1800" b="1" i="0">
              <a:solidFill>
                <a:schemeClr val="bg1"/>
              </a:solidFill>
              <a:effectLst/>
              <a:latin typeface="+mj-lt"/>
            </a:rPr>
            <a:t>TE4-DIG-02</a:t>
          </a:r>
        </a:p>
        <a:p>
          <a:pPr algn="l">
            <a:lnSpc>
              <a:spcPct val="150000"/>
            </a:lnSpc>
            <a:spcAft>
              <a:spcPts val="0"/>
            </a:spcAft>
          </a:pPr>
          <a:r>
            <a:rPr lang="en-AU" sz="1800" b="0" i="0">
              <a:solidFill>
                <a:schemeClr val="bg1"/>
              </a:solidFill>
              <a:effectLst/>
              <a:latin typeface="+mn-lt"/>
            </a:rPr>
            <a:t>uses data and digital systems to code, design and produce projects</a:t>
          </a:r>
          <a:endParaRPr lang="en-AU" sz="1800">
            <a:solidFill>
              <a:schemeClr val="bg1"/>
            </a:solidFill>
            <a:latin typeface="+mn-lt"/>
          </a:endParaRPr>
        </a:p>
      </dgm:t>
    </dgm:pt>
    <dgm:pt modelId="{7FD11B22-F4DE-4E61-8180-55BCF2772A7D}" type="parTrans" cxnId="{12EEDFDD-D6C2-42C3-BE75-EFED9BB05D2D}">
      <dgm:prSet/>
      <dgm:spPr/>
      <dgm:t>
        <a:bodyPr/>
        <a:lstStyle/>
        <a:p>
          <a:pPr algn="l">
            <a:lnSpc>
              <a:spcPct val="150000"/>
            </a:lnSpc>
          </a:pPr>
          <a:endParaRPr lang="en-AU" sz="1800">
            <a:solidFill>
              <a:schemeClr val="bg1"/>
            </a:solidFill>
            <a:latin typeface="+mn-lt"/>
          </a:endParaRPr>
        </a:p>
      </dgm:t>
    </dgm:pt>
    <dgm:pt modelId="{E3FA3BA5-F3E7-4435-AF4A-EB05A5E876AC}" type="sibTrans" cxnId="{12EEDFDD-D6C2-42C3-BE75-EFED9BB05D2D}">
      <dgm:prSet/>
      <dgm:spPr/>
      <dgm:t>
        <a:bodyPr/>
        <a:lstStyle/>
        <a:p>
          <a:pPr algn="l">
            <a:lnSpc>
              <a:spcPct val="150000"/>
            </a:lnSpc>
          </a:pPr>
          <a:endParaRPr lang="en-AU" sz="1800">
            <a:solidFill>
              <a:schemeClr val="bg1"/>
            </a:solidFill>
            <a:latin typeface="+mn-lt"/>
          </a:endParaRPr>
        </a:p>
      </dgm:t>
    </dgm:pt>
    <dgm:pt modelId="{F6029D99-39B0-40A2-BC1F-A3244477EDAC}">
      <dgm:prSet custT="1"/>
      <dgm:spPr/>
      <dgm:t>
        <a:bodyPr lIns="108000" anchor="t" anchorCtr="0"/>
        <a:lstStyle/>
        <a:p>
          <a:pPr algn="l">
            <a:lnSpc>
              <a:spcPct val="150000"/>
            </a:lnSpc>
            <a:spcAft>
              <a:spcPts val="0"/>
            </a:spcAft>
          </a:pPr>
          <a:r>
            <a:rPr lang="en-AU" sz="1800" b="1" i="0">
              <a:solidFill>
                <a:schemeClr val="bg1"/>
              </a:solidFill>
              <a:effectLst/>
              <a:latin typeface="+mj-lt"/>
            </a:rPr>
            <a:t>TE4-MSC-01</a:t>
          </a:r>
        </a:p>
        <a:p>
          <a:pPr algn="l">
            <a:lnSpc>
              <a:spcPct val="150000"/>
            </a:lnSpc>
            <a:spcAft>
              <a:spcPts val="0"/>
            </a:spcAft>
          </a:pPr>
          <a:r>
            <a:rPr lang="en-AU" sz="1800" b="0" i="0">
              <a:solidFill>
                <a:schemeClr val="bg1"/>
              </a:solidFill>
              <a:effectLst/>
              <a:latin typeface="+mn-lt"/>
            </a:rPr>
            <a:t>explains how materials, systems and components contribute to solutions</a:t>
          </a:r>
          <a:endParaRPr lang="en-AU" sz="1800">
            <a:solidFill>
              <a:schemeClr val="bg1"/>
            </a:solidFill>
            <a:latin typeface="+mn-lt"/>
          </a:endParaRPr>
        </a:p>
      </dgm:t>
    </dgm:pt>
    <dgm:pt modelId="{03064396-AD2B-4FE0-BEBE-8F69CE2216CD}" type="parTrans" cxnId="{B23F83D5-2CBD-4475-9A46-81D016272E3B}">
      <dgm:prSet/>
      <dgm:spPr/>
      <dgm:t>
        <a:bodyPr/>
        <a:lstStyle/>
        <a:p>
          <a:pPr algn="l">
            <a:lnSpc>
              <a:spcPct val="150000"/>
            </a:lnSpc>
          </a:pPr>
          <a:endParaRPr lang="en-AU" sz="1800">
            <a:solidFill>
              <a:schemeClr val="bg1"/>
            </a:solidFill>
            <a:latin typeface="+mn-lt"/>
          </a:endParaRPr>
        </a:p>
      </dgm:t>
    </dgm:pt>
    <dgm:pt modelId="{5800A8C6-4FD4-42BB-9CFE-BCED571ADFB5}" type="sibTrans" cxnId="{B23F83D5-2CBD-4475-9A46-81D016272E3B}">
      <dgm:prSet/>
      <dgm:spPr/>
      <dgm:t>
        <a:bodyPr/>
        <a:lstStyle/>
        <a:p>
          <a:pPr algn="l">
            <a:lnSpc>
              <a:spcPct val="150000"/>
            </a:lnSpc>
          </a:pPr>
          <a:endParaRPr lang="en-AU" sz="1800">
            <a:solidFill>
              <a:schemeClr val="bg1"/>
            </a:solidFill>
            <a:latin typeface="+mn-lt"/>
          </a:endParaRPr>
        </a:p>
      </dgm:t>
    </dgm:pt>
    <dgm:pt modelId="{927AF10F-DB6F-4199-B700-991CC1F767A4}">
      <dgm:prSet custT="1"/>
      <dgm:spPr/>
      <dgm:t>
        <a:bodyPr lIns="108000" anchor="t" anchorCtr="0"/>
        <a:lstStyle/>
        <a:p>
          <a:pPr algn="l">
            <a:lnSpc>
              <a:spcPct val="150000"/>
            </a:lnSpc>
            <a:spcAft>
              <a:spcPts val="0"/>
            </a:spcAft>
          </a:pPr>
          <a:r>
            <a:rPr lang="en-AU" sz="1800" b="1" i="0">
              <a:solidFill>
                <a:schemeClr val="bg1"/>
              </a:solidFill>
              <a:effectLst/>
              <a:latin typeface="+mj-lt"/>
            </a:rPr>
            <a:t>TE4-SAF-01</a:t>
          </a:r>
        </a:p>
        <a:p>
          <a:pPr algn="l">
            <a:lnSpc>
              <a:spcPct val="150000"/>
            </a:lnSpc>
            <a:spcAft>
              <a:spcPts val="0"/>
            </a:spcAft>
          </a:pPr>
          <a:r>
            <a:rPr lang="en-AU" sz="1800" b="0" i="0">
              <a:solidFill>
                <a:schemeClr val="bg1"/>
              </a:solidFill>
              <a:effectLst/>
              <a:latin typeface="+mn-lt"/>
            </a:rPr>
            <a:t>selects and safely uses tools, materials, technologies and processes</a:t>
          </a:r>
          <a:endParaRPr lang="en-AU" sz="1800">
            <a:solidFill>
              <a:schemeClr val="bg1"/>
            </a:solidFill>
            <a:latin typeface="+mn-lt"/>
          </a:endParaRPr>
        </a:p>
      </dgm:t>
    </dgm:pt>
    <dgm:pt modelId="{D83EF4CA-0BD9-454B-B079-955C49BBE499}" type="parTrans" cxnId="{9A51DB2E-713C-4AA4-B877-CDCA62BDA482}">
      <dgm:prSet/>
      <dgm:spPr/>
      <dgm:t>
        <a:bodyPr/>
        <a:lstStyle/>
        <a:p>
          <a:pPr algn="l">
            <a:lnSpc>
              <a:spcPct val="150000"/>
            </a:lnSpc>
          </a:pPr>
          <a:endParaRPr lang="en-AU" sz="1800">
            <a:solidFill>
              <a:schemeClr val="bg1"/>
            </a:solidFill>
            <a:latin typeface="+mn-lt"/>
          </a:endParaRPr>
        </a:p>
      </dgm:t>
    </dgm:pt>
    <dgm:pt modelId="{2AD2798E-47EF-4422-AA0C-9EDC08B9C313}" type="sibTrans" cxnId="{9A51DB2E-713C-4AA4-B877-CDCA62BDA482}">
      <dgm:prSet/>
      <dgm:spPr/>
      <dgm:t>
        <a:bodyPr/>
        <a:lstStyle/>
        <a:p>
          <a:pPr algn="l">
            <a:lnSpc>
              <a:spcPct val="150000"/>
            </a:lnSpc>
          </a:pPr>
          <a:endParaRPr lang="en-AU" sz="1800">
            <a:solidFill>
              <a:schemeClr val="bg1"/>
            </a:solidFill>
            <a:latin typeface="+mn-lt"/>
          </a:endParaRPr>
        </a:p>
      </dgm:t>
    </dgm:pt>
    <dgm:pt modelId="{A7B57268-BA9B-43C9-81F1-97898806A014}" type="pres">
      <dgm:prSet presAssocID="{C495CE4E-D010-47AD-914E-C8E23C1DDC14}" presName="diagram" presStyleCnt="0">
        <dgm:presLayoutVars>
          <dgm:dir/>
          <dgm:resizeHandles val="exact"/>
        </dgm:presLayoutVars>
      </dgm:prSet>
      <dgm:spPr/>
    </dgm:pt>
    <dgm:pt modelId="{C1DFA45F-E3B8-4ACC-BDCA-0F5CD177EF0E}" type="pres">
      <dgm:prSet presAssocID="{7AD19FEC-E2E8-481B-8CD5-6F2BCA92BFE2}" presName="node" presStyleLbl="node1" presStyleIdx="0" presStyleCnt="8" custScaleY="139928">
        <dgm:presLayoutVars>
          <dgm:bulletEnabled val="1"/>
        </dgm:presLayoutVars>
      </dgm:prSet>
      <dgm:spPr/>
    </dgm:pt>
    <dgm:pt modelId="{CD773952-4E1A-46E3-ABED-C27476CB8354}" type="pres">
      <dgm:prSet presAssocID="{EBC15980-888A-4A1F-BDC1-48F7E0D4E490}" presName="sibTrans" presStyleCnt="0"/>
      <dgm:spPr/>
    </dgm:pt>
    <dgm:pt modelId="{012D0A19-0284-45D4-B8B4-9FC5F8FDF430}" type="pres">
      <dgm:prSet presAssocID="{2452C200-881E-4BCF-B2F3-A8887008CDB6}" presName="node" presStyleLbl="node1" presStyleIdx="1" presStyleCnt="8" custScaleY="139928">
        <dgm:presLayoutVars>
          <dgm:bulletEnabled val="1"/>
        </dgm:presLayoutVars>
      </dgm:prSet>
      <dgm:spPr/>
    </dgm:pt>
    <dgm:pt modelId="{8FE4BD1B-AFCE-4B0B-BB86-4CC86D3EBD6D}" type="pres">
      <dgm:prSet presAssocID="{9DA056F2-5E06-4D83-9525-3F0553F1E63B}" presName="sibTrans" presStyleCnt="0"/>
      <dgm:spPr/>
    </dgm:pt>
    <dgm:pt modelId="{316A0B7B-EA65-49B3-AA81-BBD24D42DE27}" type="pres">
      <dgm:prSet presAssocID="{2EB2B7E0-27CA-4672-A88F-0F2F88E128A5}" presName="node" presStyleLbl="node1" presStyleIdx="2" presStyleCnt="8" custScaleY="139928">
        <dgm:presLayoutVars>
          <dgm:bulletEnabled val="1"/>
        </dgm:presLayoutVars>
      </dgm:prSet>
      <dgm:spPr/>
    </dgm:pt>
    <dgm:pt modelId="{1732D730-FD31-4F5D-BA09-A841CF03BCEA}" type="pres">
      <dgm:prSet presAssocID="{CC17B057-79B9-4DB7-8759-57F31693F71F}" presName="sibTrans" presStyleCnt="0"/>
      <dgm:spPr/>
    </dgm:pt>
    <dgm:pt modelId="{A03F06EF-972E-4CC6-ADA4-9D84E2452899}" type="pres">
      <dgm:prSet presAssocID="{5C916DED-1896-414D-9575-B30B086A498E}" presName="node" presStyleLbl="node1" presStyleIdx="3" presStyleCnt="8" custScaleY="139928">
        <dgm:presLayoutVars>
          <dgm:bulletEnabled val="1"/>
        </dgm:presLayoutVars>
      </dgm:prSet>
      <dgm:spPr/>
    </dgm:pt>
    <dgm:pt modelId="{11AEFAF3-144C-4436-9B95-36639351A814}" type="pres">
      <dgm:prSet presAssocID="{691B5930-C595-4A0B-BF89-F710796B4FA0}" presName="sibTrans" presStyleCnt="0"/>
      <dgm:spPr/>
    </dgm:pt>
    <dgm:pt modelId="{7073C963-F83E-4D6C-B138-B4632F16908E}" type="pres">
      <dgm:prSet presAssocID="{53CFBDB0-1BE3-44F0-89A4-FB233F3A7CDB}" presName="node" presStyleLbl="node1" presStyleIdx="4" presStyleCnt="8" custScaleY="139928">
        <dgm:presLayoutVars>
          <dgm:bulletEnabled val="1"/>
        </dgm:presLayoutVars>
      </dgm:prSet>
      <dgm:spPr/>
    </dgm:pt>
    <dgm:pt modelId="{A5666009-D7C1-42D4-8286-62FA58DE3AF7}" type="pres">
      <dgm:prSet presAssocID="{9668F9CC-E264-4FE5-A8B1-9F5F7D029273}" presName="sibTrans" presStyleCnt="0"/>
      <dgm:spPr/>
    </dgm:pt>
    <dgm:pt modelId="{C274AB4B-1596-427A-B000-BC1B4D7E958C}" type="pres">
      <dgm:prSet presAssocID="{7EFA8341-B811-4E05-BDA4-BE41934C1300}" presName="node" presStyleLbl="node1" presStyleIdx="5" presStyleCnt="8" custScaleY="139928">
        <dgm:presLayoutVars>
          <dgm:bulletEnabled val="1"/>
        </dgm:presLayoutVars>
      </dgm:prSet>
      <dgm:spPr/>
    </dgm:pt>
    <dgm:pt modelId="{C7A9A7A3-1A37-4B49-8DBF-B51F0BCEA05C}" type="pres">
      <dgm:prSet presAssocID="{E3FA3BA5-F3E7-4435-AF4A-EB05A5E876AC}" presName="sibTrans" presStyleCnt="0"/>
      <dgm:spPr/>
    </dgm:pt>
    <dgm:pt modelId="{F0468418-F4CB-4DE6-9B93-D48550A1294E}" type="pres">
      <dgm:prSet presAssocID="{F6029D99-39B0-40A2-BC1F-A3244477EDAC}" presName="node" presStyleLbl="node1" presStyleIdx="6" presStyleCnt="8" custScaleY="139928">
        <dgm:presLayoutVars>
          <dgm:bulletEnabled val="1"/>
        </dgm:presLayoutVars>
      </dgm:prSet>
      <dgm:spPr/>
    </dgm:pt>
    <dgm:pt modelId="{B748E226-1CA9-4D6E-8A8D-52862D52B375}" type="pres">
      <dgm:prSet presAssocID="{5800A8C6-4FD4-42BB-9CFE-BCED571ADFB5}" presName="sibTrans" presStyleCnt="0"/>
      <dgm:spPr/>
    </dgm:pt>
    <dgm:pt modelId="{E2CEB853-A133-4459-BBA3-D2AF27016C26}" type="pres">
      <dgm:prSet presAssocID="{927AF10F-DB6F-4199-B700-991CC1F767A4}" presName="node" presStyleLbl="node1" presStyleIdx="7" presStyleCnt="8" custScaleY="139928">
        <dgm:presLayoutVars>
          <dgm:bulletEnabled val="1"/>
        </dgm:presLayoutVars>
      </dgm:prSet>
      <dgm:spPr/>
    </dgm:pt>
  </dgm:ptLst>
  <dgm:cxnLst>
    <dgm:cxn modelId="{7B218E16-ED4E-4B6C-B58E-840D460ABEB9}" srcId="{C495CE4E-D010-47AD-914E-C8E23C1DDC14}" destId="{7AD19FEC-E2E8-481B-8CD5-6F2BCA92BFE2}" srcOrd="0" destOrd="0" parTransId="{7F997444-5AB7-4F50-B12E-3BBEC01E7FC5}" sibTransId="{EBC15980-888A-4A1F-BDC1-48F7E0D4E490}"/>
    <dgm:cxn modelId="{3E989B20-8E94-4168-9A66-F6F986889385}" type="presOf" srcId="{C495CE4E-D010-47AD-914E-C8E23C1DDC14}" destId="{A7B57268-BA9B-43C9-81F1-97898806A014}" srcOrd="0" destOrd="0" presId="urn:microsoft.com/office/officeart/2005/8/layout/default"/>
    <dgm:cxn modelId="{9A51DB2E-713C-4AA4-B877-CDCA62BDA482}" srcId="{C495CE4E-D010-47AD-914E-C8E23C1DDC14}" destId="{927AF10F-DB6F-4199-B700-991CC1F767A4}" srcOrd="7" destOrd="0" parTransId="{D83EF4CA-0BD9-454B-B079-955C49BBE499}" sibTransId="{2AD2798E-47EF-4422-AA0C-9EDC08B9C313}"/>
    <dgm:cxn modelId="{73EAAB3C-56C2-43BA-A456-343435E3219B}" type="presOf" srcId="{5C916DED-1896-414D-9575-B30B086A498E}" destId="{A03F06EF-972E-4CC6-ADA4-9D84E2452899}" srcOrd="0" destOrd="0" presId="urn:microsoft.com/office/officeart/2005/8/layout/default"/>
    <dgm:cxn modelId="{0528A264-F36D-4A1D-9EF9-EFBB6B544504}" type="presOf" srcId="{2452C200-881E-4BCF-B2F3-A8887008CDB6}" destId="{012D0A19-0284-45D4-B8B4-9FC5F8FDF430}" srcOrd="0" destOrd="0" presId="urn:microsoft.com/office/officeart/2005/8/layout/default"/>
    <dgm:cxn modelId="{67E4414F-0D76-46E4-99B6-4DF69B49FDEC}" type="presOf" srcId="{2EB2B7E0-27CA-4672-A88F-0F2F88E128A5}" destId="{316A0B7B-EA65-49B3-AA81-BBD24D42DE27}" srcOrd="0" destOrd="0" presId="urn:microsoft.com/office/officeart/2005/8/layout/default"/>
    <dgm:cxn modelId="{2917C181-FCB7-4626-BFCD-875C3237D6FC}" srcId="{C495CE4E-D010-47AD-914E-C8E23C1DDC14}" destId="{53CFBDB0-1BE3-44F0-89A4-FB233F3A7CDB}" srcOrd="4" destOrd="0" parTransId="{44F18657-F5F1-4F9A-A661-EF5CE366597D}" sibTransId="{9668F9CC-E264-4FE5-A8B1-9F5F7D029273}"/>
    <dgm:cxn modelId="{D1DF8E84-E1CB-4B2E-A748-C887B1B2894C}" srcId="{C495CE4E-D010-47AD-914E-C8E23C1DDC14}" destId="{5C916DED-1896-414D-9575-B30B086A498E}" srcOrd="3" destOrd="0" parTransId="{53925402-8AA6-43D7-802D-D3876FF11CA4}" sibTransId="{691B5930-C595-4A0B-BF89-F710796B4FA0}"/>
    <dgm:cxn modelId="{6EC18792-F682-402B-9152-8A2F2D7357E2}" type="presOf" srcId="{53CFBDB0-1BE3-44F0-89A4-FB233F3A7CDB}" destId="{7073C963-F83E-4D6C-B138-B4632F16908E}" srcOrd="0" destOrd="0" presId="urn:microsoft.com/office/officeart/2005/8/layout/default"/>
    <dgm:cxn modelId="{E0E3F499-4E2F-4D6E-B78D-008B2271E033}" type="presOf" srcId="{7EFA8341-B811-4E05-BDA4-BE41934C1300}" destId="{C274AB4B-1596-427A-B000-BC1B4D7E958C}" srcOrd="0" destOrd="0" presId="urn:microsoft.com/office/officeart/2005/8/layout/default"/>
    <dgm:cxn modelId="{A8DBCAA7-C62A-4C20-8A34-3B82CCFE06EA}" type="presOf" srcId="{927AF10F-DB6F-4199-B700-991CC1F767A4}" destId="{E2CEB853-A133-4459-BBA3-D2AF27016C26}" srcOrd="0" destOrd="0" presId="urn:microsoft.com/office/officeart/2005/8/layout/default"/>
    <dgm:cxn modelId="{CB3B22AF-5BCB-409D-8588-72388CC15CAA}" srcId="{C495CE4E-D010-47AD-914E-C8E23C1DDC14}" destId="{2EB2B7E0-27CA-4672-A88F-0F2F88E128A5}" srcOrd="2" destOrd="0" parTransId="{FF8E9C25-A858-4275-AEAB-841B59F9663C}" sibTransId="{CC17B057-79B9-4DB7-8759-57F31693F71F}"/>
    <dgm:cxn modelId="{581DCED3-1789-4D7D-8022-CD2EBB4D9AB8}" srcId="{C495CE4E-D010-47AD-914E-C8E23C1DDC14}" destId="{2452C200-881E-4BCF-B2F3-A8887008CDB6}" srcOrd="1" destOrd="0" parTransId="{8D98FDD1-5EBA-4941-80A8-0EBFCF16F862}" sibTransId="{9DA056F2-5E06-4D83-9525-3F0553F1E63B}"/>
    <dgm:cxn modelId="{B23F83D5-2CBD-4475-9A46-81D016272E3B}" srcId="{C495CE4E-D010-47AD-914E-C8E23C1DDC14}" destId="{F6029D99-39B0-40A2-BC1F-A3244477EDAC}" srcOrd="6" destOrd="0" parTransId="{03064396-AD2B-4FE0-BEBE-8F69CE2216CD}" sibTransId="{5800A8C6-4FD4-42BB-9CFE-BCED571ADFB5}"/>
    <dgm:cxn modelId="{FF08E8F6-79D6-45B0-ACF6-40D1C2DE2396}" type="presOf" srcId="{F6029D99-39B0-40A2-BC1F-A3244477EDAC}" destId="{F0468418-F4CB-4DE6-9B93-D48550A1294E}" srcOrd="0" destOrd="0" presId="urn:microsoft.com/office/officeart/2005/8/layout/default"/>
    <dgm:cxn modelId="{CEDA79F9-DBDC-44B2-822F-16E29CE4D9D6}" type="presOf" srcId="{7AD19FEC-E2E8-481B-8CD5-6F2BCA92BFE2}" destId="{C1DFA45F-E3B8-4ACC-BDCA-0F5CD177EF0E}" srcOrd="0" destOrd="0" presId="urn:microsoft.com/office/officeart/2005/8/layout/default"/>
    <dgm:cxn modelId="{12EEDFDD-D6C2-42C3-BE75-EFED9BB05D2D}" srcId="{C495CE4E-D010-47AD-914E-C8E23C1DDC14}" destId="{7EFA8341-B811-4E05-BDA4-BE41934C1300}" srcOrd="5" destOrd="0" parTransId="{7FD11B22-F4DE-4E61-8180-55BCF2772A7D}" sibTransId="{E3FA3BA5-F3E7-4435-AF4A-EB05A5E876AC}"/>
    <dgm:cxn modelId="{6D9381E2-88DE-4930-93C0-19BDF60D74C3}" type="presParOf" srcId="{A7B57268-BA9B-43C9-81F1-97898806A014}" destId="{C1DFA45F-E3B8-4ACC-BDCA-0F5CD177EF0E}" srcOrd="0" destOrd="0" presId="urn:microsoft.com/office/officeart/2005/8/layout/default"/>
    <dgm:cxn modelId="{F2E96BDD-4CA3-42CC-8573-9B890E56FE34}" type="presParOf" srcId="{A7B57268-BA9B-43C9-81F1-97898806A014}" destId="{CD773952-4E1A-46E3-ABED-C27476CB8354}" srcOrd="1" destOrd="0" presId="urn:microsoft.com/office/officeart/2005/8/layout/default"/>
    <dgm:cxn modelId="{BFEB7AF7-1FD2-4A42-BBA9-1C8BC1BBAC6D}" type="presParOf" srcId="{A7B57268-BA9B-43C9-81F1-97898806A014}" destId="{012D0A19-0284-45D4-B8B4-9FC5F8FDF430}" srcOrd="2" destOrd="0" presId="urn:microsoft.com/office/officeart/2005/8/layout/default"/>
    <dgm:cxn modelId="{6789E2D6-CC6A-42A3-868C-C25B5F6E7741}" type="presParOf" srcId="{A7B57268-BA9B-43C9-81F1-97898806A014}" destId="{8FE4BD1B-AFCE-4B0B-BB86-4CC86D3EBD6D}" srcOrd="3" destOrd="0" presId="urn:microsoft.com/office/officeart/2005/8/layout/default"/>
    <dgm:cxn modelId="{CA45B3C2-14E8-4ACF-B0DA-1291C9561FC1}" type="presParOf" srcId="{A7B57268-BA9B-43C9-81F1-97898806A014}" destId="{316A0B7B-EA65-49B3-AA81-BBD24D42DE27}" srcOrd="4" destOrd="0" presId="urn:microsoft.com/office/officeart/2005/8/layout/default"/>
    <dgm:cxn modelId="{39578D7F-D519-423C-8748-D03F1C0B8E7E}" type="presParOf" srcId="{A7B57268-BA9B-43C9-81F1-97898806A014}" destId="{1732D730-FD31-4F5D-BA09-A841CF03BCEA}" srcOrd="5" destOrd="0" presId="urn:microsoft.com/office/officeart/2005/8/layout/default"/>
    <dgm:cxn modelId="{8E8DE3E3-FE5C-4F34-96B0-3116A7703E94}" type="presParOf" srcId="{A7B57268-BA9B-43C9-81F1-97898806A014}" destId="{A03F06EF-972E-4CC6-ADA4-9D84E2452899}" srcOrd="6" destOrd="0" presId="urn:microsoft.com/office/officeart/2005/8/layout/default"/>
    <dgm:cxn modelId="{74479A52-9F65-4D72-BCE0-209E16700A76}" type="presParOf" srcId="{A7B57268-BA9B-43C9-81F1-97898806A014}" destId="{11AEFAF3-144C-4436-9B95-36639351A814}" srcOrd="7" destOrd="0" presId="urn:microsoft.com/office/officeart/2005/8/layout/default"/>
    <dgm:cxn modelId="{93AD266C-3A7F-479F-AED1-325BF7E97177}" type="presParOf" srcId="{A7B57268-BA9B-43C9-81F1-97898806A014}" destId="{7073C963-F83E-4D6C-B138-B4632F16908E}" srcOrd="8" destOrd="0" presId="urn:microsoft.com/office/officeart/2005/8/layout/default"/>
    <dgm:cxn modelId="{15029E22-97A3-4515-A124-33F4C4D4EE3E}" type="presParOf" srcId="{A7B57268-BA9B-43C9-81F1-97898806A014}" destId="{A5666009-D7C1-42D4-8286-62FA58DE3AF7}" srcOrd="9" destOrd="0" presId="urn:microsoft.com/office/officeart/2005/8/layout/default"/>
    <dgm:cxn modelId="{B46DB5CC-D32E-4F8D-BDBB-7D27267525A1}" type="presParOf" srcId="{A7B57268-BA9B-43C9-81F1-97898806A014}" destId="{C274AB4B-1596-427A-B000-BC1B4D7E958C}" srcOrd="10" destOrd="0" presId="urn:microsoft.com/office/officeart/2005/8/layout/default"/>
    <dgm:cxn modelId="{669C0306-929E-49DF-8105-3C5D1E5AF7D1}" type="presParOf" srcId="{A7B57268-BA9B-43C9-81F1-97898806A014}" destId="{C7A9A7A3-1A37-4B49-8DBF-B51F0BCEA05C}" srcOrd="11" destOrd="0" presId="urn:microsoft.com/office/officeart/2005/8/layout/default"/>
    <dgm:cxn modelId="{12E6C6A4-90C3-4872-8BE6-C54C4C5B6987}" type="presParOf" srcId="{A7B57268-BA9B-43C9-81F1-97898806A014}" destId="{F0468418-F4CB-4DE6-9B93-D48550A1294E}" srcOrd="12" destOrd="0" presId="urn:microsoft.com/office/officeart/2005/8/layout/default"/>
    <dgm:cxn modelId="{CE68B7F5-A05E-41D7-9115-9866E981CAF5}" type="presParOf" srcId="{A7B57268-BA9B-43C9-81F1-97898806A014}" destId="{B748E226-1CA9-4D6E-8A8D-52862D52B375}" srcOrd="13" destOrd="0" presId="urn:microsoft.com/office/officeart/2005/8/layout/default"/>
    <dgm:cxn modelId="{F41DCCD4-82CE-4552-86F5-BFB8FD11D4CE}" type="presParOf" srcId="{A7B57268-BA9B-43C9-81F1-97898806A014}" destId="{E2CEB853-A133-4459-BBA3-D2AF27016C26}" srcOrd="14" destOrd="0" presId="urn:microsoft.com/office/officeart/2005/8/layout/default"/>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C1DFA45F-E3B8-4ACC-BDCA-0F5CD177EF0E}">
      <dsp:nvSpPr>
        <dsp:cNvPr id="0" name=""/>
        <dsp:cNvSpPr/>
      </dsp:nvSpPr>
      <dsp:spPr>
        <a:xfrm>
          <a:off x="3338" y="353034"/>
          <a:ext cx="2648812" cy="2223858"/>
        </a:xfrm>
        <a:prstGeom prst="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108000" tIns="68580" rIns="68580" bIns="68580" numCol="1" spcCol="1270" anchor="t" anchorCtr="0">
          <a:noAutofit/>
        </a:bodyPr>
        <a:lstStyle/>
        <a:p>
          <a:pPr marL="0" lvl="0" indent="0" algn="l" defTabSz="800100">
            <a:lnSpc>
              <a:spcPct val="150000"/>
            </a:lnSpc>
            <a:spcBef>
              <a:spcPct val="0"/>
            </a:spcBef>
            <a:spcAft>
              <a:spcPts val="0"/>
            </a:spcAft>
            <a:buNone/>
          </a:pPr>
          <a:r>
            <a:rPr lang="en-AU" sz="1800" b="1" i="0" kern="1200">
              <a:solidFill>
                <a:schemeClr val="bg1"/>
              </a:solidFill>
              <a:effectLst/>
              <a:latin typeface="+mj-lt"/>
            </a:rPr>
            <a:t>TE4-SDP-01</a:t>
          </a:r>
        </a:p>
        <a:p>
          <a:pPr marL="0" lvl="0" indent="0" algn="l" defTabSz="800100">
            <a:lnSpc>
              <a:spcPct val="150000"/>
            </a:lnSpc>
            <a:spcBef>
              <a:spcPct val="0"/>
            </a:spcBef>
            <a:spcAft>
              <a:spcPts val="0"/>
            </a:spcAft>
            <a:buNone/>
          </a:pPr>
          <a:r>
            <a:rPr lang="en-AU" sz="1800" b="0" i="0" kern="1200">
              <a:solidFill>
                <a:schemeClr val="bg1"/>
              </a:solidFill>
              <a:effectLst/>
              <a:latin typeface="+mn-lt"/>
            </a:rPr>
            <a:t>explains relationships between sustainability, design and production</a:t>
          </a:r>
          <a:endParaRPr lang="en-AU" sz="1800" kern="1200">
            <a:solidFill>
              <a:schemeClr val="bg1"/>
            </a:solidFill>
            <a:latin typeface="+mn-lt"/>
          </a:endParaRPr>
        </a:p>
      </dsp:txBody>
      <dsp:txXfrm>
        <a:off x="3338" y="353034"/>
        <a:ext cx="2648812" cy="2223858"/>
      </dsp:txXfrm>
    </dsp:sp>
    <dsp:sp modelId="{012D0A19-0284-45D4-B8B4-9FC5F8FDF430}">
      <dsp:nvSpPr>
        <dsp:cNvPr id="0" name=""/>
        <dsp:cNvSpPr/>
      </dsp:nvSpPr>
      <dsp:spPr>
        <a:xfrm>
          <a:off x="2917032" y="353034"/>
          <a:ext cx="2648812" cy="2223858"/>
        </a:xfrm>
        <a:prstGeom prst="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108000" tIns="68580" rIns="68580" bIns="68580" numCol="1" spcCol="1270" anchor="t" anchorCtr="0">
          <a:noAutofit/>
        </a:bodyPr>
        <a:lstStyle/>
        <a:p>
          <a:pPr marL="0" lvl="0" indent="0" algn="l" defTabSz="800100">
            <a:lnSpc>
              <a:spcPct val="150000"/>
            </a:lnSpc>
            <a:spcBef>
              <a:spcPct val="0"/>
            </a:spcBef>
            <a:spcAft>
              <a:spcPts val="0"/>
            </a:spcAft>
            <a:buNone/>
          </a:pPr>
          <a:r>
            <a:rPr lang="en-AU" sz="1800" b="1" i="0" kern="1200">
              <a:solidFill>
                <a:schemeClr val="bg1"/>
              </a:solidFill>
              <a:effectLst/>
              <a:latin typeface="+mj-lt"/>
            </a:rPr>
            <a:t>TE4-PPM-01</a:t>
          </a:r>
        </a:p>
        <a:p>
          <a:pPr marL="0" lvl="0" indent="0" algn="l" defTabSz="800100">
            <a:lnSpc>
              <a:spcPct val="150000"/>
            </a:lnSpc>
            <a:spcBef>
              <a:spcPct val="0"/>
            </a:spcBef>
            <a:spcAft>
              <a:spcPts val="0"/>
            </a:spcAft>
            <a:buNone/>
          </a:pPr>
          <a:r>
            <a:rPr lang="en-AU" sz="1800" b="0" i="0" kern="1200">
              <a:solidFill>
                <a:schemeClr val="bg1"/>
              </a:solidFill>
              <a:effectLst/>
              <a:latin typeface="+mn-lt"/>
            </a:rPr>
            <a:t>applies processes in the planning, management and production of projects</a:t>
          </a:r>
          <a:endParaRPr lang="en-AU" sz="1800" kern="1200">
            <a:solidFill>
              <a:schemeClr val="bg1"/>
            </a:solidFill>
            <a:latin typeface="+mn-lt"/>
          </a:endParaRPr>
        </a:p>
      </dsp:txBody>
      <dsp:txXfrm>
        <a:off x="2917032" y="353034"/>
        <a:ext cx="2648812" cy="2223858"/>
      </dsp:txXfrm>
    </dsp:sp>
    <dsp:sp modelId="{316A0B7B-EA65-49B3-AA81-BBD24D42DE27}">
      <dsp:nvSpPr>
        <dsp:cNvPr id="0" name=""/>
        <dsp:cNvSpPr/>
      </dsp:nvSpPr>
      <dsp:spPr>
        <a:xfrm>
          <a:off x="5830726" y="353034"/>
          <a:ext cx="2648812" cy="2223858"/>
        </a:xfrm>
        <a:prstGeom prst="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108000" tIns="68580" rIns="68400" bIns="68580" numCol="1" spcCol="1270" anchor="t" anchorCtr="0">
          <a:noAutofit/>
        </a:bodyPr>
        <a:lstStyle/>
        <a:p>
          <a:pPr marL="0" lvl="0" indent="0" algn="l" defTabSz="800100">
            <a:lnSpc>
              <a:spcPct val="150000"/>
            </a:lnSpc>
            <a:spcBef>
              <a:spcPct val="0"/>
            </a:spcBef>
            <a:spcAft>
              <a:spcPts val="0"/>
            </a:spcAft>
            <a:buNone/>
          </a:pPr>
          <a:r>
            <a:rPr lang="en-AU" sz="1800" b="1" i="0" kern="1200">
              <a:solidFill>
                <a:schemeClr val="bg1"/>
              </a:solidFill>
              <a:effectLst/>
              <a:latin typeface="+mj-lt"/>
            </a:rPr>
            <a:t>TE4-DIG-01</a:t>
          </a:r>
        </a:p>
        <a:p>
          <a:pPr marL="0" lvl="0" indent="0" algn="l" defTabSz="800100">
            <a:lnSpc>
              <a:spcPct val="150000"/>
            </a:lnSpc>
            <a:spcBef>
              <a:spcPct val="0"/>
            </a:spcBef>
            <a:spcAft>
              <a:spcPts val="0"/>
            </a:spcAft>
            <a:buNone/>
          </a:pPr>
          <a:r>
            <a:rPr lang="en-AU" sz="1800" b="0" i="0" kern="1200">
              <a:solidFill>
                <a:schemeClr val="bg1"/>
              </a:solidFill>
              <a:effectLst/>
              <a:latin typeface="+mn-lt"/>
            </a:rPr>
            <a:t>demonstrates technological literacy to safely interact in digital environments</a:t>
          </a:r>
          <a:endParaRPr lang="en-AU" sz="1800" kern="1200">
            <a:solidFill>
              <a:schemeClr val="bg1"/>
            </a:solidFill>
            <a:latin typeface="+mn-lt"/>
          </a:endParaRPr>
        </a:p>
      </dsp:txBody>
      <dsp:txXfrm>
        <a:off x="5830726" y="353034"/>
        <a:ext cx="2648812" cy="2223858"/>
      </dsp:txXfrm>
    </dsp:sp>
    <dsp:sp modelId="{A03F06EF-972E-4CC6-ADA4-9D84E2452899}">
      <dsp:nvSpPr>
        <dsp:cNvPr id="0" name=""/>
        <dsp:cNvSpPr/>
      </dsp:nvSpPr>
      <dsp:spPr>
        <a:xfrm>
          <a:off x="8744419" y="353034"/>
          <a:ext cx="2648812" cy="2223858"/>
        </a:xfrm>
        <a:prstGeom prst="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108000" tIns="68580" rIns="68580" bIns="68580" numCol="1" spcCol="1270" anchor="t" anchorCtr="0">
          <a:noAutofit/>
        </a:bodyPr>
        <a:lstStyle/>
        <a:p>
          <a:pPr marL="0" lvl="0" indent="0" algn="l" defTabSz="800100">
            <a:lnSpc>
              <a:spcPct val="150000"/>
            </a:lnSpc>
            <a:spcBef>
              <a:spcPct val="0"/>
            </a:spcBef>
            <a:spcAft>
              <a:spcPts val="0"/>
            </a:spcAft>
            <a:buNone/>
          </a:pPr>
          <a:r>
            <a:rPr lang="en-AU" sz="1800" b="1" i="0" kern="1200">
              <a:solidFill>
                <a:schemeClr val="bg1"/>
              </a:solidFill>
              <a:effectLst/>
              <a:latin typeface="+mj-lt"/>
            </a:rPr>
            <a:t>TE4-PDP-01</a:t>
          </a:r>
        </a:p>
        <a:p>
          <a:pPr marL="0" lvl="0" indent="0" algn="l" defTabSz="800100">
            <a:lnSpc>
              <a:spcPct val="150000"/>
            </a:lnSpc>
            <a:spcBef>
              <a:spcPct val="0"/>
            </a:spcBef>
            <a:spcAft>
              <a:spcPts val="0"/>
            </a:spcAft>
            <a:buNone/>
          </a:pPr>
          <a:r>
            <a:rPr lang="en-AU" sz="1800" b="0" i="0" kern="1200">
              <a:solidFill>
                <a:schemeClr val="bg1"/>
              </a:solidFill>
              <a:effectLst/>
              <a:latin typeface="+mn-lt"/>
            </a:rPr>
            <a:t>describes the practices and processes of designers and producers</a:t>
          </a:r>
          <a:endParaRPr lang="en-AU" sz="1800" kern="1200">
            <a:solidFill>
              <a:schemeClr val="bg1"/>
            </a:solidFill>
            <a:latin typeface="+mn-lt"/>
          </a:endParaRPr>
        </a:p>
      </dsp:txBody>
      <dsp:txXfrm>
        <a:off x="8744419" y="353034"/>
        <a:ext cx="2648812" cy="2223858"/>
      </dsp:txXfrm>
    </dsp:sp>
    <dsp:sp modelId="{7073C963-F83E-4D6C-B138-B4632F16908E}">
      <dsp:nvSpPr>
        <dsp:cNvPr id="0" name=""/>
        <dsp:cNvSpPr/>
      </dsp:nvSpPr>
      <dsp:spPr>
        <a:xfrm>
          <a:off x="3338" y="2841774"/>
          <a:ext cx="2648812" cy="2223858"/>
        </a:xfrm>
        <a:prstGeom prst="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108000" tIns="68580" rIns="68580" bIns="68580" numCol="1" spcCol="1270" anchor="t" anchorCtr="0">
          <a:noAutofit/>
        </a:bodyPr>
        <a:lstStyle/>
        <a:p>
          <a:pPr marL="0" lvl="0" indent="0" algn="l" defTabSz="800100">
            <a:lnSpc>
              <a:spcPct val="150000"/>
            </a:lnSpc>
            <a:spcBef>
              <a:spcPct val="0"/>
            </a:spcBef>
            <a:spcAft>
              <a:spcPts val="0"/>
            </a:spcAft>
            <a:buNone/>
          </a:pPr>
          <a:r>
            <a:rPr lang="en-AU" sz="1800" b="1" i="0" kern="1200">
              <a:solidFill>
                <a:schemeClr val="bg1"/>
              </a:solidFill>
              <a:effectLst/>
              <a:latin typeface="+mj-lt"/>
            </a:rPr>
            <a:t>TE4-DES-01</a:t>
          </a:r>
        </a:p>
        <a:p>
          <a:pPr marL="0" lvl="0" indent="0" algn="l" defTabSz="800100">
            <a:lnSpc>
              <a:spcPct val="150000"/>
            </a:lnSpc>
            <a:spcBef>
              <a:spcPct val="0"/>
            </a:spcBef>
            <a:spcAft>
              <a:spcPts val="0"/>
            </a:spcAft>
            <a:buNone/>
          </a:pPr>
          <a:r>
            <a:rPr lang="en-AU" sz="1800" b="0" i="0" kern="1200">
              <a:solidFill>
                <a:schemeClr val="bg1"/>
              </a:solidFill>
              <a:effectLst/>
              <a:latin typeface="+mn-lt"/>
            </a:rPr>
            <a:t>communicates and evaluates design ideas and solutions</a:t>
          </a:r>
          <a:endParaRPr lang="en-AU" sz="1800" kern="1200">
            <a:solidFill>
              <a:schemeClr val="bg1"/>
            </a:solidFill>
            <a:latin typeface="+mn-lt"/>
          </a:endParaRPr>
        </a:p>
      </dsp:txBody>
      <dsp:txXfrm>
        <a:off x="3338" y="2841774"/>
        <a:ext cx="2648812" cy="2223858"/>
      </dsp:txXfrm>
    </dsp:sp>
    <dsp:sp modelId="{C274AB4B-1596-427A-B000-BC1B4D7E958C}">
      <dsp:nvSpPr>
        <dsp:cNvPr id="0" name=""/>
        <dsp:cNvSpPr/>
      </dsp:nvSpPr>
      <dsp:spPr>
        <a:xfrm>
          <a:off x="2917032" y="2841774"/>
          <a:ext cx="2648812" cy="2223858"/>
        </a:xfrm>
        <a:prstGeom prst="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108000" tIns="68580" rIns="68580" bIns="68580" numCol="1" spcCol="1270" anchor="t" anchorCtr="0">
          <a:noAutofit/>
        </a:bodyPr>
        <a:lstStyle/>
        <a:p>
          <a:pPr marL="0" lvl="0" indent="0" algn="l" defTabSz="800100">
            <a:lnSpc>
              <a:spcPct val="150000"/>
            </a:lnSpc>
            <a:spcBef>
              <a:spcPct val="0"/>
            </a:spcBef>
            <a:spcAft>
              <a:spcPts val="0"/>
            </a:spcAft>
            <a:buNone/>
          </a:pPr>
          <a:r>
            <a:rPr lang="en-AU" sz="1800" b="1" i="0" kern="1200">
              <a:solidFill>
                <a:schemeClr val="bg1"/>
              </a:solidFill>
              <a:effectLst/>
              <a:latin typeface="+mj-lt"/>
            </a:rPr>
            <a:t>TE4-DIG-02</a:t>
          </a:r>
        </a:p>
        <a:p>
          <a:pPr marL="0" lvl="0" indent="0" algn="l" defTabSz="800100">
            <a:lnSpc>
              <a:spcPct val="150000"/>
            </a:lnSpc>
            <a:spcBef>
              <a:spcPct val="0"/>
            </a:spcBef>
            <a:spcAft>
              <a:spcPts val="0"/>
            </a:spcAft>
            <a:buNone/>
          </a:pPr>
          <a:r>
            <a:rPr lang="en-AU" sz="1800" b="0" i="0" kern="1200">
              <a:solidFill>
                <a:schemeClr val="bg1"/>
              </a:solidFill>
              <a:effectLst/>
              <a:latin typeface="+mn-lt"/>
            </a:rPr>
            <a:t>uses data and digital systems to code, design and produce projects</a:t>
          </a:r>
          <a:endParaRPr lang="en-AU" sz="1800" kern="1200">
            <a:solidFill>
              <a:schemeClr val="bg1"/>
            </a:solidFill>
            <a:latin typeface="+mn-lt"/>
          </a:endParaRPr>
        </a:p>
      </dsp:txBody>
      <dsp:txXfrm>
        <a:off x="2917032" y="2841774"/>
        <a:ext cx="2648812" cy="2223858"/>
      </dsp:txXfrm>
    </dsp:sp>
    <dsp:sp modelId="{F0468418-F4CB-4DE6-9B93-D48550A1294E}">
      <dsp:nvSpPr>
        <dsp:cNvPr id="0" name=""/>
        <dsp:cNvSpPr/>
      </dsp:nvSpPr>
      <dsp:spPr>
        <a:xfrm>
          <a:off x="5830726" y="2841774"/>
          <a:ext cx="2648812" cy="2223858"/>
        </a:xfrm>
        <a:prstGeom prst="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108000" tIns="68580" rIns="68580" bIns="68580" numCol="1" spcCol="1270" anchor="t" anchorCtr="0">
          <a:noAutofit/>
        </a:bodyPr>
        <a:lstStyle/>
        <a:p>
          <a:pPr marL="0" lvl="0" indent="0" algn="l" defTabSz="800100">
            <a:lnSpc>
              <a:spcPct val="150000"/>
            </a:lnSpc>
            <a:spcBef>
              <a:spcPct val="0"/>
            </a:spcBef>
            <a:spcAft>
              <a:spcPts val="0"/>
            </a:spcAft>
            <a:buNone/>
          </a:pPr>
          <a:r>
            <a:rPr lang="en-AU" sz="1800" b="1" i="0" kern="1200">
              <a:solidFill>
                <a:schemeClr val="bg1"/>
              </a:solidFill>
              <a:effectLst/>
              <a:latin typeface="+mj-lt"/>
            </a:rPr>
            <a:t>TE4-MSC-01</a:t>
          </a:r>
        </a:p>
        <a:p>
          <a:pPr marL="0" lvl="0" indent="0" algn="l" defTabSz="800100">
            <a:lnSpc>
              <a:spcPct val="150000"/>
            </a:lnSpc>
            <a:spcBef>
              <a:spcPct val="0"/>
            </a:spcBef>
            <a:spcAft>
              <a:spcPts val="0"/>
            </a:spcAft>
            <a:buNone/>
          </a:pPr>
          <a:r>
            <a:rPr lang="en-AU" sz="1800" b="0" i="0" kern="1200">
              <a:solidFill>
                <a:schemeClr val="bg1"/>
              </a:solidFill>
              <a:effectLst/>
              <a:latin typeface="+mn-lt"/>
            </a:rPr>
            <a:t>explains how materials, systems and components contribute to solutions</a:t>
          </a:r>
          <a:endParaRPr lang="en-AU" sz="1800" kern="1200">
            <a:solidFill>
              <a:schemeClr val="bg1"/>
            </a:solidFill>
            <a:latin typeface="+mn-lt"/>
          </a:endParaRPr>
        </a:p>
      </dsp:txBody>
      <dsp:txXfrm>
        <a:off x="5830726" y="2841774"/>
        <a:ext cx="2648812" cy="2223858"/>
      </dsp:txXfrm>
    </dsp:sp>
    <dsp:sp modelId="{E2CEB853-A133-4459-BBA3-D2AF27016C26}">
      <dsp:nvSpPr>
        <dsp:cNvPr id="0" name=""/>
        <dsp:cNvSpPr/>
      </dsp:nvSpPr>
      <dsp:spPr>
        <a:xfrm>
          <a:off x="8744419" y="2841774"/>
          <a:ext cx="2648812" cy="2223858"/>
        </a:xfrm>
        <a:prstGeom prst="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108000" tIns="68580" rIns="68580" bIns="68580" numCol="1" spcCol="1270" anchor="t" anchorCtr="0">
          <a:noAutofit/>
        </a:bodyPr>
        <a:lstStyle/>
        <a:p>
          <a:pPr marL="0" lvl="0" indent="0" algn="l" defTabSz="800100">
            <a:lnSpc>
              <a:spcPct val="150000"/>
            </a:lnSpc>
            <a:spcBef>
              <a:spcPct val="0"/>
            </a:spcBef>
            <a:spcAft>
              <a:spcPts val="0"/>
            </a:spcAft>
            <a:buNone/>
          </a:pPr>
          <a:r>
            <a:rPr lang="en-AU" sz="1800" b="1" i="0" kern="1200">
              <a:solidFill>
                <a:schemeClr val="bg1"/>
              </a:solidFill>
              <a:effectLst/>
              <a:latin typeface="+mj-lt"/>
            </a:rPr>
            <a:t>TE4-SAF-01</a:t>
          </a:r>
        </a:p>
        <a:p>
          <a:pPr marL="0" lvl="0" indent="0" algn="l" defTabSz="800100">
            <a:lnSpc>
              <a:spcPct val="150000"/>
            </a:lnSpc>
            <a:spcBef>
              <a:spcPct val="0"/>
            </a:spcBef>
            <a:spcAft>
              <a:spcPts val="0"/>
            </a:spcAft>
            <a:buNone/>
          </a:pPr>
          <a:r>
            <a:rPr lang="en-AU" sz="1800" b="0" i="0" kern="1200">
              <a:solidFill>
                <a:schemeClr val="bg1"/>
              </a:solidFill>
              <a:effectLst/>
              <a:latin typeface="+mn-lt"/>
            </a:rPr>
            <a:t>selects and safely uses tools, materials, technologies and processes</a:t>
          </a:r>
          <a:endParaRPr lang="en-AU" sz="1800" kern="1200">
            <a:solidFill>
              <a:schemeClr val="bg1"/>
            </a:solidFill>
            <a:latin typeface="+mn-lt"/>
          </a:endParaRPr>
        </a:p>
      </dsp:txBody>
      <dsp:txXfrm>
        <a:off x="8744419" y="2841774"/>
        <a:ext cx="2648812" cy="2223858"/>
      </dsp:txXfrm>
    </dsp:sp>
  </dsp:spTree>
</dsp:drawing>
</file>

<file path=ppt/diagrams/layout1.xml><?xml version="1.0" encoding="utf-8"?>
<dgm:layoutDef xmlns:dgm="http://schemas.openxmlformats.org/drawingml/2006/diagram" xmlns:a="http://schemas.openxmlformats.org/drawingml/2006/main" uniqueId="urn:microsoft.com/office/officeart/2005/8/layout/default">
  <dgm:title val=""/>
  <dgm:desc val=""/>
  <dgm:catLst>
    <dgm:cat type="list" pri="400"/>
  </dgm:catLst>
  <dgm:sampData>
    <dgm:dataModel>
      <dgm:ptLst>
        <dgm:pt modelId="0" type="doc"/>
        <dgm:pt modelId="1">
          <dgm:prSet phldr="1"/>
        </dgm:pt>
        <dgm:pt modelId="2">
          <dgm:prSet phldr="1"/>
        </dgm:pt>
        <dgm:pt modelId="3">
          <dgm:prSet phldr="1"/>
        </dgm:pt>
        <dgm:pt modelId="4">
          <dgm:prSet phldr="1"/>
        </dgm:pt>
        <dgm:pt modelId="5">
          <dgm:prSet phldr="1"/>
        </dgm:pt>
      </dgm:ptLst>
      <dgm:cxnLst>
        <dgm:cxn modelId="6" srcId="0" destId="1" srcOrd="0" destOrd="0"/>
        <dgm:cxn modelId="7" srcId="0" destId="2" srcOrd="1" destOrd="0"/>
        <dgm:cxn modelId="8" srcId="0" destId="3" srcOrd="2" destOrd="0"/>
        <dgm:cxn modelId="9" srcId="0" destId="4" srcOrd="3" destOrd="0"/>
        <dgm:cxn modelId="10" srcId="0" destId="5" srcOrd="4"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 modelId="5"/>
        <dgm:pt modelId="6"/>
      </dgm:ptLst>
      <dgm:cxnLst>
        <dgm:cxn modelId="7" srcId="0" destId="1" srcOrd="0" destOrd="0"/>
        <dgm:cxn modelId="8" srcId="0" destId="2" srcOrd="1" destOrd="0"/>
        <dgm:cxn modelId="9" srcId="0" destId="3" srcOrd="2" destOrd="0"/>
        <dgm:cxn modelId="10" srcId="0" destId="4" srcOrd="3" destOrd="0"/>
        <dgm:cxn modelId="11" srcId="0" destId="5" srcOrd="4" destOrd="0"/>
        <dgm:cxn modelId="12" srcId="0" destId="6" srcOrd="5" destOrd="0"/>
      </dgm:cxnLst>
      <dgm:bg/>
      <dgm:whole/>
    </dgm:dataModel>
  </dgm:clrData>
  <dgm:layoutNode name="diagram">
    <dgm:varLst>
      <dgm:dir/>
      <dgm:resizeHandles val="exact"/>
    </dgm:varLst>
    <dgm:choose name="Name0">
      <dgm:if name="Name1" func="var" arg="dir" op="equ" val="norm">
        <dgm:alg type="snake">
          <dgm:param type="grDir" val="tL"/>
          <dgm:param type="flowDir" val="row"/>
          <dgm:param type="contDir" val="sameDir"/>
          <dgm:param type="off" val="ctr"/>
        </dgm:alg>
      </dgm:if>
      <dgm:else name="Name2">
        <dgm:alg type="snake">
          <dgm:param type="grDir" val="tR"/>
          <dgm:param type="flowDir" val="row"/>
          <dgm:param type="contDir" val="sameDir"/>
          <dgm:param type="off" val="ctr"/>
        </dgm:alg>
      </dgm:else>
    </dgm:choose>
    <dgm:shape xmlns:r="http://schemas.openxmlformats.org/officeDocument/2006/relationships" r:blip="">
      <dgm:adjLst/>
    </dgm:shape>
    <dgm:presOf/>
    <dgm:constrLst>
      <dgm:constr type="w" for="ch" forName="node" refType="w"/>
      <dgm:constr type="h" for="ch" forName="node" refType="w" refFor="ch" refForName="node" fact="0.6"/>
      <dgm:constr type="w" for="ch" forName="sibTrans" refType="w" refFor="ch" refForName="node" fact="0.1"/>
      <dgm:constr type="sp" refType="w" refFor="ch" refForName="sibTrans"/>
      <dgm:constr type="primFontSz" for="ch" forName="node" op="equ" val="65"/>
    </dgm:constrLst>
    <dgm:ruleLst/>
    <dgm:forEach name="Name3" axis="ch" ptType="node">
      <dgm:layoutNode name="node">
        <dgm:varLst>
          <dgm:bulletEnabled val="1"/>
        </dgm:varLst>
        <dgm:alg type="tx"/>
        <dgm:shape xmlns:r="http://schemas.openxmlformats.org/officeDocument/2006/relationships" type="rect" r:blip="">
          <dgm:adjLst/>
        </dgm:shape>
        <dgm:presOf axis="desOrSelf" ptType="node"/>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forEach name="Name4" axis="followSib" ptType="sibTrans" cnt="1">
        <dgm:layoutNode name="sibTrans">
          <dgm:alg type="sp"/>
          <dgm:shape xmlns:r="http://schemas.openxmlformats.org/officeDocument/2006/relationships" r:blip="">
            <dgm:adjLst/>
          </dgm:shape>
          <dgm:presOf/>
          <dgm:constrLst/>
          <dgm:ruleLst/>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a:extLst>
              <a:ext uri="{FF2B5EF4-FFF2-40B4-BE49-F238E27FC236}">
                <a16:creationId xmlns:a16="http://schemas.microsoft.com/office/drawing/2014/main" id="{243F5A19-4E20-4EDB-9EC8-DF02AC748E78}"/>
              </a:ext>
            </a:extLst>
          </p:cNvPr>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AU">
              <a:latin typeface="Public Sans" pitchFamily="2" charset="0"/>
            </a:endParaRPr>
          </a:p>
        </p:txBody>
      </p:sp>
      <p:sp>
        <p:nvSpPr>
          <p:cNvPr id="3" name="Date Placeholder 2">
            <a:extLst>
              <a:ext uri="{FF2B5EF4-FFF2-40B4-BE49-F238E27FC236}">
                <a16:creationId xmlns:a16="http://schemas.microsoft.com/office/drawing/2014/main" id="{6F2B4FC2-E151-470D-9291-01D2A5A6D34B}"/>
              </a:ext>
            </a:extLst>
          </p:cNvPr>
          <p:cNvSpPr>
            <a:spLocks noGrp="1"/>
          </p:cNvSpPr>
          <p:nvPr>
            <p:ph type="dt" sz="quarter" idx="1"/>
          </p:nvPr>
        </p:nvSpPr>
        <p:spPr>
          <a:xfrm>
            <a:off x="3884613" y="0"/>
            <a:ext cx="2971800" cy="458788"/>
          </a:xfrm>
          <a:prstGeom prst="rect">
            <a:avLst/>
          </a:prstGeom>
        </p:spPr>
        <p:txBody>
          <a:bodyPr vert="horz" lIns="91440" tIns="45720" rIns="91440" bIns="45720" rtlCol="0"/>
          <a:lstStyle>
            <a:lvl1pPr algn="r">
              <a:defRPr sz="1200"/>
            </a:lvl1pPr>
          </a:lstStyle>
          <a:p>
            <a:fld id="{B0BF4B7B-ADA4-42BE-A113-1D67CA67812F}" type="datetimeFigureOut">
              <a:rPr lang="en-AU" smtClean="0">
                <a:latin typeface="Public Sans" pitchFamily="2" charset="0"/>
              </a:rPr>
              <a:t>1/03/2024</a:t>
            </a:fld>
            <a:endParaRPr lang="en-AU">
              <a:latin typeface="Public Sans" pitchFamily="2" charset="0"/>
            </a:endParaRPr>
          </a:p>
        </p:txBody>
      </p:sp>
      <p:sp>
        <p:nvSpPr>
          <p:cNvPr id="4" name="Footer Placeholder 3">
            <a:extLst>
              <a:ext uri="{FF2B5EF4-FFF2-40B4-BE49-F238E27FC236}">
                <a16:creationId xmlns:a16="http://schemas.microsoft.com/office/drawing/2014/main" id="{2F07DE46-ED0B-49F3-8199-C129451A46B7}"/>
              </a:ext>
            </a:extLst>
          </p:cNvPr>
          <p:cNvSpPr>
            <a:spLocks noGrp="1"/>
          </p:cNvSpPr>
          <p:nvPr>
            <p:ph type="ftr" sz="quarter" idx="2"/>
          </p:nvPr>
        </p:nvSpPr>
        <p:spPr>
          <a:xfrm>
            <a:off x="0" y="8685213"/>
            <a:ext cx="2971800" cy="458787"/>
          </a:xfrm>
          <a:prstGeom prst="rect">
            <a:avLst/>
          </a:prstGeom>
        </p:spPr>
        <p:txBody>
          <a:bodyPr vert="horz" lIns="91440" tIns="45720" rIns="91440" bIns="45720" rtlCol="0" anchor="b"/>
          <a:lstStyle>
            <a:lvl1pPr algn="l">
              <a:defRPr sz="1200"/>
            </a:lvl1pPr>
          </a:lstStyle>
          <a:p>
            <a:endParaRPr lang="en-AU">
              <a:latin typeface="Public Sans" pitchFamily="2" charset="0"/>
            </a:endParaRPr>
          </a:p>
        </p:txBody>
      </p:sp>
      <p:sp>
        <p:nvSpPr>
          <p:cNvPr id="5" name="Slide Number Placeholder 4">
            <a:extLst>
              <a:ext uri="{FF2B5EF4-FFF2-40B4-BE49-F238E27FC236}">
                <a16:creationId xmlns:a16="http://schemas.microsoft.com/office/drawing/2014/main" id="{56DA6684-5527-4DB9-88B5-C4F66FB5F787}"/>
              </a:ext>
            </a:extLst>
          </p:cNvPr>
          <p:cNvSpPr>
            <a:spLocks noGrp="1"/>
          </p:cNvSpPr>
          <p:nvPr>
            <p:ph type="sldNum" sz="quarter" idx="3"/>
          </p:nvPr>
        </p:nvSpPr>
        <p:spPr>
          <a:xfrm>
            <a:off x="3884613" y="8685213"/>
            <a:ext cx="2971800" cy="458787"/>
          </a:xfrm>
          <a:prstGeom prst="rect">
            <a:avLst/>
          </a:prstGeom>
        </p:spPr>
        <p:txBody>
          <a:bodyPr vert="horz" lIns="91440" tIns="45720" rIns="91440" bIns="45720" rtlCol="0" anchor="b"/>
          <a:lstStyle>
            <a:lvl1pPr algn="r">
              <a:defRPr sz="1200"/>
            </a:lvl1pPr>
          </a:lstStyle>
          <a:p>
            <a:fld id="{8AAF8501-5769-46EC-B8B9-363B75FA9999}" type="slidenum">
              <a:rPr lang="en-AU" smtClean="0">
                <a:latin typeface="Public Sans" pitchFamily="2" charset="0"/>
              </a:rPr>
              <a:t>‹#›</a:t>
            </a:fld>
            <a:endParaRPr lang="en-AU">
              <a:latin typeface="Public Sans" pitchFamily="2" charset="0"/>
            </a:endParaRPr>
          </a:p>
        </p:txBody>
      </p:sp>
    </p:spTree>
    <p:extLst>
      <p:ext uri="{BB962C8B-B14F-4D97-AF65-F5344CB8AC3E}">
        <p14:creationId xmlns:p14="http://schemas.microsoft.com/office/powerpoint/2010/main" val="4144793809"/>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atin typeface="Public Sans" pitchFamily="2" charset="0"/>
              </a:defRPr>
            </a:lvl1pPr>
          </a:lstStyle>
          <a:p>
            <a:endParaRPr lang="en-AU"/>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atin typeface="Public Sans" pitchFamily="2" charset="0"/>
              </a:defRPr>
            </a:lvl1pPr>
          </a:lstStyle>
          <a:p>
            <a:fld id="{EC6F825C-382E-4C1A-82AB-BCE4AFD21ABE}" type="datetimeFigureOut">
              <a:rPr lang="en-AU" smtClean="0"/>
              <a:pPr/>
              <a:t>1/03/2024</a:t>
            </a:fld>
            <a:endParaRPr lang="en-AU"/>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AU"/>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AU"/>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atin typeface="Public Sans" pitchFamily="2" charset="0"/>
              </a:defRPr>
            </a:lvl1pPr>
          </a:lstStyle>
          <a:p>
            <a:endParaRPr lang="en-AU"/>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atin typeface="Public Sans" pitchFamily="2" charset="0"/>
              </a:defRPr>
            </a:lvl1pPr>
          </a:lstStyle>
          <a:p>
            <a:fld id="{B07158C4-A119-4B78-9DE8-A50001BC31DC}" type="slidenum">
              <a:rPr lang="en-AU" smtClean="0"/>
              <a:pPr/>
              <a:t>‹#›</a:t>
            </a:fld>
            <a:endParaRPr lang="en-AU"/>
          </a:p>
        </p:txBody>
      </p:sp>
    </p:spTree>
    <p:extLst>
      <p:ext uri="{BB962C8B-B14F-4D97-AF65-F5344CB8AC3E}">
        <p14:creationId xmlns:p14="http://schemas.microsoft.com/office/powerpoint/2010/main" val="3301092027"/>
      </p:ext>
    </p:extLst>
  </p:cSld>
  <p:clrMap bg1="lt1" tx1="dk1" bg2="lt2" tx2="dk2" accent1="accent1" accent2="accent2" accent3="accent3" accent4="accent4" accent5="accent5" accent6="accent6" hlink="hlink" folHlink="folHlink"/>
  <p:notesStyle>
    <a:lvl1pPr marL="0" algn="l" defTabSz="1219170" rtl="0" eaLnBrk="1" latinLnBrk="0" hangingPunct="1">
      <a:defRPr sz="1600" kern="1200">
        <a:solidFill>
          <a:schemeClr val="tx1"/>
        </a:solidFill>
        <a:latin typeface="Public Sans" pitchFamily="2" charset="0"/>
        <a:ea typeface="+mn-ea"/>
        <a:cs typeface="+mn-cs"/>
      </a:defRPr>
    </a:lvl1pPr>
    <a:lvl2pPr marL="609585" algn="l" defTabSz="1219170" rtl="0" eaLnBrk="1" latinLnBrk="0" hangingPunct="1">
      <a:defRPr sz="1600" kern="1200">
        <a:solidFill>
          <a:schemeClr val="tx1"/>
        </a:solidFill>
        <a:latin typeface="Public Sans" pitchFamily="2" charset="0"/>
        <a:ea typeface="+mn-ea"/>
        <a:cs typeface="+mn-cs"/>
      </a:defRPr>
    </a:lvl2pPr>
    <a:lvl3pPr marL="1219170" algn="l" defTabSz="1219170" rtl="0" eaLnBrk="1" latinLnBrk="0" hangingPunct="1">
      <a:defRPr sz="1600" kern="1200">
        <a:solidFill>
          <a:schemeClr val="tx1"/>
        </a:solidFill>
        <a:latin typeface="Public Sans" pitchFamily="2" charset="0"/>
        <a:ea typeface="+mn-ea"/>
        <a:cs typeface="+mn-cs"/>
      </a:defRPr>
    </a:lvl3pPr>
    <a:lvl4pPr marL="1828754" algn="l" defTabSz="1219170" rtl="0" eaLnBrk="1" latinLnBrk="0" hangingPunct="1">
      <a:defRPr sz="1600" kern="1200">
        <a:solidFill>
          <a:schemeClr val="tx1"/>
        </a:solidFill>
        <a:latin typeface="Public Sans" pitchFamily="2" charset="0"/>
        <a:ea typeface="+mn-ea"/>
        <a:cs typeface="+mn-cs"/>
      </a:defRPr>
    </a:lvl4pPr>
    <a:lvl5pPr marL="2438339" algn="l" defTabSz="1219170" rtl="0" eaLnBrk="1" latinLnBrk="0" hangingPunct="1">
      <a:defRPr sz="1600" kern="1200">
        <a:solidFill>
          <a:schemeClr val="tx1"/>
        </a:solidFill>
        <a:latin typeface="Public Sans" pitchFamily="2" charset="0"/>
        <a:ea typeface="+mn-ea"/>
        <a:cs typeface="+mn-cs"/>
      </a:defRPr>
    </a:lvl5pPr>
    <a:lvl6pPr marL="3047924" algn="l" defTabSz="1219170" rtl="0" eaLnBrk="1" latinLnBrk="0" hangingPunct="1">
      <a:defRPr sz="1600" kern="1200">
        <a:solidFill>
          <a:schemeClr val="tx1"/>
        </a:solidFill>
        <a:latin typeface="+mn-lt"/>
        <a:ea typeface="+mn-ea"/>
        <a:cs typeface="+mn-cs"/>
      </a:defRPr>
    </a:lvl6pPr>
    <a:lvl7pPr marL="3657509" algn="l" defTabSz="1219170" rtl="0" eaLnBrk="1" latinLnBrk="0" hangingPunct="1">
      <a:defRPr sz="1600" kern="1200">
        <a:solidFill>
          <a:schemeClr val="tx1"/>
        </a:solidFill>
        <a:latin typeface="+mn-lt"/>
        <a:ea typeface="+mn-ea"/>
        <a:cs typeface="+mn-cs"/>
      </a:defRPr>
    </a:lvl7pPr>
    <a:lvl8pPr marL="4267093" algn="l" defTabSz="1219170" rtl="0" eaLnBrk="1" latinLnBrk="0" hangingPunct="1">
      <a:defRPr sz="1600" kern="1200">
        <a:solidFill>
          <a:schemeClr val="tx1"/>
        </a:solidFill>
        <a:latin typeface="+mn-lt"/>
        <a:ea typeface="+mn-ea"/>
        <a:cs typeface="+mn-cs"/>
      </a:defRPr>
    </a:lvl8pPr>
    <a:lvl9pPr marL="4876678" algn="l" defTabSz="1219170" rtl="0" eaLnBrk="1" latinLnBrk="0" hangingPunct="1">
      <a:defRPr sz="16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AU" sz="1800">
                <a:effectLst/>
                <a:latin typeface="Calibri" panose="020F0502020204030204" pitchFamily="34" charset="0"/>
                <a:ea typeface="DengXian" panose="02010600030101010101" pitchFamily="2" charset="-122"/>
                <a:cs typeface="Cordia New" panose="020B0304020202020204" pitchFamily="34" charset="-34"/>
              </a:rPr>
              <a:t>Technology 7–8 is a 200 hour mandatory stage 4 course, to be taught across years 7 and 8. The arrangement of the Technology 7–8 Syllabus identifies the crucial role of hands-on experiences throughout design and production processes. </a:t>
            </a:r>
            <a:endParaRPr lang="en-AU"/>
          </a:p>
        </p:txBody>
      </p:sp>
      <p:sp>
        <p:nvSpPr>
          <p:cNvPr id="4" name="Slide Number Placeholder 3"/>
          <p:cNvSpPr>
            <a:spLocks noGrp="1"/>
          </p:cNvSpPr>
          <p:nvPr>
            <p:ph type="sldNum" sz="quarter" idx="5"/>
          </p:nvPr>
        </p:nvSpPr>
        <p:spPr/>
        <p:txBody>
          <a:bodyPr/>
          <a:lstStyle/>
          <a:p>
            <a:fld id="{B07158C4-A119-4B78-9DE8-A50001BC31DC}" type="slidenum">
              <a:rPr lang="en-AU" smtClean="0"/>
              <a:pPr/>
              <a:t>4</a:t>
            </a:fld>
            <a:endParaRPr lang="en-AU"/>
          </a:p>
        </p:txBody>
      </p:sp>
    </p:spTree>
    <p:extLst>
      <p:ext uri="{BB962C8B-B14F-4D97-AF65-F5344CB8AC3E}">
        <p14:creationId xmlns:p14="http://schemas.microsoft.com/office/powerpoint/2010/main" val="3118154309"/>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1219170" rtl="0" eaLnBrk="1" fontAlgn="auto" latinLnBrk="0" hangingPunct="1">
              <a:lnSpc>
                <a:spcPct val="100000"/>
              </a:lnSpc>
              <a:spcBef>
                <a:spcPts val="0"/>
              </a:spcBef>
              <a:spcAft>
                <a:spcPts val="0"/>
              </a:spcAft>
              <a:buClrTx/>
              <a:buSzTx/>
              <a:buFont typeface="Arial" panose="020B0604020202020204" pitchFamily="34" charset="0"/>
              <a:buNone/>
              <a:tabLst/>
              <a:defRPr/>
            </a:pPr>
            <a:r>
              <a:rPr lang="en-AU" sz="1800"/>
              <a:t>Focus areas (listed in the middle grey box) are designed to be delivered flexibly through project work. (the large blue outer ring). Whilst students are undertaking project work, they learn and develop skills through practical experiences and following the design and production process (internal figure 8, red and blue boxes).</a:t>
            </a:r>
          </a:p>
          <a:p>
            <a:pPr marL="0" marR="0" lvl="0" indent="0" algn="l" defTabSz="1219170" rtl="0" eaLnBrk="1" fontAlgn="auto" latinLnBrk="0" hangingPunct="1">
              <a:lnSpc>
                <a:spcPct val="100000"/>
              </a:lnSpc>
              <a:spcBef>
                <a:spcPts val="0"/>
              </a:spcBef>
              <a:spcAft>
                <a:spcPts val="0"/>
              </a:spcAft>
              <a:buClrTx/>
              <a:buSzTx/>
              <a:buFont typeface="Arial" panose="020B0604020202020204" pitchFamily="34" charset="0"/>
              <a:buNone/>
              <a:tabLst/>
              <a:defRPr/>
            </a:pPr>
            <a:endParaRPr lang="en-AU" sz="1800"/>
          </a:p>
          <a:p>
            <a:pPr marL="0" marR="0" lvl="0" indent="0" algn="l" defTabSz="1219170" rtl="0" eaLnBrk="1" fontAlgn="auto" latinLnBrk="0" hangingPunct="1">
              <a:lnSpc>
                <a:spcPct val="100000"/>
              </a:lnSpc>
              <a:spcBef>
                <a:spcPts val="0"/>
              </a:spcBef>
              <a:spcAft>
                <a:spcPts val="0"/>
              </a:spcAft>
              <a:buClrTx/>
              <a:buSzTx/>
              <a:buFont typeface="Arial" panose="020B0604020202020204" pitchFamily="34" charset="0"/>
              <a:buNone/>
              <a:tabLst/>
              <a:defRPr/>
            </a:pPr>
            <a:r>
              <a:rPr lang="en-AU" sz="1800">
                <a:effectLst/>
                <a:latin typeface="Calibri" panose="020F0502020204030204" pitchFamily="34" charset="0"/>
                <a:ea typeface="DengXian" panose="02010600030101010101" pitchFamily="2" charset="-122"/>
                <a:cs typeface="Cordia New" panose="020B0304020202020204" pitchFamily="34" charset="-34"/>
              </a:rPr>
              <a:t>There are no designated hours for a particular focus area. This allows for flexible delivery of content through projects, providing schools the ability to best plan for their own students, skills, resources and local contexts. </a:t>
            </a:r>
          </a:p>
          <a:p>
            <a:pPr marL="0" marR="0" lvl="0" indent="0" algn="l" defTabSz="1219170" rtl="0" eaLnBrk="1" fontAlgn="auto" latinLnBrk="0" hangingPunct="1">
              <a:lnSpc>
                <a:spcPct val="100000"/>
              </a:lnSpc>
              <a:spcBef>
                <a:spcPts val="0"/>
              </a:spcBef>
              <a:spcAft>
                <a:spcPts val="0"/>
              </a:spcAft>
              <a:buClrTx/>
              <a:buSzTx/>
              <a:buFont typeface="Arial" panose="020B0604020202020204" pitchFamily="34" charset="0"/>
              <a:buNone/>
              <a:tabLst/>
              <a:defRPr/>
            </a:pPr>
            <a:endParaRPr lang="en-AU" sz="1800"/>
          </a:p>
          <a:p>
            <a:r>
              <a:rPr lang="en-AU" sz="1800">
                <a:effectLst/>
                <a:latin typeface="Calibri" panose="020F0502020204030204" pitchFamily="34" charset="0"/>
                <a:ea typeface="DengXian" panose="02010600030101010101" pitchFamily="2" charset="-122"/>
                <a:cs typeface="Cordia New" panose="020B0304020202020204" pitchFamily="34" charset="-34"/>
              </a:rPr>
              <a:t>Content is organised into 4 focus areas: </a:t>
            </a:r>
          </a:p>
          <a:p>
            <a:pPr marL="285750" indent="-285750">
              <a:buFont typeface="Arial" panose="020B0604020202020204" pitchFamily="34" charset="0"/>
              <a:buChar char="•"/>
            </a:pPr>
            <a:r>
              <a:rPr lang="en-AU" sz="1800">
                <a:effectLst/>
                <a:latin typeface="Calibri" panose="020F0502020204030204" pitchFamily="34" charset="0"/>
                <a:ea typeface="DengXian" panose="02010600030101010101" pitchFamily="2" charset="-122"/>
                <a:cs typeface="Cordia New" panose="020B0304020202020204" pitchFamily="34" charset="-34"/>
              </a:rPr>
              <a:t>Digital and communications technologies, </a:t>
            </a:r>
          </a:p>
          <a:p>
            <a:pPr marL="285750" indent="-285750">
              <a:buFont typeface="Arial" panose="020B0604020202020204" pitchFamily="34" charset="0"/>
              <a:buChar char="•"/>
            </a:pPr>
            <a:r>
              <a:rPr lang="en-AU" sz="1800">
                <a:effectLst/>
                <a:latin typeface="Calibri" panose="020F0502020204030204" pitchFamily="34" charset="0"/>
                <a:ea typeface="DengXian" panose="02010600030101010101" pitchFamily="2" charset="-122"/>
                <a:cs typeface="Cordia New" panose="020B0304020202020204" pitchFamily="34" charset="-34"/>
              </a:rPr>
              <a:t>engineering technologies and systems, </a:t>
            </a:r>
          </a:p>
          <a:p>
            <a:pPr marL="285750" indent="-285750">
              <a:buFont typeface="Arial" panose="020B0604020202020204" pitchFamily="34" charset="0"/>
              <a:buChar char="•"/>
            </a:pPr>
            <a:r>
              <a:rPr lang="en-AU" sz="1800">
                <a:effectLst/>
                <a:latin typeface="Calibri" panose="020F0502020204030204" pitchFamily="34" charset="0"/>
                <a:ea typeface="DengXian" panose="02010600030101010101" pitchFamily="2" charset="-122"/>
                <a:cs typeface="Cordia New" panose="020B0304020202020204" pitchFamily="34" charset="-34"/>
              </a:rPr>
              <a:t>food and agricultural practices and materials and </a:t>
            </a:r>
          </a:p>
          <a:p>
            <a:pPr marL="285750" indent="-285750">
              <a:buFont typeface="Arial" panose="020B0604020202020204" pitchFamily="34" charset="0"/>
              <a:buChar char="•"/>
            </a:pPr>
            <a:r>
              <a:rPr lang="en-AU" sz="1800">
                <a:effectLst/>
                <a:latin typeface="Calibri" panose="020F0502020204030204" pitchFamily="34" charset="0"/>
                <a:ea typeface="DengXian" panose="02010600030101010101" pitchFamily="2" charset="-122"/>
                <a:cs typeface="Cordia New" panose="020B0304020202020204" pitchFamily="34" charset="-34"/>
              </a:rPr>
              <a:t>production processes. </a:t>
            </a:r>
          </a:p>
          <a:p>
            <a:pPr marL="0" indent="0">
              <a:buFont typeface="Arial" panose="020B0604020202020204" pitchFamily="34" charset="0"/>
              <a:buNone/>
            </a:pPr>
            <a:endParaRPr lang="en-AU" sz="1800">
              <a:effectLst/>
              <a:latin typeface="Calibri" panose="020F0502020204030204" pitchFamily="34" charset="0"/>
              <a:ea typeface="DengXian" panose="02010600030101010101" pitchFamily="2" charset="-122"/>
              <a:cs typeface="Cordia New" panose="020B0304020202020204" pitchFamily="34" charset="-34"/>
            </a:endParaRPr>
          </a:p>
          <a:p>
            <a:r>
              <a:rPr lang="en-AU" sz="1800">
                <a:effectLst/>
                <a:latin typeface="Calibri" panose="020F0502020204030204" pitchFamily="34" charset="0"/>
                <a:ea typeface="DengXian" panose="02010600030101010101" pitchFamily="2" charset="-122"/>
                <a:cs typeface="Cordia New" panose="020B0304020202020204" pitchFamily="34" charset="-34"/>
              </a:rPr>
              <a:t>All content within these focus areas must be delivered across year 7 and 8 but can be presented flexibly. Students must undertake practical learning and project work for most of the course time. Students should also be documenting, communicating and evaluating their design and production processes for their projects.</a:t>
            </a:r>
          </a:p>
          <a:p>
            <a:endParaRPr lang="en-AU" sz="1800">
              <a:effectLst/>
              <a:latin typeface="Calibri" panose="020F0502020204030204" pitchFamily="34" charset="0"/>
              <a:ea typeface="DengXian" panose="02010600030101010101" pitchFamily="2" charset="-122"/>
              <a:cs typeface="Cordia New" panose="020B0304020202020204" pitchFamily="34" charset="-34"/>
            </a:endParaRPr>
          </a:p>
          <a:p>
            <a:pPr marL="0" marR="0" lvl="0" indent="0" algn="l" defTabSz="1219170" rtl="0" eaLnBrk="1" fontAlgn="auto" latinLnBrk="0" hangingPunct="1">
              <a:lnSpc>
                <a:spcPct val="100000"/>
              </a:lnSpc>
              <a:spcBef>
                <a:spcPts val="0"/>
              </a:spcBef>
              <a:spcAft>
                <a:spcPts val="0"/>
              </a:spcAft>
              <a:buClrTx/>
              <a:buSzTx/>
              <a:buFontTx/>
              <a:buNone/>
              <a:tabLst/>
              <a:defRPr/>
            </a:pPr>
            <a:r>
              <a:rPr lang="en-AU" sz="1800" kern="100">
                <a:effectLst/>
                <a:latin typeface="Calibri" panose="020F0502020204030204" pitchFamily="34" charset="0"/>
                <a:ea typeface="DengXian" panose="02010600030101010101" pitchFamily="2" charset="-122"/>
                <a:cs typeface="Cordia New" panose="020B0304020202020204" pitchFamily="34" charset="-34"/>
              </a:rPr>
              <a:t>Projects may incorporate content from any of the focus areas or concentrate on one specific focus area.</a:t>
            </a:r>
          </a:p>
        </p:txBody>
      </p:sp>
      <p:sp>
        <p:nvSpPr>
          <p:cNvPr id="4" name="Slide Number Placeholder 3"/>
          <p:cNvSpPr>
            <a:spLocks noGrp="1"/>
          </p:cNvSpPr>
          <p:nvPr>
            <p:ph type="sldNum" sz="quarter" idx="5"/>
          </p:nvPr>
        </p:nvSpPr>
        <p:spPr/>
        <p:txBody>
          <a:bodyPr/>
          <a:lstStyle/>
          <a:p>
            <a:fld id="{B07158C4-A119-4B78-9DE8-A50001BC31DC}" type="slidenum">
              <a:rPr lang="en-AU" smtClean="0"/>
              <a:pPr/>
              <a:t>6</a:t>
            </a:fld>
            <a:endParaRPr lang="en-AU"/>
          </a:p>
        </p:txBody>
      </p:sp>
    </p:spTree>
    <p:extLst>
      <p:ext uri="{BB962C8B-B14F-4D97-AF65-F5344CB8AC3E}">
        <p14:creationId xmlns:p14="http://schemas.microsoft.com/office/powerpoint/2010/main" val="1190418402"/>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AU" sz="1800">
                <a:effectLst/>
                <a:latin typeface="Calibri" panose="020F0502020204030204" pitchFamily="34" charset="0"/>
                <a:ea typeface="DengXian" panose="02010600030101010101" pitchFamily="2" charset="-122"/>
                <a:cs typeface="Cordia New" panose="020B0304020202020204" pitchFamily="34" charset="-34"/>
              </a:rPr>
              <a:t>There are 8 outcomes for stage 4. You will notice that there are no outcomes for specific focus areas or materials. When planning for the desired outcomes, we can make choices regarding the order and weight assigned to content dot points, considering the unique needs and capabilities of our students. </a:t>
            </a:r>
            <a:endParaRPr lang="en-AU"/>
          </a:p>
        </p:txBody>
      </p:sp>
      <p:sp>
        <p:nvSpPr>
          <p:cNvPr id="4" name="Slide Number Placeholder 3"/>
          <p:cNvSpPr>
            <a:spLocks noGrp="1"/>
          </p:cNvSpPr>
          <p:nvPr>
            <p:ph type="sldNum" sz="quarter" idx="5"/>
          </p:nvPr>
        </p:nvSpPr>
        <p:spPr/>
        <p:txBody>
          <a:bodyPr/>
          <a:lstStyle/>
          <a:p>
            <a:fld id="{B07158C4-A119-4B78-9DE8-A50001BC31DC}" type="slidenum">
              <a:rPr lang="en-AU" smtClean="0"/>
              <a:pPr/>
              <a:t>7</a:t>
            </a:fld>
            <a:endParaRPr lang="en-AU"/>
          </a:p>
        </p:txBody>
      </p:sp>
    </p:spTree>
    <p:extLst>
      <p:ext uri="{BB962C8B-B14F-4D97-AF65-F5344CB8AC3E}">
        <p14:creationId xmlns:p14="http://schemas.microsoft.com/office/powerpoint/2010/main" val="2400112130"/>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1219170" rtl="0" eaLnBrk="1" fontAlgn="auto" latinLnBrk="0" hangingPunct="1">
              <a:lnSpc>
                <a:spcPct val="100000"/>
              </a:lnSpc>
              <a:spcBef>
                <a:spcPts val="0"/>
              </a:spcBef>
              <a:spcAft>
                <a:spcPts val="0"/>
              </a:spcAft>
              <a:buClrTx/>
              <a:buSzTx/>
              <a:buFontTx/>
              <a:buNone/>
              <a:tabLst/>
              <a:defRPr/>
            </a:pPr>
            <a:r>
              <a:rPr lang="en-AU" sz="1800" kern="100">
                <a:effectLst/>
                <a:latin typeface="Calibri" panose="020F0502020204030204" pitchFamily="34" charset="0"/>
                <a:ea typeface="DengXian" panose="02010600030101010101" pitchFamily="2" charset="-122"/>
                <a:cs typeface="Cordia New" panose="020B0304020202020204" pitchFamily="34" charset="-34"/>
              </a:rPr>
              <a:t>We will be reviewing the rationale and aim of the Technology 7–8 syllabus and reflecting on the intent of this syllabus. This syllabus presents a unique chance for us to ensure that the projects students are engaged in not only enhance their technological knowledge and skills but also provide them with the opportunity to design and create using a diverse range of materials and production technologies. The rationale and aim give us context for the syllabus. As the content has been decluttered and allows for flexibility, we look to the rationale and aim to give us the context and intent of the content.</a:t>
            </a:r>
          </a:p>
        </p:txBody>
      </p:sp>
      <p:sp>
        <p:nvSpPr>
          <p:cNvPr id="4" name="Slide Number Placeholder 3"/>
          <p:cNvSpPr>
            <a:spLocks noGrp="1"/>
          </p:cNvSpPr>
          <p:nvPr>
            <p:ph type="sldNum" sz="quarter" idx="5"/>
          </p:nvPr>
        </p:nvSpPr>
        <p:spPr/>
        <p:txBody>
          <a:bodyPr/>
          <a:lstStyle/>
          <a:p>
            <a:fld id="{B07158C4-A119-4B78-9DE8-A50001BC31DC}" type="slidenum">
              <a:rPr lang="en-AU" smtClean="0"/>
              <a:pPr/>
              <a:t>9</a:t>
            </a:fld>
            <a:endParaRPr lang="en-AU"/>
          </a:p>
        </p:txBody>
      </p:sp>
    </p:spTree>
    <p:extLst>
      <p:ext uri="{BB962C8B-B14F-4D97-AF65-F5344CB8AC3E}">
        <p14:creationId xmlns:p14="http://schemas.microsoft.com/office/powerpoint/2010/main" val="1415579535"/>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1219170" rtl="0" eaLnBrk="1" fontAlgn="auto" latinLnBrk="0" hangingPunct="1">
              <a:lnSpc>
                <a:spcPct val="100000"/>
              </a:lnSpc>
              <a:spcBef>
                <a:spcPts val="0"/>
              </a:spcBef>
              <a:spcAft>
                <a:spcPts val="0"/>
              </a:spcAft>
              <a:buClrTx/>
              <a:buSzTx/>
              <a:buFontTx/>
              <a:buNone/>
              <a:tabLst/>
              <a:defRPr/>
            </a:pPr>
            <a:r>
              <a:rPr lang="en-AU" sz="1800" kern="100">
                <a:effectLst/>
                <a:latin typeface="Calibri" panose="020F0502020204030204" pitchFamily="34" charset="0"/>
                <a:ea typeface="DengXian" panose="02010600030101010101" pitchFamily="2" charset="-122"/>
                <a:cs typeface="Cordia New" panose="020B0304020202020204" pitchFamily="34" charset="-34"/>
              </a:rPr>
              <a:t>‘Students are inspired to design innovative local and global solutions’ – this indicates that we should be looking to our local contexts as well as global issues when planning projects and units for this syllabus. </a:t>
            </a:r>
          </a:p>
          <a:p>
            <a:pPr marL="0" marR="0" lvl="0" indent="0" algn="l" defTabSz="1219170" rtl="0" eaLnBrk="1" fontAlgn="auto" latinLnBrk="0" hangingPunct="1">
              <a:lnSpc>
                <a:spcPct val="100000"/>
              </a:lnSpc>
              <a:spcBef>
                <a:spcPts val="0"/>
              </a:spcBef>
              <a:spcAft>
                <a:spcPts val="0"/>
              </a:spcAft>
              <a:buClrTx/>
              <a:buSzTx/>
              <a:buFontTx/>
              <a:buNone/>
              <a:tabLst/>
              <a:defRPr/>
            </a:pPr>
            <a:endParaRPr lang="en-AU" sz="1800" kern="100">
              <a:effectLst/>
              <a:latin typeface="Calibri" panose="020F0502020204030204" pitchFamily="34" charset="0"/>
              <a:ea typeface="DengXian" panose="02010600030101010101" pitchFamily="2" charset="-122"/>
              <a:cs typeface="Cordia New" panose="020B0304020202020204" pitchFamily="34" charset="-34"/>
            </a:endParaRPr>
          </a:p>
          <a:p>
            <a:pPr marL="0" marR="0" lvl="0" indent="0" algn="l" defTabSz="1219170" rtl="0" eaLnBrk="1" fontAlgn="auto" latinLnBrk="0" hangingPunct="1">
              <a:lnSpc>
                <a:spcPct val="100000"/>
              </a:lnSpc>
              <a:spcBef>
                <a:spcPts val="0"/>
              </a:spcBef>
              <a:spcAft>
                <a:spcPts val="0"/>
              </a:spcAft>
              <a:buClrTx/>
              <a:buSzTx/>
              <a:buFontTx/>
              <a:buNone/>
              <a:tabLst/>
              <a:defRPr/>
            </a:pPr>
            <a:r>
              <a:rPr lang="en-AU" sz="1800" kern="100">
                <a:effectLst/>
                <a:latin typeface="Calibri" panose="020F0502020204030204" pitchFamily="34" charset="0"/>
                <a:ea typeface="DengXian" panose="02010600030101010101" pitchFamily="2" charset="-122"/>
                <a:cs typeface="Cordia New" panose="020B0304020202020204" pitchFamily="34" charset="-34"/>
              </a:rPr>
              <a:t>It states “Technological knowledge, skills and processes are used to interpret, develop, manage and create products, systems and environments but the knowledge and skills and processes aren’t explicitly stepped out. This gives us flexibility in using the resources we have access to whilst giving room for students to embrace emerging technological opportunities. Students should be creating and managing Products, Systems and environments. </a:t>
            </a:r>
          </a:p>
          <a:p>
            <a:pPr marL="0" marR="0" lvl="0" indent="0" algn="l" defTabSz="1219170" rtl="0" eaLnBrk="1" fontAlgn="auto" latinLnBrk="0" hangingPunct="1">
              <a:lnSpc>
                <a:spcPct val="100000"/>
              </a:lnSpc>
              <a:spcBef>
                <a:spcPts val="0"/>
              </a:spcBef>
              <a:spcAft>
                <a:spcPts val="0"/>
              </a:spcAft>
              <a:buClrTx/>
              <a:buSzTx/>
              <a:buFontTx/>
              <a:buNone/>
              <a:tabLst/>
              <a:defRPr/>
            </a:pPr>
            <a:r>
              <a:rPr lang="en-AU" sz="1800" kern="100">
                <a:effectLst/>
                <a:latin typeface="Calibri" panose="020F0502020204030204" pitchFamily="34" charset="0"/>
                <a:ea typeface="DengXian" panose="02010600030101010101" pitchFamily="2" charset="-122"/>
                <a:cs typeface="Cordia New" panose="020B0304020202020204" pitchFamily="34" charset="-34"/>
              </a:rPr>
              <a:t>We need to consider: </a:t>
            </a:r>
          </a:p>
          <a:p>
            <a:pPr marL="285750" marR="0" lvl="0" indent="-285750" algn="l" defTabSz="121917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sz="1800" kern="100">
                <a:effectLst/>
                <a:latin typeface="Calibri" panose="020F0502020204030204" pitchFamily="34" charset="0"/>
                <a:ea typeface="DengXian" panose="02010600030101010101" pitchFamily="2" charset="-122"/>
                <a:cs typeface="Cordia New" panose="020B0304020202020204" pitchFamily="34" charset="-34"/>
              </a:rPr>
              <a:t>What do we want students to know? </a:t>
            </a:r>
          </a:p>
          <a:p>
            <a:pPr marL="285750" marR="0" lvl="0" indent="-285750" algn="l" defTabSz="121917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sz="1800" kern="100">
                <a:effectLst/>
                <a:latin typeface="Calibri" panose="020F0502020204030204" pitchFamily="34" charset="0"/>
                <a:ea typeface="DengXian" panose="02010600030101010101" pitchFamily="2" charset="-122"/>
                <a:cs typeface="Cordia New" panose="020B0304020202020204" pitchFamily="34" charset="-34"/>
              </a:rPr>
              <a:t>What Technological knowledge, skills and processes should our students develop? </a:t>
            </a:r>
          </a:p>
          <a:p>
            <a:endParaRPr lang="en-AU"/>
          </a:p>
        </p:txBody>
      </p:sp>
      <p:sp>
        <p:nvSpPr>
          <p:cNvPr id="4" name="Slide Number Placeholder 3"/>
          <p:cNvSpPr>
            <a:spLocks noGrp="1"/>
          </p:cNvSpPr>
          <p:nvPr>
            <p:ph type="sldNum" sz="quarter" idx="5"/>
          </p:nvPr>
        </p:nvSpPr>
        <p:spPr/>
        <p:txBody>
          <a:bodyPr/>
          <a:lstStyle/>
          <a:p>
            <a:fld id="{B07158C4-A119-4B78-9DE8-A50001BC31DC}" type="slidenum">
              <a:rPr lang="en-AU" smtClean="0"/>
              <a:pPr/>
              <a:t>10</a:t>
            </a:fld>
            <a:endParaRPr lang="en-AU"/>
          </a:p>
        </p:txBody>
      </p:sp>
    </p:spTree>
    <p:extLst>
      <p:ext uri="{BB962C8B-B14F-4D97-AF65-F5344CB8AC3E}">
        <p14:creationId xmlns:p14="http://schemas.microsoft.com/office/powerpoint/2010/main" val="4187438648"/>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AU" sz="1800">
                <a:effectLst/>
                <a:latin typeface="Calibri" panose="020F0502020204030204" pitchFamily="34" charset="0"/>
                <a:ea typeface="DengXian" panose="02010600030101010101" pitchFamily="2" charset="-122"/>
                <a:cs typeface="Cordia New" panose="020B0304020202020204" pitchFamily="34" charset="-34"/>
              </a:rPr>
              <a:t>If we look at the glossary, technological literacy is ‘The ability to select, use, manage, create and evaluate technology for specific purposes. This includes using safe practices and considering ethical implications.’ This is an almost all encompassing phrase for knowledge and skills we would expect students studying technology 7–8 to learn. It’s a great opportunity to delve into practical skills. </a:t>
            </a:r>
            <a:endParaRPr lang="en-AU"/>
          </a:p>
        </p:txBody>
      </p:sp>
      <p:sp>
        <p:nvSpPr>
          <p:cNvPr id="4" name="Slide Number Placeholder 3"/>
          <p:cNvSpPr>
            <a:spLocks noGrp="1"/>
          </p:cNvSpPr>
          <p:nvPr>
            <p:ph type="sldNum" sz="quarter" idx="5"/>
          </p:nvPr>
        </p:nvSpPr>
        <p:spPr/>
        <p:txBody>
          <a:bodyPr/>
          <a:lstStyle/>
          <a:p>
            <a:fld id="{B07158C4-A119-4B78-9DE8-A50001BC31DC}" type="slidenum">
              <a:rPr lang="en-AU" smtClean="0"/>
              <a:pPr/>
              <a:t>11</a:t>
            </a:fld>
            <a:endParaRPr lang="en-AU"/>
          </a:p>
        </p:txBody>
      </p:sp>
    </p:spTree>
    <p:extLst>
      <p:ext uri="{BB962C8B-B14F-4D97-AF65-F5344CB8AC3E}">
        <p14:creationId xmlns:p14="http://schemas.microsoft.com/office/powerpoint/2010/main" val="2310979442"/>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AU" sz="1600">
                <a:effectLst/>
                <a:latin typeface="Calibri" panose="020F0502020204030204" pitchFamily="34" charset="0"/>
                <a:ea typeface="DengXian" panose="02010600030101010101" pitchFamily="2" charset="-122"/>
                <a:cs typeface="Cordia New" panose="020B0304020202020204" pitchFamily="34" charset="-34"/>
              </a:rPr>
              <a:t>Students are to explore not only sustainable designs but also sustainable production practices. Whilst identifying and defining problems and evaluating and justifying solutions, students can explore trends in societal expectations for designs and products. </a:t>
            </a:r>
          </a:p>
          <a:p>
            <a:endParaRPr lang="en-AU" sz="1600">
              <a:effectLst/>
              <a:latin typeface="Calibri" panose="020F0502020204030204" pitchFamily="34" charset="0"/>
              <a:ea typeface="DengXian" panose="02010600030101010101" pitchFamily="2" charset="-122"/>
              <a:cs typeface="Cordia New" panose="020B0304020202020204" pitchFamily="34" charset="-34"/>
            </a:endParaRPr>
          </a:p>
          <a:p>
            <a:r>
              <a:rPr lang="en-AU" sz="1600">
                <a:effectLst/>
                <a:latin typeface="Calibri" panose="020F0502020204030204" pitchFamily="34" charset="0"/>
                <a:ea typeface="DengXian" panose="02010600030101010101" pitchFamily="2" charset="-122"/>
                <a:cs typeface="Cordia New" panose="020B0304020202020204" pitchFamily="34" charset="-34"/>
              </a:rPr>
              <a:t>When planning projects it is important to consider where, when and how our students can work collaboratively as well as individually. As always, the safe use of technologies should be demonstrated and applied whilst designing and producing solutions to define problems. </a:t>
            </a:r>
          </a:p>
          <a:p>
            <a:endParaRPr lang="en-AU" sz="1600">
              <a:effectLst/>
              <a:latin typeface="Calibri" panose="020F0502020204030204" pitchFamily="34" charset="0"/>
              <a:ea typeface="DengXian" panose="02010600030101010101" pitchFamily="2" charset="-122"/>
              <a:cs typeface="Cordia New" panose="020B0304020202020204" pitchFamily="34" charset="-34"/>
            </a:endParaRPr>
          </a:p>
          <a:p>
            <a:r>
              <a:rPr lang="en-AU" sz="1600">
                <a:effectLst/>
                <a:latin typeface="Calibri" panose="020F0502020204030204" pitchFamily="34" charset="0"/>
                <a:ea typeface="DengXian" panose="02010600030101010101" pitchFamily="2" charset="-122"/>
                <a:cs typeface="Cordia New" panose="020B0304020202020204" pitchFamily="34" charset="-34"/>
              </a:rPr>
              <a:t>Consider how our students will demonstrate the refinement of their skills over years 7 and 8. </a:t>
            </a:r>
          </a:p>
          <a:p>
            <a:endParaRPr lang="en-AU" sz="1600">
              <a:effectLst/>
              <a:latin typeface="Calibri" panose="020F0502020204030204" pitchFamily="34" charset="0"/>
              <a:ea typeface="DengXian" panose="02010600030101010101" pitchFamily="2" charset="-122"/>
              <a:cs typeface="Cordia New" panose="020B0304020202020204" pitchFamily="34" charset="-34"/>
            </a:endParaRPr>
          </a:p>
          <a:p>
            <a:r>
              <a:rPr lang="en-AU" sz="1600">
                <a:effectLst/>
                <a:latin typeface="Calibri" panose="020F0502020204030204" pitchFamily="34" charset="0"/>
                <a:ea typeface="DengXian" panose="02010600030101010101" pitchFamily="2" charset="-122"/>
                <a:cs typeface="Cordia New" panose="020B0304020202020204" pitchFamily="34" charset="-34"/>
              </a:rPr>
              <a:t>The phrase ‘Practical and project management experiences’ highlights the need for students to learn how to manage time, budgets, and materials to produce solutions. This ties in well with the course requirements of ‘Students must document, communicate and evaluate design and production processes for projects across Years 7–8’. </a:t>
            </a:r>
          </a:p>
          <a:p>
            <a:endParaRPr lang="en-AU" sz="1600">
              <a:effectLst/>
              <a:latin typeface="Calibri" panose="020F0502020204030204" pitchFamily="34" charset="0"/>
              <a:ea typeface="DengXian" panose="02010600030101010101" pitchFamily="2" charset="-122"/>
              <a:cs typeface="Cordia New" panose="020B0304020202020204" pitchFamily="34" charset="-34"/>
            </a:endParaRPr>
          </a:p>
          <a:p>
            <a:r>
              <a:rPr lang="en-AU" sz="1600">
                <a:effectLst/>
                <a:latin typeface="Calibri" panose="020F0502020204030204" pitchFamily="34" charset="0"/>
                <a:ea typeface="DengXian" panose="02010600030101010101" pitchFamily="2" charset="-122"/>
                <a:cs typeface="Cordia New" panose="020B0304020202020204" pitchFamily="34" charset="-34"/>
              </a:rPr>
              <a:t>Quality solutions is a phrase that is often mentioned in relation to design. We must reflect on What do quality solutions look like? How will we teach students to evaluate and justify their solutions to the identified problems and needs? </a:t>
            </a:r>
          </a:p>
          <a:p>
            <a:r>
              <a:rPr lang="en-AU" sz="1600">
                <a:effectLst/>
                <a:latin typeface="Calibri" panose="020F0502020204030204" pitchFamily="34" charset="0"/>
                <a:ea typeface="DengXian" panose="02010600030101010101" pitchFamily="2" charset="-122"/>
                <a:cs typeface="Cordia New" panose="020B0304020202020204" pitchFamily="34" charset="-34"/>
              </a:rPr>
              <a:t>When programming and writing assessments, we should consider how we can ensure consistent teacher judgement across all projects and focus areas. </a:t>
            </a:r>
            <a:endParaRPr lang="en-AU"/>
          </a:p>
          <a:p>
            <a:endParaRPr lang="en-AU"/>
          </a:p>
        </p:txBody>
      </p:sp>
      <p:sp>
        <p:nvSpPr>
          <p:cNvPr id="4" name="Slide Number Placeholder 3"/>
          <p:cNvSpPr>
            <a:spLocks noGrp="1"/>
          </p:cNvSpPr>
          <p:nvPr>
            <p:ph type="sldNum" sz="quarter" idx="5"/>
          </p:nvPr>
        </p:nvSpPr>
        <p:spPr/>
        <p:txBody>
          <a:bodyPr/>
          <a:lstStyle/>
          <a:p>
            <a:fld id="{B07158C4-A119-4B78-9DE8-A50001BC31DC}" type="slidenum">
              <a:rPr lang="en-AU" smtClean="0"/>
              <a:pPr/>
              <a:t>12</a:t>
            </a:fld>
            <a:endParaRPr lang="en-AU"/>
          </a:p>
        </p:txBody>
      </p:sp>
    </p:spTree>
    <p:extLst>
      <p:ext uri="{BB962C8B-B14F-4D97-AF65-F5344CB8AC3E}">
        <p14:creationId xmlns:p14="http://schemas.microsoft.com/office/powerpoint/2010/main" val="729976858"/>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AU" sz="1800">
                <a:effectLst/>
                <a:latin typeface="Calibri" panose="020F0502020204030204" pitchFamily="34" charset="0"/>
                <a:ea typeface="DengXian" panose="02010600030101010101" pitchFamily="2" charset="-122"/>
                <a:cs typeface="Cordia New" panose="020B0304020202020204" pitchFamily="34" charset="-34"/>
              </a:rPr>
              <a:t>ACARA defines digital literacy encompassing the knowledge and skills students need to: create, manage, communicate and investigate data, information and ideas; solve problems; and work collaboratively at school and in their lives beyond school. </a:t>
            </a:r>
          </a:p>
          <a:p>
            <a:r>
              <a:rPr lang="en-AU" sz="1800">
                <a:effectLst/>
                <a:latin typeface="Calibri" panose="020F0502020204030204" pitchFamily="34" charset="0"/>
                <a:ea typeface="DengXian" panose="02010600030101010101" pitchFamily="2" charset="-122"/>
                <a:cs typeface="Cordia New" panose="020B0304020202020204" pitchFamily="34" charset="-34"/>
              </a:rPr>
              <a:t>Digital literacy involves students: critically identifying and appropriately selecting and using digital devices or systems; learning to make the most of the technologies available to them; adapting to new ways of doing things as technologies evolve; and protecting the safety of themselves and others in digital environments. </a:t>
            </a:r>
          </a:p>
          <a:p>
            <a:r>
              <a:rPr lang="en-AU" sz="1800">
                <a:effectLst/>
                <a:latin typeface="Calibri" panose="020F0502020204030204" pitchFamily="34" charset="0"/>
                <a:ea typeface="DengXian" panose="02010600030101010101" pitchFamily="2" charset="-122"/>
                <a:cs typeface="Cordia New" panose="020B0304020202020204" pitchFamily="34" charset="-34"/>
              </a:rPr>
              <a:t>As the content can be delivered flexibly, we would expect to see digital literacy skills embedded throughout units of work regardless of the project or focus area. </a:t>
            </a:r>
          </a:p>
          <a:p>
            <a:endParaRPr lang="en-AU" sz="1800">
              <a:effectLst/>
              <a:latin typeface="Calibri" panose="020F0502020204030204" pitchFamily="34" charset="0"/>
              <a:ea typeface="DengXian" panose="02010600030101010101" pitchFamily="2" charset="-122"/>
              <a:cs typeface="Cordia New" panose="020B0304020202020204" pitchFamily="34" charset="-34"/>
            </a:endParaRPr>
          </a:p>
          <a:p>
            <a:r>
              <a:rPr lang="en-AU"/>
              <a:t>Consider how our students will explore the properties and characteristics of materials. How will they use this knowledge? We would want to see students building their knowledge of the properties and characteristics of materials, giving them a solid foundation for stage 5 TAS electives. </a:t>
            </a:r>
          </a:p>
        </p:txBody>
      </p:sp>
      <p:sp>
        <p:nvSpPr>
          <p:cNvPr id="4" name="Slide Number Placeholder 3"/>
          <p:cNvSpPr>
            <a:spLocks noGrp="1"/>
          </p:cNvSpPr>
          <p:nvPr>
            <p:ph type="sldNum" sz="quarter" idx="5"/>
          </p:nvPr>
        </p:nvSpPr>
        <p:spPr/>
        <p:txBody>
          <a:bodyPr/>
          <a:lstStyle/>
          <a:p>
            <a:fld id="{B07158C4-A119-4B78-9DE8-A50001BC31DC}" type="slidenum">
              <a:rPr lang="en-AU" smtClean="0"/>
              <a:pPr/>
              <a:t>13</a:t>
            </a:fld>
            <a:endParaRPr lang="en-AU"/>
          </a:p>
        </p:txBody>
      </p:sp>
    </p:spTree>
    <p:extLst>
      <p:ext uri="{BB962C8B-B14F-4D97-AF65-F5344CB8AC3E}">
        <p14:creationId xmlns:p14="http://schemas.microsoft.com/office/powerpoint/2010/main" val="2370118369"/>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1219170" rtl="0" eaLnBrk="1" fontAlgn="auto" latinLnBrk="0" hangingPunct="1">
              <a:lnSpc>
                <a:spcPct val="100000"/>
              </a:lnSpc>
              <a:spcBef>
                <a:spcPts val="0"/>
              </a:spcBef>
              <a:spcAft>
                <a:spcPts val="0"/>
              </a:spcAft>
              <a:buClrTx/>
              <a:buSzTx/>
              <a:buFontTx/>
              <a:buNone/>
              <a:tabLst/>
              <a:defRPr/>
            </a:pPr>
            <a:r>
              <a:rPr lang="en-AU" sz="1800" kern="100">
                <a:effectLst/>
                <a:latin typeface="Calibri" panose="020F0502020204030204" pitchFamily="34" charset="0"/>
                <a:ea typeface="DengXian" panose="02010600030101010101" pitchFamily="2" charset="-122"/>
                <a:cs typeface="Cordia New" panose="020B0304020202020204" pitchFamily="34" charset="-34"/>
              </a:rPr>
              <a:t>‘By making personal, local and global connections, students are supported to recognise the role of technology in solving real world problems in familiar and unfamiliar situations’. We can do this by building upon students’ knowledge and experience as well as spotlighting local contexts. </a:t>
            </a:r>
          </a:p>
          <a:p>
            <a:endParaRPr lang="en-AU"/>
          </a:p>
        </p:txBody>
      </p:sp>
      <p:sp>
        <p:nvSpPr>
          <p:cNvPr id="4" name="Slide Number Placeholder 3"/>
          <p:cNvSpPr>
            <a:spLocks noGrp="1"/>
          </p:cNvSpPr>
          <p:nvPr>
            <p:ph type="sldNum" sz="quarter" idx="5"/>
          </p:nvPr>
        </p:nvSpPr>
        <p:spPr/>
        <p:txBody>
          <a:bodyPr/>
          <a:lstStyle/>
          <a:p>
            <a:fld id="{B07158C4-A119-4B78-9DE8-A50001BC31DC}" type="slidenum">
              <a:rPr lang="en-AU" smtClean="0"/>
              <a:pPr/>
              <a:t>14</a:t>
            </a:fld>
            <a:endParaRPr lang="en-AU"/>
          </a:p>
        </p:txBody>
      </p:sp>
    </p:spTree>
    <p:extLst>
      <p:ext uri="{BB962C8B-B14F-4D97-AF65-F5344CB8AC3E}">
        <p14:creationId xmlns:p14="http://schemas.microsoft.com/office/powerpoint/2010/main" val="561305119"/>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1219170" rtl="0" eaLnBrk="1" fontAlgn="auto" latinLnBrk="0" hangingPunct="1">
              <a:lnSpc>
                <a:spcPct val="100000"/>
              </a:lnSpc>
              <a:spcBef>
                <a:spcPts val="0"/>
              </a:spcBef>
              <a:spcAft>
                <a:spcPts val="0"/>
              </a:spcAft>
              <a:buClrTx/>
              <a:buSzTx/>
              <a:buFontTx/>
              <a:buNone/>
              <a:tabLst/>
              <a:defRPr/>
            </a:pPr>
            <a:r>
              <a:rPr lang="en-AU" sz="1800" kern="100">
                <a:effectLst/>
                <a:latin typeface="Calibri" panose="020F0502020204030204" pitchFamily="34" charset="0"/>
                <a:ea typeface="DengXian" panose="02010600030101010101" pitchFamily="2" charset="-122"/>
                <a:cs typeface="Cordia New" panose="020B0304020202020204" pitchFamily="34" charset="-34"/>
              </a:rPr>
              <a:t>Factors affecting design are unique to each focus area and are outlined in the content dot points. </a:t>
            </a:r>
          </a:p>
          <a:p>
            <a:pPr marL="0" marR="0" lvl="0" indent="0" algn="l" defTabSz="1219170" rtl="0" eaLnBrk="1" fontAlgn="auto" latinLnBrk="0" hangingPunct="1">
              <a:lnSpc>
                <a:spcPct val="100000"/>
              </a:lnSpc>
              <a:spcBef>
                <a:spcPts val="0"/>
              </a:spcBef>
              <a:spcAft>
                <a:spcPts val="0"/>
              </a:spcAft>
              <a:buClrTx/>
              <a:buSzTx/>
              <a:buFontTx/>
              <a:buNone/>
              <a:tabLst/>
              <a:defRPr/>
            </a:pPr>
            <a:r>
              <a:rPr lang="en-AU" sz="1800" kern="100">
                <a:effectLst/>
                <a:latin typeface="Calibri" panose="020F0502020204030204" pitchFamily="34" charset="0"/>
                <a:ea typeface="DengXian" panose="02010600030101010101" pitchFamily="2" charset="-122"/>
                <a:cs typeface="Cordia New" panose="020B0304020202020204" pitchFamily="34" charset="-34"/>
              </a:rPr>
              <a:t>Students should be given ample opportunity for evaluating and justifying if the solution meets the needs identified and defined throughout the design and production process. </a:t>
            </a:r>
          </a:p>
          <a:p>
            <a:endParaRPr lang="en-AU"/>
          </a:p>
        </p:txBody>
      </p:sp>
      <p:sp>
        <p:nvSpPr>
          <p:cNvPr id="4" name="Slide Number Placeholder 3"/>
          <p:cNvSpPr>
            <a:spLocks noGrp="1"/>
          </p:cNvSpPr>
          <p:nvPr>
            <p:ph type="sldNum" sz="quarter" idx="5"/>
          </p:nvPr>
        </p:nvSpPr>
        <p:spPr/>
        <p:txBody>
          <a:bodyPr/>
          <a:lstStyle/>
          <a:p>
            <a:fld id="{B07158C4-A119-4B78-9DE8-A50001BC31DC}" type="slidenum">
              <a:rPr lang="en-AU" smtClean="0"/>
              <a:pPr/>
              <a:t>15</a:t>
            </a:fld>
            <a:endParaRPr lang="en-AU"/>
          </a:p>
        </p:txBody>
      </p:sp>
    </p:spTree>
    <p:extLst>
      <p:ext uri="{BB962C8B-B14F-4D97-AF65-F5344CB8AC3E}">
        <p14:creationId xmlns:p14="http://schemas.microsoft.com/office/powerpoint/2010/main" val="2418013860"/>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1219170" rtl="0" eaLnBrk="1" fontAlgn="auto" latinLnBrk="0" hangingPunct="1">
              <a:lnSpc>
                <a:spcPct val="100000"/>
              </a:lnSpc>
              <a:spcBef>
                <a:spcPts val="0"/>
              </a:spcBef>
              <a:spcAft>
                <a:spcPts val="0"/>
              </a:spcAft>
              <a:buClrTx/>
              <a:buSzTx/>
              <a:buFontTx/>
              <a:buNone/>
              <a:tabLst/>
              <a:defRPr/>
            </a:pPr>
            <a:r>
              <a:rPr lang="en-AU" sz="1800">
                <a:effectLst/>
                <a:latin typeface="Arial" panose="020B0604020202020204" pitchFamily="34" charset="0"/>
                <a:ea typeface="Calibri" panose="020F0502020204030204" pitchFamily="34" charset="0"/>
              </a:rPr>
              <a:t>This syllabus presents a unique chance for us to ensure that the projects students are engaged in not only enhance their technological knowledge and skills but also provide them with the opportunity to design and create using a diverse range of materials and production technologies.</a:t>
            </a:r>
          </a:p>
          <a:p>
            <a:endParaRPr lang="en-AU"/>
          </a:p>
        </p:txBody>
      </p:sp>
      <p:sp>
        <p:nvSpPr>
          <p:cNvPr id="4" name="Slide Number Placeholder 3"/>
          <p:cNvSpPr>
            <a:spLocks noGrp="1"/>
          </p:cNvSpPr>
          <p:nvPr>
            <p:ph type="sldNum" sz="quarter" idx="5"/>
          </p:nvPr>
        </p:nvSpPr>
        <p:spPr/>
        <p:txBody>
          <a:bodyPr/>
          <a:lstStyle/>
          <a:p>
            <a:fld id="{B07158C4-A119-4B78-9DE8-A50001BC31DC}" type="slidenum">
              <a:rPr lang="en-AU" smtClean="0"/>
              <a:pPr/>
              <a:t>16</a:t>
            </a:fld>
            <a:endParaRPr lang="en-AU"/>
          </a:p>
        </p:txBody>
      </p:sp>
    </p:spTree>
    <p:extLst>
      <p:ext uri="{BB962C8B-B14F-4D97-AF65-F5344CB8AC3E}">
        <p14:creationId xmlns:p14="http://schemas.microsoft.com/office/powerpoint/2010/main" val="80119337"/>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AU"/>
              <a:t>Implementation timelines: https://www.nsw.gov.au/education-and-training/nesa/about/strategies-and-reforms/curriculum-reform/timeline#toc-secondary-710</a:t>
            </a:r>
          </a:p>
        </p:txBody>
      </p:sp>
      <p:sp>
        <p:nvSpPr>
          <p:cNvPr id="4" name="Slide Number Placeholder 3"/>
          <p:cNvSpPr>
            <a:spLocks noGrp="1"/>
          </p:cNvSpPr>
          <p:nvPr>
            <p:ph type="sldNum" sz="quarter" idx="5"/>
          </p:nvPr>
        </p:nvSpPr>
        <p:spPr/>
        <p:txBody>
          <a:bodyPr/>
          <a:lstStyle/>
          <a:p>
            <a:fld id="{B07158C4-A119-4B78-9DE8-A50001BC31DC}" type="slidenum">
              <a:rPr lang="en-AU" smtClean="0"/>
              <a:pPr/>
              <a:t>18</a:t>
            </a:fld>
            <a:endParaRPr lang="en-AU"/>
          </a:p>
        </p:txBody>
      </p:sp>
    </p:spTree>
    <p:extLst>
      <p:ext uri="{BB962C8B-B14F-4D97-AF65-F5344CB8AC3E}">
        <p14:creationId xmlns:p14="http://schemas.microsoft.com/office/powerpoint/2010/main" val="1471963290"/>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AU"/>
              <a:t>This can be done on a whiteboard, on butchers’ paper or online with </a:t>
            </a:r>
            <a:r>
              <a:rPr lang="en-AU" err="1"/>
              <a:t>jamboard</a:t>
            </a:r>
            <a:r>
              <a:rPr lang="en-AU"/>
              <a:t> or similar.</a:t>
            </a:r>
          </a:p>
          <a:p>
            <a:r>
              <a:rPr lang="en-AU"/>
              <a:t>Possible prompting questions:</a:t>
            </a:r>
          </a:p>
          <a:p>
            <a:r>
              <a:rPr lang="en-AU"/>
              <a:t>•	What do we want the students to make or manage (product, system or environment)?</a:t>
            </a:r>
          </a:p>
          <a:p>
            <a:r>
              <a:rPr lang="en-AU"/>
              <a:t>•	What skills do we want our students to develop?</a:t>
            </a:r>
          </a:p>
          <a:p>
            <a:r>
              <a:rPr lang="en-AU"/>
              <a:t>•	What tasks could students work together collaboratively</a:t>
            </a:r>
          </a:p>
          <a:p>
            <a:r>
              <a:rPr lang="en-AU"/>
              <a:t>The rest of this session is for you to discuss what materials and production technologies you will focus on when developing units of work. Begin to plan projects that will engage students and develop their technological knowledge skills and processes.</a:t>
            </a:r>
          </a:p>
          <a:p>
            <a:r>
              <a:rPr lang="en-AU"/>
              <a:t>Keep in mind that the course requirements stipulate that:</a:t>
            </a:r>
          </a:p>
          <a:p>
            <a:r>
              <a:rPr lang="en-AU"/>
              <a:t>•	Students must undertake practical learning and project work for most of the course time.</a:t>
            </a:r>
          </a:p>
          <a:p>
            <a:r>
              <a:rPr lang="en-AU"/>
              <a:t>•	Projects developed must ensure that all content can be experienced across Years 7–8.</a:t>
            </a:r>
          </a:p>
          <a:p>
            <a:r>
              <a:rPr lang="en-AU"/>
              <a:t>•	Students must document, communicate and evaluate design and production processes for projects across Years 7–8.</a:t>
            </a:r>
          </a:p>
          <a:p>
            <a:endParaRPr lang="en-AU"/>
          </a:p>
        </p:txBody>
      </p:sp>
      <p:sp>
        <p:nvSpPr>
          <p:cNvPr id="4" name="Slide Number Placeholder 3"/>
          <p:cNvSpPr>
            <a:spLocks noGrp="1"/>
          </p:cNvSpPr>
          <p:nvPr>
            <p:ph type="sldNum" sz="quarter" idx="5"/>
          </p:nvPr>
        </p:nvSpPr>
        <p:spPr/>
        <p:txBody>
          <a:bodyPr/>
          <a:lstStyle/>
          <a:p>
            <a:fld id="{B07158C4-A119-4B78-9DE8-A50001BC31DC}" type="slidenum">
              <a:rPr lang="en-AU" smtClean="0"/>
              <a:pPr/>
              <a:t>19</a:t>
            </a:fld>
            <a:endParaRPr lang="en-AU"/>
          </a:p>
        </p:txBody>
      </p:sp>
    </p:spTree>
    <p:extLst>
      <p:ext uri="{BB962C8B-B14F-4D97-AF65-F5344CB8AC3E}">
        <p14:creationId xmlns:p14="http://schemas.microsoft.com/office/powerpoint/2010/main" val="329227357"/>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AU"/>
          </a:p>
        </p:txBody>
      </p:sp>
      <p:sp>
        <p:nvSpPr>
          <p:cNvPr id="4" name="Slide Number Placeholder 3"/>
          <p:cNvSpPr>
            <a:spLocks noGrp="1"/>
          </p:cNvSpPr>
          <p:nvPr>
            <p:ph type="sldNum" sz="quarter" idx="5"/>
          </p:nvPr>
        </p:nvSpPr>
        <p:spPr/>
        <p:txBody>
          <a:bodyPr/>
          <a:lstStyle/>
          <a:p>
            <a:fld id="{B07158C4-A119-4B78-9DE8-A50001BC31DC}" type="slidenum">
              <a:rPr lang="en-AU" smtClean="0"/>
              <a:pPr/>
              <a:t>20</a:t>
            </a:fld>
            <a:endParaRPr lang="en-AU"/>
          </a:p>
        </p:txBody>
      </p:sp>
    </p:spTree>
    <p:extLst>
      <p:ext uri="{BB962C8B-B14F-4D97-AF65-F5344CB8AC3E}">
        <p14:creationId xmlns:p14="http://schemas.microsoft.com/office/powerpoint/2010/main" val="4035993430"/>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image" Target="../media/image5.pn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2" Type="http://schemas.openxmlformats.org/officeDocument/2006/relationships/image" Target="../media/image13.png"/><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3" Type="http://schemas.openxmlformats.org/officeDocument/2006/relationships/image" Target="../media/image15.svg"/><Relationship Id="rId2" Type="http://schemas.openxmlformats.org/officeDocument/2006/relationships/image" Target="../media/image14.png"/><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3" Type="http://schemas.openxmlformats.org/officeDocument/2006/relationships/image" Target="../media/image17.svg"/><Relationship Id="rId2" Type="http://schemas.openxmlformats.org/officeDocument/2006/relationships/image" Target="../media/image16.png"/><Relationship Id="rId1" Type="http://schemas.openxmlformats.org/officeDocument/2006/relationships/slideMaster" Target="../slideMasters/slideMaster1.xml"/><Relationship Id="rId5" Type="http://schemas.openxmlformats.org/officeDocument/2006/relationships/image" Target="../media/image19.svg"/><Relationship Id="rId4" Type="http://schemas.openxmlformats.org/officeDocument/2006/relationships/image" Target="../media/image18.png"/></Relationships>
</file>

<file path=ppt/slideLayouts/_rels/slideLayout18.xml.rels><?xml version="1.0" encoding="UTF-8" standalone="yes"?>
<Relationships xmlns="http://schemas.openxmlformats.org/package/2006/relationships"><Relationship Id="rId3" Type="http://schemas.openxmlformats.org/officeDocument/2006/relationships/image" Target="../media/image21.svg"/><Relationship Id="rId2" Type="http://schemas.openxmlformats.org/officeDocument/2006/relationships/image" Target="../media/image20.png"/><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3" Type="http://schemas.openxmlformats.org/officeDocument/2006/relationships/image" Target="../media/image23.svg"/><Relationship Id="rId2" Type="http://schemas.openxmlformats.org/officeDocument/2006/relationships/image" Target="../media/image22.png"/><Relationship Id="rId1" Type="http://schemas.openxmlformats.org/officeDocument/2006/relationships/slideMaster" Target="../slideMasters/slideMaster1.xml"/></Relationships>
</file>

<file path=ppt/slideLayouts/_rels/slideLayout20.xml.rels><?xml version="1.0" encoding="UTF-8" standalone="yes"?>
<Relationships xmlns="http://schemas.openxmlformats.org/package/2006/relationships"><Relationship Id="rId3" Type="http://schemas.openxmlformats.org/officeDocument/2006/relationships/image" Target="../media/image25.svg"/><Relationship Id="rId2" Type="http://schemas.openxmlformats.org/officeDocument/2006/relationships/image" Target="../media/image24.png"/><Relationship Id="rId1" Type="http://schemas.openxmlformats.org/officeDocument/2006/relationships/slideMaster" Target="../slideMasters/slideMaster1.xml"/></Relationships>
</file>

<file path=ppt/slideLayouts/_rels/slideLayout21.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3.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image" Target="../media/image27.png"/><Relationship Id="rId1" Type="http://schemas.openxmlformats.org/officeDocument/2006/relationships/slideMaster" Target="../slideMasters/slideMaster1.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Cover">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CF409A08-B7EF-E815-2ECF-2B309C4A513A}"/>
              </a:ext>
            </a:extLst>
          </p:cNvPr>
          <p:cNvSpPr/>
          <p:nvPr userDrawn="1"/>
        </p:nvSpPr>
        <p:spPr>
          <a:xfrm>
            <a:off x="7128000" y="0"/>
            <a:ext cx="5064000" cy="6858000"/>
          </a:xfrm>
          <a:prstGeom prst="rect">
            <a:avLst/>
          </a:prstGeom>
          <a:solidFill>
            <a:schemeClr val="accent4"/>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AU"/>
          </a:p>
        </p:txBody>
      </p:sp>
      <p:sp>
        <p:nvSpPr>
          <p:cNvPr id="49" name="Oval 48">
            <a:extLst>
              <a:ext uri="{FF2B5EF4-FFF2-40B4-BE49-F238E27FC236}">
                <a16:creationId xmlns:a16="http://schemas.microsoft.com/office/drawing/2014/main" id="{8E7EF7E5-602D-F1C2-9B30-AC6772E468E4}"/>
              </a:ext>
            </a:extLst>
          </p:cNvPr>
          <p:cNvSpPr/>
          <p:nvPr userDrawn="1"/>
        </p:nvSpPr>
        <p:spPr>
          <a:xfrm>
            <a:off x="7852253" y="-674930"/>
            <a:ext cx="2659746" cy="2659746"/>
          </a:xfrm>
          <a:prstGeom prst="ellipse">
            <a:avLst/>
          </a:prstGeom>
          <a:solidFill>
            <a:schemeClr val="accent3"/>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AU"/>
          </a:p>
        </p:txBody>
      </p:sp>
      <p:sp>
        <p:nvSpPr>
          <p:cNvPr id="47" name="Oval 46">
            <a:extLst>
              <a:ext uri="{FF2B5EF4-FFF2-40B4-BE49-F238E27FC236}">
                <a16:creationId xmlns:a16="http://schemas.microsoft.com/office/drawing/2014/main" id="{CCFA50F2-BBBC-5539-1D12-4D45387E3A45}"/>
              </a:ext>
            </a:extLst>
          </p:cNvPr>
          <p:cNvSpPr/>
          <p:nvPr userDrawn="1"/>
        </p:nvSpPr>
        <p:spPr>
          <a:xfrm>
            <a:off x="5869812" y="3029954"/>
            <a:ext cx="4455488" cy="4455488"/>
          </a:xfrm>
          <a:prstGeom prst="ellipse">
            <a:avLst/>
          </a:prstGeom>
          <a:solidFill>
            <a:schemeClr val="accent2"/>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AU"/>
          </a:p>
        </p:txBody>
      </p:sp>
      <p:sp>
        <p:nvSpPr>
          <p:cNvPr id="17" name="Rectangle 16">
            <a:extLst>
              <a:ext uri="{FF2B5EF4-FFF2-40B4-BE49-F238E27FC236}">
                <a16:creationId xmlns:a16="http://schemas.microsoft.com/office/drawing/2014/main" id="{F646A5C8-9FAD-4A32-B2BD-9D5DD5101B50}"/>
              </a:ext>
              <a:ext uri="{C183D7F6-B498-43B3-948B-1728B52AA6E4}">
                <adec:decorative xmlns:adec="http://schemas.microsoft.com/office/drawing/2017/decorative" val="1"/>
              </a:ext>
            </a:extLst>
          </p:cNvPr>
          <p:cNvSpPr/>
          <p:nvPr userDrawn="1"/>
        </p:nvSpPr>
        <p:spPr>
          <a:xfrm>
            <a:off x="0" y="0"/>
            <a:ext cx="7128000"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AU">
              <a:solidFill>
                <a:schemeClr val="bg1"/>
              </a:solidFill>
              <a:latin typeface="Public Sans" pitchFamily="2" charset="0"/>
            </a:endParaRPr>
          </a:p>
        </p:txBody>
      </p:sp>
      <p:cxnSp>
        <p:nvCxnSpPr>
          <p:cNvPr id="12" name="Straight Connector 11">
            <a:extLst>
              <a:ext uri="{FF2B5EF4-FFF2-40B4-BE49-F238E27FC236}">
                <a16:creationId xmlns:a16="http://schemas.microsoft.com/office/drawing/2014/main" id="{3283C022-C11C-47A8-B2C6-38BBC7F57777}"/>
              </a:ext>
              <a:ext uri="{C183D7F6-B498-43B3-948B-1728B52AA6E4}">
                <adec:decorative xmlns:adec="http://schemas.microsoft.com/office/drawing/2017/decorative" val="1"/>
              </a:ext>
            </a:extLst>
          </p:cNvPr>
          <p:cNvCxnSpPr>
            <a:cxnSpLocks/>
          </p:cNvCxnSpPr>
          <p:nvPr userDrawn="1"/>
        </p:nvCxnSpPr>
        <p:spPr>
          <a:xfrm>
            <a:off x="360000" y="360000"/>
            <a:ext cx="0" cy="6192000"/>
          </a:xfrm>
          <a:prstGeom prst="line">
            <a:avLst/>
          </a:prstGeom>
          <a:ln w="9525">
            <a:solidFill>
              <a:schemeClr val="bg1"/>
            </a:solidFill>
          </a:ln>
        </p:spPr>
        <p:style>
          <a:lnRef idx="1">
            <a:schemeClr val="accent1"/>
          </a:lnRef>
          <a:fillRef idx="0">
            <a:schemeClr val="accent1"/>
          </a:fillRef>
          <a:effectRef idx="0">
            <a:schemeClr val="accent1"/>
          </a:effectRef>
          <a:fontRef idx="minor">
            <a:schemeClr val="tx1"/>
          </a:fontRef>
        </p:style>
      </p:cxnSp>
      <p:sp>
        <p:nvSpPr>
          <p:cNvPr id="20" name="Footer Placeholder 4">
            <a:extLst>
              <a:ext uri="{FF2B5EF4-FFF2-40B4-BE49-F238E27FC236}">
                <a16:creationId xmlns:a16="http://schemas.microsoft.com/office/drawing/2014/main" id="{E3775B0C-7FFD-4E7F-AC26-D5F1E787B1CC}"/>
              </a:ext>
              <a:ext uri="{C183D7F6-B498-43B3-948B-1728B52AA6E4}">
                <adec:decorative xmlns:adec="http://schemas.microsoft.com/office/drawing/2017/decorative" val="1"/>
              </a:ext>
            </a:extLst>
          </p:cNvPr>
          <p:cNvSpPr>
            <a:spLocks noGrp="1"/>
          </p:cNvSpPr>
          <p:nvPr>
            <p:ph type="ftr" sz="quarter" idx="3"/>
          </p:nvPr>
        </p:nvSpPr>
        <p:spPr>
          <a:xfrm>
            <a:off x="539999" y="359998"/>
            <a:ext cx="2613906" cy="228938"/>
          </a:xfrm>
          <a:prstGeom prst="rect">
            <a:avLst/>
          </a:prstGeom>
        </p:spPr>
        <p:txBody>
          <a:bodyPr vert="horz" lIns="0" tIns="0" rIns="0" bIns="0" rtlCol="0" anchor="t">
            <a:noAutofit/>
          </a:bodyPr>
          <a:lstStyle>
            <a:lvl1pPr algn="l">
              <a:defRPr sz="1400">
                <a:solidFill>
                  <a:schemeClr val="bg1"/>
                </a:solidFill>
                <a:latin typeface="Public Sans" pitchFamily="2" charset="0"/>
              </a:defRPr>
            </a:lvl1pPr>
          </a:lstStyle>
          <a:p>
            <a:r>
              <a:rPr lang="en-US"/>
              <a:t>NSW Department of Education</a:t>
            </a:r>
            <a:endParaRPr lang="en-AU"/>
          </a:p>
        </p:txBody>
      </p:sp>
      <p:pic>
        <p:nvPicPr>
          <p:cNvPr id="6" name="Picture 5">
            <a:extLst>
              <a:ext uri="{FF2B5EF4-FFF2-40B4-BE49-F238E27FC236}">
                <a16:creationId xmlns:a16="http://schemas.microsoft.com/office/drawing/2014/main" id="{CA508AB3-5358-5206-548D-387E189EDDBB}"/>
              </a:ext>
            </a:extLst>
          </p:cNvPr>
          <p:cNvPicPr>
            <a:picLocks noChangeAspect="1"/>
          </p:cNvPicPr>
          <p:nvPr userDrawn="1"/>
        </p:nvPicPr>
        <p:blipFill>
          <a:blip r:embed="rId2">
            <a:extLst>
              <a:ext uri="{28A0092B-C50C-407E-A947-70E740481C1C}">
                <a14:useLocalDpi xmlns:a14="http://schemas.microsoft.com/office/drawing/2010/main" val="0"/>
              </a:ext>
            </a:extLst>
          </a:blip>
          <a:srcRect/>
          <a:stretch/>
        </p:blipFill>
        <p:spPr>
          <a:xfrm>
            <a:off x="6135329" y="360000"/>
            <a:ext cx="660650" cy="715199"/>
          </a:xfrm>
          <a:prstGeom prst="rect">
            <a:avLst/>
          </a:prstGeom>
        </p:spPr>
      </p:pic>
      <p:sp>
        <p:nvSpPr>
          <p:cNvPr id="16" name="Title 1">
            <a:extLst>
              <a:ext uri="{FF2B5EF4-FFF2-40B4-BE49-F238E27FC236}">
                <a16:creationId xmlns:a16="http://schemas.microsoft.com/office/drawing/2014/main" id="{826EDC89-75EC-3AE1-9381-EC0BA0BA693A}"/>
              </a:ext>
            </a:extLst>
          </p:cNvPr>
          <p:cNvSpPr>
            <a:spLocks noGrp="1"/>
          </p:cNvSpPr>
          <p:nvPr>
            <p:ph type="ctrTitle" hasCustomPrompt="1"/>
          </p:nvPr>
        </p:nvSpPr>
        <p:spPr>
          <a:xfrm>
            <a:off x="539999" y="1530002"/>
            <a:ext cx="6255979" cy="2016886"/>
          </a:xfrm>
          <a:ln>
            <a:noFill/>
          </a:ln>
        </p:spPr>
        <p:txBody>
          <a:bodyPr anchor="b">
            <a:noAutofit/>
          </a:bodyPr>
          <a:lstStyle>
            <a:lvl1pPr algn="l">
              <a:lnSpc>
                <a:spcPct val="100000"/>
              </a:lnSpc>
              <a:defRPr sz="4000">
                <a:solidFill>
                  <a:schemeClr val="bg1"/>
                </a:solidFill>
                <a:latin typeface="+mj-lt"/>
              </a:defRPr>
            </a:lvl1pPr>
          </a:lstStyle>
          <a:p>
            <a:r>
              <a:rPr lang="en-US"/>
              <a:t>Presentation title (maximum 55 characters)</a:t>
            </a:r>
          </a:p>
        </p:txBody>
      </p:sp>
      <p:sp>
        <p:nvSpPr>
          <p:cNvPr id="18" name="Text Placeholder 10">
            <a:extLst>
              <a:ext uri="{FF2B5EF4-FFF2-40B4-BE49-F238E27FC236}">
                <a16:creationId xmlns:a16="http://schemas.microsoft.com/office/drawing/2014/main" id="{102F40A4-FB34-BE3D-3F28-E1A9042768DC}"/>
              </a:ext>
            </a:extLst>
          </p:cNvPr>
          <p:cNvSpPr>
            <a:spLocks noGrp="1"/>
          </p:cNvSpPr>
          <p:nvPr>
            <p:ph type="body" sz="quarter" idx="10" hasCustomPrompt="1"/>
          </p:nvPr>
        </p:nvSpPr>
        <p:spPr>
          <a:xfrm>
            <a:off x="539999" y="3618890"/>
            <a:ext cx="6255977" cy="1193290"/>
          </a:xfrm>
        </p:spPr>
        <p:txBody>
          <a:bodyPr anchor="t">
            <a:noAutofit/>
          </a:bodyPr>
          <a:lstStyle>
            <a:lvl1pPr>
              <a:defRPr sz="2000">
                <a:solidFill>
                  <a:schemeClr val="accent4"/>
                </a:solidFill>
                <a:latin typeface="+mj-lt"/>
              </a:defRPr>
            </a:lvl1pPr>
            <a:lvl2pPr>
              <a:defRPr sz="2000">
                <a:solidFill>
                  <a:schemeClr val="bg1"/>
                </a:solidFill>
              </a:defRPr>
            </a:lvl2pPr>
            <a:lvl3pPr>
              <a:defRPr sz="2000">
                <a:solidFill>
                  <a:schemeClr val="bg1"/>
                </a:solidFill>
              </a:defRPr>
            </a:lvl3pPr>
            <a:lvl4pPr>
              <a:defRPr sz="2000">
                <a:solidFill>
                  <a:schemeClr val="bg1"/>
                </a:solidFill>
              </a:defRPr>
            </a:lvl4pPr>
            <a:lvl5pPr>
              <a:defRPr sz="2000">
                <a:solidFill>
                  <a:schemeClr val="bg1"/>
                </a:solidFill>
              </a:defRPr>
            </a:lvl5pPr>
          </a:lstStyle>
          <a:p>
            <a:pPr lvl="0"/>
            <a:r>
              <a:rPr lang="en-US"/>
              <a:t>Subtitle</a:t>
            </a:r>
          </a:p>
        </p:txBody>
      </p:sp>
      <p:sp>
        <p:nvSpPr>
          <p:cNvPr id="19" name="Text Placeholder 14">
            <a:extLst>
              <a:ext uri="{FF2B5EF4-FFF2-40B4-BE49-F238E27FC236}">
                <a16:creationId xmlns:a16="http://schemas.microsoft.com/office/drawing/2014/main" id="{EEB241B2-0ECA-52C4-5326-BD7FB2E8B9D1}"/>
              </a:ext>
            </a:extLst>
          </p:cNvPr>
          <p:cNvSpPr>
            <a:spLocks noGrp="1"/>
          </p:cNvSpPr>
          <p:nvPr>
            <p:ph type="body" sz="quarter" idx="16" hasCustomPrompt="1"/>
          </p:nvPr>
        </p:nvSpPr>
        <p:spPr>
          <a:xfrm>
            <a:off x="540000" y="4925698"/>
            <a:ext cx="6255975" cy="360000"/>
          </a:xfrm>
        </p:spPr>
        <p:txBody>
          <a:bodyPr>
            <a:noAutofit/>
          </a:bodyPr>
          <a:lstStyle>
            <a:lvl1pPr>
              <a:spcAft>
                <a:spcPts val="0"/>
              </a:spcAft>
              <a:defRPr sz="1800" b="1">
                <a:solidFill>
                  <a:schemeClr val="bg1"/>
                </a:solidFill>
                <a:latin typeface="+mj-lt"/>
              </a:defRPr>
            </a:lvl1pPr>
            <a:lvl2pPr>
              <a:spcAft>
                <a:spcPts val="0"/>
              </a:spcAft>
              <a:defRPr sz="1800" b="0">
                <a:solidFill>
                  <a:schemeClr val="bg1"/>
                </a:solidFill>
                <a:latin typeface="+mj-lt"/>
              </a:defRPr>
            </a:lvl2pPr>
            <a:lvl3pPr marL="0" indent="0">
              <a:buNone/>
              <a:defRPr sz="2000">
                <a:solidFill>
                  <a:schemeClr val="bg1"/>
                </a:solidFill>
              </a:defRPr>
            </a:lvl3pPr>
            <a:lvl4pPr>
              <a:defRPr sz="2000">
                <a:solidFill>
                  <a:schemeClr val="bg1"/>
                </a:solidFill>
              </a:defRPr>
            </a:lvl4pPr>
            <a:lvl5pPr>
              <a:defRPr sz="2000">
                <a:solidFill>
                  <a:schemeClr val="bg1"/>
                </a:solidFill>
              </a:defRPr>
            </a:lvl5pPr>
          </a:lstStyle>
          <a:p>
            <a:pPr lvl="0"/>
            <a:r>
              <a:rPr lang="en-US"/>
              <a:t>Presenter name</a:t>
            </a:r>
          </a:p>
        </p:txBody>
      </p:sp>
      <p:sp>
        <p:nvSpPr>
          <p:cNvPr id="21" name="Text Placeholder 7">
            <a:extLst>
              <a:ext uri="{FF2B5EF4-FFF2-40B4-BE49-F238E27FC236}">
                <a16:creationId xmlns:a16="http://schemas.microsoft.com/office/drawing/2014/main" id="{A21C5EE5-9CBD-A2FC-BDD7-76962EBD8686}"/>
              </a:ext>
            </a:extLst>
          </p:cNvPr>
          <p:cNvSpPr>
            <a:spLocks noGrp="1"/>
          </p:cNvSpPr>
          <p:nvPr>
            <p:ph type="body" sz="quarter" idx="14" hasCustomPrompt="1"/>
          </p:nvPr>
        </p:nvSpPr>
        <p:spPr>
          <a:xfrm>
            <a:off x="540000" y="5327998"/>
            <a:ext cx="6255971" cy="792000"/>
          </a:xfrm>
        </p:spPr>
        <p:txBody>
          <a:bodyPr/>
          <a:lstStyle>
            <a:lvl1pPr>
              <a:defRPr sz="1800">
                <a:solidFill>
                  <a:schemeClr val="bg1"/>
                </a:solidFill>
                <a:latin typeface="+mj-lt"/>
              </a:defRPr>
            </a:lvl1pPr>
          </a:lstStyle>
          <a:p>
            <a:pPr lvl="0"/>
            <a:r>
              <a:rPr lang="en-US"/>
              <a:t>Presenter title</a:t>
            </a:r>
            <a:endParaRPr lang="en-AU"/>
          </a:p>
        </p:txBody>
      </p:sp>
      <p:sp>
        <p:nvSpPr>
          <p:cNvPr id="22" name="Text Placeholder 14">
            <a:extLst>
              <a:ext uri="{FF2B5EF4-FFF2-40B4-BE49-F238E27FC236}">
                <a16:creationId xmlns:a16="http://schemas.microsoft.com/office/drawing/2014/main" id="{A472E906-7CFD-5256-75C1-2F03F49B7DC8}"/>
              </a:ext>
            </a:extLst>
          </p:cNvPr>
          <p:cNvSpPr>
            <a:spLocks noGrp="1"/>
          </p:cNvSpPr>
          <p:nvPr>
            <p:ph type="body" sz="quarter" idx="15" hasCustomPrompt="1"/>
          </p:nvPr>
        </p:nvSpPr>
        <p:spPr>
          <a:xfrm>
            <a:off x="540000" y="6192000"/>
            <a:ext cx="6255975" cy="360000"/>
          </a:xfrm>
        </p:spPr>
        <p:txBody>
          <a:bodyPr anchor="b" anchorCtr="0">
            <a:noAutofit/>
          </a:bodyPr>
          <a:lstStyle>
            <a:lvl1pPr algn="l">
              <a:defRPr sz="1800" b="0">
                <a:solidFill>
                  <a:schemeClr val="bg1"/>
                </a:solidFill>
                <a:latin typeface="+mj-lt"/>
              </a:defRPr>
            </a:lvl1pPr>
            <a:lvl2pPr>
              <a:defRPr sz="1600">
                <a:solidFill>
                  <a:schemeClr val="bg1"/>
                </a:solidFill>
              </a:defRPr>
            </a:lvl2pPr>
            <a:lvl3pPr marL="0" indent="0">
              <a:buNone/>
              <a:defRPr sz="2000">
                <a:solidFill>
                  <a:schemeClr val="bg1"/>
                </a:solidFill>
              </a:defRPr>
            </a:lvl3pPr>
            <a:lvl4pPr>
              <a:defRPr sz="2000">
                <a:solidFill>
                  <a:schemeClr val="bg1"/>
                </a:solidFill>
              </a:defRPr>
            </a:lvl4pPr>
            <a:lvl5pPr>
              <a:defRPr sz="2000">
                <a:solidFill>
                  <a:schemeClr val="bg1"/>
                </a:solidFill>
              </a:defRPr>
            </a:lvl5pPr>
          </a:lstStyle>
          <a:p>
            <a:pPr lvl="0"/>
            <a:r>
              <a:rPr lang="en-US"/>
              <a:t>00 Month YYYY</a:t>
            </a:r>
          </a:p>
        </p:txBody>
      </p:sp>
      <p:sp>
        <p:nvSpPr>
          <p:cNvPr id="48" name="Oval 47">
            <a:extLst>
              <a:ext uri="{FF2B5EF4-FFF2-40B4-BE49-F238E27FC236}">
                <a16:creationId xmlns:a16="http://schemas.microsoft.com/office/drawing/2014/main" id="{9C8BD8B3-48B7-CCE7-28D6-84257C2A9B55}"/>
              </a:ext>
            </a:extLst>
          </p:cNvPr>
          <p:cNvSpPr/>
          <p:nvPr userDrawn="1"/>
        </p:nvSpPr>
        <p:spPr>
          <a:xfrm>
            <a:off x="9317186" y="-442216"/>
            <a:ext cx="4046433" cy="4046433"/>
          </a:xfrm>
          <a:prstGeom prst="ellipse">
            <a:avLst/>
          </a:prstGeom>
          <a:noFill/>
          <a:ln w="254000">
            <a:solidFill>
              <a:srgbClr val="FFFFFF"/>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AU"/>
          </a:p>
        </p:txBody>
      </p:sp>
      <p:sp>
        <p:nvSpPr>
          <p:cNvPr id="58" name="Rectangle 57">
            <a:extLst>
              <a:ext uri="{FF2B5EF4-FFF2-40B4-BE49-F238E27FC236}">
                <a16:creationId xmlns:a16="http://schemas.microsoft.com/office/drawing/2014/main" id="{90030318-0446-84FA-6DA7-0C25ABFC5798}"/>
              </a:ext>
            </a:extLst>
          </p:cNvPr>
          <p:cNvSpPr/>
          <p:nvPr userDrawn="1"/>
        </p:nvSpPr>
        <p:spPr>
          <a:xfrm>
            <a:off x="5175532" y="6857999"/>
            <a:ext cx="7016468" cy="681157"/>
          </a:xfrm>
          <a:prstGeom prst="rect">
            <a:avLst/>
          </a:prstGeom>
          <a:solidFill>
            <a:srgbClr val="E6E6E6"/>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AU"/>
          </a:p>
        </p:txBody>
      </p:sp>
      <p:sp>
        <p:nvSpPr>
          <p:cNvPr id="59" name="Rectangle 58">
            <a:extLst>
              <a:ext uri="{FF2B5EF4-FFF2-40B4-BE49-F238E27FC236}">
                <a16:creationId xmlns:a16="http://schemas.microsoft.com/office/drawing/2014/main" id="{F5DD299D-0A43-DB97-E517-C5EE45D285BE}"/>
              </a:ext>
            </a:extLst>
          </p:cNvPr>
          <p:cNvSpPr/>
          <p:nvPr userDrawn="1"/>
        </p:nvSpPr>
        <p:spPr>
          <a:xfrm>
            <a:off x="5224113" y="-674930"/>
            <a:ext cx="7016468" cy="674930"/>
          </a:xfrm>
          <a:prstGeom prst="rect">
            <a:avLst/>
          </a:prstGeom>
          <a:solidFill>
            <a:srgbClr val="E6E6E6"/>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AU"/>
          </a:p>
        </p:txBody>
      </p:sp>
      <p:sp>
        <p:nvSpPr>
          <p:cNvPr id="60" name="Rectangle 59">
            <a:extLst>
              <a:ext uri="{FF2B5EF4-FFF2-40B4-BE49-F238E27FC236}">
                <a16:creationId xmlns:a16="http://schemas.microsoft.com/office/drawing/2014/main" id="{BAE71BD4-953B-8357-A8BE-00CF3649434B}"/>
              </a:ext>
            </a:extLst>
          </p:cNvPr>
          <p:cNvSpPr/>
          <p:nvPr userDrawn="1"/>
        </p:nvSpPr>
        <p:spPr>
          <a:xfrm rot="5400000">
            <a:off x="9361759" y="2357683"/>
            <a:ext cx="7016468" cy="1344541"/>
          </a:xfrm>
          <a:prstGeom prst="rect">
            <a:avLst/>
          </a:prstGeom>
          <a:solidFill>
            <a:srgbClr val="E6E6E6"/>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AU"/>
          </a:p>
        </p:txBody>
      </p:sp>
    </p:spTree>
    <p:extLst>
      <p:ext uri="{BB962C8B-B14F-4D97-AF65-F5344CB8AC3E}">
        <p14:creationId xmlns:p14="http://schemas.microsoft.com/office/powerpoint/2010/main" val="241815133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Divider">
    <p:bg>
      <p:bgPr>
        <a:solidFill>
          <a:srgbClr val="002664"/>
        </a:solidFill>
        <a:effectLst/>
      </p:bgPr>
    </p:bg>
    <p:spTree>
      <p:nvGrpSpPr>
        <p:cNvPr id="1" name=""/>
        <p:cNvGrpSpPr/>
        <p:nvPr/>
      </p:nvGrpSpPr>
      <p:grpSpPr>
        <a:xfrm>
          <a:off x="0" y="0"/>
          <a:ext cx="0" cy="0"/>
          <a:chOff x="0" y="0"/>
          <a:chExt cx="0" cy="0"/>
        </a:xfrm>
      </p:grpSpPr>
      <p:sp>
        <p:nvSpPr>
          <p:cNvPr id="13" name="Rectangle 12">
            <a:extLst>
              <a:ext uri="{FF2B5EF4-FFF2-40B4-BE49-F238E27FC236}">
                <a16:creationId xmlns:a16="http://schemas.microsoft.com/office/drawing/2014/main" id="{5DDC2831-1DF2-2C28-5D9D-59E0E2E9E83A}"/>
              </a:ext>
            </a:extLst>
          </p:cNvPr>
          <p:cNvSpPr/>
          <p:nvPr userDrawn="1"/>
        </p:nvSpPr>
        <p:spPr>
          <a:xfrm>
            <a:off x="7127999" y="0"/>
            <a:ext cx="3753051" cy="6858000"/>
          </a:xfrm>
          <a:prstGeom prst="rect">
            <a:avLst/>
          </a:prstGeom>
          <a:solidFill>
            <a:schemeClr val="accent4"/>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AU"/>
          </a:p>
        </p:txBody>
      </p:sp>
      <p:sp>
        <p:nvSpPr>
          <p:cNvPr id="15" name="Oval 14">
            <a:extLst>
              <a:ext uri="{FF2B5EF4-FFF2-40B4-BE49-F238E27FC236}">
                <a16:creationId xmlns:a16="http://schemas.microsoft.com/office/drawing/2014/main" id="{4B092301-057B-7DFA-B323-E6B089893ECF}"/>
              </a:ext>
            </a:extLst>
          </p:cNvPr>
          <p:cNvSpPr/>
          <p:nvPr userDrawn="1"/>
        </p:nvSpPr>
        <p:spPr>
          <a:xfrm>
            <a:off x="7683749" y="-481697"/>
            <a:ext cx="2659746" cy="2659746"/>
          </a:xfrm>
          <a:prstGeom prst="ellipse">
            <a:avLst/>
          </a:prstGeom>
          <a:solidFill>
            <a:schemeClr val="accent3"/>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AU"/>
          </a:p>
        </p:txBody>
      </p:sp>
      <p:sp>
        <p:nvSpPr>
          <p:cNvPr id="16" name="Oval 15">
            <a:extLst>
              <a:ext uri="{FF2B5EF4-FFF2-40B4-BE49-F238E27FC236}">
                <a16:creationId xmlns:a16="http://schemas.microsoft.com/office/drawing/2014/main" id="{E9CB7373-7A18-D7E1-01E1-C25CFE3C700F}"/>
              </a:ext>
            </a:extLst>
          </p:cNvPr>
          <p:cNvSpPr/>
          <p:nvPr userDrawn="1"/>
        </p:nvSpPr>
        <p:spPr>
          <a:xfrm>
            <a:off x="5869812" y="3110419"/>
            <a:ext cx="4455488" cy="4455488"/>
          </a:xfrm>
          <a:prstGeom prst="ellipse">
            <a:avLst/>
          </a:prstGeom>
          <a:solidFill>
            <a:schemeClr val="accent2"/>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AU"/>
          </a:p>
        </p:txBody>
      </p:sp>
      <p:cxnSp>
        <p:nvCxnSpPr>
          <p:cNvPr id="8" name="Straight Connector 7">
            <a:extLst>
              <a:ext uri="{FF2B5EF4-FFF2-40B4-BE49-F238E27FC236}">
                <a16:creationId xmlns:a16="http://schemas.microsoft.com/office/drawing/2014/main" id="{5C261660-AF47-818D-7C30-D254D989CACE}"/>
              </a:ext>
              <a:ext uri="{C183D7F6-B498-43B3-948B-1728B52AA6E4}">
                <adec:decorative xmlns:adec="http://schemas.microsoft.com/office/drawing/2017/decorative" val="1"/>
              </a:ext>
            </a:extLst>
          </p:cNvPr>
          <p:cNvCxnSpPr>
            <a:cxnSpLocks/>
          </p:cNvCxnSpPr>
          <p:nvPr userDrawn="1"/>
        </p:nvCxnSpPr>
        <p:spPr>
          <a:xfrm>
            <a:off x="360000" y="360000"/>
            <a:ext cx="0" cy="6192000"/>
          </a:xfrm>
          <a:prstGeom prst="line">
            <a:avLst/>
          </a:prstGeom>
          <a:ln w="9525">
            <a:solidFill>
              <a:schemeClr val="accent1"/>
            </a:solidFill>
          </a:ln>
        </p:spPr>
        <p:style>
          <a:lnRef idx="1">
            <a:schemeClr val="accent1"/>
          </a:lnRef>
          <a:fillRef idx="0">
            <a:schemeClr val="accent1"/>
          </a:fillRef>
          <a:effectRef idx="0">
            <a:schemeClr val="accent1"/>
          </a:effectRef>
          <a:fontRef idx="minor">
            <a:schemeClr val="tx1"/>
          </a:fontRef>
        </p:style>
      </p:cxnSp>
      <p:sp>
        <p:nvSpPr>
          <p:cNvPr id="14" name="Footer Placeholder 4">
            <a:extLst>
              <a:ext uri="{FF2B5EF4-FFF2-40B4-BE49-F238E27FC236}">
                <a16:creationId xmlns:a16="http://schemas.microsoft.com/office/drawing/2014/main" id="{4C49F10D-4964-4C13-BDFD-A701813832E9}"/>
              </a:ext>
              <a:ext uri="{C183D7F6-B498-43B3-948B-1728B52AA6E4}">
                <adec:decorative xmlns:adec="http://schemas.microsoft.com/office/drawing/2017/decorative" val="1"/>
              </a:ext>
            </a:extLst>
          </p:cNvPr>
          <p:cNvSpPr>
            <a:spLocks noGrp="1"/>
          </p:cNvSpPr>
          <p:nvPr>
            <p:ph type="ftr" sz="quarter" idx="3"/>
          </p:nvPr>
        </p:nvSpPr>
        <p:spPr>
          <a:xfrm>
            <a:off x="540000" y="360000"/>
            <a:ext cx="4500000" cy="214010"/>
          </a:xfrm>
          <a:prstGeom prst="rect">
            <a:avLst/>
          </a:prstGeom>
        </p:spPr>
        <p:txBody>
          <a:bodyPr vert="horz" lIns="0" tIns="0" rIns="0" bIns="0" rtlCol="0" anchor="t">
            <a:noAutofit/>
          </a:bodyPr>
          <a:lstStyle>
            <a:lvl1pPr algn="l">
              <a:defRPr sz="1400">
                <a:solidFill>
                  <a:schemeClr val="bg1"/>
                </a:solidFill>
                <a:latin typeface="Public Sans" pitchFamily="2" charset="0"/>
              </a:defRPr>
            </a:lvl1pPr>
          </a:lstStyle>
          <a:p>
            <a:r>
              <a:rPr lang="en-US"/>
              <a:t>NSW Department of Education</a:t>
            </a:r>
            <a:endParaRPr lang="en-AU"/>
          </a:p>
        </p:txBody>
      </p:sp>
      <p:sp>
        <p:nvSpPr>
          <p:cNvPr id="5" name="Text Placeholder 4">
            <a:extLst>
              <a:ext uri="{FF2B5EF4-FFF2-40B4-BE49-F238E27FC236}">
                <a16:creationId xmlns:a16="http://schemas.microsoft.com/office/drawing/2014/main" id="{38EDD08B-0E5C-4DF0-9C56-CC522D170EAA}"/>
              </a:ext>
              <a:ext uri="{C183D7F6-B498-43B3-948B-1728B52AA6E4}">
                <adec:decorative xmlns:adec="http://schemas.microsoft.com/office/drawing/2017/decorative" val="0"/>
              </a:ext>
            </a:extLst>
          </p:cNvPr>
          <p:cNvSpPr>
            <a:spLocks noGrp="1"/>
          </p:cNvSpPr>
          <p:nvPr>
            <p:ph type="body" sz="quarter" idx="11" hasCustomPrompt="1"/>
          </p:nvPr>
        </p:nvSpPr>
        <p:spPr>
          <a:xfrm>
            <a:off x="539999" y="2178049"/>
            <a:ext cx="2882791" cy="1828961"/>
          </a:xfrm>
        </p:spPr>
        <p:txBody>
          <a:bodyPr anchor="t">
            <a:noAutofit/>
          </a:bodyPr>
          <a:lstStyle>
            <a:lvl1pPr algn="l">
              <a:lnSpc>
                <a:spcPct val="80000"/>
              </a:lnSpc>
              <a:spcAft>
                <a:spcPts val="0"/>
              </a:spcAft>
              <a:defRPr sz="15000">
                <a:solidFill>
                  <a:schemeClr val="bg1"/>
                </a:solidFill>
                <a:latin typeface="+mn-lt"/>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a:t>#</a:t>
            </a:r>
          </a:p>
        </p:txBody>
      </p:sp>
      <p:sp>
        <p:nvSpPr>
          <p:cNvPr id="19" name="Rectangle 18">
            <a:extLst>
              <a:ext uri="{FF2B5EF4-FFF2-40B4-BE49-F238E27FC236}">
                <a16:creationId xmlns:a16="http://schemas.microsoft.com/office/drawing/2014/main" id="{7EDA0385-DD10-E4E6-6B05-B3802617EF3F}"/>
              </a:ext>
            </a:extLst>
          </p:cNvPr>
          <p:cNvSpPr/>
          <p:nvPr userDrawn="1"/>
        </p:nvSpPr>
        <p:spPr>
          <a:xfrm>
            <a:off x="5817049" y="0"/>
            <a:ext cx="1310950" cy="6858000"/>
          </a:xfrm>
          <a:prstGeom prst="rect">
            <a:avLst/>
          </a:prstGeom>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AU"/>
          </a:p>
        </p:txBody>
      </p:sp>
      <p:sp>
        <p:nvSpPr>
          <p:cNvPr id="2" name="Title 1"/>
          <p:cNvSpPr>
            <a:spLocks noGrp="1"/>
          </p:cNvSpPr>
          <p:nvPr>
            <p:ph type="ctrTitle" hasCustomPrompt="1"/>
          </p:nvPr>
        </p:nvSpPr>
        <p:spPr>
          <a:xfrm>
            <a:off x="540000" y="4027900"/>
            <a:ext cx="6032249" cy="1224000"/>
          </a:xfrm>
          <a:ln>
            <a:noFill/>
          </a:ln>
        </p:spPr>
        <p:txBody>
          <a:bodyPr anchor="t">
            <a:noAutofit/>
          </a:bodyPr>
          <a:lstStyle>
            <a:lvl1pPr algn="l">
              <a:lnSpc>
                <a:spcPct val="100000"/>
              </a:lnSpc>
              <a:defRPr sz="4000">
                <a:solidFill>
                  <a:schemeClr val="bg1"/>
                </a:solidFill>
                <a:latin typeface="+mj-lt"/>
              </a:defRPr>
            </a:lvl1pPr>
          </a:lstStyle>
          <a:p>
            <a:r>
              <a:rPr lang="en-US"/>
              <a:t>Divider title</a:t>
            </a:r>
          </a:p>
        </p:txBody>
      </p:sp>
      <p:sp>
        <p:nvSpPr>
          <p:cNvPr id="11" name="Text Placeholder 10">
            <a:extLst>
              <a:ext uri="{FF2B5EF4-FFF2-40B4-BE49-F238E27FC236}">
                <a16:creationId xmlns:a16="http://schemas.microsoft.com/office/drawing/2014/main" id="{AA33BD13-5953-47AF-A601-951A768FEDA1}"/>
              </a:ext>
            </a:extLst>
          </p:cNvPr>
          <p:cNvSpPr>
            <a:spLocks noGrp="1"/>
          </p:cNvSpPr>
          <p:nvPr>
            <p:ph type="body" sz="quarter" idx="10" hasCustomPrompt="1"/>
          </p:nvPr>
        </p:nvSpPr>
        <p:spPr>
          <a:xfrm>
            <a:off x="540000" y="5427460"/>
            <a:ext cx="6032248" cy="720000"/>
          </a:xfrm>
        </p:spPr>
        <p:txBody>
          <a:bodyPr>
            <a:noAutofit/>
          </a:bodyPr>
          <a:lstStyle>
            <a:lvl1pPr>
              <a:defRPr sz="2000">
                <a:solidFill>
                  <a:schemeClr val="accent3"/>
                </a:solidFill>
                <a:latin typeface="+mj-lt"/>
              </a:defRPr>
            </a:lvl1pPr>
            <a:lvl2pPr>
              <a:defRPr sz="2000">
                <a:solidFill>
                  <a:schemeClr val="bg1"/>
                </a:solidFill>
              </a:defRPr>
            </a:lvl2pPr>
            <a:lvl3pPr>
              <a:defRPr sz="2000">
                <a:solidFill>
                  <a:schemeClr val="bg1"/>
                </a:solidFill>
              </a:defRPr>
            </a:lvl3pPr>
            <a:lvl4pPr>
              <a:defRPr sz="2000">
                <a:solidFill>
                  <a:schemeClr val="bg1"/>
                </a:solidFill>
              </a:defRPr>
            </a:lvl4pPr>
            <a:lvl5pPr>
              <a:defRPr sz="2000">
                <a:solidFill>
                  <a:schemeClr val="bg1"/>
                </a:solidFill>
              </a:defRPr>
            </a:lvl5pPr>
          </a:lstStyle>
          <a:p>
            <a:pPr lvl="0"/>
            <a:r>
              <a:rPr lang="en-US"/>
              <a:t>Subtitle</a:t>
            </a:r>
          </a:p>
        </p:txBody>
      </p:sp>
      <p:sp>
        <p:nvSpPr>
          <p:cNvPr id="20" name="Rectangle 19">
            <a:extLst>
              <a:ext uri="{FF2B5EF4-FFF2-40B4-BE49-F238E27FC236}">
                <a16:creationId xmlns:a16="http://schemas.microsoft.com/office/drawing/2014/main" id="{B5516E5E-EBCE-140D-6221-2476763A6475}"/>
              </a:ext>
            </a:extLst>
          </p:cNvPr>
          <p:cNvSpPr/>
          <p:nvPr userDrawn="1"/>
        </p:nvSpPr>
        <p:spPr>
          <a:xfrm>
            <a:off x="5175532" y="6855939"/>
            <a:ext cx="7016468" cy="730858"/>
          </a:xfrm>
          <a:prstGeom prst="rect">
            <a:avLst/>
          </a:prstGeom>
          <a:solidFill>
            <a:srgbClr val="E6E6E6"/>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AU"/>
          </a:p>
        </p:txBody>
      </p:sp>
      <p:sp>
        <p:nvSpPr>
          <p:cNvPr id="22" name="Rectangle 21">
            <a:extLst>
              <a:ext uri="{FF2B5EF4-FFF2-40B4-BE49-F238E27FC236}">
                <a16:creationId xmlns:a16="http://schemas.microsoft.com/office/drawing/2014/main" id="{9145445B-1260-3213-4AA7-52E46960B117}"/>
              </a:ext>
            </a:extLst>
          </p:cNvPr>
          <p:cNvSpPr/>
          <p:nvPr userDrawn="1"/>
        </p:nvSpPr>
        <p:spPr>
          <a:xfrm>
            <a:off x="5175532" y="-683218"/>
            <a:ext cx="7016468" cy="683218"/>
          </a:xfrm>
          <a:prstGeom prst="rect">
            <a:avLst/>
          </a:prstGeom>
          <a:solidFill>
            <a:srgbClr val="E6E6E6"/>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AU"/>
          </a:p>
        </p:txBody>
      </p:sp>
      <p:sp>
        <p:nvSpPr>
          <p:cNvPr id="17" name="Oval 16">
            <a:extLst>
              <a:ext uri="{FF2B5EF4-FFF2-40B4-BE49-F238E27FC236}">
                <a16:creationId xmlns:a16="http://schemas.microsoft.com/office/drawing/2014/main" id="{0BE01DFA-6296-4A63-CC7C-E779105A3EE0}"/>
              </a:ext>
            </a:extLst>
          </p:cNvPr>
          <p:cNvSpPr/>
          <p:nvPr userDrawn="1"/>
        </p:nvSpPr>
        <p:spPr>
          <a:xfrm>
            <a:off x="8358615" y="1021985"/>
            <a:ext cx="4046433" cy="4046433"/>
          </a:xfrm>
          <a:prstGeom prst="ellipse">
            <a:avLst/>
          </a:prstGeom>
          <a:noFill/>
          <a:ln w="254000">
            <a:solidFill>
              <a:srgbClr val="FFFFFF"/>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AU"/>
          </a:p>
        </p:txBody>
      </p:sp>
      <p:sp>
        <p:nvSpPr>
          <p:cNvPr id="18" name="Rectangle 17">
            <a:extLst>
              <a:ext uri="{FF2B5EF4-FFF2-40B4-BE49-F238E27FC236}">
                <a16:creationId xmlns:a16="http://schemas.microsoft.com/office/drawing/2014/main" id="{E3F0954F-0874-2139-8CE3-7BC08F4B9C9E}"/>
              </a:ext>
            </a:extLst>
          </p:cNvPr>
          <p:cNvSpPr/>
          <p:nvPr userDrawn="1"/>
        </p:nvSpPr>
        <p:spPr>
          <a:xfrm>
            <a:off x="10881050" y="0"/>
            <a:ext cx="1310950" cy="6858000"/>
          </a:xfrm>
          <a:prstGeom prst="rect">
            <a:avLst/>
          </a:prstGeom>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AU"/>
          </a:p>
        </p:txBody>
      </p:sp>
      <p:sp>
        <p:nvSpPr>
          <p:cNvPr id="21" name="Rectangle 20">
            <a:extLst>
              <a:ext uri="{FF2B5EF4-FFF2-40B4-BE49-F238E27FC236}">
                <a16:creationId xmlns:a16="http://schemas.microsoft.com/office/drawing/2014/main" id="{6D10B5A0-1E37-B76D-2906-43CAC2A75A1A}"/>
              </a:ext>
            </a:extLst>
          </p:cNvPr>
          <p:cNvSpPr/>
          <p:nvPr userDrawn="1"/>
        </p:nvSpPr>
        <p:spPr>
          <a:xfrm rot="5400000">
            <a:off x="9025375" y="3006096"/>
            <a:ext cx="7016468" cy="683218"/>
          </a:xfrm>
          <a:prstGeom prst="rect">
            <a:avLst/>
          </a:prstGeom>
          <a:solidFill>
            <a:srgbClr val="E6E6E6"/>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AU"/>
          </a:p>
        </p:txBody>
      </p:sp>
      <p:pic>
        <p:nvPicPr>
          <p:cNvPr id="3" name="Picture 2">
            <a:extLst>
              <a:ext uri="{FF2B5EF4-FFF2-40B4-BE49-F238E27FC236}">
                <a16:creationId xmlns:a16="http://schemas.microsoft.com/office/drawing/2014/main" id="{E3BF8EBB-6F95-1F79-6363-1DB44F3F67FE}"/>
              </a:ext>
            </a:extLst>
          </p:cNvPr>
          <p:cNvPicPr>
            <a:picLocks noChangeAspect="1"/>
          </p:cNvPicPr>
          <p:nvPr userDrawn="1"/>
        </p:nvPicPr>
        <p:blipFill>
          <a:blip r:embed="rId2">
            <a:extLst>
              <a:ext uri="{28A0092B-C50C-407E-A947-70E740481C1C}">
                <a14:useLocalDpi xmlns:a14="http://schemas.microsoft.com/office/drawing/2010/main" val="0"/>
              </a:ext>
            </a:extLst>
          </a:blip>
          <a:srcRect/>
          <a:stretch/>
        </p:blipFill>
        <p:spPr>
          <a:xfrm>
            <a:off x="11220971" y="360001"/>
            <a:ext cx="631108" cy="683218"/>
          </a:xfrm>
          <a:prstGeom prst="rect">
            <a:avLst/>
          </a:prstGeom>
        </p:spPr>
      </p:pic>
    </p:spTree>
    <p:extLst>
      <p:ext uri="{BB962C8B-B14F-4D97-AF65-F5344CB8AC3E}">
        <p14:creationId xmlns:p14="http://schemas.microsoft.com/office/powerpoint/2010/main" val="330082770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Acknowledgement of Country">
    <p:spTree>
      <p:nvGrpSpPr>
        <p:cNvPr id="1" name=""/>
        <p:cNvGrpSpPr/>
        <p:nvPr/>
      </p:nvGrpSpPr>
      <p:grpSpPr>
        <a:xfrm>
          <a:off x="0" y="0"/>
          <a:ext cx="0" cy="0"/>
          <a:chOff x="0" y="0"/>
          <a:chExt cx="0" cy="0"/>
        </a:xfrm>
      </p:grpSpPr>
      <p:pic>
        <p:nvPicPr>
          <p:cNvPr id="10" name="Picture 9" descr="Icon&#10;&#10;Description automatically generated">
            <a:extLst>
              <a:ext uri="{FF2B5EF4-FFF2-40B4-BE49-F238E27FC236}">
                <a16:creationId xmlns:a16="http://schemas.microsoft.com/office/drawing/2014/main" id="{A0CE222A-58C3-0A08-99DB-534710A0C256}"/>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5400" y="6350"/>
            <a:ext cx="5029200" cy="6845300"/>
          </a:xfrm>
          <a:prstGeom prst="rect">
            <a:avLst/>
          </a:prstGeom>
        </p:spPr>
      </p:pic>
      <p:sp>
        <p:nvSpPr>
          <p:cNvPr id="8" name="Title 1">
            <a:extLst>
              <a:ext uri="{FF2B5EF4-FFF2-40B4-BE49-F238E27FC236}">
                <a16:creationId xmlns:a16="http://schemas.microsoft.com/office/drawing/2014/main" id="{8B6F15D0-AE99-5E95-E10F-E8416680942A}"/>
              </a:ext>
            </a:extLst>
          </p:cNvPr>
          <p:cNvSpPr>
            <a:spLocks noGrp="1"/>
          </p:cNvSpPr>
          <p:nvPr>
            <p:ph type="title"/>
          </p:nvPr>
        </p:nvSpPr>
        <p:spPr>
          <a:xfrm>
            <a:off x="5400000" y="360000"/>
            <a:ext cx="5400000" cy="1008000"/>
          </a:xfrm>
        </p:spPr>
        <p:txBody>
          <a:bodyPr/>
          <a:lstStyle>
            <a:lvl1pPr>
              <a:defRPr>
                <a:solidFill>
                  <a:schemeClr val="accent1"/>
                </a:solidFill>
              </a:defRPr>
            </a:lvl1pPr>
          </a:lstStyle>
          <a:p>
            <a:r>
              <a:rPr lang="en-US"/>
              <a:t>Click to edit Master title style</a:t>
            </a:r>
          </a:p>
        </p:txBody>
      </p:sp>
      <p:cxnSp>
        <p:nvCxnSpPr>
          <p:cNvPr id="7" name="Straight Connector 6">
            <a:extLst>
              <a:ext uri="{FF2B5EF4-FFF2-40B4-BE49-F238E27FC236}">
                <a16:creationId xmlns:a16="http://schemas.microsoft.com/office/drawing/2014/main" id="{FDEA8E5D-F9A7-48AC-AF91-6754515E9D1B}"/>
              </a:ext>
              <a:ext uri="{C183D7F6-B498-43B3-948B-1728B52AA6E4}">
                <adec:decorative xmlns:adec="http://schemas.microsoft.com/office/drawing/2017/decorative" val="1"/>
              </a:ext>
            </a:extLst>
          </p:cNvPr>
          <p:cNvCxnSpPr/>
          <p:nvPr userDrawn="1"/>
        </p:nvCxnSpPr>
        <p:spPr>
          <a:xfrm>
            <a:off x="5220000" y="1800000"/>
            <a:ext cx="0" cy="453600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11" name="Text Placeholder 10">
            <a:extLst>
              <a:ext uri="{FF2B5EF4-FFF2-40B4-BE49-F238E27FC236}">
                <a16:creationId xmlns:a16="http://schemas.microsoft.com/office/drawing/2014/main" id="{2FAB4FCE-5DFB-4423-ADC8-E6C79ABBEDD2}"/>
              </a:ext>
            </a:extLst>
          </p:cNvPr>
          <p:cNvSpPr>
            <a:spLocks noGrp="1"/>
          </p:cNvSpPr>
          <p:nvPr>
            <p:ph type="body" sz="quarter" idx="14"/>
          </p:nvPr>
        </p:nvSpPr>
        <p:spPr>
          <a:xfrm>
            <a:off x="5400000" y="1800225"/>
            <a:ext cx="6408000" cy="4140000"/>
          </a:xfrm>
        </p:spPr>
        <p:txBody>
          <a:bodyPr>
            <a:noAutofit/>
          </a:bodyPr>
          <a:lstStyle>
            <a:lvl1pPr>
              <a:defRPr sz="1800">
                <a:solidFill>
                  <a:schemeClr val="tx1"/>
                </a:solidFill>
                <a:latin typeface="+mn-lt"/>
              </a:defRPr>
            </a:lvl1pPr>
            <a:lvl2pPr>
              <a:defRPr sz="1800">
                <a:solidFill>
                  <a:schemeClr val="tx1"/>
                </a:solidFill>
                <a:latin typeface="+mn-lt"/>
              </a:defRPr>
            </a:lvl2pPr>
            <a:lvl3pPr>
              <a:defRPr sz="3600">
                <a:solidFill>
                  <a:schemeClr val="bg2"/>
                </a:solidFill>
                <a:latin typeface="+mn-lt"/>
              </a:defRPr>
            </a:lvl3pPr>
            <a:lvl4pPr>
              <a:defRPr sz="3600">
                <a:solidFill>
                  <a:schemeClr val="bg2"/>
                </a:solidFill>
                <a:latin typeface="+mn-lt"/>
              </a:defRPr>
            </a:lvl4pPr>
            <a:lvl5pPr>
              <a:defRPr sz="3600">
                <a:solidFill>
                  <a:schemeClr val="bg2"/>
                </a:solidFill>
                <a:latin typeface="+mn-lt"/>
              </a:defRPr>
            </a:lvl5pPr>
          </a:lstStyle>
          <a:p>
            <a:pPr lvl="0"/>
            <a:r>
              <a:rPr lang="en-US"/>
              <a:t>Click to edit Master text styles</a:t>
            </a:r>
          </a:p>
        </p:txBody>
      </p:sp>
      <p:sp>
        <p:nvSpPr>
          <p:cNvPr id="9" name="Picture Placeholder 8">
            <a:extLst>
              <a:ext uri="{FF2B5EF4-FFF2-40B4-BE49-F238E27FC236}">
                <a16:creationId xmlns:a16="http://schemas.microsoft.com/office/drawing/2014/main" id="{516D7771-B92C-4B57-B3D3-8B15F5B9689C}"/>
              </a:ext>
              <a:ext uri="{C183D7F6-B498-43B3-948B-1728B52AA6E4}">
                <adec:decorative xmlns:adec="http://schemas.microsoft.com/office/drawing/2017/decorative" val="1"/>
              </a:ext>
            </a:extLst>
          </p:cNvPr>
          <p:cNvSpPr>
            <a:spLocks noGrp="1"/>
          </p:cNvSpPr>
          <p:nvPr>
            <p:ph type="pic" sz="quarter" idx="13"/>
          </p:nvPr>
        </p:nvSpPr>
        <p:spPr>
          <a:xfrm>
            <a:off x="-5400" y="0"/>
            <a:ext cx="5040000" cy="6858000"/>
          </a:xfrm>
        </p:spPr>
        <p:txBody>
          <a:bodyPr/>
          <a:lstStyle>
            <a:lvl1pPr>
              <a:defRPr>
                <a:solidFill>
                  <a:schemeClr val="bg1"/>
                </a:solidFill>
              </a:defRPr>
            </a:lvl1pPr>
          </a:lstStyle>
          <a:p>
            <a:r>
              <a:rPr lang="en-US"/>
              <a:t>Click icon to add picture</a:t>
            </a:r>
            <a:endParaRPr lang="en-AU"/>
          </a:p>
        </p:txBody>
      </p:sp>
      <p:sp>
        <p:nvSpPr>
          <p:cNvPr id="13" name="Text Placeholder 12">
            <a:extLst>
              <a:ext uri="{FF2B5EF4-FFF2-40B4-BE49-F238E27FC236}">
                <a16:creationId xmlns:a16="http://schemas.microsoft.com/office/drawing/2014/main" id="{518B06DF-F3D5-44F7-AB62-30A2ED1F46C7}"/>
              </a:ext>
            </a:extLst>
          </p:cNvPr>
          <p:cNvSpPr>
            <a:spLocks noGrp="1"/>
          </p:cNvSpPr>
          <p:nvPr>
            <p:ph type="body" sz="quarter" idx="15" hasCustomPrompt="1"/>
          </p:nvPr>
        </p:nvSpPr>
        <p:spPr>
          <a:xfrm>
            <a:off x="5400000" y="5976000"/>
            <a:ext cx="6407999" cy="360000"/>
          </a:xfrm>
        </p:spPr>
        <p:txBody>
          <a:bodyPr anchor="b">
            <a:noAutofit/>
          </a:bodyPr>
          <a:lstStyle>
            <a:lvl1pPr>
              <a:defRPr sz="1400">
                <a:latin typeface="+mn-lt"/>
              </a:defRPr>
            </a:lvl1pPr>
          </a:lstStyle>
          <a:p>
            <a:pPr lvl="0"/>
            <a:r>
              <a:rPr lang="en-US"/>
              <a:t>Caption</a:t>
            </a:r>
            <a:endParaRPr lang="en-AU"/>
          </a:p>
        </p:txBody>
      </p:sp>
      <p:sp>
        <p:nvSpPr>
          <p:cNvPr id="5" name="Slide Number Placeholder 4">
            <a:extLst>
              <a:ext uri="{FF2B5EF4-FFF2-40B4-BE49-F238E27FC236}">
                <a16:creationId xmlns:a16="http://schemas.microsoft.com/office/drawing/2014/main" id="{FA1D6039-007D-7CE1-2455-85685924710B}"/>
              </a:ext>
            </a:extLst>
          </p:cNvPr>
          <p:cNvSpPr>
            <a:spLocks noGrp="1"/>
          </p:cNvSpPr>
          <p:nvPr>
            <p:ph type="sldNum" sz="quarter" idx="16"/>
          </p:nvPr>
        </p:nvSpPr>
        <p:spPr/>
        <p:txBody>
          <a:bodyPr/>
          <a:lstStyle/>
          <a:p>
            <a:fld id="{10A01DC5-1685-4615-8240-15192985C6A2}" type="slidenum">
              <a:rPr lang="en-AU" smtClean="0"/>
              <a:pPr/>
              <a:t>‹#›</a:t>
            </a:fld>
            <a:endParaRPr lang="en-AU"/>
          </a:p>
        </p:txBody>
      </p:sp>
    </p:spTree>
    <p:extLst>
      <p:ext uri="{BB962C8B-B14F-4D97-AF65-F5344CB8AC3E}">
        <p14:creationId xmlns:p14="http://schemas.microsoft.com/office/powerpoint/2010/main" val="134573222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Content">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F5257F9B-C715-D998-280B-B0490FAB9D0D}"/>
              </a:ext>
            </a:extLst>
          </p:cNvPr>
          <p:cNvSpPr>
            <a:spLocks noGrp="1"/>
          </p:cNvSpPr>
          <p:nvPr>
            <p:ph type="title"/>
          </p:nvPr>
        </p:nvSpPr>
        <p:spPr>
          <a:xfrm>
            <a:off x="360000" y="360000"/>
            <a:ext cx="10080000" cy="545601"/>
          </a:xfrm>
        </p:spPr>
        <p:txBody>
          <a:bodyPr/>
          <a:lstStyle>
            <a:lvl1pPr>
              <a:defRPr>
                <a:solidFill>
                  <a:schemeClr val="accent1"/>
                </a:solidFill>
              </a:defRPr>
            </a:lvl1pPr>
          </a:lstStyle>
          <a:p>
            <a:r>
              <a:rPr lang="en-US"/>
              <a:t>Click to edit Master title style</a:t>
            </a:r>
            <a:endParaRPr lang="en-AU"/>
          </a:p>
        </p:txBody>
      </p:sp>
      <p:cxnSp>
        <p:nvCxnSpPr>
          <p:cNvPr id="7" name="Straight Connector 6">
            <a:extLst>
              <a:ext uri="{FF2B5EF4-FFF2-40B4-BE49-F238E27FC236}">
                <a16:creationId xmlns:a16="http://schemas.microsoft.com/office/drawing/2014/main" id="{FDEA8E5D-F9A7-48AC-AF91-6754515E9D1B}"/>
              </a:ext>
              <a:ext uri="{C183D7F6-B498-43B3-948B-1728B52AA6E4}">
                <adec:decorative xmlns:adec="http://schemas.microsoft.com/office/drawing/2017/decorative" val="1"/>
              </a:ext>
            </a:extLst>
          </p:cNvPr>
          <p:cNvCxnSpPr/>
          <p:nvPr userDrawn="1"/>
        </p:nvCxnSpPr>
        <p:spPr>
          <a:xfrm>
            <a:off x="360000" y="1368000"/>
            <a:ext cx="11484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3" name="Content Placeholder 2"/>
          <p:cNvSpPr>
            <a:spLocks noGrp="1"/>
          </p:cNvSpPr>
          <p:nvPr>
            <p:ph idx="1" hasCustomPrompt="1"/>
          </p:nvPr>
        </p:nvSpPr>
        <p:spPr>
          <a:xfrm>
            <a:off x="360000" y="1588196"/>
            <a:ext cx="11484000" cy="4536000"/>
          </a:xfrm>
        </p:spPr>
        <p:txBody>
          <a:bodyPr/>
          <a:lstStyle>
            <a:lvl1pPr>
              <a:lnSpc>
                <a:spcPct val="150000"/>
              </a:lnSpc>
              <a:defRPr sz="1800">
                <a:latin typeface="+mn-lt"/>
              </a:defRPr>
            </a:lvl1pPr>
            <a:lvl2pPr>
              <a:lnSpc>
                <a:spcPct val="150000"/>
              </a:lnSpc>
              <a:defRPr sz="1800"/>
            </a:lvl2pPr>
            <a:lvl3pPr>
              <a:lnSpc>
                <a:spcPct val="150000"/>
              </a:lnSpc>
              <a:defRPr/>
            </a:lvl3pPr>
            <a:lvl4pPr>
              <a:lnSpc>
                <a:spcPct val="150000"/>
              </a:lnSpc>
              <a:defRPr sz="1800"/>
            </a:lvl4pPr>
            <a:lvl5pPr>
              <a:lnSpc>
                <a:spcPct val="150000"/>
              </a:lnSpc>
              <a:defRPr sz="1800"/>
            </a:lvl5pPr>
          </a:lstStyle>
          <a:p>
            <a:pPr lvl="0"/>
            <a:r>
              <a:rPr lang="en-US"/>
              <a:t>Click to add text</a:t>
            </a:r>
          </a:p>
          <a:p>
            <a:pPr lvl="1"/>
            <a:r>
              <a:rPr lang="en-US"/>
              <a:t>Second level</a:t>
            </a:r>
          </a:p>
          <a:p>
            <a:pPr lvl="4"/>
            <a:r>
              <a:rPr lang="en-US"/>
              <a:t>Third level</a:t>
            </a:r>
          </a:p>
          <a:p>
            <a:pPr lvl="3"/>
            <a:r>
              <a:rPr lang="en-US"/>
              <a:t>Fourth level</a:t>
            </a:r>
          </a:p>
          <a:p>
            <a:pPr lvl="4"/>
            <a:r>
              <a:rPr lang="en-US"/>
              <a:t>Fifth level</a:t>
            </a:r>
          </a:p>
        </p:txBody>
      </p:sp>
      <p:cxnSp>
        <p:nvCxnSpPr>
          <p:cNvPr id="10" name="Straight Connector 9">
            <a:extLst>
              <a:ext uri="{FF2B5EF4-FFF2-40B4-BE49-F238E27FC236}">
                <a16:creationId xmlns:a16="http://schemas.microsoft.com/office/drawing/2014/main" id="{C1C68106-4483-643D-2F20-EDD5AEDB960D}"/>
              </a:ext>
              <a:ext uri="{C183D7F6-B498-43B3-948B-1728B52AA6E4}">
                <adec:decorative xmlns:adec="http://schemas.microsoft.com/office/drawing/2017/decorative" val="1"/>
              </a:ext>
            </a:extLst>
          </p:cNvPr>
          <p:cNvCxnSpPr/>
          <p:nvPr userDrawn="1"/>
        </p:nvCxnSpPr>
        <p:spPr>
          <a:xfrm>
            <a:off x="360000" y="6300000"/>
            <a:ext cx="11484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5" name="Slide Number Placeholder 4">
            <a:extLst>
              <a:ext uri="{FF2B5EF4-FFF2-40B4-BE49-F238E27FC236}">
                <a16:creationId xmlns:a16="http://schemas.microsoft.com/office/drawing/2014/main" id="{09B0793B-9A9E-76CD-2FEC-E2CDF54AF066}"/>
              </a:ext>
            </a:extLst>
          </p:cNvPr>
          <p:cNvSpPr>
            <a:spLocks noGrp="1"/>
          </p:cNvSpPr>
          <p:nvPr>
            <p:ph type="sldNum" sz="quarter" idx="10"/>
          </p:nvPr>
        </p:nvSpPr>
        <p:spPr/>
        <p:txBody>
          <a:bodyPr/>
          <a:lstStyle/>
          <a:p>
            <a:fld id="{10A01DC5-1685-4615-8240-15192985C6A2}" type="slidenum">
              <a:rPr lang="en-AU" smtClean="0"/>
              <a:pPr/>
              <a:t>‹#›</a:t>
            </a:fld>
            <a:endParaRPr lang="en-AU"/>
          </a:p>
        </p:txBody>
      </p:sp>
      <p:sp>
        <p:nvSpPr>
          <p:cNvPr id="8" name="Text Placeholder 10">
            <a:extLst>
              <a:ext uri="{FF2B5EF4-FFF2-40B4-BE49-F238E27FC236}">
                <a16:creationId xmlns:a16="http://schemas.microsoft.com/office/drawing/2014/main" id="{CAACF727-AE7E-47EA-8835-DCF4CB035ECE}"/>
              </a:ext>
            </a:extLst>
          </p:cNvPr>
          <p:cNvSpPr>
            <a:spLocks noGrp="1"/>
          </p:cNvSpPr>
          <p:nvPr>
            <p:ph type="body" sz="quarter" idx="18" hasCustomPrompt="1"/>
          </p:nvPr>
        </p:nvSpPr>
        <p:spPr>
          <a:xfrm>
            <a:off x="360000" y="982520"/>
            <a:ext cx="10080000" cy="310015"/>
          </a:xfrm>
        </p:spPr>
        <p:txBody>
          <a:bodyPr anchor="b">
            <a:noAutofit/>
          </a:bodyPr>
          <a:lstStyle>
            <a:lvl1pPr>
              <a:defRPr sz="2000">
                <a:solidFill>
                  <a:schemeClr val="accent2"/>
                </a:solidFill>
                <a:latin typeface="+mj-lt"/>
              </a:defRPr>
            </a:lvl1pPr>
            <a:lvl2pPr>
              <a:defRPr sz="2000">
                <a:solidFill>
                  <a:schemeClr val="bg1"/>
                </a:solidFill>
              </a:defRPr>
            </a:lvl2pPr>
            <a:lvl3pPr>
              <a:defRPr sz="2000">
                <a:solidFill>
                  <a:schemeClr val="bg1"/>
                </a:solidFill>
              </a:defRPr>
            </a:lvl3pPr>
            <a:lvl4pPr>
              <a:defRPr sz="2000">
                <a:solidFill>
                  <a:schemeClr val="bg1"/>
                </a:solidFill>
              </a:defRPr>
            </a:lvl4pPr>
            <a:lvl5pPr>
              <a:defRPr sz="2000">
                <a:solidFill>
                  <a:schemeClr val="bg1"/>
                </a:solidFill>
              </a:defRPr>
            </a:lvl5pPr>
          </a:lstStyle>
          <a:p>
            <a:pPr lvl="0"/>
            <a:r>
              <a:rPr lang="en-US"/>
              <a:t>Subtitle</a:t>
            </a:r>
          </a:p>
        </p:txBody>
      </p:sp>
    </p:spTree>
    <p:extLst>
      <p:ext uri="{BB962C8B-B14F-4D97-AF65-F5344CB8AC3E}">
        <p14:creationId xmlns:p14="http://schemas.microsoft.com/office/powerpoint/2010/main" val="236338943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4224">
          <p15:clr>
            <a:srgbClr val="FBAE40"/>
          </p15:clr>
        </p15:guide>
        <p15:guide id="2" pos="3840">
          <p15:clr>
            <a:srgbClr val="FBAE40"/>
          </p15:clr>
        </p15:guide>
      </p15:sldGuideLst>
    </p:ext>
  </p:extLst>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Content with image">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F5257F9B-C715-D998-280B-B0490FAB9D0D}"/>
              </a:ext>
            </a:extLst>
          </p:cNvPr>
          <p:cNvSpPr>
            <a:spLocks noGrp="1"/>
          </p:cNvSpPr>
          <p:nvPr>
            <p:ph type="title"/>
          </p:nvPr>
        </p:nvSpPr>
        <p:spPr>
          <a:xfrm>
            <a:off x="360000" y="360000"/>
            <a:ext cx="10080000" cy="545601"/>
          </a:xfrm>
        </p:spPr>
        <p:txBody>
          <a:bodyPr/>
          <a:lstStyle>
            <a:lvl1pPr>
              <a:defRPr>
                <a:solidFill>
                  <a:schemeClr val="accent1"/>
                </a:solidFill>
              </a:defRPr>
            </a:lvl1pPr>
          </a:lstStyle>
          <a:p>
            <a:r>
              <a:rPr lang="en-US"/>
              <a:t>Click to edit Master title style</a:t>
            </a:r>
            <a:endParaRPr lang="en-AU"/>
          </a:p>
        </p:txBody>
      </p:sp>
      <p:cxnSp>
        <p:nvCxnSpPr>
          <p:cNvPr id="7" name="Straight Connector 6">
            <a:extLst>
              <a:ext uri="{FF2B5EF4-FFF2-40B4-BE49-F238E27FC236}">
                <a16:creationId xmlns:a16="http://schemas.microsoft.com/office/drawing/2014/main" id="{FDEA8E5D-F9A7-48AC-AF91-6754515E9D1B}"/>
              </a:ext>
              <a:ext uri="{C183D7F6-B498-43B3-948B-1728B52AA6E4}">
                <adec:decorative xmlns:adec="http://schemas.microsoft.com/office/drawing/2017/decorative" val="1"/>
              </a:ext>
            </a:extLst>
          </p:cNvPr>
          <p:cNvCxnSpPr/>
          <p:nvPr userDrawn="1"/>
        </p:nvCxnSpPr>
        <p:spPr>
          <a:xfrm>
            <a:off x="360000" y="1368000"/>
            <a:ext cx="11484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3" name="Content Placeholder 2"/>
          <p:cNvSpPr>
            <a:spLocks noGrp="1"/>
          </p:cNvSpPr>
          <p:nvPr>
            <p:ph idx="1" hasCustomPrompt="1"/>
          </p:nvPr>
        </p:nvSpPr>
        <p:spPr>
          <a:xfrm>
            <a:off x="360000" y="1588196"/>
            <a:ext cx="5558791" cy="4536000"/>
          </a:xfrm>
        </p:spPr>
        <p:txBody>
          <a:bodyPr/>
          <a:lstStyle>
            <a:lvl1pPr>
              <a:lnSpc>
                <a:spcPct val="150000"/>
              </a:lnSpc>
              <a:defRPr sz="1800">
                <a:latin typeface="+mn-lt"/>
              </a:defRPr>
            </a:lvl1pPr>
            <a:lvl2pPr>
              <a:lnSpc>
                <a:spcPct val="150000"/>
              </a:lnSpc>
              <a:defRPr sz="1800"/>
            </a:lvl2pPr>
            <a:lvl3pPr>
              <a:lnSpc>
                <a:spcPct val="150000"/>
              </a:lnSpc>
              <a:defRPr/>
            </a:lvl3pPr>
            <a:lvl4pPr>
              <a:lnSpc>
                <a:spcPct val="150000"/>
              </a:lnSpc>
              <a:defRPr sz="1800"/>
            </a:lvl4pPr>
            <a:lvl5pPr>
              <a:lnSpc>
                <a:spcPct val="150000"/>
              </a:lnSpc>
              <a:defRPr sz="1800"/>
            </a:lvl5pPr>
          </a:lstStyle>
          <a:p>
            <a:pPr lvl="0"/>
            <a:r>
              <a:rPr lang="en-US"/>
              <a:t>Click to add text</a:t>
            </a:r>
          </a:p>
          <a:p>
            <a:pPr lvl="1"/>
            <a:r>
              <a:rPr lang="en-US"/>
              <a:t>Second level</a:t>
            </a:r>
          </a:p>
          <a:p>
            <a:pPr lvl="4"/>
            <a:r>
              <a:rPr lang="en-US"/>
              <a:t>Third level</a:t>
            </a:r>
          </a:p>
          <a:p>
            <a:pPr lvl="3"/>
            <a:r>
              <a:rPr lang="en-US"/>
              <a:t>Fourth level</a:t>
            </a:r>
          </a:p>
          <a:p>
            <a:pPr lvl="4"/>
            <a:r>
              <a:rPr lang="en-US"/>
              <a:t>Fifth level</a:t>
            </a:r>
          </a:p>
        </p:txBody>
      </p:sp>
      <p:cxnSp>
        <p:nvCxnSpPr>
          <p:cNvPr id="10" name="Straight Connector 9">
            <a:extLst>
              <a:ext uri="{FF2B5EF4-FFF2-40B4-BE49-F238E27FC236}">
                <a16:creationId xmlns:a16="http://schemas.microsoft.com/office/drawing/2014/main" id="{C1C68106-4483-643D-2F20-EDD5AEDB960D}"/>
              </a:ext>
              <a:ext uri="{C183D7F6-B498-43B3-948B-1728B52AA6E4}">
                <adec:decorative xmlns:adec="http://schemas.microsoft.com/office/drawing/2017/decorative" val="1"/>
              </a:ext>
            </a:extLst>
          </p:cNvPr>
          <p:cNvCxnSpPr/>
          <p:nvPr userDrawn="1"/>
        </p:nvCxnSpPr>
        <p:spPr>
          <a:xfrm>
            <a:off x="360000" y="6300000"/>
            <a:ext cx="11484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5" name="Slide Number Placeholder 4">
            <a:extLst>
              <a:ext uri="{FF2B5EF4-FFF2-40B4-BE49-F238E27FC236}">
                <a16:creationId xmlns:a16="http://schemas.microsoft.com/office/drawing/2014/main" id="{09B0793B-9A9E-76CD-2FEC-E2CDF54AF066}"/>
              </a:ext>
            </a:extLst>
          </p:cNvPr>
          <p:cNvSpPr>
            <a:spLocks noGrp="1"/>
          </p:cNvSpPr>
          <p:nvPr>
            <p:ph type="sldNum" sz="quarter" idx="10"/>
          </p:nvPr>
        </p:nvSpPr>
        <p:spPr/>
        <p:txBody>
          <a:bodyPr/>
          <a:lstStyle/>
          <a:p>
            <a:fld id="{10A01DC5-1685-4615-8240-15192985C6A2}" type="slidenum">
              <a:rPr lang="en-AU" smtClean="0"/>
              <a:pPr/>
              <a:t>‹#›</a:t>
            </a:fld>
            <a:endParaRPr lang="en-AU"/>
          </a:p>
        </p:txBody>
      </p:sp>
      <p:sp>
        <p:nvSpPr>
          <p:cNvPr id="8" name="Text Placeholder 10">
            <a:extLst>
              <a:ext uri="{FF2B5EF4-FFF2-40B4-BE49-F238E27FC236}">
                <a16:creationId xmlns:a16="http://schemas.microsoft.com/office/drawing/2014/main" id="{CAACF727-AE7E-47EA-8835-DCF4CB035ECE}"/>
              </a:ext>
            </a:extLst>
          </p:cNvPr>
          <p:cNvSpPr>
            <a:spLocks noGrp="1"/>
          </p:cNvSpPr>
          <p:nvPr>
            <p:ph type="body" sz="quarter" idx="18" hasCustomPrompt="1"/>
          </p:nvPr>
        </p:nvSpPr>
        <p:spPr>
          <a:xfrm>
            <a:off x="360000" y="982520"/>
            <a:ext cx="10080000" cy="310015"/>
          </a:xfrm>
        </p:spPr>
        <p:txBody>
          <a:bodyPr anchor="b">
            <a:noAutofit/>
          </a:bodyPr>
          <a:lstStyle>
            <a:lvl1pPr>
              <a:defRPr sz="2000">
                <a:solidFill>
                  <a:schemeClr val="accent2"/>
                </a:solidFill>
                <a:latin typeface="+mj-lt"/>
              </a:defRPr>
            </a:lvl1pPr>
            <a:lvl2pPr>
              <a:defRPr sz="2000">
                <a:solidFill>
                  <a:schemeClr val="bg1"/>
                </a:solidFill>
              </a:defRPr>
            </a:lvl2pPr>
            <a:lvl3pPr>
              <a:defRPr sz="2000">
                <a:solidFill>
                  <a:schemeClr val="bg1"/>
                </a:solidFill>
              </a:defRPr>
            </a:lvl3pPr>
            <a:lvl4pPr>
              <a:defRPr sz="2000">
                <a:solidFill>
                  <a:schemeClr val="bg1"/>
                </a:solidFill>
              </a:defRPr>
            </a:lvl4pPr>
            <a:lvl5pPr>
              <a:defRPr sz="2000">
                <a:solidFill>
                  <a:schemeClr val="bg1"/>
                </a:solidFill>
              </a:defRPr>
            </a:lvl5pPr>
          </a:lstStyle>
          <a:p>
            <a:pPr lvl="0"/>
            <a:r>
              <a:rPr lang="en-US"/>
              <a:t>Subtitle</a:t>
            </a:r>
          </a:p>
        </p:txBody>
      </p:sp>
      <p:sp>
        <p:nvSpPr>
          <p:cNvPr id="2" name="Picture Placeholder 4">
            <a:extLst>
              <a:ext uri="{FF2B5EF4-FFF2-40B4-BE49-F238E27FC236}">
                <a16:creationId xmlns:a16="http://schemas.microsoft.com/office/drawing/2014/main" id="{554A4670-F076-65AA-0E0F-9800FA7A267B}"/>
              </a:ext>
            </a:extLst>
          </p:cNvPr>
          <p:cNvSpPr>
            <a:spLocks noGrp="1"/>
          </p:cNvSpPr>
          <p:nvPr>
            <p:ph type="pic" sz="quarter" idx="19"/>
          </p:nvPr>
        </p:nvSpPr>
        <p:spPr>
          <a:xfrm>
            <a:off x="6167438" y="1588196"/>
            <a:ext cx="5676900" cy="4535997"/>
          </a:xfrm>
        </p:spPr>
        <p:txBody>
          <a:bodyPr/>
          <a:lstStyle/>
          <a:p>
            <a:r>
              <a:rPr lang="en-US"/>
              <a:t>Click icon to add picture</a:t>
            </a:r>
            <a:endParaRPr lang="en-AU"/>
          </a:p>
        </p:txBody>
      </p:sp>
    </p:spTree>
    <p:extLst>
      <p:ext uri="{BB962C8B-B14F-4D97-AF65-F5344CB8AC3E}">
        <p14:creationId xmlns:p14="http://schemas.microsoft.com/office/powerpoint/2010/main" val="424927877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4224">
          <p15:clr>
            <a:srgbClr val="FBAE40"/>
          </p15:clr>
        </p15:guide>
        <p15:guide id="2" pos="3840">
          <p15:clr>
            <a:srgbClr val="FBAE40"/>
          </p15:clr>
        </p15:guide>
      </p15:sldGuideLst>
    </p:ext>
  </p:extLst>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Content with document">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F5257F9B-C715-D998-280B-B0490FAB9D0D}"/>
              </a:ext>
            </a:extLst>
          </p:cNvPr>
          <p:cNvSpPr>
            <a:spLocks noGrp="1"/>
          </p:cNvSpPr>
          <p:nvPr>
            <p:ph type="title"/>
          </p:nvPr>
        </p:nvSpPr>
        <p:spPr>
          <a:xfrm>
            <a:off x="360000" y="360000"/>
            <a:ext cx="10080000" cy="545601"/>
          </a:xfrm>
        </p:spPr>
        <p:txBody>
          <a:bodyPr/>
          <a:lstStyle>
            <a:lvl1pPr>
              <a:defRPr>
                <a:solidFill>
                  <a:schemeClr val="accent1"/>
                </a:solidFill>
              </a:defRPr>
            </a:lvl1pPr>
          </a:lstStyle>
          <a:p>
            <a:r>
              <a:rPr lang="en-US"/>
              <a:t>Click to edit Master title style</a:t>
            </a:r>
            <a:endParaRPr lang="en-AU"/>
          </a:p>
        </p:txBody>
      </p:sp>
      <p:cxnSp>
        <p:nvCxnSpPr>
          <p:cNvPr id="7" name="Straight Connector 6">
            <a:extLst>
              <a:ext uri="{FF2B5EF4-FFF2-40B4-BE49-F238E27FC236}">
                <a16:creationId xmlns:a16="http://schemas.microsoft.com/office/drawing/2014/main" id="{FDEA8E5D-F9A7-48AC-AF91-6754515E9D1B}"/>
              </a:ext>
              <a:ext uri="{C183D7F6-B498-43B3-948B-1728B52AA6E4}">
                <adec:decorative xmlns:adec="http://schemas.microsoft.com/office/drawing/2017/decorative" val="1"/>
              </a:ext>
            </a:extLst>
          </p:cNvPr>
          <p:cNvCxnSpPr/>
          <p:nvPr userDrawn="1"/>
        </p:nvCxnSpPr>
        <p:spPr>
          <a:xfrm>
            <a:off x="360000" y="1368000"/>
            <a:ext cx="11484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cxnSp>
        <p:nvCxnSpPr>
          <p:cNvPr id="10" name="Straight Connector 9">
            <a:extLst>
              <a:ext uri="{FF2B5EF4-FFF2-40B4-BE49-F238E27FC236}">
                <a16:creationId xmlns:a16="http://schemas.microsoft.com/office/drawing/2014/main" id="{C1C68106-4483-643D-2F20-EDD5AEDB960D}"/>
              </a:ext>
              <a:ext uri="{C183D7F6-B498-43B3-948B-1728B52AA6E4}">
                <adec:decorative xmlns:adec="http://schemas.microsoft.com/office/drawing/2017/decorative" val="1"/>
              </a:ext>
            </a:extLst>
          </p:cNvPr>
          <p:cNvCxnSpPr/>
          <p:nvPr userDrawn="1"/>
        </p:nvCxnSpPr>
        <p:spPr>
          <a:xfrm>
            <a:off x="360000" y="6300000"/>
            <a:ext cx="11484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5" name="Slide Number Placeholder 4">
            <a:extLst>
              <a:ext uri="{FF2B5EF4-FFF2-40B4-BE49-F238E27FC236}">
                <a16:creationId xmlns:a16="http://schemas.microsoft.com/office/drawing/2014/main" id="{09B0793B-9A9E-76CD-2FEC-E2CDF54AF066}"/>
              </a:ext>
            </a:extLst>
          </p:cNvPr>
          <p:cNvSpPr>
            <a:spLocks noGrp="1"/>
          </p:cNvSpPr>
          <p:nvPr>
            <p:ph type="sldNum" sz="quarter" idx="10"/>
          </p:nvPr>
        </p:nvSpPr>
        <p:spPr/>
        <p:txBody>
          <a:bodyPr/>
          <a:lstStyle/>
          <a:p>
            <a:fld id="{10A01DC5-1685-4615-8240-15192985C6A2}" type="slidenum">
              <a:rPr lang="en-AU" smtClean="0"/>
              <a:pPr/>
              <a:t>‹#›</a:t>
            </a:fld>
            <a:endParaRPr lang="en-AU"/>
          </a:p>
        </p:txBody>
      </p:sp>
      <p:sp>
        <p:nvSpPr>
          <p:cNvPr id="8" name="Text Placeholder 10">
            <a:extLst>
              <a:ext uri="{FF2B5EF4-FFF2-40B4-BE49-F238E27FC236}">
                <a16:creationId xmlns:a16="http://schemas.microsoft.com/office/drawing/2014/main" id="{CAACF727-AE7E-47EA-8835-DCF4CB035ECE}"/>
              </a:ext>
            </a:extLst>
          </p:cNvPr>
          <p:cNvSpPr>
            <a:spLocks noGrp="1"/>
          </p:cNvSpPr>
          <p:nvPr>
            <p:ph type="body" sz="quarter" idx="18" hasCustomPrompt="1"/>
          </p:nvPr>
        </p:nvSpPr>
        <p:spPr>
          <a:xfrm>
            <a:off x="360000" y="982520"/>
            <a:ext cx="10080000" cy="310015"/>
          </a:xfrm>
        </p:spPr>
        <p:txBody>
          <a:bodyPr anchor="b">
            <a:noAutofit/>
          </a:bodyPr>
          <a:lstStyle>
            <a:lvl1pPr>
              <a:defRPr sz="2000">
                <a:solidFill>
                  <a:schemeClr val="accent2"/>
                </a:solidFill>
                <a:latin typeface="+mj-lt"/>
              </a:defRPr>
            </a:lvl1pPr>
            <a:lvl2pPr>
              <a:defRPr sz="2000">
                <a:solidFill>
                  <a:schemeClr val="bg1"/>
                </a:solidFill>
              </a:defRPr>
            </a:lvl2pPr>
            <a:lvl3pPr>
              <a:defRPr sz="2000">
                <a:solidFill>
                  <a:schemeClr val="bg1"/>
                </a:solidFill>
              </a:defRPr>
            </a:lvl3pPr>
            <a:lvl4pPr>
              <a:defRPr sz="2000">
                <a:solidFill>
                  <a:schemeClr val="bg1"/>
                </a:solidFill>
              </a:defRPr>
            </a:lvl4pPr>
            <a:lvl5pPr>
              <a:defRPr sz="2000">
                <a:solidFill>
                  <a:schemeClr val="bg1"/>
                </a:solidFill>
              </a:defRPr>
            </a:lvl5pPr>
          </a:lstStyle>
          <a:p>
            <a:pPr lvl="0"/>
            <a:r>
              <a:rPr lang="en-US"/>
              <a:t>Subtitle</a:t>
            </a:r>
          </a:p>
        </p:txBody>
      </p:sp>
      <p:sp>
        <p:nvSpPr>
          <p:cNvPr id="2" name="Content Placeholder 2">
            <a:extLst>
              <a:ext uri="{FF2B5EF4-FFF2-40B4-BE49-F238E27FC236}">
                <a16:creationId xmlns:a16="http://schemas.microsoft.com/office/drawing/2014/main" id="{7264D12D-DAEB-B762-87C4-84AC691386B5}"/>
              </a:ext>
            </a:extLst>
          </p:cNvPr>
          <p:cNvSpPr>
            <a:spLocks noGrp="1"/>
          </p:cNvSpPr>
          <p:nvPr>
            <p:ph sz="half" idx="1" hasCustomPrompt="1"/>
          </p:nvPr>
        </p:nvSpPr>
        <p:spPr>
          <a:xfrm>
            <a:off x="360000" y="1584000"/>
            <a:ext cx="7189116" cy="4499998"/>
          </a:xfrm>
        </p:spPr>
        <p:txBody>
          <a:bodyPr/>
          <a:lstStyle>
            <a:lvl1pPr>
              <a:defRPr sz="1800"/>
            </a:lvl1pPr>
          </a:lstStyle>
          <a:p>
            <a:pPr lvl="0"/>
            <a:r>
              <a:rPr lang="en-US"/>
              <a:t>Click to add text</a:t>
            </a:r>
          </a:p>
          <a:p>
            <a:pPr lvl="1"/>
            <a:r>
              <a:rPr lang="en-US"/>
              <a:t>Second level</a:t>
            </a:r>
          </a:p>
          <a:p>
            <a:pPr lvl="4"/>
            <a:r>
              <a:rPr lang="en-US"/>
              <a:t>Third level</a:t>
            </a:r>
          </a:p>
          <a:p>
            <a:pPr lvl="3"/>
            <a:r>
              <a:rPr lang="en-US"/>
              <a:t>Fourth level</a:t>
            </a:r>
          </a:p>
          <a:p>
            <a:pPr lvl="4"/>
            <a:r>
              <a:rPr lang="en-US"/>
              <a:t>Fifth level</a:t>
            </a:r>
          </a:p>
        </p:txBody>
      </p:sp>
      <p:grpSp>
        <p:nvGrpSpPr>
          <p:cNvPr id="9" name="Group 8">
            <a:extLst>
              <a:ext uri="{FF2B5EF4-FFF2-40B4-BE49-F238E27FC236}">
                <a16:creationId xmlns:a16="http://schemas.microsoft.com/office/drawing/2014/main" id="{CCAAAAF6-B176-935C-A538-693CDE78E927}"/>
              </a:ext>
              <a:ext uri="{C183D7F6-B498-43B3-948B-1728B52AA6E4}">
                <adec:decorative xmlns:adec="http://schemas.microsoft.com/office/drawing/2017/decorative" val="1"/>
              </a:ext>
            </a:extLst>
          </p:cNvPr>
          <p:cNvGrpSpPr/>
          <p:nvPr userDrawn="1"/>
        </p:nvGrpSpPr>
        <p:grpSpPr>
          <a:xfrm>
            <a:off x="8464309" y="1951402"/>
            <a:ext cx="2752016" cy="3643219"/>
            <a:chOff x="735266" y="1125657"/>
            <a:chExt cx="3588486" cy="4493181"/>
          </a:xfrm>
        </p:grpSpPr>
        <p:pic>
          <p:nvPicPr>
            <p:cNvPr id="11" name="Picture 10">
              <a:extLst>
                <a:ext uri="{FF2B5EF4-FFF2-40B4-BE49-F238E27FC236}">
                  <a16:creationId xmlns:a16="http://schemas.microsoft.com/office/drawing/2014/main" id="{39EDA23A-0C57-EE9B-FA55-6F06A3A9B7BD}"/>
                </a:ext>
              </a:extLst>
            </p:cNvPr>
            <p:cNvPicPr>
              <a:picLocks noChangeAspect="1"/>
            </p:cNvPicPr>
            <p:nvPr/>
          </p:nvPicPr>
          <p:blipFill>
            <a:blip r:embed="rId2">
              <a:extLst>
                <a:ext uri="{28A0092B-C50C-407E-A947-70E740481C1C}">
                  <a14:useLocalDpi xmlns:a14="http://schemas.microsoft.com/office/drawing/2010/main" val="0"/>
                </a:ext>
              </a:extLst>
            </a:blip>
            <a:srcRect/>
            <a:stretch/>
          </p:blipFill>
          <p:spPr>
            <a:xfrm rot="693977" flipH="1">
              <a:off x="1490357" y="1390460"/>
              <a:ext cx="2833395" cy="3788842"/>
            </a:xfrm>
            <a:prstGeom prst="rect">
              <a:avLst/>
            </a:prstGeom>
            <a:ln w="76200">
              <a:solidFill>
                <a:schemeClr val="bg1"/>
              </a:solidFill>
            </a:ln>
            <a:effectLst>
              <a:outerShdw blurRad="292100" dist="139700" dir="2700000" algn="tl" rotWithShape="0">
                <a:schemeClr val="tx1">
                  <a:alpha val="31000"/>
                </a:schemeClr>
              </a:outerShdw>
            </a:effectLst>
          </p:spPr>
        </p:pic>
        <p:pic>
          <p:nvPicPr>
            <p:cNvPr id="12" name="Picture 11">
              <a:extLst>
                <a:ext uri="{FF2B5EF4-FFF2-40B4-BE49-F238E27FC236}">
                  <a16:creationId xmlns:a16="http://schemas.microsoft.com/office/drawing/2014/main" id="{76254A0B-F936-05B8-17DB-D95588C43D27}"/>
                </a:ext>
              </a:extLst>
            </p:cNvPr>
            <p:cNvPicPr>
              <a:picLocks noChangeAspect="1"/>
            </p:cNvPicPr>
            <p:nvPr/>
          </p:nvPicPr>
          <p:blipFill>
            <a:blip r:embed="rId2">
              <a:extLst>
                <a:ext uri="{28A0092B-C50C-407E-A947-70E740481C1C}">
                  <a14:useLocalDpi xmlns:a14="http://schemas.microsoft.com/office/drawing/2010/main" val="0"/>
                </a:ext>
              </a:extLst>
            </a:blip>
            <a:srcRect/>
            <a:stretch/>
          </p:blipFill>
          <p:spPr>
            <a:xfrm rot="159253">
              <a:off x="1418457" y="1225105"/>
              <a:ext cx="2840013" cy="3797692"/>
            </a:xfrm>
            <a:prstGeom prst="rect">
              <a:avLst/>
            </a:prstGeom>
            <a:ln w="76200">
              <a:solidFill>
                <a:schemeClr val="bg1"/>
              </a:solidFill>
            </a:ln>
            <a:effectLst>
              <a:outerShdw blurRad="292100" dist="139700" dir="2700000" algn="tl" rotWithShape="0">
                <a:schemeClr val="tx1">
                  <a:alpha val="31000"/>
                </a:schemeClr>
              </a:outerShdw>
            </a:effectLst>
          </p:spPr>
        </p:pic>
        <p:pic>
          <p:nvPicPr>
            <p:cNvPr id="13" name="Picture 12">
              <a:extLst>
                <a:ext uri="{FF2B5EF4-FFF2-40B4-BE49-F238E27FC236}">
                  <a16:creationId xmlns:a16="http://schemas.microsoft.com/office/drawing/2014/main" id="{1C524B62-EC36-35CE-09C5-37B1BA311954}"/>
                </a:ext>
              </a:extLst>
            </p:cNvPr>
            <p:cNvPicPr>
              <a:picLocks noChangeAspect="1"/>
            </p:cNvPicPr>
            <p:nvPr/>
          </p:nvPicPr>
          <p:blipFill>
            <a:blip r:embed="rId2">
              <a:extLst>
                <a:ext uri="{28A0092B-C50C-407E-A947-70E740481C1C}">
                  <a14:useLocalDpi xmlns:a14="http://schemas.microsoft.com/office/drawing/2010/main" val="0"/>
                </a:ext>
              </a:extLst>
            </a:blip>
            <a:srcRect/>
            <a:stretch/>
          </p:blipFill>
          <p:spPr>
            <a:xfrm rot="21215311">
              <a:off x="735266" y="1125657"/>
              <a:ext cx="3360117" cy="4493181"/>
            </a:xfrm>
            <a:prstGeom prst="rect">
              <a:avLst/>
            </a:prstGeom>
            <a:ln w="76200">
              <a:solidFill>
                <a:schemeClr val="bg1"/>
              </a:solidFill>
            </a:ln>
            <a:effectLst>
              <a:outerShdw blurRad="292100" dist="139700" dir="2700000" algn="tl" rotWithShape="0">
                <a:schemeClr val="tx1">
                  <a:alpha val="31000"/>
                </a:schemeClr>
              </a:outerShdw>
            </a:effectLst>
          </p:spPr>
        </p:pic>
      </p:grpSp>
      <p:sp>
        <p:nvSpPr>
          <p:cNvPr id="6" name="Picture Placeholder 4">
            <a:extLst>
              <a:ext uri="{FF2B5EF4-FFF2-40B4-BE49-F238E27FC236}">
                <a16:creationId xmlns:a16="http://schemas.microsoft.com/office/drawing/2014/main" id="{F7C04AAD-E337-4CAB-A273-C8C3B3CA6921}"/>
              </a:ext>
            </a:extLst>
          </p:cNvPr>
          <p:cNvSpPr>
            <a:spLocks noGrp="1"/>
          </p:cNvSpPr>
          <p:nvPr>
            <p:ph type="pic" sz="quarter" idx="19" hasCustomPrompt="1"/>
          </p:nvPr>
        </p:nvSpPr>
        <p:spPr>
          <a:xfrm rot="21198164">
            <a:off x="8497994" y="1966625"/>
            <a:ext cx="2548889" cy="3635736"/>
          </a:xfrm>
        </p:spPr>
        <p:txBody>
          <a:bodyPr/>
          <a:lstStyle>
            <a:lvl1pPr>
              <a:defRPr/>
            </a:lvl1pPr>
          </a:lstStyle>
          <a:p>
            <a:r>
              <a:rPr lang="en-AU"/>
              <a:t>Document image</a:t>
            </a:r>
          </a:p>
        </p:txBody>
      </p:sp>
    </p:spTree>
    <p:extLst>
      <p:ext uri="{BB962C8B-B14F-4D97-AF65-F5344CB8AC3E}">
        <p14:creationId xmlns:p14="http://schemas.microsoft.com/office/powerpoint/2010/main" val="414831965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4224">
          <p15:clr>
            <a:srgbClr val="FBAE40"/>
          </p15:clr>
        </p15:guide>
        <p15:guide id="2" pos="3840">
          <p15:clr>
            <a:srgbClr val="FBAE40"/>
          </p15:clr>
        </p15:guide>
      </p15:sldGuideLst>
    </p:ext>
  </p:extLst>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Content with tablet">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F5257F9B-C715-D998-280B-B0490FAB9D0D}"/>
              </a:ext>
            </a:extLst>
          </p:cNvPr>
          <p:cNvSpPr>
            <a:spLocks noGrp="1"/>
          </p:cNvSpPr>
          <p:nvPr>
            <p:ph type="title"/>
          </p:nvPr>
        </p:nvSpPr>
        <p:spPr>
          <a:xfrm>
            <a:off x="360000" y="360000"/>
            <a:ext cx="10080000" cy="545601"/>
          </a:xfrm>
        </p:spPr>
        <p:txBody>
          <a:bodyPr/>
          <a:lstStyle>
            <a:lvl1pPr>
              <a:defRPr>
                <a:solidFill>
                  <a:schemeClr val="accent1"/>
                </a:solidFill>
              </a:defRPr>
            </a:lvl1pPr>
          </a:lstStyle>
          <a:p>
            <a:r>
              <a:rPr lang="en-US"/>
              <a:t>Click to edit Master title style</a:t>
            </a:r>
            <a:endParaRPr lang="en-AU"/>
          </a:p>
        </p:txBody>
      </p:sp>
      <p:cxnSp>
        <p:nvCxnSpPr>
          <p:cNvPr id="7" name="Straight Connector 6">
            <a:extLst>
              <a:ext uri="{FF2B5EF4-FFF2-40B4-BE49-F238E27FC236}">
                <a16:creationId xmlns:a16="http://schemas.microsoft.com/office/drawing/2014/main" id="{FDEA8E5D-F9A7-48AC-AF91-6754515E9D1B}"/>
              </a:ext>
              <a:ext uri="{C183D7F6-B498-43B3-948B-1728B52AA6E4}">
                <adec:decorative xmlns:adec="http://schemas.microsoft.com/office/drawing/2017/decorative" val="1"/>
              </a:ext>
            </a:extLst>
          </p:cNvPr>
          <p:cNvCxnSpPr/>
          <p:nvPr userDrawn="1"/>
        </p:nvCxnSpPr>
        <p:spPr>
          <a:xfrm>
            <a:off x="360000" y="1368000"/>
            <a:ext cx="11484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cxnSp>
        <p:nvCxnSpPr>
          <p:cNvPr id="10" name="Straight Connector 9">
            <a:extLst>
              <a:ext uri="{FF2B5EF4-FFF2-40B4-BE49-F238E27FC236}">
                <a16:creationId xmlns:a16="http://schemas.microsoft.com/office/drawing/2014/main" id="{C1C68106-4483-643D-2F20-EDD5AEDB960D}"/>
              </a:ext>
              <a:ext uri="{C183D7F6-B498-43B3-948B-1728B52AA6E4}">
                <adec:decorative xmlns:adec="http://schemas.microsoft.com/office/drawing/2017/decorative" val="1"/>
              </a:ext>
            </a:extLst>
          </p:cNvPr>
          <p:cNvCxnSpPr/>
          <p:nvPr userDrawn="1"/>
        </p:nvCxnSpPr>
        <p:spPr>
          <a:xfrm>
            <a:off x="360000" y="6300000"/>
            <a:ext cx="11484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5" name="Slide Number Placeholder 4">
            <a:extLst>
              <a:ext uri="{FF2B5EF4-FFF2-40B4-BE49-F238E27FC236}">
                <a16:creationId xmlns:a16="http://schemas.microsoft.com/office/drawing/2014/main" id="{09B0793B-9A9E-76CD-2FEC-E2CDF54AF066}"/>
              </a:ext>
            </a:extLst>
          </p:cNvPr>
          <p:cNvSpPr>
            <a:spLocks noGrp="1"/>
          </p:cNvSpPr>
          <p:nvPr>
            <p:ph type="sldNum" sz="quarter" idx="10"/>
          </p:nvPr>
        </p:nvSpPr>
        <p:spPr/>
        <p:txBody>
          <a:bodyPr/>
          <a:lstStyle/>
          <a:p>
            <a:fld id="{10A01DC5-1685-4615-8240-15192985C6A2}" type="slidenum">
              <a:rPr lang="en-AU" smtClean="0"/>
              <a:pPr/>
              <a:t>‹#›</a:t>
            </a:fld>
            <a:endParaRPr lang="en-AU"/>
          </a:p>
        </p:txBody>
      </p:sp>
      <p:sp>
        <p:nvSpPr>
          <p:cNvPr id="8" name="Text Placeholder 10">
            <a:extLst>
              <a:ext uri="{FF2B5EF4-FFF2-40B4-BE49-F238E27FC236}">
                <a16:creationId xmlns:a16="http://schemas.microsoft.com/office/drawing/2014/main" id="{CAACF727-AE7E-47EA-8835-DCF4CB035ECE}"/>
              </a:ext>
            </a:extLst>
          </p:cNvPr>
          <p:cNvSpPr>
            <a:spLocks noGrp="1"/>
          </p:cNvSpPr>
          <p:nvPr>
            <p:ph type="body" sz="quarter" idx="18" hasCustomPrompt="1"/>
          </p:nvPr>
        </p:nvSpPr>
        <p:spPr>
          <a:xfrm>
            <a:off x="360000" y="982520"/>
            <a:ext cx="10080000" cy="310015"/>
          </a:xfrm>
        </p:spPr>
        <p:txBody>
          <a:bodyPr anchor="b">
            <a:noAutofit/>
          </a:bodyPr>
          <a:lstStyle>
            <a:lvl1pPr>
              <a:defRPr sz="2000">
                <a:solidFill>
                  <a:schemeClr val="accent2"/>
                </a:solidFill>
                <a:latin typeface="+mj-lt"/>
              </a:defRPr>
            </a:lvl1pPr>
            <a:lvl2pPr>
              <a:defRPr sz="2000">
                <a:solidFill>
                  <a:schemeClr val="bg1"/>
                </a:solidFill>
              </a:defRPr>
            </a:lvl2pPr>
            <a:lvl3pPr>
              <a:defRPr sz="2000">
                <a:solidFill>
                  <a:schemeClr val="bg1"/>
                </a:solidFill>
              </a:defRPr>
            </a:lvl3pPr>
            <a:lvl4pPr>
              <a:defRPr sz="2000">
                <a:solidFill>
                  <a:schemeClr val="bg1"/>
                </a:solidFill>
              </a:defRPr>
            </a:lvl4pPr>
            <a:lvl5pPr>
              <a:defRPr sz="2000">
                <a:solidFill>
                  <a:schemeClr val="bg1"/>
                </a:solidFill>
              </a:defRPr>
            </a:lvl5pPr>
          </a:lstStyle>
          <a:p>
            <a:pPr lvl="0"/>
            <a:r>
              <a:rPr lang="en-US"/>
              <a:t>Subtitle</a:t>
            </a:r>
          </a:p>
        </p:txBody>
      </p:sp>
      <p:sp>
        <p:nvSpPr>
          <p:cNvPr id="2" name="Content Placeholder 2">
            <a:extLst>
              <a:ext uri="{FF2B5EF4-FFF2-40B4-BE49-F238E27FC236}">
                <a16:creationId xmlns:a16="http://schemas.microsoft.com/office/drawing/2014/main" id="{7264D12D-DAEB-B762-87C4-84AC691386B5}"/>
              </a:ext>
            </a:extLst>
          </p:cNvPr>
          <p:cNvSpPr>
            <a:spLocks noGrp="1"/>
          </p:cNvSpPr>
          <p:nvPr>
            <p:ph sz="half" idx="1" hasCustomPrompt="1"/>
          </p:nvPr>
        </p:nvSpPr>
        <p:spPr>
          <a:xfrm>
            <a:off x="359999" y="1584000"/>
            <a:ext cx="7753537" cy="4499998"/>
          </a:xfrm>
        </p:spPr>
        <p:txBody>
          <a:bodyPr/>
          <a:lstStyle>
            <a:lvl1pPr>
              <a:defRPr sz="1800"/>
            </a:lvl1pPr>
          </a:lstStyle>
          <a:p>
            <a:pPr lvl="0"/>
            <a:r>
              <a:rPr lang="en-US"/>
              <a:t>Click to add text</a:t>
            </a:r>
          </a:p>
          <a:p>
            <a:pPr lvl="1"/>
            <a:r>
              <a:rPr lang="en-US"/>
              <a:t>Second level</a:t>
            </a:r>
          </a:p>
          <a:p>
            <a:pPr lvl="4"/>
            <a:r>
              <a:rPr lang="en-US"/>
              <a:t>Third level</a:t>
            </a:r>
          </a:p>
          <a:p>
            <a:pPr lvl="3"/>
            <a:r>
              <a:rPr lang="en-US"/>
              <a:t>Fourth level</a:t>
            </a:r>
          </a:p>
          <a:p>
            <a:pPr lvl="4"/>
            <a:r>
              <a:rPr lang="en-US"/>
              <a:t>Fifth level</a:t>
            </a:r>
          </a:p>
        </p:txBody>
      </p:sp>
      <p:grpSp>
        <p:nvGrpSpPr>
          <p:cNvPr id="3" name="Group 2">
            <a:extLst>
              <a:ext uri="{FF2B5EF4-FFF2-40B4-BE49-F238E27FC236}">
                <a16:creationId xmlns:a16="http://schemas.microsoft.com/office/drawing/2014/main" id="{49312376-13CB-9D2A-7387-159FA1FD58BF}"/>
              </a:ext>
            </a:extLst>
          </p:cNvPr>
          <p:cNvGrpSpPr/>
          <p:nvPr userDrawn="1"/>
        </p:nvGrpSpPr>
        <p:grpSpPr>
          <a:xfrm>
            <a:off x="8183421" y="1429809"/>
            <a:ext cx="4008579" cy="4838207"/>
            <a:chOff x="7369738" y="1564167"/>
            <a:chExt cx="3274646" cy="3952377"/>
          </a:xfrm>
        </p:grpSpPr>
        <p:pic>
          <p:nvPicPr>
            <p:cNvPr id="14" name="Picture 8" descr="A white rectangle with a black border&#10;&#10;Description automatically generated with low confidence">
              <a:extLst>
                <a:ext uri="{FF2B5EF4-FFF2-40B4-BE49-F238E27FC236}">
                  <a16:creationId xmlns:a16="http://schemas.microsoft.com/office/drawing/2014/main" id="{09078C23-DB7B-4AA5-71EB-549E9746BBFF}"/>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369738" y="1564167"/>
              <a:ext cx="3274646" cy="3952377"/>
            </a:xfrm>
            <a:prstGeom prst="rect">
              <a:avLst/>
            </a:prstGeom>
            <a:noFill/>
            <a:extLst>
              <a:ext uri="{909E8E84-426E-40DD-AFC4-6F175D3DCCD1}">
                <a14:hiddenFill xmlns:a14="http://schemas.microsoft.com/office/drawing/2010/main">
                  <a:solidFill>
                    <a:srgbClr val="FFFFFF"/>
                  </a:solidFill>
                </a14:hiddenFill>
              </a:ext>
            </a:extLst>
          </p:spPr>
        </p:pic>
        <p:pic>
          <p:nvPicPr>
            <p:cNvPr id="15" name="Picture 10">
              <a:extLst>
                <a:ext uri="{FF2B5EF4-FFF2-40B4-BE49-F238E27FC236}">
                  <a16:creationId xmlns:a16="http://schemas.microsoft.com/office/drawing/2014/main" id="{B685A125-831B-01E0-00D9-51EB2C61E0A0}"/>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flipH="1">
              <a:off x="10115558" y="1873598"/>
              <a:ext cx="57089" cy="3311177"/>
            </a:xfrm>
            <a:prstGeom prst="rect">
              <a:avLst/>
            </a:prstGeom>
            <a:noFill/>
            <a:extLst>
              <a:ext uri="{909E8E84-426E-40DD-AFC4-6F175D3DCCD1}">
                <a14:hiddenFill xmlns:a14="http://schemas.microsoft.com/office/drawing/2010/main">
                  <a:solidFill>
                    <a:srgbClr val="FFFFFF"/>
                  </a:solidFill>
                </a14:hiddenFill>
              </a:ext>
            </a:extLst>
          </p:spPr>
        </p:pic>
      </p:grpSp>
      <p:sp>
        <p:nvSpPr>
          <p:cNvPr id="6" name="Picture Placeholder 4">
            <a:extLst>
              <a:ext uri="{FF2B5EF4-FFF2-40B4-BE49-F238E27FC236}">
                <a16:creationId xmlns:a16="http://schemas.microsoft.com/office/drawing/2014/main" id="{F7C04AAD-E337-4CAB-A273-C8C3B3CA6921}"/>
              </a:ext>
            </a:extLst>
          </p:cNvPr>
          <p:cNvSpPr>
            <a:spLocks noGrp="1"/>
          </p:cNvSpPr>
          <p:nvPr>
            <p:ph type="pic" sz="quarter" idx="19" hasCustomPrompt="1"/>
          </p:nvPr>
        </p:nvSpPr>
        <p:spPr>
          <a:xfrm>
            <a:off x="8784013" y="1823008"/>
            <a:ext cx="2760637" cy="4038880"/>
          </a:xfrm>
        </p:spPr>
        <p:txBody>
          <a:bodyPr/>
          <a:lstStyle>
            <a:lvl1pPr>
              <a:defRPr/>
            </a:lvl1pPr>
          </a:lstStyle>
          <a:p>
            <a:r>
              <a:rPr lang="en-AU"/>
              <a:t> Webpage image</a:t>
            </a:r>
          </a:p>
        </p:txBody>
      </p:sp>
    </p:spTree>
    <p:extLst>
      <p:ext uri="{BB962C8B-B14F-4D97-AF65-F5344CB8AC3E}">
        <p14:creationId xmlns:p14="http://schemas.microsoft.com/office/powerpoint/2010/main" val="56130482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4224">
          <p15:clr>
            <a:srgbClr val="FBAE40"/>
          </p15:clr>
        </p15:guide>
        <p15:guide id="2" pos="3840">
          <p15:clr>
            <a:srgbClr val="FBAE40"/>
          </p15:clr>
        </p15:guide>
      </p15:sldGuideLst>
    </p:ext>
  </p:extLst>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Content with callout box">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F5257F9B-C715-D998-280B-B0490FAB9D0D}"/>
              </a:ext>
            </a:extLst>
          </p:cNvPr>
          <p:cNvSpPr>
            <a:spLocks noGrp="1"/>
          </p:cNvSpPr>
          <p:nvPr>
            <p:ph type="title"/>
          </p:nvPr>
        </p:nvSpPr>
        <p:spPr>
          <a:xfrm>
            <a:off x="360000" y="360000"/>
            <a:ext cx="10080000" cy="545601"/>
          </a:xfrm>
        </p:spPr>
        <p:txBody>
          <a:bodyPr/>
          <a:lstStyle>
            <a:lvl1pPr>
              <a:defRPr>
                <a:solidFill>
                  <a:schemeClr val="accent1"/>
                </a:solidFill>
              </a:defRPr>
            </a:lvl1pPr>
          </a:lstStyle>
          <a:p>
            <a:r>
              <a:rPr lang="en-US"/>
              <a:t>Click to edit Master title style</a:t>
            </a:r>
            <a:endParaRPr lang="en-AU"/>
          </a:p>
        </p:txBody>
      </p:sp>
      <p:cxnSp>
        <p:nvCxnSpPr>
          <p:cNvPr id="7" name="Straight Connector 6">
            <a:extLst>
              <a:ext uri="{FF2B5EF4-FFF2-40B4-BE49-F238E27FC236}">
                <a16:creationId xmlns:a16="http://schemas.microsoft.com/office/drawing/2014/main" id="{FDEA8E5D-F9A7-48AC-AF91-6754515E9D1B}"/>
              </a:ext>
              <a:ext uri="{C183D7F6-B498-43B3-948B-1728B52AA6E4}">
                <adec:decorative xmlns:adec="http://schemas.microsoft.com/office/drawing/2017/decorative" val="1"/>
              </a:ext>
            </a:extLst>
          </p:cNvPr>
          <p:cNvCxnSpPr/>
          <p:nvPr userDrawn="1"/>
        </p:nvCxnSpPr>
        <p:spPr>
          <a:xfrm>
            <a:off x="360000" y="1368000"/>
            <a:ext cx="11484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cxnSp>
        <p:nvCxnSpPr>
          <p:cNvPr id="10" name="Straight Connector 9">
            <a:extLst>
              <a:ext uri="{FF2B5EF4-FFF2-40B4-BE49-F238E27FC236}">
                <a16:creationId xmlns:a16="http://schemas.microsoft.com/office/drawing/2014/main" id="{C1C68106-4483-643D-2F20-EDD5AEDB960D}"/>
              </a:ext>
              <a:ext uri="{C183D7F6-B498-43B3-948B-1728B52AA6E4}">
                <adec:decorative xmlns:adec="http://schemas.microsoft.com/office/drawing/2017/decorative" val="1"/>
              </a:ext>
            </a:extLst>
          </p:cNvPr>
          <p:cNvCxnSpPr/>
          <p:nvPr userDrawn="1"/>
        </p:nvCxnSpPr>
        <p:spPr>
          <a:xfrm>
            <a:off x="360000" y="6300000"/>
            <a:ext cx="11484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5" name="Slide Number Placeholder 4">
            <a:extLst>
              <a:ext uri="{FF2B5EF4-FFF2-40B4-BE49-F238E27FC236}">
                <a16:creationId xmlns:a16="http://schemas.microsoft.com/office/drawing/2014/main" id="{09B0793B-9A9E-76CD-2FEC-E2CDF54AF066}"/>
              </a:ext>
            </a:extLst>
          </p:cNvPr>
          <p:cNvSpPr>
            <a:spLocks noGrp="1"/>
          </p:cNvSpPr>
          <p:nvPr>
            <p:ph type="sldNum" sz="quarter" idx="10"/>
          </p:nvPr>
        </p:nvSpPr>
        <p:spPr/>
        <p:txBody>
          <a:bodyPr/>
          <a:lstStyle/>
          <a:p>
            <a:fld id="{10A01DC5-1685-4615-8240-15192985C6A2}" type="slidenum">
              <a:rPr lang="en-AU" smtClean="0"/>
              <a:pPr/>
              <a:t>‹#›</a:t>
            </a:fld>
            <a:endParaRPr lang="en-AU"/>
          </a:p>
        </p:txBody>
      </p:sp>
      <p:sp>
        <p:nvSpPr>
          <p:cNvPr id="8" name="Text Placeholder 10">
            <a:extLst>
              <a:ext uri="{FF2B5EF4-FFF2-40B4-BE49-F238E27FC236}">
                <a16:creationId xmlns:a16="http://schemas.microsoft.com/office/drawing/2014/main" id="{CAACF727-AE7E-47EA-8835-DCF4CB035ECE}"/>
              </a:ext>
            </a:extLst>
          </p:cNvPr>
          <p:cNvSpPr>
            <a:spLocks noGrp="1"/>
          </p:cNvSpPr>
          <p:nvPr>
            <p:ph type="body" sz="quarter" idx="18" hasCustomPrompt="1"/>
          </p:nvPr>
        </p:nvSpPr>
        <p:spPr>
          <a:xfrm>
            <a:off x="360000" y="982520"/>
            <a:ext cx="10080000" cy="310015"/>
          </a:xfrm>
        </p:spPr>
        <p:txBody>
          <a:bodyPr anchor="b">
            <a:noAutofit/>
          </a:bodyPr>
          <a:lstStyle>
            <a:lvl1pPr>
              <a:defRPr sz="2000">
                <a:solidFill>
                  <a:schemeClr val="accent2"/>
                </a:solidFill>
                <a:latin typeface="+mj-lt"/>
              </a:defRPr>
            </a:lvl1pPr>
            <a:lvl2pPr>
              <a:defRPr sz="2000">
                <a:solidFill>
                  <a:schemeClr val="bg1"/>
                </a:solidFill>
              </a:defRPr>
            </a:lvl2pPr>
            <a:lvl3pPr>
              <a:defRPr sz="2000">
                <a:solidFill>
                  <a:schemeClr val="bg1"/>
                </a:solidFill>
              </a:defRPr>
            </a:lvl3pPr>
            <a:lvl4pPr>
              <a:defRPr sz="2000">
                <a:solidFill>
                  <a:schemeClr val="bg1"/>
                </a:solidFill>
              </a:defRPr>
            </a:lvl4pPr>
            <a:lvl5pPr>
              <a:defRPr sz="2000">
                <a:solidFill>
                  <a:schemeClr val="bg1"/>
                </a:solidFill>
              </a:defRPr>
            </a:lvl5pPr>
          </a:lstStyle>
          <a:p>
            <a:pPr lvl="0"/>
            <a:r>
              <a:rPr lang="en-US"/>
              <a:t>Subtitle</a:t>
            </a:r>
          </a:p>
        </p:txBody>
      </p:sp>
      <p:sp>
        <p:nvSpPr>
          <p:cNvPr id="2" name="Content Placeholder 2">
            <a:extLst>
              <a:ext uri="{FF2B5EF4-FFF2-40B4-BE49-F238E27FC236}">
                <a16:creationId xmlns:a16="http://schemas.microsoft.com/office/drawing/2014/main" id="{7264D12D-DAEB-B762-87C4-84AC691386B5}"/>
              </a:ext>
            </a:extLst>
          </p:cNvPr>
          <p:cNvSpPr>
            <a:spLocks noGrp="1"/>
          </p:cNvSpPr>
          <p:nvPr>
            <p:ph sz="half" idx="1" hasCustomPrompt="1"/>
          </p:nvPr>
        </p:nvSpPr>
        <p:spPr>
          <a:xfrm>
            <a:off x="360000" y="1584000"/>
            <a:ext cx="5616000" cy="4499998"/>
          </a:xfrm>
        </p:spPr>
        <p:txBody>
          <a:bodyPr/>
          <a:lstStyle>
            <a:lvl1pPr>
              <a:defRPr sz="1800"/>
            </a:lvl1pPr>
          </a:lstStyle>
          <a:p>
            <a:pPr lvl="0"/>
            <a:r>
              <a:rPr lang="en-US"/>
              <a:t>Click to add text</a:t>
            </a:r>
          </a:p>
          <a:p>
            <a:pPr lvl="1"/>
            <a:r>
              <a:rPr lang="en-US"/>
              <a:t>Second level</a:t>
            </a:r>
          </a:p>
          <a:p>
            <a:pPr lvl="4"/>
            <a:r>
              <a:rPr lang="en-US"/>
              <a:t>Third level</a:t>
            </a:r>
          </a:p>
          <a:p>
            <a:pPr lvl="3"/>
            <a:r>
              <a:rPr lang="en-US"/>
              <a:t>Fourth level</a:t>
            </a:r>
          </a:p>
          <a:p>
            <a:pPr lvl="4"/>
            <a:r>
              <a:rPr lang="en-US"/>
              <a:t>Fifth level</a:t>
            </a:r>
          </a:p>
        </p:txBody>
      </p:sp>
      <p:sp>
        <p:nvSpPr>
          <p:cNvPr id="3" name="Rectangle: Rounded Corners 2">
            <a:extLst>
              <a:ext uri="{FF2B5EF4-FFF2-40B4-BE49-F238E27FC236}">
                <a16:creationId xmlns:a16="http://schemas.microsoft.com/office/drawing/2014/main" id="{E9F8B789-3BDD-E51F-0464-C5095105CA0B}"/>
              </a:ext>
            </a:extLst>
          </p:cNvPr>
          <p:cNvSpPr/>
          <p:nvPr userDrawn="1"/>
        </p:nvSpPr>
        <p:spPr>
          <a:xfrm>
            <a:off x="6379535" y="1583989"/>
            <a:ext cx="5452465" cy="4499997"/>
          </a:xfrm>
          <a:prstGeom prst="roundRect">
            <a:avLst>
              <a:gd name="adj" fmla="val 8003"/>
            </a:avLst>
          </a:prstGeom>
          <a:solidFill>
            <a:srgbClr val="CBEDF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AU">
              <a:solidFill>
                <a:schemeClr val="accent4"/>
              </a:solidFill>
            </a:endParaRPr>
          </a:p>
        </p:txBody>
      </p:sp>
      <p:sp>
        <p:nvSpPr>
          <p:cNvPr id="6" name="Content Placeholder 2">
            <a:extLst>
              <a:ext uri="{FF2B5EF4-FFF2-40B4-BE49-F238E27FC236}">
                <a16:creationId xmlns:a16="http://schemas.microsoft.com/office/drawing/2014/main" id="{6B06FBC2-B6FD-CD3D-EFEE-C13756B43430}"/>
              </a:ext>
            </a:extLst>
          </p:cNvPr>
          <p:cNvSpPr>
            <a:spLocks noGrp="1"/>
          </p:cNvSpPr>
          <p:nvPr>
            <p:ph sz="half" idx="19" hasCustomPrompt="1"/>
          </p:nvPr>
        </p:nvSpPr>
        <p:spPr>
          <a:xfrm>
            <a:off x="6675237" y="1886738"/>
            <a:ext cx="4850456" cy="3869020"/>
          </a:xfrm>
        </p:spPr>
        <p:txBody>
          <a:bodyPr/>
          <a:lstStyle>
            <a:lvl1pPr algn="l">
              <a:defRPr sz="1800"/>
            </a:lvl1pPr>
          </a:lstStyle>
          <a:p>
            <a:pPr lvl="0"/>
            <a:r>
              <a:rPr lang="en-US"/>
              <a:t>Click to add text</a:t>
            </a:r>
          </a:p>
          <a:p>
            <a:pPr lvl="1"/>
            <a:r>
              <a:rPr lang="en-US"/>
              <a:t>Second level</a:t>
            </a:r>
          </a:p>
          <a:p>
            <a:pPr lvl="4"/>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163144453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4224">
          <p15:clr>
            <a:srgbClr val="FBAE40"/>
          </p15:clr>
        </p15:guide>
        <p15:guide id="2" pos="3840">
          <p15:clr>
            <a:srgbClr val="FBAE40"/>
          </p15:clr>
        </p15:guide>
      </p15:sldGuideLst>
    </p:ext>
  </p:extLst>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Quote slide">
    <p:spTree>
      <p:nvGrpSpPr>
        <p:cNvPr id="1" name=""/>
        <p:cNvGrpSpPr/>
        <p:nvPr/>
      </p:nvGrpSpPr>
      <p:grpSpPr>
        <a:xfrm>
          <a:off x="0" y="0"/>
          <a:ext cx="0" cy="0"/>
          <a:chOff x="0" y="0"/>
          <a:chExt cx="0" cy="0"/>
        </a:xfrm>
      </p:grpSpPr>
      <p:sp>
        <p:nvSpPr>
          <p:cNvPr id="10" name="TextBox 9">
            <a:extLst>
              <a:ext uri="{FF2B5EF4-FFF2-40B4-BE49-F238E27FC236}">
                <a16:creationId xmlns:a16="http://schemas.microsoft.com/office/drawing/2014/main" id="{C04EE011-912D-DB20-85BE-3AB417DE1620}"/>
              </a:ext>
              <a:ext uri="{C183D7F6-B498-43B3-948B-1728B52AA6E4}">
                <adec:decorative xmlns:adec="http://schemas.microsoft.com/office/drawing/2017/decorative" val="1"/>
              </a:ext>
            </a:extLst>
          </p:cNvPr>
          <p:cNvSpPr txBox="1"/>
          <p:nvPr userDrawn="1"/>
        </p:nvSpPr>
        <p:spPr>
          <a:xfrm>
            <a:off x="3269454" y="-263449"/>
            <a:ext cx="1963103" cy="2827973"/>
          </a:xfrm>
          <a:prstGeom prst="rect">
            <a:avLst/>
          </a:prstGeom>
          <a:noFill/>
        </p:spPr>
        <p:txBody>
          <a:bodyPr wrap="square" lIns="0" tIns="0" rIns="0" bIns="0" rtlCol="0">
            <a:noAutofit/>
          </a:bodyPr>
          <a:lstStyle/>
          <a:p>
            <a:pPr algn="l"/>
            <a:r>
              <a:rPr lang="en-AU" sz="35000">
                <a:solidFill>
                  <a:schemeClr val="bg1">
                    <a:lumMod val="85000"/>
                  </a:schemeClr>
                </a:solidFill>
              </a:rPr>
              <a:t>“</a:t>
            </a:r>
          </a:p>
        </p:txBody>
      </p:sp>
      <p:cxnSp>
        <p:nvCxnSpPr>
          <p:cNvPr id="11" name="Straight Connector 10">
            <a:extLst>
              <a:ext uri="{FF2B5EF4-FFF2-40B4-BE49-F238E27FC236}">
                <a16:creationId xmlns:a16="http://schemas.microsoft.com/office/drawing/2014/main" id="{2080D087-CF1A-FB52-ECBC-5ED48ABEF8EA}"/>
              </a:ext>
              <a:ext uri="{C183D7F6-B498-43B3-948B-1728B52AA6E4}">
                <adec:decorative xmlns:adec="http://schemas.microsoft.com/office/drawing/2017/decorative" val="1"/>
              </a:ext>
            </a:extLst>
          </p:cNvPr>
          <p:cNvCxnSpPr/>
          <p:nvPr userDrawn="1"/>
        </p:nvCxnSpPr>
        <p:spPr>
          <a:xfrm>
            <a:off x="3086574" y="359998"/>
            <a:ext cx="0" cy="5976002"/>
          </a:xfrm>
          <a:prstGeom prst="line">
            <a:avLst/>
          </a:prstGeom>
          <a:ln w="38100">
            <a:solidFill>
              <a:srgbClr val="00296C"/>
            </a:solidFill>
          </a:ln>
        </p:spPr>
        <p:style>
          <a:lnRef idx="1">
            <a:schemeClr val="accent1"/>
          </a:lnRef>
          <a:fillRef idx="0">
            <a:schemeClr val="accent1"/>
          </a:fillRef>
          <a:effectRef idx="0">
            <a:schemeClr val="accent1"/>
          </a:effectRef>
          <a:fontRef idx="minor">
            <a:schemeClr val="tx1"/>
          </a:fontRef>
        </p:style>
      </p:cxnSp>
      <p:sp>
        <p:nvSpPr>
          <p:cNvPr id="15" name="Text Placeholder 14">
            <a:extLst>
              <a:ext uri="{FF2B5EF4-FFF2-40B4-BE49-F238E27FC236}">
                <a16:creationId xmlns:a16="http://schemas.microsoft.com/office/drawing/2014/main" id="{3A9358F5-2173-565F-D7C3-63246883CC9D}"/>
              </a:ext>
            </a:extLst>
          </p:cNvPr>
          <p:cNvSpPr>
            <a:spLocks noGrp="1"/>
          </p:cNvSpPr>
          <p:nvPr>
            <p:ph type="body" sz="quarter" idx="14" hasCustomPrompt="1"/>
          </p:nvPr>
        </p:nvSpPr>
        <p:spPr>
          <a:xfrm>
            <a:off x="3526323" y="2036762"/>
            <a:ext cx="8108941" cy="3458057"/>
          </a:xfrm>
        </p:spPr>
        <p:txBody>
          <a:bodyPr/>
          <a:lstStyle>
            <a:lvl1pPr marL="0" indent="0" algn="l" defTabSz="914377" rtl="0" eaLnBrk="1" latinLnBrk="0" hangingPunct="1">
              <a:lnSpc>
                <a:spcPct val="150000"/>
              </a:lnSpc>
              <a:spcBef>
                <a:spcPts val="0"/>
              </a:spcBef>
              <a:spcAft>
                <a:spcPts val="1200"/>
              </a:spcAft>
              <a:buFont typeface="Arial" panose="020B0604020202020204" pitchFamily="34" charset="0"/>
              <a:buNone/>
              <a:defRPr lang="en-US" sz="2400" b="0" kern="1200" dirty="0" smtClean="0">
                <a:solidFill>
                  <a:schemeClr val="accent1"/>
                </a:solidFill>
                <a:latin typeface="+mj-lt"/>
                <a:ea typeface="+mn-ea"/>
                <a:cs typeface="+mn-cs"/>
              </a:defRPr>
            </a:lvl1pPr>
          </a:lstStyle>
          <a:p>
            <a:pPr lvl="0"/>
            <a:r>
              <a:rPr lang="en-US"/>
              <a:t>Quote text</a:t>
            </a:r>
          </a:p>
        </p:txBody>
      </p:sp>
      <p:sp>
        <p:nvSpPr>
          <p:cNvPr id="16" name="Text Placeholder 14">
            <a:extLst>
              <a:ext uri="{FF2B5EF4-FFF2-40B4-BE49-F238E27FC236}">
                <a16:creationId xmlns:a16="http://schemas.microsoft.com/office/drawing/2014/main" id="{2C36339B-AE59-1A6E-9F17-3E13476FF0E4}"/>
              </a:ext>
            </a:extLst>
          </p:cNvPr>
          <p:cNvSpPr>
            <a:spLocks noGrp="1"/>
          </p:cNvSpPr>
          <p:nvPr>
            <p:ph type="body" sz="quarter" idx="15" hasCustomPrompt="1"/>
          </p:nvPr>
        </p:nvSpPr>
        <p:spPr>
          <a:xfrm>
            <a:off x="3526324" y="5494820"/>
            <a:ext cx="8108950" cy="423139"/>
          </a:xfrm>
        </p:spPr>
        <p:txBody>
          <a:bodyPr/>
          <a:lstStyle>
            <a:lvl1pPr marL="0" indent="0" algn="r" defTabSz="914377" rtl="0" eaLnBrk="1" latinLnBrk="0" hangingPunct="1">
              <a:lnSpc>
                <a:spcPct val="150000"/>
              </a:lnSpc>
              <a:spcBef>
                <a:spcPts val="0"/>
              </a:spcBef>
              <a:spcAft>
                <a:spcPts val="1200"/>
              </a:spcAft>
              <a:buFont typeface="Arial" panose="020B0604020202020204" pitchFamily="34" charset="0"/>
              <a:buNone/>
              <a:defRPr lang="en-US" sz="1800" b="0" kern="1200" dirty="0" smtClean="0">
                <a:solidFill>
                  <a:schemeClr val="accent1"/>
                </a:solidFill>
                <a:latin typeface="+mj-lt"/>
                <a:ea typeface="+mn-ea"/>
                <a:cs typeface="+mn-cs"/>
              </a:defRPr>
            </a:lvl1pPr>
          </a:lstStyle>
          <a:p>
            <a:pPr lvl="0"/>
            <a:r>
              <a:rPr lang="en-US"/>
              <a:t>– Author (</a:t>
            </a:r>
            <a:r>
              <a:rPr lang="en-US" err="1"/>
              <a:t>YYYY:page</a:t>
            </a:r>
            <a:r>
              <a:rPr lang="en-US"/>
              <a:t> number)</a:t>
            </a:r>
          </a:p>
        </p:txBody>
      </p:sp>
      <p:sp>
        <p:nvSpPr>
          <p:cNvPr id="17" name="Text Placeholder 14">
            <a:extLst>
              <a:ext uri="{FF2B5EF4-FFF2-40B4-BE49-F238E27FC236}">
                <a16:creationId xmlns:a16="http://schemas.microsoft.com/office/drawing/2014/main" id="{42376DE5-6D6A-6173-B111-A58FF317C4BB}"/>
              </a:ext>
            </a:extLst>
          </p:cNvPr>
          <p:cNvSpPr>
            <a:spLocks noGrp="1"/>
          </p:cNvSpPr>
          <p:nvPr>
            <p:ph type="body" sz="quarter" idx="16" hasCustomPrompt="1"/>
          </p:nvPr>
        </p:nvSpPr>
        <p:spPr>
          <a:xfrm>
            <a:off x="3526324" y="5912861"/>
            <a:ext cx="8108950" cy="423139"/>
          </a:xfrm>
        </p:spPr>
        <p:txBody>
          <a:bodyPr/>
          <a:lstStyle>
            <a:lvl1pPr marL="0" indent="0" algn="r" defTabSz="914377" rtl="0" eaLnBrk="1" latinLnBrk="0" hangingPunct="1">
              <a:lnSpc>
                <a:spcPct val="150000"/>
              </a:lnSpc>
              <a:spcBef>
                <a:spcPts val="0"/>
              </a:spcBef>
              <a:spcAft>
                <a:spcPts val="1200"/>
              </a:spcAft>
              <a:buFont typeface="Arial" panose="020B0604020202020204" pitchFamily="34" charset="0"/>
              <a:buNone/>
              <a:defRPr lang="en-US" sz="1200" b="0" kern="1200" dirty="0" smtClean="0">
                <a:solidFill>
                  <a:schemeClr val="tx1"/>
                </a:solidFill>
                <a:latin typeface="+mj-lt"/>
                <a:ea typeface="+mn-ea"/>
                <a:cs typeface="+mn-cs"/>
              </a:defRPr>
            </a:lvl1pPr>
          </a:lstStyle>
          <a:p>
            <a:pPr lvl="0"/>
            <a:r>
              <a:rPr lang="en-US"/>
              <a:t>Name of text</a:t>
            </a:r>
          </a:p>
        </p:txBody>
      </p:sp>
      <p:pic>
        <p:nvPicPr>
          <p:cNvPr id="21" name="Picture 20" descr="A blue and white circles&#10;&#10;Description automatically generated">
            <a:extLst>
              <a:ext uri="{FF2B5EF4-FFF2-40B4-BE49-F238E27FC236}">
                <a16:creationId xmlns:a16="http://schemas.microsoft.com/office/drawing/2014/main" id="{EDA3C273-3957-F069-BD58-A57A0148F66E}"/>
              </a:ext>
            </a:extLst>
          </p:cNvPr>
          <p:cNvPicPr>
            <a:picLocks noChangeAspect="1"/>
          </p:cNvPicPr>
          <p:nvPr userDrawn="1"/>
        </p:nvPicPr>
        <p:blipFill rotWithShape="1">
          <a:blip r:embed="rId2">
            <a:extLst>
              <a:ext uri="{28A0092B-C50C-407E-A947-70E740481C1C}">
                <a14:useLocalDpi xmlns:a14="http://schemas.microsoft.com/office/drawing/2010/main" val="0"/>
              </a:ext>
            </a:extLst>
          </a:blip>
          <a:srcRect r="-126"/>
          <a:stretch/>
        </p:blipFill>
        <p:spPr>
          <a:xfrm rot="5400000">
            <a:off x="-2098339" y="2098338"/>
            <a:ext cx="6866629" cy="2669954"/>
          </a:xfrm>
          <a:prstGeom prst="rect">
            <a:avLst/>
          </a:prstGeom>
        </p:spPr>
      </p:pic>
    </p:spTree>
    <p:extLst>
      <p:ext uri="{BB962C8B-B14F-4D97-AF65-F5344CB8AC3E}">
        <p14:creationId xmlns:p14="http://schemas.microsoft.com/office/powerpoint/2010/main" val="268733591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Activity slide">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A261189-1322-1FFF-97C5-10FB07056386}"/>
              </a:ext>
              <a:ext uri="{C183D7F6-B498-43B3-948B-1728B52AA6E4}">
                <adec:decorative xmlns:adec="http://schemas.microsoft.com/office/drawing/2017/decorative" val="1"/>
              </a:ext>
            </a:extLst>
          </p:cNvPr>
          <p:cNvSpPr/>
          <p:nvPr userDrawn="1"/>
        </p:nvSpPr>
        <p:spPr>
          <a:xfrm>
            <a:off x="7152001" y="0"/>
            <a:ext cx="5039999" cy="6858000"/>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AU">
              <a:solidFill>
                <a:schemeClr val="bg1"/>
              </a:solidFill>
              <a:latin typeface="Public Sans" pitchFamily="2" charset="0"/>
            </a:endParaRPr>
          </a:p>
        </p:txBody>
      </p:sp>
      <p:pic>
        <p:nvPicPr>
          <p:cNvPr id="6" name="Picture 5" descr="NSW Government logo">
            <a:extLst>
              <a:ext uri="{FF2B5EF4-FFF2-40B4-BE49-F238E27FC236}">
                <a16:creationId xmlns:a16="http://schemas.microsoft.com/office/drawing/2014/main" id="{B4244BC1-9C77-D2F1-9025-BA8B21E4D748}"/>
              </a:ext>
            </a:extLst>
          </p:cNvPr>
          <p:cNvPicPr>
            <a:picLocks noChangeAspect="1"/>
          </p:cNvPicPr>
          <p:nvPr userDrawn="1"/>
        </p:nvPicPr>
        <p:blipFill>
          <a:blip r:embed="rId2" cstate="screen">
            <a:extLst>
              <a:ext uri="{28A0092B-C50C-407E-A947-70E740481C1C}">
                <a14:useLocalDpi xmlns:a14="http://schemas.microsoft.com/office/drawing/2010/main"/>
              </a:ext>
            </a:extLst>
          </a:blip>
          <a:srcRect/>
          <a:stretch/>
        </p:blipFill>
        <p:spPr>
          <a:xfrm>
            <a:off x="11214000" y="360321"/>
            <a:ext cx="630000" cy="684882"/>
          </a:xfrm>
          <a:prstGeom prst="rect">
            <a:avLst/>
          </a:prstGeom>
        </p:spPr>
      </p:pic>
      <p:sp>
        <p:nvSpPr>
          <p:cNvPr id="8" name="Text Placeholder 4">
            <a:extLst>
              <a:ext uri="{FF2B5EF4-FFF2-40B4-BE49-F238E27FC236}">
                <a16:creationId xmlns:a16="http://schemas.microsoft.com/office/drawing/2014/main" id="{2CD69226-3048-02BD-1796-00C8D2EF344F}"/>
              </a:ext>
            </a:extLst>
          </p:cNvPr>
          <p:cNvSpPr>
            <a:spLocks noGrp="1"/>
          </p:cNvSpPr>
          <p:nvPr>
            <p:ph type="body" sz="quarter" idx="17" hasCustomPrompt="1"/>
          </p:nvPr>
        </p:nvSpPr>
        <p:spPr>
          <a:xfrm>
            <a:off x="360363" y="1800001"/>
            <a:ext cx="6443637" cy="4553999"/>
          </a:xfrm>
        </p:spPr>
        <p:txBody>
          <a:bodyPr/>
          <a:lstStyle>
            <a:lvl1pPr>
              <a:defRPr sz="1800"/>
            </a:lvl1pPr>
            <a:lvl2pPr>
              <a:defRPr sz="1800"/>
            </a:lvl2pPr>
            <a:lvl3pPr>
              <a:defRPr sz="1800"/>
            </a:lvl3pPr>
            <a:lvl4pPr>
              <a:defRPr sz="1800"/>
            </a:lvl4pPr>
            <a:lvl5pPr>
              <a:defRPr sz="1800"/>
            </a:lvl5pPr>
          </a:lstStyle>
          <a:p>
            <a:pPr lvl="0"/>
            <a:r>
              <a:rPr lang="en-US"/>
              <a:t>Click to add text</a:t>
            </a:r>
          </a:p>
          <a:p>
            <a:pPr lvl="1"/>
            <a:r>
              <a:rPr lang="en-US"/>
              <a:t>Second level</a:t>
            </a:r>
          </a:p>
          <a:p>
            <a:pPr lvl="4"/>
            <a:r>
              <a:rPr lang="en-US"/>
              <a:t>Third level</a:t>
            </a:r>
          </a:p>
          <a:p>
            <a:pPr lvl="3"/>
            <a:r>
              <a:rPr lang="en-US"/>
              <a:t>Fourth level</a:t>
            </a:r>
          </a:p>
          <a:p>
            <a:pPr lvl="4"/>
            <a:r>
              <a:rPr lang="en-US"/>
              <a:t>Fifth level</a:t>
            </a:r>
          </a:p>
        </p:txBody>
      </p:sp>
      <p:sp>
        <p:nvSpPr>
          <p:cNvPr id="10" name="Title 3">
            <a:extLst>
              <a:ext uri="{FF2B5EF4-FFF2-40B4-BE49-F238E27FC236}">
                <a16:creationId xmlns:a16="http://schemas.microsoft.com/office/drawing/2014/main" id="{62A2E60B-E3FC-EC87-D031-9325EBBDCDC0}"/>
              </a:ext>
            </a:extLst>
          </p:cNvPr>
          <p:cNvSpPr>
            <a:spLocks noGrp="1"/>
          </p:cNvSpPr>
          <p:nvPr>
            <p:ph type="title"/>
          </p:nvPr>
        </p:nvSpPr>
        <p:spPr>
          <a:xfrm>
            <a:off x="360000" y="360000"/>
            <a:ext cx="6444001" cy="545601"/>
          </a:xfrm>
        </p:spPr>
        <p:txBody>
          <a:bodyPr/>
          <a:lstStyle>
            <a:lvl1pPr>
              <a:defRPr>
                <a:solidFill>
                  <a:schemeClr val="accent1"/>
                </a:solidFill>
              </a:defRPr>
            </a:lvl1pPr>
          </a:lstStyle>
          <a:p>
            <a:r>
              <a:rPr lang="en-US"/>
              <a:t>Click to edit Master title style</a:t>
            </a:r>
            <a:endParaRPr lang="en-AU"/>
          </a:p>
        </p:txBody>
      </p:sp>
      <p:sp>
        <p:nvSpPr>
          <p:cNvPr id="15" name="Text Placeholder 10">
            <a:extLst>
              <a:ext uri="{FF2B5EF4-FFF2-40B4-BE49-F238E27FC236}">
                <a16:creationId xmlns:a16="http://schemas.microsoft.com/office/drawing/2014/main" id="{329D4781-7A62-0AEA-9923-4D79CDBAF475}"/>
              </a:ext>
            </a:extLst>
          </p:cNvPr>
          <p:cNvSpPr>
            <a:spLocks noGrp="1"/>
          </p:cNvSpPr>
          <p:nvPr>
            <p:ph type="body" sz="quarter" idx="18" hasCustomPrompt="1"/>
          </p:nvPr>
        </p:nvSpPr>
        <p:spPr>
          <a:xfrm>
            <a:off x="360000" y="980969"/>
            <a:ext cx="6444001" cy="310015"/>
          </a:xfrm>
        </p:spPr>
        <p:txBody>
          <a:bodyPr anchor="b">
            <a:noAutofit/>
          </a:bodyPr>
          <a:lstStyle>
            <a:lvl1pPr>
              <a:defRPr sz="2000">
                <a:solidFill>
                  <a:schemeClr val="accent2"/>
                </a:solidFill>
                <a:latin typeface="+mj-lt"/>
              </a:defRPr>
            </a:lvl1pPr>
            <a:lvl2pPr>
              <a:defRPr sz="2000">
                <a:solidFill>
                  <a:schemeClr val="bg1"/>
                </a:solidFill>
              </a:defRPr>
            </a:lvl2pPr>
            <a:lvl3pPr>
              <a:defRPr sz="2000">
                <a:solidFill>
                  <a:schemeClr val="bg1"/>
                </a:solidFill>
              </a:defRPr>
            </a:lvl3pPr>
            <a:lvl4pPr>
              <a:defRPr sz="2000">
                <a:solidFill>
                  <a:schemeClr val="bg1"/>
                </a:solidFill>
              </a:defRPr>
            </a:lvl4pPr>
            <a:lvl5pPr>
              <a:defRPr sz="2000">
                <a:solidFill>
                  <a:schemeClr val="bg1"/>
                </a:solidFill>
              </a:defRPr>
            </a:lvl5pPr>
          </a:lstStyle>
          <a:p>
            <a:pPr lvl="0"/>
            <a:r>
              <a:rPr lang="en-US"/>
              <a:t>Subtitle</a:t>
            </a:r>
          </a:p>
        </p:txBody>
      </p:sp>
      <p:sp>
        <p:nvSpPr>
          <p:cNvPr id="16" name="Slide Number Placeholder 4">
            <a:extLst>
              <a:ext uri="{FF2B5EF4-FFF2-40B4-BE49-F238E27FC236}">
                <a16:creationId xmlns:a16="http://schemas.microsoft.com/office/drawing/2014/main" id="{F38829E2-5B70-1DB2-DC90-847F05173375}"/>
              </a:ext>
            </a:extLst>
          </p:cNvPr>
          <p:cNvSpPr txBox="1">
            <a:spLocks/>
          </p:cNvSpPr>
          <p:nvPr userDrawn="1"/>
        </p:nvSpPr>
        <p:spPr>
          <a:xfrm>
            <a:off x="11124000" y="6516000"/>
            <a:ext cx="720000" cy="180000"/>
          </a:xfrm>
          <a:prstGeom prst="rect">
            <a:avLst/>
          </a:prstGeom>
        </p:spPr>
        <p:txBody>
          <a:bodyPr vert="horz" lIns="0" tIns="0" rIns="0" bIns="0" rtlCol="0" anchor="t"/>
          <a:lstStyle>
            <a:defPPr>
              <a:defRPr lang="en-US"/>
            </a:defPPr>
            <a:lvl1pPr marL="0" algn="r" defTabSz="609585" rtl="0" eaLnBrk="1" latinLnBrk="0" hangingPunct="1">
              <a:defRPr sz="1200" kern="1200">
                <a:solidFill>
                  <a:schemeClr val="tx1"/>
                </a:solidFill>
                <a:latin typeface="+mn-lt"/>
                <a:ea typeface="+mn-ea"/>
                <a:cs typeface="+mn-cs"/>
              </a:defRPr>
            </a:lvl1pPr>
            <a:lvl2pPr marL="609585" algn="l" defTabSz="609585" rtl="0" eaLnBrk="1" latinLnBrk="0" hangingPunct="1">
              <a:defRPr sz="2400" kern="1200">
                <a:solidFill>
                  <a:schemeClr val="tx1"/>
                </a:solidFill>
                <a:latin typeface="+mn-lt"/>
                <a:ea typeface="+mn-ea"/>
                <a:cs typeface="+mn-cs"/>
              </a:defRPr>
            </a:lvl2pPr>
            <a:lvl3pPr marL="1219170" algn="l" defTabSz="609585" rtl="0" eaLnBrk="1" latinLnBrk="0" hangingPunct="1">
              <a:defRPr sz="2400" kern="1200">
                <a:solidFill>
                  <a:schemeClr val="tx1"/>
                </a:solidFill>
                <a:latin typeface="+mn-lt"/>
                <a:ea typeface="+mn-ea"/>
                <a:cs typeface="+mn-cs"/>
              </a:defRPr>
            </a:lvl3pPr>
            <a:lvl4pPr marL="1828754" algn="l" defTabSz="609585" rtl="0" eaLnBrk="1" latinLnBrk="0" hangingPunct="1">
              <a:defRPr sz="2400" kern="1200">
                <a:solidFill>
                  <a:schemeClr val="tx1"/>
                </a:solidFill>
                <a:latin typeface="+mn-lt"/>
                <a:ea typeface="+mn-ea"/>
                <a:cs typeface="+mn-cs"/>
              </a:defRPr>
            </a:lvl4pPr>
            <a:lvl5pPr marL="2438339" algn="l" defTabSz="609585" rtl="0" eaLnBrk="1" latinLnBrk="0" hangingPunct="1">
              <a:defRPr sz="2400" kern="1200">
                <a:solidFill>
                  <a:schemeClr val="tx1"/>
                </a:solidFill>
                <a:latin typeface="+mn-lt"/>
                <a:ea typeface="+mn-ea"/>
                <a:cs typeface="+mn-cs"/>
              </a:defRPr>
            </a:lvl5pPr>
            <a:lvl6pPr marL="3047924" algn="l" defTabSz="609585" rtl="0" eaLnBrk="1" latinLnBrk="0" hangingPunct="1">
              <a:defRPr sz="2400" kern="1200">
                <a:solidFill>
                  <a:schemeClr val="tx1"/>
                </a:solidFill>
                <a:latin typeface="+mn-lt"/>
                <a:ea typeface="+mn-ea"/>
                <a:cs typeface="+mn-cs"/>
              </a:defRPr>
            </a:lvl6pPr>
            <a:lvl7pPr marL="3657509" algn="l" defTabSz="609585" rtl="0" eaLnBrk="1" latinLnBrk="0" hangingPunct="1">
              <a:defRPr sz="2400" kern="1200">
                <a:solidFill>
                  <a:schemeClr val="tx1"/>
                </a:solidFill>
                <a:latin typeface="+mn-lt"/>
                <a:ea typeface="+mn-ea"/>
                <a:cs typeface="+mn-cs"/>
              </a:defRPr>
            </a:lvl7pPr>
            <a:lvl8pPr marL="4267093" algn="l" defTabSz="609585" rtl="0" eaLnBrk="1" latinLnBrk="0" hangingPunct="1">
              <a:defRPr sz="2400" kern="1200">
                <a:solidFill>
                  <a:schemeClr val="tx1"/>
                </a:solidFill>
                <a:latin typeface="+mn-lt"/>
                <a:ea typeface="+mn-ea"/>
                <a:cs typeface="+mn-cs"/>
              </a:defRPr>
            </a:lvl8pPr>
            <a:lvl9pPr marL="4876678" algn="l" defTabSz="609585" rtl="0" eaLnBrk="1" latinLnBrk="0" hangingPunct="1">
              <a:defRPr sz="2400" kern="1200">
                <a:solidFill>
                  <a:schemeClr val="tx1"/>
                </a:solidFill>
                <a:latin typeface="+mn-lt"/>
                <a:ea typeface="+mn-ea"/>
                <a:cs typeface="+mn-cs"/>
              </a:defRPr>
            </a:lvl9pPr>
          </a:lstStyle>
          <a:p>
            <a:fld id="{10A01DC5-1685-4615-8240-15192985C6A2}" type="slidenum">
              <a:rPr lang="en-AU" smtClean="0"/>
              <a:pPr/>
              <a:t>‹#›</a:t>
            </a:fld>
            <a:endParaRPr lang="en-AU"/>
          </a:p>
        </p:txBody>
      </p:sp>
      <p:sp>
        <p:nvSpPr>
          <p:cNvPr id="3" name="Content Placeholder 8">
            <a:extLst>
              <a:ext uri="{FF2B5EF4-FFF2-40B4-BE49-F238E27FC236}">
                <a16:creationId xmlns:a16="http://schemas.microsoft.com/office/drawing/2014/main" id="{A3F4E4F9-0F07-07A2-AF6B-0275D58BFD3B}"/>
              </a:ext>
            </a:extLst>
          </p:cNvPr>
          <p:cNvSpPr txBox="1">
            <a:spLocks/>
          </p:cNvSpPr>
          <p:nvPr userDrawn="1"/>
        </p:nvSpPr>
        <p:spPr>
          <a:xfrm>
            <a:off x="7150608" y="5143134"/>
            <a:ext cx="5041392" cy="524999"/>
          </a:xfrm>
          <a:prstGeom prst="rect">
            <a:avLst/>
          </a:prstGeom>
        </p:spPr>
        <p:txBody>
          <a:bodyPr vert="horz" lIns="0" tIns="0" rIns="0" bIns="0" rtlCol="0">
            <a:noAutofit/>
          </a:bodyPr>
          <a:lstStyle>
            <a:lvl1pPr marL="0" indent="0" algn="l" defTabSz="914377" rtl="0" eaLnBrk="1" latinLnBrk="0" hangingPunct="1">
              <a:lnSpc>
                <a:spcPct val="150000"/>
              </a:lnSpc>
              <a:spcBef>
                <a:spcPts val="0"/>
              </a:spcBef>
              <a:spcAft>
                <a:spcPts val="1200"/>
              </a:spcAft>
              <a:buFont typeface="Arial" panose="020B0604020202020204" pitchFamily="34" charset="0"/>
              <a:buNone/>
              <a:defRPr sz="1800" b="0" kern="1200">
                <a:solidFill>
                  <a:schemeClr val="bg1"/>
                </a:solidFill>
                <a:latin typeface="+mn-lt"/>
                <a:ea typeface="+mn-ea"/>
                <a:cs typeface="+mn-cs"/>
              </a:defRPr>
            </a:lvl1pPr>
            <a:lvl2pPr marL="0" indent="0" algn="l" defTabSz="914377" rtl="0" eaLnBrk="1" latinLnBrk="0" hangingPunct="1">
              <a:lnSpc>
                <a:spcPct val="150000"/>
              </a:lnSpc>
              <a:spcBef>
                <a:spcPts val="0"/>
              </a:spcBef>
              <a:spcAft>
                <a:spcPts val="600"/>
              </a:spcAft>
              <a:buFont typeface="Arial" panose="020B0604020202020204" pitchFamily="34" charset="0"/>
              <a:buNone/>
              <a:defRPr sz="1800" b="1" kern="1200">
                <a:solidFill>
                  <a:schemeClr val="bg1"/>
                </a:solidFill>
                <a:latin typeface="+mn-lt"/>
                <a:ea typeface="+mn-ea"/>
                <a:cs typeface="+mn-cs"/>
              </a:defRPr>
            </a:lvl2pPr>
            <a:lvl3pPr marL="0" indent="0" algn="l" defTabSz="914377" rtl="0" eaLnBrk="1" latinLnBrk="0" hangingPunct="1">
              <a:lnSpc>
                <a:spcPct val="150000"/>
              </a:lnSpc>
              <a:spcBef>
                <a:spcPts val="0"/>
              </a:spcBef>
              <a:spcAft>
                <a:spcPts val="600"/>
              </a:spcAft>
              <a:buFont typeface="Arial" panose="020B0604020202020204" pitchFamily="34" charset="0"/>
              <a:buNone/>
              <a:defRPr sz="1800" kern="1200">
                <a:solidFill>
                  <a:schemeClr val="bg1"/>
                </a:solidFill>
                <a:latin typeface="+mn-lt"/>
                <a:ea typeface="+mn-ea"/>
                <a:cs typeface="+mn-cs"/>
              </a:defRPr>
            </a:lvl3pPr>
            <a:lvl4pPr marL="0" indent="-180000" algn="l" defTabSz="914377" rtl="0" eaLnBrk="1" latinLnBrk="0" hangingPunct="1">
              <a:lnSpc>
                <a:spcPct val="150000"/>
              </a:lnSpc>
              <a:spcBef>
                <a:spcPts val="0"/>
              </a:spcBef>
              <a:spcAft>
                <a:spcPts val="600"/>
              </a:spcAft>
              <a:buFont typeface="Arial" panose="020B0604020202020204" pitchFamily="34" charset="0"/>
              <a:buChar char="•"/>
              <a:defRPr sz="1800" kern="1200">
                <a:solidFill>
                  <a:schemeClr val="bg1"/>
                </a:solidFill>
                <a:latin typeface="+mn-lt"/>
                <a:ea typeface="+mn-ea"/>
                <a:cs typeface="+mn-cs"/>
              </a:defRPr>
            </a:lvl4pPr>
            <a:lvl5pPr marL="360000" indent="-180000" algn="l" defTabSz="914377" rtl="0" eaLnBrk="1" latinLnBrk="0" hangingPunct="1">
              <a:lnSpc>
                <a:spcPct val="150000"/>
              </a:lnSpc>
              <a:spcBef>
                <a:spcPts val="0"/>
              </a:spcBef>
              <a:spcAft>
                <a:spcPts val="600"/>
              </a:spcAft>
              <a:buFont typeface="Times New Roman" panose="02020603050405020304" pitchFamily="18" charset="0"/>
              <a:buChar char="–"/>
              <a:defRPr sz="1800" kern="1200">
                <a:solidFill>
                  <a:schemeClr val="bg1"/>
                </a:solidFill>
                <a:latin typeface="+mn-lt"/>
                <a:ea typeface="+mn-ea"/>
                <a:cs typeface="+mn-cs"/>
              </a:defRPr>
            </a:lvl5pPr>
            <a:lvl6pPr marL="2514537"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726"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8914"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103"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algn="ctr"/>
            <a:r>
              <a:rPr lang="en-AU">
                <a:solidFill>
                  <a:schemeClr val="accent1"/>
                </a:solidFill>
                <a:latin typeface="+mj-lt"/>
              </a:rPr>
              <a:t>Pause and reflect</a:t>
            </a:r>
          </a:p>
        </p:txBody>
      </p:sp>
      <p:pic>
        <p:nvPicPr>
          <p:cNvPr id="9" name="Picture 8" descr="A blue circle with white outline of people talking&#10;&#10;Description automatically generated">
            <a:extLst>
              <a:ext uri="{FF2B5EF4-FFF2-40B4-BE49-F238E27FC236}">
                <a16:creationId xmlns:a16="http://schemas.microsoft.com/office/drawing/2014/main" id="{EDC13D64-516A-2D78-D7E0-2765C592A2A6}"/>
              </a:ext>
            </a:extLst>
          </p:cNvPr>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8183749" y="1758112"/>
            <a:ext cx="2975110" cy="2975110"/>
          </a:xfrm>
          <a:prstGeom prst="rect">
            <a:avLst/>
          </a:prstGeom>
        </p:spPr>
      </p:pic>
    </p:spTree>
    <p:extLst>
      <p:ext uri="{BB962C8B-B14F-4D97-AF65-F5344CB8AC3E}">
        <p14:creationId xmlns:p14="http://schemas.microsoft.com/office/powerpoint/2010/main" val="78210790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Graphic slide 1">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F5257F9B-C715-D998-280B-B0490FAB9D0D}"/>
              </a:ext>
            </a:extLst>
          </p:cNvPr>
          <p:cNvSpPr>
            <a:spLocks noGrp="1"/>
          </p:cNvSpPr>
          <p:nvPr>
            <p:ph type="title"/>
          </p:nvPr>
        </p:nvSpPr>
        <p:spPr>
          <a:xfrm>
            <a:off x="360000" y="360000"/>
            <a:ext cx="10080000" cy="545601"/>
          </a:xfrm>
        </p:spPr>
        <p:txBody>
          <a:bodyPr/>
          <a:lstStyle>
            <a:lvl1pPr>
              <a:defRPr>
                <a:solidFill>
                  <a:schemeClr val="accent1"/>
                </a:solidFill>
              </a:defRPr>
            </a:lvl1pPr>
          </a:lstStyle>
          <a:p>
            <a:r>
              <a:rPr lang="en-US"/>
              <a:t>Click to edit Master title style</a:t>
            </a:r>
            <a:endParaRPr lang="en-AU"/>
          </a:p>
        </p:txBody>
      </p:sp>
      <p:cxnSp>
        <p:nvCxnSpPr>
          <p:cNvPr id="7" name="Straight Connector 6">
            <a:extLst>
              <a:ext uri="{FF2B5EF4-FFF2-40B4-BE49-F238E27FC236}">
                <a16:creationId xmlns:a16="http://schemas.microsoft.com/office/drawing/2014/main" id="{FDEA8E5D-F9A7-48AC-AF91-6754515E9D1B}"/>
              </a:ext>
              <a:ext uri="{C183D7F6-B498-43B3-948B-1728B52AA6E4}">
                <adec:decorative xmlns:adec="http://schemas.microsoft.com/office/drawing/2017/decorative" val="1"/>
              </a:ext>
            </a:extLst>
          </p:cNvPr>
          <p:cNvCxnSpPr/>
          <p:nvPr userDrawn="1"/>
        </p:nvCxnSpPr>
        <p:spPr>
          <a:xfrm>
            <a:off x="360000" y="1368000"/>
            <a:ext cx="11484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3" name="Content Placeholder 2"/>
          <p:cNvSpPr>
            <a:spLocks noGrp="1"/>
          </p:cNvSpPr>
          <p:nvPr>
            <p:ph idx="1" hasCustomPrompt="1"/>
          </p:nvPr>
        </p:nvSpPr>
        <p:spPr>
          <a:xfrm>
            <a:off x="347999" y="1588196"/>
            <a:ext cx="7992812" cy="4536000"/>
          </a:xfrm>
        </p:spPr>
        <p:txBody>
          <a:bodyPr/>
          <a:lstStyle>
            <a:lvl1pPr>
              <a:lnSpc>
                <a:spcPct val="150000"/>
              </a:lnSpc>
              <a:defRPr sz="1800">
                <a:latin typeface="+mn-lt"/>
              </a:defRPr>
            </a:lvl1pPr>
            <a:lvl2pPr>
              <a:lnSpc>
                <a:spcPct val="150000"/>
              </a:lnSpc>
              <a:defRPr sz="1800"/>
            </a:lvl2pPr>
            <a:lvl3pPr>
              <a:lnSpc>
                <a:spcPct val="150000"/>
              </a:lnSpc>
              <a:defRPr/>
            </a:lvl3pPr>
            <a:lvl4pPr>
              <a:lnSpc>
                <a:spcPct val="150000"/>
              </a:lnSpc>
              <a:defRPr sz="1800"/>
            </a:lvl4pPr>
            <a:lvl5pPr>
              <a:lnSpc>
                <a:spcPct val="150000"/>
              </a:lnSpc>
              <a:defRPr sz="1800"/>
            </a:lvl5pPr>
          </a:lstStyle>
          <a:p>
            <a:pPr lvl="0"/>
            <a:r>
              <a:rPr lang="en-US"/>
              <a:t>Click to add text</a:t>
            </a:r>
          </a:p>
          <a:p>
            <a:pPr lvl="1"/>
            <a:r>
              <a:rPr lang="en-US"/>
              <a:t>Second level</a:t>
            </a:r>
          </a:p>
          <a:p>
            <a:pPr lvl="4"/>
            <a:r>
              <a:rPr lang="en-US"/>
              <a:t>Third level</a:t>
            </a:r>
          </a:p>
          <a:p>
            <a:pPr lvl="3"/>
            <a:r>
              <a:rPr lang="en-US"/>
              <a:t>Fourth level</a:t>
            </a:r>
          </a:p>
          <a:p>
            <a:pPr lvl="4"/>
            <a:r>
              <a:rPr lang="en-US"/>
              <a:t>Fifth level</a:t>
            </a:r>
          </a:p>
        </p:txBody>
      </p:sp>
      <p:cxnSp>
        <p:nvCxnSpPr>
          <p:cNvPr id="10" name="Straight Connector 9">
            <a:extLst>
              <a:ext uri="{FF2B5EF4-FFF2-40B4-BE49-F238E27FC236}">
                <a16:creationId xmlns:a16="http://schemas.microsoft.com/office/drawing/2014/main" id="{C1C68106-4483-643D-2F20-EDD5AEDB960D}"/>
              </a:ext>
              <a:ext uri="{C183D7F6-B498-43B3-948B-1728B52AA6E4}">
                <adec:decorative xmlns:adec="http://schemas.microsoft.com/office/drawing/2017/decorative" val="1"/>
              </a:ext>
            </a:extLst>
          </p:cNvPr>
          <p:cNvCxnSpPr/>
          <p:nvPr userDrawn="1"/>
        </p:nvCxnSpPr>
        <p:spPr>
          <a:xfrm>
            <a:off x="360000" y="6300000"/>
            <a:ext cx="11484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5" name="Slide Number Placeholder 4">
            <a:extLst>
              <a:ext uri="{FF2B5EF4-FFF2-40B4-BE49-F238E27FC236}">
                <a16:creationId xmlns:a16="http://schemas.microsoft.com/office/drawing/2014/main" id="{09B0793B-9A9E-76CD-2FEC-E2CDF54AF066}"/>
              </a:ext>
            </a:extLst>
          </p:cNvPr>
          <p:cNvSpPr>
            <a:spLocks noGrp="1"/>
          </p:cNvSpPr>
          <p:nvPr>
            <p:ph type="sldNum" sz="quarter" idx="10"/>
          </p:nvPr>
        </p:nvSpPr>
        <p:spPr/>
        <p:txBody>
          <a:bodyPr/>
          <a:lstStyle/>
          <a:p>
            <a:fld id="{10A01DC5-1685-4615-8240-15192985C6A2}" type="slidenum">
              <a:rPr lang="en-AU" smtClean="0"/>
              <a:pPr/>
              <a:t>‹#›</a:t>
            </a:fld>
            <a:endParaRPr lang="en-AU"/>
          </a:p>
        </p:txBody>
      </p:sp>
      <p:sp>
        <p:nvSpPr>
          <p:cNvPr id="8" name="Text Placeholder 10">
            <a:extLst>
              <a:ext uri="{FF2B5EF4-FFF2-40B4-BE49-F238E27FC236}">
                <a16:creationId xmlns:a16="http://schemas.microsoft.com/office/drawing/2014/main" id="{CAACF727-AE7E-47EA-8835-DCF4CB035ECE}"/>
              </a:ext>
            </a:extLst>
          </p:cNvPr>
          <p:cNvSpPr>
            <a:spLocks noGrp="1"/>
          </p:cNvSpPr>
          <p:nvPr>
            <p:ph type="body" sz="quarter" idx="18" hasCustomPrompt="1"/>
          </p:nvPr>
        </p:nvSpPr>
        <p:spPr>
          <a:xfrm>
            <a:off x="360000" y="982520"/>
            <a:ext cx="10080000" cy="310015"/>
          </a:xfrm>
        </p:spPr>
        <p:txBody>
          <a:bodyPr anchor="b">
            <a:noAutofit/>
          </a:bodyPr>
          <a:lstStyle>
            <a:lvl1pPr>
              <a:defRPr sz="2000">
                <a:solidFill>
                  <a:schemeClr val="accent2"/>
                </a:solidFill>
                <a:latin typeface="+mj-lt"/>
              </a:defRPr>
            </a:lvl1pPr>
            <a:lvl2pPr>
              <a:defRPr sz="2000">
                <a:solidFill>
                  <a:schemeClr val="bg1"/>
                </a:solidFill>
              </a:defRPr>
            </a:lvl2pPr>
            <a:lvl3pPr>
              <a:defRPr sz="2000">
                <a:solidFill>
                  <a:schemeClr val="bg1"/>
                </a:solidFill>
              </a:defRPr>
            </a:lvl3pPr>
            <a:lvl4pPr>
              <a:defRPr sz="2000">
                <a:solidFill>
                  <a:schemeClr val="bg1"/>
                </a:solidFill>
              </a:defRPr>
            </a:lvl4pPr>
            <a:lvl5pPr>
              <a:defRPr sz="2000">
                <a:solidFill>
                  <a:schemeClr val="bg1"/>
                </a:solidFill>
              </a:defRPr>
            </a:lvl5pPr>
          </a:lstStyle>
          <a:p>
            <a:pPr lvl="0"/>
            <a:r>
              <a:rPr lang="en-US"/>
              <a:t>Subtitle</a:t>
            </a:r>
          </a:p>
        </p:txBody>
      </p:sp>
      <p:pic>
        <p:nvPicPr>
          <p:cNvPr id="14" name="Picture 13" descr="A person holding a megaphone&#10;&#10;Description automatically generated">
            <a:extLst>
              <a:ext uri="{FF2B5EF4-FFF2-40B4-BE49-F238E27FC236}">
                <a16:creationId xmlns:a16="http://schemas.microsoft.com/office/drawing/2014/main" id="{9332EBCC-9BE1-B3DF-2DAF-FD2B6872120B}"/>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8837883" y="2097101"/>
            <a:ext cx="2646117" cy="3740499"/>
          </a:xfrm>
          <a:prstGeom prst="rect">
            <a:avLst/>
          </a:prstGeom>
        </p:spPr>
      </p:pic>
    </p:spTree>
    <p:extLst>
      <p:ext uri="{BB962C8B-B14F-4D97-AF65-F5344CB8AC3E}">
        <p14:creationId xmlns:p14="http://schemas.microsoft.com/office/powerpoint/2010/main" val="409367831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4224">
          <p15:clr>
            <a:srgbClr val="FBAE40"/>
          </p15:clr>
        </p15:guide>
        <p15:guide id="2" pos="3840">
          <p15:clr>
            <a:srgbClr val="FBAE40"/>
          </p15:clr>
        </p15:guide>
      </p15:sldGuideLst>
    </p:ext>
  </p:extLst>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Graphic slide 2">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F5257F9B-C715-D998-280B-B0490FAB9D0D}"/>
              </a:ext>
            </a:extLst>
          </p:cNvPr>
          <p:cNvSpPr>
            <a:spLocks noGrp="1"/>
          </p:cNvSpPr>
          <p:nvPr>
            <p:ph type="title"/>
          </p:nvPr>
        </p:nvSpPr>
        <p:spPr>
          <a:xfrm>
            <a:off x="360000" y="360000"/>
            <a:ext cx="10080000" cy="545601"/>
          </a:xfrm>
        </p:spPr>
        <p:txBody>
          <a:bodyPr/>
          <a:lstStyle>
            <a:lvl1pPr>
              <a:defRPr>
                <a:solidFill>
                  <a:schemeClr val="accent1"/>
                </a:solidFill>
              </a:defRPr>
            </a:lvl1pPr>
          </a:lstStyle>
          <a:p>
            <a:r>
              <a:rPr lang="en-US"/>
              <a:t>Click to edit Master title style</a:t>
            </a:r>
            <a:endParaRPr lang="en-AU"/>
          </a:p>
        </p:txBody>
      </p:sp>
      <p:cxnSp>
        <p:nvCxnSpPr>
          <p:cNvPr id="7" name="Straight Connector 6">
            <a:extLst>
              <a:ext uri="{FF2B5EF4-FFF2-40B4-BE49-F238E27FC236}">
                <a16:creationId xmlns:a16="http://schemas.microsoft.com/office/drawing/2014/main" id="{FDEA8E5D-F9A7-48AC-AF91-6754515E9D1B}"/>
              </a:ext>
              <a:ext uri="{C183D7F6-B498-43B3-948B-1728B52AA6E4}">
                <adec:decorative xmlns:adec="http://schemas.microsoft.com/office/drawing/2017/decorative" val="1"/>
              </a:ext>
            </a:extLst>
          </p:cNvPr>
          <p:cNvCxnSpPr/>
          <p:nvPr userDrawn="1"/>
        </p:nvCxnSpPr>
        <p:spPr>
          <a:xfrm>
            <a:off x="360000" y="1368000"/>
            <a:ext cx="11484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3" name="Content Placeholder 2"/>
          <p:cNvSpPr>
            <a:spLocks noGrp="1"/>
          </p:cNvSpPr>
          <p:nvPr>
            <p:ph idx="1" hasCustomPrompt="1"/>
          </p:nvPr>
        </p:nvSpPr>
        <p:spPr>
          <a:xfrm>
            <a:off x="348000" y="1588196"/>
            <a:ext cx="6460573" cy="4536000"/>
          </a:xfrm>
        </p:spPr>
        <p:txBody>
          <a:bodyPr/>
          <a:lstStyle>
            <a:lvl1pPr>
              <a:lnSpc>
                <a:spcPct val="150000"/>
              </a:lnSpc>
              <a:defRPr sz="1800">
                <a:latin typeface="+mn-lt"/>
              </a:defRPr>
            </a:lvl1pPr>
            <a:lvl2pPr>
              <a:lnSpc>
                <a:spcPct val="150000"/>
              </a:lnSpc>
              <a:defRPr sz="1800"/>
            </a:lvl2pPr>
            <a:lvl3pPr>
              <a:lnSpc>
                <a:spcPct val="150000"/>
              </a:lnSpc>
              <a:defRPr/>
            </a:lvl3pPr>
            <a:lvl4pPr>
              <a:lnSpc>
                <a:spcPct val="150000"/>
              </a:lnSpc>
              <a:defRPr sz="1800"/>
            </a:lvl4pPr>
            <a:lvl5pPr>
              <a:lnSpc>
                <a:spcPct val="150000"/>
              </a:lnSpc>
              <a:defRPr sz="1800"/>
            </a:lvl5pPr>
          </a:lstStyle>
          <a:p>
            <a:pPr lvl="0"/>
            <a:r>
              <a:rPr lang="en-US"/>
              <a:t>Click to add text</a:t>
            </a:r>
          </a:p>
          <a:p>
            <a:pPr lvl="1"/>
            <a:r>
              <a:rPr lang="en-US"/>
              <a:t>Second level</a:t>
            </a:r>
          </a:p>
          <a:p>
            <a:pPr lvl="4"/>
            <a:r>
              <a:rPr lang="en-US"/>
              <a:t>Third level</a:t>
            </a:r>
          </a:p>
          <a:p>
            <a:pPr lvl="3"/>
            <a:r>
              <a:rPr lang="en-US"/>
              <a:t>Fourth level</a:t>
            </a:r>
          </a:p>
          <a:p>
            <a:pPr lvl="4"/>
            <a:r>
              <a:rPr lang="en-US"/>
              <a:t>Fifth level</a:t>
            </a:r>
          </a:p>
        </p:txBody>
      </p:sp>
      <p:cxnSp>
        <p:nvCxnSpPr>
          <p:cNvPr id="10" name="Straight Connector 9">
            <a:extLst>
              <a:ext uri="{FF2B5EF4-FFF2-40B4-BE49-F238E27FC236}">
                <a16:creationId xmlns:a16="http://schemas.microsoft.com/office/drawing/2014/main" id="{C1C68106-4483-643D-2F20-EDD5AEDB960D}"/>
              </a:ext>
              <a:ext uri="{C183D7F6-B498-43B3-948B-1728B52AA6E4}">
                <adec:decorative xmlns:adec="http://schemas.microsoft.com/office/drawing/2017/decorative" val="1"/>
              </a:ext>
            </a:extLst>
          </p:cNvPr>
          <p:cNvCxnSpPr/>
          <p:nvPr userDrawn="1"/>
        </p:nvCxnSpPr>
        <p:spPr>
          <a:xfrm>
            <a:off x="360000" y="6300000"/>
            <a:ext cx="11484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5" name="Slide Number Placeholder 4">
            <a:extLst>
              <a:ext uri="{FF2B5EF4-FFF2-40B4-BE49-F238E27FC236}">
                <a16:creationId xmlns:a16="http://schemas.microsoft.com/office/drawing/2014/main" id="{09B0793B-9A9E-76CD-2FEC-E2CDF54AF066}"/>
              </a:ext>
            </a:extLst>
          </p:cNvPr>
          <p:cNvSpPr>
            <a:spLocks noGrp="1"/>
          </p:cNvSpPr>
          <p:nvPr>
            <p:ph type="sldNum" sz="quarter" idx="10"/>
          </p:nvPr>
        </p:nvSpPr>
        <p:spPr/>
        <p:txBody>
          <a:bodyPr/>
          <a:lstStyle/>
          <a:p>
            <a:fld id="{10A01DC5-1685-4615-8240-15192985C6A2}" type="slidenum">
              <a:rPr lang="en-AU" smtClean="0"/>
              <a:pPr/>
              <a:t>‹#›</a:t>
            </a:fld>
            <a:endParaRPr lang="en-AU"/>
          </a:p>
        </p:txBody>
      </p:sp>
      <p:sp>
        <p:nvSpPr>
          <p:cNvPr id="8" name="Text Placeholder 10">
            <a:extLst>
              <a:ext uri="{FF2B5EF4-FFF2-40B4-BE49-F238E27FC236}">
                <a16:creationId xmlns:a16="http://schemas.microsoft.com/office/drawing/2014/main" id="{CAACF727-AE7E-47EA-8835-DCF4CB035ECE}"/>
              </a:ext>
            </a:extLst>
          </p:cNvPr>
          <p:cNvSpPr>
            <a:spLocks noGrp="1"/>
          </p:cNvSpPr>
          <p:nvPr>
            <p:ph type="body" sz="quarter" idx="18" hasCustomPrompt="1"/>
          </p:nvPr>
        </p:nvSpPr>
        <p:spPr>
          <a:xfrm>
            <a:off x="360000" y="982520"/>
            <a:ext cx="10080000" cy="310015"/>
          </a:xfrm>
        </p:spPr>
        <p:txBody>
          <a:bodyPr anchor="b">
            <a:noAutofit/>
          </a:bodyPr>
          <a:lstStyle>
            <a:lvl1pPr>
              <a:defRPr sz="2000">
                <a:solidFill>
                  <a:schemeClr val="accent2"/>
                </a:solidFill>
                <a:latin typeface="+mj-lt"/>
              </a:defRPr>
            </a:lvl1pPr>
            <a:lvl2pPr>
              <a:defRPr sz="2000">
                <a:solidFill>
                  <a:schemeClr val="bg1"/>
                </a:solidFill>
              </a:defRPr>
            </a:lvl2pPr>
            <a:lvl3pPr>
              <a:defRPr sz="2000">
                <a:solidFill>
                  <a:schemeClr val="bg1"/>
                </a:solidFill>
              </a:defRPr>
            </a:lvl3pPr>
            <a:lvl4pPr>
              <a:defRPr sz="2000">
                <a:solidFill>
                  <a:schemeClr val="bg1"/>
                </a:solidFill>
              </a:defRPr>
            </a:lvl4pPr>
            <a:lvl5pPr>
              <a:defRPr sz="2000">
                <a:solidFill>
                  <a:schemeClr val="bg1"/>
                </a:solidFill>
              </a:defRPr>
            </a:lvl5pPr>
          </a:lstStyle>
          <a:p>
            <a:pPr lvl="0"/>
            <a:r>
              <a:rPr lang="en-US"/>
              <a:t>Subtitle</a:t>
            </a:r>
          </a:p>
        </p:txBody>
      </p:sp>
      <p:pic>
        <p:nvPicPr>
          <p:cNvPr id="18" name="Picture 17" descr="A person sitting at a desk working on a computer&#10;&#10;Description automatically generated">
            <a:extLst>
              <a:ext uri="{FF2B5EF4-FFF2-40B4-BE49-F238E27FC236}">
                <a16:creationId xmlns:a16="http://schemas.microsoft.com/office/drawing/2014/main" id="{E7C92875-B7B8-A91F-A537-57B5F5110ADF}"/>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7188382" y="1568517"/>
            <a:ext cx="4587922" cy="3685803"/>
          </a:xfrm>
          <a:prstGeom prst="rect">
            <a:avLst/>
          </a:prstGeom>
        </p:spPr>
      </p:pic>
    </p:spTree>
    <p:extLst>
      <p:ext uri="{BB962C8B-B14F-4D97-AF65-F5344CB8AC3E}">
        <p14:creationId xmlns:p14="http://schemas.microsoft.com/office/powerpoint/2010/main" val="327846007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4224">
          <p15:clr>
            <a:srgbClr val="FBAE40"/>
          </p15:clr>
        </p15:guide>
        <p15:guide id="2" pos="3840">
          <p15:clr>
            <a:srgbClr val="FBAE40"/>
          </p15:clr>
        </p15:guide>
      </p15:sldGuideLst>
    </p:ext>
  </p:extLst>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userDrawn="1">
  <p:cSld name="Graphic slide 3">
    <p:spTree>
      <p:nvGrpSpPr>
        <p:cNvPr id="1" name=""/>
        <p:cNvGrpSpPr/>
        <p:nvPr/>
      </p:nvGrpSpPr>
      <p:grpSpPr>
        <a:xfrm>
          <a:off x="0" y="0"/>
          <a:ext cx="0" cy="0"/>
          <a:chOff x="0" y="0"/>
          <a:chExt cx="0" cy="0"/>
        </a:xfrm>
      </p:grpSpPr>
      <p:pic>
        <p:nvPicPr>
          <p:cNvPr id="14" name="Picture 13" descr="A person standing next to another person&#10;&#10;Description automatically generated">
            <a:extLst>
              <a:ext uri="{FF2B5EF4-FFF2-40B4-BE49-F238E27FC236}">
                <a16:creationId xmlns:a16="http://schemas.microsoft.com/office/drawing/2014/main" id="{2E8BCDB1-31B1-134A-363D-324558C497D9}"/>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7006280" y="1830400"/>
            <a:ext cx="5306065" cy="3916677"/>
          </a:xfrm>
          <a:prstGeom prst="rect">
            <a:avLst/>
          </a:prstGeom>
        </p:spPr>
      </p:pic>
      <p:sp>
        <p:nvSpPr>
          <p:cNvPr id="4" name="Title 3">
            <a:extLst>
              <a:ext uri="{FF2B5EF4-FFF2-40B4-BE49-F238E27FC236}">
                <a16:creationId xmlns:a16="http://schemas.microsoft.com/office/drawing/2014/main" id="{F5257F9B-C715-D998-280B-B0490FAB9D0D}"/>
              </a:ext>
            </a:extLst>
          </p:cNvPr>
          <p:cNvSpPr>
            <a:spLocks noGrp="1"/>
          </p:cNvSpPr>
          <p:nvPr>
            <p:ph type="title"/>
          </p:nvPr>
        </p:nvSpPr>
        <p:spPr>
          <a:xfrm>
            <a:off x="360000" y="360000"/>
            <a:ext cx="10080000" cy="545601"/>
          </a:xfrm>
        </p:spPr>
        <p:txBody>
          <a:bodyPr/>
          <a:lstStyle>
            <a:lvl1pPr>
              <a:defRPr>
                <a:solidFill>
                  <a:schemeClr val="accent1"/>
                </a:solidFill>
              </a:defRPr>
            </a:lvl1pPr>
          </a:lstStyle>
          <a:p>
            <a:r>
              <a:rPr lang="en-US"/>
              <a:t>Click to edit Master title style</a:t>
            </a:r>
            <a:endParaRPr lang="en-AU"/>
          </a:p>
        </p:txBody>
      </p:sp>
      <p:cxnSp>
        <p:nvCxnSpPr>
          <p:cNvPr id="7" name="Straight Connector 6">
            <a:extLst>
              <a:ext uri="{FF2B5EF4-FFF2-40B4-BE49-F238E27FC236}">
                <a16:creationId xmlns:a16="http://schemas.microsoft.com/office/drawing/2014/main" id="{FDEA8E5D-F9A7-48AC-AF91-6754515E9D1B}"/>
              </a:ext>
              <a:ext uri="{C183D7F6-B498-43B3-948B-1728B52AA6E4}">
                <adec:decorative xmlns:adec="http://schemas.microsoft.com/office/drawing/2017/decorative" val="1"/>
              </a:ext>
            </a:extLst>
          </p:cNvPr>
          <p:cNvCxnSpPr/>
          <p:nvPr userDrawn="1"/>
        </p:nvCxnSpPr>
        <p:spPr>
          <a:xfrm>
            <a:off x="360000" y="1368000"/>
            <a:ext cx="11484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3" name="Content Placeholder 2"/>
          <p:cNvSpPr>
            <a:spLocks noGrp="1"/>
          </p:cNvSpPr>
          <p:nvPr>
            <p:ph idx="1" hasCustomPrompt="1"/>
          </p:nvPr>
        </p:nvSpPr>
        <p:spPr>
          <a:xfrm>
            <a:off x="348000" y="1588196"/>
            <a:ext cx="7059876" cy="4536000"/>
          </a:xfrm>
        </p:spPr>
        <p:txBody>
          <a:bodyPr/>
          <a:lstStyle>
            <a:lvl1pPr>
              <a:lnSpc>
                <a:spcPct val="150000"/>
              </a:lnSpc>
              <a:defRPr sz="1800">
                <a:latin typeface="+mn-lt"/>
              </a:defRPr>
            </a:lvl1pPr>
            <a:lvl2pPr>
              <a:lnSpc>
                <a:spcPct val="150000"/>
              </a:lnSpc>
              <a:defRPr sz="1800"/>
            </a:lvl2pPr>
            <a:lvl3pPr>
              <a:lnSpc>
                <a:spcPct val="150000"/>
              </a:lnSpc>
              <a:defRPr/>
            </a:lvl3pPr>
            <a:lvl4pPr>
              <a:lnSpc>
                <a:spcPct val="150000"/>
              </a:lnSpc>
              <a:defRPr sz="1800"/>
            </a:lvl4pPr>
            <a:lvl5pPr>
              <a:lnSpc>
                <a:spcPct val="150000"/>
              </a:lnSpc>
              <a:defRPr sz="1800"/>
            </a:lvl5pPr>
          </a:lstStyle>
          <a:p>
            <a:pPr lvl="0"/>
            <a:r>
              <a:rPr lang="en-US"/>
              <a:t>Click to add text</a:t>
            </a:r>
          </a:p>
          <a:p>
            <a:pPr lvl="1"/>
            <a:r>
              <a:rPr lang="en-US"/>
              <a:t>Second level</a:t>
            </a:r>
          </a:p>
          <a:p>
            <a:pPr lvl="4"/>
            <a:r>
              <a:rPr lang="en-US"/>
              <a:t>Third level</a:t>
            </a:r>
          </a:p>
          <a:p>
            <a:pPr lvl="3"/>
            <a:r>
              <a:rPr lang="en-US"/>
              <a:t>Fourth level</a:t>
            </a:r>
          </a:p>
          <a:p>
            <a:pPr lvl="4"/>
            <a:r>
              <a:rPr lang="en-US"/>
              <a:t>Fifth level</a:t>
            </a:r>
          </a:p>
        </p:txBody>
      </p:sp>
      <p:cxnSp>
        <p:nvCxnSpPr>
          <p:cNvPr id="10" name="Straight Connector 9">
            <a:extLst>
              <a:ext uri="{FF2B5EF4-FFF2-40B4-BE49-F238E27FC236}">
                <a16:creationId xmlns:a16="http://schemas.microsoft.com/office/drawing/2014/main" id="{C1C68106-4483-643D-2F20-EDD5AEDB960D}"/>
              </a:ext>
              <a:ext uri="{C183D7F6-B498-43B3-948B-1728B52AA6E4}">
                <adec:decorative xmlns:adec="http://schemas.microsoft.com/office/drawing/2017/decorative" val="1"/>
              </a:ext>
            </a:extLst>
          </p:cNvPr>
          <p:cNvCxnSpPr/>
          <p:nvPr userDrawn="1"/>
        </p:nvCxnSpPr>
        <p:spPr>
          <a:xfrm>
            <a:off x="360000" y="6300000"/>
            <a:ext cx="11484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5" name="Slide Number Placeholder 4">
            <a:extLst>
              <a:ext uri="{FF2B5EF4-FFF2-40B4-BE49-F238E27FC236}">
                <a16:creationId xmlns:a16="http://schemas.microsoft.com/office/drawing/2014/main" id="{09B0793B-9A9E-76CD-2FEC-E2CDF54AF066}"/>
              </a:ext>
            </a:extLst>
          </p:cNvPr>
          <p:cNvSpPr>
            <a:spLocks noGrp="1"/>
          </p:cNvSpPr>
          <p:nvPr>
            <p:ph type="sldNum" sz="quarter" idx="10"/>
          </p:nvPr>
        </p:nvSpPr>
        <p:spPr/>
        <p:txBody>
          <a:bodyPr/>
          <a:lstStyle/>
          <a:p>
            <a:fld id="{10A01DC5-1685-4615-8240-15192985C6A2}" type="slidenum">
              <a:rPr lang="en-AU" smtClean="0"/>
              <a:pPr/>
              <a:t>‹#›</a:t>
            </a:fld>
            <a:endParaRPr lang="en-AU"/>
          </a:p>
        </p:txBody>
      </p:sp>
      <p:sp>
        <p:nvSpPr>
          <p:cNvPr id="8" name="Text Placeholder 10">
            <a:extLst>
              <a:ext uri="{FF2B5EF4-FFF2-40B4-BE49-F238E27FC236}">
                <a16:creationId xmlns:a16="http://schemas.microsoft.com/office/drawing/2014/main" id="{CAACF727-AE7E-47EA-8835-DCF4CB035ECE}"/>
              </a:ext>
            </a:extLst>
          </p:cNvPr>
          <p:cNvSpPr>
            <a:spLocks noGrp="1"/>
          </p:cNvSpPr>
          <p:nvPr>
            <p:ph type="body" sz="quarter" idx="18" hasCustomPrompt="1"/>
          </p:nvPr>
        </p:nvSpPr>
        <p:spPr>
          <a:xfrm>
            <a:off x="360000" y="982520"/>
            <a:ext cx="10080000" cy="310015"/>
          </a:xfrm>
        </p:spPr>
        <p:txBody>
          <a:bodyPr anchor="b">
            <a:noAutofit/>
          </a:bodyPr>
          <a:lstStyle>
            <a:lvl1pPr>
              <a:defRPr sz="2000">
                <a:solidFill>
                  <a:schemeClr val="accent2"/>
                </a:solidFill>
                <a:latin typeface="+mj-lt"/>
              </a:defRPr>
            </a:lvl1pPr>
            <a:lvl2pPr>
              <a:defRPr sz="2000">
                <a:solidFill>
                  <a:schemeClr val="bg1"/>
                </a:solidFill>
              </a:defRPr>
            </a:lvl2pPr>
            <a:lvl3pPr>
              <a:defRPr sz="2000">
                <a:solidFill>
                  <a:schemeClr val="bg1"/>
                </a:solidFill>
              </a:defRPr>
            </a:lvl3pPr>
            <a:lvl4pPr>
              <a:defRPr sz="2000">
                <a:solidFill>
                  <a:schemeClr val="bg1"/>
                </a:solidFill>
              </a:defRPr>
            </a:lvl4pPr>
            <a:lvl5pPr>
              <a:defRPr sz="2000">
                <a:solidFill>
                  <a:schemeClr val="bg1"/>
                </a:solidFill>
              </a:defRPr>
            </a:lvl5pPr>
          </a:lstStyle>
          <a:p>
            <a:pPr lvl="0"/>
            <a:r>
              <a:rPr lang="en-US"/>
              <a:t>Subtitle</a:t>
            </a:r>
          </a:p>
        </p:txBody>
      </p:sp>
    </p:spTree>
    <p:extLst>
      <p:ext uri="{BB962C8B-B14F-4D97-AF65-F5344CB8AC3E}">
        <p14:creationId xmlns:p14="http://schemas.microsoft.com/office/powerpoint/2010/main" val="78787577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4224">
          <p15:clr>
            <a:srgbClr val="FBAE40"/>
          </p15:clr>
        </p15:guide>
        <p15:guide id="2" pos="3840">
          <p15:clr>
            <a:srgbClr val="FBAE40"/>
          </p15:clr>
        </p15:guide>
      </p15:sldGuideLst>
    </p:ext>
  </p:extLst>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Graphic slide 4">
    <p:spTree>
      <p:nvGrpSpPr>
        <p:cNvPr id="1" name=""/>
        <p:cNvGrpSpPr/>
        <p:nvPr/>
      </p:nvGrpSpPr>
      <p:grpSpPr>
        <a:xfrm>
          <a:off x="0" y="0"/>
          <a:ext cx="0" cy="0"/>
          <a:chOff x="0" y="0"/>
          <a:chExt cx="0" cy="0"/>
        </a:xfrm>
      </p:grpSpPr>
      <p:pic>
        <p:nvPicPr>
          <p:cNvPr id="12" name="Picture 11" descr="A person sitting at a desk with a computer&#10;&#10;Description automatically generated">
            <a:extLst>
              <a:ext uri="{FF2B5EF4-FFF2-40B4-BE49-F238E27FC236}">
                <a16:creationId xmlns:a16="http://schemas.microsoft.com/office/drawing/2014/main" id="{3CCE6D08-22F4-7EA3-6C82-EA0B87EEF134}"/>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7568514" y="1754934"/>
            <a:ext cx="4404333" cy="4065905"/>
          </a:xfrm>
          <a:prstGeom prst="rect">
            <a:avLst/>
          </a:prstGeom>
        </p:spPr>
      </p:pic>
      <p:sp>
        <p:nvSpPr>
          <p:cNvPr id="4" name="Title 3">
            <a:extLst>
              <a:ext uri="{FF2B5EF4-FFF2-40B4-BE49-F238E27FC236}">
                <a16:creationId xmlns:a16="http://schemas.microsoft.com/office/drawing/2014/main" id="{F5257F9B-C715-D998-280B-B0490FAB9D0D}"/>
              </a:ext>
            </a:extLst>
          </p:cNvPr>
          <p:cNvSpPr>
            <a:spLocks noGrp="1"/>
          </p:cNvSpPr>
          <p:nvPr>
            <p:ph type="title"/>
          </p:nvPr>
        </p:nvSpPr>
        <p:spPr>
          <a:xfrm>
            <a:off x="360000" y="360000"/>
            <a:ext cx="10080000" cy="545601"/>
          </a:xfrm>
        </p:spPr>
        <p:txBody>
          <a:bodyPr/>
          <a:lstStyle>
            <a:lvl1pPr>
              <a:defRPr>
                <a:solidFill>
                  <a:schemeClr val="accent1"/>
                </a:solidFill>
              </a:defRPr>
            </a:lvl1pPr>
          </a:lstStyle>
          <a:p>
            <a:r>
              <a:rPr lang="en-US"/>
              <a:t>Click to edit Master title style</a:t>
            </a:r>
            <a:endParaRPr lang="en-AU"/>
          </a:p>
        </p:txBody>
      </p:sp>
      <p:cxnSp>
        <p:nvCxnSpPr>
          <p:cNvPr id="7" name="Straight Connector 6">
            <a:extLst>
              <a:ext uri="{FF2B5EF4-FFF2-40B4-BE49-F238E27FC236}">
                <a16:creationId xmlns:a16="http://schemas.microsoft.com/office/drawing/2014/main" id="{FDEA8E5D-F9A7-48AC-AF91-6754515E9D1B}"/>
              </a:ext>
              <a:ext uri="{C183D7F6-B498-43B3-948B-1728B52AA6E4}">
                <adec:decorative xmlns:adec="http://schemas.microsoft.com/office/drawing/2017/decorative" val="1"/>
              </a:ext>
            </a:extLst>
          </p:cNvPr>
          <p:cNvCxnSpPr/>
          <p:nvPr userDrawn="1"/>
        </p:nvCxnSpPr>
        <p:spPr>
          <a:xfrm>
            <a:off x="360000" y="1368000"/>
            <a:ext cx="11484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3" name="Content Placeholder 2"/>
          <p:cNvSpPr>
            <a:spLocks noGrp="1"/>
          </p:cNvSpPr>
          <p:nvPr>
            <p:ph idx="1" hasCustomPrompt="1"/>
          </p:nvPr>
        </p:nvSpPr>
        <p:spPr>
          <a:xfrm>
            <a:off x="360000" y="1580245"/>
            <a:ext cx="6992270" cy="4536000"/>
          </a:xfrm>
        </p:spPr>
        <p:txBody>
          <a:bodyPr/>
          <a:lstStyle>
            <a:lvl1pPr>
              <a:lnSpc>
                <a:spcPct val="150000"/>
              </a:lnSpc>
              <a:defRPr sz="1800">
                <a:latin typeface="+mn-lt"/>
              </a:defRPr>
            </a:lvl1pPr>
            <a:lvl2pPr>
              <a:lnSpc>
                <a:spcPct val="150000"/>
              </a:lnSpc>
              <a:defRPr sz="1800"/>
            </a:lvl2pPr>
            <a:lvl3pPr>
              <a:lnSpc>
                <a:spcPct val="150000"/>
              </a:lnSpc>
              <a:defRPr/>
            </a:lvl3pPr>
            <a:lvl4pPr>
              <a:lnSpc>
                <a:spcPct val="150000"/>
              </a:lnSpc>
              <a:defRPr sz="1800"/>
            </a:lvl4pPr>
            <a:lvl5pPr>
              <a:lnSpc>
                <a:spcPct val="150000"/>
              </a:lnSpc>
              <a:defRPr sz="1800"/>
            </a:lvl5pPr>
          </a:lstStyle>
          <a:p>
            <a:pPr lvl="0"/>
            <a:r>
              <a:rPr lang="en-US"/>
              <a:t>Click to add text</a:t>
            </a:r>
          </a:p>
          <a:p>
            <a:pPr lvl="1"/>
            <a:r>
              <a:rPr lang="en-US"/>
              <a:t>Second level</a:t>
            </a:r>
          </a:p>
          <a:p>
            <a:pPr lvl="4"/>
            <a:r>
              <a:rPr lang="en-US"/>
              <a:t>Third level</a:t>
            </a:r>
          </a:p>
          <a:p>
            <a:pPr lvl="3"/>
            <a:r>
              <a:rPr lang="en-US"/>
              <a:t>Fourth level</a:t>
            </a:r>
          </a:p>
          <a:p>
            <a:pPr lvl="4"/>
            <a:r>
              <a:rPr lang="en-US"/>
              <a:t>Fifth level</a:t>
            </a:r>
          </a:p>
        </p:txBody>
      </p:sp>
      <p:cxnSp>
        <p:nvCxnSpPr>
          <p:cNvPr id="10" name="Straight Connector 9">
            <a:extLst>
              <a:ext uri="{FF2B5EF4-FFF2-40B4-BE49-F238E27FC236}">
                <a16:creationId xmlns:a16="http://schemas.microsoft.com/office/drawing/2014/main" id="{C1C68106-4483-643D-2F20-EDD5AEDB960D}"/>
              </a:ext>
              <a:ext uri="{C183D7F6-B498-43B3-948B-1728B52AA6E4}">
                <adec:decorative xmlns:adec="http://schemas.microsoft.com/office/drawing/2017/decorative" val="1"/>
              </a:ext>
            </a:extLst>
          </p:cNvPr>
          <p:cNvCxnSpPr/>
          <p:nvPr userDrawn="1"/>
        </p:nvCxnSpPr>
        <p:spPr>
          <a:xfrm>
            <a:off x="360000" y="6300000"/>
            <a:ext cx="11484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5" name="Slide Number Placeholder 4">
            <a:extLst>
              <a:ext uri="{FF2B5EF4-FFF2-40B4-BE49-F238E27FC236}">
                <a16:creationId xmlns:a16="http://schemas.microsoft.com/office/drawing/2014/main" id="{09B0793B-9A9E-76CD-2FEC-E2CDF54AF066}"/>
              </a:ext>
            </a:extLst>
          </p:cNvPr>
          <p:cNvSpPr>
            <a:spLocks noGrp="1"/>
          </p:cNvSpPr>
          <p:nvPr>
            <p:ph type="sldNum" sz="quarter" idx="10"/>
          </p:nvPr>
        </p:nvSpPr>
        <p:spPr/>
        <p:txBody>
          <a:bodyPr/>
          <a:lstStyle/>
          <a:p>
            <a:fld id="{10A01DC5-1685-4615-8240-15192985C6A2}" type="slidenum">
              <a:rPr lang="en-AU" smtClean="0"/>
              <a:pPr/>
              <a:t>‹#›</a:t>
            </a:fld>
            <a:endParaRPr lang="en-AU"/>
          </a:p>
        </p:txBody>
      </p:sp>
      <p:sp>
        <p:nvSpPr>
          <p:cNvPr id="8" name="Text Placeholder 10">
            <a:extLst>
              <a:ext uri="{FF2B5EF4-FFF2-40B4-BE49-F238E27FC236}">
                <a16:creationId xmlns:a16="http://schemas.microsoft.com/office/drawing/2014/main" id="{CAACF727-AE7E-47EA-8835-DCF4CB035ECE}"/>
              </a:ext>
            </a:extLst>
          </p:cNvPr>
          <p:cNvSpPr>
            <a:spLocks noGrp="1"/>
          </p:cNvSpPr>
          <p:nvPr>
            <p:ph type="body" sz="quarter" idx="18" hasCustomPrompt="1"/>
          </p:nvPr>
        </p:nvSpPr>
        <p:spPr>
          <a:xfrm>
            <a:off x="360000" y="982520"/>
            <a:ext cx="10080000" cy="310015"/>
          </a:xfrm>
        </p:spPr>
        <p:txBody>
          <a:bodyPr anchor="b">
            <a:noAutofit/>
          </a:bodyPr>
          <a:lstStyle>
            <a:lvl1pPr>
              <a:defRPr sz="2000">
                <a:solidFill>
                  <a:schemeClr val="accent2"/>
                </a:solidFill>
                <a:latin typeface="+mj-lt"/>
              </a:defRPr>
            </a:lvl1pPr>
            <a:lvl2pPr>
              <a:defRPr sz="2000">
                <a:solidFill>
                  <a:schemeClr val="bg1"/>
                </a:solidFill>
              </a:defRPr>
            </a:lvl2pPr>
            <a:lvl3pPr>
              <a:defRPr sz="2000">
                <a:solidFill>
                  <a:schemeClr val="bg1"/>
                </a:solidFill>
              </a:defRPr>
            </a:lvl3pPr>
            <a:lvl4pPr>
              <a:defRPr sz="2000">
                <a:solidFill>
                  <a:schemeClr val="bg1"/>
                </a:solidFill>
              </a:defRPr>
            </a:lvl4pPr>
            <a:lvl5pPr>
              <a:defRPr sz="2000">
                <a:solidFill>
                  <a:schemeClr val="bg1"/>
                </a:solidFill>
              </a:defRPr>
            </a:lvl5pPr>
          </a:lstStyle>
          <a:p>
            <a:pPr lvl="0"/>
            <a:r>
              <a:rPr lang="en-US"/>
              <a:t>Subtitle</a:t>
            </a:r>
          </a:p>
        </p:txBody>
      </p:sp>
    </p:spTree>
    <p:extLst>
      <p:ext uri="{BB962C8B-B14F-4D97-AF65-F5344CB8AC3E}">
        <p14:creationId xmlns:p14="http://schemas.microsoft.com/office/powerpoint/2010/main" val="76771629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4224">
          <p15:clr>
            <a:srgbClr val="FBAE40"/>
          </p15:clr>
        </p15:guide>
        <p15:guide id="2" pos="3840">
          <p15:clr>
            <a:srgbClr val="FBAE40"/>
          </p15:clr>
        </p15:guide>
      </p15:sldGuideLst>
    </p:ext>
  </p:extLst>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Graphic slide 5">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F5257F9B-C715-D998-280B-B0490FAB9D0D}"/>
              </a:ext>
            </a:extLst>
          </p:cNvPr>
          <p:cNvSpPr>
            <a:spLocks noGrp="1"/>
          </p:cNvSpPr>
          <p:nvPr>
            <p:ph type="title"/>
          </p:nvPr>
        </p:nvSpPr>
        <p:spPr>
          <a:xfrm>
            <a:off x="360000" y="360000"/>
            <a:ext cx="10080000" cy="545601"/>
          </a:xfrm>
        </p:spPr>
        <p:txBody>
          <a:bodyPr/>
          <a:lstStyle>
            <a:lvl1pPr>
              <a:defRPr>
                <a:solidFill>
                  <a:schemeClr val="accent1"/>
                </a:solidFill>
              </a:defRPr>
            </a:lvl1pPr>
          </a:lstStyle>
          <a:p>
            <a:r>
              <a:rPr lang="en-US"/>
              <a:t>Click to edit Master title style</a:t>
            </a:r>
            <a:endParaRPr lang="en-AU"/>
          </a:p>
        </p:txBody>
      </p:sp>
      <p:cxnSp>
        <p:nvCxnSpPr>
          <p:cNvPr id="7" name="Straight Connector 6">
            <a:extLst>
              <a:ext uri="{FF2B5EF4-FFF2-40B4-BE49-F238E27FC236}">
                <a16:creationId xmlns:a16="http://schemas.microsoft.com/office/drawing/2014/main" id="{FDEA8E5D-F9A7-48AC-AF91-6754515E9D1B}"/>
              </a:ext>
              <a:ext uri="{C183D7F6-B498-43B3-948B-1728B52AA6E4}">
                <adec:decorative xmlns:adec="http://schemas.microsoft.com/office/drawing/2017/decorative" val="1"/>
              </a:ext>
            </a:extLst>
          </p:cNvPr>
          <p:cNvCxnSpPr/>
          <p:nvPr userDrawn="1"/>
        </p:nvCxnSpPr>
        <p:spPr>
          <a:xfrm>
            <a:off x="360000" y="1368000"/>
            <a:ext cx="11484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3" name="Content Placeholder 2"/>
          <p:cNvSpPr>
            <a:spLocks noGrp="1"/>
          </p:cNvSpPr>
          <p:nvPr>
            <p:ph idx="1" hasCustomPrompt="1"/>
          </p:nvPr>
        </p:nvSpPr>
        <p:spPr>
          <a:xfrm>
            <a:off x="348000" y="1588196"/>
            <a:ext cx="7418221" cy="4536000"/>
          </a:xfrm>
        </p:spPr>
        <p:txBody>
          <a:bodyPr/>
          <a:lstStyle>
            <a:lvl1pPr>
              <a:lnSpc>
                <a:spcPct val="150000"/>
              </a:lnSpc>
              <a:defRPr sz="1800">
                <a:latin typeface="+mn-lt"/>
              </a:defRPr>
            </a:lvl1pPr>
            <a:lvl2pPr>
              <a:lnSpc>
                <a:spcPct val="150000"/>
              </a:lnSpc>
              <a:defRPr sz="1800"/>
            </a:lvl2pPr>
            <a:lvl3pPr>
              <a:lnSpc>
                <a:spcPct val="150000"/>
              </a:lnSpc>
              <a:defRPr/>
            </a:lvl3pPr>
            <a:lvl4pPr>
              <a:lnSpc>
                <a:spcPct val="150000"/>
              </a:lnSpc>
              <a:defRPr sz="1800"/>
            </a:lvl4pPr>
            <a:lvl5pPr>
              <a:lnSpc>
                <a:spcPct val="150000"/>
              </a:lnSpc>
              <a:defRPr sz="1800"/>
            </a:lvl5pPr>
          </a:lstStyle>
          <a:p>
            <a:pPr lvl="0"/>
            <a:r>
              <a:rPr lang="en-US"/>
              <a:t>Click to add text</a:t>
            </a:r>
          </a:p>
          <a:p>
            <a:pPr lvl="1"/>
            <a:r>
              <a:rPr lang="en-US"/>
              <a:t>Second level</a:t>
            </a:r>
          </a:p>
          <a:p>
            <a:pPr lvl="4"/>
            <a:r>
              <a:rPr lang="en-US"/>
              <a:t>Third level</a:t>
            </a:r>
          </a:p>
          <a:p>
            <a:pPr lvl="3"/>
            <a:r>
              <a:rPr lang="en-US"/>
              <a:t>Fourth level</a:t>
            </a:r>
          </a:p>
          <a:p>
            <a:pPr lvl="4"/>
            <a:r>
              <a:rPr lang="en-US"/>
              <a:t>Fifth level</a:t>
            </a:r>
          </a:p>
        </p:txBody>
      </p:sp>
      <p:cxnSp>
        <p:nvCxnSpPr>
          <p:cNvPr id="10" name="Straight Connector 9">
            <a:extLst>
              <a:ext uri="{FF2B5EF4-FFF2-40B4-BE49-F238E27FC236}">
                <a16:creationId xmlns:a16="http://schemas.microsoft.com/office/drawing/2014/main" id="{C1C68106-4483-643D-2F20-EDD5AEDB960D}"/>
              </a:ext>
              <a:ext uri="{C183D7F6-B498-43B3-948B-1728B52AA6E4}">
                <adec:decorative xmlns:adec="http://schemas.microsoft.com/office/drawing/2017/decorative" val="1"/>
              </a:ext>
            </a:extLst>
          </p:cNvPr>
          <p:cNvCxnSpPr/>
          <p:nvPr userDrawn="1"/>
        </p:nvCxnSpPr>
        <p:spPr>
          <a:xfrm>
            <a:off x="360000" y="6300000"/>
            <a:ext cx="11484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5" name="Slide Number Placeholder 4">
            <a:extLst>
              <a:ext uri="{FF2B5EF4-FFF2-40B4-BE49-F238E27FC236}">
                <a16:creationId xmlns:a16="http://schemas.microsoft.com/office/drawing/2014/main" id="{09B0793B-9A9E-76CD-2FEC-E2CDF54AF066}"/>
              </a:ext>
            </a:extLst>
          </p:cNvPr>
          <p:cNvSpPr>
            <a:spLocks noGrp="1"/>
          </p:cNvSpPr>
          <p:nvPr>
            <p:ph type="sldNum" sz="quarter" idx="10"/>
          </p:nvPr>
        </p:nvSpPr>
        <p:spPr/>
        <p:txBody>
          <a:bodyPr/>
          <a:lstStyle/>
          <a:p>
            <a:fld id="{10A01DC5-1685-4615-8240-15192985C6A2}" type="slidenum">
              <a:rPr lang="en-AU" smtClean="0"/>
              <a:pPr/>
              <a:t>‹#›</a:t>
            </a:fld>
            <a:endParaRPr lang="en-AU"/>
          </a:p>
        </p:txBody>
      </p:sp>
      <p:sp>
        <p:nvSpPr>
          <p:cNvPr id="8" name="Text Placeholder 10">
            <a:extLst>
              <a:ext uri="{FF2B5EF4-FFF2-40B4-BE49-F238E27FC236}">
                <a16:creationId xmlns:a16="http://schemas.microsoft.com/office/drawing/2014/main" id="{CAACF727-AE7E-47EA-8835-DCF4CB035ECE}"/>
              </a:ext>
            </a:extLst>
          </p:cNvPr>
          <p:cNvSpPr>
            <a:spLocks noGrp="1"/>
          </p:cNvSpPr>
          <p:nvPr>
            <p:ph type="body" sz="quarter" idx="18" hasCustomPrompt="1"/>
          </p:nvPr>
        </p:nvSpPr>
        <p:spPr>
          <a:xfrm>
            <a:off x="360000" y="982520"/>
            <a:ext cx="10080000" cy="310015"/>
          </a:xfrm>
        </p:spPr>
        <p:txBody>
          <a:bodyPr anchor="b">
            <a:noAutofit/>
          </a:bodyPr>
          <a:lstStyle>
            <a:lvl1pPr>
              <a:defRPr sz="2000">
                <a:solidFill>
                  <a:schemeClr val="accent2"/>
                </a:solidFill>
                <a:latin typeface="+mj-lt"/>
              </a:defRPr>
            </a:lvl1pPr>
            <a:lvl2pPr>
              <a:defRPr sz="2000">
                <a:solidFill>
                  <a:schemeClr val="bg1"/>
                </a:solidFill>
              </a:defRPr>
            </a:lvl2pPr>
            <a:lvl3pPr>
              <a:defRPr sz="2000">
                <a:solidFill>
                  <a:schemeClr val="bg1"/>
                </a:solidFill>
              </a:defRPr>
            </a:lvl3pPr>
            <a:lvl4pPr>
              <a:defRPr sz="2000">
                <a:solidFill>
                  <a:schemeClr val="bg1"/>
                </a:solidFill>
              </a:defRPr>
            </a:lvl4pPr>
            <a:lvl5pPr>
              <a:defRPr sz="2000">
                <a:solidFill>
                  <a:schemeClr val="bg1"/>
                </a:solidFill>
              </a:defRPr>
            </a:lvl5pPr>
          </a:lstStyle>
          <a:p>
            <a:pPr lvl="0"/>
            <a:r>
              <a:rPr lang="en-US"/>
              <a:t>Subtitle</a:t>
            </a:r>
          </a:p>
        </p:txBody>
      </p:sp>
      <p:pic>
        <p:nvPicPr>
          <p:cNvPr id="20" name="Picture 19" descr="A group of people sitting at a table looking at a computer&#10;&#10;Description automatically generated">
            <a:extLst>
              <a:ext uri="{FF2B5EF4-FFF2-40B4-BE49-F238E27FC236}">
                <a16:creationId xmlns:a16="http://schemas.microsoft.com/office/drawing/2014/main" id="{90206C27-5B04-1FAE-C954-A34BA57F0BD4}"/>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8109993" y="2263367"/>
            <a:ext cx="3588845" cy="2977978"/>
          </a:xfrm>
          <a:prstGeom prst="rect">
            <a:avLst/>
          </a:prstGeom>
        </p:spPr>
      </p:pic>
    </p:spTree>
    <p:extLst>
      <p:ext uri="{BB962C8B-B14F-4D97-AF65-F5344CB8AC3E}">
        <p14:creationId xmlns:p14="http://schemas.microsoft.com/office/powerpoint/2010/main" val="243006603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4224">
          <p15:clr>
            <a:srgbClr val="FBAE40"/>
          </p15:clr>
        </p15:guide>
        <p15:guide id="2" pos="3840">
          <p15:clr>
            <a:srgbClr val="FBAE40"/>
          </p15:clr>
        </p15:guide>
      </p15:sldGuideLst>
    </p:ext>
  </p:extLst>
</p:sldLayout>
</file>

<file path=ppt/slideLayouts/slideLayout16.xml><?xml version="1.0" encoding="utf-8"?>
<p:sldLayout xmlns:a="http://schemas.openxmlformats.org/drawingml/2006/main" xmlns:r="http://schemas.openxmlformats.org/officeDocument/2006/relationships" xmlns:p="http://schemas.openxmlformats.org/presentationml/2006/main" preserve="1" userDrawn="1">
  <p:cSld name="Graphic slide 6">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F5257F9B-C715-D998-280B-B0490FAB9D0D}"/>
              </a:ext>
            </a:extLst>
          </p:cNvPr>
          <p:cNvSpPr>
            <a:spLocks noGrp="1"/>
          </p:cNvSpPr>
          <p:nvPr>
            <p:ph type="title"/>
          </p:nvPr>
        </p:nvSpPr>
        <p:spPr>
          <a:xfrm>
            <a:off x="360000" y="360000"/>
            <a:ext cx="10080000" cy="545601"/>
          </a:xfrm>
        </p:spPr>
        <p:txBody>
          <a:bodyPr/>
          <a:lstStyle>
            <a:lvl1pPr>
              <a:defRPr>
                <a:solidFill>
                  <a:schemeClr val="accent1"/>
                </a:solidFill>
              </a:defRPr>
            </a:lvl1pPr>
          </a:lstStyle>
          <a:p>
            <a:r>
              <a:rPr lang="en-US"/>
              <a:t>Click to edit Master title style</a:t>
            </a:r>
            <a:endParaRPr lang="en-AU"/>
          </a:p>
        </p:txBody>
      </p:sp>
      <p:cxnSp>
        <p:nvCxnSpPr>
          <p:cNvPr id="7" name="Straight Connector 6">
            <a:extLst>
              <a:ext uri="{FF2B5EF4-FFF2-40B4-BE49-F238E27FC236}">
                <a16:creationId xmlns:a16="http://schemas.microsoft.com/office/drawing/2014/main" id="{FDEA8E5D-F9A7-48AC-AF91-6754515E9D1B}"/>
              </a:ext>
              <a:ext uri="{C183D7F6-B498-43B3-948B-1728B52AA6E4}">
                <adec:decorative xmlns:adec="http://schemas.microsoft.com/office/drawing/2017/decorative" val="1"/>
              </a:ext>
            </a:extLst>
          </p:cNvPr>
          <p:cNvCxnSpPr/>
          <p:nvPr userDrawn="1"/>
        </p:nvCxnSpPr>
        <p:spPr>
          <a:xfrm>
            <a:off x="360000" y="1368000"/>
            <a:ext cx="11484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3" name="Content Placeholder 2"/>
          <p:cNvSpPr>
            <a:spLocks noGrp="1"/>
          </p:cNvSpPr>
          <p:nvPr>
            <p:ph idx="1" hasCustomPrompt="1"/>
          </p:nvPr>
        </p:nvSpPr>
        <p:spPr>
          <a:xfrm>
            <a:off x="360001" y="1580245"/>
            <a:ext cx="7616286" cy="4536000"/>
          </a:xfrm>
        </p:spPr>
        <p:txBody>
          <a:bodyPr/>
          <a:lstStyle>
            <a:lvl1pPr>
              <a:lnSpc>
                <a:spcPct val="150000"/>
              </a:lnSpc>
              <a:defRPr sz="1800">
                <a:latin typeface="+mn-lt"/>
              </a:defRPr>
            </a:lvl1pPr>
            <a:lvl2pPr>
              <a:lnSpc>
                <a:spcPct val="150000"/>
              </a:lnSpc>
              <a:defRPr sz="1800"/>
            </a:lvl2pPr>
            <a:lvl3pPr>
              <a:lnSpc>
                <a:spcPct val="150000"/>
              </a:lnSpc>
              <a:defRPr/>
            </a:lvl3pPr>
            <a:lvl4pPr>
              <a:lnSpc>
                <a:spcPct val="150000"/>
              </a:lnSpc>
              <a:defRPr sz="1800"/>
            </a:lvl4pPr>
            <a:lvl5pPr>
              <a:lnSpc>
                <a:spcPct val="150000"/>
              </a:lnSpc>
              <a:defRPr sz="1800"/>
            </a:lvl5pPr>
          </a:lstStyle>
          <a:p>
            <a:pPr lvl="0"/>
            <a:r>
              <a:rPr lang="en-US"/>
              <a:t>Click to add text</a:t>
            </a:r>
          </a:p>
          <a:p>
            <a:pPr lvl="1"/>
            <a:r>
              <a:rPr lang="en-US"/>
              <a:t>Second level</a:t>
            </a:r>
          </a:p>
          <a:p>
            <a:pPr lvl="4"/>
            <a:r>
              <a:rPr lang="en-US"/>
              <a:t>Third level</a:t>
            </a:r>
          </a:p>
          <a:p>
            <a:pPr lvl="3"/>
            <a:r>
              <a:rPr lang="en-US"/>
              <a:t>Fourth level</a:t>
            </a:r>
          </a:p>
          <a:p>
            <a:pPr lvl="4"/>
            <a:r>
              <a:rPr lang="en-US"/>
              <a:t>Fifth level</a:t>
            </a:r>
          </a:p>
        </p:txBody>
      </p:sp>
      <p:cxnSp>
        <p:nvCxnSpPr>
          <p:cNvPr id="10" name="Straight Connector 9">
            <a:extLst>
              <a:ext uri="{FF2B5EF4-FFF2-40B4-BE49-F238E27FC236}">
                <a16:creationId xmlns:a16="http://schemas.microsoft.com/office/drawing/2014/main" id="{C1C68106-4483-643D-2F20-EDD5AEDB960D}"/>
              </a:ext>
              <a:ext uri="{C183D7F6-B498-43B3-948B-1728B52AA6E4}">
                <adec:decorative xmlns:adec="http://schemas.microsoft.com/office/drawing/2017/decorative" val="1"/>
              </a:ext>
            </a:extLst>
          </p:cNvPr>
          <p:cNvCxnSpPr/>
          <p:nvPr userDrawn="1"/>
        </p:nvCxnSpPr>
        <p:spPr>
          <a:xfrm>
            <a:off x="360000" y="6300000"/>
            <a:ext cx="11484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5" name="Slide Number Placeholder 4">
            <a:extLst>
              <a:ext uri="{FF2B5EF4-FFF2-40B4-BE49-F238E27FC236}">
                <a16:creationId xmlns:a16="http://schemas.microsoft.com/office/drawing/2014/main" id="{09B0793B-9A9E-76CD-2FEC-E2CDF54AF066}"/>
              </a:ext>
            </a:extLst>
          </p:cNvPr>
          <p:cNvSpPr>
            <a:spLocks noGrp="1"/>
          </p:cNvSpPr>
          <p:nvPr>
            <p:ph type="sldNum" sz="quarter" idx="10"/>
          </p:nvPr>
        </p:nvSpPr>
        <p:spPr/>
        <p:txBody>
          <a:bodyPr/>
          <a:lstStyle/>
          <a:p>
            <a:fld id="{10A01DC5-1685-4615-8240-15192985C6A2}" type="slidenum">
              <a:rPr lang="en-AU" smtClean="0"/>
              <a:pPr/>
              <a:t>‹#›</a:t>
            </a:fld>
            <a:endParaRPr lang="en-AU"/>
          </a:p>
        </p:txBody>
      </p:sp>
      <p:sp>
        <p:nvSpPr>
          <p:cNvPr id="8" name="Text Placeholder 10">
            <a:extLst>
              <a:ext uri="{FF2B5EF4-FFF2-40B4-BE49-F238E27FC236}">
                <a16:creationId xmlns:a16="http://schemas.microsoft.com/office/drawing/2014/main" id="{CAACF727-AE7E-47EA-8835-DCF4CB035ECE}"/>
              </a:ext>
            </a:extLst>
          </p:cNvPr>
          <p:cNvSpPr>
            <a:spLocks noGrp="1"/>
          </p:cNvSpPr>
          <p:nvPr>
            <p:ph type="body" sz="quarter" idx="18" hasCustomPrompt="1"/>
          </p:nvPr>
        </p:nvSpPr>
        <p:spPr>
          <a:xfrm>
            <a:off x="360000" y="982520"/>
            <a:ext cx="10080000" cy="310015"/>
          </a:xfrm>
        </p:spPr>
        <p:txBody>
          <a:bodyPr anchor="b">
            <a:noAutofit/>
          </a:bodyPr>
          <a:lstStyle>
            <a:lvl1pPr>
              <a:defRPr sz="2000">
                <a:solidFill>
                  <a:schemeClr val="accent2"/>
                </a:solidFill>
                <a:latin typeface="+mj-lt"/>
              </a:defRPr>
            </a:lvl1pPr>
            <a:lvl2pPr>
              <a:defRPr sz="2000">
                <a:solidFill>
                  <a:schemeClr val="bg1"/>
                </a:solidFill>
              </a:defRPr>
            </a:lvl2pPr>
            <a:lvl3pPr>
              <a:defRPr sz="2000">
                <a:solidFill>
                  <a:schemeClr val="bg1"/>
                </a:solidFill>
              </a:defRPr>
            </a:lvl3pPr>
            <a:lvl4pPr>
              <a:defRPr sz="2000">
                <a:solidFill>
                  <a:schemeClr val="bg1"/>
                </a:solidFill>
              </a:defRPr>
            </a:lvl4pPr>
            <a:lvl5pPr>
              <a:defRPr sz="2000">
                <a:solidFill>
                  <a:schemeClr val="bg1"/>
                </a:solidFill>
              </a:defRPr>
            </a:lvl5pPr>
          </a:lstStyle>
          <a:p>
            <a:pPr lvl="0"/>
            <a:r>
              <a:rPr lang="en-US"/>
              <a:t>Subtitle</a:t>
            </a:r>
          </a:p>
        </p:txBody>
      </p:sp>
      <p:pic>
        <p:nvPicPr>
          <p:cNvPr id="20" name="Graphic 19">
            <a:extLst>
              <a:ext uri="{FF2B5EF4-FFF2-40B4-BE49-F238E27FC236}">
                <a16:creationId xmlns:a16="http://schemas.microsoft.com/office/drawing/2014/main" id="{F71127E2-8816-78FA-6A17-65A061EED0B0}"/>
              </a:ext>
            </a:extLst>
          </p:cNvPr>
          <p:cNvPicPr>
            <a:picLocks noChangeAspect="1"/>
          </p:cNvPicPr>
          <p:nvPr userDrawn="1"/>
        </p:nvPicPr>
        <p:blipFill>
          <a:blip r:embed="rId2">
            <a:extLst>
              <a:ext uri="{96DAC541-7B7A-43D3-8B79-37D633B846F1}">
                <asvg:svgBlip xmlns:asvg="http://schemas.microsoft.com/office/drawing/2016/SVG/main" r:embed="rId3"/>
              </a:ext>
            </a:extLst>
          </a:blip>
          <a:stretch>
            <a:fillRect/>
          </a:stretch>
        </p:blipFill>
        <p:spPr>
          <a:xfrm>
            <a:off x="8353166" y="2262479"/>
            <a:ext cx="3191647" cy="3171532"/>
          </a:xfrm>
          <a:prstGeom prst="rect">
            <a:avLst/>
          </a:prstGeom>
        </p:spPr>
      </p:pic>
    </p:spTree>
    <p:extLst>
      <p:ext uri="{BB962C8B-B14F-4D97-AF65-F5344CB8AC3E}">
        <p14:creationId xmlns:p14="http://schemas.microsoft.com/office/powerpoint/2010/main" val="206813220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4224">
          <p15:clr>
            <a:srgbClr val="FBAE40"/>
          </p15:clr>
        </p15:guide>
        <p15:guide id="2" pos="3840">
          <p15:clr>
            <a:srgbClr val="FBAE40"/>
          </p15:clr>
        </p15:guide>
      </p15:sldGuideLst>
    </p:ext>
  </p:extLst>
</p:sldLayout>
</file>

<file path=ppt/slideLayouts/slideLayout17.xml><?xml version="1.0" encoding="utf-8"?>
<p:sldLayout xmlns:a="http://schemas.openxmlformats.org/drawingml/2006/main" xmlns:r="http://schemas.openxmlformats.org/officeDocument/2006/relationships" xmlns:p="http://schemas.openxmlformats.org/presentationml/2006/main" preserve="1" userDrawn="1">
  <p:cSld name="Graphic slide 9">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F5257F9B-C715-D998-280B-B0490FAB9D0D}"/>
              </a:ext>
            </a:extLst>
          </p:cNvPr>
          <p:cNvSpPr>
            <a:spLocks noGrp="1"/>
          </p:cNvSpPr>
          <p:nvPr>
            <p:ph type="title"/>
          </p:nvPr>
        </p:nvSpPr>
        <p:spPr>
          <a:xfrm>
            <a:off x="360000" y="360000"/>
            <a:ext cx="10080000" cy="545601"/>
          </a:xfrm>
        </p:spPr>
        <p:txBody>
          <a:bodyPr/>
          <a:lstStyle>
            <a:lvl1pPr>
              <a:defRPr>
                <a:solidFill>
                  <a:schemeClr val="accent1"/>
                </a:solidFill>
              </a:defRPr>
            </a:lvl1pPr>
          </a:lstStyle>
          <a:p>
            <a:r>
              <a:rPr lang="en-US"/>
              <a:t>Click to edit Master title style</a:t>
            </a:r>
            <a:endParaRPr lang="en-AU"/>
          </a:p>
        </p:txBody>
      </p:sp>
      <p:cxnSp>
        <p:nvCxnSpPr>
          <p:cNvPr id="7" name="Straight Connector 6">
            <a:extLst>
              <a:ext uri="{FF2B5EF4-FFF2-40B4-BE49-F238E27FC236}">
                <a16:creationId xmlns:a16="http://schemas.microsoft.com/office/drawing/2014/main" id="{FDEA8E5D-F9A7-48AC-AF91-6754515E9D1B}"/>
              </a:ext>
              <a:ext uri="{C183D7F6-B498-43B3-948B-1728B52AA6E4}">
                <adec:decorative xmlns:adec="http://schemas.microsoft.com/office/drawing/2017/decorative" val="1"/>
              </a:ext>
            </a:extLst>
          </p:cNvPr>
          <p:cNvCxnSpPr/>
          <p:nvPr userDrawn="1"/>
        </p:nvCxnSpPr>
        <p:spPr>
          <a:xfrm>
            <a:off x="360000" y="1368000"/>
            <a:ext cx="11484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3" name="Content Placeholder 2"/>
          <p:cNvSpPr>
            <a:spLocks noGrp="1"/>
          </p:cNvSpPr>
          <p:nvPr>
            <p:ph idx="1" hasCustomPrompt="1"/>
          </p:nvPr>
        </p:nvSpPr>
        <p:spPr>
          <a:xfrm>
            <a:off x="360001" y="1580245"/>
            <a:ext cx="7251761" cy="4536000"/>
          </a:xfrm>
        </p:spPr>
        <p:txBody>
          <a:bodyPr/>
          <a:lstStyle>
            <a:lvl1pPr>
              <a:lnSpc>
                <a:spcPct val="150000"/>
              </a:lnSpc>
              <a:defRPr sz="1800">
                <a:latin typeface="+mn-lt"/>
              </a:defRPr>
            </a:lvl1pPr>
            <a:lvl2pPr>
              <a:lnSpc>
                <a:spcPct val="150000"/>
              </a:lnSpc>
              <a:defRPr sz="1800"/>
            </a:lvl2pPr>
            <a:lvl3pPr>
              <a:lnSpc>
                <a:spcPct val="150000"/>
              </a:lnSpc>
              <a:defRPr/>
            </a:lvl3pPr>
            <a:lvl4pPr>
              <a:lnSpc>
                <a:spcPct val="150000"/>
              </a:lnSpc>
              <a:defRPr sz="1800"/>
            </a:lvl4pPr>
            <a:lvl5pPr>
              <a:lnSpc>
                <a:spcPct val="150000"/>
              </a:lnSpc>
              <a:defRPr sz="1800"/>
            </a:lvl5pPr>
          </a:lstStyle>
          <a:p>
            <a:pPr lvl="0"/>
            <a:r>
              <a:rPr lang="en-US"/>
              <a:t>Click to add text</a:t>
            </a:r>
          </a:p>
          <a:p>
            <a:pPr lvl="1"/>
            <a:r>
              <a:rPr lang="en-US"/>
              <a:t>Second level</a:t>
            </a:r>
          </a:p>
          <a:p>
            <a:pPr lvl="4"/>
            <a:r>
              <a:rPr lang="en-US"/>
              <a:t>Third level</a:t>
            </a:r>
          </a:p>
          <a:p>
            <a:pPr lvl="3"/>
            <a:r>
              <a:rPr lang="en-US"/>
              <a:t>Fourth level</a:t>
            </a:r>
          </a:p>
          <a:p>
            <a:pPr lvl="4"/>
            <a:r>
              <a:rPr lang="en-US"/>
              <a:t>Fifth level</a:t>
            </a:r>
          </a:p>
        </p:txBody>
      </p:sp>
      <p:cxnSp>
        <p:nvCxnSpPr>
          <p:cNvPr id="10" name="Straight Connector 9">
            <a:extLst>
              <a:ext uri="{FF2B5EF4-FFF2-40B4-BE49-F238E27FC236}">
                <a16:creationId xmlns:a16="http://schemas.microsoft.com/office/drawing/2014/main" id="{C1C68106-4483-643D-2F20-EDD5AEDB960D}"/>
              </a:ext>
              <a:ext uri="{C183D7F6-B498-43B3-948B-1728B52AA6E4}">
                <adec:decorative xmlns:adec="http://schemas.microsoft.com/office/drawing/2017/decorative" val="1"/>
              </a:ext>
            </a:extLst>
          </p:cNvPr>
          <p:cNvCxnSpPr/>
          <p:nvPr userDrawn="1"/>
        </p:nvCxnSpPr>
        <p:spPr>
          <a:xfrm>
            <a:off x="360000" y="6300000"/>
            <a:ext cx="11484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5" name="Slide Number Placeholder 4">
            <a:extLst>
              <a:ext uri="{FF2B5EF4-FFF2-40B4-BE49-F238E27FC236}">
                <a16:creationId xmlns:a16="http://schemas.microsoft.com/office/drawing/2014/main" id="{09B0793B-9A9E-76CD-2FEC-E2CDF54AF066}"/>
              </a:ext>
            </a:extLst>
          </p:cNvPr>
          <p:cNvSpPr>
            <a:spLocks noGrp="1"/>
          </p:cNvSpPr>
          <p:nvPr>
            <p:ph type="sldNum" sz="quarter" idx="10"/>
          </p:nvPr>
        </p:nvSpPr>
        <p:spPr/>
        <p:txBody>
          <a:bodyPr/>
          <a:lstStyle/>
          <a:p>
            <a:fld id="{10A01DC5-1685-4615-8240-15192985C6A2}" type="slidenum">
              <a:rPr lang="en-AU" smtClean="0"/>
              <a:pPr/>
              <a:t>‹#›</a:t>
            </a:fld>
            <a:endParaRPr lang="en-AU"/>
          </a:p>
        </p:txBody>
      </p:sp>
      <p:sp>
        <p:nvSpPr>
          <p:cNvPr id="8" name="Text Placeholder 10">
            <a:extLst>
              <a:ext uri="{FF2B5EF4-FFF2-40B4-BE49-F238E27FC236}">
                <a16:creationId xmlns:a16="http://schemas.microsoft.com/office/drawing/2014/main" id="{CAACF727-AE7E-47EA-8835-DCF4CB035ECE}"/>
              </a:ext>
            </a:extLst>
          </p:cNvPr>
          <p:cNvSpPr>
            <a:spLocks noGrp="1"/>
          </p:cNvSpPr>
          <p:nvPr>
            <p:ph type="body" sz="quarter" idx="18" hasCustomPrompt="1"/>
          </p:nvPr>
        </p:nvSpPr>
        <p:spPr>
          <a:xfrm>
            <a:off x="360000" y="982520"/>
            <a:ext cx="10080000" cy="310015"/>
          </a:xfrm>
        </p:spPr>
        <p:txBody>
          <a:bodyPr anchor="b">
            <a:noAutofit/>
          </a:bodyPr>
          <a:lstStyle>
            <a:lvl1pPr>
              <a:defRPr sz="2000">
                <a:solidFill>
                  <a:schemeClr val="accent2"/>
                </a:solidFill>
                <a:latin typeface="+mj-lt"/>
              </a:defRPr>
            </a:lvl1pPr>
            <a:lvl2pPr>
              <a:defRPr sz="2000">
                <a:solidFill>
                  <a:schemeClr val="bg1"/>
                </a:solidFill>
              </a:defRPr>
            </a:lvl2pPr>
            <a:lvl3pPr>
              <a:defRPr sz="2000">
                <a:solidFill>
                  <a:schemeClr val="bg1"/>
                </a:solidFill>
              </a:defRPr>
            </a:lvl3pPr>
            <a:lvl4pPr>
              <a:defRPr sz="2000">
                <a:solidFill>
                  <a:schemeClr val="bg1"/>
                </a:solidFill>
              </a:defRPr>
            </a:lvl4pPr>
            <a:lvl5pPr>
              <a:defRPr sz="2000">
                <a:solidFill>
                  <a:schemeClr val="bg1"/>
                </a:solidFill>
              </a:defRPr>
            </a:lvl5pPr>
          </a:lstStyle>
          <a:p>
            <a:pPr lvl="0"/>
            <a:r>
              <a:rPr lang="en-US"/>
              <a:t>Subtitle</a:t>
            </a:r>
          </a:p>
        </p:txBody>
      </p:sp>
      <p:pic>
        <p:nvPicPr>
          <p:cNvPr id="14" name="Graphic 13">
            <a:extLst>
              <a:ext uri="{FF2B5EF4-FFF2-40B4-BE49-F238E27FC236}">
                <a16:creationId xmlns:a16="http://schemas.microsoft.com/office/drawing/2014/main" id="{27087441-FD9E-DE07-0167-23AD0F5B3D24}"/>
              </a:ext>
            </a:extLst>
          </p:cNvPr>
          <p:cNvPicPr>
            <a:picLocks noChangeAspect="1"/>
          </p:cNvPicPr>
          <p:nvPr userDrawn="1"/>
        </p:nvPicPr>
        <p:blipFill>
          <a:blip r:embed="rId2">
            <a:extLst>
              <a:ext uri="{96DAC541-7B7A-43D3-8B79-37D633B846F1}">
                <asvg:svgBlip xmlns:asvg="http://schemas.microsoft.com/office/drawing/2016/SVG/main" r:embed="rId3"/>
              </a:ext>
            </a:extLst>
          </a:blip>
          <a:stretch>
            <a:fillRect/>
          </a:stretch>
        </p:blipFill>
        <p:spPr>
          <a:xfrm>
            <a:off x="9178369" y="2063388"/>
            <a:ext cx="2312385" cy="3408078"/>
          </a:xfrm>
          <a:prstGeom prst="rect">
            <a:avLst/>
          </a:prstGeom>
        </p:spPr>
      </p:pic>
      <p:pic>
        <p:nvPicPr>
          <p:cNvPr id="16" name="Graphic 15">
            <a:extLst>
              <a:ext uri="{FF2B5EF4-FFF2-40B4-BE49-F238E27FC236}">
                <a16:creationId xmlns:a16="http://schemas.microsoft.com/office/drawing/2014/main" id="{07869F41-0E4A-1BF8-12AA-8366B790C00D}"/>
              </a:ext>
            </a:extLst>
          </p:cNvPr>
          <p:cNvPicPr>
            <a:picLocks noChangeAspect="1"/>
          </p:cNvPicPr>
          <p:nvPr userDrawn="1"/>
        </p:nvPicPr>
        <p:blipFill>
          <a:blip r:embed="rId4">
            <a:extLst>
              <a:ext uri="{96DAC541-7B7A-43D3-8B79-37D633B846F1}">
                <asvg:svgBlip xmlns:asvg="http://schemas.microsoft.com/office/drawing/2016/SVG/main" r:embed="rId5"/>
              </a:ext>
            </a:extLst>
          </a:blip>
          <a:stretch>
            <a:fillRect/>
          </a:stretch>
        </p:blipFill>
        <p:spPr>
          <a:xfrm>
            <a:off x="7995947" y="2387813"/>
            <a:ext cx="1283590" cy="3083653"/>
          </a:xfrm>
          <a:prstGeom prst="rect">
            <a:avLst/>
          </a:prstGeom>
        </p:spPr>
      </p:pic>
    </p:spTree>
    <p:extLst>
      <p:ext uri="{BB962C8B-B14F-4D97-AF65-F5344CB8AC3E}">
        <p14:creationId xmlns:p14="http://schemas.microsoft.com/office/powerpoint/2010/main" val="188233865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4224">
          <p15:clr>
            <a:srgbClr val="FBAE40"/>
          </p15:clr>
        </p15:guide>
        <p15:guide id="2" pos="3840">
          <p15:clr>
            <a:srgbClr val="FBAE40"/>
          </p15:clr>
        </p15:guide>
      </p15:sldGuideLst>
    </p:ext>
  </p:extLst>
</p:sldLayout>
</file>

<file path=ppt/slideLayouts/slideLayout18.xml><?xml version="1.0" encoding="utf-8"?>
<p:sldLayout xmlns:a="http://schemas.openxmlformats.org/drawingml/2006/main" xmlns:r="http://schemas.openxmlformats.org/officeDocument/2006/relationships" xmlns:p="http://schemas.openxmlformats.org/presentationml/2006/main" preserve="1" userDrawn="1">
  <p:cSld name="Graphic slide 7">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F5257F9B-C715-D998-280B-B0490FAB9D0D}"/>
              </a:ext>
            </a:extLst>
          </p:cNvPr>
          <p:cNvSpPr>
            <a:spLocks noGrp="1"/>
          </p:cNvSpPr>
          <p:nvPr>
            <p:ph type="title"/>
          </p:nvPr>
        </p:nvSpPr>
        <p:spPr>
          <a:xfrm>
            <a:off x="360000" y="360000"/>
            <a:ext cx="10080000" cy="545601"/>
          </a:xfrm>
        </p:spPr>
        <p:txBody>
          <a:bodyPr/>
          <a:lstStyle>
            <a:lvl1pPr>
              <a:defRPr>
                <a:solidFill>
                  <a:schemeClr val="accent1"/>
                </a:solidFill>
              </a:defRPr>
            </a:lvl1pPr>
          </a:lstStyle>
          <a:p>
            <a:r>
              <a:rPr lang="en-US"/>
              <a:t>Click to edit Master title style</a:t>
            </a:r>
            <a:endParaRPr lang="en-AU"/>
          </a:p>
        </p:txBody>
      </p:sp>
      <p:cxnSp>
        <p:nvCxnSpPr>
          <p:cNvPr id="7" name="Straight Connector 6">
            <a:extLst>
              <a:ext uri="{FF2B5EF4-FFF2-40B4-BE49-F238E27FC236}">
                <a16:creationId xmlns:a16="http://schemas.microsoft.com/office/drawing/2014/main" id="{FDEA8E5D-F9A7-48AC-AF91-6754515E9D1B}"/>
              </a:ext>
              <a:ext uri="{C183D7F6-B498-43B3-948B-1728B52AA6E4}">
                <adec:decorative xmlns:adec="http://schemas.microsoft.com/office/drawing/2017/decorative" val="1"/>
              </a:ext>
            </a:extLst>
          </p:cNvPr>
          <p:cNvCxnSpPr/>
          <p:nvPr userDrawn="1"/>
        </p:nvCxnSpPr>
        <p:spPr>
          <a:xfrm>
            <a:off x="360000" y="1368000"/>
            <a:ext cx="11484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3" name="Content Placeholder 2"/>
          <p:cNvSpPr>
            <a:spLocks noGrp="1"/>
          </p:cNvSpPr>
          <p:nvPr>
            <p:ph idx="1" hasCustomPrompt="1"/>
          </p:nvPr>
        </p:nvSpPr>
        <p:spPr>
          <a:xfrm>
            <a:off x="348000" y="1588196"/>
            <a:ext cx="7961919" cy="4536000"/>
          </a:xfrm>
        </p:spPr>
        <p:txBody>
          <a:bodyPr/>
          <a:lstStyle>
            <a:lvl1pPr>
              <a:lnSpc>
                <a:spcPct val="150000"/>
              </a:lnSpc>
              <a:defRPr sz="1800">
                <a:latin typeface="+mn-lt"/>
              </a:defRPr>
            </a:lvl1pPr>
            <a:lvl2pPr>
              <a:lnSpc>
                <a:spcPct val="150000"/>
              </a:lnSpc>
              <a:defRPr sz="1800"/>
            </a:lvl2pPr>
            <a:lvl3pPr>
              <a:lnSpc>
                <a:spcPct val="150000"/>
              </a:lnSpc>
              <a:defRPr/>
            </a:lvl3pPr>
            <a:lvl4pPr>
              <a:lnSpc>
                <a:spcPct val="150000"/>
              </a:lnSpc>
              <a:defRPr sz="1800"/>
            </a:lvl4pPr>
            <a:lvl5pPr>
              <a:lnSpc>
                <a:spcPct val="150000"/>
              </a:lnSpc>
              <a:defRPr sz="1800"/>
            </a:lvl5pPr>
          </a:lstStyle>
          <a:p>
            <a:pPr lvl="0"/>
            <a:r>
              <a:rPr lang="en-US"/>
              <a:t>Click to add text</a:t>
            </a:r>
          </a:p>
          <a:p>
            <a:pPr lvl="1"/>
            <a:r>
              <a:rPr lang="en-US"/>
              <a:t>Second level</a:t>
            </a:r>
          </a:p>
          <a:p>
            <a:pPr lvl="4"/>
            <a:r>
              <a:rPr lang="en-US"/>
              <a:t>Third level</a:t>
            </a:r>
          </a:p>
          <a:p>
            <a:pPr lvl="3"/>
            <a:r>
              <a:rPr lang="en-US"/>
              <a:t>Fourth level</a:t>
            </a:r>
          </a:p>
          <a:p>
            <a:pPr lvl="4"/>
            <a:r>
              <a:rPr lang="en-US"/>
              <a:t>Fifth level</a:t>
            </a:r>
          </a:p>
        </p:txBody>
      </p:sp>
      <p:cxnSp>
        <p:nvCxnSpPr>
          <p:cNvPr id="10" name="Straight Connector 9">
            <a:extLst>
              <a:ext uri="{FF2B5EF4-FFF2-40B4-BE49-F238E27FC236}">
                <a16:creationId xmlns:a16="http://schemas.microsoft.com/office/drawing/2014/main" id="{C1C68106-4483-643D-2F20-EDD5AEDB960D}"/>
              </a:ext>
              <a:ext uri="{C183D7F6-B498-43B3-948B-1728B52AA6E4}">
                <adec:decorative xmlns:adec="http://schemas.microsoft.com/office/drawing/2017/decorative" val="1"/>
              </a:ext>
            </a:extLst>
          </p:cNvPr>
          <p:cNvCxnSpPr/>
          <p:nvPr userDrawn="1"/>
        </p:nvCxnSpPr>
        <p:spPr>
          <a:xfrm>
            <a:off x="360000" y="6300000"/>
            <a:ext cx="11484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5" name="Slide Number Placeholder 4">
            <a:extLst>
              <a:ext uri="{FF2B5EF4-FFF2-40B4-BE49-F238E27FC236}">
                <a16:creationId xmlns:a16="http://schemas.microsoft.com/office/drawing/2014/main" id="{09B0793B-9A9E-76CD-2FEC-E2CDF54AF066}"/>
              </a:ext>
            </a:extLst>
          </p:cNvPr>
          <p:cNvSpPr>
            <a:spLocks noGrp="1"/>
          </p:cNvSpPr>
          <p:nvPr>
            <p:ph type="sldNum" sz="quarter" idx="10"/>
          </p:nvPr>
        </p:nvSpPr>
        <p:spPr/>
        <p:txBody>
          <a:bodyPr/>
          <a:lstStyle/>
          <a:p>
            <a:fld id="{10A01DC5-1685-4615-8240-15192985C6A2}" type="slidenum">
              <a:rPr lang="en-AU" smtClean="0"/>
              <a:pPr/>
              <a:t>‹#›</a:t>
            </a:fld>
            <a:endParaRPr lang="en-AU"/>
          </a:p>
        </p:txBody>
      </p:sp>
      <p:sp>
        <p:nvSpPr>
          <p:cNvPr id="8" name="Text Placeholder 10">
            <a:extLst>
              <a:ext uri="{FF2B5EF4-FFF2-40B4-BE49-F238E27FC236}">
                <a16:creationId xmlns:a16="http://schemas.microsoft.com/office/drawing/2014/main" id="{CAACF727-AE7E-47EA-8835-DCF4CB035ECE}"/>
              </a:ext>
            </a:extLst>
          </p:cNvPr>
          <p:cNvSpPr>
            <a:spLocks noGrp="1"/>
          </p:cNvSpPr>
          <p:nvPr>
            <p:ph type="body" sz="quarter" idx="18" hasCustomPrompt="1"/>
          </p:nvPr>
        </p:nvSpPr>
        <p:spPr>
          <a:xfrm>
            <a:off x="360000" y="982520"/>
            <a:ext cx="10080000" cy="310015"/>
          </a:xfrm>
        </p:spPr>
        <p:txBody>
          <a:bodyPr anchor="b">
            <a:noAutofit/>
          </a:bodyPr>
          <a:lstStyle>
            <a:lvl1pPr>
              <a:defRPr sz="2000">
                <a:solidFill>
                  <a:schemeClr val="accent2"/>
                </a:solidFill>
                <a:latin typeface="+mj-lt"/>
              </a:defRPr>
            </a:lvl1pPr>
            <a:lvl2pPr>
              <a:defRPr sz="2000">
                <a:solidFill>
                  <a:schemeClr val="bg1"/>
                </a:solidFill>
              </a:defRPr>
            </a:lvl2pPr>
            <a:lvl3pPr>
              <a:defRPr sz="2000">
                <a:solidFill>
                  <a:schemeClr val="bg1"/>
                </a:solidFill>
              </a:defRPr>
            </a:lvl3pPr>
            <a:lvl4pPr>
              <a:defRPr sz="2000">
                <a:solidFill>
                  <a:schemeClr val="bg1"/>
                </a:solidFill>
              </a:defRPr>
            </a:lvl4pPr>
            <a:lvl5pPr>
              <a:defRPr sz="2000">
                <a:solidFill>
                  <a:schemeClr val="bg1"/>
                </a:solidFill>
              </a:defRPr>
            </a:lvl5pPr>
          </a:lstStyle>
          <a:p>
            <a:pPr lvl="0"/>
            <a:r>
              <a:rPr lang="en-US"/>
              <a:t>Subtitle</a:t>
            </a:r>
          </a:p>
        </p:txBody>
      </p:sp>
      <p:pic>
        <p:nvPicPr>
          <p:cNvPr id="22" name="Graphic 21">
            <a:extLst>
              <a:ext uri="{FF2B5EF4-FFF2-40B4-BE49-F238E27FC236}">
                <a16:creationId xmlns:a16="http://schemas.microsoft.com/office/drawing/2014/main" id="{ACAAA65C-6CDA-FBC0-12DD-11E7C5EDF9D3}"/>
              </a:ext>
            </a:extLst>
          </p:cNvPr>
          <p:cNvPicPr>
            <a:picLocks noChangeAspect="1"/>
          </p:cNvPicPr>
          <p:nvPr userDrawn="1"/>
        </p:nvPicPr>
        <p:blipFill>
          <a:blip r:embed="rId2">
            <a:extLst>
              <a:ext uri="{96DAC541-7B7A-43D3-8B79-37D633B846F1}">
                <asvg:svgBlip xmlns:asvg="http://schemas.microsoft.com/office/drawing/2016/SVG/main" r:embed="rId3"/>
              </a:ext>
            </a:extLst>
          </a:blip>
          <a:stretch>
            <a:fillRect/>
          </a:stretch>
        </p:blipFill>
        <p:spPr>
          <a:xfrm>
            <a:off x="8866540" y="1919282"/>
            <a:ext cx="2680850" cy="3873828"/>
          </a:xfrm>
          <a:prstGeom prst="rect">
            <a:avLst/>
          </a:prstGeom>
        </p:spPr>
      </p:pic>
    </p:spTree>
    <p:extLst>
      <p:ext uri="{BB962C8B-B14F-4D97-AF65-F5344CB8AC3E}">
        <p14:creationId xmlns:p14="http://schemas.microsoft.com/office/powerpoint/2010/main" val="176345700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4224">
          <p15:clr>
            <a:srgbClr val="FBAE40"/>
          </p15:clr>
        </p15:guide>
        <p15:guide id="2" pos="3840">
          <p15:clr>
            <a:srgbClr val="FBAE40"/>
          </p15:clr>
        </p15:guide>
      </p15:sldGuideLst>
    </p:ext>
  </p:extLst>
</p:sldLayout>
</file>

<file path=ppt/slideLayouts/slideLayout19.xml><?xml version="1.0" encoding="utf-8"?>
<p:sldLayout xmlns:a="http://schemas.openxmlformats.org/drawingml/2006/main" xmlns:r="http://schemas.openxmlformats.org/officeDocument/2006/relationships" xmlns:p="http://schemas.openxmlformats.org/presentationml/2006/main" preserve="1" userDrawn="1">
  <p:cSld name="Graphic slide 8">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F5257F9B-C715-D998-280B-B0490FAB9D0D}"/>
              </a:ext>
            </a:extLst>
          </p:cNvPr>
          <p:cNvSpPr>
            <a:spLocks noGrp="1"/>
          </p:cNvSpPr>
          <p:nvPr>
            <p:ph type="title"/>
          </p:nvPr>
        </p:nvSpPr>
        <p:spPr>
          <a:xfrm>
            <a:off x="360000" y="360000"/>
            <a:ext cx="10080000" cy="545601"/>
          </a:xfrm>
        </p:spPr>
        <p:txBody>
          <a:bodyPr/>
          <a:lstStyle>
            <a:lvl1pPr>
              <a:defRPr>
                <a:solidFill>
                  <a:schemeClr val="accent1"/>
                </a:solidFill>
              </a:defRPr>
            </a:lvl1pPr>
          </a:lstStyle>
          <a:p>
            <a:r>
              <a:rPr lang="en-US"/>
              <a:t>Click to edit Master title style</a:t>
            </a:r>
            <a:endParaRPr lang="en-AU"/>
          </a:p>
        </p:txBody>
      </p:sp>
      <p:cxnSp>
        <p:nvCxnSpPr>
          <p:cNvPr id="7" name="Straight Connector 6">
            <a:extLst>
              <a:ext uri="{FF2B5EF4-FFF2-40B4-BE49-F238E27FC236}">
                <a16:creationId xmlns:a16="http://schemas.microsoft.com/office/drawing/2014/main" id="{FDEA8E5D-F9A7-48AC-AF91-6754515E9D1B}"/>
              </a:ext>
              <a:ext uri="{C183D7F6-B498-43B3-948B-1728B52AA6E4}">
                <adec:decorative xmlns:adec="http://schemas.microsoft.com/office/drawing/2017/decorative" val="1"/>
              </a:ext>
            </a:extLst>
          </p:cNvPr>
          <p:cNvCxnSpPr/>
          <p:nvPr userDrawn="1"/>
        </p:nvCxnSpPr>
        <p:spPr>
          <a:xfrm>
            <a:off x="360000" y="1368000"/>
            <a:ext cx="11484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3" name="Content Placeholder 2"/>
          <p:cNvSpPr>
            <a:spLocks noGrp="1"/>
          </p:cNvSpPr>
          <p:nvPr>
            <p:ph idx="1" hasCustomPrompt="1"/>
          </p:nvPr>
        </p:nvSpPr>
        <p:spPr>
          <a:xfrm>
            <a:off x="348000" y="1588196"/>
            <a:ext cx="7041412" cy="4536000"/>
          </a:xfrm>
        </p:spPr>
        <p:txBody>
          <a:bodyPr/>
          <a:lstStyle>
            <a:lvl1pPr>
              <a:lnSpc>
                <a:spcPct val="150000"/>
              </a:lnSpc>
              <a:defRPr sz="1800">
                <a:latin typeface="+mn-lt"/>
              </a:defRPr>
            </a:lvl1pPr>
            <a:lvl2pPr>
              <a:lnSpc>
                <a:spcPct val="150000"/>
              </a:lnSpc>
              <a:defRPr sz="1800"/>
            </a:lvl2pPr>
            <a:lvl3pPr>
              <a:lnSpc>
                <a:spcPct val="150000"/>
              </a:lnSpc>
              <a:defRPr/>
            </a:lvl3pPr>
            <a:lvl4pPr>
              <a:lnSpc>
                <a:spcPct val="150000"/>
              </a:lnSpc>
              <a:defRPr sz="1800"/>
            </a:lvl4pPr>
            <a:lvl5pPr>
              <a:lnSpc>
                <a:spcPct val="150000"/>
              </a:lnSpc>
              <a:defRPr sz="1800"/>
            </a:lvl5pPr>
          </a:lstStyle>
          <a:p>
            <a:pPr lvl="0"/>
            <a:r>
              <a:rPr lang="en-US"/>
              <a:t>Click to add text</a:t>
            </a:r>
          </a:p>
          <a:p>
            <a:pPr lvl="1"/>
            <a:r>
              <a:rPr lang="en-US"/>
              <a:t>Second level</a:t>
            </a:r>
          </a:p>
          <a:p>
            <a:pPr lvl="4"/>
            <a:r>
              <a:rPr lang="en-US"/>
              <a:t>Third level</a:t>
            </a:r>
          </a:p>
          <a:p>
            <a:pPr lvl="3"/>
            <a:r>
              <a:rPr lang="en-US"/>
              <a:t>Fourth level</a:t>
            </a:r>
          </a:p>
          <a:p>
            <a:pPr lvl="4"/>
            <a:r>
              <a:rPr lang="en-US"/>
              <a:t>Fifth level</a:t>
            </a:r>
          </a:p>
        </p:txBody>
      </p:sp>
      <p:cxnSp>
        <p:nvCxnSpPr>
          <p:cNvPr id="10" name="Straight Connector 9">
            <a:extLst>
              <a:ext uri="{FF2B5EF4-FFF2-40B4-BE49-F238E27FC236}">
                <a16:creationId xmlns:a16="http://schemas.microsoft.com/office/drawing/2014/main" id="{C1C68106-4483-643D-2F20-EDD5AEDB960D}"/>
              </a:ext>
              <a:ext uri="{C183D7F6-B498-43B3-948B-1728B52AA6E4}">
                <adec:decorative xmlns:adec="http://schemas.microsoft.com/office/drawing/2017/decorative" val="1"/>
              </a:ext>
            </a:extLst>
          </p:cNvPr>
          <p:cNvCxnSpPr/>
          <p:nvPr userDrawn="1"/>
        </p:nvCxnSpPr>
        <p:spPr>
          <a:xfrm>
            <a:off x="360000" y="6300000"/>
            <a:ext cx="11484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5" name="Slide Number Placeholder 4">
            <a:extLst>
              <a:ext uri="{FF2B5EF4-FFF2-40B4-BE49-F238E27FC236}">
                <a16:creationId xmlns:a16="http://schemas.microsoft.com/office/drawing/2014/main" id="{09B0793B-9A9E-76CD-2FEC-E2CDF54AF066}"/>
              </a:ext>
            </a:extLst>
          </p:cNvPr>
          <p:cNvSpPr>
            <a:spLocks noGrp="1"/>
          </p:cNvSpPr>
          <p:nvPr>
            <p:ph type="sldNum" sz="quarter" idx="10"/>
          </p:nvPr>
        </p:nvSpPr>
        <p:spPr/>
        <p:txBody>
          <a:bodyPr/>
          <a:lstStyle/>
          <a:p>
            <a:fld id="{10A01DC5-1685-4615-8240-15192985C6A2}" type="slidenum">
              <a:rPr lang="en-AU" smtClean="0"/>
              <a:pPr/>
              <a:t>‹#›</a:t>
            </a:fld>
            <a:endParaRPr lang="en-AU"/>
          </a:p>
        </p:txBody>
      </p:sp>
      <p:sp>
        <p:nvSpPr>
          <p:cNvPr id="8" name="Text Placeholder 10">
            <a:extLst>
              <a:ext uri="{FF2B5EF4-FFF2-40B4-BE49-F238E27FC236}">
                <a16:creationId xmlns:a16="http://schemas.microsoft.com/office/drawing/2014/main" id="{CAACF727-AE7E-47EA-8835-DCF4CB035ECE}"/>
              </a:ext>
            </a:extLst>
          </p:cNvPr>
          <p:cNvSpPr>
            <a:spLocks noGrp="1"/>
          </p:cNvSpPr>
          <p:nvPr>
            <p:ph type="body" sz="quarter" idx="18" hasCustomPrompt="1"/>
          </p:nvPr>
        </p:nvSpPr>
        <p:spPr>
          <a:xfrm>
            <a:off x="360000" y="982520"/>
            <a:ext cx="10080000" cy="310015"/>
          </a:xfrm>
        </p:spPr>
        <p:txBody>
          <a:bodyPr anchor="b">
            <a:noAutofit/>
          </a:bodyPr>
          <a:lstStyle>
            <a:lvl1pPr>
              <a:defRPr sz="2000">
                <a:solidFill>
                  <a:schemeClr val="accent2"/>
                </a:solidFill>
                <a:latin typeface="+mj-lt"/>
              </a:defRPr>
            </a:lvl1pPr>
            <a:lvl2pPr>
              <a:defRPr sz="2000">
                <a:solidFill>
                  <a:schemeClr val="bg1"/>
                </a:solidFill>
              </a:defRPr>
            </a:lvl2pPr>
            <a:lvl3pPr>
              <a:defRPr sz="2000">
                <a:solidFill>
                  <a:schemeClr val="bg1"/>
                </a:solidFill>
              </a:defRPr>
            </a:lvl3pPr>
            <a:lvl4pPr>
              <a:defRPr sz="2000">
                <a:solidFill>
                  <a:schemeClr val="bg1"/>
                </a:solidFill>
              </a:defRPr>
            </a:lvl4pPr>
            <a:lvl5pPr>
              <a:defRPr sz="2000">
                <a:solidFill>
                  <a:schemeClr val="bg1"/>
                </a:solidFill>
              </a:defRPr>
            </a:lvl5pPr>
          </a:lstStyle>
          <a:p>
            <a:pPr lvl="0"/>
            <a:r>
              <a:rPr lang="en-US"/>
              <a:t>Subtitle</a:t>
            </a:r>
          </a:p>
        </p:txBody>
      </p:sp>
      <p:pic>
        <p:nvPicPr>
          <p:cNvPr id="12" name="Graphic 11">
            <a:extLst>
              <a:ext uri="{FF2B5EF4-FFF2-40B4-BE49-F238E27FC236}">
                <a16:creationId xmlns:a16="http://schemas.microsoft.com/office/drawing/2014/main" id="{B99A58FA-C57F-DC5E-BF16-4483EF153D1D}"/>
              </a:ext>
            </a:extLst>
          </p:cNvPr>
          <p:cNvPicPr>
            <a:picLocks noChangeAspect="1"/>
          </p:cNvPicPr>
          <p:nvPr userDrawn="1"/>
        </p:nvPicPr>
        <p:blipFill>
          <a:blip r:embed="rId2">
            <a:extLst>
              <a:ext uri="{96DAC541-7B7A-43D3-8B79-37D633B846F1}">
                <asvg:svgBlip xmlns:asvg="http://schemas.microsoft.com/office/drawing/2016/SVG/main" r:embed="rId3"/>
              </a:ext>
            </a:extLst>
          </a:blip>
          <a:stretch>
            <a:fillRect/>
          </a:stretch>
        </p:blipFill>
        <p:spPr>
          <a:xfrm>
            <a:off x="7852719" y="2105070"/>
            <a:ext cx="3770484" cy="3384930"/>
          </a:xfrm>
          <a:prstGeom prst="rect">
            <a:avLst/>
          </a:prstGeom>
        </p:spPr>
      </p:pic>
    </p:spTree>
    <p:extLst>
      <p:ext uri="{BB962C8B-B14F-4D97-AF65-F5344CB8AC3E}">
        <p14:creationId xmlns:p14="http://schemas.microsoft.com/office/powerpoint/2010/main" val="236147256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4224">
          <p15:clr>
            <a:srgbClr val="FBAE40"/>
          </p15:clr>
        </p15:guide>
        <p15:guide id="2" pos="3840">
          <p15:clr>
            <a:srgbClr val="FBAE40"/>
          </p15:clr>
        </p15:guide>
      </p15:sldGuideLst>
    </p:ext>
  </p:extLst>
</p:sldLayout>
</file>

<file path=ppt/slideLayouts/slideLayout20.xml><?xml version="1.0" encoding="utf-8"?>
<p:sldLayout xmlns:a="http://schemas.openxmlformats.org/drawingml/2006/main" xmlns:r="http://schemas.openxmlformats.org/officeDocument/2006/relationships" xmlns:p="http://schemas.openxmlformats.org/presentationml/2006/main" preserve="1" userDrawn="1">
  <p:cSld name="Graphic slide 10">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F5257F9B-C715-D998-280B-B0490FAB9D0D}"/>
              </a:ext>
            </a:extLst>
          </p:cNvPr>
          <p:cNvSpPr>
            <a:spLocks noGrp="1"/>
          </p:cNvSpPr>
          <p:nvPr>
            <p:ph type="title"/>
          </p:nvPr>
        </p:nvSpPr>
        <p:spPr>
          <a:xfrm>
            <a:off x="360000" y="360000"/>
            <a:ext cx="10080000" cy="545601"/>
          </a:xfrm>
        </p:spPr>
        <p:txBody>
          <a:bodyPr/>
          <a:lstStyle>
            <a:lvl1pPr>
              <a:defRPr>
                <a:solidFill>
                  <a:schemeClr val="accent1"/>
                </a:solidFill>
              </a:defRPr>
            </a:lvl1pPr>
          </a:lstStyle>
          <a:p>
            <a:r>
              <a:rPr lang="en-US"/>
              <a:t>Click to edit Master title style</a:t>
            </a:r>
            <a:endParaRPr lang="en-AU"/>
          </a:p>
        </p:txBody>
      </p:sp>
      <p:cxnSp>
        <p:nvCxnSpPr>
          <p:cNvPr id="7" name="Straight Connector 6">
            <a:extLst>
              <a:ext uri="{FF2B5EF4-FFF2-40B4-BE49-F238E27FC236}">
                <a16:creationId xmlns:a16="http://schemas.microsoft.com/office/drawing/2014/main" id="{FDEA8E5D-F9A7-48AC-AF91-6754515E9D1B}"/>
              </a:ext>
              <a:ext uri="{C183D7F6-B498-43B3-948B-1728B52AA6E4}">
                <adec:decorative xmlns:adec="http://schemas.microsoft.com/office/drawing/2017/decorative" val="1"/>
              </a:ext>
            </a:extLst>
          </p:cNvPr>
          <p:cNvCxnSpPr/>
          <p:nvPr userDrawn="1"/>
        </p:nvCxnSpPr>
        <p:spPr>
          <a:xfrm>
            <a:off x="360000" y="1368000"/>
            <a:ext cx="11484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3" name="Content Placeholder 2"/>
          <p:cNvSpPr>
            <a:spLocks noGrp="1"/>
          </p:cNvSpPr>
          <p:nvPr>
            <p:ph idx="1" hasCustomPrompt="1"/>
          </p:nvPr>
        </p:nvSpPr>
        <p:spPr>
          <a:xfrm>
            <a:off x="360001" y="1580245"/>
            <a:ext cx="6417680" cy="4536000"/>
          </a:xfrm>
        </p:spPr>
        <p:txBody>
          <a:bodyPr/>
          <a:lstStyle>
            <a:lvl1pPr>
              <a:lnSpc>
                <a:spcPct val="150000"/>
              </a:lnSpc>
              <a:defRPr sz="1800">
                <a:latin typeface="+mn-lt"/>
              </a:defRPr>
            </a:lvl1pPr>
            <a:lvl2pPr>
              <a:lnSpc>
                <a:spcPct val="150000"/>
              </a:lnSpc>
              <a:defRPr sz="1800"/>
            </a:lvl2pPr>
            <a:lvl3pPr>
              <a:lnSpc>
                <a:spcPct val="150000"/>
              </a:lnSpc>
              <a:defRPr/>
            </a:lvl3pPr>
            <a:lvl4pPr>
              <a:lnSpc>
                <a:spcPct val="150000"/>
              </a:lnSpc>
              <a:defRPr sz="1800"/>
            </a:lvl4pPr>
            <a:lvl5pPr>
              <a:lnSpc>
                <a:spcPct val="150000"/>
              </a:lnSpc>
              <a:defRPr sz="1800"/>
            </a:lvl5pPr>
          </a:lstStyle>
          <a:p>
            <a:pPr lvl="0"/>
            <a:r>
              <a:rPr lang="en-US"/>
              <a:t>Click to add text</a:t>
            </a:r>
          </a:p>
          <a:p>
            <a:pPr lvl="1"/>
            <a:r>
              <a:rPr lang="en-US"/>
              <a:t>Second level</a:t>
            </a:r>
          </a:p>
          <a:p>
            <a:pPr lvl="4"/>
            <a:r>
              <a:rPr lang="en-US"/>
              <a:t>Third level</a:t>
            </a:r>
          </a:p>
          <a:p>
            <a:pPr lvl="3"/>
            <a:r>
              <a:rPr lang="en-US"/>
              <a:t>Fourth level</a:t>
            </a:r>
          </a:p>
          <a:p>
            <a:pPr lvl="4"/>
            <a:r>
              <a:rPr lang="en-US"/>
              <a:t>Fifth level</a:t>
            </a:r>
          </a:p>
        </p:txBody>
      </p:sp>
      <p:cxnSp>
        <p:nvCxnSpPr>
          <p:cNvPr id="10" name="Straight Connector 9">
            <a:extLst>
              <a:ext uri="{FF2B5EF4-FFF2-40B4-BE49-F238E27FC236}">
                <a16:creationId xmlns:a16="http://schemas.microsoft.com/office/drawing/2014/main" id="{C1C68106-4483-643D-2F20-EDD5AEDB960D}"/>
              </a:ext>
              <a:ext uri="{C183D7F6-B498-43B3-948B-1728B52AA6E4}">
                <adec:decorative xmlns:adec="http://schemas.microsoft.com/office/drawing/2017/decorative" val="1"/>
              </a:ext>
            </a:extLst>
          </p:cNvPr>
          <p:cNvCxnSpPr/>
          <p:nvPr userDrawn="1"/>
        </p:nvCxnSpPr>
        <p:spPr>
          <a:xfrm>
            <a:off x="360000" y="6300000"/>
            <a:ext cx="11484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5" name="Slide Number Placeholder 4">
            <a:extLst>
              <a:ext uri="{FF2B5EF4-FFF2-40B4-BE49-F238E27FC236}">
                <a16:creationId xmlns:a16="http://schemas.microsoft.com/office/drawing/2014/main" id="{09B0793B-9A9E-76CD-2FEC-E2CDF54AF066}"/>
              </a:ext>
            </a:extLst>
          </p:cNvPr>
          <p:cNvSpPr>
            <a:spLocks noGrp="1"/>
          </p:cNvSpPr>
          <p:nvPr>
            <p:ph type="sldNum" sz="quarter" idx="10"/>
          </p:nvPr>
        </p:nvSpPr>
        <p:spPr/>
        <p:txBody>
          <a:bodyPr/>
          <a:lstStyle/>
          <a:p>
            <a:fld id="{10A01DC5-1685-4615-8240-15192985C6A2}" type="slidenum">
              <a:rPr lang="en-AU" smtClean="0"/>
              <a:pPr/>
              <a:t>‹#›</a:t>
            </a:fld>
            <a:endParaRPr lang="en-AU"/>
          </a:p>
        </p:txBody>
      </p:sp>
      <p:sp>
        <p:nvSpPr>
          <p:cNvPr id="8" name="Text Placeholder 10">
            <a:extLst>
              <a:ext uri="{FF2B5EF4-FFF2-40B4-BE49-F238E27FC236}">
                <a16:creationId xmlns:a16="http://schemas.microsoft.com/office/drawing/2014/main" id="{CAACF727-AE7E-47EA-8835-DCF4CB035ECE}"/>
              </a:ext>
            </a:extLst>
          </p:cNvPr>
          <p:cNvSpPr>
            <a:spLocks noGrp="1"/>
          </p:cNvSpPr>
          <p:nvPr>
            <p:ph type="body" sz="quarter" idx="18" hasCustomPrompt="1"/>
          </p:nvPr>
        </p:nvSpPr>
        <p:spPr>
          <a:xfrm>
            <a:off x="360000" y="982520"/>
            <a:ext cx="10080000" cy="310015"/>
          </a:xfrm>
        </p:spPr>
        <p:txBody>
          <a:bodyPr anchor="b">
            <a:noAutofit/>
          </a:bodyPr>
          <a:lstStyle>
            <a:lvl1pPr>
              <a:defRPr sz="2000">
                <a:solidFill>
                  <a:schemeClr val="accent2"/>
                </a:solidFill>
                <a:latin typeface="+mj-lt"/>
              </a:defRPr>
            </a:lvl1pPr>
            <a:lvl2pPr>
              <a:defRPr sz="2000">
                <a:solidFill>
                  <a:schemeClr val="bg1"/>
                </a:solidFill>
              </a:defRPr>
            </a:lvl2pPr>
            <a:lvl3pPr>
              <a:defRPr sz="2000">
                <a:solidFill>
                  <a:schemeClr val="bg1"/>
                </a:solidFill>
              </a:defRPr>
            </a:lvl3pPr>
            <a:lvl4pPr>
              <a:defRPr sz="2000">
                <a:solidFill>
                  <a:schemeClr val="bg1"/>
                </a:solidFill>
              </a:defRPr>
            </a:lvl4pPr>
            <a:lvl5pPr>
              <a:defRPr sz="2000">
                <a:solidFill>
                  <a:schemeClr val="bg1"/>
                </a:solidFill>
              </a:defRPr>
            </a:lvl5pPr>
          </a:lstStyle>
          <a:p>
            <a:pPr lvl="0"/>
            <a:r>
              <a:rPr lang="en-US"/>
              <a:t>Subtitle</a:t>
            </a:r>
          </a:p>
        </p:txBody>
      </p:sp>
      <p:pic>
        <p:nvPicPr>
          <p:cNvPr id="164" name="Graphic 163">
            <a:extLst>
              <a:ext uri="{FF2B5EF4-FFF2-40B4-BE49-F238E27FC236}">
                <a16:creationId xmlns:a16="http://schemas.microsoft.com/office/drawing/2014/main" id="{5C33947F-1718-DC7D-9780-6E270900A77C}"/>
              </a:ext>
            </a:extLst>
          </p:cNvPr>
          <p:cNvPicPr>
            <a:picLocks noChangeAspect="1"/>
          </p:cNvPicPr>
          <p:nvPr userDrawn="1"/>
        </p:nvPicPr>
        <p:blipFill>
          <a:blip r:embed="rId2">
            <a:extLst>
              <a:ext uri="{96DAC541-7B7A-43D3-8B79-37D633B846F1}">
                <asvg:svgBlip xmlns:asvg="http://schemas.microsoft.com/office/drawing/2016/SVG/main" r:embed="rId3"/>
              </a:ext>
            </a:extLst>
          </a:blip>
          <a:stretch>
            <a:fillRect/>
          </a:stretch>
        </p:blipFill>
        <p:spPr>
          <a:xfrm>
            <a:off x="7018637" y="2298247"/>
            <a:ext cx="4683212" cy="2900796"/>
          </a:xfrm>
          <a:prstGeom prst="rect">
            <a:avLst/>
          </a:prstGeom>
        </p:spPr>
      </p:pic>
    </p:spTree>
    <p:extLst>
      <p:ext uri="{BB962C8B-B14F-4D97-AF65-F5344CB8AC3E}">
        <p14:creationId xmlns:p14="http://schemas.microsoft.com/office/powerpoint/2010/main" val="48985918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4224">
          <p15:clr>
            <a:srgbClr val="FBAE40"/>
          </p15:clr>
        </p15:guide>
        <p15:guide id="2" pos="3840">
          <p15:clr>
            <a:srgbClr val="FBAE40"/>
          </p15:clr>
        </p15:guide>
      </p15:sldGuideLst>
    </p:ext>
  </p:extLst>
</p:sldLayout>
</file>

<file path=ppt/slideLayouts/slideLayout21.xml><?xml version="1.0" encoding="utf-8"?>
<p:sldLayout xmlns:a="http://schemas.openxmlformats.org/drawingml/2006/main" xmlns:r="http://schemas.openxmlformats.org/officeDocument/2006/relationships" xmlns:p="http://schemas.openxmlformats.org/presentationml/2006/main" preserve="1" userDrawn="1">
  <p:cSld name="Evaluation slide">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A261189-1322-1FFF-97C5-10FB07056386}"/>
              </a:ext>
              <a:ext uri="{C183D7F6-B498-43B3-948B-1728B52AA6E4}">
                <adec:decorative xmlns:adec="http://schemas.microsoft.com/office/drawing/2017/decorative" val="1"/>
              </a:ext>
            </a:extLst>
          </p:cNvPr>
          <p:cNvSpPr/>
          <p:nvPr userDrawn="1"/>
        </p:nvSpPr>
        <p:spPr>
          <a:xfrm>
            <a:off x="7152001" y="0"/>
            <a:ext cx="5039999" cy="6858000"/>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AU">
              <a:solidFill>
                <a:schemeClr val="bg1"/>
              </a:solidFill>
              <a:latin typeface="Public Sans" pitchFamily="2" charset="0"/>
            </a:endParaRPr>
          </a:p>
        </p:txBody>
      </p:sp>
      <p:pic>
        <p:nvPicPr>
          <p:cNvPr id="6" name="Picture 5" descr="NSW Government logo">
            <a:extLst>
              <a:ext uri="{FF2B5EF4-FFF2-40B4-BE49-F238E27FC236}">
                <a16:creationId xmlns:a16="http://schemas.microsoft.com/office/drawing/2014/main" id="{B4244BC1-9C77-D2F1-9025-BA8B21E4D748}"/>
              </a:ext>
            </a:extLst>
          </p:cNvPr>
          <p:cNvPicPr>
            <a:picLocks noChangeAspect="1"/>
          </p:cNvPicPr>
          <p:nvPr userDrawn="1"/>
        </p:nvPicPr>
        <p:blipFill>
          <a:blip r:embed="rId2" cstate="screen">
            <a:extLst>
              <a:ext uri="{28A0092B-C50C-407E-A947-70E740481C1C}">
                <a14:useLocalDpi xmlns:a14="http://schemas.microsoft.com/office/drawing/2010/main"/>
              </a:ext>
            </a:extLst>
          </a:blip>
          <a:srcRect/>
          <a:stretch/>
        </p:blipFill>
        <p:spPr>
          <a:xfrm>
            <a:off x="11214000" y="360321"/>
            <a:ext cx="630000" cy="684882"/>
          </a:xfrm>
          <a:prstGeom prst="rect">
            <a:avLst/>
          </a:prstGeom>
        </p:spPr>
      </p:pic>
      <p:sp>
        <p:nvSpPr>
          <p:cNvPr id="8" name="Text Placeholder 4">
            <a:extLst>
              <a:ext uri="{FF2B5EF4-FFF2-40B4-BE49-F238E27FC236}">
                <a16:creationId xmlns:a16="http://schemas.microsoft.com/office/drawing/2014/main" id="{2CD69226-3048-02BD-1796-00C8D2EF344F}"/>
              </a:ext>
            </a:extLst>
          </p:cNvPr>
          <p:cNvSpPr>
            <a:spLocks noGrp="1"/>
          </p:cNvSpPr>
          <p:nvPr>
            <p:ph type="body" sz="quarter" idx="17" hasCustomPrompt="1"/>
          </p:nvPr>
        </p:nvSpPr>
        <p:spPr>
          <a:xfrm>
            <a:off x="360363" y="1800001"/>
            <a:ext cx="6443637" cy="4553999"/>
          </a:xfrm>
        </p:spPr>
        <p:txBody>
          <a:bodyPr/>
          <a:lstStyle>
            <a:lvl1pPr>
              <a:defRPr sz="1800"/>
            </a:lvl1pPr>
            <a:lvl2pPr>
              <a:defRPr sz="1800"/>
            </a:lvl2pPr>
            <a:lvl3pPr>
              <a:defRPr sz="1800"/>
            </a:lvl3pPr>
            <a:lvl4pPr>
              <a:defRPr sz="1800"/>
            </a:lvl4pPr>
            <a:lvl5pPr>
              <a:defRPr sz="1800"/>
            </a:lvl5pPr>
          </a:lstStyle>
          <a:p>
            <a:pPr lvl="0"/>
            <a:r>
              <a:rPr lang="en-US"/>
              <a:t>Click to add text</a:t>
            </a:r>
          </a:p>
          <a:p>
            <a:pPr lvl="1"/>
            <a:r>
              <a:rPr lang="en-US"/>
              <a:t>Second level</a:t>
            </a:r>
          </a:p>
          <a:p>
            <a:pPr lvl="4"/>
            <a:r>
              <a:rPr lang="en-US"/>
              <a:t>Third level</a:t>
            </a:r>
          </a:p>
          <a:p>
            <a:pPr lvl="3"/>
            <a:r>
              <a:rPr lang="en-US"/>
              <a:t>Fourth level</a:t>
            </a:r>
          </a:p>
          <a:p>
            <a:pPr lvl="4"/>
            <a:r>
              <a:rPr lang="en-US"/>
              <a:t>Fifth level</a:t>
            </a:r>
          </a:p>
        </p:txBody>
      </p:sp>
      <p:sp>
        <p:nvSpPr>
          <p:cNvPr id="10" name="Title 3">
            <a:extLst>
              <a:ext uri="{FF2B5EF4-FFF2-40B4-BE49-F238E27FC236}">
                <a16:creationId xmlns:a16="http://schemas.microsoft.com/office/drawing/2014/main" id="{62A2E60B-E3FC-EC87-D031-9325EBBDCDC0}"/>
              </a:ext>
            </a:extLst>
          </p:cNvPr>
          <p:cNvSpPr>
            <a:spLocks noGrp="1"/>
          </p:cNvSpPr>
          <p:nvPr>
            <p:ph type="title"/>
          </p:nvPr>
        </p:nvSpPr>
        <p:spPr>
          <a:xfrm>
            <a:off x="360000" y="360000"/>
            <a:ext cx="6444001" cy="545601"/>
          </a:xfrm>
        </p:spPr>
        <p:txBody>
          <a:bodyPr/>
          <a:lstStyle>
            <a:lvl1pPr>
              <a:defRPr>
                <a:solidFill>
                  <a:schemeClr val="accent1"/>
                </a:solidFill>
              </a:defRPr>
            </a:lvl1pPr>
          </a:lstStyle>
          <a:p>
            <a:r>
              <a:rPr lang="en-US"/>
              <a:t>Click to edit Master title style</a:t>
            </a:r>
            <a:endParaRPr lang="en-AU"/>
          </a:p>
        </p:txBody>
      </p:sp>
      <p:sp>
        <p:nvSpPr>
          <p:cNvPr id="15" name="Text Placeholder 10">
            <a:extLst>
              <a:ext uri="{FF2B5EF4-FFF2-40B4-BE49-F238E27FC236}">
                <a16:creationId xmlns:a16="http://schemas.microsoft.com/office/drawing/2014/main" id="{329D4781-7A62-0AEA-9923-4D79CDBAF475}"/>
              </a:ext>
            </a:extLst>
          </p:cNvPr>
          <p:cNvSpPr>
            <a:spLocks noGrp="1"/>
          </p:cNvSpPr>
          <p:nvPr>
            <p:ph type="body" sz="quarter" idx="18" hasCustomPrompt="1"/>
          </p:nvPr>
        </p:nvSpPr>
        <p:spPr>
          <a:xfrm>
            <a:off x="360000" y="980969"/>
            <a:ext cx="6444001" cy="310015"/>
          </a:xfrm>
        </p:spPr>
        <p:txBody>
          <a:bodyPr anchor="b">
            <a:noAutofit/>
          </a:bodyPr>
          <a:lstStyle>
            <a:lvl1pPr>
              <a:defRPr sz="2000">
                <a:solidFill>
                  <a:schemeClr val="accent2"/>
                </a:solidFill>
                <a:latin typeface="+mj-lt"/>
              </a:defRPr>
            </a:lvl1pPr>
            <a:lvl2pPr>
              <a:defRPr sz="2000">
                <a:solidFill>
                  <a:schemeClr val="bg1"/>
                </a:solidFill>
              </a:defRPr>
            </a:lvl2pPr>
            <a:lvl3pPr>
              <a:defRPr sz="2000">
                <a:solidFill>
                  <a:schemeClr val="bg1"/>
                </a:solidFill>
              </a:defRPr>
            </a:lvl3pPr>
            <a:lvl4pPr>
              <a:defRPr sz="2000">
                <a:solidFill>
                  <a:schemeClr val="bg1"/>
                </a:solidFill>
              </a:defRPr>
            </a:lvl4pPr>
            <a:lvl5pPr>
              <a:defRPr sz="2000">
                <a:solidFill>
                  <a:schemeClr val="bg1"/>
                </a:solidFill>
              </a:defRPr>
            </a:lvl5pPr>
          </a:lstStyle>
          <a:p>
            <a:pPr lvl="0"/>
            <a:r>
              <a:rPr lang="en-US"/>
              <a:t>Subtitle</a:t>
            </a:r>
          </a:p>
        </p:txBody>
      </p:sp>
      <p:sp>
        <p:nvSpPr>
          <p:cNvPr id="16" name="Slide Number Placeholder 4">
            <a:extLst>
              <a:ext uri="{FF2B5EF4-FFF2-40B4-BE49-F238E27FC236}">
                <a16:creationId xmlns:a16="http://schemas.microsoft.com/office/drawing/2014/main" id="{F38829E2-5B70-1DB2-DC90-847F05173375}"/>
              </a:ext>
            </a:extLst>
          </p:cNvPr>
          <p:cNvSpPr txBox="1">
            <a:spLocks/>
          </p:cNvSpPr>
          <p:nvPr userDrawn="1"/>
        </p:nvSpPr>
        <p:spPr>
          <a:xfrm>
            <a:off x="11124000" y="6516000"/>
            <a:ext cx="720000" cy="180000"/>
          </a:xfrm>
          <a:prstGeom prst="rect">
            <a:avLst/>
          </a:prstGeom>
        </p:spPr>
        <p:txBody>
          <a:bodyPr vert="horz" lIns="0" tIns="0" rIns="0" bIns="0" rtlCol="0" anchor="t"/>
          <a:lstStyle>
            <a:defPPr>
              <a:defRPr lang="en-US"/>
            </a:defPPr>
            <a:lvl1pPr marL="0" algn="r" defTabSz="609585" rtl="0" eaLnBrk="1" latinLnBrk="0" hangingPunct="1">
              <a:defRPr sz="1200" kern="1200">
                <a:solidFill>
                  <a:schemeClr val="tx1"/>
                </a:solidFill>
                <a:latin typeface="+mn-lt"/>
                <a:ea typeface="+mn-ea"/>
                <a:cs typeface="+mn-cs"/>
              </a:defRPr>
            </a:lvl1pPr>
            <a:lvl2pPr marL="609585" algn="l" defTabSz="609585" rtl="0" eaLnBrk="1" latinLnBrk="0" hangingPunct="1">
              <a:defRPr sz="2400" kern="1200">
                <a:solidFill>
                  <a:schemeClr val="tx1"/>
                </a:solidFill>
                <a:latin typeface="+mn-lt"/>
                <a:ea typeface="+mn-ea"/>
                <a:cs typeface="+mn-cs"/>
              </a:defRPr>
            </a:lvl2pPr>
            <a:lvl3pPr marL="1219170" algn="l" defTabSz="609585" rtl="0" eaLnBrk="1" latinLnBrk="0" hangingPunct="1">
              <a:defRPr sz="2400" kern="1200">
                <a:solidFill>
                  <a:schemeClr val="tx1"/>
                </a:solidFill>
                <a:latin typeface="+mn-lt"/>
                <a:ea typeface="+mn-ea"/>
                <a:cs typeface="+mn-cs"/>
              </a:defRPr>
            </a:lvl3pPr>
            <a:lvl4pPr marL="1828754" algn="l" defTabSz="609585" rtl="0" eaLnBrk="1" latinLnBrk="0" hangingPunct="1">
              <a:defRPr sz="2400" kern="1200">
                <a:solidFill>
                  <a:schemeClr val="tx1"/>
                </a:solidFill>
                <a:latin typeface="+mn-lt"/>
                <a:ea typeface="+mn-ea"/>
                <a:cs typeface="+mn-cs"/>
              </a:defRPr>
            </a:lvl4pPr>
            <a:lvl5pPr marL="2438339" algn="l" defTabSz="609585" rtl="0" eaLnBrk="1" latinLnBrk="0" hangingPunct="1">
              <a:defRPr sz="2400" kern="1200">
                <a:solidFill>
                  <a:schemeClr val="tx1"/>
                </a:solidFill>
                <a:latin typeface="+mn-lt"/>
                <a:ea typeface="+mn-ea"/>
                <a:cs typeface="+mn-cs"/>
              </a:defRPr>
            </a:lvl5pPr>
            <a:lvl6pPr marL="3047924" algn="l" defTabSz="609585" rtl="0" eaLnBrk="1" latinLnBrk="0" hangingPunct="1">
              <a:defRPr sz="2400" kern="1200">
                <a:solidFill>
                  <a:schemeClr val="tx1"/>
                </a:solidFill>
                <a:latin typeface="+mn-lt"/>
                <a:ea typeface="+mn-ea"/>
                <a:cs typeface="+mn-cs"/>
              </a:defRPr>
            </a:lvl6pPr>
            <a:lvl7pPr marL="3657509" algn="l" defTabSz="609585" rtl="0" eaLnBrk="1" latinLnBrk="0" hangingPunct="1">
              <a:defRPr sz="2400" kern="1200">
                <a:solidFill>
                  <a:schemeClr val="tx1"/>
                </a:solidFill>
                <a:latin typeface="+mn-lt"/>
                <a:ea typeface="+mn-ea"/>
                <a:cs typeface="+mn-cs"/>
              </a:defRPr>
            </a:lvl7pPr>
            <a:lvl8pPr marL="4267093" algn="l" defTabSz="609585" rtl="0" eaLnBrk="1" latinLnBrk="0" hangingPunct="1">
              <a:defRPr sz="2400" kern="1200">
                <a:solidFill>
                  <a:schemeClr val="tx1"/>
                </a:solidFill>
                <a:latin typeface="+mn-lt"/>
                <a:ea typeface="+mn-ea"/>
                <a:cs typeface="+mn-cs"/>
              </a:defRPr>
            </a:lvl8pPr>
            <a:lvl9pPr marL="4876678" algn="l" defTabSz="609585" rtl="0" eaLnBrk="1" latinLnBrk="0" hangingPunct="1">
              <a:defRPr sz="2400" kern="1200">
                <a:solidFill>
                  <a:schemeClr val="tx1"/>
                </a:solidFill>
                <a:latin typeface="+mn-lt"/>
                <a:ea typeface="+mn-ea"/>
                <a:cs typeface="+mn-cs"/>
              </a:defRPr>
            </a:lvl9pPr>
          </a:lstStyle>
          <a:p>
            <a:fld id="{10A01DC5-1685-4615-8240-15192985C6A2}" type="slidenum">
              <a:rPr lang="en-AU" smtClean="0"/>
              <a:pPr/>
              <a:t>‹#›</a:t>
            </a:fld>
            <a:endParaRPr lang="en-AU"/>
          </a:p>
        </p:txBody>
      </p:sp>
      <p:sp>
        <p:nvSpPr>
          <p:cNvPr id="3" name="Content Placeholder 8">
            <a:extLst>
              <a:ext uri="{FF2B5EF4-FFF2-40B4-BE49-F238E27FC236}">
                <a16:creationId xmlns:a16="http://schemas.microsoft.com/office/drawing/2014/main" id="{A3F4E4F9-0F07-07A2-AF6B-0275D58BFD3B}"/>
              </a:ext>
            </a:extLst>
          </p:cNvPr>
          <p:cNvSpPr txBox="1">
            <a:spLocks/>
          </p:cNvSpPr>
          <p:nvPr userDrawn="1"/>
        </p:nvSpPr>
        <p:spPr>
          <a:xfrm>
            <a:off x="7150608" y="5143134"/>
            <a:ext cx="5041392" cy="524999"/>
          </a:xfrm>
          <a:prstGeom prst="rect">
            <a:avLst/>
          </a:prstGeom>
        </p:spPr>
        <p:txBody>
          <a:bodyPr vert="horz" lIns="0" tIns="0" rIns="0" bIns="0" rtlCol="0">
            <a:noAutofit/>
          </a:bodyPr>
          <a:lstStyle>
            <a:lvl1pPr marL="0" indent="0" algn="l" defTabSz="914377" rtl="0" eaLnBrk="1" latinLnBrk="0" hangingPunct="1">
              <a:lnSpc>
                <a:spcPct val="150000"/>
              </a:lnSpc>
              <a:spcBef>
                <a:spcPts val="0"/>
              </a:spcBef>
              <a:spcAft>
                <a:spcPts val="1200"/>
              </a:spcAft>
              <a:buFont typeface="Arial" panose="020B0604020202020204" pitchFamily="34" charset="0"/>
              <a:buNone/>
              <a:defRPr sz="1800" b="0" kern="1200">
                <a:solidFill>
                  <a:schemeClr val="bg1"/>
                </a:solidFill>
                <a:latin typeface="+mn-lt"/>
                <a:ea typeface="+mn-ea"/>
                <a:cs typeface="+mn-cs"/>
              </a:defRPr>
            </a:lvl1pPr>
            <a:lvl2pPr marL="0" indent="0" algn="l" defTabSz="914377" rtl="0" eaLnBrk="1" latinLnBrk="0" hangingPunct="1">
              <a:lnSpc>
                <a:spcPct val="150000"/>
              </a:lnSpc>
              <a:spcBef>
                <a:spcPts val="0"/>
              </a:spcBef>
              <a:spcAft>
                <a:spcPts val="600"/>
              </a:spcAft>
              <a:buFont typeface="Arial" panose="020B0604020202020204" pitchFamily="34" charset="0"/>
              <a:buNone/>
              <a:defRPr sz="1800" b="1" kern="1200">
                <a:solidFill>
                  <a:schemeClr val="bg1"/>
                </a:solidFill>
                <a:latin typeface="+mn-lt"/>
                <a:ea typeface="+mn-ea"/>
                <a:cs typeface="+mn-cs"/>
              </a:defRPr>
            </a:lvl2pPr>
            <a:lvl3pPr marL="0" indent="0" algn="l" defTabSz="914377" rtl="0" eaLnBrk="1" latinLnBrk="0" hangingPunct="1">
              <a:lnSpc>
                <a:spcPct val="150000"/>
              </a:lnSpc>
              <a:spcBef>
                <a:spcPts val="0"/>
              </a:spcBef>
              <a:spcAft>
                <a:spcPts val="600"/>
              </a:spcAft>
              <a:buFont typeface="Arial" panose="020B0604020202020204" pitchFamily="34" charset="0"/>
              <a:buNone/>
              <a:defRPr sz="1800" kern="1200">
                <a:solidFill>
                  <a:schemeClr val="bg1"/>
                </a:solidFill>
                <a:latin typeface="+mn-lt"/>
                <a:ea typeface="+mn-ea"/>
                <a:cs typeface="+mn-cs"/>
              </a:defRPr>
            </a:lvl3pPr>
            <a:lvl4pPr marL="0" indent="-180000" algn="l" defTabSz="914377" rtl="0" eaLnBrk="1" latinLnBrk="0" hangingPunct="1">
              <a:lnSpc>
                <a:spcPct val="150000"/>
              </a:lnSpc>
              <a:spcBef>
                <a:spcPts val="0"/>
              </a:spcBef>
              <a:spcAft>
                <a:spcPts val="600"/>
              </a:spcAft>
              <a:buFont typeface="Arial" panose="020B0604020202020204" pitchFamily="34" charset="0"/>
              <a:buChar char="•"/>
              <a:defRPr sz="1800" kern="1200">
                <a:solidFill>
                  <a:schemeClr val="bg1"/>
                </a:solidFill>
                <a:latin typeface="+mn-lt"/>
                <a:ea typeface="+mn-ea"/>
                <a:cs typeface="+mn-cs"/>
              </a:defRPr>
            </a:lvl4pPr>
            <a:lvl5pPr marL="360000" indent="-180000" algn="l" defTabSz="914377" rtl="0" eaLnBrk="1" latinLnBrk="0" hangingPunct="1">
              <a:lnSpc>
                <a:spcPct val="150000"/>
              </a:lnSpc>
              <a:spcBef>
                <a:spcPts val="0"/>
              </a:spcBef>
              <a:spcAft>
                <a:spcPts val="600"/>
              </a:spcAft>
              <a:buFont typeface="Times New Roman" panose="02020603050405020304" pitchFamily="18" charset="0"/>
              <a:buChar char="–"/>
              <a:defRPr sz="1800" kern="1200">
                <a:solidFill>
                  <a:schemeClr val="bg1"/>
                </a:solidFill>
                <a:latin typeface="+mn-lt"/>
                <a:ea typeface="+mn-ea"/>
                <a:cs typeface="+mn-cs"/>
              </a:defRPr>
            </a:lvl5pPr>
            <a:lvl6pPr marL="2514537"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726"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8914"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103"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algn="ctr"/>
            <a:r>
              <a:rPr lang="en-AU">
                <a:solidFill>
                  <a:schemeClr val="accent1"/>
                </a:solidFill>
                <a:latin typeface="+mj-lt"/>
              </a:rPr>
              <a:t>Share your feedback</a:t>
            </a:r>
          </a:p>
        </p:txBody>
      </p:sp>
      <p:pic>
        <p:nvPicPr>
          <p:cNvPr id="9" name="Picture 8">
            <a:extLst>
              <a:ext uri="{FF2B5EF4-FFF2-40B4-BE49-F238E27FC236}">
                <a16:creationId xmlns:a16="http://schemas.microsoft.com/office/drawing/2014/main" id="{EDC13D64-516A-2D78-D7E0-2765C592A2A6}"/>
              </a:ext>
            </a:extLst>
          </p:cNvPr>
          <p:cNvPicPr>
            <a:picLocks noChangeAspect="1"/>
          </p:cNvPicPr>
          <p:nvPr userDrawn="1"/>
        </p:nvPicPr>
        <p:blipFill>
          <a:blip r:embed="rId3">
            <a:extLst>
              <a:ext uri="{28A0092B-C50C-407E-A947-70E740481C1C}">
                <a14:useLocalDpi xmlns:a14="http://schemas.microsoft.com/office/drawing/2010/main" val="0"/>
              </a:ext>
            </a:extLst>
          </a:blip>
          <a:srcRect/>
          <a:stretch/>
        </p:blipFill>
        <p:spPr>
          <a:xfrm>
            <a:off x="8183749" y="1758112"/>
            <a:ext cx="2975110" cy="2975110"/>
          </a:xfrm>
          <a:prstGeom prst="rect">
            <a:avLst/>
          </a:prstGeom>
        </p:spPr>
      </p:pic>
    </p:spTree>
    <p:extLst>
      <p:ext uri="{BB962C8B-B14F-4D97-AF65-F5344CB8AC3E}">
        <p14:creationId xmlns:p14="http://schemas.microsoft.com/office/powerpoint/2010/main" val="247238315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22.xml><?xml version="1.0" encoding="utf-8"?>
<p:sldLayout xmlns:a="http://schemas.openxmlformats.org/drawingml/2006/main" xmlns:r="http://schemas.openxmlformats.org/officeDocument/2006/relationships" xmlns:p="http://schemas.openxmlformats.org/presentationml/2006/main" preserve="1" userDrawn="1">
  <p:cSld name="References">
    <p:bg>
      <p:bgPr>
        <a:solidFill>
          <a:schemeClr val="accent4"/>
        </a:solidFill>
        <a:effectLst/>
      </p:bgPr>
    </p:bg>
    <p:spTree>
      <p:nvGrpSpPr>
        <p:cNvPr id="1" name=""/>
        <p:cNvGrpSpPr/>
        <p:nvPr/>
      </p:nvGrpSpPr>
      <p:grpSpPr>
        <a:xfrm>
          <a:off x="0" y="0"/>
          <a:ext cx="0" cy="0"/>
          <a:chOff x="0" y="0"/>
          <a:chExt cx="0" cy="0"/>
        </a:xfrm>
      </p:grpSpPr>
      <p:sp>
        <p:nvSpPr>
          <p:cNvPr id="9" name="Rectangle 8">
            <a:extLst>
              <a:ext uri="{FF2B5EF4-FFF2-40B4-BE49-F238E27FC236}">
                <a16:creationId xmlns:a16="http://schemas.microsoft.com/office/drawing/2014/main" id="{73C69E21-27A4-4448-A8A5-3DF6A41F3B28}"/>
              </a:ext>
            </a:extLst>
          </p:cNvPr>
          <p:cNvSpPr/>
          <p:nvPr userDrawn="1"/>
        </p:nvSpPr>
        <p:spPr>
          <a:xfrm>
            <a:off x="0" y="1265616"/>
            <a:ext cx="12192000" cy="190116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AU"/>
          </a:p>
        </p:txBody>
      </p:sp>
      <p:cxnSp>
        <p:nvCxnSpPr>
          <p:cNvPr id="7" name="Straight Connector 6">
            <a:extLst>
              <a:ext uri="{FF2B5EF4-FFF2-40B4-BE49-F238E27FC236}">
                <a16:creationId xmlns:a16="http://schemas.microsoft.com/office/drawing/2014/main" id="{FDEA8E5D-F9A7-48AC-AF91-6754515E9D1B}"/>
              </a:ext>
              <a:ext uri="{C183D7F6-B498-43B3-948B-1728B52AA6E4}">
                <adec:decorative xmlns:adec="http://schemas.microsoft.com/office/drawing/2017/decorative" val="1"/>
              </a:ext>
            </a:extLst>
          </p:cNvPr>
          <p:cNvCxnSpPr>
            <a:cxnSpLocks/>
          </p:cNvCxnSpPr>
          <p:nvPr userDrawn="1"/>
        </p:nvCxnSpPr>
        <p:spPr>
          <a:xfrm>
            <a:off x="0" y="1265616"/>
            <a:ext cx="12192000" cy="0"/>
          </a:xfrm>
          <a:prstGeom prst="line">
            <a:avLst/>
          </a:prstGeom>
          <a:ln>
            <a:solidFill>
              <a:schemeClr val="accent1"/>
            </a:solidFill>
          </a:ln>
        </p:spPr>
        <p:style>
          <a:lnRef idx="1">
            <a:schemeClr val="accent1"/>
          </a:lnRef>
          <a:fillRef idx="0">
            <a:schemeClr val="accent1"/>
          </a:fillRef>
          <a:effectRef idx="0">
            <a:schemeClr val="accent1"/>
          </a:effectRef>
          <a:fontRef idx="minor">
            <a:schemeClr val="tx1"/>
          </a:fontRef>
        </p:style>
      </p:cxnSp>
      <p:sp>
        <p:nvSpPr>
          <p:cNvPr id="5" name="Slide Number Placeholder 4">
            <a:extLst>
              <a:ext uri="{FF2B5EF4-FFF2-40B4-BE49-F238E27FC236}">
                <a16:creationId xmlns:a16="http://schemas.microsoft.com/office/drawing/2014/main" id="{81B646BC-5BB3-E31B-1A9E-AD82558D7FE8}"/>
              </a:ext>
            </a:extLst>
          </p:cNvPr>
          <p:cNvSpPr>
            <a:spLocks noGrp="1"/>
          </p:cNvSpPr>
          <p:nvPr>
            <p:ph type="sldNum" sz="quarter" idx="10"/>
          </p:nvPr>
        </p:nvSpPr>
        <p:spPr/>
        <p:txBody>
          <a:bodyPr/>
          <a:lstStyle/>
          <a:p>
            <a:fld id="{10A01DC5-1685-4615-8240-15192985C6A2}" type="slidenum">
              <a:rPr lang="en-AU" smtClean="0"/>
              <a:pPr/>
              <a:t>‹#›</a:t>
            </a:fld>
            <a:endParaRPr lang="en-AU"/>
          </a:p>
        </p:txBody>
      </p:sp>
      <p:sp>
        <p:nvSpPr>
          <p:cNvPr id="8" name="Title 3">
            <a:extLst>
              <a:ext uri="{FF2B5EF4-FFF2-40B4-BE49-F238E27FC236}">
                <a16:creationId xmlns:a16="http://schemas.microsoft.com/office/drawing/2014/main" id="{2245FC77-E959-4B3D-936D-71858DF4D065}"/>
              </a:ext>
            </a:extLst>
          </p:cNvPr>
          <p:cNvSpPr>
            <a:spLocks noGrp="1"/>
          </p:cNvSpPr>
          <p:nvPr>
            <p:ph type="title" hasCustomPrompt="1"/>
          </p:nvPr>
        </p:nvSpPr>
        <p:spPr>
          <a:xfrm>
            <a:off x="360000" y="360001"/>
            <a:ext cx="10080000" cy="521412"/>
          </a:xfrm>
        </p:spPr>
        <p:txBody>
          <a:bodyPr/>
          <a:lstStyle>
            <a:lvl1pPr>
              <a:defRPr>
                <a:solidFill>
                  <a:schemeClr val="accent1"/>
                </a:solidFill>
              </a:defRPr>
            </a:lvl1pPr>
          </a:lstStyle>
          <a:p>
            <a:r>
              <a:rPr lang="en-US"/>
              <a:t>References</a:t>
            </a:r>
            <a:endParaRPr lang="en-AU"/>
          </a:p>
        </p:txBody>
      </p:sp>
      <p:sp>
        <p:nvSpPr>
          <p:cNvPr id="2" name="Content Placeholder 2">
            <a:extLst>
              <a:ext uri="{FF2B5EF4-FFF2-40B4-BE49-F238E27FC236}">
                <a16:creationId xmlns:a16="http://schemas.microsoft.com/office/drawing/2014/main" id="{27905181-B8A1-3C65-36D9-EB3FF362FF6C}"/>
              </a:ext>
            </a:extLst>
          </p:cNvPr>
          <p:cNvSpPr>
            <a:spLocks noGrp="1"/>
          </p:cNvSpPr>
          <p:nvPr>
            <p:ph idx="1" hasCustomPrompt="1"/>
          </p:nvPr>
        </p:nvSpPr>
        <p:spPr>
          <a:xfrm>
            <a:off x="360000" y="3428999"/>
            <a:ext cx="11484000" cy="2927351"/>
          </a:xfrm>
        </p:spPr>
        <p:txBody>
          <a:bodyPr/>
          <a:lstStyle>
            <a:lvl1pPr>
              <a:lnSpc>
                <a:spcPct val="150000"/>
              </a:lnSpc>
              <a:defRPr sz="1200">
                <a:latin typeface="+mn-lt"/>
              </a:defRPr>
            </a:lvl1pPr>
            <a:lvl2pPr>
              <a:lnSpc>
                <a:spcPct val="150000"/>
              </a:lnSpc>
              <a:defRPr sz="1200"/>
            </a:lvl2pPr>
            <a:lvl3pPr>
              <a:lnSpc>
                <a:spcPct val="150000"/>
              </a:lnSpc>
              <a:defRPr/>
            </a:lvl3pPr>
            <a:lvl4pPr>
              <a:lnSpc>
                <a:spcPct val="150000"/>
              </a:lnSpc>
              <a:defRPr sz="1200"/>
            </a:lvl4pPr>
            <a:lvl5pPr>
              <a:lnSpc>
                <a:spcPct val="150000"/>
              </a:lnSpc>
              <a:defRPr sz="1200"/>
            </a:lvl5pPr>
          </a:lstStyle>
          <a:p>
            <a:pPr lvl="0"/>
            <a:r>
              <a:rPr lang="en-US"/>
              <a:t>Click to add text</a:t>
            </a:r>
          </a:p>
          <a:p>
            <a:pPr lvl="1"/>
            <a:r>
              <a:rPr lang="en-US"/>
              <a:t>Second level</a:t>
            </a:r>
          </a:p>
          <a:p>
            <a:pPr lvl="4"/>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22557712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15:guide id="1" orient="horz" pos="4224">
          <p15:clr>
            <a:srgbClr val="FBAE40"/>
          </p15:clr>
        </p15:guide>
        <p15:guide id="2" pos="3840">
          <p15:clr>
            <a:srgbClr val="FBAE40"/>
          </p15:clr>
        </p15:guide>
      </p15:sldGuideLst>
    </p:ext>
  </p:extLst>
</p:sldLayout>
</file>

<file path=ppt/slideLayouts/slideLayout23.xml><?xml version="1.0" encoding="utf-8"?>
<p:sldLayout xmlns:a="http://schemas.openxmlformats.org/drawingml/2006/main" xmlns:r="http://schemas.openxmlformats.org/officeDocument/2006/relationships" xmlns:p="http://schemas.openxmlformats.org/presentationml/2006/main" preserve="1" userDrawn="1">
  <p:cSld name="Copyright">
    <p:bg>
      <p:bgPr>
        <a:solidFill>
          <a:schemeClr val="accent1"/>
        </a:solidFill>
        <a:effectLst/>
      </p:bgPr>
    </p:bg>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lvl1pPr>
              <a:defRPr>
                <a:solidFill>
                  <a:schemeClr val="bg1"/>
                </a:solidFill>
              </a:defRPr>
            </a:lvl1pPr>
          </a:lstStyle>
          <a:p>
            <a:fld id="{10A01DC5-1685-4615-8240-15192985C6A2}" type="slidenum">
              <a:rPr lang="en-AU" smtClean="0"/>
              <a:pPr/>
              <a:t>‹#›</a:t>
            </a:fld>
            <a:endParaRPr lang="en-AU"/>
          </a:p>
        </p:txBody>
      </p:sp>
      <p:sp>
        <p:nvSpPr>
          <p:cNvPr id="2" name="Title 1">
            <a:extLst>
              <a:ext uri="{FF2B5EF4-FFF2-40B4-BE49-F238E27FC236}">
                <a16:creationId xmlns:a16="http://schemas.microsoft.com/office/drawing/2014/main" id="{34BE5FFA-C863-5F63-2574-4F650BA4588D}"/>
              </a:ext>
            </a:extLst>
          </p:cNvPr>
          <p:cNvSpPr>
            <a:spLocks noGrp="1"/>
          </p:cNvSpPr>
          <p:nvPr>
            <p:ph type="title" hasCustomPrompt="1"/>
          </p:nvPr>
        </p:nvSpPr>
        <p:spPr>
          <a:xfrm>
            <a:off x="360000" y="360000"/>
            <a:ext cx="10080000" cy="537467"/>
          </a:xfrm>
        </p:spPr>
        <p:txBody>
          <a:bodyPr/>
          <a:lstStyle>
            <a:lvl1pPr>
              <a:defRPr>
                <a:solidFill>
                  <a:schemeClr val="bg1"/>
                </a:solidFill>
              </a:defRPr>
            </a:lvl1pPr>
          </a:lstStyle>
          <a:p>
            <a:r>
              <a:rPr lang="en-US"/>
              <a:t>Copyright</a:t>
            </a:r>
          </a:p>
        </p:txBody>
      </p:sp>
      <p:sp>
        <p:nvSpPr>
          <p:cNvPr id="3" name="Slide Number Placeholder 4">
            <a:extLst>
              <a:ext uri="{FF2B5EF4-FFF2-40B4-BE49-F238E27FC236}">
                <a16:creationId xmlns:a16="http://schemas.microsoft.com/office/drawing/2014/main" id="{CAF241D3-718F-F3B9-95BA-7ED78B1B5BDD}"/>
              </a:ext>
            </a:extLst>
          </p:cNvPr>
          <p:cNvSpPr txBox="1">
            <a:spLocks/>
          </p:cNvSpPr>
          <p:nvPr userDrawn="1"/>
        </p:nvSpPr>
        <p:spPr>
          <a:xfrm>
            <a:off x="11124000" y="6516000"/>
            <a:ext cx="720000" cy="180000"/>
          </a:xfrm>
          <a:prstGeom prst="rect">
            <a:avLst/>
          </a:prstGeom>
        </p:spPr>
        <p:txBody>
          <a:bodyPr vert="horz" lIns="0" tIns="0" rIns="0" bIns="0" rtlCol="0" anchor="t"/>
          <a:lstStyle>
            <a:defPPr>
              <a:defRPr lang="en-US"/>
            </a:defPPr>
            <a:lvl1pPr marL="0" algn="r" defTabSz="609585" rtl="0" eaLnBrk="1" latinLnBrk="0" hangingPunct="1">
              <a:defRPr sz="1200" kern="1200">
                <a:solidFill>
                  <a:schemeClr val="bg1"/>
                </a:solidFill>
                <a:latin typeface="+mn-lt"/>
                <a:ea typeface="+mn-ea"/>
                <a:cs typeface="+mn-cs"/>
              </a:defRPr>
            </a:lvl1pPr>
            <a:lvl2pPr marL="609585" algn="l" defTabSz="609585" rtl="0" eaLnBrk="1" latinLnBrk="0" hangingPunct="1">
              <a:defRPr sz="2400" kern="1200">
                <a:solidFill>
                  <a:schemeClr val="tx1"/>
                </a:solidFill>
                <a:latin typeface="+mn-lt"/>
                <a:ea typeface="+mn-ea"/>
                <a:cs typeface="+mn-cs"/>
              </a:defRPr>
            </a:lvl2pPr>
            <a:lvl3pPr marL="1219170" algn="l" defTabSz="609585" rtl="0" eaLnBrk="1" latinLnBrk="0" hangingPunct="1">
              <a:defRPr sz="2400" kern="1200">
                <a:solidFill>
                  <a:schemeClr val="tx1"/>
                </a:solidFill>
                <a:latin typeface="+mn-lt"/>
                <a:ea typeface="+mn-ea"/>
                <a:cs typeface="+mn-cs"/>
              </a:defRPr>
            </a:lvl3pPr>
            <a:lvl4pPr marL="1828754" algn="l" defTabSz="609585" rtl="0" eaLnBrk="1" latinLnBrk="0" hangingPunct="1">
              <a:defRPr sz="2400" kern="1200">
                <a:solidFill>
                  <a:schemeClr val="tx1"/>
                </a:solidFill>
                <a:latin typeface="+mn-lt"/>
                <a:ea typeface="+mn-ea"/>
                <a:cs typeface="+mn-cs"/>
              </a:defRPr>
            </a:lvl4pPr>
            <a:lvl5pPr marL="2438339" algn="l" defTabSz="609585" rtl="0" eaLnBrk="1" latinLnBrk="0" hangingPunct="1">
              <a:defRPr sz="2400" kern="1200">
                <a:solidFill>
                  <a:schemeClr val="tx1"/>
                </a:solidFill>
                <a:latin typeface="+mn-lt"/>
                <a:ea typeface="+mn-ea"/>
                <a:cs typeface="+mn-cs"/>
              </a:defRPr>
            </a:lvl5pPr>
            <a:lvl6pPr marL="3047924" algn="l" defTabSz="609585" rtl="0" eaLnBrk="1" latinLnBrk="0" hangingPunct="1">
              <a:defRPr sz="2400" kern="1200">
                <a:solidFill>
                  <a:schemeClr val="tx1"/>
                </a:solidFill>
                <a:latin typeface="+mn-lt"/>
                <a:ea typeface="+mn-ea"/>
                <a:cs typeface="+mn-cs"/>
              </a:defRPr>
            </a:lvl6pPr>
            <a:lvl7pPr marL="3657509" algn="l" defTabSz="609585" rtl="0" eaLnBrk="1" latinLnBrk="0" hangingPunct="1">
              <a:defRPr sz="2400" kern="1200">
                <a:solidFill>
                  <a:schemeClr val="tx1"/>
                </a:solidFill>
                <a:latin typeface="+mn-lt"/>
                <a:ea typeface="+mn-ea"/>
                <a:cs typeface="+mn-cs"/>
              </a:defRPr>
            </a:lvl7pPr>
            <a:lvl8pPr marL="4267093" algn="l" defTabSz="609585" rtl="0" eaLnBrk="1" latinLnBrk="0" hangingPunct="1">
              <a:defRPr sz="2400" kern="1200">
                <a:solidFill>
                  <a:schemeClr val="tx1"/>
                </a:solidFill>
                <a:latin typeface="+mn-lt"/>
                <a:ea typeface="+mn-ea"/>
                <a:cs typeface="+mn-cs"/>
              </a:defRPr>
            </a:lvl8pPr>
            <a:lvl9pPr marL="4876678" algn="l" defTabSz="609585" rtl="0" eaLnBrk="1" latinLnBrk="0" hangingPunct="1">
              <a:defRPr sz="2400" kern="1200">
                <a:solidFill>
                  <a:schemeClr val="tx1"/>
                </a:solidFill>
                <a:latin typeface="+mn-lt"/>
                <a:ea typeface="+mn-ea"/>
                <a:cs typeface="+mn-cs"/>
              </a:defRPr>
            </a:lvl9pPr>
          </a:lstStyle>
          <a:p>
            <a:fld id="{10A01DC5-1685-4615-8240-15192985C6A2}" type="slidenum">
              <a:rPr lang="en-AU" smtClean="0"/>
              <a:pPr/>
              <a:t>‹#›</a:t>
            </a:fld>
            <a:endParaRPr lang="en-AU"/>
          </a:p>
        </p:txBody>
      </p:sp>
      <p:sp>
        <p:nvSpPr>
          <p:cNvPr id="5" name="Rectangle 4">
            <a:extLst>
              <a:ext uri="{FF2B5EF4-FFF2-40B4-BE49-F238E27FC236}">
                <a16:creationId xmlns:a16="http://schemas.microsoft.com/office/drawing/2014/main" id="{147A10EB-69B5-E036-369C-033BAFE6DB18}"/>
              </a:ext>
            </a:extLst>
          </p:cNvPr>
          <p:cNvSpPr/>
          <p:nvPr userDrawn="1"/>
        </p:nvSpPr>
        <p:spPr>
          <a:xfrm>
            <a:off x="10915048" y="231006"/>
            <a:ext cx="1039529" cy="1100995"/>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AU"/>
          </a:p>
        </p:txBody>
      </p:sp>
      <p:pic>
        <p:nvPicPr>
          <p:cNvPr id="6" name="Picture 5" descr="A red flower with white text&#10;&#10;Description automatically generated with low confidence">
            <a:extLst>
              <a:ext uri="{FF2B5EF4-FFF2-40B4-BE49-F238E27FC236}">
                <a16:creationId xmlns:a16="http://schemas.microsoft.com/office/drawing/2014/main" id="{F5F3CD7E-F06C-6B47-6A3E-198A7C0DC313}"/>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1195216" y="360000"/>
            <a:ext cx="660785" cy="717587"/>
          </a:xfrm>
          <a:prstGeom prst="rect">
            <a:avLst/>
          </a:prstGeom>
        </p:spPr>
      </p:pic>
      <p:pic>
        <p:nvPicPr>
          <p:cNvPr id="7" name="Picture 12" descr="Creative Commons Attribution licence logo">
            <a:extLst>
              <a:ext uri="{FF2B5EF4-FFF2-40B4-BE49-F238E27FC236}">
                <a16:creationId xmlns:a16="http://schemas.microsoft.com/office/drawing/2014/main" id="{7948A98C-F758-2F9B-44F6-E4FEA77CAA7A}"/>
              </a:ext>
            </a:extLst>
          </p:cNvPr>
          <p:cNvPicPr>
            <a:picLocks noChangeAspect="1" noChangeArrowheads="1"/>
          </p:cNvPicPr>
          <p:nvPr userDrawn="1"/>
        </p:nvPicPr>
        <p:blipFill>
          <a:blip r:embed="rId3">
            <a:extLst>
              <a:ext uri="{28A0092B-C50C-407E-A947-70E740481C1C}">
                <a14:useLocalDpi xmlns:a14="http://schemas.microsoft.com/office/drawing/2010/main" val="0"/>
              </a:ext>
            </a:extLst>
          </a:blip>
          <a:srcRect/>
          <a:stretch>
            <a:fillRect/>
          </a:stretch>
        </p:blipFill>
        <p:spPr bwMode="auto">
          <a:xfrm>
            <a:off x="10244972" y="2967486"/>
            <a:ext cx="1406523" cy="489432"/>
          </a:xfrm>
          <a:prstGeom prst="rect">
            <a:avLst/>
          </a:prstGeom>
          <a:noFill/>
          <a:extLst>
            <a:ext uri="{909E8E84-426E-40DD-AFC4-6F175D3DCCD1}">
              <a14:hiddenFill xmlns:a14="http://schemas.microsoft.com/office/drawing/2010/main">
                <a:solidFill>
                  <a:srgbClr val="FFFFFF"/>
                </a:solidFill>
              </a14:hiddenFill>
            </a:ext>
          </a:extLst>
        </p:spPr>
      </p:pic>
      <p:sp>
        <p:nvSpPr>
          <p:cNvPr id="8" name="Text Placeholder 10">
            <a:extLst>
              <a:ext uri="{FF2B5EF4-FFF2-40B4-BE49-F238E27FC236}">
                <a16:creationId xmlns:a16="http://schemas.microsoft.com/office/drawing/2014/main" id="{CD8E711E-20C4-EB65-95D8-4E4BB3686546}"/>
              </a:ext>
            </a:extLst>
          </p:cNvPr>
          <p:cNvSpPr>
            <a:spLocks noGrp="1"/>
          </p:cNvSpPr>
          <p:nvPr>
            <p:ph type="body" sz="quarter" idx="18" hasCustomPrompt="1"/>
          </p:nvPr>
        </p:nvSpPr>
        <p:spPr>
          <a:xfrm>
            <a:off x="360000" y="981264"/>
            <a:ext cx="10080000" cy="310015"/>
          </a:xfrm>
        </p:spPr>
        <p:txBody>
          <a:bodyPr anchor="b">
            <a:noAutofit/>
          </a:bodyPr>
          <a:lstStyle>
            <a:lvl1pPr>
              <a:defRPr sz="2000">
                <a:solidFill>
                  <a:schemeClr val="accent4"/>
                </a:solidFill>
                <a:latin typeface="+mj-lt"/>
              </a:defRPr>
            </a:lvl1pPr>
            <a:lvl2pPr>
              <a:defRPr sz="2000">
                <a:solidFill>
                  <a:schemeClr val="bg1"/>
                </a:solidFill>
              </a:defRPr>
            </a:lvl2pPr>
            <a:lvl3pPr>
              <a:defRPr sz="2000">
                <a:solidFill>
                  <a:schemeClr val="bg1"/>
                </a:solidFill>
              </a:defRPr>
            </a:lvl3pPr>
            <a:lvl4pPr>
              <a:defRPr sz="2000">
                <a:solidFill>
                  <a:schemeClr val="bg1"/>
                </a:solidFill>
              </a:defRPr>
            </a:lvl4pPr>
            <a:lvl5pPr>
              <a:defRPr sz="2000">
                <a:solidFill>
                  <a:schemeClr val="bg1"/>
                </a:solidFill>
              </a:defRPr>
            </a:lvl5pPr>
          </a:lstStyle>
          <a:p>
            <a:pPr lvl="0"/>
            <a:r>
              <a:rPr lang="en-US"/>
              <a:t>Subtitle</a:t>
            </a:r>
          </a:p>
        </p:txBody>
      </p:sp>
    </p:spTree>
    <p:extLst>
      <p:ext uri="{BB962C8B-B14F-4D97-AF65-F5344CB8AC3E}">
        <p14:creationId xmlns:p14="http://schemas.microsoft.com/office/powerpoint/2010/main" val="204786065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24.xml><?xml version="1.0" encoding="utf-8"?>
<p:sldLayout xmlns:a="http://schemas.openxmlformats.org/drawingml/2006/main" xmlns:r="http://schemas.openxmlformats.org/officeDocument/2006/relationships" xmlns:p="http://schemas.openxmlformats.org/presentationml/2006/main" preserve="1" userDrawn="1">
  <p:cSld name="Title and subtitle only">
    <p:spTree>
      <p:nvGrpSpPr>
        <p:cNvPr id="1" name=""/>
        <p:cNvGrpSpPr/>
        <p:nvPr/>
      </p:nvGrpSpPr>
      <p:grpSpPr>
        <a:xfrm>
          <a:off x="0" y="0"/>
          <a:ext cx="0" cy="0"/>
          <a:chOff x="0" y="0"/>
          <a:chExt cx="0" cy="0"/>
        </a:xfrm>
      </p:grpSpPr>
      <p:sp>
        <p:nvSpPr>
          <p:cNvPr id="5" name="Slide Number Placeholder 4"/>
          <p:cNvSpPr>
            <a:spLocks noGrp="1"/>
          </p:cNvSpPr>
          <p:nvPr>
            <p:ph type="sldNum" sz="quarter" idx="12"/>
          </p:nvPr>
        </p:nvSpPr>
        <p:spPr/>
        <p:txBody>
          <a:bodyPr/>
          <a:lstStyle/>
          <a:p>
            <a:fld id="{10A01DC5-1685-4615-8240-15192985C6A2}" type="slidenum">
              <a:rPr lang="en-AU" smtClean="0"/>
              <a:t>‹#›</a:t>
            </a:fld>
            <a:endParaRPr lang="en-AU"/>
          </a:p>
        </p:txBody>
      </p:sp>
      <p:sp>
        <p:nvSpPr>
          <p:cNvPr id="4" name="Title 3">
            <a:extLst>
              <a:ext uri="{FF2B5EF4-FFF2-40B4-BE49-F238E27FC236}">
                <a16:creationId xmlns:a16="http://schemas.microsoft.com/office/drawing/2014/main" id="{7CF8C2E4-E0FA-4F11-9270-098EDFE8B41D}"/>
              </a:ext>
            </a:extLst>
          </p:cNvPr>
          <p:cNvSpPr>
            <a:spLocks noGrp="1"/>
          </p:cNvSpPr>
          <p:nvPr>
            <p:ph type="title"/>
          </p:nvPr>
        </p:nvSpPr>
        <p:spPr>
          <a:xfrm>
            <a:off x="360000" y="360000"/>
            <a:ext cx="10080000" cy="545601"/>
          </a:xfrm>
        </p:spPr>
        <p:txBody>
          <a:bodyPr/>
          <a:lstStyle>
            <a:lvl1pPr>
              <a:defRPr>
                <a:solidFill>
                  <a:schemeClr val="accent1"/>
                </a:solidFill>
              </a:defRPr>
            </a:lvl1pPr>
          </a:lstStyle>
          <a:p>
            <a:r>
              <a:rPr lang="en-US"/>
              <a:t>Click to edit Master title style</a:t>
            </a:r>
            <a:endParaRPr lang="en-AU"/>
          </a:p>
        </p:txBody>
      </p:sp>
      <p:sp>
        <p:nvSpPr>
          <p:cNvPr id="7" name="Text Placeholder 10">
            <a:extLst>
              <a:ext uri="{FF2B5EF4-FFF2-40B4-BE49-F238E27FC236}">
                <a16:creationId xmlns:a16="http://schemas.microsoft.com/office/drawing/2014/main" id="{C65DF8EF-3190-4490-9931-2111E9229317}"/>
              </a:ext>
            </a:extLst>
          </p:cNvPr>
          <p:cNvSpPr>
            <a:spLocks noGrp="1"/>
          </p:cNvSpPr>
          <p:nvPr>
            <p:ph type="body" sz="quarter" idx="18" hasCustomPrompt="1"/>
          </p:nvPr>
        </p:nvSpPr>
        <p:spPr>
          <a:xfrm>
            <a:off x="360000" y="982520"/>
            <a:ext cx="10080000" cy="310015"/>
          </a:xfrm>
        </p:spPr>
        <p:txBody>
          <a:bodyPr anchor="b">
            <a:noAutofit/>
          </a:bodyPr>
          <a:lstStyle>
            <a:lvl1pPr>
              <a:defRPr sz="2000">
                <a:solidFill>
                  <a:schemeClr val="accent2"/>
                </a:solidFill>
                <a:latin typeface="+mj-lt"/>
              </a:defRPr>
            </a:lvl1pPr>
            <a:lvl2pPr>
              <a:defRPr sz="2000">
                <a:solidFill>
                  <a:schemeClr val="bg1"/>
                </a:solidFill>
              </a:defRPr>
            </a:lvl2pPr>
            <a:lvl3pPr>
              <a:defRPr sz="2000">
                <a:solidFill>
                  <a:schemeClr val="bg1"/>
                </a:solidFill>
              </a:defRPr>
            </a:lvl3pPr>
            <a:lvl4pPr>
              <a:defRPr sz="2000">
                <a:solidFill>
                  <a:schemeClr val="bg1"/>
                </a:solidFill>
              </a:defRPr>
            </a:lvl4pPr>
            <a:lvl5pPr>
              <a:defRPr sz="2000">
                <a:solidFill>
                  <a:schemeClr val="bg1"/>
                </a:solidFill>
              </a:defRPr>
            </a:lvl5pPr>
          </a:lstStyle>
          <a:p>
            <a:pPr lvl="0"/>
            <a:r>
              <a:rPr lang="en-US"/>
              <a:t>Subtitle</a:t>
            </a:r>
          </a:p>
        </p:txBody>
      </p:sp>
    </p:spTree>
    <p:extLst>
      <p:ext uri="{BB962C8B-B14F-4D97-AF65-F5344CB8AC3E}">
        <p14:creationId xmlns:p14="http://schemas.microsoft.com/office/powerpoint/2010/main" val="190947255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25.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fld id="{10A01DC5-1685-4615-8240-15192985C6A2}" type="slidenum">
              <a:rPr lang="en-AU" smtClean="0"/>
              <a:t>‹#›</a:t>
            </a:fld>
            <a:endParaRPr lang="en-AU"/>
          </a:p>
        </p:txBody>
      </p:sp>
    </p:spTree>
    <p:extLst>
      <p:ext uri="{BB962C8B-B14F-4D97-AF65-F5344CB8AC3E}">
        <p14:creationId xmlns:p14="http://schemas.microsoft.com/office/powerpoint/2010/main" val="258680778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26" Type="http://schemas.openxmlformats.org/officeDocument/2006/relationships/theme" Target="../theme/theme1.xml"/><Relationship Id="rId3" Type="http://schemas.openxmlformats.org/officeDocument/2006/relationships/slideLayout" Target="../slideLayouts/slideLayout3.xml"/><Relationship Id="rId21" Type="http://schemas.openxmlformats.org/officeDocument/2006/relationships/slideLayout" Target="../slideLayouts/slideLayout21.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5" Type="http://schemas.openxmlformats.org/officeDocument/2006/relationships/slideLayout" Target="../slideLayouts/slideLayout25.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slideLayout" Target="../slideLayouts/slideLayout20.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24" Type="http://schemas.openxmlformats.org/officeDocument/2006/relationships/slideLayout" Target="../slideLayouts/slideLayout24.xml"/><Relationship Id="rId5" Type="http://schemas.openxmlformats.org/officeDocument/2006/relationships/slideLayout" Target="../slideLayouts/slideLayout5.xml"/><Relationship Id="rId15" Type="http://schemas.openxmlformats.org/officeDocument/2006/relationships/slideLayout" Target="../slideLayouts/slideLayout15.xml"/><Relationship Id="rId23" Type="http://schemas.openxmlformats.org/officeDocument/2006/relationships/slideLayout" Target="../slideLayouts/slideLayout23.xml"/><Relationship Id="rId10" Type="http://schemas.openxmlformats.org/officeDocument/2006/relationships/slideLayout" Target="../slideLayouts/slideLayout10.xml"/><Relationship Id="rId19" Type="http://schemas.openxmlformats.org/officeDocument/2006/relationships/slideLayout" Target="../slideLayouts/slideLayout19.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 Id="rId22" Type="http://schemas.openxmlformats.org/officeDocument/2006/relationships/slideLayout" Target="../slideLayouts/slideLayout22.xml"/><Relationship Id="rId27" Type="http://schemas.openxmlformats.org/officeDocument/2006/relationships/image" Target="../media/image1.png"/></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360000" y="360000"/>
            <a:ext cx="10080000" cy="1008000"/>
          </a:xfrm>
          <a:prstGeom prst="rect">
            <a:avLst/>
          </a:prstGeom>
        </p:spPr>
        <p:txBody>
          <a:bodyPr vert="horz" lIns="0" tIns="0" rIns="0" bIns="0" rtlCol="0" anchor="t">
            <a:noAutofit/>
          </a:bodyPr>
          <a:lstStyle/>
          <a:p>
            <a:r>
              <a:rPr lang="en-US"/>
              <a:t>Click to edit Master title style</a:t>
            </a:r>
          </a:p>
        </p:txBody>
      </p:sp>
      <p:pic>
        <p:nvPicPr>
          <p:cNvPr id="8" name="Picture 7" descr="NSW Government logo">
            <a:extLst>
              <a:ext uri="{FF2B5EF4-FFF2-40B4-BE49-F238E27FC236}">
                <a16:creationId xmlns:a16="http://schemas.microsoft.com/office/drawing/2014/main" id="{CCBF5FED-71CD-4122-8BE4-CA4C03A99224}"/>
              </a:ext>
            </a:extLst>
          </p:cNvPr>
          <p:cNvPicPr>
            <a:picLocks noChangeAspect="1"/>
          </p:cNvPicPr>
          <p:nvPr userDrawn="1"/>
        </p:nvPicPr>
        <p:blipFill>
          <a:blip r:embed="rId27" cstate="screen">
            <a:extLst>
              <a:ext uri="{28A0092B-C50C-407E-A947-70E740481C1C}">
                <a14:useLocalDpi xmlns:a14="http://schemas.microsoft.com/office/drawing/2010/main"/>
              </a:ext>
            </a:extLst>
          </a:blip>
          <a:srcRect/>
          <a:stretch/>
        </p:blipFill>
        <p:spPr>
          <a:xfrm>
            <a:off x="11214000" y="360321"/>
            <a:ext cx="630000" cy="684882"/>
          </a:xfrm>
          <a:prstGeom prst="rect">
            <a:avLst/>
          </a:prstGeom>
        </p:spPr>
      </p:pic>
      <p:sp>
        <p:nvSpPr>
          <p:cNvPr id="3" name="Text Placeholder 2"/>
          <p:cNvSpPr>
            <a:spLocks noGrp="1"/>
          </p:cNvSpPr>
          <p:nvPr>
            <p:ph type="body" idx="1"/>
          </p:nvPr>
        </p:nvSpPr>
        <p:spPr>
          <a:xfrm>
            <a:off x="360000" y="1620000"/>
            <a:ext cx="11484000" cy="4536000"/>
          </a:xfrm>
          <a:prstGeom prst="rect">
            <a:avLst/>
          </a:prstGeom>
        </p:spPr>
        <p:txBody>
          <a:bodyPr vert="horz" lIns="0" tIns="0" rIns="0" bIns="0" rtlCol="0">
            <a:noAutofit/>
          </a:bodyPr>
          <a:lstStyle/>
          <a:p>
            <a:pPr marL="0" marR="0" lvl="0" indent="0" algn="l" defTabSz="914377" rtl="0" eaLnBrk="1" fontAlgn="auto" latinLnBrk="0" hangingPunct="1">
              <a:lnSpc>
                <a:spcPct val="150000"/>
              </a:lnSpc>
              <a:spcBef>
                <a:spcPts val="0"/>
              </a:spcBef>
              <a:spcAft>
                <a:spcPts val="1200"/>
              </a:spcAft>
              <a:buClrTx/>
              <a:buSzTx/>
              <a:buFont typeface="Arial" panose="020B0604020202020204" pitchFamily="34" charset="0"/>
              <a:buNone/>
              <a:tabLst/>
              <a:defRPr/>
            </a:pPr>
            <a:r>
              <a:rPr kumimoji="0" lang="en-US" sz="1800" b="0" i="0" u="none" strike="noStrike" kern="1200" cap="none" spc="0" normalizeH="0" baseline="0" noProof="0">
                <a:ln>
                  <a:noFill/>
                </a:ln>
                <a:solidFill>
                  <a:srgbClr val="22272B"/>
                </a:solidFill>
                <a:effectLst/>
                <a:uLnTx/>
                <a:uFillTx/>
                <a:latin typeface="Public Sans Light"/>
                <a:ea typeface="+mn-ea"/>
                <a:cs typeface="+mn-cs"/>
              </a:rPr>
              <a:t>Click to edit Master text styles</a:t>
            </a:r>
          </a:p>
          <a:p>
            <a:pPr marL="0" marR="0" lvl="1" indent="0" algn="l" defTabSz="914377" rtl="0" eaLnBrk="1" fontAlgn="auto" latinLnBrk="0" hangingPunct="1">
              <a:lnSpc>
                <a:spcPct val="150000"/>
              </a:lnSpc>
              <a:spcBef>
                <a:spcPts val="0"/>
              </a:spcBef>
              <a:spcAft>
                <a:spcPts val="1200"/>
              </a:spcAft>
              <a:buClrTx/>
              <a:buSzTx/>
              <a:buFont typeface="Arial" panose="020B0604020202020204" pitchFamily="34" charset="0"/>
              <a:buNone/>
              <a:tabLst/>
              <a:defRPr/>
            </a:pPr>
            <a:r>
              <a:rPr kumimoji="0" lang="en-US" sz="1800" b="0" i="0" u="none" strike="noStrike" kern="1200" cap="none" spc="0" normalizeH="0" baseline="0" noProof="0">
                <a:ln>
                  <a:noFill/>
                </a:ln>
                <a:solidFill>
                  <a:srgbClr val="22272B"/>
                </a:solidFill>
                <a:effectLst/>
                <a:uLnTx/>
                <a:uFillTx/>
                <a:latin typeface="Public Sans Light"/>
                <a:ea typeface="+mn-ea"/>
                <a:cs typeface="+mn-cs"/>
              </a:rPr>
              <a:t>Second level</a:t>
            </a:r>
          </a:p>
          <a:p>
            <a:pPr marL="0" marR="0" lvl="2" indent="0" algn="l" defTabSz="914377" rtl="0" eaLnBrk="1" fontAlgn="auto" latinLnBrk="0" hangingPunct="1">
              <a:lnSpc>
                <a:spcPct val="150000"/>
              </a:lnSpc>
              <a:spcBef>
                <a:spcPts val="0"/>
              </a:spcBef>
              <a:spcAft>
                <a:spcPts val="1200"/>
              </a:spcAft>
              <a:buClrTx/>
              <a:buSzTx/>
              <a:buFont typeface="Arial" panose="020B0604020202020204" pitchFamily="34" charset="0"/>
              <a:buNone/>
              <a:tabLst/>
              <a:defRPr/>
            </a:pPr>
            <a:r>
              <a:rPr kumimoji="0" lang="en-US" sz="1800" b="0" i="0" u="none" strike="noStrike" kern="1200" cap="none" spc="0" normalizeH="0" baseline="0" noProof="0">
                <a:ln>
                  <a:noFill/>
                </a:ln>
                <a:solidFill>
                  <a:srgbClr val="22272B"/>
                </a:solidFill>
                <a:effectLst/>
                <a:uLnTx/>
                <a:uFillTx/>
                <a:latin typeface="Public Sans Light"/>
                <a:ea typeface="+mn-ea"/>
                <a:cs typeface="+mn-cs"/>
              </a:rPr>
              <a:t>Third level</a:t>
            </a:r>
          </a:p>
          <a:p>
            <a:pPr marL="0" marR="0" lvl="3" indent="0" algn="l" defTabSz="914377" rtl="0" eaLnBrk="1" fontAlgn="auto" latinLnBrk="0" hangingPunct="1">
              <a:lnSpc>
                <a:spcPct val="150000"/>
              </a:lnSpc>
              <a:spcBef>
                <a:spcPts val="0"/>
              </a:spcBef>
              <a:spcAft>
                <a:spcPts val="1200"/>
              </a:spcAft>
              <a:buClrTx/>
              <a:buSzTx/>
              <a:buFont typeface="Arial" panose="020B0604020202020204" pitchFamily="34" charset="0"/>
              <a:buNone/>
              <a:tabLst/>
              <a:defRPr/>
            </a:pPr>
            <a:r>
              <a:rPr kumimoji="0" lang="en-US" sz="1800" b="0" i="0" u="none" strike="noStrike" kern="1200" cap="none" spc="0" normalizeH="0" baseline="0" noProof="0">
                <a:ln>
                  <a:noFill/>
                </a:ln>
                <a:solidFill>
                  <a:srgbClr val="22272B"/>
                </a:solidFill>
                <a:effectLst/>
                <a:uLnTx/>
                <a:uFillTx/>
                <a:latin typeface="Public Sans Light"/>
                <a:ea typeface="+mn-ea"/>
                <a:cs typeface="+mn-cs"/>
              </a:rPr>
              <a:t>Fourth level</a:t>
            </a:r>
          </a:p>
          <a:p>
            <a:pPr marL="0" marR="0" lvl="4" indent="0" algn="l" defTabSz="914377" rtl="0" eaLnBrk="1" fontAlgn="auto" latinLnBrk="0" hangingPunct="1">
              <a:lnSpc>
                <a:spcPct val="150000"/>
              </a:lnSpc>
              <a:spcBef>
                <a:spcPts val="0"/>
              </a:spcBef>
              <a:spcAft>
                <a:spcPts val="1200"/>
              </a:spcAft>
              <a:buClrTx/>
              <a:buSzTx/>
              <a:buFont typeface="Arial" panose="020B0604020202020204" pitchFamily="34" charset="0"/>
              <a:buNone/>
              <a:tabLst/>
              <a:defRPr/>
            </a:pPr>
            <a:r>
              <a:rPr kumimoji="0" lang="en-US" sz="1800" b="0" i="0" u="none" strike="noStrike" kern="1200" cap="none" spc="0" normalizeH="0" baseline="0" noProof="0">
                <a:ln>
                  <a:noFill/>
                </a:ln>
                <a:solidFill>
                  <a:srgbClr val="22272B"/>
                </a:solidFill>
                <a:effectLst/>
                <a:uLnTx/>
                <a:uFillTx/>
                <a:latin typeface="Public Sans Light"/>
                <a:ea typeface="+mn-ea"/>
                <a:cs typeface="+mn-cs"/>
              </a:rPr>
              <a:t>Fifth level</a:t>
            </a:r>
          </a:p>
        </p:txBody>
      </p:sp>
      <p:sp>
        <p:nvSpPr>
          <p:cNvPr id="6" name="Slide Number Placeholder 5"/>
          <p:cNvSpPr>
            <a:spLocks noGrp="1"/>
          </p:cNvSpPr>
          <p:nvPr>
            <p:ph type="sldNum" sz="quarter" idx="4"/>
          </p:nvPr>
        </p:nvSpPr>
        <p:spPr>
          <a:xfrm>
            <a:off x="11124000" y="6516000"/>
            <a:ext cx="720000" cy="180000"/>
          </a:xfrm>
          <a:prstGeom prst="rect">
            <a:avLst/>
          </a:prstGeom>
        </p:spPr>
        <p:txBody>
          <a:bodyPr vert="horz" lIns="0" tIns="0" rIns="0" bIns="0" rtlCol="0" anchor="t"/>
          <a:lstStyle>
            <a:lvl1pPr algn="r">
              <a:defRPr sz="1200">
                <a:solidFill>
                  <a:schemeClr val="tx1"/>
                </a:solidFill>
                <a:latin typeface="+mn-lt"/>
              </a:defRPr>
            </a:lvl1pPr>
          </a:lstStyle>
          <a:p>
            <a:fld id="{10A01DC5-1685-4615-8240-15192985C6A2}" type="slidenum">
              <a:rPr lang="en-AU" smtClean="0"/>
              <a:pPr/>
              <a:t>‹#›</a:t>
            </a:fld>
            <a:endParaRPr lang="en-AU"/>
          </a:p>
        </p:txBody>
      </p:sp>
    </p:spTree>
    <p:extLst>
      <p:ext uri="{BB962C8B-B14F-4D97-AF65-F5344CB8AC3E}">
        <p14:creationId xmlns:p14="http://schemas.microsoft.com/office/powerpoint/2010/main" val="4123316428"/>
      </p:ext>
    </p:extLst>
  </p:cSld>
  <p:clrMap bg1="lt1" tx1="dk1" bg2="lt2" tx2="dk2" accent1="accent1" accent2="accent2" accent3="accent3" accent4="accent4" accent5="accent5" accent6="accent6" hlink="hlink" folHlink="folHlink"/>
  <p:sldLayoutIdLst>
    <p:sldLayoutId id="2147483743" r:id="rId1"/>
    <p:sldLayoutId id="2147483744" r:id="rId2"/>
    <p:sldLayoutId id="2147483715" r:id="rId3"/>
    <p:sldLayoutId id="2147483716" r:id="rId4"/>
    <p:sldLayoutId id="2147483717" r:id="rId5"/>
    <p:sldLayoutId id="2147483718" r:id="rId6"/>
    <p:sldLayoutId id="2147483745" r:id="rId7"/>
    <p:sldLayoutId id="2147483719" r:id="rId8"/>
    <p:sldLayoutId id="2147483756" r:id="rId9"/>
    <p:sldLayoutId id="2147483721" r:id="rId10"/>
    <p:sldLayoutId id="2147483748" r:id="rId11"/>
    <p:sldLayoutId id="2147483750" r:id="rId12"/>
    <p:sldLayoutId id="2147483754" r:id="rId13"/>
    <p:sldLayoutId id="2147483752" r:id="rId14"/>
    <p:sldLayoutId id="2147483755" r:id="rId15"/>
    <p:sldLayoutId id="2147483751" r:id="rId16"/>
    <p:sldLayoutId id="2147483749" r:id="rId17"/>
    <p:sldLayoutId id="2147483753" r:id="rId18"/>
    <p:sldLayoutId id="2147483747" r:id="rId19"/>
    <p:sldLayoutId id="2147483746" r:id="rId20"/>
    <p:sldLayoutId id="2147483758" r:id="rId21"/>
    <p:sldLayoutId id="2147483759" r:id="rId22"/>
    <p:sldLayoutId id="2147483760" r:id="rId23"/>
    <p:sldLayoutId id="2147483724" r:id="rId24"/>
    <p:sldLayoutId id="2147483725" r:id="rId25"/>
  </p:sldLayoutIdLst>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hf hdr="0" dt="0"/>
  <p:txStyles>
    <p:titleStyle>
      <a:lvl1pPr algn="l" defTabSz="914377" rtl="0" eaLnBrk="1" latinLnBrk="0" hangingPunct="1">
        <a:lnSpc>
          <a:spcPct val="90000"/>
        </a:lnSpc>
        <a:spcBef>
          <a:spcPct val="0"/>
        </a:spcBef>
        <a:buNone/>
        <a:defRPr sz="3600" kern="1200">
          <a:solidFill>
            <a:schemeClr val="tx1"/>
          </a:solidFill>
          <a:latin typeface="+mj-lt"/>
          <a:ea typeface="+mj-ea"/>
          <a:cs typeface="+mj-cs"/>
        </a:defRPr>
      </a:lvl1pPr>
    </p:titleStyle>
    <p:bodyStyle>
      <a:lvl1pPr marL="0" indent="0" algn="l" defTabSz="914377" rtl="0" eaLnBrk="1" latinLnBrk="0" hangingPunct="1">
        <a:lnSpc>
          <a:spcPct val="150000"/>
        </a:lnSpc>
        <a:spcBef>
          <a:spcPts val="0"/>
        </a:spcBef>
        <a:spcAft>
          <a:spcPts val="1200"/>
        </a:spcAft>
        <a:buFont typeface="Arial" panose="020B0604020202020204" pitchFamily="34" charset="0"/>
        <a:buNone/>
        <a:defRPr sz="2000" b="0" kern="1200">
          <a:solidFill>
            <a:schemeClr val="tx1"/>
          </a:solidFill>
          <a:latin typeface="+mn-lt"/>
          <a:ea typeface="+mn-ea"/>
          <a:cs typeface="+mn-cs"/>
        </a:defRPr>
      </a:lvl1pPr>
      <a:lvl2pPr marL="0" indent="0" algn="l" defTabSz="914377" rtl="0" eaLnBrk="1" latinLnBrk="0" hangingPunct="1">
        <a:lnSpc>
          <a:spcPct val="150000"/>
        </a:lnSpc>
        <a:spcBef>
          <a:spcPts val="0"/>
        </a:spcBef>
        <a:spcAft>
          <a:spcPts val="600"/>
        </a:spcAft>
        <a:buFont typeface="Arial" panose="020B0604020202020204" pitchFamily="34" charset="0"/>
        <a:buNone/>
        <a:defRPr sz="1800" b="0" kern="1200">
          <a:solidFill>
            <a:schemeClr val="tx1"/>
          </a:solidFill>
          <a:latin typeface="+mn-lt"/>
          <a:ea typeface="+mn-ea"/>
          <a:cs typeface="+mn-cs"/>
        </a:defRPr>
      </a:lvl2pPr>
      <a:lvl3pPr marL="0" indent="0" algn="l" defTabSz="914377" rtl="0" eaLnBrk="1" latinLnBrk="0" hangingPunct="1">
        <a:lnSpc>
          <a:spcPct val="150000"/>
        </a:lnSpc>
        <a:spcBef>
          <a:spcPts val="0"/>
        </a:spcBef>
        <a:spcAft>
          <a:spcPts val="600"/>
        </a:spcAft>
        <a:buFont typeface="Arial" panose="020B0604020202020204" pitchFamily="34" charset="0"/>
        <a:buNone/>
        <a:defRPr sz="1800" kern="1200">
          <a:solidFill>
            <a:schemeClr val="tx1"/>
          </a:solidFill>
          <a:latin typeface="+mn-lt"/>
          <a:ea typeface="+mn-ea"/>
          <a:cs typeface="+mn-cs"/>
        </a:defRPr>
      </a:lvl3pPr>
      <a:lvl4pPr marL="0" indent="-180000" algn="l" defTabSz="914377" rtl="0" eaLnBrk="1" latinLnBrk="0" hangingPunct="1">
        <a:lnSpc>
          <a:spcPct val="150000"/>
        </a:lnSpc>
        <a:spcBef>
          <a:spcPts val="0"/>
        </a:spcBef>
        <a:spcAft>
          <a:spcPts val="600"/>
        </a:spcAft>
        <a:buFont typeface="Arial" panose="020B0604020202020204" pitchFamily="34" charset="0"/>
        <a:buChar char="•"/>
        <a:defRPr sz="1800" kern="1200">
          <a:solidFill>
            <a:schemeClr val="tx1"/>
          </a:solidFill>
          <a:latin typeface="+mn-lt"/>
          <a:ea typeface="+mn-ea"/>
          <a:cs typeface="+mn-cs"/>
        </a:defRPr>
      </a:lvl4pPr>
      <a:lvl5pPr marL="360000" indent="-180000" algn="l" defTabSz="914377" rtl="0" eaLnBrk="1" latinLnBrk="0" hangingPunct="1">
        <a:lnSpc>
          <a:spcPct val="150000"/>
        </a:lnSpc>
        <a:spcBef>
          <a:spcPts val="0"/>
        </a:spcBef>
        <a:spcAft>
          <a:spcPts val="600"/>
        </a:spcAft>
        <a:buFont typeface="Times New Roman" panose="02020603050405020304" pitchFamily="18" charset="0"/>
        <a:buChar char="–"/>
        <a:defRPr sz="1800" kern="1200">
          <a:solidFill>
            <a:schemeClr val="tx1"/>
          </a:solidFill>
          <a:latin typeface="+mn-lt"/>
          <a:ea typeface="+mn-ea"/>
          <a:cs typeface="+mn-cs"/>
        </a:defRPr>
      </a:lvl5pPr>
      <a:lvl6pPr marL="2514537"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726"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8914"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103"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377" rtl="0" eaLnBrk="1" latinLnBrk="0" hangingPunct="1">
        <a:defRPr sz="1800" kern="1200">
          <a:solidFill>
            <a:schemeClr val="tx1"/>
          </a:solidFill>
          <a:latin typeface="+mn-lt"/>
          <a:ea typeface="+mn-ea"/>
          <a:cs typeface="+mn-cs"/>
        </a:defRPr>
      </a:lvl1pPr>
      <a:lvl2pPr marL="457189" algn="l" defTabSz="914377" rtl="0" eaLnBrk="1" latinLnBrk="0" hangingPunct="1">
        <a:defRPr sz="1800" kern="1200">
          <a:solidFill>
            <a:schemeClr val="tx1"/>
          </a:solidFill>
          <a:latin typeface="+mn-lt"/>
          <a:ea typeface="+mn-ea"/>
          <a:cs typeface="+mn-cs"/>
        </a:defRPr>
      </a:lvl2pPr>
      <a:lvl3pPr marL="914377" algn="l" defTabSz="914377" rtl="0" eaLnBrk="1" latinLnBrk="0" hangingPunct="1">
        <a:defRPr sz="1800" kern="1200">
          <a:solidFill>
            <a:schemeClr val="tx1"/>
          </a:solidFill>
          <a:latin typeface="+mn-lt"/>
          <a:ea typeface="+mn-ea"/>
          <a:cs typeface="+mn-cs"/>
        </a:defRPr>
      </a:lvl3pPr>
      <a:lvl4pPr marL="1371566" algn="l" defTabSz="914377" rtl="0" eaLnBrk="1" latinLnBrk="0" hangingPunct="1">
        <a:defRPr sz="1800" kern="1200">
          <a:solidFill>
            <a:schemeClr val="tx1"/>
          </a:solidFill>
          <a:latin typeface="+mn-lt"/>
          <a:ea typeface="+mn-ea"/>
          <a:cs typeface="+mn-cs"/>
        </a:defRPr>
      </a:lvl4pPr>
      <a:lvl5pPr marL="1828754" algn="l" defTabSz="914377" rtl="0" eaLnBrk="1" latinLnBrk="0" hangingPunct="1">
        <a:defRPr sz="1800" kern="1200">
          <a:solidFill>
            <a:schemeClr val="tx1"/>
          </a:solidFill>
          <a:latin typeface="+mn-lt"/>
          <a:ea typeface="+mn-ea"/>
          <a:cs typeface="+mn-cs"/>
        </a:defRPr>
      </a:lvl5pPr>
      <a:lvl6pPr marL="2285943" algn="l" defTabSz="914377" rtl="0" eaLnBrk="1" latinLnBrk="0" hangingPunct="1">
        <a:defRPr sz="1800" kern="1200">
          <a:solidFill>
            <a:schemeClr val="tx1"/>
          </a:solidFill>
          <a:latin typeface="+mn-lt"/>
          <a:ea typeface="+mn-ea"/>
          <a:cs typeface="+mn-cs"/>
        </a:defRPr>
      </a:lvl6pPr>
      <a:lvl7pPr marL="2743131" algn="l" defTabSz="914377" rtl="0" eaLnBrk="1" latinLnBrk="0" hangingPunct="1">
        <a:defRPr sz="1800" kern="1200">
          <a:solidFill>
            <a:schemeClr val="tx1"/>
          </a:solidFill>
          <a:latin typeface="+mn-lt"/>
          <a:ea typeface="+mn-ea"/>
          <a:cs typeface="+mn-cs"/>
        </a:defRPr>
      </a:lvl7pPr>
      <a:lvl8pPr marL="3200320" algn="l" defTabSz="914377" rtl="0" eaLnBrk="1" latinLnBrk="0" hangingPunct="1">
        <a:defRPr sz="1800" kern="1200">
          <a:solidFill>
            <a:schemeClr val="tx1"/>
          </a:solidFill>
          <a:latin typeface="+mn-lt"/>
          <a:ea typeface="+mn-ea"/>
          <a:cs typeface="+mn-cs"/>
        </a:defRPr>
      </a:lvl8pPr>
      <a:lvl9pPr marL="3657509" algn="l" defTabSz="914377"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29.jpeg"/><Relationship Id="rId1" Type="http://schemas.openxmlformats.org/officeDocument/2006/relationships/slideLayout" Target="../slideLayouts/slideLayout3.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image" Target="../media/image30.png"/><Relationship Id="rId1" Type="http://schemas.openxmlformats.org/officeDocument/2006/relationships/slideLayout" Target="../slideLayouts/slideLayout4.xml"/><Relationship Id="rId4" Type="http://schemas.openxmlformats.org/officeDocument/2006/relationships/image" Target="../media/image32.svg"/></Relationships>
</file>

<file path=ppt/slides/_rels/slide6.xml.rels><?xml version="1.0" encoding="UTF-8" standalone="yes"?>
<Relationships xmlns="http://schemas.openxmlformats.org/package/2006/relationships"><Relationship Id="rId3" Type="http://schemas.openxmlformats.org/officeDocument/2006/relationships/image" Target="../media/image33.png"/><Relationship Id="rId2" Type="http://schemas.openxmlformats.org/officeDocument/2006/relationships/notesSlide" Target="../notesSlides/notesSlide2.xml"/><Relationship Id="rId1" Type="http://schemas.openxmlformats.org/officeDocument/2006/relationships/slideLayout" Target="../slideLayouts/slideLayout4.xml"/></Relationships>
</file>

<file path=ppt/slides/_rels/slide7.xml.rels><?xml version="1.0" encoding="UTF-8" standalone="yes"?>
<Relationships xmlns="http://schemas.openxmlformats.org/package/2006/relationships"><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3.xml"/><Relationship Id="rId1" Type="http://schemas.openxmlformats.org/officeDocument/2006/relationships/slideLayout" Target="../slideLayouts/slideLayout4.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34.png"/><Relationship Id="rId2" Type="http://schemas.openxmlformats.org/officeDocument/2006/relationships/notesSlide" Target="../notesSlides/notesSlide4.xml"/><Relationship Id="rId1" Type="http://schemas.openxmlformats.org/officeDocument/2006/relationships/slideLayout" Target="../slideLayouts/slideLayout4.xml"/><Relationship Id="rId4" Type="http://schemas.openxmlformats.org/officeDocument/2006/relationships/image" Target="../media/image35.png"/></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12.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13.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15.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16.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20.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19.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10.xml"/></Relationships>
</file>

<file path=ppt/slides/_rels/slide18.xml.rels><?xml version="1.0" encoding="UTF-8" standalone="yes"?>
<Relationships xmlns="http://schemas.openxmlformats.org/package/2006/relationships"><Relationship Id="rId3" Type="http://schemas.openxmlformats.org/officeDocument/2006/relationships/hyperlink" Target="https://www.nsw.gov.au/education-and-training/nesa/about/strategies-and-reforms/curriculum-reform/timeline#toc-secondary-710" TargetMode="External"/><Relationship Id="rId2" Type="http://schemas.openxmlformats.org/officeDocument/2006/relationships/notesSlide" Target="../notesSlides/notesSlide12.xml"/><Relationship Id="rId1" Type="http://schemas.openxmlformats.org/officeDocument/2006/relationships/slideLayout" Target="../slideLayouts/slideLayout10.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10.xml"/></Relationships>
</file>

<file path=ppt/slides/_rels/slide20.xml.rels><?xml version="1.0" encoding="UTF-8" standalone="yes"?>
<Relationships xmlns="http://schemas.openxmlformats.org/package/2006/relationships"><Relationship Id="rId3" Type="http://schemas.openxmlformats.org/officeDocument/2006/relationships/hyperlink" Target="https://education.nsw.gov.au/teaching-and-learning/curriculum/leading-curriculum-k-12/phases-of-curriculum-implementation/embed-phase" TargetMode="External"/><Relationship Id="rId2" Type="http://schemas.openxmlformats.org/officeDocument/2006/relationships/notesSlide" Target="../notesSlides/notesSlide14.xml"/><Relationship Id="rId1" Type="http://schemas.openxmlformats.org/officeDocument/2006/relationships/slideLayout" Target="../slideLayouts/slideLayout4.xml"/><Relationship Id="rId6" Type="http://schemas.openxmlformats.org/officeDocument/2006/relationships/image" Target="../media/image36.png"/><Relationship Id="rId5" Type="http://schemas.openxmlformats.org/officeDocument/2006/relationships/hyperlink" Target="https://teams.microsoft.com/l/channel/19%3A3a0d3cbb9cf84cd2a87cd8d4b861f51e%40thread.tacv2/tab%3A%3A3319b86d-8821-4fb8-a5fa-76b6579cc0ca?groupId=cd5a04e1-7742-47dd-b141-9519486d9e00&amp;tenantId=05a0e69a-418a-47c1-9c25-9387261bf991&amp;allowXTenantAccess=false" TargetMode="External"/><Relationship Id="rId4" Type="http://schemas.openxmlformats.org/officeDocument/2006/relationships/hyperlink" Target="https://teams.microsoft.com/l/team/19%3acd41312b69a14cd38a7c429ffd90493a%40thread.tacv2/conversations?groupId=cd5a04e1-7742-47dd-b141-9519486d9e00&amp;tenantId=05a0e69a-418a-47c1-9c25-9387261bf991" TargetMode="External"/></Relationships>
</file>

<file path=ppt/slides/_rels/slide21.xml.rels><?xml version="1.0" encoding="UTF-8" standalone="yes"?>
<Relationships xmlns="http://schemas.openxmlformats.org/package/2006/relationships"><Relationship Id="rId3" Type="http://schemas.openxmlformats.org/officeDocument/2006/relationships/image" Target="../media/image37.png"/><Relationship Id="rId2" Type="http://schemas.openxmlformats.org/officeDocument/2006/relationships/hyperlink" Target="https://forms.office.com/Pages/ResponsePage.aspx?id=muagBYpBwUecJZOHJhv5kQ9AEtJqKbhAgD099fZ5L3pUM0VOM0swUkVNWE9LTzlHREVLQ1I0T0lYOSQlQCN0PWcu&amp;origin=QRCode" TargetMode="External"/><Relationship Id="rId1" Type="http://schemas.openxmlformats.org/officeDocument/2006/relationships/slideLayout" Target="../slideLayouts/slideLayout21.xml"/></Relationships>
</file>

<file path=ppt/slides/_rels/slide22.xml.rels><?xml version="1.0" encoding="UTF-8" standalone="yes"?>
<Relationships xmlns="http://schemas.openxmlformats.org/package/2006/relationships"><Relationship Id="rId3" Type="http://schemas.openxmlformats.org/officeDocument/2006/relationships/hyperlink" Target="https://educationstandards.nsw.edu.au/wps/portal/nesa/home" TargetMode="External"/><Relationship Id="rId2" Type="http://schemas.openxmlformats.org/officeDocument/2006/relationships/hyperlink" Target="https://educationstandards.nsw.edu.au/wps/portal/nesa/mini-footer/copyright" TargetMode="External"/><Relationship Id="rId1" Type="http://schemas.openxmlformats.org/officeDocument/2006/relationships/slideLayout" Target="../slideLayouts/slideLayout22.xml"/><Relationship Id="rId4" Type="http://schemas.openxmlformats.org/officeDocument/2006/relationships/hyperlink" Target="https://curriculum.nsw.edu.au/" TargetMode="External"/></Relationships>
</file>

<file path=ppt/slides/_rels/slide23.xml.rels><?xml version="1.0" encoding="UTF-8" standalone="yes"?>
<Relationships xmlns="http://schemas.openxmlformats.org/package/2006/relationships"><Relationship Id="rId3" Type="http://schemas.openxmlformats.org/officeDocument/2006/relationships/hyperlink" Target="https://creativecommons.org/licenses/by/4.0/" TargetMode="External"/><Relationship Id="rId2" Type="http://schemas.openxmlformats.org/officeDocument/2006/relationships/hyperlink" Target="https://education.nsw.gov.au/rights-and-accountability/copyright" TargetMode="External"/><Relationship Id="rId1" Type="http://schemas.openxmlformats.org/officeDocument/2006/relationships/slideLayout" Target="../slideLayouts/slideLayout23.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5B2BC941-4FDD-A2AD-39E5-654888446844}"/>
              </a:ext>
            </a:extLst>
          </p:cNvPr>
          <p:cNvSpPr>
            <a:spLocks noGrp="1"/>
          </p:cNvSpPr>
          <p:nvPr>
            <p:ph type="ctrTitle"/>
          </p:nvPr>
        </p:nvSpPr>
        <p:spPr/>
        <p:txBody>
          <a:bodyPr/>
          <a:lstStyle/>
          <a:p>
            <a:r>
              <a:rPr lang="en-AU" dirty="0"/>
              <a:t>Technology 7–8</a:t>
            </a:r>
          </a:p>
        </p:txBody>
      </p:sp>
      <p:sp>
        <p:nvSpPr>
          <p:cNvPr id="4" name="Text Placeholder 3">
            <a:extLst>
              <a:ext uri="{FF2B5EF4-FFF2-40B4-BE49-F238E27FC236}">
                <a16:creationId xmlns:a16="http://schemas.microsoft.com/office/drawing/2014/main" id="{25B171E4-82E6-909B-F249-0AC1D17BDABB}"/>
              </a:ext>
            </a:extLst>
          </p:cNvPr>
          <p:cNvSpPr>
            <a:spLocks noGrp="1"/>
          </p:cNvSpPr>
          <p:nvPr>
            <p:ph type="body" sz="quarter" idx="10"/>
          </p:nvPr>
        </p:nvSpPr>
        <p:spPr/>
        <p:txBody>
          <a:bodyPr/>
          <a:lstStyle/>
          <a:p>
            <a:r>
              <a:rPr lang="en-AU" dirty="0"/>
              <a:t>Early insights into the new syllabus </a:t>
            </a:r>
          </a:p>
        </p:txBody>
      </p:sp>
      <p:sp>
        <p:nvSpPr>
          <p:cNvPr id="5" name="Text Placeholder 4">
            <a:extLst>
              <a:ext uri="{FF2B5EF4-FFF2-40B4-BE49-F238E27FC236}">
                <a16:creationId xmlns:a16="http://schemas.microsoft.com/office/drawing/2014/main" id="{E744FE0B-8055-B84C-AD05-090EF8641C12}"/>
              </a:ext>
            </a:extLst>
          </p:cNvPr>
          <p:cNvSpPr>
            <a:spLocks noGrp="1"/>
          </p:cNvSpPr>
          <p:nvPr>
            <p:ph type="body" sz="quarter" idx="16"/>
          </p:nvPr>
        </p:nvSpPr>
        <p:spPr/>
        <p:txBody>
          <a:bodyPr/>
          <a:lstStyle/>
          <a:p>
            <a:endParaRPr lang="en-AU"/>
          </a:p>
        </p:txBody>
      </p:sp>
      <p:sp>
        <p:nvSpPr>
          <p:cNvPr id="6" name="Text Placeholder 5">
            <a:extLst>
              <a:ext uri="{FF2B5EF4-FFF2-40B4-BE49-F238E27FC236}">
                <a16:creationId xmlns:a16="http://schemas.microsoft.com/office/drawing/2014/main" id="{E769B230-7A98-C961-DBB3-508D488CE9C3}"/>
              </a:ext>
            </a:extLst>
          </p:cNvPr>
          <p:cNvSpPr>
            <a:spLocks noGrp="1"/>
          </p:cNvSpPr>
          <p:nvPr>
            <p:ph type="body" sz="quarter" idx="14"/>
          </p:nvPr>
        </p:nvSpPr>
        <p:spPr/>
        <p:txBody>
          <a:bodyPr/>
          <a:lstStyle/>
          <a:p>
            <a:endParaRPr lang="en-AU"/>
          </a:p>
        </p:txBody>
      </p:sp>
      <p:sp>
        <p:nvSpPr>
          <p:cNvPr id="7" name="Text Placeholder 6">
            <a:extLst>
              <a:ext uri="{FF2B5EF4-FFF2-40B4-BE49-F238E27FC236}">
                <a16:creationId xmlns:a16="http://schemas.microsoft.com/office/drawing/2014/main" id="{B71E89CA-7A77-F05B-0FA2-74C0554D0EDC}"/>
              </a:ext>
            </a:extLst>
          </p:cNvPr>
          <p:cNvSpPr>
            <a:spLocks noGrp="1"/>
          </p:cNvSpPr>
          <p:nvPr>
            <p:ph type="body" sz="quarter" idx="15"/>
          </p:nvPr>
        </p:nvSpPr>
        <p:spPr/>
        <p:txBody>
          <a:bodyPr/>
          <a:lstStyle/>
          <a:p>
            <a:endParaRPr lang="en-AU"/>
          </a:p>
        </p:txBody>
      </p:sp>
      <p:sp>
        <p:nvSpPr>
          <p:cNvPr id="2" name="Footer Placeholder 1">
            <a:extLst>
              <a:ext uri="{FF2B5EF4-FFF2-40B4-BE49-F238E27FC236}">
                <a16:creationId xmlns:a16="http://schemas.microsoft.com/office/drawing/2014/main" id="{4576E29D-9438-6B71-2434-55DA967A6974}"/>
              </a:ext>
              <a:ext uri="{C183D7F6-B498-43B3-948B-1728B52AA6E4}">
                <adec:decorative xmlns:adec="http://schemas.microsoft.com/office/drawing/2017/decorative" val="1"/>
              </a:ext>
            </a:extLst>
          </p:cNvPr>
          <p:cNvSpPr>
            <a:spLocks noGrp="1"/>
          </p:cNvSpPr>
          <p:nvPr>
            <p:ph type="ftr" sz="quarter" idx="3"/>
          </p:nvPr>
        </p:nvSpPr>
        <p:spPr/>
        <p:txBody>
          <a:bodyPr/>
          <a:lstStyle/>
          <a:p>
            <a:r>
              <a:rPr lang="en-US"/>
              <a:t>NSW Department of Education</a:t>
            </a:r>
            <a:endParaRPr lang="en-AU"/>
          </a:p>
        </p:txBody>
      </p:sp>
    </p:spTree>
    <p:extLst>
      <p:ext uri="{BB962C8B-B14F-4D97-AF65-F5344CB8AC3E}">
        <p14:creationId xmlns:p14="http://schemas.microsoft.com/office/powerpoint/2010/main" val="38412457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664842E-8613-4247-236B-41653056156F}"/>
              </a:ext>
            </a:extLst>
          </p:cNvPr>
          <p:cNvSpPr>
            <a:spLocks noGrp="1"/>
          </p:cNvSpPr>
          <p:nvPr>
            <p:ph type="title"/>
          </p:nvPr>
        </p:nvSpPr>
        <p:spPr/>
        <p:txBody>
          <a:bodyPr/>
          <a:lstStyle/>
          <a:p>
            <a:r>
              <a:rPr lang="en-AU"/>
              <a:t>Acknowledgement of Country</a:t>
            </a:r>
          </a:p>
        </p:txBody>
      </p:sp>
      <p:sp>
        <p:nvSpPr>
          <p:cNvPr id="3" name="Text Placeholder 2">
            <a:extLst>
              <a:ext uri="{FF2B5EF4-FFF2-40B4-BE49-F238E27FC236}">
                <a16:creationId xmlns:a16="http://schemas.microsoft.com/office/drawing/2014/main" id="{89845D24-C117-9E10-8671-67EF92E2AEB1}"/>
              </a:ext>
            </a:extLst>
          </p:cNvPr>
          <p:cNvSpPr>
            <a:spLocks noGrp="1"/>
          </p:cNvSpPr>
          <p:nvPr>
            <p:ph type="body" sz="quarter" idx="14"/>
          </p:nvPr>
        </p:nvSpPr>
        <p:spPr>
          <a:xfrm>
            <a:off x="5400000" y="1800225"/>
            <a:ext cx="6408000" cy="3280658"/>
          </a:xfrm>
        </p:spPr>
        <p:txBody>
          <a:bodyPr/>
          <a:lstStyle/>
          <a:p>
            <a:r>
              <a:rPr lang="en-AU"/>
              <a:t>We recognise the Ongoing Custodians of the lands and waterways where we work and live. We pay respect to Elders past and present as ongoing teachers of knowledge, </a:t>
            </a:r>
            <a:r>
              <a:rPr lang="en-AU" err="1"/>
              <a:t>songlines</a:t>
            </a:r>
            <a:r>
              <a:rPr lang="en-AU"/>
              <a:t> and stories. We strive to ensure every Aboriginal and Torres Strait Islander learner in NSW achieves their potential through education.</a:t>
            </a:r>
          </a:p>
        </p:txBody>
      </p:sp>
      <p:sp>
        <p:nvSpPr>
          <p:cNvPr id="5" name="Text Placeholder 4">
            <a:extLst>
              <a:ext uri="{FF2B5EF4-FFF2-40B4-BE49-F238E27FC236}">
                <a16:creationId xmlns:a16="http://schemas.microsoft.com/office/drawing/2014/main" id="{344CBB83-4166-8D34-216A-A58BD950F94C}"/>
              </a:ext>
            </a:extLst>
          </p:cNvPr>
          <p:cNvSpPr>
            <a:spLocks noGrp="1"/>
          </p:cNvSpPr>
          <p:nvPr>
            <p:ph type="body" sz="quarter" idx="15"/>
          </p:nvPr>
        </p:nvSpPr>
        <p:spPr>
          <a:xfrm>
            <a:off x="5400000" y="5352393"/>
            <a:ext cx="6407999" cy="983607"/>
          </a:xfrm>
        </p:spPr>
        <p:txBody>
          <a:bodyPr/>
          <a:lstStyle/>
          <a:p>
            <a:r>
              <a:rPr lang="en-AU"/>
              <a:t>‘A Flame Under Stars’, created by Mikayla </a:t>
            </a:r>
            <a:r>
              <a:rPr lang="en-AU" err="1"/>
              <a:t>Kerestesi</a:t>
            </a:r>
            <a:r>
              <a:rPr lang="en-AU"/>
              <a:t> from Nepean Creative and Performing Arts School on </a:t>
            </a:r>
            <a:r>
              <a:rPr lang="en-AU" err="1"/>
              <a:t>Dharug</a:t>
            </a:r>
            <a:r>
              <a:rPr lang="en-AU"/>
              <a:t> Country as part of the 2021 Schools Reconciliation Challenge.</a:t>
            </a:r>
          </a:p>
        </p:txBody>
      </p:sp>
      <p:pic>
        <p:nvPicPr>
          <p:cNvPr id="1026" name="Picture 2">
            <a:extLst>
              <a:ext uri="{FF2B5EF4-FFF2-40B4-BE49-F238E27FC236}">
                <a16:creationId xmlns:a16="http://schemas.microsoft.com/office/drawing/2014/main" id="{21D208B4-2081-2625-DC74-A92A330B052E}"/>
              </a:ext>
              <a:ext uri="{C183D7F6-B498-43B3-948B-1728B52AA6E4}">
                <adec:decorative xmlns:adec="http://schemas.microsoft.com/office/drawing/2017/decorative" val="1"/>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p:blipFill>
        <p:spPr bwMode="auto">
          <a:xfrm>
            <a:off x="0" y="0"/>
            <a:ext cx="5080271" cy="6858000"/>
          </a:xfrm>
          <a:prstGeom prst="rect">
            <a:avLst/>
          </a:prstGeom>
          <a:noFill/>
          <a:extLst>
            <a:ext uri="{909E8E84-426E-40DD-AFC4-6F175D3DCCD1}">
              <a14:hiddenFill xmlns:a14="http://schemas.microsoft.com/office/drawing/2010/main">
                <a:solidFill>
                  <a:srgbClr val="FFFFFF"/>
                </a:solidFill>
              </a14:hiddenFill>
            </a:ext>
          </a:extLst>
        </p:spPr>
      </p:pic>
      <p:sp>
        <p:nvSpPr>
          <p:cNvPr id="6" name="Slide Number Placeholder 5">
            <a:extLst>
              <a:ext uri="{FF2B5EF4-FFF2-40B4-BE49-F238E27FC236}">
                <a16:creationId xmlns:a16="http://schemas.microsoft.com/office/drawing/2014/main" id="{18638AA5-D035-01D8-868E-498C0E0B602F}"/>
              </a:ext>
              <a:ext uri="{C183D7F6-B498-43B3-948B-1728B52AA6E4}">
                <adec:decorative xmlns:adec="http://schemas.microsoft.com/office/drawing/2017/decorative" val="1"/>
              </a:ext>
            </a:extLst>
          </p:cNvPr>
          <p:cNvSpPr>
            <a:spLocks noGrp="1"/>
          </p:cNvSpPr>
          <p:nvPr>
            <p:ph type="sldNum" sz="quarter" idx="16"/>
          </p:nvPr>
        </p:nvSpPr>
        <p:spPr/>
        <p:txBody>
          <a:bodyPr/>
          <a:lstStyle/>
          <a:p>
            <a:fld id="{10A01DC5-1685-4615-8240-15192985C6A2}" type="slidenum">
              <a:rPr lang="en-AU" smtClean="0"/>
              <a:pPr/>
              <a:t>2</a:t>
            </a:fld>
            <a:endParaRPr lang="en-AU"/>
          </a:p>
        </p:txBody>
      </p:sp>
    </p:spTree>
    <p:extLst>
      <p:ext uri="{BB962C8B-B14F-4D97-AF65-F5344CB8AC3E}">
        <p14:creationId xmlns:p14="http://schemas.microsoft.com/office/powerpoint/2010/main" val="216016841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70F2467-B527-1015-387F-911C62A2483D}"/>
              </a:ext>
            </a:extLst>
          </p:cNvPr>
          <p:cNvSpPr>
            <a:spLocks noGrp="1"/>
          </p:cNvSpPr>
          <p:nvPr>
            <p:ph type="title"/>
          </p:nvPr>
        </p:nvSpPr>
        <p:spPr/>
        <p:txBody>
          <a:bodyPr/>
          <a:lstStyle/>
          <a:p>
            <a:r>
              <a:rPr lang="en-AU"/>
              <a:t>Learning intentions and success criteria</a:t>
            </a:r>
          </a:p>
        </p:txBody>
      </p:sp>
      <p:sp>
        <p:nvSpPr>
          <p:cNvPr id="3" name="Content Placeholder 2">
            <a:extLst>
              <a:ext uri="{FF2B5EF4-FFF2-40B4-BE49-F238E27FC236}">
                <a16:creationId xmlns:a16="http://schemas.microsoft.com/office/drawing/2014/main" id="{6727937D-65CF-ED6D-DAF9-E1940DBBB3B9}"/>
              </a:ext>
            </a:extLst>
          </p:cNvPr>
          <p:cNvSpPr>
            <a:spLocks noGrp="1"/>
          </p:cNvSpPr>
          <p:nvPr>
            <p:ph idx="1"/>
          </p:nvPr>
        </p:nvSpPr>
        <p:spPr>
          <a:xfrm>
            <a:off x="360000" y="1667101"/>
            <a:ext cx="7949113" cy="4354684"/>
          </a:xfrm>
        </p:spPr>
        <p:txBody>
          <a:bodyPr vert="horz" lIns="0" tIns="0" rIns="0" bIns="0" rtlCol="0" anchor="t">
            <a:noAutofit/>
          </a:bodyPr>
          <a:lstStyle/>
          <a:p>
            <a:pPr lvl="1"/>
            <a:r>
              <a:rPr lang="en-AU" b="1"/>
              <a:t>Learning intentions</a:t>
            </a:r>
          </a:p>
          <a:p>
            <a:pPr marL="285750" indent="-285750">
              <a:buFont typeface="Arial" panose="020B0604020202020204" pitchFamily="34" charset="0"/>
              <a:buChar char="•"/>
            </a:pPr>
            <a:r>
              <a:rPr lang="en-AU"/>
              <a:t>Find out what is new or different in the Technology 7–8 Syllabus.</a:t>
            </a:r>
          </a:p>
          <a:p>
            <a:pPr marL="285750" indent="-285750">
              <a:buFont typeface="Arial" panose="020B0604020202020204" pitchFamily="34" charset="0"/>
              <a:buChar char="•"/>
            </a:pPr>
            <a:r>
              <a:rPr lang="en-AU"/>
              <a:t>Understand how these changes will affect the way we plan and program Technology 7–8.</a:t>
            </a:r>
          </a:p>
          <a:p>
            <a:pPr>
              <a:spcBef>
                <a:spcPts val="600"/>
              </a:spcBef>
              <a:spcAft>
                <a:spcPts val="600"/>
              </a:spcAft>
            </a:pPr>
            <a:r>
              <a:rPr lang="en-AU" b="1"/>
              <a:t>Success criteria</a:t>
            </a:r>
          </a:p>
          <a:p>
            <a:pPr marL="285750" indent="-285750">
              <a:buFont typeface="Arial" panose="020B0604020202020204" pitchFamily="34" charset="0"/>
              <a:buChar char="•"/>
            </a:pPr>
            <a:r>
              <a:rPr lang="en-AU"/>
              <a:t>Identify changes to the Technology 7–8 Syllabus and their potential impact on teaching and learning.</a:t>
            </a:r>
          </a:p>
          <a:p>
            <a:pPr marL="285750" indent="-285750">
              <a:buFont typeface="Arial" panose="020B0604020202020204" pitchFamily="34" charset="0"/>
              <a:buChar char="•"/>
            </a:pPr>
            <a:r>
              <a:rPr lang="en-AU"/>
              <a:t>Begin planning projects to potentially develop as units for delivering Technology 7–8 in their school, considering their local contexts.</a:t>
            </a:r>
          </a:p>
          <a:p>
            <a:pPr marL="285750" indent="-285750">
              <a:buFont typeface="Arial" panose="020B0604020202020204" pitchFamily="34" charset="0"/>
              <a:buChar char="•"/>
            </a:pPr>
            <a:endParaRPr lang="en-AU"/>
          </a:p>
        </p:txBody>
      </p:sp>
      <p:sp>
        <p:nvSpPr>
          <p:cNvPr id="6" name="TextBox 1">
            <a:extLst>
              <a:ext uri="{FF2B5EF4-FFF2-40B4-BE49-F238E27FC236}">
                <a16:creationId xmlns:a16="http://schemas.microsoft.com/office/drawing/2014/main" id="{7629CD68-3488-1F3A-4F3D-400CF478D218}"/>
              </a:ext>
            </a:extLst>
          </p:cNvPr>
          <p:cNvSpPr txBox="1"/>
          <p:nvPr/>
        </p:nvSpPr>
        <p:spPr>
          <a:xfrm>
            <a:off x="8658970" y="1667101"/>
            <a:ext cx="3185029" cy="2402282"/>
          </a:xfrm>
          <a:prstGeom prst="roundRect">
            <a:avLst>
              <a:gd name="adj" fmla="val 9631"/>
            </a:avLst>
          </a:prstGeom>
          <a:solidFill>
            <a:schemeClr val="accent1"/>
          </a:solidFill>
          <a:ln>
            <a:noFill/>
          </a:ln>
        </p:spPr>
        <p:style>
          <a:lnRef idx="0">
            <a:scrgbClr r="0" g="0" b="0"/>
          </a:lnRef>
          <a:fillRef idx="0">
            <a:scrgbClr r="0" g="0" b="0"/>
          </a:fillRef>
          <a:effectRef idx="0">
            <a:scrgbClr r="0" g="0" b="0"/>
          </a:effectRef>
          <a:fontRef idx="minor">
            <a:schemeClr val="lt1"/>
          </a:fontRef>
        </p:style>
        <p:txBody>
          <a:bodyPr wrap="square" lIns="91440" tIns="45720" rIns="91440" bIns="45720" numCol="1" anchor="t" anchorCtr="0">
            <a:spAutoFit/>
          </a:bodyPr>
          <a:lstStyle>
            <a:defPPr>
              <a:defRPr lang="en-US"/>
            </a:defPPr>
            <a:lvl1pPr marL="0" algn="l" defTabSz="609585" rtl="0" eaLnBrk="1" latinLnBrk="0" hangingPunct="1">
              <a:defRPr sz="2400" kern="1200">
                <a:solidFill>
                  <a:schemeClr val="lt1"/>
                </a:solidFill>
                <a:latin typeface="+mn-lt"/>
                <a:ea typeface="+mn-ea"/>
                <a:cs typeface="+mn-cs"/>
              </a:defRPr>
            </a:lvl1pPr>
            <a:lvl2pPr marL="609585" algn="l" defTabSz="609585" rtl="0" eaLnBrk="1" latinLnBrk="0" hangingPunct="1">
              <a:defRPr sz="2400" kern="1200">
                <a:solidFill>
                  <a:schemeClr val="lt1"/>
                </a:solidFill>
                <a:latin typeface="+mn-lt"/>
                <a:ea typeface="+mn-ea"/>
                <a:cs typeface="+mn-cs"/>
              </a:defRPr>
            </a:lvl2pPr>
            <a:lvl3pPr marL="1219170" algn="l" defTabSz="609585" rtl="0" eaLnBrk="1" latinLnBrk="0" hangingPunct="1">
              <a:defRPr sz="2400" kern="1200">
                <a:solidFill>
                  <a:schemeClr val="lt1"/>
                </a:solidFill>
                <a:latin typeface="+mn-lt"/>
                <a:ea typeface="+mn-ea"/>
                <a:cs typeface="+mn-cs"/>
              </a:defRPr>
            </a:lvl3pPr>
            <a:lvl4pPr marL="1828754" algn="l" defTabSz="609585" rtl="0" eaLnBrk="1" latinLnBrk="0" hangingPunct="1">
              <a:defRPr sz="2400" kern="1200">
                <a:solidFill>
                  <a:schemeClr val="lt1"/>
                </a:solidFill>
                <a:latin typeface="+mn-lt"/>
                <a:ea typeface="+mn-ea"/>
                <a:cs typeface="+mn-cs"/>
              </a:defRPr>
            </a:lvl4pPr>
            <a:lvl5pPr marL="2438339" algn="l" defTabSz="609585" rtl="0" eaLnBrk="1" latinLnBrk="0" hangingPunct="1">
              <a:defRPr sz="2400" kern="1200">
                <a:solidFill>
                  <a:schemeClr val="lt1"/>
                </a:solidFill>
                <a:latin typeface="+mn-lt"/>
                <a:ea typeface="+mn-ea"/>
                <a:cs typeface="+mn-cs"/>
              </a:defRPr>
            </a:lvl5pPr>
            <a:lvl6pPr marL="3047924" algn="l" defTabSz="609585" rtl="0" eaLnBrk="1" latinLnBrk="0" hangingPunct="1">
              <a:defRPr sz="2400" kern="1200">
                <a:solidFill>
                  <a:schemeClr val="lt1"/>
                </a:solidFill>
                <a:latin typeface="+mn-lt"/>
                <a:ea typeface="+mn-ea"/>
                <a:cs typeface="+mn-cs"/>
              </a:defRPr>
            </a:lvl6pPr>
            <a:lvl7pPr marL="3657509" algn="l" defTabSz="609585" rtl="0" eaLnBrk="1" latinLnBrk="0" hangingPunct="1">
              <a:defRPr sz="2400" kern="1200">
                <a:solidFill>
                  <a:schemeClr val="lt1"/>
                </a:solidFill>
                <a:latin typeface="+mn-lt"/>
                <a:ea typeface="+mn-ea"/>
                <a:cs typeface="+mn-cs"/>
              </a:defRPr>
            </a:lvl7pPr>
            <a:lvl8pPr marL="4267093" algn="l" defTabSz="609585" rtl="0" eaLnBrk="1" latinLnBrk="0" hangingPunct="1">
              <a:defRPr sz="2400" kern="1200">
                <a:solidFill>
                  <a:schemeClr val="lt1"/>
                </a:solidFill>
                <a:latin typeface="+mn-lt"/>
                <a:ea typeface="+mn-ea"/>
                <a:cs typeface="+mn-cs"/>
              </a:defRPr>
            </a:lvl8pPr>
            <a:lvl9pPr marL="4876678" algn="l" defTabSz="609585" rtl="0" eaLnBrk="1" latinLnBrk="0" hangingPunct="1">
              <a:defRPr sz="2400" kern="1200">
                <a:solidFill>
                  <a:schemeClr val="lt1"/>
                </a:solidFill>
                <a:latin typeface="+mn-lt"/>
                <a:ea typeface="+mn-ea"/>
                <a:cs typeface="+mn-cs"/>
              </a:defRPr>
            </a:lvl9pPr>
          </a:lstStyle>
          <a:p>
            <a:pPr>
              <a:lnSpc>
                <a:spcPct val="150000"/>
              </a:lnSpc>
              <a:spcAft>
                <a:spcPts val="1200"/>
              </a:spcAft>
            </a:pPr>
            <a:r>
              <a:rPr lang="en-AU" sz="1800" b="1">
                <a:solidFill>
                  <a:schemeClr val="bg1"/>
                </a:solidFill>
              </a:rPr>
              <a:t>NESA accredited PD standard descriptors</a:t>
            </a:r>
            <a:r>
              <a:rPr lang="en-AU" sz="1800" b="1">
                <a:solidFill>
                  <a:schemeClr val="bg1"/>
                </a:solidFill>
                <a:latin typeface="+mj-lt"/>
              </a:rPr>
              <a:t> </a:t>
            </a:r>
            <a:endParaRPr lang="en-AU" sz="1800">
              <a:solidFill>
                <a:schemeClr val="bg1"/>
              </a:solidFill>
              <a:latin typeface="+mj-lt"/>
            </a:endParaRPr>
          </a:p>
          <a:p>
            <a:pPr marL="285750" indent="-285750">
              <a:lnSpc>
                <a:spcPct val="150000"/>
              </a:lnSpc>
              <a:buFont typeface="Arial" panose="020B0604020202020204" pitchFamily="34" charset="0"/>
              <a:buChar char="•"/>
            </a:pPr>
            <a:r>
              <a:rPr lang="en-AU" sz="1800">
                <a:solidFill>
                  <a:schemeClr val="bg1"/>
                </a:solidFill>
                <a:latin typeface="+mj-lt"/>
              </a:rPr>
              <a:t>2.1.2 </a:t>
            </a:r>
          </a:p>
          <a:p>
            <a:pPr marL="285750" indent="-285750">
              <a:lnSpc>
                <a:spcPct val="150000"/>
              </a:lnSpc>
              <a:buFont typeface="Arial" panose="020B0604020202020204" pitchFamily="34" charset="0"/>
              <a:buChar char="•"/>
            </a:pPr>
            <a:r>
              <a:rPr lang="en-AU" sz="1800">
                <a:solidFill>
                  <a:schemeClr val="bg1"/>
                </a:solidFill>
                <a:latin typeface="+mj-lt"/>
              </a:rPr>
              <a:t>6.2.2 </a:t>
            </a:r>
          </a:p>
          <a:p>
            <a:pPr marL="285750" indent="-285750">
              <a:lnSpc>
                <a:spcPct val="150000"/>
              </a:lnSpc>
              <a:buFont typeface="Arial" panose="020B0604020202020204" pitchFamily="34" charset="0"/>
              <a:buChar char="•"/>
            </a:pPr>
            <a:r>
              <a:rPr lang="en-AU" sz="1800">
                <a:solidFill>
                  <a:schemeClr val="bg1"/>
                </a:solidFill>
                <a:latin typeface="+mj-lt"/>
              </a:rPr>
              <a:t>7.2.2</a:t>
            </a:r>
          </a:p>
        </p:txBody>
      </p:sp>
      <p:sp>
        <p:nvSpPr>
          <p:cNvPr id="4" name="Slide Number Placeholder 3">
            <a:extLst>
              <a:ext uri="{FF2B5EF4-FFF2-40B4-BE49-F238E27FC236}">
                <a16:creationId xmlns:a16="http://schemas.microsoft.com/office/drawing/2014/main" id="{52924081-CEEF-8865-3445-58A249C9FAE1}"/>
              </a:ext>
              <a:ext uri="{C183D7F6-B498-43B3-948B-1728B52AA6E4}">
                <adec:decorative xmlns:adec="http://schemas.microsoft.com/office/drawing/2017/decorative" val="1"/>
              </a:ext>
            </a:extLst>
          </p:cNvPr>
          <p:cNvSpPr>
            <a:spLocks noGrp="1"/>
          </p:cNvSpPr>
          <p:nvPr>
            <p:ph type="sldNum" sz="quarter" idx="10"/>
          </p:nvPr>
        </p:nvSpPr>
        <p:spPr/>
        <p:txBody>
          <a:bodyPr/>
          <a:lstStyle/>
          <a:p>
            <a:fld id="{10A01DC5-1685-4615-8240-15192985C6A2}" type="slidenum">
              <a:rPr lang="en-AU" smtClean="0"/>
              <a:pPr/>
              <a:t>3</a:t>
            </a:fld>
            <a:endParaRPr lang="en-AU"/>
          </a:p>
        </p:txBody>
      </p:sp>
    </p:spTree>
    <p:extLst>
      <p:ext uri="{BB962C8B-B14F-4D97-AF65-F5344CB8AC3E}">
        <p14:creationId xmlns:p14="http://schemas.microsoft.com/office/powerpoint/2010/main" val="152869619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4.xml><?xml version="1.0" encoding="utf-8"?>
<p:sld xmlns:a="http://schemas.openxmlformats.org/drawingml/2006/main" xmlns:r="http://schemas.openxmlformats.org/officeDocument/2006/relationships" xmlns:p="http://schemas.openxmlformats.org/presentationml/2006/main">
  <p:cSld>
    <p:bg>
      <p:bgPr>
        <a:solidFill>
          <a:schemeClr val="accent1"/>
        </a:solidFill>
        <a:effectLst/>
      </p:bgPr>
    </p:bg>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45A5D055-8073-9E1F-D10B-BC9B90293C65}"/>
              </a:ext>
            </a:extLst>
          </p:cNvPr>
          <p:cNvSpPr>
            <a:spLocks noGrp="1"/>
          </p:cNvSpPr>
          <p:nvPr>
            <p:ph type="ctrTitle"/>
          </p:nvPr>
        </p:nvSpPr>
        <p:spPr/>
        <p:txBody>
          <a:bodyPr/>
          <a:lstStyle/>
          <a:p>
            <a:r>
              <a:rPr lang="en-AU"/>
              <a:t>The Syllabus</a:t>
            </a:r>
          </a:p>
        </p:txBody>
      </p:sp>
      <p:sp>
        <p:nvSpPr>
          <p:cNvPr id="3" name="Text Placeholder 2">
            <a:extLst>
              <a:ext uri="{FF2B5EF4-FFF2-40B4-BE49-F238E27FC236}">
                <a16:creationId xmlns:a16="http://schemas.microsoft.com/office/drawing/2014/main" id="{3AF606D1-3A31-24DD-61DF-EA743E735DB9}"/>
              </a:ext>
            </a:extLst>
          </p:cNvPr>
          <p:cNvSpPr>
            <a:spLocks noGrp="1"/>
          </p:cNvSpPr>
          <p:nvPr>
            <p:ph type="body" sz="quarter" idx="11"/>
          </p:nvPr>
        </p:nvSpPr>
        <p:spPr/>
        <p:txBody>
          <a:bodyPr/>
          <a:lstStyle/>
          <a:p>
            <a:r>
              <a:rPr lang="en-AU"/>
              <a:t>1</a:t>
            </a:r>
          </a:p>
        </p:txBody>
      </p:sp>
      <p:sp>
        <p:nvSpPr>
          <p:cNvPr id="5" name="Text Placeholder 4">
            <a:extLst>
              <a:ext uri="{FF2B5EF4-FFF2-40B4-BE49-F238E27FC236}">
                <a16:creationId xmlns:a16="http://schemas.microsoft.com/office/drawing/2014/main" id="{A8BBAD55-10F6-1CB7-DD6E-D7A023825295}"/>
              </a:ext>
            </a:extLst>
          </p:cNvPr>
          <p:cNvSpPr>
            <a:spLocks noGrp="1"/>
          </p:cNvSpPr>
          <p:nvPr>
            <p:ph type="body" sz="quarter" idx="10"/>
          </p:nvPr>
        </p:nvSpPr>
        <p:spPr/>
        <p:txBody>
          <a:bodyPr/>
          <a:lstStyle/>
          <a:p>
            <a:r>
              <a:rPr lang="en-AU"/>
              <a:t>Technology 7–8</a:t>
            </a:r>
          </a:p>
        </p:txBody>
      </p:sp>
      <p:sp>
        <p:nvSpPr>
          <p:cNvPr id="2" name="Footer Placeholder 1">
            <a:extLst>
              <a:ext uri="{FF2B5EF4-FFF2-40B4-BE49-F238E27FC236}">
                <a16:creationId xmlns:a16="http://schemas.microsoft.com/office/drawing/2014/main" id="{6B26DE6D-ED4F-9861-916A-12792ABDE872}"/>
              </a:ext>
              <a:ext uri="{C183D7F6-B498-43B3-948B-1728B52AA6E4}">
                <adec:decorative xmlns:adec="http://schemas.microsoft.com/office/drawing/2017/decorative" val="1"/>
              </a:ext>
            </a:extLst>
          </p:cNvPr>
          <p:cNvSpPr>
            <a:spLocks noGrp="1"/>
          </p:cNvSpPr>
          <p:nvPr>
            <p:ph type="ftr" sz="quarter" idx="3"/>
          </p:nvPr>
        </p:nvSpPr>
        <p:spPr/>
        <p:txBody>
          <a:bodyPr/>
          <a:lstStyle/>
          <a:p>
            <a:r>
              <a:rPr lang="en-US"/>
              <a:t>NSW Department of Education</a:t>
            </a:r>
            <a:endParaRPr lang="en-AU"/>
          </a:p>
        </p:txBody>
      </p:sp>
    </p:spTree>
    <p:extLst>
      <p:ext uri="{BB962C8B-B14F-4D97-AF65-F5344CB8AC3E}">
        <p14:creationId xmlns:p14="http://schemas.microsoft.com/office/powerpoint/2010/main" val="235340722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638C7D37-445A-F70D-81B4-34C0410CF59F}"/>
              </a:ext>
            </a:extLst>
          </p:cNvPr>
          <p:cNvSpPr>
            <a:spLocks noGrp="1"/>
          </p:cNvSpPr>
          <p:nvPr>
            <p:ph type="title"/>
          </p:nvPr>
        </p:nvSpPr>
        <p:spPr/>
        <p:txBody>
          <a:bodyPr/>
          <a:lstStyle/>
          <a:p>
            <a:r>
              <a:rPr lang="en-AU" dirty="0"/>
              <a:t>Navigating the Technology 7–8 Syllabus</a:t>
            </a:r>
          </a:p>
        </p:txBody>
      </p:sp>
      <p:sp>
        <p:nvSpPr>
          <p:cNvPr id="26" name="TextBox 25">
            <a:extLst>
              <a:ext uri="{FF2B5EF4-FFF2-40B4-BE49-F238E27FC236}">
                <a16:creationId xmlns:a16="http://schemas.microsoft.com/office/drawing/2014/main" id="{575C60A5-A6AA-58E0-7E43-A38AD4AFD198}"/>
              </a:ext>
            </a:extLst>
          </p:cNvPr>
          <p:cNvSpPr txBox="1"/>
          <p:nvPr/>
        </p:nvSpPr>
        <p:spPr>
          <a:xfrm>
            <a:off x="360000" y="1486800"/>
            <a:ext cx="5494209" cy="276999"/>
          </a:xfrm>
          <a:prstGeom prst="rect">
            <a:avLst/>
          </a:prstGeom>
          <a:noFill/>
        </p:spPr>
        <p:txBody>
          <a:bodyPr wrap="square" lIns="0" tIns="0" rIns="0" bIns="0" rtlCol="0">
            <a:spAutoFit/>
          </a:bodyPr>
          <a:lstStyle/>
          <a:p>
            <a:pPr algn="l"/>
            <a:r>
              <a:rPr lang="en-AU" sz="1800" dirty="0"/>
              <a:t>View the walkthrough of navigating the syllabus.</a:t>
            </a:r>
          </a:p>
        </p:txBody>
      </p:sp>
      <p:pic>
        <p:nvPicPr>
          <p:cNvPr id="21" name="Content Placeholder 2">
            <a:extLst>
              <a:ext uri="{FF2B5EF4-FFF2-40B4-BE49-F238E27FC236}">
                <a16:creationId xmlns:a16="http://schemas.microsoft.com/office/drawing/2014/main" id="{47F6517D-DBFE-58DA-5986-69002F96E16C}"/>
              </a:ext>
            </a:extLst>
          </p:cNvPr>
          <p:cNvPicPr>
            <a:picLocks noChangeAspect="1"/>
          </p:cNvPicPr>
          <p:nvPr/>
        </p:nvPicPr>
        <p:blipFill rotWithShape="1">
          <a:blip r:embed="rId2">
            <a:alphaModFix amt="92000"/>
          </a:blip>
          <a:stretch/>
        </p:blipFill>
        <p:spPr>
          <a:xfrm>
            <a:off x="360000" y="2136986"/>
            <a:ext cx="5494209" cy="3998497"/>
          </a:xfrm>
          <a:prstGeom prst="rect">
            <a:avLst/>
          </a:prstGeom>
          <a:ln w="3175">
            <a:solidFill>
              <a:schemeClr val="tx1"/>
            </a:solidFill>
          </a:ln>
          <a:effectLst>
            <a:outerShdw blurRad="50800" dist="38100" dir="2700000" sx="101000" sy="101000" algn="tl" rotWithShape="0">
              <a:prstClr val="black">
                <a:alpha val="29000"/>
              </a:prstClr>
            </a:outerShdw>
          </a:effectLst>
        </p:spPr>
      </p:pic>
      <p:sp>
        <p:nvSpPr>
          <p:cNvPr id="10" name="Oval 9">
            <a:extLst>
              <a:ext uri="{FF2B5EF4-FFF2-40B4-BE49-F238E27FC236}">
                <a16:creationId xmlns:a16="http://schemas.microsoft.com/office/drawing/2014/main" id="{CFA11247-86ED-6755-6538-BCCBFDBBA78C}"/>
              </a:ext>
            </a:extLst>
          </p:cNvPr>
          <p:cNvSpPr/>
          <p:nvPr/>
        </p:nvSpPr>
        <p:spPr>
          <a:xfrm>
            <a:off x="2761117" y="3790873"/>
            <a:ext cx="691974" cy="690728"/>
          </a:xfrm>
          <a:prstGeom prst="ellipse">
            <a:avLst/>
          </a:prstGeom>
          <a:solidFill>
            <a:schemeClr val="tx2"/>
          </a:solidFill>
          <a:ln w="3175">
            <a:solidFill>
              <a:schemeClr val="tx1"/>
            </a:solidFill>
          </a:ln>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AU"/>
          </a:p>
        </p:txBody>
      </p:sp>
      <p:pic>
        <p:nvPicPr>
          <p:cNvPr id="5" name="Graphic 4" descr="Play with solid fill">
            <a:extLst>
              <a:ext uri="{FF2B5EF4-FFF2-40B4-BE49-F238E27FC236}">
                <a16:creationId xmlns:a16="http://schemas.microsoft.com/office/drawing/2014/main" id="{5EDC1539-AA9B-7E03-4ABE-BBE7DC3BA7D4}"/>
              </a:ext>
            </a:extLst>
          </p:cNvPr>
          <p:cNvPicPr>
            <a:picLocks noChangeAspect="1"/>
          </p:cNvPicPr>
          <p:nvPr/>
        </p:nvPicPr>
        <p:blipFill>
          <a:blip r:embed="rId3">
            <a:lum/>
            <a:alphaModFix/>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2898447" y="3895600"/>
            <a:ext cx="481272" cy="481272"/>
          </a:xfrm>
          <a:prstGeom prst="rect">
            <a:avLst/>
          </a:prstGeom>
          <a:effectLst>
            <a:softEdge rad="12700"/>
          </a:effectLst>
        </p:spPr>
      </p:pic>
      <p:sp>
        <p:nvSpPr>
          <p:cNvPr id="6" name="Slide Number Placeholder 5">
            <a:extLst>
              <a:ext uri="{FF2B5EF4-FFF2-40B4-BE49-F238E27FC236}">
                <a16:creationId xmlns:a16="http://schemas.microsoft.com/office/drawing/2014/main" id="{D412B8BA-32AC-23A2-9928-1CAF43FB53F5}"/>
              </a:ext>
              <a:ext uri="{C183D7F6-B498-43B3-948B-1728B52AA6E4}">
                <adec:decorative xmlns:adec="http://schemas.microsoft.com/office/drawing/2017/decorative" val="1"/>
              </a:ext>
            </a:extLst>
          </p:cNvPr>
          <p:cNvSpPr>
            <a:spLocks noGrp="1"/>
          </p:cNvSpPr>
          <p:nvPr>
            <p:ph type="sldNum" sz="quarter" idx="10"/>
          </p:nvPr>
        </p:nvSpPr>
        <p:spPr/>
        <p:txBody>
          <a:bodyPr/>
          <a:lstStyle/>
          <a:p>
            <a:fld id="{10A01DC5-1685-4615-8240-15192985C6A2}" type="slidenum">
              <a:rPr lang="en-AU" smtClean="0"/>
              <a:pPr/>
              <a:t>5</a:t>
            </a:fld>
            <a:endParaRPr lang="en-AU"/>
          </a:p>
        </p:txBody>
      </p:sp>
    </p:spTree>
    <p:extLst>
      <p:ext uri="{BB962C8B-B14F-4D97-AF65-F5344CB8AC3E}">
        <p14:creationId xmlns:p14="http://schemas.microsoft.com/office/powerpoint/2010/main" val="37248140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1E0C373-096C-8206-28F5-46A734620D59}"/>
              </a:ext>
            </a:extLst>
          </p:cNvPr>
          <p:cNvSpPr>
            <a:spLocks noGrp="1"/>
          </p:cNvSpPr>
          <p:nvPr>
            <p:ph type="title"/>
          </p:nvPr>
        </p:nvSpPr>
        <p:spPr/>
        <p:txBody>
          <a:bodyPr/>
          <a:lstStyle/>
          <a:p>
            <a:r>
              <a:rPr lang="en-AU"/>
              <a:t>Organisation of Technology 7–8</a:t>
            </a:r>
          </a:p>
        </p:txBody>
      </p:sp>
      <p:pic>
        <p:nvPicPr>
          <p:cNvPr id="1026" name="Picture 2" descr="A diagram showing the organisation of Technology 7–8. Detail in text below.">
            <a:extLst>
              <a:ext uri="{FF2B5EF4-FFF2-40B4-BE49-F238E27FC236}">
                <a16:creationId xmlns:a16="http://schemas.microsoft.com/office/drawing/2014/main" id="{7F2197FA-CBF2-6FAA-02A7-FDD6B0D06846}"/>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l="2229" t="3492" r="2074" b="3807"/>
          <a:stretch/>
        </p:blipFill>
        <p:spPr bwMode="auto">
          <a:xfrm>
            <a:off x="360000" y="1360341"/>
            <a:ext cx="8125691" cy="4919549"/>
          </a:xfrm>
          <a:prstGeom prst="rect">
            <a:avLst/>
          </a:prstGeom>
          <a:noFill/>
          <a:extLst>
            <a:ext uri="{909E8E84-426E-40DD-AFC4-6F175D3DCCD1}">
              <a14:hiddenFill xmlns:a14="http://schemas.microsoft.com/office/drawing/2010/main">
                <a:solidFill>
                  <a:srgbClr val="FFFFFF"/>
                </a:solidFill>
              </a14:hiddenFill>
            </a:ext>
          </a:extLst>
        </p:spPr>
      </p:pic>
      <p:sp>
        <p:nvSpPr>
          <p:cNvPr id="4" name="Slide Number Placeholder 3">
            <a:extLst>
              <a:ext uri="{FF2B5EF4-FFF2-40B4-BE49-F238E27FC236}">
                <a16:creationId xmlns:a16="http://schemas.microsoft.com/office/drawing/2014/main" id="{0CED5AB5-58EE-1911-F062-63A79F969F50}"/>
              </a:ext>
              <a:ext uri="{C183D7F6-B498-43B3-948B-1728B52AA6E4}">
                <adec:decorative xmlns:adec="http://schemas.microsoft.com/office/drawing/2017/decorative" val="1"/>
              </a:ext>
            </a:extLst>
          </p:cNvPr>
          <p:cNvSpPr>
            <a:spLocks noGrp="1"/>
          </p:cNvSpPr>
          <p:nvPr>
            <p:ph type="sldNum" sz="quarter" idx="10"/>
          </p:nvPr>
        </p:nvSpPr>
        <p:spPr/>
        <p:txBody>
          <a:bodyPr/>
          <a:lstStyle/>
          <a:p>
            <a:fld id="{10A01DC5-1685-4615-8240-15192985C6A2}" type="slidenum">
              <a:rPr lang="en-AU" smtClean="0"/>
              <a:pPr/>
              <a:t>6</a:t>
            </a:fld>
            <a:endParaRPr lang="en-AU"/>
          </a:p>
        </p:txBody>
      </p:sp>
    </p:spTree>
    <p:extLst>
      <p:ext uri="{BB962C8B-B14F-4D97-AF65-F5344CB8AC3E}">
        <p14:creationId xmlns:p14="http://schemas.microsoft.com/office/powerpoint/2010/main" val="275357164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0ED0BEB-C0F8-1E3D-3385-1451DBA7193E}"/>
              </a:ext>
            </a:extLst>
          </p:cNvPr>
          <p:cNvSpPr>
            <a:spLocks noGrp="1"/>
          </p:cNvSpPr>
          <p:nvPr>
            <p:ph type="title"/>
          </p:nvPr>
        </p:nvSpPr>
        <p:spPr/>
        <p:txBody>
          <a:bodyPr/>
          <a:lstStyle/>
          <a:p>
            <a:r>
              <a:rPr lang="en-AU"/>
              <a:t>Outcomes</a:t>
            </a:r>
          </a:p>
        </p:txBody>
      </p:sp>
      <p:sp>
        <p:nvSpPr>
          <p:cNvPr id="5" name="Text Placeholder 4">
            <a:extLst>
              <a:ext uri="{FF2B5EF4-FFF2-40B4-BE49-F238E27FC236}">
                <a16:creationId xmlns:a16="http://schemas.microsoft.com/office/drawing/2014/main" id="{D935BFFC-C7E4-C2D7-FE81-A7432AF8C79C}"/>
              </a:ext>
            </a:extLst>
          </p:cNvPr>
          <p:cNvSpPr>
            <a:spLocks noGrp="1"/>
          </p:cNvSpPr>
          <p:nvPr>
            <p:ph type="body" sz="quarter" idx="18"/>
          </p:nvPr>
        </p:nvSpPr>
        <p:spPr/>
        <p:txBody>
          <a:bodyPr/>
          <a:lstStyle/>
          <a:p>
            <a:r>
              <a:rPr lang="en-AU"/>
              <a:t>Balance of content</a:t>
            </a:r>
          </a:p>
        </p:txBody>
      </p:sp>
      <p:graphicFrame>
        <p:nvGraphicFramePr>
          <p:cNvPr id="6" name="Diagram 5" descr="A diagram showing the 8 outcomes for Stage 4.">
            <a:extLst>
              <a:ext uri="{FF2B5EF4-FFF2-40B4-BE49-F238E27FC236}">
                <a16:creationId xmlns:a16="http://schemas.microsoft.com/office/drawing/2014/main" id="{24B6DFB8-602A-610A-E8F9-599DC1FA1FAC}"/>
              </a:ext>
            </a:extLst>
          </p:cNvPr>
          <p:cNvGraphicFramePr/>
          <p:nvPr>
            <p:extLst>
              <p:ext uri="{D42A27DB-BD31-4B8C-83A1-F6EECF244321}">
                <p14:modId xmlns:p14="http://schemas.microsoft.com/office/powerpoint/2010/main" val="449375395"/>
              </p:ext>
            </p:extLst>
          </p:nvPr>
        </p:nvGraphicFramePr>
        <p:xfrm>
          <a:off x="397714" y="1137527"/>
          <a:ext cx="11396571" cy="5418667"/>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
        <p:nvSpPr>
          <p:cNvPr id="4" name="Slide Number Placeholder 3">
            <a:extLst>
              <a:ext uri="{FF2B5EF4-FFF2-40B4-BE49-F238E27FC236}">
                <a16:creationId xmlns:a16="http://schemas.microsoft.com/office/drawing/2014/main" id="{77878D02-B250-8790-ED0D-CED4233C9800}"/>
              </a:ext>
              <a:ext uri="{C183D7F6-B498-43B3-948B-1728B52AA6E4}">
                <adec:decorative xmlns:adec="http://schemas.microsoft.com/office/drawing/2017/decorative" val="1"/>
              </a:ext>
            </a:extLst>
          </p:cNvPr>
          <p:cNvSpPr>
            <a:spLocks noGrp="1"/>
          </p:cNvSpPr>
          <p:nvPr>
            <p:ph type="sldNum" sz="quarter" idx="10"/>
          </p:nvPr>
        </p:nvSpPr>
        <p:spPr/>
        <p:txBody>
          <a:bodyPr/>
          <a:lstStyle/>
          <a:p>
            <a:fld id="{10A01DC5-1685-4615-8240-15192985C6A2}" type="slidenum">
              <a:rPr lang="en-AU" smtClean="0"/>
              <a:pPr/>
              <a:t>7</a:t>
            </a:fld>
            <a:endParaRPr lang="en-AU"/>
          </a:p>
        </p:txBody>
      </p:sp>
    </p:spTree>
    <p:extLst>
      <p:ext uri="{BB962C8B-B14F-4D97-AF65-F5344CB8AC3E}">
        <p14:creationId xmlns:p14="http://schemas.microsoft.com/office/powerpoint/2010/main" val="270121256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oter Placeholder 1">
            <a:extLst>
              <a:ext uri="{FF2B5EF4-FFF2-40B4-BE49-F238E27FC236}">
                <a16:creationId xmlns:a16="http://schemas.microsoft.com/office/drawing/2014/main" id="{C2F1623D-D4D2-467F-1B84-6865631C6C98}"/>
              </a:ext>
              <a:ext uri="{C183D7F6-B498-43B3-948B-1728B52AA6E4}">
                <adec:decorative xmlns:adec="http://schemas.microsoft.com/office/drawing/2017/decorative" val="1"/>
              </a:ext>
            </a:extLst>
          </p:cNvPr>
          <p:cNvSpPr>
            <a:spLocks noGrp="1"/>
          </p:cNvSpPr>
          <p:nvPr>
            <p:ph type="ftr" sz="quarter" idx="3"/>
          </p:nvPr>
        </p:nvSpPr>
        <p:spPr/>
        <p:txBody>
          <a:bodyPr/>
          <a:lstStyle/>
          <a:p>
            <a:r>
              <a:rPr lang="en-US"/>
              <a:t>NSW Department of Education</a:t>
            </a:r>
            <a:endParaRPr lang="en-AU"/>
          </a:p>
        </p:txBody>
      </p:sp>
      <p:sp>
        <p:nvSpPr>
          <p:cNvPr id="4" name="Title 3">
            <a:extLst>
              <a:ext uri="{FF2B5EF4-FFF2-40B4-BE49-F238E27FC236}">
                <a16:creationId xmlns:a16="http://schemas.microsoft.com/office/drawing/2014/main" id="{BB2D19AE-DED6-0F39-1989-8A42A58D8889}"/>
              </a:ext>
            </a:extLst>
          </p:cNvPr>
          <p:cNvSpPr>
            <a:spLocks noGrp="1"/>
          </p:cNvSpPr>
          <p:nvPr>
            <p:ph type="ctrTitle"/>
          </p:nvPr>
        </p:nvSpPr>
        <p:spPr/>
        <p:txBody>
          <a:bodyPr/>
          <a:lstStyle/>
          <a:p>
            <a:r>
              <a:rPr lang="en-AU"/>
              <a:t>Rationale</a:t>
            </a:r>
          </a:p>
        </p:txBody>
      </p:sp>
      <p:sp>
        <p:nvSpPr>
          <p:cNvPr id="3" name="Text Placeholder 2">
            <a:extLst>
              <a:ext uri="{FF2B5EF4-FFF2-40B4-BE49-F238E27FC236}">
                <a16:creationId xmlns:a16="http://schemas.microsoft.com/office/drawing/2014/main" id="{6D0D2B86-2B6F-1F95-686B-E4AB9CE6E073}"/>
              </a:ext>
            </a:extLst>
          </p:cNvPr>
          <p:cNvSpPr>
            <a:spLocks noGrp="1"/>
          </p:cNvSpPr>
          <p:nvPr>
            <p:ph type="body" sz="quarter" idx="11"/>
          </p:nvPr>
        </p:nvSpPr>
        <p:spPr/>
        <p:txBody>
          <a:bodyPr/>
          <a:lstStyle/>
          <a:p>
            <a:r>
              <a:rPr lang="en-AU"/>
              <a:t>2</a:t>
            </a:r>
          </a:p>
        </p:txBody>
      </p:sp>
    </p:spTree>
    <p:extLst>
      <p:ext uri="{BB962C8B-B14F-4D97-AF65-F5344CB8AC3E}">
        <p14:creationId xmlns:p14="http://schemas.microsoft.com/office/powerpoint/2010/main" val="143299013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8F8144F-2DAA-417A-04CC-7078A025D66A}"/>
              </a:ext>
            </a:extLst>
          </p:cNvPr>
          <p:cNvSpPr>
            <a:spLocks noGrp="1"/>
          </p:cNvSpPr>
          <p:nvPr>
            <p:ph type="title"/>
          </p:nvPr>
        </p:nvSpPr>
        <p:spPr/>
        <p:txBody>
          <a:bodyPr/>
          <a:lstStyle/>
          <a:p>
            <a:r>
              <a:rPr lang="en-AU"/>
              <a:t>Technology 7–8 rationale</a:t>
            </a:r>
          </a:p>
        </p:txBody>
      </p:sp>
      <p:pic>
        <p:nvPicPr>
          <p:cNvPr id="3" name="Picture 4">
            <a:extLst>
              <a:ext uri="{FF2B5EF4-FFF2-40B4-BE49-F238E27FC236}">
                <a16:creationId xmlns:a16="http://schemas.microsoft.com/office/drawing/2014/main" id="{08E61D88-D435-58FB-6075-2173B376A659}"/>
              </a:ext>
              <a:ext uri="{C183D7F6-B498-43B3-948B-1728B52AA6E4}">
                <adec:decorative xmlns:adec="http://schemas.microsoft.com/office/drawing/2017/decorative" val="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865413" y="1200150"/>
            <a:ext cx="8675587" cy="5152422"/>
          </a:xfrm>
          <a:prstGeom prst="rect">
            <a:avLst/>
          </a:prstGeom>
          <a:noFill/>
          <a:extLst>
            <a:ext uri="{909E8E84-426E-40DD-AFC4-6F175D3DCCD1}">
              <a14:hiddenFill xmlns:a14="http://schemas.microsoft.com/office/drawing/2010/main">
                <a:solidFill>
                  <a:srgbClr val="FFFFFF"/>
                </a:solidFill>
              </a14:hiddenFill>
            </a:ext>
          </a:extLst>
        </p:spPr>
      </p:pic>
      <p:grpSp>
        <p:nvGrpSpPr>
          <p:cNvPr id="11" name="Group 10" descr="A screenshot of the Technology 7–8 Syllabus. 'Rationale' is highlighted in the menu.">
            <a:extLst>
              <a:ext uri="{FF2B5EF4-FFF2-40B4-BE49-F238E27FC236}">
                <a16:creationId xmlns:a16="http://schemas.microsoft.com/office/drawing/2014/main" id="{0DE39A5B-4E5C-6A29-788E-D161E6538C4C}"/>
              </a:ext>
            </a:extLst>
          </p:cNvPr>
          <p:cNvGrpSpPr/>
          <p:nvPr/>
        </p:nvGrpSpPr>
        <p:grpSpPr>
          <a:xfrm>
            <a:off x="3306832" y="1751453"/>
            <a:ext cx="5787162" cy="3431415"/>
            <a:chOff x="3306832" y="1751453"/>
            <a:chExt cx="5787162" cy="3431415"/>
          </a:xfrm>
        </p:grpSpPr>
        <p:pic>
          <p:nvPicPr>
            <p:cNvPr id="7" name="Picture 6" descr="A screenshot of the Technology 7-8 online syllabus with a red arrow indicating where the rationale can be viewed.">
              <a:extLst>
                <a:ext uri="{FF2B5EF4-FFF2-40B4-BE49-F238E27FC236}">
                  <a16:creationId xmlns:a16="http://schemas.microsoft.com/office/drawing/2014/main" id="{D93958A4-C21F-586B-61B5-20E7331A6FE7}"/>
                </a:ext>
              </a:extLst>
            </p:cNvPr>
            <p:cNvPicPr>
              <a:picLocks noChangeAspect="1"/>
            </p:cNvPicPr>
            <p:nvPr/>
          </p:nvPicPr>
          <p:blipFill rotWithShape="1">
            <a:blip r:embed="rId4"/>
            <a:srcRect l="-1" t="2005" r="509"/>
            <a:stretch/>
          </p:blipFill>
          <p:spPr>
            <a:xfrm>
              <a:off x="3306832" y="1751453"/>
              <a:ext cx="5787162" cy="3431415"/>
            </a:xfrm>
            <a:prstGeom prst="rect">
              <a:avLst/>
            </a:prstGeom>
          </p:spPr>
        </p:pic>
        <p:cxnSp>
          <p:nvCxnSpPr>
            <p:cNvPr id="9" name="Connector: Curved 8">
              <a:extLst>
                <a:ext uri="{FF2B5EF4-FFF2-40B4-BE49-F238E27FC236}">
                  <a16:creationId xmlns:a16="http://schemas.microsoft.com/office/drawing/2014/main" id="{45CEA77A-0288-6894-3B84-6C3EAE46BF2D}"/>
                </a:ext>
              </a:extLst>
            </p:cNvPr>
            <p:cNvCxnSpPr>
              <a:cxnSpLocks/>
            </p:cNvCxnSpPr>
            <p:nvPr/>
          </p:nvCxnSpPr>
          <p:spPr>
            <a:xfrm rot="10800000" flipV="1">
              <a:off x="4627332" y="3990659"/>
              <a:ext cx="945326" cy="665425"/>
            </a:xfrm>
            <a:prstGeom prst="curvedConnector3">
              <a:avLst>
                <a:gd name="adj1" fmla="val 50000"/>
              </a:avLst>
            </a:prstGeom>
            <a:ln w="76200">
              <a:solidFill>
                <a:schemeClr val="tx2"/>
              </a:solidFill>
              <a:tailEnd type="triangle"/>
            </a:ln>
          </p:spPr>
          <p:style>
            <a:lnRef idx="1">
              <a:schemeClr val="accent1"/>
            </a:lnRef>
            <a:fillRef idx="0">
              <a:schemeClr val="accent1"/>
            </a:fillRef>
            <a:effectRef idx="0">
              <a:schemeClr val="accent1"/>
            </a:effectRef>
            <a:fontRef idx="minor">
              <a:schemeClr val="tx1"/>
            </a:fontRef>
          </p:style>
        </p:cxnSp>
      </p:grpSp>
      <p:sp>
        <p:nvSpPr>
          <p:cNvPr id="4" name="Slide Number Placeholder 3">
            <a:extLst>
              <a:ext uri="{FF2B5EF4-FFF2-40B4-BE49-F238E27FC236}">
                <a16:creationId xmlns:a16="http://schemas.microsoft.com/office/drawing/2014/main" id="{4016012F-1185-3E31-2B5C-EB8808D467E1}"/>
              </a:ext>
              <a:ext uri="{C183D7F6-B498-43B3-948B-1728B52AA6E4}">
                <adec:decorative xmlns:adec="http://schemas.microsoft.com/office/drawing/2017/decorative" val="1"/>
              </a:ext>
            </a:extLst>
          </p:cNvPr>
          <p:cNvSpPr>
            <a:spLocks noGrp="1"/>
          </p:cNvSpPr>
          <p:nvPr>
            <p:ph type="sldNum" sz="quarter" idx="10"/>
          </p:nvPr>
        </p:nvSpPr>
        <p:spPr/>
        <p:txBody>
          <a:bodyPr/>
          <a:lstStyle/>
          <a:p>
            <a:fld id="{10A01DC5-1685-4615-8240-15192985C6A2}" type="slidenum">
              <a:rPr lang="en-AU" smtClean="0"/>
              <a:pPr/>
              <a:t>9</a:t>
            </a:fld>
            <a:endParaRPr lang="en-AU"/>
          </a:p>
        </p:txBody>
      </p:sp>
    </p:spTree>
    <p:extLst>
      <p:ext uri="{BB962C8B-B14F-4D97-AF65-F5344CB8AC3E}">
        <p14:creationId xmlns:p14="http://schemas.microsoft.com/office/powerpoint/2010/main" val="266429242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2D6AA47-BF6A-CDB5-6CF5-E0C9ECB36715}"/>
              </a:ext>
            </a:extLst>
          </p:cNvPr>
          <p:cNvSpPr>
            <a:spLocks noGrp="1"/>
          </p:cNvSpPr>
          <p:nvPr>
            <p:ph type="title"/>
          </p:nvPr>
        </p:nvSpPr>
        <p:spPr/>
        <p:txBody>
          <a:bodyPr/>
          <a:lstStyle/>
          <a:p>
            <a:r>
              <a:rPr lang="en-AU"/>
              <a:t>Design innovative solutions</a:t>
            </a:r>
          </a:p>
        </p:txBody>
      </p:sp>
      <p:sp>
        <p:nvSpPr>
          <p:cNvPr id="3" name="Content Placeholder 2">
            <a:extLst>
              <a:ext uri="{FF2B5EF4-FFF2-40B4-BE49-F238E27FC236}">
                <a16:creationId xmlns:a16="http://schemas.microsoft.com/office/drawing/2014/main" id="{91B753FF-7DFD-6AA7-4F0C-E68B371B54CC}"/>
              </a:ext>
            </a:extLst>
          </p:cNvPr>
          <p:cNvSpPr>
            <a:spLocks noGrp="1"/>
          </p:cNvSpPr>
          <p:nvPr>
            <p:ph idx="1"/>
          </p:nvPr>
        </p:nvSpPr>
        <p:spPr>
          <a:xfrm>
            <a:off x="360000" y="1486800"/>
            <a:ext cx="6460573" cy="3427028"/>
          </a:xfrm>
        </p:spPr>
        <p:txBody>
          <a:bodyPr>
            <a:spAutoFit/>
          </a:bodyPr>
          <a:lstStyle/>
          <a:p>
            <a:r>
              <a:rPr lang="en-AU" b="0" i="0" dirty="0">
                <a:solidFill>
                  <a:srgbClr val="22272B"/>
                </a:solidFill>
                <a:effectLst/>
              </a:rPr>
              <a:t>The study of technology prepares students to </a:t>
            </a:r>
            <a:r>
              <a:rPr lang="en-AU" b="1" i="0" dirty="0">
                <a:solidFill>
                  <a:srgbClr val="22272B"/>
                </a:solidFill>
                <a:effectLst/>
              </a:rPr>
              <a:t>embrace emerging technological opportunities and challenges</a:t>
            </a:r>
            <a:r>
              <a:rPr lang="en-AU" b="0" i="0" dirty="0">
                <a:solidFill>
                  <a:srgbClr val="22272B"/>
                </a:solidFill>
                <a:effectLst/>
              </a:rPr>
              <a:t>, enabling them to thrive in a contemporary world. </a:t>
            </a:r>
            <a:r>
              <a:rPr lang="en-AU" i="0" dirty="0">
                <a:solidFill>
                  <a:srgbClr val="22272B"/>
                </a:solidFill>
                <a:effectLst/>
              </a:rPr>
              <a:t>Students are inspired to design innovative </a:t>
            </a:r>
            <a:r>
              <a:rPr lang="en-AU" b="1" i="0" dirty="0">
                <a:solidFill>
                  <a:srgbClr val="22272B"/>
                </a:solidFill>
                <a:effectLst/>
              </a:rPr>
              <a:t>local and global solutions </a:t>
            </a:r>
            <a:r>
              <a:rPr lang="en-AU" b="0" i="0" dirty="0">
                <a:solidFill>
                  <a:srgbClr val="22272B"/>
                </a:solidFill>
                <a:effectLst/>
              </a:rPr>
              <a:t>that can influence the lives of people and societies.</a:t>
            </a:r>
          </a:p>
          <a:p>
            <a:r>
              <a:rPr lang="en-AU" b="1" i="0" dirty="0">
                <a:solidFill>
                  <a:srgbClr val="22272B"/>
                </a:solidFill>
                <a:effectLst/>
              </a:rPr>
              <a:t>Technological knowledge, skills and processes </a:t>
            </a:r>
            <a:r>
              <a:rPr lang="en-AU" i="0" dirty="0">
                <a:solidFill>
                  <a:srgbClr val="22272B"/>
                </a:solidFill>
                <a:effectLst/>
              </a:rPr>
              <a:t>are used to </a:t>
            </a:r>
            <a:r>
              <a:rPr lang="en-AU" b="1" i="0" dirty="0">
                <a:solidFill>
                  <a:srgbClr val="22272B"/>
                </a:solidFill>
                <a:effectLst/>
              </a:rPr>
              <a:t>interpret, develop, manage and create products, systems and environments.</a:t>
            </a:r>
            <a:endParaRPr lang="en-AU" b="1" dirty="0"/>
          </a:p>
        </p:txBody>
      </p:sp>
      <p:sp>
        <p:nvSpPr>
          <p:cNvPr id="4" name="Slide Number Placeholder 3">
            <a:extLst>
              <a:ext uri="{FF2B5EF4-FFF2-40B4-BE49-F238E27FC236}">
                <a16:creationId xmlns:a16="http://schemas.microsoft.com/office/drawing/2014/main" id="{8EB0C376-FE08-28CD-7853-A0581A630C91}"/>
              </a:ext>
              <a:ext uri="{C183D7F6-B498-43B3-948B-1728B52AA6E4}">
                <adec:decorative xmlns:adec="http://schemas.microsoft.com/office/drawing/2017/decorative" val="1"/>
              </a:ext>
            </a:extLst>
          </p:cNvPr>
          <p:cNvSpPr>
            <a:spLocks noGrp="1"/>
          </p:cNvSpPr>
          <p:nvPr>
            <p:ph type="sldNum" sz="quarter" idx="10"/>
          </p:nvPr>
        </p:nvSpPr>
        <p:spPr/>
        <p:txBody>
          <a:bodyPr/>
          <a:lstStyle/>
          <a:p>
            <a:fld id="{10A01DC5-1685-4615-8240-15192985C6A2}" type="slidenum">
              <a:rPr lang="en-AU" smtClean="0"/>
              <a:pPr/>
              <a:t>10</a:t>
            </a:fld>
            <a:endParaRPr lang="en-AU"/>
          </a:p>
        </p:txBody>
      </p:sp>
    </p:spTree>
    <p:extLst>
      <p:ext uri="{BB962C8B-B14F-4D97-AF65-F5344CB8AC3E}">
        <p14:creationId xmlns:p14="http://schemas.microsoft.com/office/powerpoint/2010/main" val="370908989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8316880-98B3-1F82-6099-42FB9A27CA2A}"/>
              </a:ext>
            </a:extLst>
          </p:cNvPr>
          <p:cNvSpPr>
            <a:spLocks noGrp="1"/>
          </p:cNvSpPr>
          <p:nvPr>
            <p:ph type="title"/>
          </p:nvPr>
        </p:nvSpPr>
        <p:spPr/>
        <p:txBody>
          <a:bodyPr/>
          <a:lstStyle/>
          <a:p>
            <a:r>
              <a:rPr lang="en-AU"/>
              <a:t>Technological literacy</a:t>
            </a:r>
          </a:p>
        </p:txBody>
      </p:sp>
      <p:sp>
        <p:nvSpPr>
          <p:cNvPr id="3" name="Content Placeholder 2">
            <a:extLst>
              <a:ext uri="{FF2B5EF4-FFF2-40B4-BE49-F238E27FC236}">
                <a16:creationId xmlns:a16="http://schemas.microsoft.com/office/drawing/2014/main" id="{7AFB9E20-4016-F4EF-FDAE-4AAA92E224F3}"/>
              </a:ext>
            </a:extLst>
          </p:cNvPr>
          <p:cNvSpPr>
            <a:spLocks noGrp="1"/>
          </p:cNvSpPr>
          <p:nvPr>
            <p:ph idx="1"/>
          </p:nvPr>
        </p:nvSpPr>
        <p:spPr>
          <a:xfrm>
            <a:off x="348000" y="1486800"/>
            <a:ext cx="7059876" cy="3273140"/>
          </a:xfrm>
        </p:spPr>
        <p:txBody>
          <a:bodyPr>
            <a:spAutoFit/>
          </a:bodyPr>
          <a:lstStyle/>
          <a:p>
            <a:r>
              <a:rPr lang="en-AU"/>
              <a:t>The Technology 7–8 Syllabus provides students with opportunities to develop their </a:t>
            </a:r>
            <a:r>
              <a:rPr lang="en-AU" b="1"/>
              <a:t>technological literacy </a:t>
            </a:r>
            <a:r>
              <a:rPr lang="en-AU"/>
              <a:t>through the </a:t>
            </a:r>
            <a:r>
              <a:rPr lang="en-AU" b="1"/>
              <a:t>design and production of creative solutions.</a:t>
            </a:r>
            <a:r>
              <a:rPr lang="en-AU"/>
              <a:t> Students investigate resource management practices to understand how the application of technologies can contribute to sustainability. The exploration of sustainable design and production practices enables them to understand the challenges, limitations and consequences of developing designed solutions.</a:t>
            </a:r>
          </a:p>
        </p:txBody>
      </p:sp>
      <p:sp>
        <p:nvSpPr>
          <p:cNvPr id="4" name="Slide Number Placeholder 3">
            <a:extLst>
              <a:ext uri="{FF2B5EF4-FFF2-40B4-BE49-F238E27FC236}">
                <a16:creationId xmlns:a16="http://schemas.microsoft.com/office/drawing/2014/main" id="{E41FB21A-FA3F-1B5B-0A0A-536989AB2218}"/>
              </a:ext>
              <a:ext uri="{C183D7F6-B498-43B3-948B-1728B52AA6E4}">
                <adec:decorative xmlns:adec="http://schemas.microsoft.com/office/drawing/2017/decorative" val="1"/>
              </a:ext>
            </a:extLst>
          </p:cNvPr>
          <p:cNvSpPr>
            <a:spLocks noGrp="1"/>
          </p:cNvSpPr>
          <p:nvPr>
            <p:ph type="sldNum" sz="quarter" idx="10"/>
          </p:nvPr>
        </p:nvSpPr>
        <p:spPr/>
        <p:txBody>
          <a:bodyPr/>
          <a:lstStyle/>
          <a:p>
            <a:fld id="{10A01DC5-1685-4615-8240-15192985C6A2}" type="slidenum">
              <a:rPr lang="en-AU" smtClean="0"/>
              <a:pPr/>
              <a:t>11</a:t>
            </a:fld>
            <a:endParaRPr lang="en-AU"/>
          </a:p>
        </p:txBody>
      </p:sp>
    </p:spTree>
    <p:extLst>
      <p:ext uri="{BB962C8B-B14F-4D97-AF65-F5344CB8AC3E}">
        <p14:creationId xmlns:p14="http://schemas.microsoft.com/office/powerpoint/2010/main" val="413814115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AA4658A-2D74-733E-5307-EB9210E3581E}"/>
              </a:ext>
            </a:extLst>
          </p:cNvPr>
          <p:cNvSpPr>
            <a:spLocks noGrp="1"/>
          </p:cNvSpPr>
          <p:nvPr>
            <p:ph type="title"/>
          </p:nvPr>
        </p:nvSpPr>
        <p:spPr/>
        <p:txBody>
          <a:bodyPr/>
          <a:lstStyle/>
          <a:p>
            <a:r>
              <a:rPr lang="en-AU"/>
              <a:t>Practical project management</a:t>
            </a:r>
          </a:p>
        </p:txBody>
      </p:sp>
      <p:sp>
        <p:nvSpPr>
          <p:cNvPr id="3" name="Content Placeholder 2">
            <a:extLst>
              <a:ext uri="{FF2B5EF4-FFF2-40B4-BE49-F238E27FC236}">
                <a16:creationId xmlns:a16="http://schemas.microsoft.com/office/drawing/2014/main" id="{10CFE39D-D3AA-6921-38D2-2079640954BB}"/>
              </a:ext>
            </a:extLst>
          </p:cNvPr>
          <p:cNvSpPr>
            <a:spLocks noGrp="1"/>
          </p:cNvSpPr>
          <p:nvPr>
            <p:ph idx="1"/>
          </p:nvPr>
        </p:nvSpPr>
        <p:spPr>
          <a:xfrm>
            <a:off x="360000" y="1487587"/>
            <a:ext cx="7581563" cy="4673523"/>
          </a:xfrm>
        </p:spPr>
        <p:txBody>
          <a:bodyPr wrap="square">
            <a:spAutoFit/>
          </a:bodyPr>
          <a:lstStyle/>
          <a:p>
            <a:pPr>
              <a:spcAft>
                <a:spcPts val="600"/>
              </a:spcAft>
            </a:pPr>
            <a:r>
              <a:rPr lang="en-AU"/>
              <a:t>Students explore ideas that address </a:t>
            </a:r>
            <a:r>
              <a:rPr lang="en-AU" b="1"/>
              <a:t>changing societal values and expectations</a:t>
            </a:r>
            <a:r>
              <a:rPr lang="en-AU"/>
              <a:t>, leading to opportunities for enterprise, including Aboriginal and Torres Strait Islander designs and technologies. </a:t>
            </a:r>
          </a:p>
          <a:p>
            <a:pPr>
              <a:spcAft>
                <a:spcPts val="600"/>
              </a:spcAft>
            </a:pPr>
            <a:r>
              <a:rPr lang="en-AU"/>
              <a:t>They engage in design and production </a:t>
            </a:r>
            <a:r>
              <a:rPr lang="en-AU" b="1"/>
              <a:t>independently and collaboratively</a:t>
            </a:r>
            <a:r>
              <a:rPr lang="en-AU"/>
              <a:t>. Students learn about and apply safe practices and </a:t>
            </a:r>
            <a:r>
              <a:rPr lang="en-AU" b="1"/>
              <a:t>refine their skills </a:t>
            </a:r>
            <a:r>
              <a:rPr lang="en-AU"/>
              <a:t>working with </a:t>
            </a:r>
            <a:r>
              <a:rPr lang="en-AU" b="1"/>
              <a:t>varied materials and production technologies</a:t>
            </a:r>
            <a:r>
              <a:rPr lang="en-AU"/>
              <a:t>. </a:t>
            </a:r>
          </a:p>
          <a:p>
            <a:pPr>
              <a:spcAft>
                <a:spcPts val="600"/>
              </a:spcAft>
            </a:pPr>
            <a:r>
              <a:rPr lang="en-AU" b="1"/>
              <a:t>Practical and project management experiences </a:t>
            </a:r>
            <a:r>
              <a:rPr lang="en-AU"/>
              <a:t>support students to analyse problems or challenges, organise and apply knowledge, conceptualise, and transform creative ideas into sustainable, quality solutions.</a:t>
            </a:r>
          </a:p>
        </p:txBody>
      </p:sp>
      <p:sp>
        <p:nvSpPr>
          <p:cNvPr id="4" name="Slide Number Placeholder 3">
            <a:extLst>
              <a:ext uri="{FF2B5EF4-FFF2-40B4-BE49-F238E27FC236}">
                <a16:creationId xmlns:a16="http://schemas.microsoft.com/office/drawing/2014/main" id="{531FEC6E-428E-8409-1212-7F22783FA2E3}"/>
              </a:ext>
              <a:ext uri="{C183D7F6-B498-43B3-948B-1728B52AA6E4}">
                <adec:decorative xmlns:adec="http://schemas.microsoft.com/office/drawing/2017/decorative" val="1"/>
              </a:ext>
            </a:extLst>
          </p:cNvPr>
          <p:cNvSpPr>
            <a:spLocks noGrp="1"/>
          </p:cNvSpPr>
          <p:nvPr>
            <p:ph type="sldNum" sz="quarter" idx="10"/>
          </p:nvPr>
        </p:nvSpPr>
        <p:spPr/>
        <p:txBody>
          <a:bodyPr/>
          <a:lstStyle/>
          <a:p>
            <a:fld id="{10A01DC5-1685-4615-8240-15192985C6A2}" type="slidenum">
              <a:rPr lang="en-AU" smtClean="0"/>
              <a:pPr/>
              <a:t>12</a:t>
            </a:fld>
            <a:endParaRPr lang="en-AU"/>
          </a:p>
        </p:txBody>
      </p:sp>
    </p:spTree>
    <p:extLst>
      <p:ext uri="{BB962C8B-B14F-4D97-AF65-F5344CB8AC3E}">
        <p14:creationId xmlns:p14="http://schemas.microsoft.com/office/powerpoint/2010/main" val="256249283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811EEE5-E832-5ECB-1F7D-345FF31D8521}"/>
              </a:ext>
            </a:extLst>
          </p:cNvPr>
          <p:cNvSpPr>
            <a:spLocks noGrp="1"/>
          </p:cNvSpPr>
          <p:nvPr>
            <p:ph type="title"/>
          </p:nvPr>
        </p:nvSpPr>
        <p:spPr/>
        <p:txBody>
          <a:bodyPr/>
          <a:lstStyle/>
          <a:p>
            <a:r>
              <a:rPr lang="en-AU"/>
              <a:t>Digital literacy</a:t>
            </a:r>
          </a:p>
        </p:txBody>
      </p:sp>
      <p:sp>
        <p:nvSpPr>
          <p:cNvPr id="3" name="Content Placeholder 2">
            <a:extLst>
              <a:ext uri="{FF2B5EF4-FFF2-40B4-BE49-F238E27FC236}">
                <a16:creationId xmlns:a16="http://schemas.microsoft.com/office/drawing/2014/main" id="{6D13C485-30F4-0B43-245B-16EEE4AFAC26}"/>
              </a:ext>
            </a:extLst>
          </p:cNvPr>
          <p:cNvSpPr>
            <a:spLocks noGrp="1"/>
          </p:cNvSpPr>
          <p:nvPr>
            <p:ph idx="1"/>
          </p:nvPr>
        </p:nvSpPr>
        <p:spPr>
          <a:xfrm>
            <a:off x="360000" y="1486800"/>
            <a:ext cx="7616286" cy="3011530"/>
          </a:xfrm>
        </p:spPr>
        <p:txBody>
          <a:bodyPr>
            <a:spAutoFit/>
          </a:bodyPr>
          <a:lstStyle/>
          <a:p>
            <a:r>
              <a:rPr lang="en-AU"/>
              <a:t>The syllabus provides opportunities for students to develop their </a:t>
            </a:r>
            <a:r>
              <a:rPr lang="en-AU" b="1"/>
              <a:t>digital literacy </a:t>
            </a:r>
            <a:r>
              <a:rPr lang="en-AU"/>
              <a:t>and ethical understanding and to apply principles of sustainable design. </a:t>
            </a:r>
          </a:p>
          <a:p>
            <a:r>
              <a:rPr lang="en-AU"/>
              <a:t>Students develop a knowledge and appreciation of the </a:t>
            </a:r>
            <a:r>
              <a:rPr lang="en-AU" b="1"/>
              <a:t>properties, characteristics and finite nature of materials</a:t>
            </a:r>
            <a:r>
              <a:rPr lang="en-AU"/>
              <a:t>, and explore the interrelationship between design, technology, society and the environment.</a:t>
            </a:r>
          </a:p>
        </p:txBody>
      </p:sp>
      <p:sp>
        <p:nvSpPr>
          <p:cNvPr id="4" name="Slide Number Placeholder 3">
            <a:extLst>
              <a:ext uri="{FF2B5EF4-FFF2-40B4-BE49-F238E27FC236}">
                <a16:creationId xmlns:a16="http://schemas.microsoft.com/office/drawing/2014/main" id="{6F33AC66-4353-8ECD-C8E1-D1FE0EF1164C}"/>
              </a:ext>
              <a:ext uri="{C183D7F6-B498-43B3-948B-1728B52AA6E4}">
                <adec:decorative xmlns:adec="http://schemas.microsoft.com/office/drawing/2017/decorative" val="1"/>
              </a:ext>
            </a:extLst>
          </p:cNvPr>
          <p:cNvSpPr>
            <a:spLocks noGrp="1"/>
          </p:cNvSpPr>
          <p:nvPr>
            <p:ph type="sldNum" sz="quarter" idx="10"/>
          </p:nvPr>
        </p:nvSpPr>
        <p:spPr/>
        <p:txBody>
          <a:bodyPr/>
          <a:lstStyle/>
          <a:p>
            <a:fld id="{10A01DC5-1685-4615-8240-15192985C6A2}" type="slidenum">
              <a:rPr lang="en-AU" smtClean="0"/>
              <a:pPr/>
              <a:t>13</a:t>
            </a:fld>
            <a:endParaRPr lang="en-AU"/>
          </a:p>
        </p:txBody>
      </p:sp>
    </p:spTree>
    <p:extLst>
      <p:ext uri="{BB962C8B-B14F-4D97-AF65-F5344CB8AC3E}">
        <p14:creationId xmlns:p14="http://schemas.microsoft.com/office/powerpoint/2010/main" val="157268602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3E669D0-5B97-E56B-4821-8B4B4D22DE99}"/>
              </a:ext>
            </a:extLst>
          </p:cNvPr>
          <p:cNvSpPr>
            <a:spLocks noGrp="1"/>
          </p:cNvSpPr>
          <p:nvPr>
            <p:ph type="title"/>
          </p:nvPr>
        </p:nvSpPr>
        <p:spPr/>
        <p:txBody>
          <a:bodyPr/>
          <a:lstStyle/>
          <a:p>
            <a:r>
              <a:rPr lang="en-AU"/>
              <a:t>Personal, local and global connections</a:t>
            </a:r>
          </a:p>
        </p:txBody>
      </p:sp>
      <p:sp>
        <p:nvSpPr>
          <p:cNvPr id="3" name="Content Placeholder 2">
            <a:extLst>
              <a:ext uri="{FF2B5EF4-FFF2-40B4-BE49-F238E27FC236}">
                <a16:creationId xmlns:a16="http://schemas.microsoft.com/office/drawing/2014/main" id="{4206608C-800E-41EB-DA8E-B4ECA9D7E04B}"/>
              </a:ext>
            </a:extLst>
          </p:cNvPr>
          <p:cNvSpPr>
            <a:spLocks noGrp="1"/>
          </p:cNvSpPr>
          <p:nvPr>
            <p:ph idx="1"/>
          </p:nvPr>
        </p:nvSpPr>
        <p:spPr>
          <a:xfrm>
            <a:off x="360000" y="1486800"/>
            <a:ext cx="6417680" cy="2857642"/>
          </a:xfrm>
        </p:spPr>
        <p:txBody>
          <a:bodyPr>
            <a:spAutoFit/>
          </a:bodyPr>
          <a:lstStyle/>
          <a:p>
            <a:pPr>
              <a:spcBef>
                <a:spcPts val="600"/>
              </a:spcBef>
              <a:spcAft>
                <a:spcPts val="600"/>
              </a:spcAft>
            </a:pPr>
            <a:r>
              <a:rPr lang="en-AU"/>
              <a:t>By making </a:t>
            </a:r>
            <a:r>
              <a:rPr lang="en-AU" b="1"/>
              <a:t>personal, local and global connections</a:t>
            </a:r>
            <a:r>
              <a:rPr lang="en-AU"/>
              <a:t>, students are supported to recognise the role of technology in solving real-world problems in familiar and unfamiliar situations. They may apply their knowledge of a variety of technological experiences to further education, work and career opportunities in design, technology, engineering, science, mathematics and related fields.</a:t>
            </a:r>
          </a:p>
        </p:txBody>
      </p:sp>
      <p:sp>
        <p:nvSpPr>
          <p:cNvPr id="4" name="Slide Number Placeholder 3">
            <a:extLst>
              <a:ext uri="{FF2B5EF4-FFF2-40B4-BE49-F238E27FC236}">
                <a16:creationId xmlns:a16="http://schemas.microsoft.com/office/drawing/2014/main" id="{EDDAB45F-F94A-E72F-B7B4-97926C095BDA}"/>
              </a:ext>
              <a:ext uri="{C183D7F6-B498-43B3-948B-1728B52AA6E4}">
                <adec:decorative xmlns:adec="http://schemas.microsoft.com/office/drawing/2017/decorative" val="1"/>
              </a:ext>
            </a:extLst>
          </p:cNvPr>
          <p:cNvSpPr>
            <a:spLocks noGrp="1"/>
          </p:cNvSpPr>
          <p:nvPr>
            <p:ph type="sldNum" sz="quarter" idx="10"/>
          </p:nvPr>
        </p:nvSpPr>
        <p:spPr/>
        <p:txBody>
          <a:bodyPr/>
          <a:lstStyle/>
          <a:p>
            <a:fld id="{10A01DC5-1685-4615-8240-15192985C6A2}" type="slidenum">
              <a:rPr lang="en-AU" smtClean="0"/>
              <a:pPr/>
              <a:t>14</a:t>
            </a:fld>
            <a:endParaRPr lang="en-AU"/>
          </a:p>
        </p:txBody>
      </p:sp>
    </p:spTree>
    <p:extLst>
      <p:ext uri="{BB962C8B-B14F-4D97-AF65-F5344CB8AC3E}">
        <p14:creationId xmlns:p14="http://schemas.microsoft.com/office/powerpoint/2010/main" val="26712409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44F5836-3A98-FE8E-E79B-177AD1B1D61E}"/>
              </a:ext>
            </a:extLst>
          </p:cNvPr>
          <p:cNvSpPr>
            <a:spLocks noGrp="1"/>
          </p:cNvSpPr>
          <p:nvPr>
            <p:ph type="title"/>
          </p:nvPr>
        </p:nvSpPr>
        <p:spPr/>
        <p:txBody>
          <a:bodyPr/>
          <a:lstStyle/>
          <a:p>
            <a:r>
              <a:rPr lang="en-AU"/>
              <a:t>Success in design</a:t>
            </a:r>
          </a:p>
        </p:txBody>
      </p:sp>
      <p:sp>
        <p:nvSpPr>
          <p:cNvPr id="3" name="Content Placeholder 2">
            <a:extLst>
              <a:ext uri="{FF2B5EF4-FFF2-40B4-BE49-F238E27FC236}">
                <a16:creationId xmlns:a16="http://schemas.microsoft.com/office/drawing/2014/main" id="{9DE77DA7-E18D-660C-7A6F-27B8BABBD2E8}"/>
              </a:ext>
            </a:extLst>
          </p:cNvPr>
          <p:cNvSpPr>
            <a:spLocks noGrp="1"/>
          </p:cNvSpPr>
          <p:nvPr>
            <p:ph idx="1"/>
          </p:nvPr>
        </p:nvSpPr>
        <p:spPr>
          <a:xfrm>
            <a:off x="348000" y="1486800"/>
            <a:ext cx="7041412" cy="1611147"/>
          </a:xfrm>
        </p:spPr>
        <p:txBody>
          <a:bodyPr>
            <a:spAutoFit/>
          </a:bodyPr>
          <a:lstStyle/>
          <a:p>
            <a:r>
              <a:rPr lang="en-AU"/>
              <a:t>Technological understanding helps students realise that </a:t>
            </a:r>
            <a:r>
              <a:rPr lang="en-AU" b="1"/>
              <a:t>success in design </a:t>
            </a:r>
            <a:r>
              <a:rPr lang="en-AU"/>
              <a:t>is measured through accessibility, functionality and the degree to which a </a:t>
            </a:r>
            <a:r>
              <a:rPr lang="en-AU" b="1"/>
              <a:t>solution meets the specific needs </a:t>
            </a:r>
            <a:r>
              <a:rPr lang="en-AU"/>
              <a:t>of people in diverse contexts and societies.</a:t>
            </a:r>
          </a:p>
        </p:txBody>
      </p:sp>
      <p:sp>
        <p:nvSpPr>
          <p:cNvPr id="4" name="Slide Number Placeholder 3">
            <a:extLst>
              <a:ext uri="{FF2B5EF4-FFF2-40B4-BE49-F238E27FC236}">
                <a16:creationId xmlns:a16="http://schemas.microsoft.com/office/drawing/2014/main" id="{3832D4A1-18A5-C479-6602-542FA9976C05}"/>
              </a:ext>
              <a:ext uri="{C183D7F6-B498-43B3-948B-1728B52AA6E4}">
                <adec:decorative xmlns:adec="http://schemas.microsoft.com/office/drawing/2017/decorative" val="1"/>
              </a:ext>
            </a:extLst>
          </p:cNvPr>
          <p:cNvSpPr>
            <a:spLocks noGrp="1"/>
          </p:cNvSpPr>
          <p:nvPr>
            <p:ph type="sldNum" sz="quarter" idx="10"/>
          </p:nvPr>
        </p:nvSpPr>
        <p:spPr/>
        <p:txBody>
          <a:bodyPr/>
          <a:lstStyle/>
          <a:p>
            <a:fld id="{10A01DC5-1685-4615-8240-15192985C6A2}" type="slidenum">
              <a:rPr lang="en-AU" smtClean="0"/>
              <a:pPr/>
              <a:t>15</a:t>
            </a:fld>
            <a:endParaRPr lang="en-AU"/>
          </a:p>
        </p:txBody>
      </p:sp>
    </p:spTree>
    <p:extLst>
      <p:ext uri="{BB962C8B-B14F-4D97-AF65-F5344CB8AC3E}">
        <p14:creationId xmlns:p14="http://schemas.microsoft.com/office/powerpoint/2010/main" val="53226286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FD34AE9B-ED69-8F26-02E3-AAADF0FC8B30}"/>
              </a:ext>
            </a:extLst>
          </p:cNvPr>
          <p:cNvSpPr>
            <a:spLocks noGrp="1"/>
          </p:cNvSpPr>
          <p:nvPr>
            <p:ph type="ctrTitle"/>
          </p:nvPr>
        </p:nvSpPr>
        <p:spPr/>
        <p:txBody>
          <a:bodyPr/>
          <a:lstStyle/>
          <a:p>
            <a:r>
              <a:rPr lang="en-AU"/>
              <a:t>Planning</a:t>
            </a:r>
          </a:p>
        </p:txBody>
      </p:sp>
      <p:sp>
        <p:nvSpPr>
          <p:cNvPr id="3" name="Text Placeholder 2">
            <a:extLst>
              <a:ext uri="{FF2B5EF4-FFF2-40B4-BE49-F238E27FC236}">
                <a16:creationId xmlns:a16="http://schemas.microsoft.com/office/drawing/2014/main" id="{B2F47AE7-F5AA-14C3-0222-FBDF5377D6E2}"/>
              </a:ext>
            </a:extLst>
          </p:cNvPr>
          <p:cNvSpPr>
            <a:spLocks noGrp="1"/>
          </p:cNvSpPr>
          <p:nvPr>
            <p:ph type="body" sz="quarter" idx="11"/>
          </p:nvPr>
        </p:nvSpPr>
        <p:spPr/>
        <p:txBody>
          <a:bodyPr/>
          <a:lstStyle/>
          <a:p>
            <a:r>
              <a:rPr lang="en-AU"/>
              <a:t>3</a:t>
            </a:r>
          </a:p>
        </p:txBody>
      </p:sp>
      <p:sp>
        <p:nvSpPr>
          <p:cNvPr id="2" name="Footer Placeholder 1">
            <a:extLst>
              <a:ext uri="{FF2B5EF4-FFF2-40B4-BE49-F238E27FC236}">
                <a16:creationId xmlns:a16="http://schemas.microsoft.com/office/drawing/2014/main" id="{381019E3-7BF4-89CC-CB2C-855C90A16FD0}"/>
              </a:ext>
              <a:ext uri="{C183D7F6-B498-43B3-948B-1728B52AA6E4}">
                <adec:decorative xmlns:adec="http://schemas.microsoft.com/office/drawing/2017/decorative" val="1"/>
              </a:ext>
            </a:extLst>
          </p:cNvPr>
          <p:cNvSpPr>
            <a:spLocks noGrp="1"/>
          </p:cNvSpPr>
          <p:nvPr>
            <p:ph type="ftr" sz="quarter" idx="3"/>
          </p:nvPr>
        </p:nvSpPr>
        <p:spPr/>
        <p:txBody>
          <a:bodyPr/>
          <a:lstStyle/>
          <a:p>
            <a:r>
              <a:rPr lang="en-US"/>
              <a:t>NSW Department of Education</a:t>
            </a:r>
            <a:endParaRPr lang="en-AU"/>
          </a:p>
        </p:txBody>
      </p:sp>
    </p:spTree>
    <p:extLst>
      <p:ext uri="{BB962C8B-B14F-4D97-AF65-F5344CB8AC3E}">
        <p14:creationId xmlns:p14="http://schemas.microsoft.com/office/powerpoint/2010/main" val="221947877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D4BD281F-595D-2318-AA49-B92B8BC2A511}"/>
              </a:ext>
            </a:extLst>
          </p:cNvPr>
          <p:cNvSpPr>
            <a:spLocks noGrp="1"/>
          </p:cNvSpPr>
          <p:nvPr>
            <p:ph type="title"/>
          </p:nvPr>
        </p:nvSpPr>
        <p:spPr/>
        <p:txBody>
          <a:bodyPr/>
          <a:lstStyle/>
          <a:p>
            <a:r>
              <a:rPr lang="en-AU"/>
              <a:t>Activity 3</a:t>
            </a:r>
          </a:p>
        </p:txBody>
      </p:sp>
      <p:sp>
        <p:nvSpPr>
          <p:cNvPr id="4" name="Text Placeholder 3">
            <a:extLst>
              <a:ext uri="{FF2B5EF4-FFF2-40B4-BE49-F238E27FC236}">
                <a16:creationId xmlns:a16="http://schemas.microsoft.com/office/drawing/2014/main" id="{943440F1-3EC8-E641-77ED-E5BE0AF780A3}"/>
              </a:ext>
            </a:extLst>
          </p:cNvPr>
          <p:cNvSpPr>
            <a:spLocks noGrp="1"/>
          </p:cNvSpPr>
          <p:nvPr>
            <p:ph type="body" sz="quarter" idx="18"/>
          </p:nvPr>
        </p:nvSpPr>
        <p:spPr/>
        <p:txBody>
          <a:bodyPr/>
          <a:lstStyle/>
          <a:p>
            <a:r>
              <a:rPr lang="en-AU"/>
              <a:t>Exploring our strengths</a:t>
            </a:r>
          </a:p>
        </p:txBody>
      </p:sp>
      <p:sp>
        <p:nvSpPr>
          <p:cNvPr id="2" name="Text Placeholder 1">
            <a:extLst>
              <a:ext uri="{FF2B5EF4-FFF2-40B4-BE49-F238E27FC236}">
                <a16:creationId xmlns:a16="http://schemas.microsoft.com/office/drawing/2014/main" id="{D5F2EC46-9941-973A-4F5B-6BD18C7BE642}"/>
              </a:ext>
            </a:extLst>
          </p:cNvPr>
          <p:cNvSpPr>
            <a:spLocks noGrp="1"/>
          </p:cNvSpPr>
          <p:nvPr>
            <p:ph type="body" sz="quarter" idx="17"/>
          </p:nvPr>
        </p:nvSpPr>
        <p:spPr>
          <a:xfrm>
            <a:off x="360363" y="1800001"/>
            <a:ext cx="6443637" cy="1688091"/>
          </a:xfrm>
        </p:spPr>
        <p:txBody>
          <a:bodyPr>
            <a:spAutoFit/>
          </a:bodyPr>
          <a:lstStyle/>
          <a:p>
            <a:pPr>
              <a:spcAft>
                <a:spcPts val="600"/>
              </a:spcAft>
            </a:pPr>
            <a:r>
              <a:rPr lang="en-AU" sz="1800">
                <a:effectLst/>
                <a:ea typeface="Calibri" panose="020F0502020204030204" pitchFamily="34" charset="0"/>
              </a:rPr>
              <a:t>Every school has a range of machinery, tools and equipment. As a faculty we have a range of skills and experiences. </a:t>
            </a:r>
          </a:p>
          <a:p>
            <a:pPr>
              <a:spcAft>
                <a:spcPts val="600"/>
              </a:spcAft>
            </a:pPr>
            <a:r>
              <a:rPr lang="en-AU" sz="1800">
                <a:effectLst/>
                <a:ea typeface="Calibri" panose="020F0502020204030204" pitchFamily="34" charset="0"/>
              </a:rPr>
              <a:t>What are our strengths? How do they align to the Focus areas in the Technology 7–8 Syllabus?</a:t>
            </a:r>
          </a:p>
        </p:txBody>
      </p:sp>
    </p:spTree>
    <p:extLst>
      <p:ext uri="{BB962C8B-B14F-4D97-AF65-F5344CB8AC3E}">
        <p14:creationId xmlns:p14="http://schemas.microsoft.com/office/powerpoint/2010/main" val="197696830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D4BD281F-595D-2318-AA49-B92B8BC2A511}"/>
              </a:ext>
            </a:extLst>
          </p:cNvPr>
          <p:cNvSpPr>
            <a:spLocks noGrp="1"/>
          </p:cNvSpPr>
          <p:nvPr>
            <p:ph type="title"/>
          </p:nvPr>
        </p:nvSpPr>
        <p:spPr/>
        <p:txBody>
          <a:bodyPr/>
          <a:lstStyle/>
          <a:p>
            <a:r>
              <a:rPr lang="en-AU"/>
              <a:t>Activity 4</a:t>
            </a:r>
          </a:p>
        </p:txBody>
      </p:sp>
      <p:sp>
        <p:nvSpPr>
          <p:cNvPr id="4" name="Text Placeholder 3">
            <a:extLst>
              <a:ext uri="{FF2B5EF4-FFF2-40B4-BE49-F238E27FC236}">
                <a16:creationId xmlns:a16="http://schemas.microsoft.com/office/drawing/2014/main" id="{943440F1-3EC8-E641-77ED-E5BE0AF780A3}"/>
              </a:ext>
            </a:extLst>
          </p:cNvPr>
          <p:cNvSpPr>
            <a:spLocks noGrp="1"/>
          </p:cNvSpPr>
          <p:nvPr>
            <p:ph type="body" sz="quarter" idx="18"/>
          </p:nvPr>
        </p:nvSpPr>
        <p:spPr/>
        <p:txBody>
          <a:bodyPr/>
          <a:lstStyle/>
          <a:p>
            <a:r>
              <a:rPr lang="en-AU"/>
              <a:t>Planning for implementation</a:t>
            </a:r>
          </a:p>
        </p:txBody>
      </p:sp>
      <p:sp>
        <p:nvSpPr>
          <p:cNvPr id="2" name="Text Placeholder 1">
            <a:extLst>
              <a:ext uri="{FF2B5EF4-FFF2-40B4-BE49-F238E27FC236}">
                <a16:creationId xmlns:a16="http://schemas.microsoft.com/office/drawing/2014/main" id="{D5F2EC46-9941-973A-4F5B-6BD18C7BE642}"/>
              </a:ext>
            </a:extLst>
          </p:cNvPr>
          <p:cNvSpPr>
            <a:spLocks noGrp="1"/>
          </p:cNvSpPr>
          <p:nvPr>
            <p:ph type="body" sz="quarter" idx="17"/>
          </p:nvPr>
        </p:nvSpPr>
        <p:spPr>
          <a:xfrm>
            <a:off x="360363" y="1800001"/>
            <a:ext cx="6443637" cy="2596032"/>
          </a:xfrm>
        </p:spPr>
        <p:txBody>
          <a:bodyPr>
            <a:spAutoFit/>
          </a:bodyPr>
          <a:lstStyle/>
          <a:p>
            <a:r>
              <a:rPr lang="en-AU"/>
              <a:t>Look at the </a:t>
            </a:r>
            <a:r>
              <a:rPr lang="en-AU">
                <a:hlinkClick r:id="rId3"/>
              </a:rPr>
              <a:t>implementation timelines</a:t>
            </a:r>
            <a:r>
              <a:rPr lang="en-AU"/>
              <a:t> for the subjects taught at your school. </a:t>
            </a:r>
          </a:p>
          <a:p>
            <a:r>
              <a:rPr lang="en-AU"/>
              <a:t>Have a look at the options for implementation of Technology 7–8. Given the release and implementation timelines of other subjects at your school, when is the best time for you to start teaching Technology 7–8?</a:t>
            </a:r>
          </a:p>
        </p:txBody>
      </p:sp>
    </p:spTree>
    <p:extLst>
      <p:ext uri="{BB962C8B-B14F-4D97-AF65-F5344CB8AC3E}">
        <p14:creationId xmlns:p14="http://schemas.microsoft.com/office/powerpoint/2010/main" val="297135517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D4BD281F-595D-2318-AA49-B92B8BC2A511}"/>
              </a:ext>
            </a:extLst>
          </p:cNvPr>
          <p:cNvSpPr>
            <a:spLocks noGrp="1"/>
          </p:cNvSpPr>
          <p:nvPr>
            <p:ph type="title"/>
          </p:nvPr>
        </p:nvSpPr>
        <p:spPr/>
        <p:txBody>
          <a:bodyPr/>
          <a:lstStyle/>
          <a:p>
            <a:r>
              <a:rPr lang="en-AU"/>
              <a:t>Activity 5</a:t>
            </a:r>
          </a:p>
        </p:txBody>
      </p:sp>
      <p:sp>
        <p:nvSpPr>
          <p:cNvPr id="4" name="Text Placeholder 3">
            <a:extLst>
              <a:ext uri="{FF2B5EF4-FFF2-40B4-BE49-F238E27FC236}">
                <a16:creationId xmlns:a16="http://schemas.microsoft.com/office/drawing/2014/main" id="{943440F1-3EC8-E641-77ED-E5BE0AF780A3}"/>
              </a:ext>
            </a:extLst>
          </p:cNvPr>
          <p:cNvSpPr>
            <a:spLocks noGrp="1"/>
          </p:cNvSpPr>
          <p:nvPr>
            <p:ph type="body" sz="quarter" idx="18"/>
          </p:nvPr>
        </p:nvSpPr>
        <p:spPr/>
        <p:txBody>
          <a:bodyPr/>
          <a:lstStyle/>
          <a:p>
            <a:r>
              <a:rPr lang="en-AU"/>
              <a:t>Ideas for projects</a:t>
            </a:r>
          </a:p>
        </p:txBody>
      </p:sp>
      <p:sp>
        <p:nvSpPr>
          <p:cNvPr id="2" name="Text Placeholder 1">
            <a:extLst>
              <a:ext uri="{FF2B5EF4-FFF2-40B4-BE49-F238E27FC236}">
                <a16:creationId xmlns:a16="http://schemas.microsoft.com/office/drawing/2014/main" id="{D5F2EC46-9941-973A-4F5B-6BD18C7BE642}"/>
              </a:ext>
            </a:extLst>
          </p:cNvPr>
          <p:cNvSpPr>
            <a:spLocks noGrp="1"/>
          </p:cNvSpPr>
          <p:nvPr>
            <p:ph type="body" sz="quarter" idx="17"/>
          </p:nvPr>
        </p:nvSpPr>
        <p:spPr>
          <a:xfrm>
            <a:off x="360363" y="1800001"/>
            <a:ext cx="6443637" cy="1195648"/>
          </a:xfrm>
        </p:spPr>
        <p:txBody>
          <a:bodyPr>
            <a:spAutoFit/>
          </a:bodyPr>
          <a:lstStyle/>
          <a:p>
            <a:r>
              <a:rPr lang="en-AU"/>
              <a:t>Brainstorm possible projects and/or units of work. Remember that this syllabus allows for flexible delivery of content.</a:t>
            </a:r>
          </a:p>
        </p:txBody>
      </p:sp>
    </p:spTree>
    <p:extLst>
      <p:ext uri="{BB962C8B-B14F-4D97-AF65-F5344CB8AC3E}">
        <p14:creationId xmlns:p14="http://schemas.microsoft.com/office/powerpoint/2010/main" val="145967835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70F2467-B527-1015-387F-911C62A2483D}"/>
              </a:ext>
            </a:extLst>
          </p:cNvPr>
          <p:cNvSpPr>
            <a:spLocks noGrp="1"/>
          </p:cNvSpPr>
          <p:nvPr>
            <p:ph type="title"/>
          </p:nvPr>
        </p:nvSpPr>
        <p:spPr/>
        <p:txBody>
          <a:bodyPr/>
          <a:lstStyle/>
          <a:p>
            <a:r>
              <a:rPr lang="en-AU"/>
              <a:t>Where to next?</a:t>
            </a:r>
          </a:p>
        </p:txBody>
      </p:sp>
      <p:sp>
        <p:nvSpPr>
          <p:cNvPr id="17" name="Content Placeholder 2">
            <a:extLst>
              <a:ext uri="{FF2B5EF4-FFF2-40B4-BE49-F238E27FC236}">
                <a16:creationId xmlns:a16="http://schemas.microsoft.com/office/drawing/2014/main" id="{FFB2220F-1437-45D9-3CB0-5B1504236E74}"/>
              </a:ext>
            </a:extLst>
          </p:cNvPr>
          <p:cNvSpPr>
            <a:spLocks noGrp="1"/>
          </p:cNvSpPr>
          <p:nvPr>
            <p:ph idx="1"/>
          </p:nvPr>
        </p:nvSpPr>
        <p:spPr>
          <a:xfrm>
            <a:off x="360000" y="1667101"/>
            <a:ext cx="7647723" cy="4354684"/>
          </a:xfrm>
        </p:spPr>
        <p:txBody>
          <a:bodyPr/>
          <a:lstStyle/>
          <a:p>
            <a:pPr marL="342900" lvl="0" indent="-342900">
              <a:lnSpc>
                <a:spcPct val="150000"/>
              </a:lnSpc>
              <a:spcBef>
                <a:spcPts val="1200"/>
              </a:spcBef>
              <a:spcAft>
                <a:spcPts val="600"/>
              </a:spcAft>
              <a:buFont typeface="Symbol" panose="05050102010706020507" pitchFamily="18" charset="2"/>
              <a:buChar char=""/>
            </a:pPr>
            <a:r>
              <a:rPr lang="en-AU" sz="1800">
                <a:effectLst/>
                <a:ea typeface="Calibri" panose="020F0502020204030204" pitchFamily="34" charset="0"/>
              </a:rPr>
              <a:t>Phases of curriculum implementation – the phases of engage, enact and embed can be used as a guide for effective curriculum implementation in schools. Access the </a:t>
            </a:r>
            <a:r>
              <a:rPr lang="en-AU" sz="1800" u="sng">
                <a:solidFill>
                  <a:srgbClr val="001C4A"/>
                </a:solidFill>
                <a:effectLst/>
                <a:ea typeface="Calibri" panose="020F0502020204030204" pitchFamily="34" charset="0"/>
                <a:hlinkClick r:id="rId3"/>
              </a:rPr>
              <a:t>overview page</a:t>
            </a:r>
            <a:r>
              <a:rPr lang="en-AU" sz="1800">
                <a:effectLst/>
                <a:ea typeface="Calibri" panose="020F0502020204030204" pitchFamily="34" charset="0"/>
              </a:rPr>
              <a:t> for a video (3:22) outlining the p</a:t>
            </a:r>
            <a:r>
              <a:rPr lang="en-AU" sz="1800">
                <a:solidFill>
                  <a:srgbClr val="001C4A"/>
                </a:solidFill>
                <a:effectLst/>
                <a:ea typeface="Calibri" panose="020F0502020204030204" pitchFamily="34" charset="0"/>
              </a:rPr>
              <a:t>hases of curriculum implementation</a:t>
            </a:r>
            <a:r>
              <a:rPr lang="en-AU" sz="1800">
                <a:effectLst/>
                <a:ea typeface="Calibri" panose="020F0502020204030204" pitchFamily="34" charset="0"/>
              </a:rPr>
              <a:t> for overarching guidance when implementing a new syllabus.</a:t>
            </a:r>
          </a:p>
          <a:p>
            <a:pPr marL="342900" lvl="0" indent="-342900">
              <a:lnSpc>
                <a:spcPct val="150000"/>
              </a:lnSpc>
              <a:spcBef>
                <a:spcPts val="1200"/>
              </a:spcBef>
              <a:spcAft>
                <a:spcPts val="600"/>
              </a:spcAft>
              <a:buFont typeface="Symbol" panose="05050102010706020507" pitchFamily="18" charset="2"/>
              <a:buChar char=""/>
            </a:pPr>
            <a:r>
              <a:rPr lang="en-AU" sz="1800">
                <a:effectLst/>
                <a:ea typeface="Calibri" panose="020F0502020204030204" pitchFamily="34" charset="0"/>
              </a:rPr>
              <a:t>Engage in professional dialogue with teachers from across the state in the </a:t>
            </a:r>
            <a:r>
              <a:rPr lang="en-AU" sz="1800" u="sng">
                <a:solidFill>
                  <a:srgbClr val="001C4A"/>
                </a:solidFill>
                <a:effectLst/>
                <a:ea typeface="Calibri" panose="020F0502020204030204" pitchFamily="34" charset="0"/>
                <a:hlinkClick r:id="rId4"/>
              </a:rPr>
              <a:t>TAS statewide staffroom</a:t>
            </a:r>
            <a:r>
              <a:rPr lang="en-AU" sz="1800">
                <a:solidFill>
                  <a:srgbClr val="001C4A"/>
                </a:solidFill>
                <a:effectLst/>
                <a:ea typeface="Calibri" panose="020F0502020204030204" pitchFamily="34" charset="0"/>
              </a:rPr>
              <a:t> (SWSR)</a:t>
            </a:r>
            <a:r>
              <a:rPr lang="en-AU" sz="1800">
                <a:effectLst/>
                <a:ea typeface="Calibri" panose="020F0502020204030204" pitchFamily="34" charset="0"/>
              </a:rPr>
              <a:t>.</a:t>
            </a:r>
          </a:p>
          <a:p>
            <a:pPr marL="342900" lvl="0" indent="-342900">
              <a:lnSpc>
                <a:spcPct val="150000"/>
              </a:lnSpc>
              <a:spcBef>
                <a:spcPts val="1200"/>
              </a:spcBef>
              <a:spcAft>
                <a:spcPts val="600"/>
              </a:spcAft>
              <a:buFont typeface="Symbol" panose="05050102010706020507" pitchFamily="18" charset="2"/>
              <a:buChar char=""/>
            </a:pPr>
            <a:r>
              <a:rPr lang="en-AU" sz="1800">
                <a:effectLst/>
                <a:ea typeface="Calibri" panose="020F0502020204030204" pitchFamily="34" charset="0"/>
              </a:rPr>
              <a:t>Review TAS SWSR Professional learning sessions in the </a:t>
            </a:r>
            <a:r>
              <a:rPr lang="en-AU" sz="1800" u="sng">
                <a:solidFill>
                  <a:srgbClr val="001C4A"/>
                </a:solidFill>
                <a:effectLst/>
                <a:ea typeface="Calibri" panose="020F0502020204030204" pitchFamily="34" charset="0"/>
                <a:hlinkClick r:id="rId5"/>
              </a:rPr>
              <a:t>TAS SWSR PL library</a:t>
            </a:r>
            <a:r>
              <a:rPr lang="en-AU" sz="1800">
                <a:effectLst/>
                <a:ea typeface="Calibri" panose="020F0502020204030204" pitchFamily="34" charset="0"/>
              </a:rPr>
              <a:t>.</a:t>
            </a:r>
          </a:p>
        </p:txBody>
      </p:sp>
      <p:sp>
        <p:nvSpPr>
          <p:cNvPr id="6" name="TextBox 1">
            <a:extLst>
              <a:ext uri="{FF2B5EF4-FFF2-40B4-BE49-F238E27FC236}">
                <a16:creationId xmlns:a16="http://schemas.microsoft.com/office/drawing/2014/main" id="{7629CD68-3488-1F3A-4F3D-400CF478D218}"/>
              </a:ext>
            </a:extLst>
          </p:cNvPr>
          <p:cNvSpPr txBox="1"/>
          <p:nvPr/>
        </p:nvSpPr>
        <p:spPr>
          <a:xfrm>
            <a:off x="8404412" y="1667101"/>
            <a:ext cx="3439588" cy="4332684"/>
          </a:xfrm>
          <a:prstGeom prst="roundRect">
            <a:avLst>
              <a:gd name="adj" fmla="val 9631"/>
            </a:avLst>
          </a:prstGeom>
          <a:solidFill>
            <a:srgbClr val="CBEDFD"/>
          </a:solidFill>
          <a:ln>
            <a:noFill/>
          </a:ln>
        </p:spPr>
        <p:style>
          <a:lnRef idx="0">
            <a:scrgbClr r="0" g="0" b="0"/>
          </a:lnRef>
          <a:fillRef idx="0">
            <a:scrgbClr r="0" g="0" b="0"/>
          </a:fillRef>
          <a:effectRef idx="0">
            <a:scrgbClr r="0" g="0" b="0"/>
          </a:effectRef>
          <a:fontRef idx="minor">
            <a:schemeClr val="lt1"/>
          </a:fontRef>
        </p:style>
        <p:txBody>
          <a:bodyPr wrap="square" lIns="91440" tIns="45720" rIns="91440" bIns="45720" numCol="1" anchor="t">
            <a:noAutofit/>
          </a:bodyPr>
          <a:lstStyle>
            <a:defPPr>
              <a:defRPr lang="en-US"/>
            </a:defPPr>
            <a:lvl1pPr marL="0" algn="l" defTabSz="609585" rtl="0" eaLnBrk="1" latinLnBrk="0" hangingPunct="1">
              <a:defRPr sz="2400" kern="1200">
                <a:solidFill>
                  <a:schemeClr val="lt1"/>
                </a:solidFill>
                <a:latin typeface="+mn-lt"/>
                <a:ea typeface="+mn-ea"/>
                <a:cs typeface="+mn-cs"/>
              </a:defRPr>
            </a:lvl1pPr>
            <a:lvl2pPr marL="609585" algn="l" defTabSz="609585" rtl="0" eaLnBrk="1" latinLnBrk="0" hangingPunct="1">
              <a:defRPr sz="2400" kern="1200">
                <a:solidFill>
                  <a:schemeClr val="lt1"/>
                </a:solidFill>
                <a:latin typeface="+mn-lt"/>
                <a:ea typeface="+mn-ea"/>
                <a:cs typeface="+mn-cs"/>
              </a:defRPr>
            </a:lvl2pPr>
            <a:lvl3pPr marL="1219170" algn="l" defTabSz="609585" rtl="0" eaLnBrk="1" latinLnBrk="0" hangingPunct="1">
              <a:defRPr sz="2400" kern="1200">
                <a:solidFill>
                  <a:schemeClr val="lt1"/>
                </a:solidFill>
                <a:latin typeface="+mn-lt"/>
                <a:ea typeface="+mn-ea"/>
                <a:cs typeface="+mn-cs"/>
              </a:defRPr>
            </a:lvl3pPr>
            <a:lvl4pPr marL="1828754" algn="l" defTabSz="609585" rtl="0" eaLnBrk="1" latinLnBrk="0" hangingPunct="1">
              <a:defRPr sz="2400" kern="1200">
                <a:solidFill>
                  <a:schemeClr val="lt1"/>
                </a:solidFill>
                <a:latin typeface="+mn-lt"/>
                <a:ea typeface="+mn-ea"/>
                <a:cs typeface="+mn-cs"/>
              </a:defRPr>
            </a:lvl4pPr>
            <a:lvl5pPr marL="2438339" algn="l" defTabSz="609585" rtl="0" eaLnBrk="1" latinLnBrk="0" hangingPunct="1">
              <a:defRPr sz="2400" kern="1200">
                <a:solidFill>
                  <a:schemeClr val="lt1"/>
                </a:solidFill>
                <a:latin typeface="+mn-lt"/>
                <a:ea typeface="+mn-ea"/>
                <a:cs typeface="+mn-cs"/>
              </a:defRPr>
            </a:lvl5pPr>
            <a:lvl6pPr marL="3047924" algn="l" defTabSz="609585" rtl="0" eaLnBrk="1" latinLnBrk="0" hangingPunct="1">
              <a:defRPr sz="2400" kern="1200">
                <a:solidFill>
                  <a:schemeClr val="lt1"/>
                </a:solidFill>
                <a:latin typeface="+mn-lt"/>
                <a:ea typeface="+mn-ea"/>
                <a:cs typeface="+mn-cs"/>
              </a:defRPr>
            </a:lvl6pPr>
            <a:lvl7pPr marL="3657509" algn="l" defTabSz="609585" rtl="0" eaLnBrk="1" latinLnBrk="0" hangingPunct="1">
              <a:defRPr sz="2400" kern="1200">
                <a:solidFill>
                  <a:schemeClr val="lt1"/>
                </a:solidFill>
                <a:latin typeface="+mn-lt"/>
                <a:ea typeface="+mn-ea"/>
                <a:cs typeface="+mn-cs"/>
              </a:defRPr>
            </a:lvl7pPr>
            <a:lvl8pPr marL="4267093" algn="l" defTabSz="609585" rtl="0" eaLnBrk="1" latinLnBrk="0" hangingPunct="1">
              <a:defRPr sz="2400" kern="1200">
                <a:solidFill>
                  <a:schemeClr val="lt1"/>
                </a:solidFill>
                <a:latin typeface="+mn-lt"/>
                <a:ea typeface="+mn-ea"/>
                <a:cs typeface="+mn-cs"/>
              </a:defRPr>
            </a:lvl8pPr>
            <a:lvl9pPr marL="4876678" algn="l" defTabSz="609585" rtl="0" eaLnBrk="1" latinLnBrk="0" hangingPunct="1">
              <a:defRPr sz="2400" kern="1200">
                <a:solidFill>
                  <a:schemeClr val="lt1"/>
                </a:solidFill>
                <a:latin typeface="+mn-lt"/>
                <a:ea typeface="+mn-ea"/>
                <a:cs typeface="+mn-cs"/>
              </a:defRPr>
            </a:lvl9pPr>
          </a:lstStyle>
          <a:p>
            <a:pPr>
              <a:lnSpc>
                <a:spcPct val="150000"/>
              </a:lnSpc>
              <a:spcAft>
                <a:spcPts val="1200"/>
              </a:spcAft>
            </a:pPr>
            <a:r>
              <a:rPr lang="en-AU" sz="1800" b="1">
                <a:solidFill>
                  <a:schemeClr val="tx1"/>
                </a:solidFill>
                <a:latin typeface="+mj-lt"/>
              </a:rPr>
              <a:t>Join a statewide staffroom</a:t>
            </a:r>
            <a:endParaRPr lang="en-AU" sz="1800">
              <a:solidFill>
                <a:schemeClr val="tx1"/>
              </a:solidFill>
              <a:latin typeface="+mj-lt"/>
            </a:endParaRPr>
          </a:p>
        </p:txBody>
      </p:sp>
      <p:pic>
        <p:nvPicPr>
          <p:cNvPr id="19" name="Picture 18" descr="A QR code directing to the department's Statewide staffroom web page. https://education.nsw.gov.au/teaching-and-learning/curriculum/statewide-staffrooms">
            <a:extLst>
              <a:ext uri="{FF2B5EF4-FFF2-40B4-BE49-F238E27FC236}">
                <a16:creationId xmlns:a16="http://schemas.microsoft.com/office/drawing/2014/main" id="{FD1F6E27-9AF7-8AB9-C277-87523DB0D8B7}"/>
              </a:ext>
            </a:extLst>
          </p:cNvPr>
          <p:cNvPicPr>
            <a:picLocks noChangeAspect="1"/>
          </p:cNvPicPr>
          <p:nvPr/>
        </p:nvPicPr>
        <p:blipFill>
          <a:blip r:embed="rId6"/>
          <a:stretch>
            <a:fillRect/>
          </a:stretch>
        </p:blipFill>
        <p:spPr>
          <a:xfrm>
            <a:off x="9014460" y="2877727"/>
            <a:ext cx="2215602" cy="2239529"/>
          </a:xfrm>
          <a:prstGeom prst="rect">
            <a:avLst/>
          </a:prstGeom>
        </p:spPr>
      </p:pic>
      <p:sp>
        <p:nvSpPr>
          <p:cNvPr id="4" name="Slide Number Placeholder 3">
            <a:extLst>
              <a:ext uri="{FF2B5EF4-FFF2-40B4-BE49-F238E27FC236}">
                <a16:creationId xmlns:a16="http://schemas.microsoft.com/office/drawing/2014/main" id="{52924081-CEEF-8865-3445-58A249C9FAE1}"/>
              </a:ext>
              <a:ext uri="{C183D7F6-B498-43B3-948B-1728B52AA6E4}">
                <adec:decorative xmlns:adec="http://schemas.microsoft.com/office/drawing/2017/decorative" val="1"/>
              </a:ext>
            </a:extLst>
          </p:cNvPr>
          <p:cNvSpPr>
            <a:spLocks noGrp="1"/>
          </p:cNvSpPr>
          <p:nvPr>
            <p:ph type="sldNum" sz="quarter" idx="10"/>
          </p:nvPr>
        </p:nvSpPr>
        <p:spPr/>
        <p:txBody>
          <a:bodyPr/>
          <a:lstStyle/>
          <a:p>
            <a:fld id="{10A01DC5-1685-4615-8240-15192985C6A2}" type="slidenum">
              <a:rPr lang="en-AU" smtClean="0"/>
              <a:pPr/>
              <a:t>20</a:t>
            </a:fld>
            <a:endParaRPr lang="en-AU"/>
          </a:p>
        </p:txBody>
      </p:sp>
    </p:spTree>
    <p:extLst>
      <p:ext uri="{BB962C8B-B14F-4D97-AF65-F5344CB8AC3E}">
        <p14:creationId xmlns:p14="http://schemas.microsoft.com/office/powerpoint/2010/main" val="339647504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692E3B89-AFA0-BBFA-7BD3-82274DE5F5F6}"/>
              </a:ext>
            </a:extLst>
          </p:cNvPr>
          <p:cNvSpPr>
            <a:spLocks noGrp="1"/>
          </p:cNvSpPr>
          <p:nvPr>
            <p:ph type="title"/>
          </p:nvPr>
        </p:nvSpPr>
        <p:spPr/>
        <p:txBody>
          <a:bodyPr/>
          <a:lstStyle/>
          <a:p>
            <a:r>
              <a:rPr lang="en-AU"/>
              <a:t>Evaluation</a:t>
            </a:r>
          </a:p>
        </p:txBody>
      </p:sp>
      <p:sp>
        <p:nvSpPr>
          <p:cNvPr id="2" name="Text Placeholder 1">
            <a:extLst>
              <a:ext uri="{FF2B5EF4-FFF2-40B4-BE49-F238E27FC236}">
                <a16:creationId xmlns:a16="http://schemas.microsoft.com/office/drawing/2014/main" id="{28B98B7D-BE6E-0604-C607-6B52E17D3F27}"/>
              </a:ext>
            </a:extLst>
          </p:cNvPr>
          <p:cNvSpPr>
            <a:spLocks noGrp="1"/>
          </p:cNvSpPr>
          <p:nvPr>
            <p:ph type="body" sz="quarter" idx="17"/>
          </p:nvPr>
        </p:nvSpPr>
        <p:spPr>
          <a:xfrm>
            <a:off x="360363" y="1800001"/>
            <a:ext cx="6443637" cy="1189941"/>
          </a:xfrm>
        </p:spPr>
        <p:txBody>
          <a:bodyPr vert="horz" lIns="0" tIns="0" rIns="0" bIns="0" rtlCol="0" anchor="t">
            <a:spAutoFit/>
          </a:bodyPr>
          <a:lstStyle/>
          <a:p>
            <a:r>
              <a:rPr lang="en-AU" dirty="0"/>
              <a:t>We value your feedback. Please complete the </a:t>
            </a:r>
            <a:r>
              <a:rPr lang="en-AU" dirty="0">
                <a:hlinkClick r:id="rId2"/>
              </a:rPr>
              <a:t>Technology 7–8 – Early insights in the new syllabus survey</a:t>
            </a:r>
            <a:r>
              <a:rPr lang="en-AU" dirty="0"/>
              <a:t> to help us provide further support.</a:t>
            </a:r>
          </a:p>
        </p:txBody>
      </p:sp>
      <p:pic>
        <p:nvPicPr>
          <p:cNvPr id="6" name="Picture 5" descr="A QR code directing users to the session feedback survey form.">
            <a:extLst>
              <a:ext uri="{FF2B5EF4-FFF2-40B4-BE49-F238E27FC236}">
                <a16:creationId xmlns:a16="http://schemas.microsoft.com/office/drawing/2014/main" id="{4A37185D-CC33-EC6A-A271-B280B6C42951}"/>
              </a:ext>
            </a:extLst>
          </p:cNvPr>
          <p:cNvPicPr>
            <a:picLocks noChangeAspect="1"/>
          </p:cNvPicPr>
          <p:nvPr/>
        </p:nvPicPr>
        <p:blipFill>
          <a:blip r:embed="rId3">
            <a:extLst>
              <a:ext uri="{28A0092B-C50C-407E-A947-70E740481C1C}">
                <a14:useLocalDpi xmlns:a14="http://schemas.microsoft.com/office/drawing/2010/main" val="0"/>
              </a:ext>
            </a:extLst>
          </a:blip>
          <a:srcRect/>
          <a:stretch/>
        </p:blipFill>
        <p:spPr>
          <a:xfrm>
            <a:off x="360000" y="3429000"/>
            <a:ext cx="2302856" cy="2302856"/>
          </a:xfrm>
          <a:prstGeom prst="rect">
            <a:avLst/>
          </a:prstGeom>
        </p:spPr>
      </p:pic>
      <p:sp>
        <p:nvSpPr>
          <p:cNvPr id="4" name="TextBox 3">
            <a:extLst>
              <a:ext uri="{FF2B5EF4-FFF2-40B4-BE49-F238E27FC236}">
                <a16:creationId xmlns:a16="http://schemas.microsoft.com/office/drawing/2014/main" id="{492F6723-28D2-9638-16D5-0149897D0C21}"/>
              </a:ext>
            </a:extLst>
          </p:cNvPr>
          <p:cNvSpPr txBox="1"/>
          <p:nvPr/>
        </p:nvSpPr>
        <p:spPr>
          <a:xfrm>
            <a:off x="360000" y="6129564"/>
            <a:ext cx="5066110" cy="361741"/>
          </a:xfrm>
          <a:prstGeom prst="rect">
            <a:avLst/>
          </a:prstGeom>
          <a:noFill/>
        </p:spPr>
        <p:txBody>
          <a:bodyPr wrap="none" lIns="0" tIns="0" rIns="0" bIns="0" rtlCol="0" anchor="t">
            <a:noAutofit/>
          </a:bodyPr>
          <a:lstStyle/>
          <a:p>
            <a:r>
              <a:rPr lang="en-AU" sz="1800" dirty="0"/>
              <a:t>https://forms.office.com/r/TjLDDGi4w7 </a:t>
            </a:r>
          </a:p>
        </p:txBody>
      </p:sp>
    </p:spTree>
    <p:extLst>
      <p:ext uri="{BB962C8B-B14F-4D97-AF65-F5344CB8AC3E}">
        <p14:creationId xmlns:p14="http://schemas.microsoft.com/office/powerpoint/2010/main" val="284153849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CA8966FD-9600-3EC7-EF10-06492353388E}"/>
              </a:ext>
            </a:extLst>
          </p:cNvPr>
          <p:cNvSpPr>
            <a:spLocks noGrp="1"/>
          </p:cNvSpPr>
          <p:nvPr>
            <p:ph type="title"/>
          </p:nvPr>
        </p:nvSpPr>
        <p:spPr/>
        <p:txBody>
          <a:bodyPr/>
          <a:lstStyle/>
          <a:p>
            <a:r>
              <a:rPr lang="en-AU"/>
              <a:t>References</a:t>
            </a:r>
          </a:p>
        </p:txBody>
      </p:sp>
      <p:sp>
        <p:nvSpPr>
          <p:cNvPr id="6" name="TextBox 5">
            <a:extLst>
              <a:ext uri="{FF2B5EF4-FFF2-40B4-BE49-F238E27FC236}">
                <a16:creationId xmlns:a16="http://schemas.microsoft.com/office/drawing/2014/main" id="{EABCE76F-41B1-7EE2-14F1-DC744150DE0C}"/>
              </a:ext>
            </a:extLst>
          </p:cNvPr>
          <p:cNvSpPr txBox="1"/>
          <p:nvPr/>
        </p:nvSpPr>
        <p:spPr>
          <a:xfrm>
            <a:off x="335826" y="1397263"/>
            <a:ext cx="11471999" cy="1597297"/>
          </a:xfrm>
          <a:prstGeom prst="rect">
            <a:avLst/>
          </a:prstGeom>
          <a:noFill/>
        </p:spPr>
        <p:txBody>
          <a:bodyPr wrap="square">
            <a:spAutoFit/>
          </a:bodyPr>
          <a:lstStyle/>
          <a:p>
            <a:pPr marL="0" marR="0" lvl="0" indent="0" algn="l" defTabSz="609585" rtl="0" eaLnBrk="1" fontAlgn="auto" latinLnBrk="0" hangingPunct="1">
              <a:lnSpc>
                <a:spcPct val="150000"/>
              </a:lnSpc>
              <a:spcBef>
                <a:spcPts val="0"/>
              </a:spcBef>
              <a:spcAft>
                <a:spcPts val="600"/>
              </a:spcAft>
              <a:buClrTx/>
              <a:buSzTx/>
              <a:buFontTx/>
              <a:buNone/>
              <a:tabLst/>
              <a:defRPr/>
            </a:pPr>
            <a:r>
              <a:rPr kumimoji="0" lang="en-AU" sz="1200" b="0" i="0" u="none" strike="noStrike" kern="1200" cap="none" spc="0" normalizeH="0" baseline="0" noProof="0">
                <a:ln>
                  <a:noFill/>
                </a:ln>
                <a:solidFill>
                  <a:srgbClr val="FFFFFF"/>
                </a:solidFill>
                <a:effectLst/>
                <a:uLnTx/>
                <a:uFillTx/>
                <a:latin typeface="Public Sans Light"/>
                <a:ea typeface="+mn-ea"/>
                <a:cs typeface="+mn-cs"/>
              </a:rPr>
              <a:t>This presentation contains NSW Curriculum and syllabus content. The NSW Curriculum is developed by the NSW Education Standards Authority. This content is prepared by NESA for and on behalf of the Crown in the right of the State of New South Wales. The material is protected by Crown copyright.</a:t>
            </a:r>
          </a:p>
          <a:p>
            <a:pPr marL="0" marR="0" lvl="0" indent="0" algn="l" defTabSz="609585" rtl="0" eaLnBrk="1" fontAlgn="auto" latinLnBrk="0" hangingPunct="1">
              <a:lnSpc>
                <a:spcPct val="150000"/>
              </a:lnSpc>
              <a:spcBef>
                <a:spcPts val="0"/>
              </a:spcBef>
              <a:spcAft>
                <a:spcPts val="600"/>
              </a:spcAft>
              <a:buClrTx/>
              <a:buSzTx/>
              <a:buFontTx/>
              <a:buNone/>
              <a:tabLst/>
              <a:defRPr/>
            </a:pPr>
            <a:r>
              <a:rPr kumimoji="0" lang="en-AU" sz="1200" b="0" i="0" u="none" strike="noStrike" kern="1200" cap="none" spc="0" normalizeH="0" baseline="0" noProof="0">
                <a:ln>
                  <a:noFill/>
                </a:ln>
                <a:solidFill>
                  <a:srgbClr val="FFFFFF"/>
                </a:solidFill>
                <a:effectLst/>
                <a:uLnTx/>
                <a:uFillTx/>
                <a:latin typeface="Public Sans Light"/>
                <a:ea typeface="+mn-ea"/>
                <a:cs typeface="+mn-cs"/>
              </a:rPr>
              <a:t>Please refer to the NESA Copyright Disclaimer for more information </a:t>
            </a:r>
            <a:r>
              <a:rPr kumimoji="0" lang="en-AU" sz="1200" b="0" i="0" u="none" strike="noStrike" kern="1200" cap="none" spc="0" normalizeH="0" baseline="0" noProof="0">
                <a:ln>
                  <a:noFill/>
                </a:ln>
                <a:solidFill>
                  <a:srgbClr val="CBEDFD"/>
                </a:solidFill>
                <a:effectLst/>
                <a:uLnTx/>
                <a:uFillTx/>
                <a:latin typeface="Public Sans Light"/>
                <a:ea typeface="+mn-ea"/>
                <a:cs typeface="+mn-cs"/>
                <a:hlinkClick r:id="rId2">
                  <a:extLst>
                    <a:ext uri="{A12FA001-AC4F-418D-AE19-62706E023703}">
                      <ahyp:hlinkClr xmlns:ahyp="http://schemas.microsoft.com/office/drawing/2018/hyperlinkcolor" val="tx"/>
                    </a:ext>
                  </a:extLst>
                </a:hlinkClick>
              </a:rPr>
              <a:t>https://educationstandards.nsw.edu.au/wps/portal/nesa/mini-footer/copyright</a:t>
            </a:r>
            <a:r>
              <a:rPr kumimoji="0" lang="en-AU" sz="1200" b="0" i="0" u="none" strike="noStrike" kern="1200" cap="none" spc="0" normalizeH="0" baseline="0" noProof="0">
                <a:ln>
                  <a:noFill/>
                </a:ln>
                <a:solidFill>
                  <a:srgbClr val="FFFFFF"/>
                </a:solidFill>
                <a:effectLst/>
                <a:uLnTx/>
                <a:uFillTx/>
                <a:latin typeface="Public Sans Light"/>
                <a:ea typeface="+mn-ea"/>
                <a:cs typeface="+mn-cs"/>
              </a:rPr>
              <a:t>. </a:t>
            </a:r>
          </a:p>
          <a:p>
            <a:pPr marL="0" marR="0" lvl="0" indent="0" algn="l" defTabSz="609585" rtl="0" eaLnBrk="1" fontAlgn="auto" latinLnBrk="0" hangingPunct="1">
              <a:lnSpc>
                <a:spcPct val="150000"/>
              </a:lnSpc>
              <a:spcBef>
                <a:spcPts val="0"/>
              </a:spcBef>
              <a:spcAft>
                <a:spcPts val="600"/>
              </a:spcAft>
              <a:buClrTx/>
              <a:buSzTx/>
              <a:buFontTx/>
              <a:buNone/>
              <a:tabLst/>
              <a:defRPr/>
            </a:pPr>
            <a:r>
              <a:rPr kumimoji="0" lang="en-AU" sz="1200" b="0" i="0" u="none" strike="noStrike" kern="1200" cap="none" spc="0" normalizeH="0" baseline="0" noProof="0">
                <a:ln>
                  <a:noFill/>
                </a:ln>
                <a:solidFill>
                  <a:srgbClr val="FFFFFF"/>
                </a:solidFill>
                <a:effectLst/>
                <a:uLnTx/>
                <a:uFillTx/>
                <a:latin typeface="Public Sans Light"/>
                <a:ea typeface="+mn-ea"/>
                <a:cs typeface="+mn-cs"/>
              </a:rPr>
              <a:t>NESA holds the only official and up-to-date versions of the NSW Curriculum and syllabus documents. Please visit the NSW Education Standards Authority (NESA) website </a:t>
            </a:r>
            <a:r>
              <a:rPr kumimoji="0" lang="en-AU" sz="1200" b="0" i="0" u="none" strike="noStrike" kern="1200" cap="none" spc="0" normalizeH="0" baseline="0" noProof="0">
                <a:ln>
                  <a:noFill/>
                </a:ln>
                <a:solidFill>
                  <a:srgbClr val="CBEDFD"/>
                </a:solidFill>
                <a:effectLst/>
                <a:uLnTx/>
                <a:uFillTx/>
                <a:latin typeface="Public Sans Light"/>
                <a:ea typeface="+mn-ea"/>
                <a:cs typeface="+mn-cs"/>
                <a:hlinkClick r:id="rId3">
                  <a:extLst>
                    <a:ext uri="{A12FA001-AC4F-418D-AE19-62706E023703}">
                      <ahyp:hlinkClr xmlns:ahyp="http://schemas.microsoft.com/office/drawing/2018/hyperlinkcolor" val="tx"/>
                    </a:ext>
                  </a:extLst>
                </a:hlinkClick>
              </a:rPr>
              <a:t>https://educationstandards.nsw.edu.au/wps/portal/nesa/home</a:t>
            </a:r>
            <a:r>
              <a:rPr kumimoji="0" lang="en-AU" sz="1200" b="0" i="0" u="none" strike="noStrike" kern="1200" cap="none" spc="0" normalizeH="0" baseline="0" noProof="0">
                <a:ln>
                  <a:noFill/>
                </a:ln>
                <a:solidFill>
                  <a:srgbClr val="CBEDFD"/>
                </a:solidFill>
                <a:effectLst/>
                <a:uLnTx/>
                <a:uFillTx/>
                <a:latin typeface="Public Sans Light"/>
                <a:ea typeface="+mn-ea"/>
                <a:cs typeface="+mn-cs"/>
              </a:rPr>
              <a:t> </a:t>
            </a:r>
            <a:r>
              <a:rPr kumimoji="0" lang="en-AU" sz="1200" b="0" i="0" u="none" strike="noStrike" kern="1200" cap="none" spc="0" normalizeH="0" baseline="0" noProof="0">
                <a:ln>
                  <a:noFill/>
                </a:ln>
                <a:solidFill>
                  <a:srgbClr val="FFFFFF"/>
                </a:solidFill>
                <a:effectLst/>
                <a:uLnTx/>
                <a:uFillTx/>
                <a:latin typeface="Public Sans Light"/>
                <a:ea typeface="+mn-ea"/>
                <a:cs typeface="+mn-cs"/>
              </a:rPr>
              <a:t>and the NSW Curriculum website </a:t>
            </a:r>
            <a:r>
              <a:rPr kumimoji="0" lang="en-AU" sz="1200" b="0" i="0" u="none" strike="noStrike" kern="1200" cap="none" spc="0" normalizeH="0" baseline="0" noProof="0">
                <a:ln>
                  <a:noFill/>
                </a:ln>
                <a:solidFill>
                  <a:srgbClr val="CBEDFD"/>
                </a:solidFill>
                <a:effectLst/>
                <a:uLnTx/>
                <a:uFillTx/>
                <a:latin typeface="Public Sans Light"/>
                <a:ea typeface="+mn-ea"/>
                <a:cs typeface="+mn-cs"/>
                <a:hlinkClick r:id="rId4">
                  <a:extLst>
                    <a:ext uri="{A12FA001-AC4F-418D-AE19-62706E023703}">
                      <ahyp:hlinkClr xmlns:ahyp="http://schemas.microsoft.com/office/drawing/2018/hyperlinkcolor" val="tx"/>
                    </a:ext>
                  </a:extLst>
                </a:hlinkClick>
              </a:rPr>
              <a:t>https://curriculum.nsw.edu.au</a:t>
            </a:r>
            <a:r>
              <a:rPr kumimoji="0" lang="en-AU" sz="1200" b="0" i="0" u="none" strike="noStrike" kern="1200" cap="none" spc="0" normalizeH="0" baseline="0" noProof="0">
                <a:ln>
                  <a:noFill/>
                </a:ln>
                <a:solidFill>
                  <a:srgbClr val="FFFFFF"/>
                </a:solidFill>
                <a:effectLst/>
                <a:uLnTx/>
                <a:uFillTx/>
                <a:latin typeface="Public Sans Light"/>
                <a:ea typeface="+mn-ea"/>
                <a:cs typeface="+mn-cs"/>
              </a:rPr>
              <a:t>.</a:t>
            </a:r>
          </a:p>
        </p:txBody>
      </p:sp>
      <p:sp>
        <p:nvSpPr>
          <p:cNvPr id="4" name="Content Placeholder 3">
            <a:extLst>
              <a:ext uri="{FF2B5EF4-FFF2-40B4-BE49-F238E27FC236}">
                <a16:creationId xmlns:a16="http://schemas.microsoft.com/office/drawing/2014/main" id="{B7C07B50-96D9-2E35-E2CE-3139F6377F08}"/>
              </a:ext>
            </a:extLst>
          </p:cNvPr>
          <p:cNvSpPr>
            <a:spLocks noGrp="1"/>
          </p:cNvSpPr>
          <p:nvPr>
            <p:ph idx="1"/>
          </p:nvPr>
        </p:nvSpPr>
        <p:spPr/>
        <p:txBody>
          <a:bodyPr vert="horz" lIns="0" tIns="0" rIns="0" bIns="0" rtlCol="0" anchor="t">
            <a:noAutofit/>
          </a:bodyPr>
          <a:lstStyle/>
          <a:p>
            <a:r>
              <a:rPr lang="en-AU"/>
              <a:t>Technology 7–8 </a:t>
            </a:r>
            <a:r>
              <a:rPr lang="en-AU">
                <a:latin typeface="Public Sans Light"/>
              </a:rPr>
              <a:t>© </a:t>
            </a:r>
            <a:r>
              <a:rPr lang="en-AU"/>
              <a:t>Syllabus NSW Education Standards Authority (NESA) for and on behalf of the Crown in right of the State of New South Wales, 2023.</a:t>
            </a:r>
          </a:p>
        </p:txBody>
      </p:sp>
      <p:sp>
        <p:nvSpPr>
          <p:cNvPr id="2" name="Slide Number Placeholder 1">
            <a:extLst>
              <a:ext uri="{FF2B5EF4-FFF2-40B4-BE49-F238E27FC236}">
                <a16:creationId xmlns:a16="http://schemas.microsoft.com/office/drawing/2014/main" id="{48223418-AC99-D403-B6BA-7F5E5111A87A}"/>
              </a:ext>
              <a:ext uri="{C183D7F6-B498-43B3-948B-1728B52AA6E4}">
                <adec:decorative xmlns:adec="http://schemas.microsoft.com/office/drawing/2017/decorative" val="1"/>
              </a:ext>
            </a:extLst>
          </p:cNvPr>
          <p:cNvSpPr>
            <a:spLocks noGrp="1"/>
          </p:cNvSpPr>
          <p:nvPr>
            <p:ph type="sldNum" sz="quarter" idx="10"/>
          </p:nvPr>
        </p:nvSpPr>
        <p:spPr/>
        <p:txBody>
          <a:bodyPr/>
          <a:lstStyle/>
          <a:p>
            <a:fld id="{10A01DC5-1685-4615-8240-15192985C6A2}" type="slidenum">
              <a:rPr lang="en-AU" smtClean="0"/>
              <a:pPr/>
              <a:t>22</a:t>
            </a:fld>
            <a:endParaRPr lang="en-AU"/>
          </a:p>
        </p:txBody>
      </p:sp>
    </p:spTree>
    <p:extLst>
      <p:ext uri="{BB962C8B-B14F-4D97-AF65-F5344CB8AC3E}">
        <p14:creationId xmlns:p14="http://schemas.microsoft.com/office/powerpoint/2010/main" val="118101457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02146F84-0A22-2DEF-978C-013AB2B0CDA6}"/>
              </a:ext>
            </a:extLst>
          </p:cNvPr>
          <p:cNvSpPr>
            <a:spLocks noGrp="1"/>
          </p:cNvSpPr>
          <p:nvPr>
            <p:ph type="title"/>
          </p:nvPr>
        </p:nvSpPr>
        <p:spPr>
          <a:xfrm>
            <a:off x="360000" y="360000"/>
            <a:ext cx="10080000" cy="537467"/>
          </a:xfrm>
        </p:spPr>
        <p:txBody>
          <a:bodyPr/>
          <a:lstStyle/>
          <a:p>
            <a:r>
              <a:rPr lang="en-AU"/>
              <a:t>Copyright</a:t>
            </a:r>
          </a:p>
        </p:txBody>
      </p:sp>
      <p:sp>
        <p:nvSpPr>
          <p:cNvPr id="7" name="Text Placeholder 6">
            <a:extLst>
              <a:ext uri="{FF2B5EF4-FFF2-40B4-BE49-F238E27FC236}">
                <a16:creationId xmlns:a16="http://schemas.microsoft.com/office/drawing/2014/main" id="{E762E711-B51D-9854-C2DD-A164FE59F882}"/>
              </a:ext>
            </a:extLst>
          </p:cNvPr>
          <p:cNvSpPr>
            <a:spLocks noGrp="1"/>
          </p:cNvSpPr>
          <p:nvPr>
            <p:ph type="body" sz="quarter" idx="18"/>
          </p:nvPr>
        </p:nvSpPr>
        <p:spPr/>
        <p:txBody>
          <a:bodyPr/>
          <a:lstStyle/>
          <a:p>
            <a:r>
              <a:rPr lang="en-AU">
                <a:latin typeface="Public Sans Light"/>
                <a:hlinkClick r:id="rId2">
                  <a:extLst>
                    <a:ext uri="{A12FA001-AC4F-418D-AE19-62706E023703}">
                      <ahyp:hlinkClr xmlns:ahyp="http://schemas.microsoft.com/office/drawing/2018/hyperlinkcolor" val="tx"/>
                    </a:ext>
                  </a:extLst>
                </a:hlinkClick>
              </a:rPr>
              <a:t>© </a:t>
            </a:r>
            <a:r>
              <a:rPr lang="en-AU">
                <a:hlinkClick r:id="rId2">
                  <a:extLst>
                    <a:ext uri="{A12FA001-AC4F-418D-AE19-62706E023703}">
                      <ahyp:hlinkClr xmlns:ahyp="http://schemas.microsoft.com/office/drawing/2018/hyperlinkcolor" val="tx"/>
                    </a:ext>
                  </a:extLst>
                </a:hlinkClick>
              </a:rPr>
              <a:t>State of New South Wales (Department of Education), 2024</a:t>
            </a:r>
            <a:endParaRPr lang="en-AU"/>
          </a:p>
        </p:txBody>
      </p:sp>
      <p:sp>
        <p:nvSpPr>
          <p:cNvPr id="8" name="TextBox 7">
            <a:extLst>
              <a:ext uri="{FF2B5EF4-FFF2-40B4-BE49-F238E27FC236}">
                <a16:creationId xmlns:a16="http://schemas.microsoft.com/office/drawing/2014/main" id="{F70BB973-8437-BE43-4C71-6089E7F934FA}"/>
              </a:ext>
            </a:extLst>
          </p:cNvPr>
          <p:cNvSpPr txBox="1"/>
          <p:nvPr/>
        </p:nvSpPr>
        <p:spPr>
          <a:xfrm>
            <a:off x="360000" y="1453575"/>
            <a:ext cx="11484338" cy="5067724"/>
          </a:xfrm>
          <a:prstGeom prst="rect">
            <a:avLst/>
          </a:prstGeom>
          <a:noFill/>
        </p:spPr>
        <p:txBody>
          <a:bodyPr wrap="square" lIns="0" tIns="0" rIns="0" bIns="0" rtlCol="0" anchor="t">
            <a:noAutofit/>
          </a:bodyPr>
          <a:lstStyle/>
          <a:p>
            <a:pPr algn="l">
              <a:lnSpc>
                <a:spcPct val="150000"/>
              </a:lnSpc>
              <a:spcAft>
                <a:spcPts val="600"/>
              </a:spcAft>
            </a:pPr>
            <a:r>
              <a:rPr lang="en-AU" sz="1200">
                <a:solidFill>
                  <a:schemeClr val="bg1"/>
                </a:solidFill>
              </a:rPr>
              <a:t>The copyright material published in this resource is subject to the </a:t>
            </a:r>
            <a:r>
              <a:rPr lang="en-AU" sz="1200" i="1">
                <a:solidFill>
                  <a:schemeClr val="bg1"/>
                </a:solidFill>
              </a:rPr>
              <a:t>Copyright Act 1968</a:t>
            </a:r>
            <a:r>
              <a:rPr lang="en-AU" sz="1200">
                <a:solidFill>
                  <a:schemeClr val="bg1"/>
                </a:solidFill>
              </a:rPr>
              <a:t> (</a:t>
            </a:r>
            <a:r>
              <a:rPr lang="en-AU" sz="1200" err="1">
                <a:solidFill>
                  <a:schemeClr val="bg1"/>
                </a:solidFill>
              </a:rPr>
              <a:t>Cth</a:t>
            </a:r>
            <a:r>
              <a:rPr lang="en-AU" sz="1200">
                <a:solidFill>
                  <a:schemeClr val="bg1"/>
                </a:solidFill>
              </a:rPr>
              <a:t>) and is owned by the NSW Department of Education or, where indicated, by a party other than the NSW Department of Education (third-party material).</a:t>
            </a:r>
          </a:p>
          <a:p>
            <a:pPr algn="l">
              <a:lnSpc>
                <a:spcPct val="150000"/>
              </a:lnSpc>
              <a:spcAft>
                <a:spcPts val="600"/>
              </a:spcAft>
            </a:pPr>
            <a:r>
              <a:rPr lang="en-AU" sz="1200">
                <a:solidFill>
                  <a:schemeClr val="bg1"/>
                </a:solidFill>
              </a:rPr>
              <a:t>Copyright material available in this resource and owned by the NSW Department of Education is licensed under a </a:t>
            </a:r>
            <a:r>
              <a:rPr lang="en-AU" sz="1200">
                <a:solidFill>
                  <a:schemeClr val="accent4"/>
                </a:solidFill>
                <a:hlinkClick r:id="rId3">
                  <a:extLst>
                    <a:ext uri="{A12FA001-AC4F-418D-AE19-62706E023703}">
                      <ahyp:hlinkClr xmlns:ahyp="http://schemas.microsoft.com/office/drawing/2018/hyperlinkcolor" val="tx"/>
                    </a:ext>
                  </a:extLst>
                </a:hlinkClick>
              </a:rPr>
              <a:t>Creative Commons Attribution 4.0 International (CC BY 4.0) licence</a:t>
            </a:r>
            <a:r>
              <a:rPr lang="en-AU" sz="1200">
                <a:solidFill>
                  <a:schemeClr val="bg1"/>
                </a:solidFill>
              </a:rPr>
              <a:t>.</a:t>
            </a:r>
          </a:p>
          <a:p>
            <a:pPr algn="l">
              <a:lnSpc>
                <a:spcPct val="150000"/>
              </a:lnSpc>
              <a:spcAft>
                <a:spcPts val="600"/>
              </a:spcAft>
            </a:pPr>
            <a:r>
              <a:rPr lang="en-AU" sz="1200">
                <a:solidFill>
                  <a:schemeClr val="bg1"/>
                </a:solidFill>
              </a:rPr>
              <a:t>This licence allows you to share and adapt the material for any purpose, even commercially.</a:t>
            </a:r>
          </a:p>
          <a:p>
            <a:pPr algn="l">
              <a:lnSpc>
                <a:spcPct val="150000"/>
              </a:lnSpc>
              <a:spcAft>
                <a:spcPts val="600"/>
              </a:spcAft>
            </a:pPr>
            <a:r>
              <a:rPr lang="en-AU" sz="1200">
                <a:solidFill>
                  <a:schemeClr val="bg1"/>
                </a:solidFill>
              </a:rPr>
              <a:t>Attribution should be given to </a:t>
            </a:r>
            <a:r>
              <a:rPr lang="en-AU" sz="1200">
                <a:solidFill>
                  <a:schemeClr val="bg1"/>
                </a:solidFill>
                <a:latin typeface="Public Sans Light"/>
              </a:rPr>
              <a:t>© </a:t>
            </a:r>
            <a:r>
              <a:rPr lang="en-AU" sz="1200">
                <a:solidFill>
                  <a:schemeClr val="bg1"/>
                </a:solidFill>
              </a:rPr>
              <a:t>State of New South Wales (Department of Education), 2024.</a:t>
            </a:r>
          </a:p>
          <a:p>
            <a:pPr algn="l">
              <a:lnSpc>
                <a:spcPct val="150000"/>
              </a:lnSpc>
            </a:pPr>
            <a:r>
              <a:rPr lang="en-AU" sz="1200">
                <a:solidFill>
                  <a:schemeClr val="bg1"/>
                </a:solidFill>
              </a:rPr>
              <a:t>Material in this resource not available under a Creative Commons licence:</a:t>
            </a:r>
          </a:p>
          <a:p>
            <a:pPr marL="171450" indent="-171450" algn="l">
              <a:lnSpc>
                <a:spcPct val="150000"/>
              </a:lnSpc>
              <a:buFont typeface="Arial" panose="020B0604020202020204" pitchFamily="34" charset="0"/>
              <a:buChar char="•"/>
            </a:pPr>
            <a:r>
              <a:rPr lang="en-AU" sz="1200">
                <a:solidFill>
                  <a:schemeClr val="bg1"/>
                </a:solidFill>
              </a:rPr>
              <a:t>the NSW Department of Education logo, other logos and trademark-protected material</a:t>
            </a:r>
          </a:p>
          <a:p>
            <a:pPr marL="171450" indent="-171450">
              <a:lnSpc>
                <a:spcPct val="150000"/>
              </a:lnSpc>
              <a:buFont typeface="Arial" panose="020B0604020202020204" pitchFamily="34" charset="0"/>
              <a:buChar char="•"/>
            </a:pPr>
            <a:r>
              <a:rPr lang="en-AU" sz="1200">
                <a:solidFill>
                  <a:schemeClr val="bg1"/>
                </a:solidFill>
              </a:rPr>
              <a:t>Material owned by a third party that has been reproduced with permission. You will need to obtain permission from the third party to reuse its material. </a:t>
            </a:r>
          </a:p>
          <a:p>
            <a:pPr marL="171450" indent="-171450" algn="l">
              <a:lnSpc>
                <a:spcPct val="150000"/>
              </a:lnSpc>
              <a:buFont typeface="Arial" panose="020B0604020202020204" pitchFamily="34" charset="0"/>
              <a:buChar char="•"/>
            </a:pPr>
            <a:r>
              <a:rPr lang="en-AU" sz="1200" b="1">
                <a:solidFill>
                  <a:schemeClr val="bg1"/>
                </a:solidFill>
                <a:latin typeface="+mj-lt"/>
              </a:rPr>
              <a:t>Links to third-party material and websites</a:t>
            </a:r>
          </a:p>
          <a:p>
            <a:pPr marL="171450" indent="-171450" algn="l">
              <a:lnSpc>
                <a:spcPct val="150000"/>
              </a:lnSpc>
              <a:spcAft>
                <a:spcPts val="600"/>
              </a:spcAft>
              <a:buFont typeface="Arial" panose="020B0604020202020204" pitchFamily="34" charset="0"/>
              <a:buChar char="•"/>
            </a:pPr>
            <a:r>
              <a:rPr lang="en-AU" sz="1200">
                <a:solidFill>
                  <a:schemeClr val="bg1"/>
                </a:solidFill>
                <a:latin typeface="+mj-lt"/>
              </a:rPr>
              <a:t>Please note that the provided (reading/viewing material/list/links/texts) are a suggestion only and implies no endorsement, by the New South Wales Department of Education, of any author, publisher, or book title. School principals and teachers are best placed to assess the suitability of resources that would complement the curriculum and reflect the needs and interests of their students.</a:t>
            </a:r>
          </a:p>
          <a:p>
            <a:pPr marL="171450" indent="-171450">
              <a:lnSpc>
                <a:spcPct val="150000"/>
              </a:lnSpc>
              <a:spcAft>
                <a:spcPts val="600"/>
              </a:spcAft>
              <a:buFont typeface="Arial" panose="020B0604020202020204" pitchFamily="34" charset="0"/>
              <a:buChar char="•"/>
            </a:pPr>
            <a:r>
              <a:rPr lang="en-AU" sz="1200">
                <a:solidFill>
                  <a:schemeClr val="bg1"/>
                </a:solidFill>
                <a:latin typeface="+mj-lt"/>
              </a:rPr>
              <a:t>If you use the links provided in this document to access a third party’s website, you acknowledge that the terms of use, including licence terms set out on the third-party’s website apply to the use which may be made of the materials on that third-party website or where permitted by the Copyright Act 1968 (</a:t>
            </a:r>
            <a:r>
              <a:rPr lang="en-AU" sz="1200" err="1">
                <a:solidFill>
                  <a:schemeClr val="bg1"/>
                </a:solidFill>
                <a:latin typeface="+mj-lt"/>
              </a:rPr>
              <a:t>Cth</a:t>
            </a:r>
            <a:r>
              <a:rPr lang="en-AU" sz="1200">
                <a:solidFill>
                  <a:schemeClr val="bg1"/>
                </a:solidFill>
                <a:latin typeface="+mj-lt"/>
              </a:rPr>
              <a:t>). The department accepts no responsibility for content on third-party websites. </a:t>
            </a:r>
          </a:p>
        </p:txBody>
      </p:sp>
      <p:sp>
        <p:nvSpPr>
          <p:cNvPr id="2" name="Slide Number Placeholder 1">
            <a:extLst>
              <a:ext uri="{FF2B5EF4-FFF2-40B4-BE49-F238E27FC236}">
                <a16:creationId xmlns:a16="http://schemas.microsoft.com/office/drawing/2014/main" id="{0303DFE7-8ED6-8289-3C7A-37260EDA32BA}"/>
              </a:ext>
              <a:ext uri="{C183D7F6-B498-43B3-948B-1728B52AA6E4}">
                <adec:decorative xmlns:adec="http://schemas.microsoft.com/office/drawing/2017/decorative" val="1"/>
              </a:ext>
            </a:extLst>
          </p:cNvPr>
          <p:cNvSpPr>
            <a:spLocks noGrp="1"/>
          </p:cNvSpPr>
          <p:nvPr>
            <p:ph type="sldNum" sz="quarter" idx="12"/>
          </p:nvPr>
        </p:nvSpPr>
        <p:spPr>
          <a:xfrm>
            <a:off x="11124000" y="6516000"/>
            <a:ext cx="720000" cy="180000"/>
          </a:xfrm>
        </p:spPr>
        <p:txBody>
          <a:bodyPr/>
          <a:lstStyle/>
          <a:p>
            <a:fld id="{10A01DC5-1685-4615-8240-15192985C6A2}" type="slidenum">
              <a:rPr lang="en-AU" smtClean="0"/>
              <a:pPr/>
              <a:t>23</a:t>
            </a:fld>
            <a:endParaRPr lang="en-AU"/>
          </a:p>
        </p:txBody>
      </p:sp>
    </p:spTree>
    <p:extLst>
      <p:ext uri="{BB962C8B-B14F-4D97-AF65-F5344CB8AC3E}">
        <p14:creationId xmlns:p14="http://schemas.microsoft.com/office/powerpoint/2010/main" val="382041175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theme/theme1.xml><?xml version="1.0" encoding="utf-8"?>
<a:theme xmlns:a="http://schemas.openxmlformats.org/drawingml/2006/main" name="NSWG Corporate">
  <a:themeElements>
    <a:clrScheme name="Custom 14">
      <a:dk1>
        <a:srgbClr val="22272B"/>
      </a:dk1>
      <a:lt1>
        <a:srgbClr val="FFFFFF"/>
      </a:lt1>
      <a:dk2>
        <a:srgbClr val="D7153A"/>
      </a:dk2>
      <a:lt2>
        <a:srgbClr val="EBEBEB"/>
      </a:lt2>
      <a:accent1>
        <a:srgbClr val="002664"/>
      </a:accent1>
      <a:accent2>
        <a:srgbClr val="146CFD"/>
      </a:accent2>
      <a:accent3>
        <a:srgbClr val="8CE0FF"/>
      </a:accent3>
      <a:accent4>
        <a:srgbClr val="CBEDFD"/>
      </a:accent4>
      <a:accent5>
        <a:srgbClr val="495054"/>
      </a:accent5>
      <a:accent6>
        <a:srgbClr val="FFE6EA"/>
      </a:accent6>
      <a:hlink>
        <a:srgbClr val="146CFD"/>
      </a:hlink>
      <a:folHlink>
        <a:srgbClr val="146CFD"/>
      </a:folHlink>
    </a:clrScheme>
    <a:fontScheme name="NSW Gov PPT">
      <a:majorFont>
        <a:latin typeface="Public Sans"/>
        <a:ea typeface=""/>
        <a:cs typeface=""/>
      </a:majorFont>
      <a:minorFont>
        <a:latin typeface="Public Sans Light"/>
        <a:ea typeface=""/>
        <a:cs typeface=""/>
      </a:minorFont>
    </a:fontScheme>
    <a:fmtScheme name="Office Them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txDef>
      <a:spPr>
        <a:noFill/>
      </a:spPr>
      <a:bodyPr wrap="square" lIns="0" tIns="0" rIns="0" bIns="0" rtlCol="0">
        <a:noAutofit/>
      </a:bodyPr>
      <a:lstStyle>
        <a:defPPr algn="l">
          <a:defRPr sz="1800" dirty="0"/>
        </a:defPPr>
      </a:lstStyle>
    </a:txDef>
  </a:objectDefaults>
  <a:extraClrSchemeLst/>
  <a:extLst>
    <a:ext uri="{05A4C25C-085E-4340-85A3-A5531E510DB2}">
      <thm15:themeFamily xmlns:thm15="http://schemas.microsoft.com/office/thememl/2012/main" name="T2-SDD-2024-primary-template" id="{B2D4597F-99FE-449B-854C-B7DFAB57ECD5}" vid="{D4BC6651-1316-49C7-9EE3-7FCC821D7D39}"/>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T2-SDD-2024-secondary-template</Template>
  <TotalTime>0</TotalTime>
  <Words>2799</Words>
  <Application>Microsoft Office PowerPoint</Application>
  <PresentationFormat>Widescreen</PresentationFormat>
  <Paragraphs>183</Paragraphs>
  <Slides>23</Slides>
  <Notes>14</Notes>
  <HiddenSlides>0</HiddenSlides>
  <MMClips>0</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23</vt:i4>
      </vt:variant>
    </vt:vector>
  </HeadingPairs>
  <TitlesOfParts>
    <vt:vector size="30" baseType="lpstr">
      <vt:lpstr>Public Sans Light</vt:lpstr>
      <vt:lpstr>Symbol</vt:lpstr>
      <vt:lpstr>Calibri</vt:lpstr>
      <vt:lpstr>Arial</vt:lpstr>
      <vt:lpstr>Public Sans</vt:lpstr>
      <vt:lpstr>Times New Roman</vt:lpstr>
      <vt:lpstr>NSWG Corporate</vt:lpstr>
      <vt:lpstr>Technology 7–8</vt:lpstr>
      <vt:lpstr>Acknowledgement of Country</vt:lpstr>
      <vt:lpstr>Learning intentions and success criteria</vt:lpstr>
      <vt:lpstr>The Syllabus</vt:lpstr>
      <vt:lpstr>Navigating the Technology 7–8 Syllabus</vt:lpstr>
      <vt:lpstr>Organisation of Technology 7–8</vt:lpstr>
      <vt:lpstr>Outcomes</vt:lpstr>
      <vt:lpstr>Rationale</vt:lpstr>
      <vt:lpstr>Technology 7–8 rationale</vt:lpstr>
      <vt:lpstr>Design innovative solutions</vt:lpstr>
      <vt:lpstr>Technological literacy</vt:lpstr>
      <vt:lpstr>Practical project management</vt:lpstr>
      <vt:lpstr>Digital literacy</vt:lpstr>
      <vt:lpstr>Personal, local and global connections</vt:lpstr>
      <vt:lpstr>Success in design</vt:lpstr>
      <vt:lpstr>Planning</vt:lpstr>
      <vt:lpstr>Activity 3</vt:lpstr>
      <vt:lpstr>Activity 4</vt:lpstr>
      <vt:lpstr>Activity 5</vt:lpstr>
      <vt:lpstr>Where to next?</vt:lpstr>
      <vt:lpstr>Evaluation</vt:lpstr>
      <vt:lpstr>References</vt:lpstr>
      <vt:lpstr>Copyright</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Early insights into the new syllabus </dc:title>
  <dc:creator>NSW Department of Education</dc:creator>
  <dcterms:created xsi:type="dcterms:W3CDTF">2024-03-01T01:38:12Z</dcterms:created>
  <dcterms:modified xsi:type="dcterms:W3CDTF">2024-03-01T01:46:20Z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MSIP_Label_b603dfd7-d93a-4381-a340-2995d8282205_Enabled">
    <vt:lpwstr>true</vt:lpwstr>
  </property>
  <property fmtid="{D5CDD505-2E9C-101B-9397-08002B2CF9AE}" pid="3" name="MSIP_Label_b603dfd7-d93a-4381-a340-2995d8282205_SetDate">
    <vt:lpwstr>2024-03-01T01:43:29Z</vt:lpwstr>
  </property>
  <property fmtid="{D5CDD505-2E9C-101B-9397-08002B2CF9AE}" pid="4" name="MSIP_Label_b603dfd7-d93a-4381-a340-2995d8282205_Method">
    <vt:lpwstr>Standard</vt:lpwstr>
  </property>
  <property fmtid="{D5CDD505-2E9C-101B-9397-08002B2CF9AE}" pid="5" name="MSIP_Label_b603dfd7-d93a-4381-a340-2995d8282205_Name">
    <vt:lpwstr>OFFICIAL</vt:lpwstr>
  </property>
  <property fmtid="{D5CDD505-2E9C-101B-9397-08002B2CF9AE}" pid="6" name="MSIP_Label_b603dfd7-d93a-4381-a340-2995d8282205_SiteId">
    <vt:lpwstr>05a0e69a-418a-47c1-9c25-9387261bf991</vt:lpwstr>
  </property>
  <property fmtid="{D5CDD505-2E9C-101B-9397-08002B2CF9AE}" pid="7" name="MSIP_Label_b603dfd7-d93a-4381-a340-2995d8282205_ActionId">
    <vt:lpwstr>492bfdcb-561f-498a-b8dd-ff1569d4c15f</vt:lpwstr>
  </property>
  <property fmtid="{D5CDD505-2E9C-101B-9397-08002B2CF9AE}" pid="8" name="MSIP_Label_b603dfd7-d93a-4381-a340-2995d8282205_ContentBits">
    <vt:lpwstr>0</vt:lpwstr>
  </property>
</Properties>
</file>