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15" r:id="rId1"/>
  </p:sldMasterIdLst>
  <p:notesMasterIdLst>
    <p:notesMasterId r:id="rId9"/>
  </p:notesMasterIdLst>
  <p:handoutMasterIdLst>
    <p:handoutMasterId r:id="rId10"/>
  </p:handoutMasterIdLst>
  <p:sldIdLst>
    <p:sldId id="258" r:id="rId2"/>
    <p:sldId id="282" r:id="rId3"/>
    <p:sldId id="269" r:id="rId4"/>
    <p:sldId id="270" r:id="rId5"/>
    <p:sldId id="283" r:id="rId6"/>
    <p:sldId id="277" r:id="rId7"/>
    <p:sldId id="284" r:id="rId8"/>
  </p:sldIdLst>
  <p:sldSz cx="12192000" cy="6858000"/>
  <p:notesSz cx="6858000" cy="9144000"/>
  <p:embeddedFontLst>
    <p:embeddedFont>
      <p:font typeface="Public Sans" pitchFamily="2" charset="0"/>
      <p:regular r:id="rId11"/>
      <p:bold r:id="rId12"/>
      <p:italic r:id="rId13"/>
      <p:boldItalic r:id="rId14"/>
    </p:embeddedFont>
    <p:embeddedFont>
      <p:font typeface="Public Sans Light" pitchFamily="2" charset="0"/>
      <p:regular r:id="rId15"/>
      <p:italic r:id="rId16"/>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CFD"/>
    <a:srgbClr val="0070C0"/>
    <a:srgbClr val="CBEDFD"/>
    <a:srgbClr val="00296C"/>
    <a:srgbClr val="002664"/>
    <a:srgbClr val="0046B8"/>
    <a:srgbClr val="FFFFFF"/>
    <a:srgbClr val="F6ACB6"/>
    <a:srgbClr val="630019"/>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97" autoAdjust="0"/>
  </p:normalViewPr>
  <p:slideViewPr>
    <p:cSldViewPr snapToGrid="0">
      <p:cViewPr varScale="1">
        <p:scale>
          <a:sx n="73" d="100"/>
          <a:sy n="73" d="100"/>
        </p:scale>
        <p:origin x="228" y="48"/>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handoutMaster" Target="handoutMasters/handout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21/03/2024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21/03/2024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4203075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12013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27231043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714221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2370876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1325079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287207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152483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075072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1563587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1076177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573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1606172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60146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3190482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64624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386800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1266875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2864716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1935950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181132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519783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861815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216146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6002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3340379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497952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n-lt"/>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2251621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94940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438140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1818216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26819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70178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329265834"/>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 id="2147483734" r:id="rId19"/>
    <p:sldLayoutId id="2147483735" r:id="rId20"/>
    <p:sldLayoutId id="2147483736" r:id="rId21"/>
    <p:sldLayoutId id="2147483737" r:id="rId22"/>
    <p:sldLayoutId id="2147483738" r:id="rId23"/>
    <p:sldLayoutId id="2147483739" r:id="rId24"/>
    <p:sldLayoutId id="2147483740" r:id="rId25"/>
    <p:sldLayoutId id="2147483741" r:id="rId26"/>
    <p:sldLayoutId id="2147483742" r:id="rId27"/>
    <p:sldLayoutId id="2147483743" r:id="rId28"/>
    <p:sldLayoutId id="2147483744" r:id="rId29"/>
    <p:sldLayoutId id="2147483745"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BA3B2A6-BFB1-7E9F-3A9E-A94F7B3F2DD2}"/>
              </a:ext>
            </a:extLst>
          </p:cNvPr>
          <p:cNvSpPr>
            <a:spLocks noGrp="1"/>
          </p:cNvSpPr>
          <p:nvPr>
            <p:ph type="ctrTitle"/>
          </p:nvPr>
        </p:nvSpPr>
        <p:spPr/>
        <p:txBody>
          <a:bodyPr/>
          <a:lstStyle/>
          <a:p>
            <a:r>
              <a:rPr lang="en-AU" dirty="0"/>
              <a:t>Enough room for all</a:t>
            </a:r>
          </a:p>
        </p:txBody>
      </p:sp>
      <p:sp>
        <p:nvSpPr>
          <p:cNvPr id="3" name="Text Placeholder 2">
            <a:extLst>
              <a:ext uri="{FF2B5EF4-FFF2-40B4-BE49-F238E27FC236}">
                <a16:creationId xmlns:a16="http://schemas.microsoft.com/office/drawing/2014/main" id="{1BEFAE59-89DB-BE7A-10FA-DECCAE07306C}"/>
              </a:ext>
            </a:extLst>
          </p:cNvPr>
          <p:cNvSpPr>
            <a:spLocks noGrp="1"/>
          </p:cNvSpPr>
          <p:nvPr>
            <p:ph type="body" sz="quarter" idx="14"/>
          </p:nvPr>
        </p:nvSpPr>
        <p:spPr/>
        <p:txBody>
          <a:bodyPr/>
          <a:lstStyle/>
          <a:p>
            <a:r>
              <a:rPr lang="en-AU" dirty="0"/>
              <a:t>Explicit teaching</a:t>
            </a:r>
          </a:p>
        </p:txBody>
      </p:sp>
      <p:sp>
        <p:nvSpPr>
          <p:cNvPr id="7" name="Footer Placeholder 6">
            <a:extLst>
              <a:ext uri="{FF2B5EF4-FFF2-40B4-BE49-F238E27FC236}">
                <a16:creationId xmlns:a16="http://schemas.microsoft.com/office/drawing/2014/main" id="{7D52552D-EFFA-5A9C-656E-67E0E798CF6A}"/>
              </a:ext>
            </a:extLst>
          </p:cNvPr>
          <p:cNvSpPr>
            <a:spLocks noGrp="1"/>
          </p:cNvSpPr>
          <p:nvPr>
            <p:ph type="ftr" sz="quarter" idx="3"/>
          </p:nvPr>
        </p:nvSpPr>
        <p:spPr/>
        <p:txBody>
          <a:bodyPr/>
          <a:lstStyle/>
          <a:p>
            <a:r>
              <a:rPr lang="en-US" dirty="0"/>
              <a:t>NSW Department of Education</a:t>
            </a:r>
            <a:endParaRPr lang="en-AU" dirty="0"/>
          </a:p>
        </p:txBody>
      </p:sp>
    </p:spTree>
    <p:extLst>
      <p:ext uri="{BB962C8B-B14F-4D97-AF65-F5344CB8AC3E}">
        <p14:creationId xmlns:p14="http://schemas.microsoft.com/office/powerpoint/2010/main" val="3429813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458B29F-4722-EEF8-C4B6-D30FBA9A92D7}"/>
              </a:ext>
            </a:extLst>
          </p:cNvPr>
          <p:cNvSpPr>
            <a:spLocks noGrp="1"/>
          </p:cNvSpPr>
          <p:nvPr>
            <p:ph type="ctrTitle"/>
          </p:nvPr>
        </p:nvSpPr>
        <p:spPr/>
        <p:txBody>
          <a:bodyPr/>
          <a:lstStyle/>
          <a:p>
            <a:r>
              <a:rPr lang="en-AU" dirty="0"/>
              <a:t>Launch</a:t>
            </a:r>
          </a:p>
        </p:txBody>
      </p:sp>
      <p:sp>
        <p:nvSpPr>
          <p:cNvPr id="7" name="Footer Placeholder 6">
            <a:extLst>
              <a:ext uri="{FF2B5EF4-FFF2-40B4-BE49-F238E27FC236}">
                <a16:creationId xmlns:a16="http://schemas.microsoft.com/office/drawing/2014/main" id="{1EEEAA26-3FCF-9246-1109-3F660EF3837F}"/>
              </a:ext>
            </a:extLst>
          </p:cNvPr>
          <p:cNvSpPr>
            <a:spLocks noGrp="1"/>
          </p:cNvSpPr>
          <p:nvPr>
            <p:ph type="ftr" sz="quarter" idx="3"/>
          </p:nvPr>
        </p:nvSpPr>
        <p:spPr/>
        <p:txBody>
          <a:bodyPr/>
          <a:lstStyle/>
          <a:p>
            <a:r>
              <a:rPr lang="en-US" dirty="0"/>
              <a:t>NSW Department of Education</a:t>
            </a:r>
            <a:endParaRPr lang="en-AU" dirty="0"/>
          </a:p>
        </p:txBody>
      </p:sp>
    </p:spTree>
    <p:extLst>
      <p:ext uri="{BB962C8B-B14F-4D97-AF65-F5344CB8AC3E}">
        <p14:creationId xmlns:p14="http://schemas.microsoft.com/office/powerpoint/2010/main" val="3981362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1347C1-14A2-3935-2ED6-CE7A457E1AB4}"/>
              </a:ext>
            </a:extLst>
          </p:cNvPr>
          <p:cNvSpPr>
            <a:spLocks noGrp="1"/>
          </p:cNvSpPr>
          <p:nvPr>
            <p:ph type="title"/>
          </p:nvPr>
        </p:nvSpPr>
        <p:spPr>
          <a:xfrm>
            <a:off x="360000" y="360000"/>
            <a:ext cx="10080000" cy="545601"/>
          </a:xfrm>
        </p:spPr>
        <p:txBody>
          <a:bodyPr/>
          <a:lstStyle/>
          <a:p>
            <a:r>
              <a:rPr lang="en-AU" i="1" dirty="0"/>
              <a:t>Spaghetti and Meatballs for All </a:t>
            </a:r>
            <a:r>
              <a:rPr lang="en-AU" dirty="0"/>
              <a:t>(1)</a:t>
            </a:r>
          </a:p>
        </p:txBody>
      </p:sp>
      <p:sp>
        <p:nvSpPr>
          <p:cNvPr id="5" name="Text Placeholder 4">
            <a:extLst>
              <a:ext uri="{FF2B5EF4-FFF2-40B4-BE49-F238E27FC236}">
                <a16:creationId xmlns:a16="http://schemas.microsoft.com/office/drawing/2014/main" id="{41B8C45A-5B31-AF31-E18B-7C259D37DB87}"/>
              </a:ext>
            </a:extLst>
          </p:cNvPr>
          <p:cNvSpPr>
            <a:spLocks noGrp="1"/>
          </p:cNvSpPr>
          <p:nvPr>
            <p:ph type="body" sz="quarter" idx="18"/>
          </p:nvPr>
        </p:nvSpPr>
        <p:spPr>
          <a:xfrm>
            <a:off x="360000" y="982520"/>
            <a:ext cx="10080000" cy="310015"/>
          </a:xfrm>
        </p:spPr>
        <p:txBody>
          <a:bodyPr/>
          <a:lstStyle/>
          <a:p>
            <a:r>
              <a:rPr lang="en-AU" dirty="0"/>
              <a:t>By Marilyn Burns</a:t>
            </a:r>
          </a:p>
        </p:txBody>
      </p:sp>
      <p:sp>
        <p:nvSpPr>
          <p:cNvPr id="2" name="Content Placeholder 1">
            <a:extLst>
              <a:ext uri="{FF2B5EF4-FFF2-40B4-BE49-F238E27FC236}">
                <a16:creationId xmlns:a16="http://schemas.microsoft.com/office/drawing/2014/main" id="{2AB0D266-243D-BBB3-D398-2B822A683E28}"/>
              </a:ext>
            </a:extLst>
          </p:cNvPr>
          <p:cNvSpPr>
            <a:spLocks noGrp="1"/>
          </p:cNvSpPr>
          <p:nvPr>
            <p:ph idx="4294967295"/>
          </p:nvPr>
        </p:nvSpPr>
        <p:spPr>
          <a:xfrm>
            <a:off x="360000" y="1493656"/>
            <a:ext cx="8588375" cy="2220913"/>
          </a:xfrm>
        </p:spPr>
        <p:txBody>
          <a:bodyPr/>
          <a:lstStyle/>
          <a:p>
            <a:pPr>
              <a:lnSpc>
                <a:spcPct val="150000"/>
              </a:lnSpc>
            </a:pPr>
            <a:r>
              <a:rPr lang="en-AU" dirty="0"/>
              <a:t>The story is about a couple, Mr and Mrs Comfort, who decide to host a dinner party for their family and friends.</a:t>
            </a:r>
          </a:p>
          <a:p>
            <a:pPr>
              <a:lnSpc>
                <a:spcPct val="150000"/>
              </a:lnSpc>
            </a:pPr>
            <a:r>
              <a:rPr lang="en-AU" dirty="0"/>
              <a:t>There are 32 people coming to the party.</a:t>
            </a:r>
          </a:p>
          <a:p>
            <a:pPr>
              <a:lnSpc>
                <a:spcPct val="150000"/>
              </a:lnSpc>
            </a:pPr>
            <a:r>
              <a:rPr lang="en-AU" dirty="0"/>
              <a:t>Mrs Comfort decides to hire enough tables and chairs for everyone.</a:t>
            </a:r>
          </a:p>
        </p:txBody>
      </p:sp>
      <p:grpSp>
        <p:nvGrpSpPr>
          <p:cNvPr id="153" name="Group 152" descr="A blue square to represent a table with 4 dark blue rectangles around the outside to represent seats.">
            <a:extLst>
              <a:ext uri="{FF2B5EF4-FFF2-40B4-BE49-F238E27FC236}">
                <a16:creationId xmlns:a16="http://schemas.microsoft.com/office/drawing/2014/main" id="{0F91B58A-0F4D-52F3-6F4B-127BD25A30BD}"/>
              </a:ext>
            </a:extLst>
          </p:cNvPr>
          <p:cNvGrpSpPr/>
          <p:nvPr/>
        </p:nvGrpSpPr>
        <p:grpSpPr>
          <a:xfrm>
            <a:off x="360000" y="4062274"/>
            <a:ext cx="2327738" cy="2340224"/>
            <a:chOff x="3390890" y="5066460"/>
            <a:chExt cx="1230417" cy="1193048"/>
          </a:xfrm>
        </p:grpSpPr>
        <p:sp>
          <p:nvSpPr>
            <p:cNvPr id="154" name="Rectangle 153">
              <a:extLst>
                <a:ext uri="{FF2B5EF4-FFF2-40B4-BE49-F238E27FC236}">
                  <a16:creationId xmlns:a16="http://schemas.microsoft.com/office/drawing/2014/main" id="{179CA162-4EC5-3532-061F-14DB312C043F}"/>
                </a:ext>
              </a:extLst>
            </p:cNvPr>
            <p:cNvSpPr/>
            <p:nvPr/>
          </p:nvSpPr>
          <p:spPr>
            <a:xfrm>
              <a:off x="3554360" y="5206180"/>
              <a:ext cx="900000" cy="900000"/>
            </a:xfrm>
            <a:prstGeom prst="rect">
              <a:avLst/>
            </a:prstGeom>
            <a:noFill/>
            <a:ln w="28575">
              <a:solidFill>
                <a:schemeClr val="accent1">
                  <a:lumMod val="90000"/>
                  <a:lumOff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55" name="Straight Connector 154">
              <a:extLst>
                <a:ext uri="{FF2B5EF4-FFF2-40B4-BE49-F238E27FC236}">
                  <a16:creationId xmlns:a16="http://schemas.microsoft.com/office/drawing/2014/main" id="{7184DAA2-A17F-B65B-FA18-983BD83B9864}"/>
                </a:ext>
              </a:extLst>
            </p:cNvPr>
            <p:cNvCxnSpPr/>
            <p:nvPr/>
          </p:nvCxnSpPr>
          <p:spPr>
            <a:xfrm>
              <a:off x="3682192" y="5066460"/>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481CAAB2-2942-BBCC-7A8F-BE2D624D727F}"/>
                </a:ext>
              </a:extLst>
            </p:cNvPr>
            <p:cNvCxnSpPr/>
            <p:nvPr/>
          </p:nvCxnSpPr>
          <p:spPr>
            <a:xfrm>
              <a:off x="3681796" y="6259508"/>
              <a:ext cx="64800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1912E3D0-0875-2C43-EC8C-75ED974F6C37}"/>
                </a:ext>
              </a:extLst>
            </p:cNvPr>
            <p:cNvCxnSpPr>
              <a:cxnSpLocks/>
            </p:cNvCxnSpPr>
            <p:nvPr/>
          </p:nvCxnSpPr>
          <p:spPr>
            <a:xfrm rot="5400000">
              <a:off x="3066890" y="5658002"/>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15E85164-A81D-C5CC-7B92-055C82AF41A8}"/>
                </a:ext>
              </a:extLst>
            </p:cNvPr>
            <p:cNvCxnSpPr>
              <a:cxnSpLocks/>
            </p:cNvCxnSpPr>
            <p:nvPr/>
          </p:nvCxnSpPr>
          <p:spPr>
            <a:xfrm rot="5400000">
              <a:off x="4297307" y="564325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grpSp>
      <p:sp>
        <p:nvSpPr>
          <p:cNvPr id="159" name="Speech Bubble: Rectangle with Corners Rounded 158">
            <a:extLst>
              <a:ext uri="{FF2B5EF4-FFF2-40B4-BE49-F238E27FC236}">
                <a16:creationId xmlns:a16="http://schemas.microsoft.com/office/drawing/2014/main" id="{EC7B3BA0-7B1E-4C6C-34CE-2D3D396FD242}"/>
              </a:ext>
            </a:extLst>
          </p:cNvPr>
          <p:cNvSpPr/>
          <p:nvPr/>
        </p:nvSpPr>
        <p:spPr>
          <a:xfrm>
            <a:off x="3252215" y="4542988"/>
            <a:ext cx="3783330" cy="1558750"/>
          </a:xfrm>
          <a:prstGeom prst="wedgeRoundRectCallout">
            <a:avLst>
              <a:gd name="adj1" fmla="val -59008"/>
              <a:gd name="adj2" fmla="val -21226"/>
              <a:gd name="adj3" fmla="val 16667"/>
            </a:avLst>
          </a:prstGeom>
          <a:solidFill>
            <a:srgbClr val="146CFD"/>
          </a:solidFill>
          <a:ln>
            <a:solidFill>
              <a:srgbClr val="146CF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AU" sz="2000" dirty="0"/>
              <a:t>If there are 4 people at each table, how many tables and chairs should they hire?</a:t>
            </a:r>
          </a:p>
        </p:txBody>
      </p:sp>
      <p:sp>
        <p:nvSpPr>
          <p:cNvPr id="3" name="Slide Number Placeholder 2">
            <a:extLst>
              <a:ext uri="{FF2B5EF4-FFF2-40B4-BE49-F238E27FC236}">
                <a16:creationId xmlns:a16="http://schemas.microsoft.com/office/drawing/2014/main" id="{645186F9-A67B-FD76-D145-EB4AB6705F5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3</a:t>
            </a:fld>
            <a:endParaRPr lang="en-AU"/>
          </a:p>
        </p:txBody>
      </p:sp>
    </p:spTree>
    <p:extLst>
      <p:ext uri="{BB962C8B-B14F-4D97-AF65-F5344CB8AC3E}">
        <p14:creationId xmlns:p14="http://schemas.microsoft.com/office/powerpoint/2010/main" val="2322511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92E8F3-5C4B-816D-50DC-A9BDC4D53B5B}"/>
              </a:ext>
            </a:extLst>
          </p:cNvPr>
          <p:cNvSpPr>
            <a:spLocks noGrp="1"/>
          </p:cNvSpPr>
          <p:nvPr>
            <p:ph type="title"/>
          </p:nvPr>
        </p:nvSpPr>
        <p:spPr/>
        <p:txBody>
          <a:bodyPr/>
          <a:lstStyle/>
          <a:p>
            <a:r>
              <a:rPr lang="en-AU" i="1" dirty="0"/>
              <a:t>Spaghetti and Meatballs for All </a:t>
            </a:r>
            <a:r>
              <a:rPr lang="en-AU" dirty="0"/>
              <a:t>(2)</a:t>
            </a:r>
          </a:p>
        </p:txBody>
      </p:sp>
      <p:sp>
        <p:nvSpPr>
          <p:cNvPr id="5" name="Text Placeholder 4">
            <a:extLst>
              <a:ext uri="{FF2B5EF4-FFF2-40B4-BE49-F238E27FC236}">
                <a16:creationId xmlns:a16="http://schemas.microsoft.com/office/drawing/2014/main" id="{D8E6475B-B165-8F6D-7CBB-8EF6E63A5B33}"/>
              </a:ext>
            </a:extLst>
          </p:cNvPr>
          <p:cNvSpPr>
            <a:spLocks noGrp="1"/>
          </p:cNvSpPr>
          <p:nvPr>
            <p:ph type="body" sz="quarter" idx="18"/>
          </p:nvPr>
        </p:nvSpPr>
        <p:spPr/>
        <p:txBody>
          <a:bodyPr/>
          <a:lstStyle/>
          <a:p>
            <a:r>
              <a:rPr lang="en-AU" dirty="0"/>
              <a:t>By Marilyn Burns</a:t>
            </a:r>
          </a:p>
        </p:txBody>
      </p:sp>
      <p:sp>
        <p:nvSpPr>
          <p:cNvPr id="2" name="Content Placeholder 1">
            <a:extLst>
              <a:ext uri="{FF2B5EF4-FFF2-40B4-BE49-F238E27FC236}">
                <a16:creationId xmlns:a16="http://schemas.microsoft.com/office/drawing/2014/main" id="{9395EDB3-52DA-AD33-274F-4ED080E02E6D}"/>
              </a:ext>
            </a:extLst>
          </p:cNvPr>
          <p:cNvSpPr>
            <a:spLocks noGrp="1"/>
          </p:cNvSpPr>
          <p:nvPr>
            <p:ph idx="1"/>
          </p:nvPr>
        </p:nvSpPr>
        <p:spPr>
          <a:xfrm>
            <a:off x="360000" y="2160000"/>
            <a:ext cx="5558791" cy="3473417"/>
          </a:xfrm>
        </p:spPr>
        <p:txBody>
          <a:bodyPr/>
          <a:lstStyle/>
          <a:p>
            <a:pPr>
              <a:lnSpc>
                <a:spcPct val="150000"/>
              </a:lnSpc>
            </a:pPr>
            <a:r>
              <a:rPr lang="en-AU" dirty="0"/>
              <a:t>On the day of the party, Mr and Mrs Comfort spend the morning cooking and setting up the chairs and tables. Mrs Comfort has drawn a seating plan.</a:t>
            </a:r>
          </a:p>
        </p:txBody>
      </p:sp>
      <p:grpSp>
        <p:nvGrpSpPr>
          <p:cNvPr id="57" name="Group 56" descr="A picture of a notebook page showing a seating plan. The plan shows 8 blue squares, representing tables, each with 4 dark blue rectangles, representing seats, around the outside.">
            <a:extLst>
              <a:ext uri="{FF2B5EF4-FFF2-40B4-BE49-F238E27FC236}">
                <a16:creationId xmlns:a16="http://schemas.microsoft.com/office/drawing/2014/main" id="{F204CBBE-5782-2B6D-049E-842AB1ABE6ED}"/>
              </a:ext>
            </a:extLst>
          </p:cNvPr>
          <p:cNvGrpSpPr/>
          <p:nvPr/>
        </p:nvGrpSpPr>
        <p:grpSpPr>
          <a:xfrm>
            <a:off x="6947522" y="2160000"/>
            <a:ext cx="4050658" cy="3473417"/>
            <a:chOff x="6571897" y="3513830"/>
            <a:chExt cx="3728288" cy="3170903"/>
          </a:xfrm>
        </p:grpSpPr>
        <p:pic>
          <p:nvPicPr>
            <p:cNvPr id="58" name="Picture 57" descr="Top view of a wooden fork and spoon at the edge of a white notebook">
              <a:extLst>
                <a:ext uri="{FF2B5EF4-FFF2-40B4-BE49-F238E27FC236}">
                  <a16:creationId xmlns:a16="http://schemas.microsoft.com/office/drawing/2014/main" id="{A8C4D079-D7F6-1484-4141-0B5D109FAF3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571897" y="3513830"/>
              <a:ext cx="3728288" cy="3170903"/>
            </a:xfrm>
            <a:prstGeom prst="rect">
              <a:avLst/>
            </a:prstGeom>
          </p:spPr>
        </p:pic>
        <p:grpSp>
          <p:nvGrpSpPr>
            <p:cNvPr id="59" name="Group 58">
              <a:extLst>
                <a:ext uri="{FF2B5EF4-FFF2-40B4-BE49-F238E27FC236}">
                  <a16:creationId xmlns:a16="http://schemas.microsoft.com/office/drawing/2014/main" id="{2D40979B-245E-CC5B-135E-DB0A5FFAB989}"/>
                </a:ext>
              </a:extLst>
            </p:cNvPr>
            <p:cNvGrpSpPr/>
            <p:nvPr/>
          </p:nvGrpSpPr>
          <p:grpSpPr>
            <a:xfrm>
              <a:off x="6891532" y="4142853"/>
              <a:ext cx="540000" cy="504000"/>
              <a:chOff x="3336634" y="5011187"/>
              <a:chExt cx="1284673" cy="1232296"/>
            </a:xfrm>
          </p:grpSpPr>
          <p:sp>
            <p:nvSpPr>
              <p:cNvPr id="102" name="Rectangle 101">
                <a:extLst>
                  <a:ext uri="{FF2B5EF4-FFF2-40B4-BE49-F238E27FC236}">
                    <a16:creationId xmlns:a16="http://schemas.microsoft.com/office/drawing/2014/main" id="{7B8B80AD-BD4E-9CA3-1EF4-68DCD77D027A}"/>
                  </a:ext>
                </a:extLst>
              </p:cNvPr>
              <p:cNvSpPr/>
              <p:nvPr/>
            </p:nvSpPr>
            <p:spPr>
              <a:xfrm>
                <a:off x="3554360" y="5206180"/>
                <a:ext cx="900000" cy="900000"/>
              </a:xfrm>
              <a:prstGeom prst="rect">
                <a:avLst/>
              </a:prstGeom>
              <a:noFill/>
              <a:ln w="28575">
                <a:solidFill>
                  <a:schemeClr val="accent1">
                    <a:lumMod val="90000"/>
                    <a:lumOff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03" name="Straight Connector 102">
                <a:extLst>
                  <a:ext uri="{FF2B5EF4-FFF2-40B4-BE49-F238E27FC236}">
                    <a16:creationId xmlns:a16="http://schemas.microsoft.com/office/drawing/2014/main" id="{24B7027C-24A8-F30A-B9B0-0648BD1570C0}"/>
                  </a:ext>
                </a:extLst>
              </p:cNvPr>
              <p:cNvCxnSpPr/>
              <p:nvPr/>
            </p:nvCxnSpPr>
            <p:spPr>
              <a:xfrm>
                <a:off x="3652012" y="5011187"/>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CC8F5A8-B1A6-B934-3DEC-E3D39E10608F}"/>
                  </a:ext>
                </a:extLst>
              </p:cNvPr>
              <p:cNvCxnSpPr/>
              <p:nvPr/>
            </p:nvCxnSpPr>
            <p:spPr>
              <a:xfrm>
                <a:off x="3654668" y="6243483"/>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0C1B2A9-5AAA-9480-C2F5-C0167BCAB3A9}"/>
                  </a:ext>
                </a:extLst>
              </p:cNvPr>
              <p:cNvCxnSpPr>
                <a:cxnSpLocks/>
              </p:cNvCxnSpPr>
              <p:nvPr/>
            </p:nvCxnSpPr>
            <p:spPr>
              <a:xfrm rot="5400000">
                <a:off x="3012634" y="565800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81AED020-07BC-28AD-9E26-FFA622B1959F}"/>
                  </a:ext>
                </a:extLst>
              </p:cNvPr>
              <p:cNvCxnSpPr>
                <a:cxnSpLocks/>
              </p:cNvCxnSpPr>
              <p:nvPr/>
            </p:nvCxnSpPr>
            <p:spPr>
              <a:xfrm rot="5400000">
                <a:off x="4297307" y="564325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2C16AEF2-F50A-A0C4-12B6-D6210A4FE03D}"/>
                </a:ext>
              </a:extLst>
            </p:cNvPr>
            <p:cNvGrpSpPr/>
            <p:nvPr/>
          </p:nvGrpSpPr>
          <p:grpSpPr>
            <a:xfrm>
              <a:off x="7933439" y="4142853"/>
              <a:ext cx="540000" cy="504000"/>
              <a:chOff x="3336634" y="5011187"/>
              <a:chExt cx="1284673" cy="1232296"/>
            </a:xfrm>
          </p:grpSpPr>
          <p:sp>
            <p:nvSpPr>
              <p:cNvPr id="97" name="Rectangle 96">
                <a:extLst>
                  <a:ext uri="{FF2B5EF4-FFF2-40B4-BE49-F238E27FC236}">
                    <a16:creationId xmlns:a16="http://schemas.microsoft.com/office/drawing/2014/main" id="{DA8246D8-92EB-CC5F-1FAB-B0990024A0F6}"/>
                  </a:ext>
                </a:extLst>
              </p:cNvPr>
              <p:cNvSpPr/>
              <p:nvPr/>
            </p:nvSpPr>
            <p:spPr>
              <a:xfrm>
                <a:off x="3554360" y="5206180"/>
                <a:ext cx="900000" cy="900000"/>
              </a:xfrm>
              <a:prstGeom prst="rect">
                <a:avLst/>
              </a:prstGeom>
              <a:noFill/>
              <a:ln w="28575">
                <a:solidFill>
                  <a:schemeClr val="accent1">
                    <a:lumMod val="90000"/>
                    <a:lumOff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98" name="Straight Connector 97">
                <a:extLst>
                  <a:ext uri="{FF2B5EF4-FFF2-40B4-BE49-F238E27FC236}">
                    <a16:creationId xmlns:a16="http://schemas.microsoft.com/office/drawing/2014/main" id="{19CBD29D-A6EF-9234-EB77-05F894F73F49}"/>
                  </a:ext>
                </a:extLst>
              </p:cNvPr>
              <p:cNvCxnSpPr/>
              <p:nvPr/>
            </p:nvCxnSpPr>
            <p:spPr>
              <a:xfrm>
                <a:off x="3652012" y="5011187"/>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760B459A-1C51-A720-9F0B-161BBA794EA0}"/>
                  </a:ext>
                </a:extLst>
              </p:cNvPr>
              <p:cNvCxnSpPr/>
              <p:nvPr/>
            </p:nvCxnSpPr>
            <p:spPr>
              <a:xfrm>
                <a:off x="3654668" y="6243483"/>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2DE6E75-C158-FA89-C125-2499DA9DF93C}"/>
                  </a:ext>
                </a:extLst>
              </p:cNvPr>
              <p:cNvCxnSpPr>
                <a:cxnSpLocks/>
              </p:cNvCxnSpPr>
              <p:nvPr/>
            </p:nvCxnSpPr>
            <p:spPr>
              <a:xfrm rot="5400000">
                <a:off x="3012634" y="565800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CD23742-647E-17AF-00DB-C25E61971D19}"/>
                  </a:ext>
                </a:extLst>
              </p:cNvPr>
              <p:cNvCxnSpPr>
                <a:cxnSpLocks/>
              </p:cNvCxnSpPr>
              <p:nvPr/>
            </p:nvCxnSpPr>
            <p:spPr>
              <a:xfrm rot="5400000">
                <a:off x="4297307" y="564325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grpSp>
        <p:grpSp>
          <p:nvGrpSpPr>
            <p:cNvPr id="61" name="Group 60">
              <a:extLst>
                <a:ext uri="{FF2B5EF4-FFF2-40B4-BE49-F238E27FC236}">
                  <a16:creationId xmlns:a16="http://schemas.microsoft.com/office/drawing/2014/main" id="{AB8044E1-BD7A-A9CF-C852-86CEBC2EA5DC}"/>
                </a:ext>
              </a:extLst>
            </p:cNvPr>
            <p:cNvGrpSpPr/>
            <p:nvPr/>
          </p:nvGrpSpPr>
          <p:grpSpPr>
            <a:xfrm>
              <a:off x="8975346" y="4142853"/>
              <a:ext cx="540000" cy="504000"/>
              <a:chOff x="3336634" y="5011187"/>
              <a:chExt cx="1284673" cy="1232296"/>
            </a:xfrm>
          </p:grpSpPr>
          <p:sp>
            <p:nvSpPr>
              <p:cNvPr id="92" name="Rectangle 91">
                <a:extLst>
                  <a:ext uri="{FF2B5EF4-FFF2-40B4-BE49-F238E27FC236}">
                    <a16:creationId xmlns:a16="http://schemas.microsoft.com/office/drawing/2014/main" id="{42393A8E-ADE5-6208-70AA-0CFB56071938}"/>
                  </a:ext>
                </a:extLst>
              </p:cNvPr>
              <p:cNvSpPr/>
              <p:nvPr/>
            </p:nvSpPr>
            <p:spPr>
              <a:xfrm>
                <a:off x="3554360" y="5206180"/>
                <a:ext cx="900000" cy="900000"/>
              </a:xfrm>
              <a:prstGeom prst="rect">
                <a:avLst/>
              </a:prstGeom>
              <a:noFill/>
              <a:ln w="28575">
                <a:solidFill>
                  <a:schemeClr val="accent1">
                    <a:lumMod val="90000"/>
                    <a:lumOff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93" name="Straight Connector 92">
                <a:extLst>
                  <a:ext uri="{FF2B5EF4-FFF2-40B4-BE49-F238E27FC236}">
                    <a16:creationId xmlns:a16="http://schemas.microsoft.com/office/drawing/2014/main" id="{7997D73F-A22E-3254-2943-295A1920FF0C}"/>
                  </a:ext>
                </a:extLst>
              </p:cNvPr>
              <p:cNvCxnSpPr/>
              <p:nvPr/>
            </p:nvCxnSpPr>
            <p:spPr>
              <a:xfrm>
                <a:off x="3652012" y="5011187"/>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8A85C678-685E-0419-D7C5-0A1E257D012D}"/>
                  </a:ext>
                </a:extLst>
              </p:cNvPr>
              <p:cNvCxnSpPr/>
              <p:nvPr/>
            </p:nvCxnSpPr>
            <p:spPr>
              <a:xfrm>
                <a:off x="3654668" y="6243483"/>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6837C7E6-784C-8ED2-1584-36212B6E3A0B}"/>
                  </a:ext>
                </a:extLst>
              </p:cNvPr>
              <p:cNvCxnSpPr>
                <a:cxnSpLocks/>
              </p:cNvCxnSpPr>
              <p:nvPr/>
            </p:nvCxnSpPr>
            <p:spPr>
              <a:xfrm rot="5400000">
                <a:off x="3012634" y="565800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D4B9CEF1-3899-58FE-A2BB-0584CD944CBC}"/>
                  </a:ext>
                </a:extLst>
              </p:cNvPr>
              <p:cNvCxnSpPr>
                <a:cxnSpLocks/>
              </p:cNvCxnSpPr>
              <p:nvPr/>
            </p:nvCxnSpPr>
            <p:spPr>
              <a:xfrm rot="5400000">
                <a:off x="4297307" y="564325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grpSp>
        <p:grpSp>
          <p:nvGrpSpPr>
            <p:cNvPr id="62" name="Group 61">
              <a:extLst>
                <a:ext uri="{FF2B5EF4-FFF2-40B4-BE49-F238E27FC236}">
                  <a16:creationId xmlns:a16="http://schemas.microsoft.com/office/drawing/2014/main" id="{B5CC7329-24E6-93A1-AFC3-B013C481C506}"/>
                </a:ext>
              </a:extLst>
            </p:cNvPr>
            <p:cNvGrpSpPr/>
            <p:nvPr/>
          </p:nvGrpSpPr>
          <p:grpSpPr>
            <a:xfrm>
              <a:off x="7261457" y="4916223"/>
              <a:ext cx="540000" cy="504000"/>
              <a:chOff x="3336634" y="5011187"/>
              <a:chExt cx="1284673" cy="1232296"/>
            </a:xfrm>
          </p:grpSpPr>
          <p:sp>
            <p:nvSpPr>
              <p:cNvPr id="87" name="Rectangle 86">
                <a:extLst>
                  <a:ext uri="{FF2B5EF4-FFF2-40B4-BE49-F238E27FC236}">
                    <a16:creationId xmlns:a16="http://schemas.microsoft.com/office/drawing/2014/main" id="{7CB1A4A6-DB9C-3957-FE67-2503910611A5}"/>
                  </a:ext>
                </a:extLst>
              </p:cNvPr>
              <p:cNvSpPr/>
              <p:nvPr/>
            </p:nvSpPr>
            <p:spPr>
              <a:xfrm>
                <a:off x="3554360" y="5206180"/>
                <a:ext cx="900000" cy="900000"/>
              </a:xfrm>
              <a:prstGeom prst="rect">
                <a:avLst/>
              </a:prstGeom>
              <a:noFill/>
              <a:ln w="28575">
                <a:solidFill>
                  <a:schemeClr val="accent1">
                    <a:lumMod val="90000"/>
                    <a:lumOff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8" name="Straight Connector 87">
                <a:extLst>
                  <a:ext uri="{FF2B5EF4-FFF2-40B4-BE49-F238E27FC236}">
                    <a16:creationId xmlns:a16="http://schemas.microsoft.com/office/drawing/2014/main" id="{4116244B-8896-9C05-79C2-DEB4A8FD9866}"/>
                  </a:ext>
                </a:extLst>
              </p:cNvPr>
              <p:cNvCxnSpPr/>
              <p:nvPr/>
            </p:nvCxnSpPr>
            <p:spPr>
              <a:xfrm>
                <a:off x="3652012" y="5011187"/>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CB7956B9-D5F2-5546-6804-253CB7C686DC}"/>
                  </a:ext>
                </a:extLst>
              </p:cNvPr>
              <p:cNvCxnSpPr/>
              <p:nvPr/>
            </p:nvCxnSpPr>
            <p:spPr>
              <a:xfrm>
                <a:off x="3654668" y="6243483"/>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1745D20-D15C-3633-466A-D559FA2C2830}"/>
                  </a:ext>
                </a:extLst>
              </p:cNvPr>
              <p:cNvCxnSpPr>
                <a:cxnSpLocks/>
              </p:cNvCxnSpPr>
              <p:nvPr/>
            </p:nvCxnSpPr>
            <p:spPr>
              <a:xfrm rot="5400000">
                <a:off x="3012634" y="565800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4E31DDA-2142-2708-8FA1-1D5552A5FB35}"/>
                  </a:ext>
                </a:extLst>
              </p:cNvPr>
              <p:cNvCxnSpPr>
                <a:cxnSpLocks/>
              </p:cNvCxnSpPr>
              <p:nvPr/>
            </p:nvCxnSpPr>
            <p:spPr>
              <a:xfrm rot="5400000">
                <a:off x="4297307" y="564325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grpSp>
        <p:grpSp>
          <p:nvGrpSpPr>
            <p:cNvPr id="63" name="Group 62">
              <a:extLst>
                <a:ext uri="{FF2B5EF4-FFF2-40B4-BE49-F238E27FC236}">
                  <a16:creationId xmlns:a16="http://schemas.microsoft.com/office/drawing/2014/main" id="{53440036-7632-13AE-3063-B38EDFE7A802}"/>
                </a:ext>
              </a:extLst>
            </p:cNvPr>
            <p:cNvGrpSpPr/>
            <p:nvPr/>
          </p:nvGrpSpPr>
          <p:grpSpPr>
            <a:xfrm>
              <a:off x="8303364" y="4916223"/>
              <a:ext cx="540000" cy="504000"/>
              <a:chOff x="3336634" y="5011187"/>
              <a:chExt cx="1284673" cy="1232296"/>
            </a:xfrm>
          </p:grpSpPr>
          <p:sp>
            <p:nvSpPr>
              <p:cNvPr id="82" name="Rectangle 81">
                <a:extLst>
                  <a:ext uri="{FF2B5EF4-FFF2-40B4-BE49-F238E27FC236}">
                    <a16:creationId xmlns:a16="http://schemas.microsoft.com/office/drawing/2014/main" id="{C7BCCE2F-C35F-BE7A-460F-74C8950CF5BA}"/>
                  </a:ext>
                </a:extLst>
              </p:cNvPr>
              <p:cNvSpPr/>
              <p:nvPr/>
            </p:nvSpPr>
            <p:spPr>
              <a:xfrm>
                <a:off x="3554360" y="5206180"/>
                <a:ext cx="900000" cy="900000"/>
              </a:xfrm>
              <a:prstGeom prst="rect">
                <a:avLst/>
              </a:prstGeom>
              <a:noFill/>
              <a:ln w="28575">
                <a:solidFill>
                  <a:schemeClr val="accent1">
                    <a:lumMod val="90000"/>
                    <a:lumOff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3" name="Straight Connector 82">
                <a:extLst>
                  <a:ext uri="{FF2B5EF4-FFF2-40B4-BE49-F238E27FC236}">
                    <a16:creationId xmlns:a16="http://schemas.microsoft.com/office/drawing/2014/main" id="{93C27CBF-B113-FD63-9842-8EE7356F915F}"/>
                  </a:ext>
                </a:extLst>
              </p:cNvPr>
              <p:cNvCxnSpPr/>
              <p:nvPr/>
            </p:nvCxnSpPr>
            <p:spPr>
              <a:xfrm>
                <a:off x="3652012" y="5011187"/>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0F0535DB-0596-580B-7EE9-70D110942288}"/>
                  </a:ext>
                </a:extLst>
              </p:cNvPr>
              <p:cNvCxnSpPr/>
              <p:nvPr/>
            </p:nvCxnSpPr>
            <p:spPr>
              <a:xfrm>
                <a:off x="3654668" y="6243483"/>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C443545-6AF1-65FD-0871-7D9B270CE99E}"/>
                  </a:ext>
                </a:extLst>
              </p:cNvPr>
              <p:cNvCxnSpPr>
                <a:cxnSpLocks/>
              </p:cNvCxnSpPr>
              <p:nvPr/>
            </p:nvCxnSpPr>
            <p:spPr>
              <a:xfrm rot="5400000">
                <a:off x="3012634" y="565800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5D07CE32-E25D-47DB-4721-FB764E468669}"/>
                  </a:ext>
                </a:extLst>
              </p:cNvPr>
              <p:cNvCxnSpPr>
                <a:cxnSpLocks/>
              </p:cNvCxnSpPr>
              <p:nvPr/>
            </p:nvCxnSpPr>
            <p:spPr>
              <a:xfrm rot="5400000">
                <a:off x="4297307" y="564325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4428B597-B075-7E66-BE82-077856EB479F}"/>
                </a:ext>
              </a:extLst>
            </p:cNvPr>
            <p:cNvGrpSpPr/>
            <p:nvPr/>
          </p:nvGrpSpPr>
          <p:grpSpPr>
            <a:xfrm>
              <a:off x="9345271" y="4916223"/>
              <a:ext cx="540000" cy="504000"/>
              <a:chOff x="3336634" y="5011187"/>
              <a:chExt cx="1284673" cy="1232296"/>
            </a:xfrm>
          </p:grpSpPr>
          <p:sp>
            <p:nvSpPr>
              <p:cNvPr id="77" name="Rectangle 76">
                <a:extLst>
                  <a:ext uri="{FF2B5EF4-FFF2-40B4-BE49-F238E27FC236}">
                    <a16:creationId xmlns:a16="http://schemas.microsoft.com/office/drawing/2014/main" id="{C6C0C6E4-915E-0DAD-B269-8DE4A61FAD48}"/>
                  </a:ext>
                </a:extLst>
              </p:cNvPr>
              <p:cNvSpPr/>
              <p:nvPr/>
            </p:nvSpPr>
            <p:spPr>
              <a:xfrm>
                <a:off x="3554360" y="5206180"/>
                <a:ext cx="900000" cy="900000"/>
              </a:xfrm>
              <a:prstGeom prst="rect">
                <a:avLst/>
              </a:prstGeom>
              <a:noFill/>
              <a:ln w="28575">
                <a:solidFill>
                  <a:schemeClr val="accent1">
                    <a:lumMod val="90000"/>
                    <a:lumOff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8" name="Straight Connector 77">
                <a:extLst>
                  <a:ext uri="{FF2B5EF4-FFF2-40B4-BE49-F238E27FC236}">
                    <a16:creationId xmlns:a16="http://schemas.microsoft.com/office/drawing/2014/main" id="{90F04EE4-F323-6BDD-4D40-45F313252AAF}"/>
                  </a:ext>
                </a:extLst>
              </p:cNvPr>
              <p:cNvCxnSpPr/>
              <p:nvPr/>
            </p:nvCxnSpPr>
            <p:spPr>
              <a:xfrm>
                <a:off x="3652012" y="5011187"/>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253364C-15B1-6A03-66BB-5324A47488BA}"/>
                  </a:ext>
                </a:extLst>
              </p:cNvPr>
              <p:cNvCxnSpPr/>
              <p:nvPr/>
            </p:nvCxnSpPr>
            <p:spPr>
              <a:xfrm>
                <a:off x="3654668" y="6243483"/>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CFACA40-BD7C-79C2-98B8-B195C14873E7}"/>
                  </a:ext>
                </a:extLst>
              </p:cNvPr>
              <p:cNvCxnSpPr>
                <a:cxnSpLocks/>
              </p:cNvCxnSpPr>
              <p:nvPr/>
            </p:nvCxnSpPr>
            <p:spPr>
              <a:xfrm rot="5400000">
                <a:off x="3012634" y="565800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3BBC194D-03E3-7252-E425-CE23E304F5A3}"/>
                  </a:ext>
                </a:extLst>
              </p:cNvPr>
              <p:cNvCxnSpPr>
                <a:cxnSpLocks/>
              </p:cNvCxnSpPr>
              <p:nvPr/>
            </p:nvCxnSpPr>
            <p:spPr>
              <a:xfrm rot="5400000">
                <a:off x="4297307" y="564325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grpSp>
        <p:grpSp>
          <p:nvGrpSpPr>
            <p:cNvPr id="65" name="Group 64">
              <a:extLst>
                <a:ext uri="{FF2B5EF4-FFF2-40B4-BE49-F238E27FC236}">
                  <a16:creationId xmlns:a16="http://schemas.microsoft.com/office/drawing/2014/main" id="{37F52F1E-66A2-F0D3-7C9E-9F41B67935C6}"/>
                </a:ext>
              </a:extLst>
            </p:cNvPr>
            <p:cNvGrpSpPr/>
            <p:nvPr/>
          </p:nvGrpSpPr>
          <p:grpSpPr>
            <a:xfrm>
              <a:off x="8068386" y="5669965"/>
              <a:ext cx="540000" cy="504000"/>
              <a:chOff x="3336634" y="5011187"/>
              <a:chExt cx="1284673" cy="1232296"/>
            </a:xfrm>
          </p:grpSpPr>
          <p:sp>
            <p:nvSpPr>
              <p:cNvPr id="72" name="Rectangle 71">
                <a:extLst>
                  <a:ext uri="{FF2B5EF4-FFF2-40B4-BE49-F238E27FC236}">
                    <a16:creationId xmlns:a16="http://schemas.microsoft.com/office/drawing/2014/main" id="{051B4DC4-E725-E942-5357-1A8683B7A20F}"/>
                  </a:ext>
                </a:extLst>
              </p:cNvPr>
              <p:cNvSpPr/>
              <p:nvPr/>
            </p:nvSpPr>
            <p:spPr>
              <a:xfrm>
                <a:off x="3554360" y="5206180"/>
                <a:ext cx="900000" cy="900000"/>
              </a:xfrm>
              <a:prstGeom prst="rect">
                <a:avLst/>
              </a:prstGeom>
              <a:noFill/>
              <a:ln w="28575">
                <a:solidFill>
                  <a:schemeClr val="accent1">
                    <a:lumMod val="90000"/>
                    <a:lumOff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3" name="Straight Connector 72">
                <a:extLst>
                  <a:ext uri="{FF2B5EF4-FFF2-40B4-BE49-F238E27FC236}">
                    <a16:creationId xmlns:a16="http://schemas.microsoft.com/office/drawing/2014/main" id="{B5ECD811-EF2E-918A-103B-9A8E87B4E206}"/>
                  </a:ext>
                </a:extLst>
              </p:cNvPr>
              <p:cNvCxnSpPr/>
              <p:nvPr/>
            </p:nvCxnSpPr>
            <p:spPr>
              <a:xfrm>
                <a:off x="3652012" y="5011187"/>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141D854-A020-DE7B-E58B-53C80E746D4F}"/>
                  </a:ext>
                </a:extLst>
              </p:cNvPr>
              <p:cNvCxnSpPr/>
              <p:nvPr/>
            </p:nvCxnSpPr>
            <p:spPr>
              <a:xfrm>
                <a:off x="3654668" y="6243483"/>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62E0C2A-8949-8381-BB55-71E9503DF82B}"/>
                  </a:ext>
                </a:extLst>
              </p:cNvPr>
              <p:cNvCxnSpPr>
                <a:cxnSpLocks/>
              </p:cNvCxnSpPr>
              <p:nvPr/>
            </p:nvCxnSpPr>
            <p:spPr>
              <a:xfrm rot="5400000">
                <a:off x="3012634" y="565800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6654981-AF84-3524-BAA2-945068314FD9}"/>
                  </a:ext>
                </a:extLst>
              </p:cNvPr>
              <p:cNvCxnSpPr>
                <a:cxnSpLocks/>
              </p:cNvCxnSpPr>
              <p:nvPr/>
            </p:nvCxnSpPr>
            <p:spPr>
              <a:xfrm rot="5400000">
                <a:off x="4297307" y="564325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grpSp>
        <p:grpSp>
          <p:nvGrpSpPr>
            <p:cNvPr id="66" name="Group 65">
              <a:extLst>
                <a:ext uri="{FF2B5EF4-FFF2-40B4-BE49-F238E27FC236}">
                  <a16:creationId xmlns:a16="http://schemas.microsoft.com/office/drawing/2014/main" id="{0C186224-CD29-C088-0674-7A7B98B699A3}"/>
                </a:ext>
              </a:extLst>
            </p:cNvPr>
            <p:cNvGrpSpPr/>
            <p:nvPr/>
          </p:nvGrpSpPr>
          <p:grpSpPr>
            <a:xfrm>
              <a:off x="9110293" y="5669965"/>
              <a:ext cx="540000" cy="504000"/>
              <a:chOff x="3336634" y="5011187"/>
              <a:chExt cx="1284673" cy="1232296"/>
            </a:xfrm>
          </p:grpSpPr>
          <p:sp>
            <p:nvSpPr>
              <p:cNvPr id="67" name="Rectangle 66">
                <a:extLst>
                  <a:ext uri="{FF2B5EF4-FFF2-40B4-BE49-F238E27FC236}">
                    <a16:creationId xmlns:a16="http://schemas.microsoft.com/office/drawing/2014/main" id="{5B5CB0A1-FA79-FE14-7B35-6DE161992EE1}"/>
                  </a:ext>
                </a:extLst>
              </p:cNvPr>
              <p:cNvSpPr/>
              <p:nvPr/>
            </p:nvSpPr>
            <p:spPr>
              <a:xfrm>
                <a:off x="3554360" y="5206180"/>
                <a:ext cx="900000" cy="900000"/>
              </a:xfrm>
              <a:prstGeom prst="rect">
                <a:avLst/>
              </a:prstGeom>
              <a:noFill/>
              <a:ln w="28575">
                <a:solidFill>
                  <a:schemeClr val="accent1">
                    <a:lumMod val="90000"/>
                    <a:lumOff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68" name="Straight Connector 67">
                <a:extLst>
                  <a:ext uri="{FF2B5EF4-FFF2-40B4-BE49-F238E27FC236}">
                    <a16:creationId xmlns:a16="http://schemas.microsoft.com/office/drawing/2014/main" id="{104F3904-B530-5177-1DB4-98FB6B305A72}"/>
                  </a:ext>
                </a:extLst>
              </p:cNvPr>
              <p:cNvCxnSpPr/>
              <p:nvPr/>
            </p:nvCxnSpPr>
            <p:spPr>
              <a:xfrm>
                <a:off x="3652012" y="5011187"/>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6F3265A-FCB9-481E-0B76-A27D1D467437}"/>
                  </a:ext>
                </a:extLst>
              </p:cNvPr>
              <p:cNvCxnSpPr/>
              <p:nvPr/>
            </p:nvCxnSpPr>
            <p:spPr>
              <a:xfrm>
                <a:off x="3654668" y="6243483"/>
                <a:ext cx="648001"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607AF81-EFEB-3838-98DC-27FBA0BDCE9A}"/>
                  </a:ext>
                </a:extLst>
              </p:cNvPr>
              <p:cNvCxnSpPr>
                <a:cxnSpLocks/>
              </p:cNvCxnSpPr>
              <p:nvPr/>
            </p:nvCxnSpPr>
            <p:spPr>
              <a:xfrm rot="5400000">
                <a:off x="3012634" y="565800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E2B4466-9A3E-3D4B-C099-D0BAA05E04FC}"/>
                  </a:ext>
                </a:extLst>
              </p:cNvPr>
              <p:cNvCxnSpPr>
                <a:cxnSpLocks/>
              </p:cNvCxnSpPr>
              <p:nvPr/>
            </p:nvCxnSpPr>
            <p:spPr>
              <a:xfrm rot="5400000">
                <a:off x="4297307" y="5643251"/>
                <a:ext cx="648000" cy="0"/>
              </a:xfrm>
              <a:prstGeom prst="line">
                <a:avLst/>
              </a:prstGeom>
              <a:ln w="76200"/>
            </p:spPr>
            <p:style>
              <a:lnRef idx="1">
                <a:schemeClr val="accent1"/>
              </a:lnRef>
              <a:fillRef idx="0">
                <a:schemeClr val="accent1"/>
              </a:fillRef>
              <a:effectRef idx="0">
                <a:schemeClr val="accent1"/>
              </a:effectRef>
              <a:fontRef idx="minor">
                <a:schemeClr val="tx1"/>
              </a:fontRef>
            </p:style>
          </p:cxnSp>
        </p:grpSp>
      </p:grpSp>
      <p:sp>
        <p:nvSpPr>
          <p:cNvPr id="3" name="Slide Number Placeholder 2">
            <a:extLst>
              <a:ext uri="{FF2B5EF4-FFF2-40B4-BE49-F238E27FC236}">
                <a16:creationId xmlns:a16="http://schemas.microsoft.com/office/drawing/2014/main" id="{6C237DBE-D314-72DE-8FC1-83005C2D408C}"/>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4</a:t>
            </a:fld>
            <a:endParaRPr lang="en-AU"/>
          </a:p>
        </p:txBody>
      </p:sp>
    </p:spTree>
    <p:extLst>
      <p:ext uri="{BB962C8B-B14F-4D97-AF65-F5344CB8AC3E}">
        <p14:creationId xmlns:p14="http://schemas.microsoft.com/office/powerpoint/2010/main" val="27006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B133A0-56BF-1F55-EB8B-9AA8AFE8E206}"/>
              </a:ext>
            </a:extLst>
          </p:cNvPr>
          <p:cNvSpPr>
            <a:spLocks noGrp="1"/>
          </p:cNvSpPr>
          <p:nvPr>
            <p:ph type="ctrTitle"/>
          </p:nvPr>
        </p:nvSpPr>
        <p:spPr/>
        <p:txBody>
          <a:bodyPr/>
          <a:lstStyle/>
          <a:p>
            <a:r>
              <a:rPr lang="en-AU" dirty="0"/>
              <a:t>Explore</a:t>
            </a:r>
          </a:p>
        </p:txBody>
      </p:sp>
      <p:sp>
        <p:nvSpPr>
          <p:cNvPr id="2" name="Footer Placeholder 6">
            <a:extLst>
              <a:ext uri="{FF2B5EF4-FFF2-40B4-BE49-F238E27FC236}">
                <a16:creationId xmlns:a16="http://schemas.microsoft.com/office/drawing/2014/main" id="{F40663AE-11E0-DC13-7B8C-A9F7E41E0350}"/>
              </a:ext>
            </a:extLst>
          </p:cNvPr>
          <p:cNvSpPr>
            <a:spLocks noGrp="1"/>
          </p:cNvSpPr>
          <p:nvPr>
            <p:ph type="ftr" sz="quarter" idx="3"/>
          </p:nvPr>
        </p:nvSpPr>
        <p:spPr/>
        <p:txBody>
          <a:bodyPr/>
          <a:lstStyle/>
          <a:p>
            <a:r>
              <a:rPr lang="en-US" dirty="0"/>
              <a:t>NSW Department of Education</a:t>
            </a:r>
            <a:endParaRPr lang="en-AU" dirty="0"/>
          </a:p>
        </p:txBody>
      </p:sp>
    </p:spTree>
    <p:extLst>
      <p:ext uri="{BB962C8B-B14F-4D97-AF65-F5344CB8AC3E}">
        <p14:creationId xmlns:p14="http://schemas.microsoft.com/office/powerpoint/2010/main" val="331961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1347C1-14A2-3935-2ED6-CE7A457E1AB4}"/>
              </a:ext>
            </a:extLst>
          </p:cNvPr>
          <p:cNvSpPr>
            <a:spLocks noGrp="1"/>
          </p:cNvSpPr>
          <p:nvPr>
            <p:ph type="title"/>
          </p:nvPr>
        </p:nvSpPr>
        <p:spPr/>
        <p:txBody>
          <a:bodyPr/>
          <a:lstStyle/>
          <a:p>
            <a:r>
              <a:rPr lang="en-AU" dirty="0"/>
              <a:t>Pentomino perimeters</a:t>
            </a:r>
          </a:p>
        </p:txBody>
      </p:sp>
      <p:sp>
        <p:nvSpPr>
          <p:cNvPr id="5" name="Text Placeholder 4">
            <a:extLst>
              <a:ext uri="{FF2B5EF4-FFF2-40B4-BE49-F238E27FC236}">
                <a16:creationId xmlns:a16="http://schemas.microsoft.com/office/drawing/2014/main" id="{41B8C45A-5B31-AF31-E18B-7C259D37DB87}"/>
              </a:ext>
            </a:extLst>
          </p:cNvPr>
          <p:cNvSpPr>
            <a:spLocks noGrp="1"/>
          </p:cNvSpPr>
          <p:nvPr>
            <p:ph type="body" sz="quarter" idx="18"/>
          </p:nvPr>
        </p:nvSpPr>
        <p:spPr/>
        <p:txBody>
          <a:bodyPr/>
          <a:lstStyle/>
          <a:p>
            <a:r>
              <a:rPr lang="en-AU" dirty="0"/>
              <a:t>Joining them together</a:t>
            </a:r>
          </a:p>
        </p:txBody>
      </p:sp>
      <p:pic>
        <p:nvPicPr>
          <p:cNvPr id="2" name="Picture 1" descr="Two pentominoes joined together">
            <a:extLst>
              <a:ext uri="{FF2B5EF4-FFF2-40B4-BE49-F238E27FC236}">
                <a16:creationId xmlns:a16="http://schemas.microsoft.com/office/drawing/2014/main" id="{0F6E2177-6A99-CB21-F7AA-B161A9CF499F}"/>
              </a:ext>
            </a:extLst>
          </p:cNvPr>
          <p:cNvPicPr>
            <a:picLocks noChangeAspect="1"/>
          </p:cNvPicPr>
          <p:nvPr/>
        </p:nvPicPr>
        <p:blipFill>
          <a:blip r:embed="rId3"/>
          <a:stretch>
            <a:fillRect/>
          </a:stretch>
        </p:blipFill>
        <p:spPr>
          <a:xfrm>
            <a:off x="3967957" y="1757362"/>
            <a:ext cx="4256087" cy="4328531"/>
          </a:xfrm>
          <a:prstGeom prst="rect">
            <a:avLst/>
          </a:prstGeom>
        </p:spPr>
      </p:pic>
      <p:sp>
        <p:nvSpPr>
          <p:cNvPr id="3" name="Slide Number Placeholder 2">
            <a:extLst>
              <a:ext uri="{FF2B5EF4-FFF2-40B4-BE49-F238E27FC236}">
                <a16:creationId xmlns:a16="http://schemas.microsoft.com/office/drawing/2014/main" id="{645186F9-A67B-FD76-D145-EB4AB6705F5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6</a:t>
            </a:fld>
            <a:endParaRPr lang="en-AU"/>
          </a:p>
        </p:txBody>
      </p:sp>
    </p:spTree>
    <p:extLst>
      <p:ext uri="{BB962C8B-B14F-4D97-AF65-F5344CB8AC3E}">
        <p14:creationId xmlns:p14="http://schemas.microsoft.com/office/powerpoint/2010/main" val="3891610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6BFBDA-36F9-D1D8-C8B1-A793B3CE13E3}"/>
              </a:ext>
            </a:extLst>
          </p:cNvPr>
          <p:cNvSpPr>
            <a:spLocks noGrp="1"/>
          </p:cNvSpPr>
          <p:nvPr>
            <p:ph type="title"/>
          </p:nvPr>
        </p:nvSpPr>
        <p:spPr/>
        <p:txBody>
          <a:bodyPr/>
          <a:lstStyle/>
          <a:p>
            <a:r>
              <a:rPr lang="en-AU" dirty="0"/>
              <a:t>Copyright</a:t>
            </a:r>
          </a:p>
        </p:txBody>
      </p:sp>
      <p:sp>
        <p:nvSpPr>
          <p:cNvPr id="6" name="Text Placeholder 5">
            <a:extLst>
              <a:ext uri="{FF2B5EF4-FFF2-40B4-BE49-F238E27FC236}">
                <a16:creationId xmlns:a16="http://schemas.microsoft.com/office/drawing/2014/main" id="{7D6622A4-B30A-0126-0A8F-8EF891F2C9F3}"/>
              </a:ext>
            </a:extLst>
          </p:cNvPr>
          <p:cNvSpPr>
            <a:spLocks noGrp="1"/>
          </p:cNvSpPr>
          <p:nvPr>
            <p:ph type="body" sz="quarter" idx="18"/>
          </p:nvPr>
        </p:nvSpPr>
        <p:spPr/>
        <p:txBody>
          <a:bodyPr/>
          <a:lstStyle/>
          <a:p>
            <a:r>
              <a:rPr lang="en-AU" dirty="0">
                <a:hlinkClick r:id="rId2">
                  <a:extLst>
                    <a:ext uri="{A12FA001-AC4F-418D-AE19-62706E023703}">
                      <ahyp:hlinkClr xmlns:ahyp="http://schemas.microsoft.com/office/drawing/2018/hyperlinkcolor" val="tx"/>
                    </a:ext>
                  </a:extLst>
                </a:hlinkClick>
              </a:rPr>
              <a:t>© State of New South Wales (Department of Education), 2024</a:t>
            </a:r>
            <a:endParaRPr lang="en-AU" dirty="0"/>
          </a:p>
        </p:txBody>
      </p:sp>
      <p:sp>
        <p:nvSpPr>
          <p:cNvPr id="7" name="TextBox 6">
            <a:extLst>
              <a:ext uri="{FF2B5EF4-FFF2-40B4-BE49-F238E27FC236}">
                <a16:creationId xmlns:a16="http://schemas.microsoft.com/office/drawing/2014/main" id="{D6BFA7F7-E840-3042-52B3-FB8AE121B7C1}"/>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licence</a:t>
            </a:r>
            <a:r>
              <a:rPr lang="en-AU" sz="1200" dirty="0">
                <a:solidFill>
                  <a:schemeClr val="bg1"/>
                </a:solidFill>
              </a:rPr>
              <a:t>.</a:t>
            </a:r>
          </a:p>
          <a:p>
            <a:pPr algn="l">
              <a:lnSpc>
                <a:spcPct val="150000"/>
              </a:lnSpc>
              <a:spcAft>
                <a:spcPts val="600"/>
              </a:spcAft>
            </a:pPr>
            <a:r>
              <a:rPr lang="en-AU" sz="1200" dirty="0">
                <a:solidFill>
                  <a:schemeClr val="bg1"/>
                </a:solidFill>
              </a:rPr>
              <a:t>This licence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2023.</a:t>
            </a:r>
          </a:p>
          <a:p>
            <a:pPr algn="l">
              <a:lnSpc>
                <a:spcPct val="150000"/>
              </a:lnSpc>
            </a:pPr>
            <a:r>
              <a:rPr lang="en-AU" sz="1200" dirty="0">
                <a:solidFill>
                  <a:schemeClr val="bg1"/>
                </a:solidFill>
              </a:rPr>
              <a:t>Material in this resource not available under a Creative Commons licence: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428253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472</Words>
  <Application>Microsoft Office PowerPoint</Application>
  <PresentationFormat>Widescreen</PresentationFormat>
  <Paragraphs>36</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Times New Roman</vt:lpstr>
      <vt:lpstr>Public Sans</vt:lpstr>
      <vt:lpstr>Public Sans Light</vt:lpstr>
      <vt:lpstr>1_NSWG Corporate</vt:lpstr>
      <vt:lpstr>Enough room for all</vt:lpstr>
      <vt:lpstr>Launch</vt:lpstr>
      <vt:lpstr>Spaghetti and Meatballs for All (1)</vt:lpstr>
      <vt:lpstr>Spaghetti and Meatballs for All (2)</vt:lpstr>
      <vt:lpstr>Explore</vt:lpstr>
      <vt:lpstr>Pentomino perimeters</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Enough room for all</dc:title>
  <dc:creator>NSW Department of Education</dc:creator>
  <dcterms:created xsi:type="dcterms:W3CDTF">2024-03-21T03:47:48Z</dcterms:created>
  <dcterms:modified xsi:type="dcterms:W3CDTF">2024-03-21T03:48:05Z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2024-03-21T03:48:05Z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e065eabc-3cca-4554-b06e-9da11a07eff0</vt:lpwstr>
  </property>
  <property fmtid="{D5CDD505-2E9C-101B-9397-08002B2CF9AE}" pid="8" name="MSIP_Label_b603dfd7-d93a-4381-a340-2995d8282205_ContentBits">
    <vt:lpwstr>0</vt:lpwstr>
  </property>
</Properties>
</file>