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9"/>
  </p:notesMasterIdLst>
  <p:handoutMasterIdLst>
    <p:handoutMasterId r:id="rId20"/>
  </p:handoutMasterIdLst>
  <p:sldIdLst>
    <p:sldId id="485" r:id="rId2"/>
    <p:sldId id="2141411560" r:id="rId3"/>
    <p:sldId id="2141411582" r:id="rId4"/>
    <p:sldId id="2141411583" r:id="rId5"/>
    <p:sldId id="2141411584" r:id="rId6"/>
    <p:sldId id="2141411585" r:id="rId7"/>
    <p:sldId id="2141411586" r:id="rId8"/>
    <p:sldId id="2141411587" r:id="rId9"/>
    <p:sldId id="2141411588" r:id="rId10"/>
    <p:sldId id="2141411589" r:id="rId11"/>
    <p:sldId id="2141411590" r:id="rId12"/>
    <p:sldId id="2141411591" r:id="rId13"/>
    <p:sldId id="2141411592" r:id="rId14"/>
    <p:sldId id="2141411593" r:id="rId15"/>
    <p:sldId id="2141411594" r:id="rId16"/>
    <p:sldId id="2141411595" r:id="rId17"/>
    <p:sldId id="2141411556" r:id="rId18"/>
  </p:sldIdLst>
  <p:sldSz cx="12192000" cy="6858000"/>
  <p:notesSz cx="6858000" cy="9144000"/>
  <p:embeddedFontLst>
    <p:embeddedFont>
      <p:font typeface="Public Sans" pitchFamily="2" charset="0"/>
      <p:regular r:id="rId21"/>
      <p:bold r:id="rId22"/>
      <p:italic r:id="rId23"/>
      <p:boldItalic r:id="rId24"/>
    </p:embeddedFont>
    <p:embeddedFont>
      <p:font typeface="Public Sans Light" pitchFamily="2" charset="0"/>
      <p:regular r:id="rId25"/>
      <p: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00296C"/>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B75EB-EA55-4972-A6DF-D7333CC88194}" v="16" dt="2024-03-11T03:46:08.570"/>
    <p1510:client id="{C5D92B89-905C-4846-8A40-ED8F066108FC}" v="21" dt="2024-03-11T03:48:18.869"/>
    <p1510:client id="{D5533A1B-72F1-D30F-C473-BDFC8C747210}" v="2" dt="2024-03-11T04:57:25.49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48" y="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67417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09303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8575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160533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392401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3698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3781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76808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147195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274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3684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92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97852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014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11600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72895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76008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7328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26680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3742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1552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103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47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75367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4552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92833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40435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90469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77216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58500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37855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60310717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de-DE" i="1" dirty="0"/>
              <a:t>Wer ist das?</a:t>
            </a: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9A899-69ED-23F6-5C67-C2FEBE0D6BF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51C4ED7-EE5F-4FA5-C370-E2E021FF28BF}"/>
              </a:ext>
            </a:extLst>
          </p:cNvPr>
          <p:cNvSpPr>
            <a:spLocks noGrp="1"/>
          </p:cNvSpPr>
          <p:nvPr>
            <p:ph type="title"/>
          </p:nvPr>
        </p:nvSpPr>
        <p:spPr/>
        <p:txBody>
          <a:bodyPr/>
          <a:lstStyle/>
          <a:p>
            <a:r>
              <a:rPr lang="de-DE" i="1"/>
              <a:t>Wer ist das? </a:t>
            </a:r>
            <a:r>
              <a:rPr lang="de-DE"/>
              <a:t>(9 of 15)</a:t>
            </a:r>
          </a:p>
        </p:txBody>
      </p:sp>
      <p:pic>
        <p:nvPicPr>
          <p:cNvPr id="3074" name="Picture 2" descr="Eis">
            <a:extLst>
              <a:ext uri="{FF2B5EF4-FFF2-40B4-BE49-F238E27FC236}">
                <a16:creationId xmlns:a16="http://schemas.microsoft.com/office/drawing/2014/main" id="{7354A71F-21BB-7924-6A4E-35E490DE0A8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19906" y="1671759"/>
            <a:ext cx="5295900" cy="35814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334D4866-B984-500F-0800-04C210B426F5}"/>
              </a:ext>
            </a:extLst>
          </p:cNvPr>
          <p:cNvSpPr>
            <a:spLocks noGrp="1"/>
          </p:cNvSpPr>
          <p:nvPr>
            <p:ph type="body" sz="quarter" idx="18"/>
          </p:nvPr>
        </p:nvSpPr>
        <p:spPr>
          <a:xfrm>
            <a:off x="6333602" y="1671759"/>
            <a:ext cx="5498398" cy="2705675"/>
          </a:xfrm>
        </p:spPr>
        <p:txBody>
          <a:bodyPr/>
          <a:lstStyle/>
          <a:p>
            <a:r>
              <a:rPr lang="de-DE" i="1">
                <a:solidFill>
                  <a:schemeClr val="tx1"/>
                </a:solidFill>
                <a:latin typeface="+mn-lt"/>
              </a:rPr>
              <a:t>Ich bin 24 Jahre alt. (im Jahr 2024)</a:t>
            </a:r>
          </a:p>
          <a:p>
            <a:r>
              <a:rPr lang="de-DE" i="1">
                <a:solidFill>
                  <a:schemeClr val="tx1"/>
                </a:solidFill>
                <a:latin typeface="+mn-lt"/>
              </a:rPr>
              <a:t>Ich komme aus Amerika.</a:t>
            </a:r>
          </a:p>
          <a:p>
            <a:r>
              <a:rPr lang="de-DE" i="1">
                <a:solidFill>
                  <a:schemeClr val="tx1"/>
                </a:solidFill>
                <a:latin typeface="+mn-lt"/>
              </a:rPr>
              <a:t>Ich bin einYouTuber.</a:t>
            </a:r>
          </a:p>
          <a:p>
            <a:r>
              <a:rPr lang="de-DE" i="1">
                <a:solidFill>
                  <a:schemeClr val="tx1"/>
                </a:solidFill>
                <a:latin typeface="+mn-lt"/>
              </a:rPr>
              <a:t>Ich mag Minecraft.</a:t>
            </a:r>
          </a:p>
          <a:p>
            <a:r>
              <a:rPr lang="de-DE" i="1">
                <a:solidFill>
                  <a:schemeClr val="tx1"/>
                </a:solidFill>
                <a:latin typeface="+mn-lt"/>
              </a:rPr>
              <a:t>Ich esse gern Eis.</a:t>
            </a:r>
          </a:p>
        </p:txBody>
      </p:sp>
      <p:sp>
        <p:nvSpPr>
          <p:cNvPr id="18" name="TextBox 17">
            <a:extLst>
              <a:ext uri="{FF2B5EF4-FFF2-40B4-BE49-F238E27FC236}">
                <a16:creationId xmlns:a16="http://schemas.microsoft.com/office/drawing/2014/main" id="{9CAAEAD6-2C27-8991-2CD8-86BA903FDE9F}"/>
              </a:ext>
            </a:extLst>
          </p:cNvPr>
          <p:cNvSpPr txBox="1"/>
          <p:nvPr/>
        </p:nvSpPr>
        <p:spPr>
          <a:xfrm>
            <a:off x="6345602" y="5197039"/>
            <a:ext cx="4361105" cy="580109"/>
          </a:xfrm>
          <a:prstGeom prst="rect">
            <a:avLst/>
          </a:prstGeom>
          <a:noFill/>
        </p:spPr>
        <p:txBody>
          <a:bodyPr wrap="square" lIns="0" tIns="0" rIns="0" bIns="0" rtlCol="0">
            <a:noAutofit/>
          </a:bodyPr>
          <a:lstStyle/>
          <a:p>
            <a:pPr algn="l"/>
            <a:r>
              <a:rPr lang="en-AU" sz="3600"/>
              <a:t>Dream</a:t>
            </a:r>
          </a:p>
        </p:txBody>
      </p:sp>
      <p:sp>
        <p:nvSpPr>
          <p:cNvPr id="5" name="Rectangle 4">
            <a:extLst>
              <a:ext uri="{FF2B5EF4-FFF2-40B4-BE49-F238E27FC236}">
                <a16:creationId xmlns:a16="http://schemas.microsoft.com/office/drawing/2014/main" id="{531D5729-ABA1-6ADF-92A7-FBE17494563B}"/>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7AC12147-71DE-C42D-EF90-721898509F5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421945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571D6-DBD6-B3FF-22C4-5B487D592F5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E274BE3-7E6A-A7BC-5661-07F59E659C62}"/>
              </a:ext>
            </a:extLst>
          </p:cNvPr>
          <p:cNvSpPr>
            <a:spLocks noGrp="1"/>
          </p:cNvSpPr>
          <p:nvPr>
            <p:ph type="title"/>
          </p:nvPr>
        </p:nvSpPr>
        <p:spPr/>
        <p:txBody>
          <a:bodyPr/>
          <a:lstStyle/>
          <a:p>
            <a:r>
              <a:rPr lang="de-DE" i="1"/>
              <a:t>Wer ist das? </a:t>
            </a:r>
            <a:r>
              <a:rPr lang="de-DE"/>
              <a:t>(10 of 15)</a:t>
            </a:r>
          </a:p>
        </p:txBody>
      </p:sp>
      <p:pic>
        <p:nvPicPr>
          <p:cNvPr id="4098" name="Picture 2" descr="Pommes frites">
            <a:extLst>
              <a:ext uri="{FF2B5EF4-FFF2-40B4-BE49-F238E27FC236}">
                <a16:creationId xmlns:a16="http://schemas.microsoft.com/office/drawing/2014/main" id="{DD3C3C9A-CC3A-D3F7-6749-05FAEC72BE2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360363" y="1671759"/>
            <a:ext cx="5614987" cy="247059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B291BF68-6631-E93C-F5E5-1CBA4C32C45F}"/>
              </a:ext>
            </a:extLst>
          </p:cNvPr>
          <p:cNvSpPr>
            <a:spLocks noGrp="1"/>
          </p:cNvSpPr>
          <p:nvPr>
            <p:ph type="body" sz="quarter" idx="18"/>
          </p:nvPr>
        </p:nvSpPr>
        <p:spPr>
          <a:xfrm>
            <a:off x="6345602" y="1671759"/>
            <a:ext cx="5498398" cy="2222063"/>
          </a:xfrm>
        </p:spPr>
        <p:txBody>
          <a:bodyPr/>
          <a:lstStyle/>
          <a:p>
            <a:r>
              <a:rPr lang="de-DE" i="1">
                <a:solidFill>
                  <a:schemeClr val="tx1"/>
                </a:solidFill>
                <a:latin typeface="+mn-lt"/>
              </a:rPr>
              <a:t>Ich bin 60 Jahre alt. (im Jahr 2024)</a:t>
            </a:r>
          </a:p>
          <a:p>
            <a:r>
              <a:rPr lang="de-DE" i="1">
                <a:solidFill>
                  <a:schemeClr val="tx1"/>
                </a:solidFill>
                <a:latin typeface="+mn-lt"/>
              </a:rPr>
              <a:t>Ich komme aus Australien.</a:t>
            </a:r>
          </a:p>
          <a:p>
            <a:r>
              <a:rPr lang="de-DE" i="1">
                <a:solidFill>
                  <a:schemeClr val="tx1"/>
                </a:solidFill>
                <a:latin typeface="+mn-lt"/>
              </a:rPr>
              <a:t>Ich bin der Premierminister.</a:t>
            </a:r>
          </a:p>
          <a:p>
            <a:r>
              <a:rPr lang="de-DE" i="1">
                <a:solidFill>
                  <a:schemeClr val="tx1"/>
                </a:solidFill>
                <a:latin typeface="+mn-lt"/>
              </a:rPr>
              <a:t>Ich esse gern Pommes frites.</a:t>
            </a:r>
          </a:p>
        </p:txBody>
      </p:sp>
      <p:sp>
        <p:nvSpPr>
          <p:cNvPr id="18" name="TextBox 17">
            <a:extLst>
              <a:ext uri="{FF2B5EF4-FFF2-40B4-BE49-F238E27FC236}">
                <a16:creationId xmlns:a16="http://schemas.microsoft.com/office/drawing/2014/main" id="{C245B190-D304-9675-D6CC-4E9624E81A85}"/>
              </a:ext>
            </a:extLst>
          </p:cNvPr>
          <p:cNvSpPr txBox="1"/>
          <p:nvPr/>
        </p:nvSpPr>
        <p:spPr>
          <a:xfrm>
            <a:off x="6345602" y="5197039"/>
            <a:ext cx="4361105" cy="580109"/>
          </a:xfrm>
          <a:prstGeom prst="rect">
            <a:avLst/>
          </a:prstGeom>
          <a:noFill/>
        </p:spPr>
        <p:txBody>
          <a:bodyPr wrap="square" lIns="0" tIns="0" rIns="0" bIns="0" rtlCol="0">
            <a:noAutofit/>
          </a:bodyPr>
          <a:lstStyle/>
          <a:p>
            <a:pPr algn="l"/>
            <a:r>
              <a:rPr lang="en-AU" sz="3600"/>
              <a:t>Anthony Albanese</a:t>
            </a:r>
          </a:p>
        </p:txBody>
      </p:sp>
      <p:sp>
        <p:nvSpPr>
          <p:cNvPr id="3" name="Rectangle 2">
            <a:extLst>
              <a:ext uri="{FF2B5EF4-FFF2-40B4-BE49-F238E27FC236}">
                <a16:creationId xmlns:a16="http://schemas.microsoft.com/office/drawing/2014/main" id="{02C3AEB6-4101-C81C-C2A4-7B98767CA9B4}"/>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907CCF6E-186C-AD88-37D0-89E35D46337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86158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691F-FE47-AC4B-08CB-ECEF11B0849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6BDB10D-ADD9-D09C-3EBD-910794CAB7F5}"/>
              </a:ext>
            </a:extLst>
          </p:cNvPr>
          <p:cNvSpPr>
            <a:spLocks noGrp="1"/>
          </p:cNvSpPr>
          <p:nvPr>
            <p:ph type="title"/>
          </p:nvPr>
        </p:nvSpPr>
        <p:spPr/>
        <p:txBody>
          <a:bodyPr/>
          <a:lstStyle/>
          <a:p>
            <a:r>
              <a:rPr lang="de-DE" i="1"/>
              <a:t>Wer ist das? </a:t>
            </a:r>
            <a:r>
              <a:rPr lang="de-DE"/>
              <a:t>(11 of 15)</a:t>
            </a:r>
          </a:p>
        </p:txBody>
      </p:sp>
      <p:pic>
        <p:nvPicPr>
          <p:cNvPr id="2" name="Picture 2" descr="Schokolade">
            <a:extLst>
              <a:ext uri="{FF2B5EF4-FFF2-40B4-BE49-F238E27FC236}">
                <a16:creationId xmlns:a16="http://schemas.microsoft.com/office/drawing/2014/main" id="{DC2AFFFE-BF47-F843-2EC7-430047A1AB73}"/>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tretch>
            <a:fillRect/>
          </a:stretch>
        </p:blipFill>
        <p:spPr bwMode="auto">
          <a:xfrm>
            <a:off x="360363" y="1671759"/>
            <a:ext cx="5614987" cy="242668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F82CF3E5-2DAB-318B-6FD5-12D68B9D77AB}"/>
              </a:ext>
            </a:extLst>
          </p:cNvPr>
          <p:cNvSpPr>
            <a:spLocks noGrp="1"/>
          </p:cNvSpPr>
          <p:nvPr>
            <p:ph type="body" sz="quarter" idx="18"/>
          </p:nvPr>
        </p:nvSpPr>
        <p:spPr>
          <a:xfrm>
            <a:off x="6345602" y="1671759"/>
            <a:ext cx="5498398" cy="2222063"/>
          </a:xfrm>
        </p:spPr>
        <p:txBody>
          <a:bodyPr/>
          <a:lstStyle/>
          <a:p>
            <a:r>
              <a:rPr lang="de-DE" i="1">
                <a:solidFill>
                  <a:schemeClr val="tx1"/>
                </a:solidFill>
                <a:latin typeface="+mn-lt"/>
              </a:rPr>
              <a:t>Ich bin 41 Jahre alt. (im Jahr 2024)</a:t>
            </a:r>
          </a:p>
          <a:p>
            <a:r>
              <a:rPr lang="de-DE" i="1">
                <a:solidFill>
                  <a:schemeClr val="tx1"/>
                </a:solidFill>
                <a:latin typeface="+mn-lt"/>
              </a:rPr>
              <a:t>Ich komme aus England.</a:t>
            </a:r>
          </a:p>
          <a:p>
            <a:r>
              <a:rPr lang="de-DE" i="1">
                <a:solidFill>
                  <a:schemeClr val="tx1"/>
                </a:solidFill>
                <a:latin typeface="+mn-lt"/>
              </a:rPr>
              <a:t>Ich bin ein Prinz.</a:t>
            </a:r>
          </a:p>
          <a:p>
            <a:r>
              <a:rPr lang="de-DE" i="1">
                <a:solidFill>
                  <a:schemeClr val="tx1"/>
                </a:solidFill>
                <a:latin typeface="+mn-lt"/>
              </a:rPr>
              <a:t>Ich esse gern Schokolade</a:t>
            </a:r>
          </a:p>
        </p:txBody>
      </p:sp>
      <p:sp>
        <p:nvSpPr>
          <p:cNvPr id="18" name="TextBox 17">
            <a:extLst>
              <a:ext uri="{FF2B5EF4-FFF2-40B4-BE49-F238E27FC236}">
                <a16:creationId xmlns:a16="http://schemas.microsoft.com/office/drawing/2014/main" id="{D9065B26-C2CB-28D9-9C2E-C3FE2FC16CA3}"/>
              </a:ext>
            </a:extLst>
          </p:cNvPr>
          <p:cNvSpPr txBox="1"/>
          <p:nvPr/>
        </p:nvSpPr>
        <p:spPr>
          <a:xfrm>
            <a:off x="6345602" y="5197039"/>
            <a:ext cx="5225912" cy="580109"/>
          </a:xfrm>
          <a:prstGeom prst="rect">
            <a:avLst/>
          </a:prstGeom>
          <a:noFill/>
        </p:spPr>
        <p:txBody>
          <a:bodyPr wrap="square" lIns="0" tIns="0" rIns="0" bIns="0" rtlCol="0">
            <a:noAutofit/>
          </a:bodyPr>
          <a:lstStyle/>
          <a:p>
            <a:pPr algn="l"/>
            <a:r>
              <a:rPr lang="en-AU" sz="3600"/>
              <a:t>William Prince of Wales</a:t>
            </a:r>
          </a:p>
        </p:txBody>
      </p:sp>
      <p:sp>
        <p:nvSpPr>
          <p:cNvPr id="5" name="Rectangle 4">
            <a:extLst>
              <a:ext uri="{FF2B5EF4-FFF2-40B4-BE49-F238E27FC236}">
                <a16:creationId xmlns:a16="http://schemas.microsoft.com/office/drawing/2014/main" id="{693B755A-91B7-E081-19C2-122A59947A3B}"/>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4EF83682-F70A-475D-FEB3-F3D0590D6CD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57609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C2F48-7643-2BC6-C2C8-28AE05E92FC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BB762AF-5288-0331-995C-C18D87F2D35E}"/>
              </a:ext>
            </a:extLst>
          </p:cNvPr>
          <p:cNvSpPr>
            <a:spLocks noGrp="1"/>
          </p:cNvSpPr>
          <p:nvPr>
            <p:ph type="title"/>
          </p:nvPr>
        </p:nvSpPr>
        <p:spPr/>
        <p:txBody>
          <a:bodyPr/>
          <a:lstStyle/>
          <a:p>
            <a:r>
              <a:rPr lang="de-DE" i="1"/>
              <a:t>Wer ist das? </a:t>
            </a:r>
            <a:r>
              <a:rPr lang="de-DE"/>
              <a:t>(12 of 15)</a:t>
            </a:r>
          </a:p>
        </p:txBody>
      </p:sp>
      <p:pic>
        <p:nvPicPr>
          <p:cNvPr id="7170" name="Picture 2" descr="Toast">
            <a:extLst>
              <a:ext uri="{FF2B5EF4-FFF2-40B4-BE49-F238E27FC236}">
                <a16:creationId xmlns:a16="http://schemas.microsoft.com/office/drawing/2014/main" id="{035ABE71-47A5-D94E-E9D5-CACB2164AA02}"/>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tretch>
            <a:fillRect/>
          </a:stretch>
        </p:blipFill>
        <p:spPr bwMode="auto">
          <a:xfrm>
            <a:off x="360363" y="1671759"/>
            <a:ext cx="5614987" cy="4107607"/>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7C5297CA-D6E3-BAD8-6178-2D3DFCF7EE9A}"/>
              </a:ext>
            </a:extLst>
          </p:cNvPr>
          <p:cNvSpPr>
            <a:spLocks noGrp="1"/>
          </p:cNvSpPr>
          <p:nvPr>
            <p:ph type="body" sz="quarter" idx="18"/>
          </p:nvPr>
        </p:nvSpPr>
        <p:spPr>
          <a:xfrm>
            <a:off x="6345602" y="1671759"/>
            <a:ext cx="5498398" cy="2786428"/>
          </a:xfrm>
        </p:spPr>
        <p:txBody>
          <a:bodyPr/>
          <a:lstStyle/>
          <a:p>
            <a:r>
              <a:rPr lang="de-DE" i="1">
                <a:solidFill>
                  <a:schemeClr val="tx1"/>
                </a:solidFill>
                <a:latin typeface="+mn-lt"/>
              </a:rPr>
              <a:t>Ich bin 25 Jahre alt. (im Jahr 2024)</a:t>
            </a:r>
          </a:p>
          <a:p>
            <a:r>
              <a:rPr lang="de-DE" i="1">
                <a:solidFill>
                  <a:schemeClr val="tx1"/>
                </a:solidFill>
                <a:latin typeface="+mn-lt"/>
              </a:rPr>
              <a:t>Ich komme aus Australien.</a:t>
            </a:r>
          </a:p>
          <a:p>
            <a:r>
              <a:rPr lang="de-DE" i="1">
                <a:solidFill>
                  <a:schemeClr val="tx1"/>
                </a:solidFill>
                <a:latin typeface="+mn-lt"/>
              </a:rPr>
              <a:t>Ich bin ein Rugby League Spieler.</a:t>
            </a:r>
          </a:p>
          <a:p>
            <a:r>
              <a:rPr lang="de-DE" i="1">
                <a:solidFill>
                  <a:schemeClr val="tx1"/>
                </a:solidFill>
                <a:latin typeface="+mn-lt"/>
              </a:rPr>
              <a:t>Ich mag Penrith.</a:t>
            </a:r>
          </a:p>
          <a:p>
            <a:r>
              <a:rPr lang="de-DE" i="1">
                <a:solidFill>
                  <a:schemeClr val="tx1"/>
                </a:solidFill>
                <a:latin typeface="+mn-lt"/>
              </a:rPr>
              <a:t>Ich esse gern Toast.</a:t>
            </a:r>
          </a:p>
        </p:txBody>
      </p:sp>
      <p:sp>
        <p:nvSpPr>
          <p:cNvPr id="18" name="TextBox 17">
            <a:extLst>
              <a:ext uri="{FF2B5EF4-FFF2-40B4-BE49-F238E27FC236}">
                <a16:creationId xmlns:a16="http://schemas.microsoft.com/office/drawing/2014/main" id="{63453E8B-4DFA-CCED-2301-9C939D1A62D7}"/>
              </a:ext>
            </a:extLst>
          </p:cNvPr>
          <p:cNvSpPr txBox="1"/>
          <p:nvPr/>
        </p:nvSpPr>
        <p:spPr>
          <a:xfrm>
            <a:off x="6345602" y="5197039"/>
            <a:ext cx="5225912" cy="580109"/>
          </a:xfrm>
          <a:prstGeom prst="rect">
            <a:avLst/>
          </a:prstGeom>
          <a:noFill/>
        </p:spPr>
        <p:txBody>
          <a:bodyPr wrap="square" lIns="0" tIns="0" rIns="0" bIns="0" rtlCol="0">
            <a:noAutofit/>
          </a:bodyPr>
          <a:lstStyle/>
          <a:p>
            <a:pPr algn="l"/>
            <a:r>
              <a:rPr lang="en-AU" sz="3600"/>
              <a:t>Nathan Cleary</a:t>
            </a:r>
          </a:p>
        </p:txBody>
      </p:sp>
      <p:sp>
        <p:nvSpPr>
          <p:cNvPr id="6" name="Rectangle 5">
            <a:extLst>
              <a:ext uri="{FF2B5EF4-FFF2-40B4-BE49-F238E27FC236}">
                <a16:creationId xmlns:a16="http://schemas.microsoft.com/office/drawing/2014/main" id="{DEA81EC7-6414-82E6-D992-E94956565EEC}"/>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506932E2-4B12-98CC-F25B-640B471D809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14715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4E1CB-367E-5627-94F9-5952847A8C8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077E81A-4E97-0818-5C2F-8CE35AF7EA06}"/>
              </a:ext>
            </a:extLst>
          </p:cNvPr>
          <p:cNvSpPr>
            <a:spLocks noGrp="1"/>
          </p:cNvSpPr>
          <p:nvPr>
            <p:ph type="title"/>
          </p:nvPr>
        </p:nvSpPr>
        <p:spPr/>
        <p:txBody>
          <a:bodyPr/>
          <a:lstStyle/>
          <a:p>
            <a:r>
              <a:rPr lang="de-DE" i="1"/>
              <a:t>Wer ist das? </a:t>
            </a:r>
            <a:r>
              <a:rPr lang="de-DE"/>
              <a:t>(13 of 15)</a:t>
            </a:r>
          </a:p>
        </p:txBody>
      </p:sp>
      <p:pic>
        <p:nvPicPr>
          <p:cNvPr id="14338" name="Picture 2" descr="Tee">
            <a:extLst>
              <a:ext uri="{FF2B5EF4-FFF2-40B4-BE49-F238E27FC236}">
                <a16:creationId xmlns:a16="http://schemas.microsoft.com/office/drawing/2014/main" id="{FB452031-D33E-394A-3AC8-B8C57374B4F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05406" y="1671759"/>
            <a:ext cx="4124901" cy="412490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6DD74779-B8C2-1C53-6097-977BF0BB36BD}"/>
              </a:ext>
            </a:extLst>
          </p:cNvPr>
          <p:cNvSpPr>
            <a:spLocks noGrp="1"/>
          </p:cNvSpPr>
          <p:nvPr>
            <p:ph type="body" sz="quarter" idx="18"/>
          </p:nvPr>
        </p:nvSpPr>
        <p:spPr>
          <a:xfrm>
            <a:off x="6345602" y="1671759"/>
            <a:ext cx="5498398" cy="2203555"/>
          </a:xfrm>
        </p:spPr>
        <p:txBody>
          <a:bodyPr/>
          <a:lstStyle/>
          <a:p>
            <a:r>
              <a:rPr lang="de-DE" i="1">
                <a:solidFill>
                  <a:schemeClr val="tx1"/>
                </a:solidFill>
                <a:latin typeface="+mn-lt"/>
              </a:rPr>
              <a:t>Ich bin 36 Jahre alt. (im Jahr 2024)</a:t>
            </a:r>
          </a:p>
          <a:p>
            <a:r>
              <a:rPr lang="de-DE" i="1">
                <a:solidFill>
                  <a:schemeClr val="tx1"/>
                </a:solidFill>
                <a:latin typeface="+mn-lt"/>
              </a:rPr>
              <a:t>Ich komme aus Deutschland.</a:t>
            </a:r>
          </a:p>
          <a:p>
            <a:r>
              <a:rPr lang="de-DE" i="1">
                <a:solidFill>
                  <a:schemeClr val="tx1"/>
                </a:solidFill>
                <a:latin typeface="+mn-lt"/>
              </a:rPr>
              <a:t>Ich mag die Formel 1.</a:t>
            </a:r>
          </a:p>
          <a:p>
            <a:r>
              <a:rPr lang="de-DE" i="1">
                <a:solidFill>
                  <a:schemeClr val="tx1"/>
                </a:solidFill>
                <a:latin typeface="+mn-lt"/>
              </a:rPr>
              <a:t>Ich trinke gern Tee.</a:t>
            </a:r>
          </a:p>
        </p:txBody>
      </p:sp>
      <p:sp>
        <p:nvSpPr>
          <p:cNvPr id="18" name="TextBox 17">
            <a:extLst>
              <a:ext uri="{FF2B5EF4-FFF2-40B4-BE49-F238E27FC236}">
                <a16:creationId xmlns:a16="http://schemas.microsoft.com/office/drawing/2014/main" id="{E5BF8D93-9B21-495E-2C2B-80E65249EEA0}"/>
              </a:ext>
            </a:extLst>
          </p:cNvPr>
          <p:cNvSpPr txBox="1"/>
          <p:nvPr/>
        </p:nvSpPr>
        <p:spPr>
          <a:xfrm>
            <a:off x="6345602" y="5197039"/>
            <a:ext cx="5225912" cy="580109"/>
          </a:xfrm>
          <a:prstGeom prst="rect">
            <a:avLst/>
          </a:prstGeom>
          <a:noFill/>
        </p:spPr>
        <p:txBody>
          <a:bodyPr wrap="square" lIns="0" tIns="0" rIns="0" bIns="0" rtlCol="0">
            <a:noAutofit/>
          </a:bodyPr>
          <a:lstStyle/>
          <a:p>
            <a:pPr algn="l"/>
            <a:r>
              <a:rPr lang="en-AU" sz="3600"/>
              <a:t>Nico Hulkenberg</a:t>
            </a:r>
          </a:p>
        </p:txBody>
      </p:sp>
      <p:sp>
        <p:nvSpPr>
          <p:cNvPr id="3" name="Rectangle 2">
            <a:extLst>
              <a:ext uri="{FF2B5EF4-FFF2-40B4-BE49-F238E27FC236}">
                <a16:creationId xmlns:a16="http://schemas.microsoft.com/office/drawing/2014/main" id="{A2D8A34E-DB29-2816-5C54-116F96BB0BD6}"/>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D621E80A-DB6C-301A-598C-B8FFAB966B5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76828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EDE50-62AB-FD8E-C869-56F1DD9DA51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CC3B22E-609D-C15A-2425-3F536EDE74A1}"/>
              </a:ext>
            </a:extLst>
          </p:cNvPr>
          <p:cNvSpPr>
            <a:spLocks noGrp="1"/>
          </p:cNvSpPr>
          <p:nvPr>
            <p:ph type="title"/>
          </p:nvPr>
        </p:nvSpPr>
        <p:spPr/>
        <p:txBody>
          <a:bodyPr/>
          <a:lstStyle/>
          <a:p>
            <a:r>
              <a:rPr lang="de-DE" i="1"/>
              <a:t>Wer ist das? </a:t>
            </a:r>
            <a:r>
              <a:rPr lang="de-DE"/>
              <a:t>(14 of 15)</a:t>
            </a:r>
          </a:p>
        </p:txBody>
      </p:sp>
      <p:pic>
        <p:nvPicPr>
          <p:cNvPr id="15362" name="Picture 2" descr="Gemüse">
            <a:extLst>
              <a:ext uri="{FF2B5EF4-FFF2-40B4-BE49-F238E27FC236}">
                <a16:creationId xmlns:a16="http://schemas.microsoft.com/office/drawing/2014/main" id="{72AE0E9D-666B-3554-CF47-1386531D479D}"/>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tretch>
            <a:fillRect/>
          </a:stretch>
        </p:blipFill>
        <p:spPr bwMode="auto">
          <a:xfrm>
            <a:off x="348000" y="1671759"/>
            <a:ext cx="5614987" cy="369217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B3348EED-CB91-0898-FEF5-8686ABA7344A}"/>
              </a:ext>
            </a:extLst>
          </p:cNvPr>
          <p:cNvSpPr>
            <a:spLocks noGrp="1"/>
          </p:cNvSpPr>
          <p:nvPr>
            <p:ph type="body" sz="quarter" idx="18"/>
          </p:nvPr>
        </p:nvSpPr>
        <p:spPr>
          <a:xfrm>
            <a:off x="6345602" y="1671759"/>
            <a:ext cx="5498398" cy="2786428"/>
          </a:xfrm>
        </p:spPr>
        <p:txBody>
          <a:bodyPr/>
          <a:lstStyle/>
          <a:p>
            <a:r>
              <a:rPr lang="de-DE" i="1">
                <a:solidFill>
                  <a:schemeClr val="tx1"/>
                </a:solidFill>
                <a:latin typeface="+mn-lt"/>
              </a:rPr>
              <a:t>Ich bin 16 Jahre alt. (im Jahr 2024)</a:t>
            </a:r>
          </a:p>
          <a:p>
            <a:r>
              <a:rPr lang="de-DE" i="1">
                <a:solidFill>
                  <a:schemeClr val="tx1"/>
                </a:solidFill>
                <a:latin typeface="+mn-lt"/>
              </a:rPr>
              <a:t>Ich bin eine Studentin.</a:t>
            </a:r>
          </a:p>
          <a:p>
            <a:r>
              <a:rPr lang="de-DE" i="1">
                <a:solidFill>
                  <a:schemeClr val="tx1"/>
                </a:solidFill>
                <a:latin typeface="+mn-lt"/>
              </a:rPr>
              <a:t>Ich gehe zur Nevermore Academy.</a:t>
            </a:r>
          </a:p>
          <a:p>
            <a:r>
              <a:rPr lang="de-DE" i="1">
                <a:solidFill>
                  <a:schemeClr val="tx1"/>
                </a:solidFill>
                <a:latin typeface="+mn-lt"/>
              </a:rPr>
              <a:t>Ich mag Schwarz.</a:t>
            </a:r>
          </a:p>
          <a:p>
            <a:r>
              <a:rPr lang="de-DE" i="1">
                <a:solidFill>
                  <a:schemeClr val="tx1"/>
                </a:solidFill>
                <a:latin typeface="+mn-lt"/>
              </a:rPr>
              <a:t>Ich esse gern Gemüse.</a:t>
            </a:r>
          </a:p>
        </p:txBody>
      </p:sp>
      <p:sp>
        <p:nvSpPr>
          <p:cNvPr id="18" name="TextBox 17">
            <a:extLst>
              <a:ext uri="{FF2B5EF4-FFF2-40B4-BE49-F238E27FC236}">
                <a16:creationId xmlns:a16="http://schemas.microsoft.com/office/drawing/2014/main" id="{D83B23FD-8234-0882-6615-75B0D3893FF9}"/>
              </a:ext>
            </a:extLst>
          </p:cNvPr>
          <p:cNvSpPr txBox="1"/>
          <p:nvPr/>
        </p:nvSpPr>
        <p:spPr>
          <a:xfrm>
            <a:off x="6345602" y="5197039"/>
            <a:ext cx="5225912" cy="580109"/>
          </a:xfrm>
          <a:prstGeom prst="rect">
            <a:avLst/>
          </a:prstGeom>
          <a:noFill/>
        </p:spPr>
        <p:txBody>
          <a:bodyPr wrap="square" lIns="0" tIns="0" rIns="0" bIns="0" rtlCol="0">
            <a:noAutofit/>
          </a:bodyPr>
          <a:lstStyle/>
          <a:p>
            <a:pPr algn="l"/>
            <a:r>
              <a:rPr lang="en-AU" sz="3600"/>
              <a:t>Wednesday Adams</a:t>
            </a:r>
          </a:p>
        </p:txBody>
      </p:sp>
      <p:sp>
        <p:nvSpPr>
          <p:cNvPr id="5" name="Rectangle 4">
            <a:extLst>
              <a:ext uri="{FF2B5EF4-FFF2-40B4-BE49-F238E27FC236}">
                <a16:creationId xmlns:a16="http://schemas.microsoft.com/office/drawing/2014/main" id="{A094FF38-DAF1-47F0-9C3C-C92A344D9D92}"/>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749DF114-6EDC-B95C-81A2-B9F09A91B4C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33618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E2BD8-50DD-91B7-3E8C-660BE03F9F6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2164CF5-D9F7-1B6A-2788-92A351D62671}"/>
              </a:ext>
            </a:extLst>
          </p:cNvPr>
          <p:cNvSpPr>
            <a:spLocks noGrp="1"/>
          </p:cNvSpPr>
          <p:nvPr>
            <p:ph type="title"/>
          </p:nvPr>
        </p:nvSpPr>
        <p:spPr/>
        <p:txBody>
          <a:bodyPr/>
          <a:lstStyle/>
          <a:p>
            <a:r>
              <a:rPr lang="de-DE" i="1"/>
              <a:t>Wer ist das? </a:t>
            </a:r>
            <a:r>
              <a:rPr lang="de-DE"/>
              <a:t>(15 of 15)</a:t>
            </a:r>
          </a:p>
        </p:txBody>
      </p:sp>
      <p:pic>
        <p:nvPicPr>
          <p:cNvPr id="3" name="Content Placeholder 2" descr="Saft">
            <a:extLst>
              <a:ext uri="{FF2B5EF4-FFF2-40B4-BE49-F238E27FC236}">
                <a16:creationId xmlns:a16="http://schemas.microsoft.com/office/drawing/2014/main" id="{324CB728-77AF-966A-61FC-63DC739260C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19251" y="1671759"/>
            <a:ext cx="4962525" cy="4029075"/>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D1C4DC06-6399-0FCD-7D89-8F20F8854A0C}"/>
              </a:ext>
            </a:extLst>
          </p:cNvPr>
          <p:cNvSpPr>
            <a:spLocks noGrp="1"/>
          </p:cNvSpPr>
          <p:nvPr>
            <p:ph type="body" sz="quarter" idx="18"/>
          </p:nvPr>
        </p:nvSpPr>
        <p:spPr>
          <a:xfrm>
            <a:off x="6345602" y="1671759"/>
            <a:ext cx="5498398" cy="2786428"/>
          </a:xfrm>
        </p:spPr>
        <p:txBody>
          <a:bodyPr/>
          <a:lstStyle/>
          <a:p>
            <a:r>
              <a:rPr lang="de-DE" i="1">
                <a:solidFill>
                  <a:schemeClr val="tx1"/>
                </a:solidFill>
                <a:latin typeface="+mn-lt"/>
              </a:rPr>
              <a:t>Ich bin 29 Jahre alt. (im Jahr 2024)</a:t>
            </a:r>
          </a:p>
          <a:p>
            <a:r>
              <a:rPr lang="de-DE" i="1">
                <a:solidFill>
                  <a:schemeClr val="tx1"/>
                </a:solidFill>
                <a:latin typeface="+mn-lt"/>
              </a:rPr>
              <a:t>Ick komme aus England.</a:t>
            </a:r>
          </a:p>
          <a:p>
            <a:r>
              <a:rPr lang="de-DE" i="1">
                <a:solidFill>
                  <a:schemeClr val="tx1"/>
                </a:solidFill>
                <a:latin typeface="+mn-lt"/>
              </a:rPr>
              <a:t>Ich bin ein Sänger und Schauspieler.</a:t>
            </a:r>
          </a:p>
          <a:p>
            <a:r>
              <a:rPr lang="de-DE" i="1">
                <a:solidFill>
                  <a:schemeClr val="tx1"/>
                </a:solidFill>
                <a:latin typeface="+mn-lt"/>
              </a:rPr>
              <a:t>Ich mag Singen und Tanzen.</a:t>
            </a:r>
          </a:p>
          <a:p>
            <a:r>
              <a:rPr lang="de-DE" i="1">
                <a:solidFill>
                  <a:schemeClr val="tx1"/>
                </a:solidFill>
                <a:latin typeface="+mn-lt"/>
              </a:rPr>
              <a:t>Ich trinke gern Orangensaft.</a:t>
            </a:r>
          </a:p>
        </p:txBody>
      </p:sp>
      <p:sp>
        <p:nvSpPr>
          <p:cNvPr id="18" name="TextBox 17">
            <a:extLst>
              <a:ext uri="{FF2B5EF4-FFF2-40B4-BE49-F238E27FC236}">
                <a16:creationId xmlns:a16="http://schemas.microsoft.com/office/drawing/2014/main" id="{13560BBD-39B2-B527-EEE7-9B6F451B28FE}"/>
              </a:ext>
            </a:extLst>
          </p:cNvPr>
          <p:cNvSpPr txBox="1"/>
          <p:nvPr/>
        </p:nvSpPr>
        <p:spPr>
          <a:xfrm>
            <a:off x="6345602" y="5197039"/>
            <a:ext cx="5225912" cy="580109"/>
          </a:xfrm>
          <a:prstGeom prst="rect">
            <a:avLst/>
          </a:prstGeom>
          <a:noFill/>
        </p:spPr>
        <p:txBody>
          <a:bodyPr wrap="square" lIns="0" tIns="0" rIns="0" bIns="0" rtlCol="0">
            <a:noAutofit/>
          </a:bodyPr>
          <a:lstStyle/>
          <a:p>
            <a:pPr algn="l"/>
            <a:r>
              <a:rPr lang="en-AU" sz="3600"/>
              <a:t>Harry Styles</a:t>
            </a:r>
          </a:p>
        </p:txBody>
      </p:sp>
      <p:sp>
        <p:nvSpPr>
          <p:cNvPr id="6" name="Rectangle 5">
            <a:extLst>
              <a:ext uri="{FF2B5EF4-FFF2-40B4-BE49-F238E27FC236}">
                <a16:creationId xmlns:a16="http://schemas.microsoft.com/office/drawing/2014/main" id="{338C1323-F160-74C8-5F33-5AAE0DA8C0CD}"/>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90DC6ABB-ED9B-CA7B-F9E2-A4FDE312EAB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41967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a:xfrm>
            <a:off x="360000" y="981264"/>
            <a:ext cx="10080000" cy="310015"/>
          </a:xfrm>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2024 </a:t>
            </a:r>
            <a:endParaRPr lang="en-AU"/>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493838"/>
            <a:ext cx="11472863" cy="5180012"/>
          </a:xfrm>
        </p:spPr>
        <p:txBody>
          <a:bodyPr/>
          <a:lstStyle/>
          <a:p>
            <a:pPr>
              <a:lnSpc>
                <a:spcPct val="150000"/>
              </a:lnSpc>
              <a:spcAft>
                <a:spcPts val="600"/>
              </a:spcAft>
            </a:pPr>
            <a:r>
              <a:rPr lang="en-AU" sz="1200" b="0" i="0">
                <a:solidFill>
                  <a:schemeClr val="bg1"/>
                </a:solidFill>
                <a:effectLst/>
              </a:rPr>
              <a:t>The copyright material published in this resource is subject to the </a:t>
            </a:r>
            <a:r>
              <a:rPr lang="en-AU" sz="1200" b="0" i="1">
                <a:solidFill>
                  <a:schemeClr val="bg1"/>
                </a:solidFill>
                <a:effectLst/>
              </a:rPr>
              <a:t>Copyright Act 1968</a:t>
            </a:r>
            <a:r>
              <a:rPr lang="en-AU" sz="1200" b="0" i="0">
                <a:solidFill>
                  <a:schemeClr val="bg1"/>
                </a:solidFill>
                <a:effectLst/>
              </a:rPr>
              <a:t> (</a:t>
            </a:r>
            <a:r>
              <a:rPr lang="en-AU" sz="1200" b="0" i="0" err="1">
                <a:solidFill>
                  <a:schemeClr val="bg1"/>
                </a:solidFill>
                <a:effectLst/>
              </a:rPr>
              <a:t>Cth</a:t>
            </a:r>
            <a:r>
              <a:rPr lang="en-AU" sz="1200" b="0" i="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a:solidFill>
                  <a:schemeClr val="bg1"/>
                </a:solidFill>
                <a:effectLst/>
              </a:rPr>
              <a:t>Copyright material available in this resource and owned by the NSW Department of Education is licensed under a </a:t>
            </a:r>
            <a:r>
              <a:rPr lang="en-AU" sz="1200" b="0" i="0" u="sng" strike="noStrike">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a:solidFill>
                  <a:schemeClr val="bg1"/>
                </a:solidFill>
                <a:effectLst/>
              </a:rPr>
              <a:t>.</a:t>
            </a:r>
            <a:r>
              <a:rPr lang="en-AU" sz="1200" b="0" i="0">
                <a:solidFill>
                  <a:schemeClr val="accent4"/>
                </a:solidFill>
                <a:effectLst/>
              </a:rPr>
              <a:t> </a:t>
            </a:r>
            <a:endParaRPr lang="en-AU" sz="1200">
              <a:solidFill>
                <a:schemeClr val="accent4"/>
              </a:solidFill>
            </a:endParaRPr>
          </a:p>
          <a:p>
            <a:pPr algn="l" rtl="0" fontAlgn="base">
              <a:lnSpc>
                <a:spcPct val="150000"/>
              </a:lnSpc>
              <a:spcAft>
                <a:spcPts val="600"/>
              </a:spcAft>
            </a:pPr>
            <a:r>
              <a:rPr lang="en-AU" sz="1200" b="0" i="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a:solidFill>
                  <a:schemeClr val="bg1"/>
                </a:solidFill>
                <a:effectLst/>
              </a:rPr>
              <a:t>Copyright Act 1968 </a:t>
            </a:r>
            <a:r>
              <a:rPr lang="en-AU" sz="1200" b="0" i="0">
                <a:solidFill>
                  <a:schemeClr val="bg1"/>
                </a:solidFill>
                <a:effectLst/>
              </a:rPr>
              <a:t>(</a:t>
            </a:r>
            <a:r>
              <a:rPr lang="en-AU" sz="1200" b="0" i="0" err="1">
                <a:solidFill>
                  <a:schemeClr val="bg1"/>
                </a:solidFill>
                <a:effectLst/>
              </a:rPr>
              <a:t>Cth</a:t>
            </a:r>
            <a:r>
              <a:rPr lang="en-AU" sz="1200" b="0" i="0">
                <a:solidFill>
                  <a:schemeClr val="bg1"/>
                </a:solidFill>
                <a:effectLs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CEB9A43-E66B-9BAA-5E1C-EA9596B3ACD6}"/>
              </a:ext>
            </a:extLst>
          </p:cNvPr>
          <p:cNvSpPr>
            <a:spLocks noGrp="1"/>
          </p:cNvSpPr>
          <p:nvPr>
            <p:ph type="title"/>
          </p:nvPr>
        </p:nvSpPr>
        <p:spPr/>
        <p:txBody>
          <a:bodyPr/>
          <a:lstStyle/>
          <a:p>
            <a:r>
              <a:rPr lang="de-DE" i="1"/>
              <a:t>Wer ist das?</a:t>
            </a:r>
            <a:r>
              <a:rPr lang="de-DE"/>
              <a:t> (1 of 15)</a:t>
            </a:r>
          </a:p>
        </p:txBody>
      </p:sp>
      <p:pic>
        <p:nvPicPr>
          <p:cNvPr id="9218" name="Picture 2" descr="Salat">
            <a:extLst>
              <a:ext uri="{FF2B5EF4-FFF2-40B4-BE49-F238E27FC236}">
                <a16:creationId xmlns:a16="http://schemas.microsoft.com/office/drawing/2014/main" id="{8B6350E5-348B-61A3-0A2D-34EA6BFA49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60000" y="1953649"/>
            <a:ext cx="5486400" cy="3819525"/>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D7C921F1-B608-BA10-CD1A-85151569BFA7}"/>
              </a:ext>
            </a:extLst>
          </p:cNvPr>
          <p:cNvSpPr>
            <a:spLocks noGrp="1"/>
          </p:cNvSpPr>
          <p:nvPr>
            <p:ph type="body" sz="quarter" idx="18"/>
          </p:nvPr>
        </p:nvSpPr>
        <p:spPr>
          <a:xfrm>
            <a:off x="6345602" y="1953649"/>
            <a:ext cx="5498398" cy="2180746"/>
          </a:xfrm>
        </p:spPr>
        <p:txBody>
          <a:bodyPr/>
          <a:lstStyle/>
          <a:p>
            <a:r>
              <a:rPr lang="de-DE" i="1">
                <a:solidFill>
                  <a:schemeClr val="tx1"/>
                </a:solidFill>
                <a:latin typeface="+mn-lt"/>
              </a:rPr>
              <a:t>Ich bin 33 Jahre alt. (im Jahr 2024)</a:t>
            </a:r>
          </a:p>
          <a:p>
            <a:r>
              <a:rPr lang="de-DE" i="1">
                <a:solidFill>
                  <a:schemeClr val="tx1"/>
                </a:solidFill>
                <a:latin typeface="+mn-lt"/>
              </a:rPr>
              <a:t>Ich komme aus Amerika.</a:t>
            </a:r>
          </a:p>
          <a:p>
            <a:r>
              <a:rPr lang="de-DE" i="1">
                <a:solidFill>
                  <a:schemeClr val="tx1"/>
                </a:solidFill>
                <a:latin typeface="+mn-lt"/>
              </a:rPr>
              <a:t>Ich bin eine Sängerin.</a:t>
            </a:r>
          </a:p>
          <a:p>
            <a:r>
              <a:rPr lang="de-DE" i="1">
                <a:solidFill>
                  <a:schemeClr val="tx1"/>
                </a:solidFill>
                <a:latin typeface="+mn-lt"/>
              </a:rPr>
              <a:t>Ich esse gern Salat.</a:t>
            </a:r>
          </a:p>
        </p:txBody>
      </p:sp>
      <p:sp>
        <p:nvSpPr>
          <p:cNvPr id="18" name="TextBox 17">
            <a:extLst>
              <a:ext uri="{FF2B5EF4-FFF2-40B4-BE49-F238E27FC236}">
                <a16:creationId xmlns:a16="http://schemas.microsoft.com/office/drawing/2014/main" id="{1673B71F-3854-BE03-A9D8-644AA43B8E0C}"/>
              </a:ext>
            </a:extLst>
          </p:cNvPr>
          <p:cNvSpPr txBox="1"/>
          <p:nvPr/>
        </p:nvSpPr>
        <p:spPr>
          <a:xfrm>
            <a:off x="6345602" y="5197039"/>
            <a:ext cx="4361105" cy="580109"/>
          </a:xfrm>
          <a:prstGeom prst="rect">
            <a:avLst/>
          </a:prstGeom>
          <a:noFill/>
        </p:spPr>
        <p:txBody>
          <a:bodyPr wrap="square" lIns="0" tIns="0" rIns="0" bIns="0" rtlCol="0">
            <a:noAutofit/>
          </a:bodyPr>
          <a:lstStyle/>
          <a:p>
            <a:pPr algn="l"/>
            <a:r>
              <a:rPr lang="en-AU" sz="3600"/>
              <a:t>Taylor Swift</a:t>
            </a:r>
          </a:p>
        </p:txBody>
      </p:sp>
      <p:sp>
        <p:nvSpPr>
          <p:cNvPr id="5" name="Rectangle 4">
            <a:extLst>
              <a:ext uri="{FF2B5EF4-FFF2-40B4-BE49-F238E27FC236}">
                <a16:creationId xmlns:a16="http://schemas.microsoft.com/office/drawing/2014/main" id="{D045409C-CAED-26DC-12D3-F3DD73BA267A}"/>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9895C1BB-9A31-5219-8614-FA4E22D87CF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27512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954D8-7DEC-CE4E-ACCF-AA1F01C796F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442E0A7-DFA3-A616-353F-1D2462C39FBE}"/>
              </a:ext>
            </a:extLst>
          </p:cNvPr>
          <p:cNvSpPr>
            <a:spLocks noGrp="1"/>
          </p:cNvSpPr>
          <p:nvPr>
            <p:ph type="title"/>
          </p:nvPr>
        </p:nvSpPr>
        <p:spPr/>
        <p:txBody>
          <a:bodyPr/>
          <a:lstStyle/>
          <a:p>
            <a:r>
              <a:rPr lang="de-DE" i="1"/>
              <a:t>Wer ist das?</a:t>
            </a:r>
            <a:r>
              <a:rPr lang="de-DE"/>
              <a:t> (2 of 15)</a:t>
            </a:r>
          </a:p>
        </p:txBody>
      </p:sp>
      <p:pic>
        <p:nvPicPr>
          <p:cNvPr id="3" name="Content Placeholder 2" descr="Reis">
            <a:extLst>
              <a:ext uri="{FF2B5EF4-FFF2-40B4-BE49-F238E27FC236}">
                <a16:creationId xmlns:a16="http://schemas.microsoft.com/office/drawing/2014/main" id="{487BCB48-FF52-7A8A-6434-82172B8E37A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48481" y="1671759"/>
            <a:ext cx="5238750" cy="3876675"/>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595667FD-144E-2E20-9B0B-C9AB79953A0F}"/>
              </a:ext>
            </a:extLst>
          </p:cNvPr>
          <p:cNvSpPr>
            <a:spLocks noGrp="1"/>
          </p:cNvSpPr>
          <p:nvPr>
            <p:ph type="body" sz="quarter" idx="18"/>
          </p:nvPr>
        </p:nvSpPr>
        <p:spPr>
          <a:xfrm>
            <a:off x="6333602" y="1671759"/>
            <a:ext cx="5498398" cy="2905397"/>
          </a:xfrm>
        </p:spPr>
        <p:txBody>
          <a:bodyPr/>
          <a:lstStyle/>
          <a:p>
            <a:r>
              <a:rPr lang="de-DE" i="1">
                <a:solidFill>
                  <a:schemeClr val="tx1"/>
                </a:solidFill>
                <a:latin typeface="+mn-lt"/>
              </a:rPr>
              <a:t>Ich bin 52 Jahre alt. (im Jahr 2024)</a:t>
            </a:r>
          </a:p>
          <a:p>
            <a:r>
              <a:rPr lang="de-DE" i="1">
                <a:solidFill>
                  <a:schemeClr val="tx1"/>
                </a:solidFill>
                <a:latin typeface="+mn-lt"/>
              </a:rPr>
              <a:t>Ich komme aus Südafrika.</a:t>
            </a:r>
          </a:p>
          <a:p>
            <a:r>
              <a:rPr lang="de-DE" i="1">
                <a:solidFill>
                  <a:schemeClr val="tx1"/>
                </a:solidFill>
                <a:latin typeface="+mn-lt"/>
              </a:rPr>
              <a:t>Ich wohne in Amerika.</a:t>
            </a:r>
          </a:p>
          <a:p>
            <a:r>
              <a:rPr lang="de-DE" i="1">
                <a:solidFill>
                  <a:schemeClr val="tx1"/>
                </a:solidFill>
                <a:latin typeface="+mn-lt"/>
              </a:rPr>
              <a:t>Ich bin Geschäftsmann.</a:t>
            </a:r>
          </a:p>
          <a:p>
            <a:r>
              <a:rPr lang="de-DE" i="1">
                <a:solidFill>
                  <a:schemeClr val="tx1"/>
                </a:solidFill>
                <a:latin typeface="+mn-lt"/>
              </a:rPr>
              <a:t>Ich esse gern Reis.</a:t>
            </a:r>
          </a:p>
        </p:txBody>
      </p:sp>
      <p:sp>
        <p:nvSpPr>
          <p:cNvPr id="18" name="TextBox 17">
            <a:extLst>
              <a:ext uri="{FF2B5EF4-FFF2-40B4-BE49-F238E27FC236}">
                <a16:creationId xmlns:a16="http://schemas.microsoft.com/office/drawing/2014/main" id="{5EC66481-D47E-EE14-4BF5-C99BD15C5228}"/>
              </a:ext>
            </a:extLst>
          </p:cNvPr>
          <p:cNvSpPr txBox="1"/>
          <p:nvPr/>
        </p:nvSpPr>
        <p:spPr>
          <a:xfrm>
            <a:off x="6345602" y="5197039"/>
            <a:ext cx="4361105" cy="580109"/>
          </a:xfrm>
          <a:prstGeom prst="rect">
            <a:avLst/>
          </a:prstGeom>
          <a:noFill/>
        </p:spPr>
        <p:txBody>
          <a:bodyPr wrap="square" lIns="0" tIns="0" rIns="0" bIns="0" rtlCol="0">
            <a:noAutofit/>
          </a:bodyPr>
          <a:lstStyle/>
          <a:p>
            <a:pPr algn="l"/>
            <a:r>
              <a:rPr lang="en-AU" sz="3600"/>
              <a:t>Elon Musk</a:t>
            </a:r>
          </a:p>
        </p:txBody>
      </p:sp>
      <p:sp>
        <p:nvSpPr>
          <p:cNvPr id="6" name="Rectangle 5">
            <a:extLst>
              <a:ext uri="{FF2B5EF4-FFF2-40B4-BE49-F238E27FC236}">
                <a16:creationId xmlns:a16="http://schemas.microsoft.com/office/drawing/2014/main" id="{609C06A1-9B82-F6BE-47BA-A38C00319275}"/>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2A8A311B-12D7-B954-7290-BDE46129787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57785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0A95-2046-1833-5C59-857D9102B98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48C99B3-2A56-AFB5-CAEA-1E83BA778C2C}"/>
              </a:ext>
            </a:extLst>
          </p:cNvPr>
          <p:cNvSpPr>
            <a:spLocks noGrp="1"/>
          </p:cNvSpPr>
          <p:nvPr>
            <p:ph type="title"/>
          </p:nvPr>
        </p:nvSpPr>
        <p:spPr/>
        <p:txBody>
          <a:bodyPr/>
          <a:lstStyle/>
          <a:p>
            <a:r>
              <a:rPr lang="de-DE" i="1"/>
              <a:t>Wer ist das?</a:t>
            </a:r>
            <a:r>
              <a:rPr lang="de-DE"/>
              <a:t> (3 of 15)</a:t>
            </a:r>
          </a:p>
        </p:txBody>
      </p:sp>
      <p:pic>
        <p:nvPicPr>
          <p:cNvPr id="5" name="Picture 2" descr="Nudeln">
            <a:extLst>
              <a:ext uri="{FF2B5EF4-FFF2-40B4-BE49-F238E27FC236}">
                <a16:creationId xmlns:a16="http://schemas.microsoft.com/office/drawing/2014/main" id="{1A5A18B2-546B-E11E-5DA1-23CB131E09BA}"/>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tretch>
            <a:fillRect/>
          </a:stretch>
        </p:blipFill>
        <p:spPr bwMode="auto">
          <a:xfrm>
            <a:off x="360363" y="1671759"/>
            <a:ext cx="5614987" cy="39893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DDFECD14-5D99-6BED-9212-F6B29F99AAA7}"/>
              </a:ext>
            </a:extLst>
          </p:cNvPr>
          <p:cNvSpPr>
            <a:spLocks noGrp="1"/>
          </p:cNvSpPr>
          <p:nvPr>
            <p:ph type="body" sz="quarter" idx="18"/>
          </p:nvPr>
        </p:nvSpPr>
        <p:spPr>
          <a:xfrm>
            <a:off x="6333602" y="1671759"/>
            <a:ext cx="5498398" cy="2905397"/>
          </a:xfrm>
        </p:spPr>
        <p:txBody>
          <a:bodyPr/>
          <a:lstStyle/>
          <a:p>
            <a:r>
              <a:rPr lang="de-DE" i="1">
                <a:solidFill>
                  <a:schemeClr val="tx1"/>
                </a:solidFill>
                <a:latin typeface="+mn-lt"/>
              </a:rPr>
              <a:t>Ich bin 32 Jahre alt. (im Jahr 2024)</a:t>
            </a:r>
          </a:p>
          <a:p>
            <a:r>
              <a:rPr lang="de-DE" i="1">
                <a:solidFill>
                  <a:schemeClr val="tx1"/>
                </a:solidFill>
                <a:latin typeface="+mn-lt"/>
              </a:rPr>
              <a:t>Ich komme aus England.</a:t>
            </a:r>
          </a:p>
          <a:p>
            <a:r>
              <a:rPr lang="de-DE" i="1">
                <a:solidFill>
                  <a:schemeClr val="tx1"/>
                </a:solidFill>
                <a:latin typeface="+mn-lt"/>
              </a:rPr>
              <a:t>Ich bin ein Sänger.</a:t>
            </a:r>
          </a:p>
          <a:p>
            <a:r>
              <a:rPr lang="de-DE" i="1">
                <a:solidFill>
                  <a:schemeClr val="tx1"/>
                </a:solidFill>
                <a:latin typeface="+mn-lt"/>
              </a:rPr>
              <a:t>Ich spiele Gitarre.</a:t>
            </a:r>
          </a:p>
          <a:p>
            <a:r>
              <a:rPr lang="de-DE" i="1">
                <a:solidFill>
                  <a:schemeClr val="tx1"/>
                </a:solidFill>
                <a:latin typeface="+mn-lt"/>
              </a:rPr>
              <a:t>Ich esse gern Nudeln.</a:t>
            </a:r>
          </a:p>
        </p:txBody>
      </p:sp>
      <p:sp>
        <p:nvSpPr>
          <p:cNvPr id="18" name="TextBox 17">
            <a:extLst>
              <a:ext uri="{FF2B5EF4-FFF2-40B4-BE49-F238E27FC236}">
                <a16:creationId xmlns:a16="http://schemas.microsoft.com/office/drawing/2014/main" id="{5DA711B5-6EA1-4443-8312-5E204B5946FE}"/>
              </a:ext>
            </a:extLst>
          </p:cNvPr>
          <p:cNvSpPr txBox="1"/>
          <p:nvPr/>
        </p:nvSpPr>
        <p:spPr>
          <a:xfrm>
            <a:off x="6345602" y="5197039"/>
            <a:ext cx="4361105" cy="580109"/>
          </a:xfrm>
          <a:prstGeom prst="rect">
            <a:avLst/>
          </a:prstGeom>
          <a:noFill/>
        </p:spPr>
        <p:txBody>
          <a:bodyPr wrap="square" lIns="0" tIns="0" rIns="0" bIns="0" rtlCol="0">
            <a:noAutofit/>
          </a:bodyPr>
          <a:lstStyle/>
          <a:p>
            <a:pPr algn="l"/>
            <a:r>
              <a:rPr lang="en-AU" sz="3600"/>
              <a:t>Ed Sheeran</a:t>
            </a:r>
          </a:p>
        </p:txBody>
      </p:sp>
      <p:sp>
        <p:nvSpPr>
          <p:cNvPr id="7" name="Rectangle 6">
            <a:extLst>
              <a:ext uri="{FF2B5EF4-FFF2-40B4-BE49-F238E27FC236}">
                <a16:creationId xmlns:a16="http://schemas.microsoft.com/office/drawing/2014/main" id="{D8E0B000-C6B7-AFB7-914B-BF98DAA620E7}"/>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3A821F69-2873-FDE0-CA91-D994A8AD930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9991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252BE-3B98-C78C-F701-3DCDE59DABC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97F467F-E2D2-2E32-F739-54F281B285A2}"/>
              </a:ext>
            </a:extLst>
          </p:cNvPr>
          <p:cNvSpPr>
            <a:spLocks noGrp="1"/>
          </p:cNvSpPr>
          <p:nvPr>
            <p:ph type="title"/>
          </p:nvPr>
        </p:nvSpPr>
        <p:spPr/>
        <p:txBody>
          <a:bodyPr/>
          <a:lstStyle/>
          <a:p>
            <a:r>
              <a:rPr lang="de-DE" i="1"/>
              <a:t>Wer ist das?</a:t>
            </a:r>
            <a:r>
              <a:rPr lang="de-DE"/>
              <a:t> (4 of 15)</a:t>
            </a:r>
          </a:p>
        </p:txBody>
      </p:sp>
      <p:pic>
        <p:nvPicPr>
          <p:cNvPr id="3" name="Content Placeholder 2" descr="Kartoffeln">
            <a:extLst>
              <a:ext uri="{FF2B5EF4-FFF2-40B4-BE49-F238E27FC236}">
                <a16:creationId xmlns:a16="http://schemas.microsoft.com/office/drawing/2014/main" id="{3D18536B-F5DB-2D11-9BB9-E053A2BE2A7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48556" y="1671759"/>
            <a:ext cx="4038600" cy="4181475"/>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6924F18A-2E7C-38C1-25A2-9345F99695FA}"/>
              </a:ext>
            </a:extLst>
          </p:cNvPr>
          <p:cNvSpPr>
            <a:spLocks noGrp="1"/>
          </p:cNvSpPr>
          <p:nvPr>
            <p:ph type="body" sz="quarter" idx="18"/>
          </p:nvPr>
        </p:nvSpPr>
        <p:spPr>
          <a:xfrm>
            <a:off x="6333602" y="1671759"/>
            <a:ext cx="5498398" cy="2312927"/>
          </a:xfrm>
        </p:spPr>
        <p:txBody>
          <a:bodyPr/>
          <a:lstStyle/>
          <a:p>
            <a:r>
              <a:rPr lang="de-DE" i="1">
                <a:solidFill>
                  <a:schemeClr val="tx1"/>
                </a:solidFill>
                <a:latin typeface="+mn-lt"/>
              </a:rPr>
              <a:t>Ich bin 19 Jahre alt.</a:t>
            </a:r>
          </a:p>
          <a:p>
            <a:r>
              <a:rPr lang="de-DE" i="1">
                <a:solidFill>
                  <a:schemeClr val="tx1"/>
                </a:solidFill>
                <a:latin typeface="+mn-lt"/>
              </a:rPr>
              <a:t>Ich wohne in England.</a:t>
            </a:r>
          </a:p>
          <a:p>
            <a:r>
              <a:rPr lang="de-DE" i="1">
                <a:solidFill>
                  <a:schemeClr val="tx1"/>
                </a:solidFill>
                <a:latin typeface="+mn-lt"/>
              </a:rPr>
              <a:t>Ich bin eine Schauspielerin.</a:t>
            </a:r>
          </a:p>
          <a:p>
            <a:r>
              <a:rPr lang="de-DE" i="1">
                <a:solidFill>
                  <a:schemeClr val="tx1"/>
                </a:solidFill>
                <a:latin typeface="+mn-lt"/>
              </a:rPr>
              <a:t>Ich mag 'Stranger Things’.</a:t>
            </a:r>
          </a:p>
        </p:txBody>
      </p:sp>
      <p:sp>
        <p:nvSpPr>
          <p:cNvPr id="18" name="TextBox 17">
            <a:extLst>
              <a:ext uri="{FF2B5EF4-FFF2-40B4-BE49-F238E27FC236}">
                <a16:creationId xmlns:a16="http://schemas.microsoft.com/office/drawing/2014/main" id="{42C891E6-7B5C-2420-9170-4333E9449DCD}"/>
              </a:ext>
            </a:extLst>
          </p:cNvPr>
          <p:cNvSpPr txBox="1"/>
          <p:nvPr/>
        </p:nvSpPr>
        <p:spPr>
          <a:xfrm>
            <a:off x="6345602" y="5197039"/>
            <a:ext cx="4361105" cy="580109"/>
          </a:xfrm>
          <a:prstGeom prst="rect">
            <a:avLst/>
          </a:prstGeom>
          <a:noFill/>
        </p:spPr>
        <p:txBody>
          <a:bodyPr wrap="square" lIns="0" tIns="0" rIns="0" bIns="0" rtlCol="0">
            <a:noAutofit/>
          </a:bodyPr>
          <a:lstStyle/>
          <a:p>
            <a:pPr algn="l"/>
            <a:r>
              <a:rPr lang="en-AU" sz="3600"/>
              <a:t>Millie Bobbie Brown</a:t>
            </a:r>
          </a:p>
        </p:txBody>
      </p:sp>
      <p:sp>
        <p:nvSpPr>
          <p:cNvPr id="6" name="Rectangle 5">
            <a:extLst>
              <a:ext uri="{FF2B5EF4-FFF2-40B4-BE49-F238E27FC236}">
                <a16:creationId xmlns:a16="http://schemas.microsoft.com/office/drawing/2014/main" id="{27B1E587-50AC-87DB-EC62-C98822B71D71}"/>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ECAAEC56-03FA-9C32-544E-F41699C6481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43595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2694F-E104-97D6-F7E4-5D5D998AA3A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69E27DB-8004-1BC8-36B3-5B7F2CBD865D}"/>
              </a:ext>
            </a:extLst>
          </p:cNvPr>
          <p:cNvSpPr>
            <a:spLocks noGrp="1"/>
          </p:cNvSpPr>
          <p:nvPr>
            <p:ph type="title"/>
          </p:nvPr>
        </p:nvSpPr>
        <p:spPr/>
        <p:txBody>
          <a:bodyPr/>
          <a:lstStyle/>
          <a:p>
            <a:r>
              <a:rPr lang="de-DE" i="1"/>
              <a:t>Wer ist das?</a:t>
            </a:r>
            <a:r>
              <a:rPr lang="de-DE"/>
              <a:t> (5 of 15)</a:t>
            </a:r>
          </a:p>
        </p:txBody>
      </p:sp>
      <p:pic>
        <p:nvPicPr>
          <p:cNvPr id="5" name="Picture 2" descr="Fisch">
            <a:extLst>
              <a:ext uri="{FF2B5EF4-FFF2-40B4-BE49-F238E27FC236}">
                <a16:creationId xmlns:a16="http://schemas.microsoft.com/office/drawing/2014/main" id="{5E398758-2510-8ACC-B240-0DE518B802BB}"/>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tretch>
            <a:fillRect/>
          </a:stretch>
        </p:blipFill>
        <p:spPr bwMode="auto">
          <a:xfrm>
            <a:off x="360363" y="1671759"/>
            <a:ext cx="5614987" cy="372827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E336E67B-0F75-3761-916A-CB65DABE5D0E}"/>
              </a:ext>
            </a:extLst>
          </p:cNvPr>
          <p:cNvSpPr>
            <a:spLocks noGrp="1"/>
          </p:cNvSpPr>
          <p:nvPr>
            <p:ph type="body" sz="quarter" idx="18"/>
          </p:nvPr>
        </p:nvSpPr>
        <p:spPr>
          <a:xfrm>
            <a:off x="6333602" y="1671759"/>
            <a:ext cx="5498398" cy="2312927"/>
          </a:xfrm>
        </p:spPr>
        <p:txBody>
          <a:bodyPr/>
          <a:lstStyle/>
          <a:p>
            <a:r>
              <a:rPr lang="de-DE" i="1">
                <a:solidFill>
                  <a:schemeClr val="tx1"/>
                </a:solidFill>
                <a:latin typeface="+mn-lt"/>
              </a:rPr>
              <a:t>Ich bin 30 Jahre alt. (im Jahr 2024)</a:t>
            </a:r>
          </a:p>
          <a:p>
            <a:r>
              <a:rPr lang="de-DE" i="1">
                <a:solidFill>
                  <a:schemeClr val="tx1"/>
                </a:solidFill>
                <a:latin typeface="+mn-lt"/>
              </a:rPr>
              <a:t>Ich komme aus Australien.</a:t>
            </a:r>
          </a:p>
          <a:p>
            <a:r>
              <a:rPr lang="de-DE" i="1">
                <a:solidFill>
                  <a:schemeClr val="tx1"/>
                </a:solidFill>
                <a:latin typeface="+mn-lt"/>
              </a:rPr>
              <a:t>Ich bin eine Fußballspielerin.</a:t>
            </a:r>
          </a:p>
          <a:p>
            <a:r>
              <a:rPr lang="de-DE" i="1">
                <a:solidFill>
                  <a:schemeClr val="tx1"/>
                </a:solidFill>
                <a:latin typeface="+mn-lt"/>
              </a:rPr>
              <a:t>Ich esse gern Fisch.</a:t>
            </a:r>
          </a:p>
        </p:txBody>
      </p:sp>
      <p:sp>
        <p:nvSpPr>
          <p:cNvPr id="18" name="TextBox 17">
            <a:extLst>
              <a:ext uri="{FF2B5EF4-FFF2-40B4-BE49-F238E27FC236}">
                <a16:creationId xmlns:a16="http://schemas.microsoft.com/office/drawing/2014/main" id="{0FF11FA9-2305-5904-8D6C-96373F12A4C6}"/>
              </a:ext>
            </a:extLst>
          </p:cNvPr>
          <p:cNvSpPr txBox="1"/>
          <p:nvPr/>
        </p:nvSpPr>
        <p:spPr>
          <a:xfrm>
            <a:off x="6345602" y="5197039"/>
            <a:ext cx="4361105" cy="580109"/>
          </a:xfrm>
          <a:prstGeom prst="rect">
            <a:avLst/>
          </a:prstGeom>
          <a:noFill/>
        </p:spPr>
        <p:txBody>
          <a:bodyPr wrap="square" lIns="0" tIns="0" rIns="0" bIns="0" rtlCol="0">
            <a:noAutofit/>
          </a:bodyPr>
          <a:lstStyle/>
          <a:p>
            <a:pPr algn="l"/>
            <a:r>
              <a:rPr lang="en-AU" sz="3600"/>
              <a:t>Sam Kerr</a:t>
            </a:r>
          </a:p>
        </p:txBody>
      </p:sp>
      <p:sp>
        <p:nvSpPr>
          <p:cNvPr id="7" name="Rectangle 6">
            <a:extLst>
              <a:ext uri="{FF2B5EF4-FFF2-40B4-BE49-F238E27FC236}">
                <a16:creationId xmlns:a16="http://schemas.microsoft.com/office/drawing/2014/main" id="{526CB515-D562-56DE-BF2F-221A3CAE7F54}"/>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B4F368B5-6DF5-E899-F50F-69663E0D392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87034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2BC43-71D1-A1FB-3471-22BD8C7F344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BEF7E13-156C-3705-9397-BAA27CE3BF80}"/>
              </a:ext>
            </a:extLst>
          </p:cNvPr>
          <p:cNvSpPr>
            <a:spLocks noGrp="1"/>
          </p:cNvSpPr>
          <p:nvPr>
            <p:ph type="title"/>
          </p:nvPr>
        </p:nvSpPr>
        <p:spPr/>
        <p:txBody>
          <a:bodyPr/>
          <a:lstStyle/>
          <a:p>
            <a:r>
              <a:rPr lang="de-DE" i="1"/>
              <a:t>Wer ist das?</a:t>
            </a:r>
            <a:r>
              <a:rPr lang="de-DE"/>
              <a:t> (6 of 15)</a:t>
            </a:r>
          </a:p>
        </p:txBody>
      </p:sp>
      <p:pic>
        <p:nvPicPr>
          <p:cNvPr id="3" name="Content Placeholder 2" descr="Sandwiches">
            <a:extLst>
              <a:ext uri="{FF2B5EF4-FFF2-40B4-BE49-F238E27FC236}">
                <a16:creationId xmlns:a16="http://schemas.microsoft.com/office/drawing/2014/main" id="{2E7DE317-957A-67BE-C8A9-E5A8F22C828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48161" y="1671759"/>
            <a:ext cx="5419725" cy="3419475"/>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1E59B344-75B4-ACB4-FC7B-86A758CF7C4B}"/>
              </a:ext>
            </a:extLst>
          </p:cNvPr>
          <p:cNvSpPr>
            <a:spLocks noGrp="1"/>
          </p:cNvSpPr>
          <p:nvPr>
            <p:ph type="body" sz="quarter" idx="18"/>
          </p:nvPr>
        </p:nvSpPr>
        <p:spPr>
          <a:xfrm>
            <a:off x="6333602" y="1671759"/>
            <a:ext cx="5498398" cy="2705675"/>
          </a:xfrm>
        </p:spPr>
        <p:txBody>
          <a:bodyPr/>
          <a:lstStyle/>
          <a:p>
            <a:r>
              <a:rPr lang="de-DE" i="1">
                <a:solidFill>
                  <a:schemeClr val="tx1"/>
                </a:solidFill>
                <a:latin typeface="+mn-lt"/>
              </a:rPr>
              <a:t>Ich bin 68 Jare alt. (im Jahr 2024)</a:t>
            </a:r>
          </a:p>
          <a:p>
            <a:r>
              <a:rPr lang="de-DE" i="1">
                <a:solidFill>
                  <a:schemeClr val="tx1"/>
                </a:solidFill>
                <a:latin typeface="+mn-lt"/>
              </a:rPr>
              <a:t>Ich komme aus England.</a:t>
            </a:r>
          </a:p>
          <a:p>
            <a:r>
              <a:rPr lang="de-DE" i="1">
                <a:solidFill>
                  <a:schemeClr val="tx1"/>
                </a:solidFill>
                <a:latin typeface="+mn-lt"/>
              </a:rPr>
              <a:t>Ich bin ein Schauspieler.</a:t>
            </a:r>
          </a:p>
          <a:p>
            <a:r>
              <a:rPr lang="de-DE" i="1">
                <a:solidFill>
                  <a:schemeClr val="tx1"/>
                </a:solidFill>
                <a:latin typeface="+mn-lt"/>
              </a:rPr>
              <a:t>Ich mag ‘Teddy’.</a:t>
            </a:r>
          </a:p>
          <a:p>
            <a:r>
              <a:rPr lang="de-DE" i="1">
                <a:solidFill>
                  <a:schemeClr val="tx1"/>
                </a:solidFill>
                <a:latin typeface="+mn-lt"/>
              </a:rPr>
              <a:t>Ich esse gern Sandwiches.</a:t>
            </a:r>
          </a:p>
        </p:txBody>
      </p:sp>
      <p:sp>
        <p:nvSpPr>
          <p:cNvPr id="18" name="TextBox 17">
            <a:extLst>
              <a:ext uri="{FF2B5EF4-FFF2-40B4-BE49-F238E27FC236}">
                <a16:creationId xmlns:a16="http://schemas.microsoft.com/office/drawing/2014/main" id="{FC24A2CB-AC34-15E3-FE1E-00D6D91D08A3}"/>
              </a:ext>
            </a:extLst>
          </p:cNvPr>
          <p:cNvSpPr txBox="1"/>
          <p:nvPr/>
        </p:nvSpPr>
        <p:spPr>
          <a:xfrm>
            <a:off x="6345602" y="5197039"/>
            <a:ext cx="4361105" cy="580109"/>
          </a:xfrm>
          <a:prstGeom prst="rect">
            <a:avLst/>
          </a:prstGeom>
          <a:noFill/>
        </p:spPr>
        <p:txBody>
          <a:bodyPr wrap="square" lIns="0" tIns="0" rIns="0" bIns="0" rtlCol="0">
            <a:noAutofit/>
          </a:bodyPr>
          <a:lstStyle/>
          <a:p>
            <a:pPr algn="l"/>
            <a:r>
              <a:rPr lang="en-AU" sz="3600"/>
              <a:t>Mr Bean</a:t>
            </a:r>
          </a:p>
        </p:txBody>
      </p:sp>
      <p:sp>
        <p:nvSpPr>
          <p:cNvPr id="6" name="Rectangle 5">
            <a:extLst>
              <a:ext uri="{FF2B5EF4-FFF2-40B4-BE49-F238E27FC236}">
                <a16:creationId xmlns:a16="http://schemas.microsoft.com/office/drawing/2014/main" id="{AB575FC2-01DA-8779-E12F-7108D2C9F39D}"/>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686116CC-3C4F-6868-87A2-C7778F65431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62614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CBD38-00FE-DE00-B9EB-CA782C7E137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54E7E25-CE23-2687-EFBD-948DECAE2ED2}"/>
              </a:ext>
            </a:extLst>
          </p:cNvPr>
          <p:cNvSpPr>
            <a:spLocks noGrp="1"/>
          </p:cNvSpPr>
          <p:nvPr>
            <p:ph type="title"/>
          </p:nvPr>
        </p:nvSpPr>
        <p:spPr/>
        <p:txBody>
          <a:bodyPr/>
          <a:lstStyle/>
          <a:p>
            <a:r>
              <a:rPr lang="de-DE" i="1"/>
              <a:t>Wer ist das?</a:t>
            </a:r>
            <a:r>
              <a:rPr lang="de-DE"/>
              <a:t> (7 of 15)</a:t>
            </a:r>
          </a:p>
        </p:txBody>
      </p:sp>
      <p:pic>
        <p:nvPicPr>
          <p:cNvPr id="5" name="Picture 2" descr="Milch">
            <a:extLst>
              <a:ext uri="{FF2B5EF4-FFF2-40B4-BE49-F238E27FC236}">
                <a16:creationId xmlns:a16="http://schemas.microsoft.com/office/drawing/2014/main" id="{84EF69DB-3054-69F9-3958-53FF74811FF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23527" y="1671759"/>
            <a:ext cx="3810000" cy="4257675"/>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4B537A17-E8C3-A07A-B9EB-1CA165CC6612}"/>
              </a:ext>
            </a:extLst>
          </p:cNvPr>
          <p:cNvSpPr>
            <a:spLocks noGrp="1"/>
          </p:cNvSpPr>
          <p:nvPr>
            <p:ph type="body" sz="quarter" idx="18"/>
          </p:nvPr>
        </p:nvSpPr>
        <p:spPr>
          <a:xfrm>
            <a:off x="6333602" y="1671759"/>
            <a:ext cx="5498398" cy="2705675"/>
          </a:xfrm>
        </p:spPr>
        <p:txBody>
          <a:bodyPr/>
          <a:lstStyle/>
          <a:p>
            <a:r>
              <a:rPr lang="de-DE" i="1">
                <a:solidFill>
                  <a:schemeClr val="tx1"/>
                </a:solidFill>
                <a:latin typeface="+mn-lt"/>
              </a:rPr>
              <a:t>Ich bin 34 Jare alt.</a:t>
            </a:r>
          </a:p>
          <a:p>
            <a:r>
              <a:rPr lang="de-DE" i="1">
                <a:solidFill>
                  <a:schemeClr val="tx1"/>
                </a:solidFill>
                <a:latin typeface="+mn-lt"/>
              </a:rPr>
              <a:t>Ich komme aus Australian.</a:t>
            </a:r>
          </a:p>
          <a:p>
            <a:r>
              <a:rPr lang="de-DE" i="1">
                <a:solidFill>
                  <a:schemeClr val="tx1"/>
                </a:solidFill>
                <a:latin typeface="+mn-lt"/>
              </a:rPr>
              <a:t>Ich bin eine Sängerin, Songschreiberin und Schauspielerin.</a:t>
            </a:r>
          </a:p>
          <a:p>
            <a:r>
              <a:rPr lang="de-DE" i="1">
                <a:solidFill>
                  <a:schemeClr val="tx1"/>
                </a:solidFill>
                <a:latin typeface="+mn-lt"/>
              </a:rPr>
              <a:t>Ich mag The Voice Australia.</a:t>
            </a:r>
          </a:p>
        </p:txBody>
      </p:sp>
      <p:sp>
        <p:nvSpPr>
          <p:cNvPr id="18" name="TextBox 17">
            <a:extLst>
              <a:ext uri="{FF2B5EF4-FFF2-40B4-BE49-F238E27FC236}">
                <a16:creationId xmlns:a16="http://schemas.microsoft.com/office/drawing/2014/main" id="{BF7BFF0D-355A-403E-996D-430EDE375B8C}"/>
              </a:ext>
            </a:extLst>
          </p:cNvPr>
          <p:cNvSpPr txBox="1"/>
          <p:nvPr/>
        </p:nvSpPr>
        <p:spPr>
          <a:xfrm>
            <a:off x="6345602" y="5197039"/>
            <a:ext cx="4361105" cy="580109"/>
          </a:xfrm>
          <a:prstGeom prst="rect">
            <a:avLst/>
          </a:prstGeom>
          <a:noFill/>
        </p:spPr>
        <p:txBody>
          <a:bodyPr wrap="square" lIns="0" tIns="0" rIns="0" bIns="0" rtlCol="0">
            <a:noAutofit/>
          </a:bodyPr>
          <a:lstStyle/>
          <a:p>
            <a:pPr algn="l"/>
            <a:r>
              <a:rPr lang="en-AU" sz="3600"/>
              <a:t>Jessica Mauboy</a:t>
            </a:r>
          </a:p>
        </p:txBody>
      </p:sp>
      <p:sp>
        <p:nvSpPr>
          <p:cNvPr id="7" name="Rectangle 6">
            <a:extLst>
              <a:ext uri="{FF2B5EF4-FFF2-40B4-BE49-F238E27FC236}">
                <a16:creationId xmlns:a16="http://schemas.microsoft.com/office/drawing/2014/main" id="{971E1968-D557-DCAC-A7A3-A843503561E7}"/>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3EC15180-FC8D-6737-8B93-8CB7CBF36C5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14477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2665D-F1F0-BFFA-23B0-ADF9D797640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962C13C-F4CD-BED8-9D3B-2C1D8EBF5ECD}"/>
              </a:ext>
            </a:extLst>
          </p:cNvPr>
          <p:cNvSpPr>
            <a:spLocks noGrp="1"/>
          </p:cNvSpPr>
          <p:nvPr>
            <p:ph type="title"/>
          </p:nvPr>
        </p:nvSpPr>
        <p:spPr/>
        <p:txBody>
          <a:bodyPr/>
          <a:lstStyle/>
          <a:p>
            <a:r>
              <a:rPr lang="de-DE" i="1"/>
              <a:t>Wer ist das? </a:t>
            </a:r>
            <a:r>
              <a:rPr lang="de-DE"/>
              <a:t>(8 of 15)</a:t>
            </a:r>
          </a:p>
        </p:txBody>
      </p:sp>
      <p:pic>
        <p:nvPicPr>
          <p:cNvPr id="3" name="Content Placeholder 2" descr="Eier">
            <a:extLst>
              <a:ext uri="{FF2B5EF4-FFF2-40B4-BE49-F238E27FC236}">
                <a16:creationId xmlns:a16="http://schemas.microsoft.com/office/drawing/2014/main" id="{7AE614E7-3370-267E-50C2-EBDAC21CB19F}"/>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tretch>
            <a:fillRect/>
          </a:stretch>
        </p:blipFill>
        <p:spPr bwMode="auto">
          <a:xfrm>
            <a:off x="360363" y="1671759"/>
            <a:ext cx="5614987" cy="340302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4181FCE6-36F1-F417-7412-26534771A254}"/>
              </a:ext>
            </a:extLst>
          </p:cNvPr>
          <p:cNvSpPr>
            <a:spLocks noGrp="1"/>
          </p:cNvSpPr>
          <p:nvPr>
            <p:ph type="body" sz="quarter" idx="18"/>
          </p:nvPr>
        </p:nvSpPr>
        <p:spPr>
          <a:xfrm>
            <a:off x="6333602" y="1671759"/>
            <a:ext cx="5498398" cy="2705675"/>
          </a:xfrm>
        </p:spPr>
        <p:txBody>
          <a:bodyPr/>
          <a:lstStyle/>
          <a:p>
            <a:r>
              <a:rPr lang="de-DE" i="1">
                <a:solidFill>
                  <a:schemeClr val="tx1"/>
                </a:solidFill>
                <a:latin typeface="+mn-lt"/>
              </a:rPr>
              <a:t>Ich bin 40 Jahre alt. (im Jahr 2024)</a:t>
            </a:r>
          </a:p>
          <a:p>
            <a:r>
              <a:rPr lang="de-DE" i="1">
                <a:solidFill>
                  <a:schemeClr val="tx1"/>
                </a:solidFill>
                <a:latin typeface="+mn-lt"/>
              </a:rPr>
              <a:t>Ich komme aus Australien.</a:t>
            </a:r>
          </a:p>
          <a:p>
            <a:r>
              <a:rPr lang="de-DE" i="1">
                <a:solidFill>
                  <a:schemeClr val="tx1"/>
                </a:solidFill>
                <a:latin typeface="+mn-lt"/>
              </a:rPr>
              <a:t>Ich bin ein Schauspieler.</a:t>
            </a:r>
          </a:p>
          <a:p>
            <a:r>
              <a:rPr lang="de-DE" i="1">
                <a:solidFill>
                  <a:schemeClr val="tx1"/>
                </a:solidFill>
                <a:latin typeface="+mn-lt"/>
              </a:rPr>
              <a:t>Ich spiele Thor.</a:t>
            </a:r>
          </a:p>
          <a:p>
            <a:r>
              <a:rPr lang="de-DE" i="1">
                <a:solidFill>
                  <a:schemeClr val="tx1"/>
                </a:solidFill>
                <a:latin typeface="+mn-lt"/>
              </a:rPr>
              <a:t>Ich esse gern Eier.</a:t>
            </a:r>
          </a:p>
        </p:txBody>
      </p:sp>
      <p:sp>
        <p:nvSpPr>
          <p:cNvPr id="18" name="TextBox 17">
            <a:extLst>
              <a:ext uri="{FF2B5EF4-FFF2-40B4-BE49-F238E27FC236}">
                <a16:creationId xmlns:a16="http://schemas.microsoft.com/office/drawing/2014/main" id="{883A25E8-73C4-C390-7878-13766DCFB4A1}"/>
              </a:ext>
            </a:extLst>
          </p:cNvPr>
          <p:cNvSpPr txBox="1"/>
          <p:nvPr/>
        </p:nvSpPr>
        <p:spPr>
          <a:xfrm>
            <a:off x="6345602" y="5197039"/>
            <a:ext cx="4361105" cy="580109"/>
          </a:xfrm>
          <a:prstGeom prst="rect">
            <a:avLst/>
          </a:prstGeom>
          <a:noFill/>
        </p:spPr>
        <p:txBody>
          <a:bodyPr wrap="square" lIns="0" tIns="0" rIns="0" bIns="0" rtlCol="0">
            <a:noAutofit/>
          </a:bodyPr>
          <a:lstStyle/>
          <a:p>
            <a:pPr algn="l"/>
            <a:r>
              <a:rPr lang="en-AU" sz="3600"/>
              <a:t>Chris Hemsworth</a:t>
            </a:r>
          </a:p>
        </p:txBody>
      </p:sp>
      <p:sp>
        <p:nvSpPr>
          <p:cNvPr id="6" name="Rectangle 5">
            <a:extLst>
              <a:ext uri="{FF2B5EF4-FFF2-40B4-BE49-F238E27FC236}">
                <a16:creationId xmlns:a16="http://schemas.microsoft.com/office/drawing/2014/main" id="{36C3F21A-2C37-273A-CFF0-F58503884FE3}"/>
              </a:ext>
              <a:ext uri="{C183D7F6-B498-43B3-948B-1728B52AA6E4}">
                <adec:decorative xmlns:adec="http://schemas.microsoft.com/office/drawing/2017/decorative" val="1"/>
              </a:ext>
            </a:extLst>
          </p:cNvPr>
          <p:cNvSpPr/>
          <p:nvPr/>
        </p:nvSpPr>
        <p:spPr>
          <a:xfrm>
            <a:off x="6345602" y="5116286"/>
            <a:ext cx="5486398" cy="660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889BFCC9-8C8E-6B09-921E-27DF6DCB61F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7372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Lst>
  </p:timing>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940</Words>
  <Application>Microsoft Office PowerPoint</Application>
  <PresentationFormat>Widescreen</PresentationFormat>
  <Paragraphs>130</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Public Sans</vt:lpstr>
      <vt:lpstr>Arial</vt:lpstr>
      <vt:lpstr>Public Sans Light</vt:lpstr>
      <vt:lpstr>Calibri</vt:lpstr>
      <vt:lpstr>Times New Roman</vt:lpstr>
      <vt:lpstr>3_NSWG Corporate</vt:lpstr>
      <vt:lpstr>Wer ist das?</vt:lpstr>
      <vt:lpstr>Wer ist das? (1 of 15)</vt:lpstr>
      <vt:lpstr>Wer ist das? (2 of 15)</vt:lpstr>
      <vt:lpstr>Wer ist das? (3 of 15)</vt:lpstr>
      <vt:lpstr>Wer ist das? (4 of 15)</vt:lpstr>
      <vt:lpstr>Wer ist das? (5 of 15)</vt:lpstr>
      <vt:lpstr>Wer ist das? (6 of 15)</vt:lpstr>
      <vt:lpstr>Wer ist das? (7 of 15)</vt:lpstr>
      <vt:lpstr>Wer ist das? (8 of 15)</vt:lpstr>
      <vt:lpstr>Wer ist das? (9 of 15)</vt:lpstr>
      <vt:lpstr>Wer ist das? (10 of 15)</vt:lpstr>
      <vt:lpstr>Wer ist das? (11 of 15)</vt:lpstr>
      <vt:lpstr>Wer ist das? (12 of 15)</vt:lpstr>
      <vt:lpstr>Wer ist das? (13 of 15)</vt:lpstr>
      <vt:lpstr>Wer ist das? (14 of 15)</vt:lpstr>
      <vt:lpstr>Wer ist das? (15 of 15)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 ist das?</dc:title>
  <dc:creator>NSW Department of Education</dc:creator>
  <dcterms:created xsi:type="dcterms:W3CDTF">2024-03-11T23:30:53Z</dcterms:created>
  <dcterms:modified xsi:type="dcterms:W3CDTF">2024-03-11T23:31:16Z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2024-03-11T23:31:16Z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5084b97d-851c-4b52-9658-5b9bcdeededd</vt:lpwstr>
  </property>
  <property fmtid="{D5CDD505-2E9C-101B-9397-08002B2CF9AE}" pid="8" name="MSIP_Label_b603dfd7-d93a-4381-a340-2995d8282205_ContentBits">
    <vt:lpwstr>0</vt:lpwstr>
  </property>
</Properties>
</file>