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9"/>
  </p:notesMasterIdLst>
  <p:handoutMasterIdLst>
    <p:handoutMasterId r:id="rId10"/>
  </p:handoutMasterIdLst>
  <p:sldIdLst>
    <p:sldId id="485" r:id="rId2"/>
    <p:sldId id="310" r:id="rId3"/>
    <p:sldId id="2141411578" r:id="rId4"/>
    <p:sldId id="2141411580" r:id="rId5"/>
    <p:sldId id="2141411583" r:id="rId6"/>
    <p:sldId id="416" r:id="rId7"/>
    <p:sldId id="2141411556" r:id="rId8"/>
  </p:sldIdLst>
  <p:sldSz cx="12192000" cy="6858000"/>
  <p:notesSz cx="6858000" cy="9144000"/>
  <p:embeddedFontLst>
    <p:embeddedFont>
      <p:font typeface="Public Sans" pitchFamily="2" charset="0"/>
      <p:regular r:id="rId11"/>
      <p:bold r:id="rId12"/>
      <p:italic r:id="rId13"/>
      <p:boldItalic r:id="rId14"/>
    </p:embeddedFont>
    <p:embeddedFont>
      <p:font typeface="Public Sans Light" pitchFamily="2" charset="0"/>
      <p:regular r:id="rId15"/>
      <p: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A7264-C972-476D-A897-951E81DB1451}" v="93" dt="2024-03-11T04:44:16.706"/>
    <p1510:client id="{5350D6A9-FE45-4148-B8C0-3A31273A5507}" v="4" dt="2024-03-11T07:04:28.096"/>
    <p1510:client id="{5653CB5B-3B05-425A-A401-5C69396739F8}" v="88" dt="2024-03-11T04:01:45.258"/>
    <p1510:client id="{57A4E384-198B-4425-A416-29529BE33F95}" v="10" dt="2024-03-11T04:42:46.346"/>
    <p1510:client id="{7830B30D-D51F-43F5-9869-46F49DC306B8}" v="15" dt="2024-03-11T07:03:22.348"/>
    <p1510:client id="{BF846CF3-FE4C-48B0-B1D5-DEE28C8FE1AB}" v="135" dt="2024-03-11T07:02:12.83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48" y="7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12/03/2024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525831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027200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68069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10236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425389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173875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290191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4527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412501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207996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62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37897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24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7554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523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7182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67479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68707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51060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14935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63454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6544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85739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886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19091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48900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62369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32492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99707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09323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7104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1602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3726528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hyperlink" Target="mailto:languagesnsw@det.nsw.edu.au" TargetMode="External"/><Relationship Id="rId2" Type="http://schemas.openxmlformats.org/officeDocument/2006/relationships/hyperlink" Target="https://aus01.safelinks.protection.outlook.com/?url=https%3A%2F%2Fwww.sentencebuilders.com%2Fabout&amp;data=05%7C01%7Crenee.cobcroft2%40det.nsw.edu.au%7Cc04b2ccbf3134d954ccf08db8d81de9d%7C05a0e69a418a47c19c259387261bf991%7C0%7C0%7C638259361150724896%7CUnknown%7CTWFpbGZsb3d8eyJWIjoiMC4wLjAwMDAiLCJQIjoiV2luMzIiLCJBTiI6Ik1haWwiLCJXVCI6Mn0%3D%7C3000%7C%7C%7C&amp;sdata=Dfdj%2B%2BxnueFGCde%2FKVGWkTLQISqtOQpBJVyy7f9fiRc%3D&amp;reserved=0" TargetMode="Externa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AU" sz="4000" dirty="0"/>
              <a:t>Sentence builders and conversation scaffolds </a:t>
            </a: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7BCA769-D55E-722A-9065-B7E9F1195D78}"/>
              </a:ext>
            </a:extLst>
          </p:cNvPr>
          <p:cNvSpPr>
            <a:spLocks noGrp="1"/>
          </p:cNvSpPr>
          <p:nvPr>
            <p:ph type="title"/>
          </p:nvPr>
        </p:nvSpPr>
        <p:spPr>
          <a:xfrm>
            <a:off x="360000" y="244981"/>
            <a:ext cx="10080000" cy="1008000"/>
          </a:xfrm>
        </p:spPr>
        <p:txBody>
          <a:bodyPr/>
          <a:lstStyle/>
          <a:p>
            <a:r>
              <a:rPr lang="de-DE" sz="3600" i="1"/>
              <a:t>Was isst</a:t>
            </a:r>
            <a:r>
              <a:rPr lang="de-DE" i="1"/>
              <a:t>/trinkst </a:t>
            </a:r>
            <a:r>
              <a:rPr lang="de-DE" sz="3600" i="1"/>
              <a:t>du gern</a:t>
            </a:r>
            <a:r>
              <a:rPr lang="de-DE" i="1"/>
              <a:t>? </a:t>
            </a:r>
            <a:endParaRPr lang="de-DE" b="1" i="1"/>
          </a:p>
        </p:txBody>
      </p:sp>
      <p:sp>
        <p:nvSpPr>
          <p:cNvPr id="8" name="TextBox 7">
            <a:extLst>
              <a:ext uri="{FF2B5EF4-FFF2-40B4-BE49-F238E27FC236}">
                <a16:creationId xmlns:a16="http://schemas.microsoft.com/office/drawing/2014/main" id="{FDCDF33D-0370-A56F-9709-FC98C6CA5535}"/>
              </a:ext>
            </a:extLst>
          </p:cNvPr>
          <p:cNvSpPr txBox="1"/>
          <p:nvPr/>
        </p:nvSpPr>
        <p:spPr>
          <a:xfrm>
            <a:off x="360000" y="806466"/>
            <a:ext cx="1747520"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400" b="1" i="1" dirty="0">
                <a:latin typeface="+mj-lt"/>
              </a:rPr>
              <a:t>Was isst du gern?</a:t>
            </a:r>
            <a:endParaRPr lang="en-GB" sz="1400" b="1" i="1" dirty="0">
              <a:latin typeface="+mj-lt"/>
            </a:endParaRPr>
          </a:p>
        </p:txBody>
      </p:sp>
      <p:graphicFrame>
        <p:nvGraphicFramePr>
          <p:cNvPr id="5" name="Table 5" descr="sentence builder to make sentences to express what I like to eat">
            <a:extLst>
              <a:ext uri="{FF2B5EF4-FFF2-40B4-BE49-F238E27FC236}">
                <a16:creationId xmlns:a16="http://schemas.microsoft.com/office/drawing/2014/main" id="{663E4E06-F0FA-CF8C-37FD-60ADF585DE34}"/>
              </a:ext>
            </a:extLst>
          </p:cNvPr>
          <p:cNvGraphicFramePr>
            <a:graphicFrameLocks noGrp="1"/>
          </p:cNvGraphicFramePr>
          <p:nvPr>
            <p:extLst>
              <p:ext uri="{D42A27DB-BD31-4B8C-83A1-F6EECF244321}">
                <p14:modId xmlns:p14="http://schemas.microsoft.com/office/powerpoint/2010/main" val="1888449994"/>
              </p:ext>
            </p:extLst>
          </p:nvPr>
        </p:nvGraphicFramePr>
        <p:xfrm>
          <a:off x="360000" y="1093849"/>
          <a:ext cx="3463249" cy="5713051"/>
        </p:xfrm>
        <a:graphic>
          <a:graphicData uri="http://schemas.openxmlformats.org/drawingml/2006/table">
            <a:tbl>
              <a:tblPr firstRow="1" bandRow="1">
                <a:tableStyleId>{912C8C85-51F0-491E-9774-3900AFEF0FD7}</a:tableStyleId>
              </a:tblPr>
              <a:tblGrid>
                <a:gridCol w="1437312">
                  <a:extLst>
                    <a:ext uri="{9D8B030D-6E8A-4147-A177-3AD203B41FA5}">
                      <a16:colId xmlns:a16="http://schemas.microsoft.com/office/drawing/2014/main" val="1413225380"/>
                    </a:ext>
                  </a:extLst>
                </a:gridCol>
                <a:gridCol w="2025937">
                  <a:extLst>
                    <a:ext uri="{9D8B030D-6E8A-4147-A177-3AD203B41FA5}">
                      <a16:colId xmlns:a16="http://schemas.microsoft.com/office/drawing/2014/main" val="158673592"/>
                    </a:ext>
                  </a:extLst>
                </a:gridCol>
              </a:tblGrid>
              <a:tr h="5713051">
                <a:tc>
                  <a:txBody>
                    <a:bodyPr/>
                    <a:lstStyle/>
                    <a:p>
                      <a:pPr>
                        <a:lnSpc>
                          <a:spcPct val="114000"/>
                        </a:lnSpc>
                      </a:pPr>
                      <a:r>
                        <a:rPr lang="de-DE" sz="1600" b="0" i="1" noProof="0" dirty="0">
                          <a:solidFill>
                            <a:schemeClr val="tx1"/>
                          </a:solidFill>
                          <a:latin typeface="+mn-lt"/>
                        </a:rPr>
                        <a:t>Ich esse gern </a:t>
                      </a:r>
                    </a:p>
                    <a:p>
                      <a:pPr>
                        <a:lnSpc>
                          <a:spcPct val="114000"/>
                        </a:lnSpc>
                      </a:pPr>
                      <a:endParaRPr lang="de-DE" sz="1400" i="1" noProof="0" dirty="0">
                        <a:solidFill>
                          <a:schemeClr val="tx1"/>
                        </a:solidFill>
                        <a:latin typeface="+mn-lt"/>
                      </a:endParaRPr>
                    </a:p>
                  </a:txBody>
                  <a:tcPr marL="85269" marR="85269" marT="42635" marB="42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87313" indent="0">
                        <a:lnSpc>
                          <a:spcPct val="114000"/>
                        </a:lnSpc>
                        <a:spcAft>
                          <a:spcPts val="0"/>
                        </a:spcAft>
                      </a:pPr>
                      <a:r>
                        <a:rPr lang="de-DE" sz="1400" b="0" i="1" noProof="0" dirty="0">
                          <a:solidFill>
                            <a:srgbClr val="000000"/>
                          </a:solidFill>
                          <a:effectLst/>
                          <a:latin typeface="+mn-lt"/>
                        </a:rPr>
                        <a:t>Schnitzel.</a:t>
                      </a:r>
                    </a:p>
                    <a:p>
                      <a:pPr marL="87313" indent="0">
                        <a:lnSpc>
                          <a:spcPct val="114000"/>
                        </a:lnSpc>
                        <a:spcAft>
                          <a:spcPts val="0"/>
                        </a:spcAft>
                      </a:pPr>
                      <a:r>
                        <a:rPr lang="de-DE" sz="1400" b="0" i="1" noProof="0" dirty="0">
                          <a:solidFill>
                            <a:srgbClr val="000000"/>
                          </a:solidFill>
                          <a:effectLst/>
                          <a:latin typeface="+mn-lt"/>
                        </a:rPr>
                        <a:t>Brezeln.</a:t>
                      </a:r>
                    </a:p>
                    <a:p>
                      <a:pPr marL="87313" indent="0">
                        <a:lnSpc>
                          <a:spcPct val="114000"/>
                        </a:lnSpc>
                        <a:spcAft>
                          <a:spcPts val="0"/>
                        </a:spcAft>
                      </a:pPr>
                      <a:r>
                        <a:rPr lang="de-DE" sz="1400" b="0" i="1" noProof="0" dirty="0">
                          <a:solidFill>
                            <a:srgbClr val="000000"/>
                          </a:solidFill>
                          <a:effectLst/>
                          <a:latin typeface="+mn-lt"/>
                        </a:rPr>
                        <a:t>Döner.</a:t>
                      </a:r>
                    </a:p>
                    <a:p>
                      <a:pPr marL="87313" indent="0">
                        <a:lnSpc>
                          <a:spcPct val="114000"/>
                        </a:lnSpc>
                        <a:spcAft>
                          <a:spcPts val="0"/>
                        </a:spcAft>
                      </a:pPr>
                      <a:r>
                        <a:rPr lang="de-DE" sz="1400" b="0" i="1" noProof="0" dirty="0">
                          <a:solidFill>
                            <a:srgbClr val="000000"/>
                          </a:solidFill>
                          <a:effectLst/>
                          <a:latin typeface="+mn-lt"/>
                        </a:rPr>
                        <a:t>Brötchen.</a:t>
                      </a:r>
                    </a:p>
                    <a:p>
                      <a:pPr marL="87313" indent="0">
                        <a:lnSpc>
                          <a:spcPct val="114000"/>
                        </a:lnSpc>
                        <a:spcAft>
                          <a:spcPts val="0"/>
                        </a:spcAft>
                      </a:pPr>
                      <a:r>
                        <a:rPr lang="de-DE" sz="1400" b="0" i="1" noProof="0" dirty="0">
                          <a:solidFill>
                            <a:srgbClr val="000000"/>
                          </a:solidFill>
                          <a:effectLst/>
                          <a:latin typeface="+mn-lt"/>
                        </a:rPr>
                        <a:t>Kartoffelsalat.</a:t>
                      </a:r>
                    </a:p>
                    <a:p>
                      <a:pPr marL="87313" indent="0">
                        <a:lnSpc>
                          <a:spcPct val="114000"/>
                        </a:lnSpc>
                        <a:spcAft>
                          <a:spcPts val="0"/>
                        </a:spcAft>
                      </a:pPr>
                      <a:r>
                        <a:rPr lang="de-DE" sz="1400" b="0" i="1" noProof="0" dirty="0">
                          <a:solidFill>
                            <a:srgbClr val="000000"/>
                          </a:solidFill>
                          <a:effectLst/>
                          <a:latin typeface="+mn-lt"/>
                        </a:rPr>
                        <a:t>Brot.</a:t>
                      </a:r>
                    </a:p>
                    <a:p>
                      <a:pPr marL="87313" indent="0">
                        <a:lnSpc>
                          <a:spcPct val="114000"/>
                        </a:lnSpc>
                        <a:spcAft>
                          <a:spcPts val="0"/>
                        </a:spcAft>
                      </a:pPr>
                      <a:r>
                        <a:rPr lang="de-DE" sz="1400" b="0" i="1" noProof="0" dirty="0">
                          <a:solidFill>
                            <a:srgbClr val="242424"/>
                          </a:solidFill>
                          <a:effectLst/>
                          <a:latin typeface="+mn-lt"/>
                        </a:rPr>
                        <a:t>Gemüse.</a:t>
                      </a:r>
                    </a:p>
                    <a:p>
                      <a:pPr marL="87313" indent="0">
                        <a:lnSpc>
                          <a:spcPct val="114000"/>
                        </a:lnSpc>
                        <a:spcAft>
                          <a:spcPts val="0"/>
                        </a:spcAft>
                      </a:pPr>
                      <a:r>
                        <a:rPr lang="de-DE" sz="1400" b="0" i="1" noProof="0" dirty="0">
                          <a:solidFill>
                            <a:srgbClr val="242424"/>
                          </a:solidFill>
                          <a:effectLst/>
                          <a:latin typeface="+mn-lt"/>
                        </a:rPr>
                        <a:t>Obst.</a:t>
                      </a:r>
                    </a:p>
                    <a:p>
                      <a:pPr marL="87313" indent="0">
                        <a:lnSpc>
                          <a:spcPct val="114000"/>
                        </a:lnSpc>
                        <a:spcAft>
                          <a:spcPts val="0"/>
                        </a:spcAft>
                      </a:pPr>
                      <a:r>
                        <a:rPr lang="de-DE" sz="1400" b="0" i="1" noProof="0" dirty="0">
                          <a:solidFill>
                            <a:srgbClr val="242424"/>
                          </a:solidFill>
                          <a:effectLst/>
                          <a:latin typeface="+mn-lt"/>
                        </a:rPr>
                        <a:t>Fleisch. </a:t>
                      </a:r>
                    </a:p>
                    <a:p>
                      <a:pPr marL="87313" indent="0">
                        <a:lnSpc>
                          <a:spcPct val="114000"/>
                        </a:lnSpc>
                        <a:spcAft>
                          <a:spcPts val="0"/>
                        </a:spcAft>
                      </a:pPr>
                      <a:r>
                        <a:rPr lang="de-DE" sz="1400" b="0" i="1" noProof="0" dirty="0">
                          <a:solidFill>
                            <a:srgbClr val="242424"/>
                          </a:solidFill>
                          <a:effectLst/>
                          <a:latin typeface="+mn-lt"/>
                        </a:rPr>
                        <a:t>Hähnchen.</a:t>
                      </a:r>
                    </a:p>
                    <a:p>
                      <a:pPr marL="87313" indent="0">
                        <a:lnSpc>
                          <a:spcPct val="114000"/>
                        </a:lnSpc>
                        <a:spcAft>
                          <a:spcPts val="0"/>
                        </a:spcAft>
                      </a:pPr>
                      <a:r>
                        <a:rPr lang="de-DE" sz="1400" b="0" i="1" noProof="0" dirty="0">
                          <a:solidFill>
                            <a:srgbClr val="242424"/>
                          </a:solidFill>
                          <a:effectLst/>
                          <a:latin typeface="+mn-lt"/>
                        </a:rPr>
                        <a:t>Fisch.</a:t>
                      </a:r>
                    </a:p>
                    <a:p>
                      <a:pPr marL="87313" indent="0">
                        <a:lnSpc>
                          <a:spcPct val="114000"/>
                        </a:lnSpc>
                        <a:spcAft>
                          <a:spcPts val="0"/>
                        </a:spcAft>
                      </a:pPr>
                      <a:r>
                        <a:rPr lang="de-DE" sz="1400" b="0" i="1" noProof="0" dirty="0">
                          <a:solidFill>
                            <a:srgbClr val="242424"/>
                          </a:solidFill>
                          <a:effectLst/>
                          <a:latin typeface="+mn-lt"/>
                        </a:rPr>
                        <a:t>Steak.</a:t>
                      </a:r>
                    </a:p>
                    <a:p>
                      <a:pPr marL="87313" indent="0">
                        <a:lnSpc>
                          <a:spcPct val="114000"/>
                        </a:lnSpc>
                        <a:spcAft>
                          <a:spcPts val="0"/>
                        </a:spcAft>
                      </a:pPr>
                      <a:r>
                        <a:rPr lang="de-DE" sz="1400" b="0" i="1" noProof="0" dirty="0">
                          <a:solidFill>
                            <a:srgbClr val="242424"/>
                          </a:solidFill>
                          <a:effectLst/>
                          <a:latin typeface="+mn-lt"/>
                        </a:rPr>
                        <a:t>Sandwiches.</a:t>
                      </a:r>
                    </a:p>
                    <a:p>
                      <a:pPr marL="87313" indent="0">
                        <a:lnSpc>
                          <a:spcPct val="114000"/>
                        </a:lnSpc>
                        <a:spcAft>
                          <a:spcPts val="0"/>
                        </a:spcAft>
                      </a:pPr>
                      <a:r>
                        <a:rPr lang="de-DE" sz="1400" b="0" i="1" noProof="0" dirty="0">
                          <a:solidFill>
                            <a:srgbClr val="242424"/>
                          </a:solidFill>
                          <a:effectLst/>
                          <a:latin typeface="+mn-lt"/>
                        </a:rPr>
                        <a:t>Hamburger.</a:t>
                      </a:r>
                    </a:p>
                    <a:p>
                      <a:pPr marL="87313" indent="0">
                        <a:lnSpc>
                          <a:spcPct val="114000"/>
                        </a:lnSpc>
                        <a:spcAft>
                          <a:spcPts val="0"/>
                        </a:spcAft>
                      </a:pPr>
                      <a:r>
                        <a:rPr lang="de-DE" sz="1400" b="0" i="1" noProof="0" dirty="0">
                          <a:solidFill>
                            <a:srgbClr val="242424"/>
                          </a:solidFill>
                          <a:effectLst/>
                          <a:latin typeface="+mn-lt"/>
                        </a:rPr>
                        <a:t>Pommes frites.</a:t>
                      </a:r>
                    </a:p>
                    <a:p>
                      <a:pPr marL="87313" indent="0">
                        <a:lnSpc>
                          <a:spcPct val="114000"/>
                        </a:lnSpc>
                        <a:spcAft>
                          <a:spcPts val="0"/>
                        </a:spcAft>
                      </a:pPr>
                      <a:r>
                        <a:rPr lang="de-DE" sz="1400" b="0" i="1" noProof="0" dirty="0">
                          <a:solidFill>
                            <a:srgbClr val="242424"/>
                          </a:solidFill>
                          <a:effectLst/>
                          <a:latin typeface="+mn-lt"/>
                        </a:rPr>
                        <a:t>Eis.</a:t>
                      </a:r>
                    </a:p>
                    <a:p>
                      <a:pPr marL="87313" indent="0">
                        <a:lnSpc>
                          <a:spcPct val="114000"/>
                        </a:lnSpc>
                        <a:spcAft>
                          <a:spcPts val="0"/>
                        </a:spcAft>
                      </a:pPr>
                      <a:r>
                        <a:rPr lang="de-DE" sz="1400" b="0" i="1" noProof="0" dirty="0">
                          <a:solidFill>
                            <a:srgbClr val="242424"/>
                          </a:solidFill>
                          <a:effectLst/>
                          <a:latin typeface="+mn-lt"/>
                        </a:rPr>
                        <a:t>Schokolade.</a:t>
                      </a:r>
                    </a:p>
                    <a:p>
                      <a:pPr marL="87313" indent="0">
                        <a:lnSpc>
                          <a:spcPct val="114000"/>
                        </a:lnSpc>
                        <a:spcAft>
                          <a:spcPts val="0"/>
                        </a:spcAft>
                      </a:pPr>
                      <a:r>
                        <a:rPr lang="de-DE" sz="1400" b="0" i="1" noProof="0" dirty="0">
                          <a:solidFill>
                            <a:srgbClr val="242424"/>
                          </a:solidFill>
                          <a:effectLst/>
                          <a:latin typeface="+mn-lt"/>
                        </a:rPr>
                        <a:t>Pfannkuchen.</a:t>
                      </a:r>
                    </a:p>
                    <a:p>
                      <a:pPr marL="87313" indent="0">
                        <a:lnSpc>
                          <a:spcPct val="114000"/>
                        </a:lnSpc>
                        <a:spcAft>
                          <a:spcPts val="0"/>
                        </a:spcAft>
                      </a:pPr>
                      <a:r>
                        <a:rPr lang="de-DE" sz="1400" b="0" i="1" noProof="0" dirty="0">
                          <a:solidFill>
                            <a:srgbClr val="242424"/>
                          </a:solidFill>
                          <a:effectLst/>
                          <a:latin typeface="+mn-lt"/>
                        </a:rPr>
                        <a:t>Müsli.</a:t>
                      </a:r>
                    </a:p>
                    <a:p>
                      <a:pPr marL="87313" indent="0">
                        <a:lnSpc>
                          <a:spcPct val="114000"/>
                        </a:lnSpc>
                        <a:spcAft>
                          <a:spcPts val="0"/>
                        </a:spcAft>
                      </a:pPr>
                      <a:r>
                        <a:rPr lang="de-DE" sz="1400" b="0" i="1" noProof="0" dirty="0">
                          <a:solidFill>
                            <a:srgbClr val="242424"/>
                          </a:solidFill>
                          <a:effectLst/>
                          <a:latin typeface="+mn-lt"/>
                        </a:rPr>
                        <a:t>Reis.</a:t>
                      </a:r>
                    </a:p>
                    <a:p>
                      <a:pPr marL="87313" indent="0">
                        <a:lnSpc>
                          <a:spcPct val="114000"/>
                        </a:lnSpc>
                        <a:spcAft>
                          <a:spcPts val="0"/>
                        </a:spcAft>
                      </a:pPr>
                      <a:r>
                        <a:rPr lang="de-DE" sz="1400" b="0" i="1" noProof="0" dirty="0">
                          <a:solidFill>
                            <a:srgbClr val="242424"/>
                          </a:solidFill>
                          <a:effectLst/>
                          <a:latin typeface="+mn-lt"/>
                        </a:rPr>
                        <a:t>Nudeln.</a:t>
                      </a:r>
                    </a:p>
                    <a:p>
                      <a:pPr marL="87313" indent="0">
                        <a:lnSpc>
                          <a:spcPct val="114000"/>
                        </a:lnSpc>
                        <a:spcAft>
                          <a:spcPts val="0"/>
                        </a:spcAft>
                      </a:pPr>
                      <a:r>
                        <a:rPr lang="de-DE" sz="1400" b="0" i="1" noProof="0" dirty="0">
                          <a:solidFill>
                            <a:srgbClr val="242424"/>
                          </a:solidFill>
                          <a:effectLst/>
                          <a:latin typeface="+mn-lt"/>
                        </a:rPr>
                        <a:t>Salat.</a:t>
                      </a:r>
                    </a:p>
                  </a:txBody>
                  <a:tcPr marL="85269" marR="85269" marT="42635" marB="4263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5809963"/>
                  </a:ext>
                </a:extLst>
              </a:tr>
            </a:tbl>
          </a:graphicData>
        </a:graphic>
      </p:graphicFrame>
      <p:sp>
        <p:nvSpPr>
          <p:cNvPr id="9" name="TextBox 8">
            <a:extLst>
              <a:ext uri="{FF2B5EF4-FFF2-40B4-BE49-F238E27FC236}">
                <a16:creationId xmlns:a16="http://schemas.microsoft.com/office/drawing/2014/main" id="{B740A75A-2465-EFE0-D65D-8F8B1496CA95}"/>
              </a:ext>
            </a:extLst>
          </p:cNvPr>
          <p:cNvSpPr txBox="1"/>
          <p:nvPr/>
        </p:nvSpPr>
        <p:spPr>
          <a:xfrm>
            <a:off x="4902073" y="806466"/>
            <a:ext cx="3098800"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400" b="1" i="1" dirty="0">
                <a:latin typeface="+mj-lt"/>
              </a:rPr>
              <a:t>Was trinkst du gern?</a:t>
            </a:r>
            <a:endParaRPr lang="en-GB" sz="1400" b="1" i="1" dirty="0">
              <a:latin typeface="+mj-lt"/>
            </a:endParaRPr>
          </a:p>
        </p:txBody>
      </p:sp>
      <p:graphicFrame>
        <p:nvGraphicFramePr>
          <p:cNvPr id="7" name="Table 5" descr="sentence builder to make sentences to express what I like to eat">
            <a:extLst>
              <a:ext uri="{FF2B5EF4-FFF2-40B4-BE49-F238E27FC236}">
                <a16:creationId xmlns:a16="http://schemas.microsoft.com/office/drawing/2014/main" id="{B77EFD91-0173-15F2-6B19-C071D5954C9B}"/>
              </a:ext>
            </a:extLst>
          </p:cNvPr>
          <p:cNvGraphicFramePr>
            <a:graphicFrameLocks noGrp="1"/>
          </p:cNvGraphicFramePr>
          <p:nvPr>
            <p:extLst>
              <p:ext uri="{D42A27DB-BD31-4B8C-83A1-F6EECF244321}">
                <p14:modId xmlns:p14="http://schemas.microsoft.com/office/powerpoint/2010/main" val="1804802226"/>
              </p:ext>
            </p:extLst>
          </p:nvPr>
        </p:nvGraphicFramePr>
        <p:xfrm>
          <a:off x="4902073" y="1093849"/>
          <a:ext cx="3466680" cy="1530731"/>
        </p:xfrm>
        <a:graphic>
          <a:graphicData uri="http://schemas.openxmlformats.org/drawingml/2006/table">
            <a:tbl>
              <a:tblPr firstRow="1" bandRow="1">
                <a:tableStyleId>{912C8C85-51F0-491E-9774-3900AFEF0FD7}</a:tableStyleId>
              </a:tblPr>
              <a:tblGrid>
                <a:gridCol w="1758460">
                  <a:extLst>
                    <a:ext uri="{9D8B030D-6E8A-4147-A177-3AD203B41FA5}">
                      <a16:colId xmlns:a16="http://schemas.microsoft.com/office/drawing/2014/main" val="1413225380"/>
                    </a:ext>
                  </a:extLst>
                </a:gridCol>
                <a:gridCol w="1708220">
                  <a:extLst>
                    <a:ext uri="{9D8B030D-6E8A-4147-A177-3AD203B41FA5}">
                      <a16:colId xmlns:a16="http://schemas.microsoft.com/office/drawing/2014/main" val="158673592"/>
                    </a:ext>
                  </a:extLst>
                </a:gridCol>
              </a:tblGrid>
              <a:tr h="1504907">
                <a:tc>
                  <a:txBody>
                    <a:bodyPr/>
                    <a:lstStyle/>
                    <a:p>
                      <a:pPr marL="0" algn="l" defTabSz="914377" rtl="0" eaLnBrk="1" latinLnBrk="0" hangingPunct="1">
                        <a:lnSpc>
                          <a:spcPct val="114000"/>
                        </a:lnSpc>
                      </a:pPr>
                      <a:r>
                        <a:rPr lang="de-DE" sz="1600" b="0" i="1" kern="1200" noProof="0" dirty="0">
                          <a:solidFill>
                            <a:schemeClr val="tx1"/>
                          </a:solidFill>
                          <a:latin typeface="+mn-lt"/>
                          <a:ea typeface="+mn-ea"/>
                          <a:cs typeface="+mn-cs"/>
                        </a:rPr>
                        <a:t>Ich trinke gern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87313" indent="0" algn="l" defTabSz="914377" rtl="0" eaLnBrk="1" latinLnBrk="0" hangingPunct="1">
                        <a:lnSpc>
                          <a:spcPct val="114000"/>
                        </a:lnSpc>
                        <a:spcAft>
                          <a:spcPts val="0"/>
                        </a:spcAft>
                      </a:pPr>
                      <a:r>
                        <a:rPr lang="de-DE" sz="1400" b="0" i="1" kern="1200" noProof="0" dirty="0">
                          <a:solidFill>
                            <a:srgbClr val="000000"/>
                          </a:solidFill>
                          <a:effectLst/>
                          <a:latin typeface="+mn-lt"/>
                          <a:ea typeface="+mn-ea"/>
                          <a:cs typeface="+mn-cs"/>
                        </a:rPr>
                        <a:t>Apfelschorle.</a:t>
                      </a:r>
                    </a:p>
                    <a:p>
                      <a:pPr marL="87313" indent="0" algn="l" defTabSz="914377" rtl="0" eaLnBrk="1" latinLnBrk="0" hangingPunct="1">
                        <a:lnSpc>
                          <a:spcPct val="114000"/>
                        </a:lnSpc>
                        <a:spcAft>
                          <a:spcPts val="0"/>
                        </a:spcAft>
                      </a:pPr>
                      <a:r>
                        <a:rPr lang="de-DE" sz="1400" b="0" i="1" kern="1200" noProof="0" dirty="0">
                          <a:solidFill>
                            <a:srgbClr val="000000"/>
                          </a:solidFill>
                          <a:effectLst/>
                          <a:latin typeface="+mn-lt"/>
                          <a:ea typeface="+mn-ea"/>
                          <a:cs typeface="+mn-cs"/>
                        </a:rPr>
                        <a:t>Wasser.</a:t>
                      </a:r>
                    </a:p>
                    <a:p>
                      <a:pPr marL="87313" indent="0" algn="l" defTabSz="914377" rtl="0" eaLnBrk="1" latinLnBrk="0" hangingPunct="1">
                        <a:lnSpc>
                          <a:spcPct val="114000"/>
                        </a:lnSpc>
                        <a:spcAft>
                          <a:spcPts val="0"/>
                        </a:spcAft>
                      </a:pPr>
                      <a:r>
                        <a:rPr lang="de-DE" sz="1400" b="0" i="1" kern="1200" noProof="0" dirty="0">
                          <a:solidFill>
                            <a:srgbClr val="000000"/>
                          </a:solidFill>
                          <a:effectLst/>
                          <a:latin typeface="+mn-lt"/>
                          <a:ea typeface="+mn-ea"/>
                          <a:cs typeface="+mn-cs"/>
                        </a:rPr>
                        <a:t>Kaffee.</a:t>
                      </a:r>
                    </a:p>
                    <a:p>
                      <a:pPr marL="87313" indent="0" algn="l" defTabSz="914377" rtl="0" eaLnBrk="1" latinLnBrk="0" hangingPunct="1">
                        <a:lnSpc>
                          <a:spcPct val="114000"/>
                        </a:lnSpc>
                        <a:spcAft>
                          <a:spcPts val="0"/>
                        </a:spcAft>
                      </a:pPr>
                      <a:r>
                        <a:rPr lang="de-DE" sz="1400" b="0" i="1" kern="1200" noProof="0" dirty="0">
                          <a:solidFill>
                            <a:srgbClr val="000000"/>
                          </a:solidFill>
                          <a:effectLst/>
                          <a:latin typeface="+mn-lt"/>
                          <a:ea typeface="+mn-ea"/>
                          <a:cs typeface="+mn-cs"/>
                        </a:rPr>
                        <a:t>Milch.</a:t>
                      </a:r>
                    </a:p>
                    <a:p>
                      <a:pPr marL="87313" indent="0" algn="l" defTabSz="914377" rtl="0" eaLnBrk="1" latinLnBrk="0" hangingPunct="1">
                        <a:lnSpc>
                          <a:spcPct val="114000"/>
                        </a:lnSpc>
                        <a:spcAft>
                          <a:spcPts val="0"/>
                        </a:spcAft>
                      </a:pPr>
                      <a:r>
                        <a:rPr lang="de-DE" sz="1400" b="0" i="1" kern="1200" noProof="0" dirty="0">
                          <a:solidFill>
                            <a:srgbClr val="000000"/>
                          </a:solidFill>
                          <a:effectLst/>
                          <a:latin typeface="+mn-lt"/>
                          <a:ea typeface="+mn-ea"/>
                          <a:cs typeface="+mn-cs"/>
                        </a:rPr>
                        <a:t>Tee.</a:t>
                      </a:r>
                    </a:p>
                    <a:p>
                      <a:pPr marL="87313" indent="0" algn="l" defTabSz="914377" rtl="0" eaLnBrk="1" latinLnBrk="0" hangingPunct="1">
                        <a:lnSpc>
                          <a:spcPct val="114000"/>
                        </a:lnSpc>
                        <a:spcAft>
                          <a:spcPts val="0"/>
                        </a:spcAft>
                      </a:pPr>
                      <a:r>
                        <a:rPr lang="de-DE" sz="1400" b="0" i="1" kern="1200" noProof="0" dirty="0">
                          <a:solidFill>
                            <a:srgbClr val="000000"/>
                          </a:solidFill>
                          <a:effectLst/>
                          <a:latin typeface="+mn-lt"/>
                          <a:ea typeface="+mn-ea"/>
                          <a:cs typeface="+mn-cs"/>
                        </a:rPr>
                        <a:t>Saft.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774851129"/>
                  </a:ext>
                </a:extLst>
              </a:tr>
            </a:tbl>
          </a:graphicData>
        </a:graphic>
      </p:graphicFrame>
      <p:sp>
        <p:nvSpPr>
          <p:cNvPr id="2" name="Slide Number Placeholder 1">
            <a:extLst>
              <a:ext uri="{FF2B5EF4-FFF2-40B4-BE49-F238E27FC236}">
                <a16:creationId xmlns:a16="http://schemas.microsoft.com/office/drawing/2014/main" id="{0B9339ED-F194-A167-C14F-E92D80E5D2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i="1" smtClean="0"/>
              <a:t>2</a:t>
            </a:fld>
            <a:endParaRPr lang="en-AU" i="1"/>
          </a:p>
        </p:txBody>
      </p:sp>
    </p:spTree>
    <p:extLst>
      <p:ext uri="{BB962C8B-B14F-4D97-AF65-F5344CB8AC3E}">
        <p14:creationId xmlns:p14="http://schemas.microsoft.com/office/powerpoint/2010/main" val="317066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8BDDAD-15F7-F02F-A564-5BFE4F3ED6EC}"/>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i="1" err="1"/>
              <a:t>Isst</a:t>
            </a:r>
            <a:r>
              <a:rPr lang="en-AU" i="1"/>
              <a:t> du </a:t>
            </a:r>
            <a:r>
              <a:rPr lang="en-AU" i="1" err="1"/>
              <a:t>gern</a:t>
            </a:r>
            <a:r>
              <a:rPr lang="en-AU" i="1"/>
              <a:t> </a:t>
            </a:r>
            <a:r>
              <a:rPr lang="en-AU" i="1" err="1"/>
              <a:t>Brot</a:t>
            </a:r>
            <a:r>
              <a:rPr lang="en-AU" i="1"/>
              <a:t>? Ja, ich </a:t>
            </a:r>
            <a:r>
              <a:rPr lang="en-AU" i="1" err="1"/>
              <a:t>esse</a:t>
            </a:r>
            <a:r>
              <a:rPr lang="en-AU" i="1"/>
              <a:t> </a:t>
            </a:r>
            <a:r>
              <a:rPr lang="en-AU" i="1" err="1"/>
              <a:t>gern</a:t>
            </a:r>
            <a:r>
              <a:rPr lang="en-AU" i="1"/>
              <a:t> </a:t>
            </a:r>
            <a:r>
              <a:rPr lang="en-AU" i="1" err="1"/>
              <a:t>Brot</a:t>
            </a:r>
            <a:r>
              <a:rPr lang="en-AU" i="1"/>
              <a:t>.</a:t>
            </a:r>
          </a:p>
        </p:txBody>
      </p:sp>
      <p:graphicFrame>
        <p:nvGraphicFramePr>
          <p:cNvPr id="3" name="Table 5" descr="sentence builder with questions about whether you like certain foods ">
            <a:extLst>
              <a:ext uri="{FF2B5EF4-FFF2-40B4-BE49-F238E27FC236}">
                <a16:creationId xmlns:a16="http://schemas.microsoft.com/office/drawing/2014/main" id="{64F37A48-C2B7-5B90-AB55-6899D317E425}"/>
              </a:ext>
            </a:extLst>
          </p:cNvPr>
          <p:cNvGraphicFramePr>
            <a:graphicFrameLocks noGrp="1"/>
          </p:cNvGraphicFramePr>
          <p:nvPr>
            <p:extLst>
              <p:ext uri="{D42A27DB-BD31-4B8C-83A1-F6EECF244321}">
                <p14:modId xmlns:p14="http://schemas.microsoft.com/office/powerpoint/2010/main" val="2450185752"/>
              </p:ext>
            </p:extLst>
          </p:nvPr>
        </p:nvGraphicFramePr>
        <p:xfrm>
          <a:off x="201638" y="155863"/>
          <a:ext cx="4790088" cy="4941697"/>
        </p:xfrm>
        <a:graphic>
          <a:graphicData uri="http://schemas.openxmlformats.org/drawingml/2006/table">
            <a:tbl>
              <a:tblPr firstRow="1" bandRow="1">
                <a:tableStyleId>{5A111915-BE36-4E01-A7E5-04B1672EAD32}</a:tableStyleId>
              </a:tblPr>
              <a:tblGrid>
                <a:gridCol w="1508998">
                  <a:extLst>
                    <a:ext uri="{9D8B030D-6E8A-4147-A177-3AD203B41FA5}">
                      <a16:colId xmlns:a16="http://schemas.microsoft.com/office/drawing/2014/main" val="3457377957"/>
                    </a:ext>
                  </a:extLst>
                </a:gridCol>
                <a:gridCol w="3281090">
                  <a:extLst>
                    <a:ext uri="{9D8B030D-6E8A-4147-A177-3AD203B41FA5}">
                      <a16:colId xmlns:a16="http://schemas.microsoft.com/office/drawing/2014/main" val="1950606743"/>
                    </a:ext>
                  </a:extLst>
                </a:gridCol>
              </a:tblGrid>
              <a:tr h="4464705">
                <a:tc>
                  <a:txBody>
                    <a:bodyPr/>
                    <a:lstStyle/>
                    <a:p>
                      <a:pPr marL="87313" indent="0"/>
                      <a:r>
                        <a:rPr lang="de-DE" sz="1400" b="0" i="1" noProof="0">
                          <a:solidFill>
                            <a:schemeClr val="tx1"/>
                          </a:solidFill>
                          <a:latin typeface="+mn-lt"/>
                        </a:rPr>
                        <a:t>Isst du gern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4000"/>
                        </a:lnSpc>
                      </a:pPr>
                      <a:r>
                        <a:rPr lang="de-DE" sz="1400" b="0" i="1" kern="1200" noProof="0" dirty="0">
                          <a:solidFill>
                            <a:schemeClr val="tx1"/>
                          </a:solidFill>
                          <a:effectLst/>
                          <a:latin typeface="+mn-lt"/>
                          <a:ea typeface="+mn-ea"/>
                          <a:cs typeface="+mn-cs"/>
                        </a:rPr>
                        <a:t> Sauerkraut?</a:t>
                      </a:r>
                    </a:p>
                    <a:p>
                      <a:pPr>
                        <a:lnSpc>
                          <a:spcPct val="114000"/>
                        </a:lnSpc>
                      </a:pPr>
                      <a:r>
                        <a:rPr lang="de-DE" sz="1400" b="0" i="1" kern="1200" noProof="0" dirty="0">
                          <a:solidFill>
                            <a:schemeClr val="tx1"/>
                          </a:solidFill>
                          <a:effectLst/>
                          <a:latin typeface="+mn-lt"/>
                          <a:ea typeface="+mn-ea"/>
                          <a:cs typeface="+mn-cs"/>
                        </a:rPr>
                        <a:t> Schwarzwälder Kirschtorte?</a:t>
                      </a:r>
                    </a:p>
                    <a:p>
                      <a:pPr>
                        <a:lnSpc>
                          <a:spcPct val="114000"/>
                        </a:lnSpc>
                      </a:pPr>
                      <a:r>
                        <a:rPr lang="de-DE" sz="1400" b="0" i="1" kern="1200" noProof="0" dirty="0">
                          <a:solidFill>
                            <a:schemeClr val="tx1"/>
                          </a:solidFill>
                          <a:effectLst/>
                          <a:latin typeface="+mn-lt"/>
                          <a:ea typeface="+mn-ea"/>
                          <a:cs typeface="+mn-cs"/>
                        </a:rPr>
                        <a:t> Apfelstrudel?</a:t>
                      </a:r>
                    </a:p>
                    <a:p>
                      <a:pPr>
                        <a:lnSpc>
                          <a:spcPct val="114000"/>
                        </a:lnSpc>
                      </a:pPr>
                      <a:r>
                        <a:rPr lang="de-DE" sz="1400" b="0" i="1" kern="1200" noProof="0" dirty="0">
                          <a:solidFill>
                            <a:schemeClr val="tx1"/>
                          </a:solidFill>
                          <a:effectLst/>
                          <a:latin typeface="+mn-lt"/>
                          <a:ea typeface="+mn-ea"/>
                          <a:cs typeface="+mn-cs"/>
                        </a:rPr>
                        <a:t> Schnitzel?</a:t>
                      </a:r>
                    </a:p>
                    <a:p>
                      <a:pPr>
                        <a:lnSpc>
                          <a:spcPct val="114000"/>
                        </a:lnSpc>
                      </a:pPr>
                      <a:r>
                        <a:rPr lang="de-DE" sz="1400" b="0" i="1" kern="1200" noProof="0" dirty="0">
                          <a:solidFill>
                            <a:schemeClr val="tx1"/>
                          </a:solidFill>
                          <a:effectLst/>
                          <a:latin typeface="+mn-lt"/>
                          <a:ea typeface="+mn-ea"/>
                          <a:cs typeface="+mn-cs"/>
                        </a:rPr>
                        <a:t> Bratwurst?</a:t>
                      </a:r>
                    </a:p>
                    <a:p>
                      <a:pPr>
                        <a:lnSpc>
                          <a:spcPct val="114000"/>
                        </a:lnSpc>
                      </a:pPr>
                      <a:r>
                        <a:rPr lang="de-DE" sz="1400" b="0" i="1" kern="1200" noProof="0" dirty="0">
                          <a:solidFill>
                            <a:schemeClr val="tx1"/>
                          </a:solidFill>
                          <a:effectLst/>
                          <a:latin typeface="+mn-lt"/>
                          <a:ea typeface="+mn-ea"/>
                          <a:cs typeface="+mn-cs"/>
                        </a:rPr>
                        <a:t> Currywurst?</a:t>
                      </a:r>
                    </a:p>
                    <a:p>
                      <a:pPr>
                        <a:lnSpc>
                          <a:spcPct val="114000"/>
                        </a:lnSpc>
                      </a:pPr>
                      <a:r>
                        <a:rPr lang="de-DE" sz="1400" b="0" i="1" kern="1200" noProof="0" dirty="0">
                          <a:solidFill>
                            <a:schemeClr val="tx1"/>
                          </a:solidFill>
                          <a:effectLst/>
                          <a:latin typeface="+mn-lt"/>
                          <a:ea typeface="+mn-ea"/>
                          <a:cs typeface="+mn-cs"/>
                        </a:rPr>
                        <a:t> Frankfurter?</a:t>
                      </a:r>
                    </a:p>
                    <a:p>
                      <a:pPr>
                        <a:lnSpc>
                          <a:spcPct val="114000"/>
                        </a:lnSpc>
                      </a:pPr>
                      <a:r>
                        <a:rPr lang="de-DE" sz="1400" b="0" i="1" kern="1200" noProof="0" dirty="0">
                          <a:solidFill>
                            <a:schemeClr val="tx1"/>
                          </a:solidFill>
                          <a:effectLst/>
                          <a:latin typeface="+mn-lt"/>
                          <a:ea typeface="+mn-ea"/>
                          <a:cs typeface="+mn-cs"/>
                        </a:rPr>
                        <a:t> Frikadellen?</a:t>
                      </a:r>
                    </a:p>
                    <a:p>
                      <a:pPr>
                        <a:lnSpc>
                          <a:spcPct val="114000"/>
                        </a:lnSpc>
                      </a:pPr>
                      <a:r>
                        <a:rPr lang="de-DE" sz="1400" b="0" i="1" kern="1200" noProof="0" dirty="0">
                          <a:solidFill>
                            <a:schemeClr val="tx1"/>
                          </a:solidFill>
                          <a:effectLst/>
                          <a:latin typeface="+mn-lt"/>
                          <a:ea typeface="+mn-ea"/>
                          <a:cs typeface="+mn-cs"/>
                        </a:rPr>
                        <a:t> Brezeln?</a:t>
                      </a:r>
                    </a:p>
                    <a:p>
                      <a:pPr>
                        <a:lnSpc>
                          <a:spcPct val="114000"/>
                        </a:lnSpc>
                      </a:pPr>
                      <a:r>
                        <a:rPr lang="de-DE" sz="1400" b="0" i="1" kern="1200" noProof="0" dirty="0">
                          <a:solidFill>
                            <a:schemeClr val="tx1"/>
                          </a:solidFill>
                          <a:effectLst/>
                          <a:latin typeface="+mn-lt"/>
                          <a:ea typeface="+mn-ea"/>
                          <a:cs typeface="+mn-cs"/>
                        </a:rPr>
                        <a:t> Döner?</a:t>
                      </a:r>
                    </a:p>
                    <a:p>
                      <a:pPr>
                        <a:lnSpc>
                          <a:spcPct val="114000"/>
                        </a:lnSpc>
                      </a:pPr>
                      <a:r>
                        <a:rPr lang="de-DE" sz="1400" b="0" i="1" kern="1200" noProof="0" dirty="0">
                          <a:solidFill>
                            <a:schemeClr val="tx1"/>
                          </a:solidFill>
                          <a:effectLst/>
                          <a:latin typeface="+mn-lt"/>
                          <a:ea typeface="+mn-ea"/>
                          <a:cs typeface="+mn-cs"/>
                        </a:rPr>
                        <a:t> Brötchen?</a:t>
                      </a:r>
                    </a:p>
                    <a:p>
                      <a:pPr>
                        <a:lnSpc>
                          <a:spcPct val="114000"/>
                        </a:lnSpc>
                      </a:pPr>
                      <a:r>
                        <a:rPr lang="de-DE" sz="1400" b="0" i="1" kern="1200" noProof="0" dirty="0">
                          <a:solidFill>
                            <a:schemeClr val="tx1"/>
                          </a:solidFill>
                          <a:effectLst/>
                          <a:latin typeface="+mn-lt"/>
                          <a:ea typeface="+mn-ea"/>
                          <a:cs typeface="+mn-cs"/>
                        </a:rPr>
                        <a:t> Brot?</a:t>
                      </a:r>
                    </a:p>
                    <a:p>
                      <a:pPr>
                        <a:lnSpc>
                          <a:spcPct val="114000"/>
                        </a:lnSpc>
                      </a:pPr>
                      <a:r>
                        <a:rPr lang="de-DE" sz="1400" b="0" i="1" kern="1200" noProof="0" dirty="0">
                          <a:solidFill>
                            <a:schemeClr val="tx1"/>
                          </a:solidFill>
                          <a:effectLst/>
                          <a:latin typeface="+mn-lt"/>
                          <a:ea typeface="+mn-ea"/>
                          <a:cs typeface="+mn-cs"/>
                        </a:rPr>
                        <a:t> Lebkuchen?</a:t>
                      </a:r>
                    </a:p>
                    <a:p>
                      <a:pPr>
                        <a:lnSpc>
                          <a:spcPct val="114000"/>
                        </a:lnSpc>
                      </a:pPr>
                      <a:r>
                        <a:rPr lang="de-DE" sz="1400" b="0" i="1" kern="1200" noProof="0" dirty="0">
                          <a:solidFill>
                            <a:schemeClr val="tx1"/>
                          </a:solidFill>
                          <a:effectLst/>
                          <a:latin typeface="+mn-lt"/>
                          <a:ea typeface="+mn-ea"/>
                          <a:cs typeface="+mn-cs"/>
                        </a:rPr>
                        <a:t> Gemüse?</a:t>
                      </a:r>
                    </a:p>
                    <a:p>
                      <a:pPr>
                        <a:lnSpc>
                          <a:spcPct val="114000"/>
                        </a:lnSpc>
                      </a:pPr>
                      <a:r>
                        <a:rPr lang="de-DE" sz="1400" b="0" i="1" kern="1200" noProof="0" dirty="0">
                          <a:solidFill>
                            <a:schemeClr val="tx1"/>
                          </a:solidFill>
                          <a:effectLst/>
                          <a:latin typeface="+mn-lt"/>
                          <a:ea typeface="+mn-ea"/>
                          <a:cs typeface="+mn-cs"/>
                        </a:rPr>
                        <a:t> Obst?</a:t>
                      </a:r>
                    </a:p>
                    <a:p>
                      <a:pPr>
                        <a:lnSpc>
                          <a:spcPct val="114000"/>
                        </a:lnSpc>
                      </a:pPr>
                      <a:r>
                        <a:rPr lang="de-DE" sz="1400" b="0" i="1" kern="1200" noProof="0" dirty="0">
                          <a:solidFill>
                            <a:schemeClr val="tx1"/>
                          </a:solidFill>
                          <a:effectLst/>
                          <a:latin typeface="+mn-lt"/>
                          <a:ea typeface="+mn-ea"/>
                          <a:cs typeface="+mn-cs"/>
                        </a:rPr>
                        <a:t> Fleisch?</a:t>
                      </a:r>
                    </a:p>
                    <a:p>
                      <a:pPr>
                        <a:lnSpc>
                          <a:spcPct val="114000"/>
                        </a:lnSpc>
                      </a:pPr>
                      <a:r>
                        <a:rPr lang="de-DE" sz="1400" b="0" i="1" kern="1200" noProof="0" dirty="0">
                          <a:solidFill>
                            <a:schemeClr val="tx1"/>
                          </a:solidFill>
                          <a:effectLst/>
                          <a:latin typeface="+mn-lt"/>
                          <a:ea typeface="+mn-ea"/>
                          <a:cs typeface="+mn-cs"/>
                        </a:rPr>
                        <a:t> Hähnchen?</a:t>
                      </a:r>
                    </a:p>
                    <a:p>
                      <a:pPr>
                        <a:lnSpc>
                          <a:spcPct val="114000"/>
                        </a:lnSpc>
                      </a:pPr>
                      <a:r>
                        <a:rPr lang="de-DE" sz="1400" b="0" i="1" kern="1200" noProof="0" dirty="0">
                          <a:solidFill>
                            <a:schemeClr val="tx1"/>
                          </a:solidFill>
                          <a:effectLst/>
                          <a:latin typeface="+mn-lt"/>
                          <a:ea typeface="+mn-ea"/>
                          <a:cs typeface="+mn-cs"/>
                        </a:rPr>
                        <a:t> Fisch?</a:t>
                      </a:r>
                    </a:p>
                    <a:p>
                      <a:pPr>
                        <a:lnSpc>
                          <a:spcPct val="114000"/>
                        </a:lnSpc>
                      </a:pPr>
                      <a:r>
                        <a:rPr lang="de-DE" sz="1400" b="0" i="1" kern="1200" noProof="0" dirty="0">
                          <a:solidFill>
                            <a:schemeClr val="tx1"/>
                          </a:solidFill>
                          <a:effectLst/>
                          <a:latin typeface="+mn-lt"/>
                          <a:ea typeface="+mn-ea"/>
                          <a:cs typeface="+mn-cs"/>
                        </a:rPr>
                        <a:t> Pfannkuchen?</a:t>
                      </a:r>
                    </a:p>
                    <a:p>
                      <a:pPr>
                        <a:lnSpc>
                          <a:spcPct val="114000"/>
                        </a:lnSpc>
                      </a:pPr>
                      <a:r>
                        <a:rPr lang="de-DE" sz="1400" b="0" i="1" kern="1200" noProof="0" dirty="0">
                          <a:solidFill>
                            <a:schemeClr val="tx1"/>
                          </a:solidFill>
                          <a:effectLst/>
                          <a:latin typeface="+mn-lt"/>
                          <a:ea typeface="+mn-ea"/>
                          <a:cs typeface="+mn-cs"/>
                        </a:rPr>
                        <a:t> Müsli?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65170449"/>
                  </a:ext>
                </a:extLst>
              </a:tr>
            </a:tbl>
          </a:graphicData>
        </a:graphic>
      </p:graphicFrame>
      <p:graphicFrame>
        <p:nvGraphicFramePr>
          <p:cNvPr id="7" name="Table 6" descr="sentence builder answer questions about whether you like to eat certain foods">
            <a:extLst>
              <a:ext uri="{FF2B5EF4-FFF2-40B4-BE49-F238E27FC236}">
                <a16:creationId xmlns:a16="http://schemas.microsoft.com/office/drawing/2014/main" id="{46C5DCAD-537F-C8B0-8688-16094164E5A2}"/>
              </a:ext>
            </a:extLst>
          </p:cNvPr>
          <p:cNvGraphicFramePr>
            <a:graphicFrameLocks noGrp="1"/>
          </p:cNvGraphicFramePr>
          <p:nvPr>
            <p:extLst>
              <p:ext uri="{D42A27DB-BD31-4B8C-83A1-F6EECF244321}">
                <p14:modId xmlns:p14="http://schemas.microsoft.com/office/powerpoint/2010/main" val="117403049"/>
              </p:ext>
            </p:extLst>
          </p:nvPr>
        </p:nvGraphicFramePr>
        <p:xfrm>
          <a:off x="5149121" y="155863"/>
          <a:ext cx="5974879" cy="4941697"/>
        </p:xfrm>
        <a:graphic>
          <a:graphicData uri="http://schemas.openxmlformats.org/drawingml/2006/table">
            <a:tbl>
              <a:tblPr firstRow="1" bandRow="1">
                <a:tableStyleId>{5A111915-BE36-4E01-A7E5-04B1672EAD32}</a:tableStyleId>
              </a:tblPr>
              <a:tblGrid>
                <a:gridCol w="2546230">
                  <a:extLst>
                    <a:ext uri="{9D8B030D-6E8A-4147-A177-3AD203B41FA5}">
                      <a16:colId xmlns:a16="http://schemas.microsoft.com/office/drawing/2014/main" val="553814980"/>
                    </a:ext>
                  </a:extLst>
                </a:gridCol>
                <a:gridCol w="3428649">
                  <a:extLst>
                    <a:ext uri="{9D8B030D-6E8A-4147-A177-3AD203B41FA5}">
                      <a16:colId xmlns:a16="http://schemas.microsoft.com/office/drawing/2014/main" val="865808556"/>
                    </a:ext>
                  </a:extLst>
                </a:gridCol>
              </a:tblGrid>
              <a:tr h="4464705">
                <a:tc>
                  <a:txBody>
                    <a:bodyPr/>
                    <a:lstStyle/>
                    <a:p>
                      <a:pPr marL="87313" indent="0" algn="l" defTabSz="914377" rtl="0" eaLnBrk="1" latinLnBrk="0" hangingPunct="1">
                        <a:spcAft>
                          <a:spcPts val="2400"/>
                        </a:spcAft>
                      </a:pPr>
                      <a:r>
                        <a:rPr lang="de-DE" sz="1400" b="0" i="1" kern="1200" noProof="0">
                          <a:solidFill>
                            <a:schemeClr val="tx1"/>
                          </a:solidFill>
                          <a:latin typeface="+mn-lt"/>
                          <a:ea typeface="+mn-ea"/>
                          <a:cs typeface="+mn-cs"/>
                        </a:rPr>
                        <a:t>Ja, ich esse gern</a:t>
                      </a:r>
                    </a:p>
                    <a:p>
                      <a:pPr marL="87313" indent="0" algn="l" defTabSz="914377" rtl="0" eaLnBrk="1" latinLnBrk="0" hangingPunct="1">
                        <a:spcAft>
                          <a:spcPts val="2400"/>
                        </a:spcAft>
                      </a:pPr>
                      <a:r>
                        <a:rPr lang="de-DE" sz="1400" b="0" i="1" kern="1200" noProof="0">
                          <a:solidFill>
                            <a:schemeClr val="tx1"/>
                          </a:solidFill>
                          <a:latin typeface="+mn-lt"/>
                          <a:ea typeface="+mn-ea"/>
                          <a:cs typeface="+mn-cs"/>
                        </a:rPr>
                        <a:t>Nein, ich esse nicht gern</a:t>
                      </a:r>
                    </a:p>
                    <a:p>
                      <a:endParaRPr lang="de-DE" sz="1400" b="0" i="1" noProof="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Sauerkraut.</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Schwarzwälder Kirschtorte.</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Apfelstrudel.</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Schnitzel.</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Bratwurst.</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Currywurst.</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Frankfurter.</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Frikadellen.</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Brezeln.</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Döner.</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Brötchen.</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Brot.</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Lebkuchen.</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Gemüse.</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Obst.</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Fleisch.</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Hähnchen.</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Fisch.</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Pfannkuchen.</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Müsli.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50841781"/>
                  </a:ext>
                </a:extLst>
              </a:tr>
            </a:tbl>
          </a:graphicData>
        </a:graphic>
      </p:graphicFrame>
      <p:graphicFrame>
        <p:nvGraphicFramePr>
          <p:cNvPr id="5" name="Table 5" descr="sentence builder to make questions about whether you like to drink certain drinks">
            <a:extLst>
              <a:ext uri="{FF2B5EF4-FFF2-40B4-BE49-F238E27FC236}">
                <a16:creationId xmlns:a16="http://schemas.microsoft.com/office/drawing/2014/main" id="{04175E79-57B0-4D3D-10EE-F94FF3FEFF87}"/>
              </a:ext>
            </a:extLst>
          </p:cNvPr>
          <p:cNvGraphicFramePr>
            <a:graphicFrameLocks noGrp="1"/>
          </p:cNvGraphicFramePr>
          <p:nvPr>
            <p:extLst>
              <p:ext uri="{D42A27DB-BD31-4B8C-83A1-F6EECF244321}">
                <p14:modId xmlns:p14="http://schemas.microsoft.com/office/powerpoint/2010/main" val="926977297"/>
              </p:ext>
            </p:extLst>
          </p:nvPr>
        </p:nvGraphicFramePr>
        <p:xfrm>
          <a:off x="201637" y="5222411"/>
          <a:ext cx="4790088" cy="1536827"/>
        </p:xfrm>
        <a:graphic>
          <a:graphicData uri="http://schemas.openxmlformats.org/drawingml/2006/table">
            <a:tbl>
              <a:tblPr firstRow="1" bandRow="1">
                <a:tableStyleId>{5A111915-BE36-4E01-A7E5-04B1672EAD32}</a:tableStyleId>
              </a:tblPr>
              <a:tblGrid>
                <a:gridCol w="1506582">
                  <a:extLst>
                    <a:ext uri="{9D8B030D-6E8A-4147-A177-3AD203B41FA5}">
                      <a16:colId xmlns:a16="http://schemas.microsoft.com/office/drawing/2014/main" val="3457377957"/>
                    </a:ext>
                  </a:extLst>
                </a:gridCol>
                <a:gridCol w="3283506">
                  <a:extLst>
                    <a:ext uri="{9D8B030D-6E8A-4147-A177-3AD203B41FA5}">
                      <a16:colId xmlns:a16="http://schemas.microsoft.com/office/drawing/2014/main" val="1950606743"/>
                    </a:ext>
                  </a:extLst>
                </a:gridCol>
              </a:tblGrid>
              <a:tr h="1473589">
                <a:tc>
                  <a:txBody>
                    <a:bodyPr/>
                    <a:lstStyle/>
                    <a:p>
                      <a:pPr marL="87313" indent="0"/>
                      <a:r>
                        <a:rPr lang="de-DE" sz="1400" b="0" i="1" kern="1200" noProof="0">
                          <a:solidFill>
                            <a:schemeClr val="tx1"/>
                          </a:solidFill>
                          <a:latin typeface="+mn-lt"/>
                          <a:ea typeface="+mn-ea"/>
                          <a:cs typeface="+mn-cs"/>
                        </a:rPr>
                        <a:t>Trinkst du gern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indent="0" algn="l" defTabSz="914377" rtl="0" eaLnBrk="1" latinLnBrk="0" hangingPunct="1">
                        <a:lnSpc>
                          <a:spcPct val="114000"/>
                        </a:lnSpc>
                      </a:pPr>
                      <a:r>
                        <a:rPr lang="de-DE" sz="1400" b="0" i="1" kern="1200" noProof="0" dirty="0">
                          <a:solidFill>
                            <a:schemeClr val="tx1"/>
                          </a:solidFill>
                          <a:effectLst/>
                          <a:latin typeface="+mn-lt"/>
                          <a:ea typeface="+mn-ea"/>
                          <a:cs typeface="+mn-cs"/>
                        </a:rPr>
                        <a:t>Apfelschorle?</a:t>
                      </a:r>
                    </a:p>
                    <a:p>
                      <a:pPr marL="0" indent="0" algn="l" defTabSz="914377" rtl="0" eaLnBrk="1" latinLnBrk="0" hangingPunct="1">
                        <a:lnSpc>
                          <a:spcPct val="114000"/>
                        </a:lnSpc>
                      </a:pPr>
                      <a:r>
                        <a:rPr lang="de-DE" sz="1400" b="0" i="1" kern="1200" noProof="0" dirty="0">
                          <a:solidFill>
                            <a:schemeClr val="tx1"/>
                          </a:solidFill>
                          <a:effectLst/>
                          <a:latin typeface="+mn-lt"/>
                          <a:ea typeface="+mn-ea"/>
                          <a:cs typeface="+mn-cs"/>
                        </a:rPr>
                        <a:t>Wasser?</a:t>
                      </a:r>
                    </a:p>
                    <a:p>
                      <a:pPr marL="0" indent="0" algn="l" defTabSz="914377" rtl="0" eaLnBrk="1" latinLnBrk="0" hangingPunct="1">
                        <a:lnSpc>
                          <a:spcPct val="114000"/>
                        </a:lnSpc>
                      </a:pPr>
                      <a:r>
                        <a:rPr lang="de-DE" sz="1400" b="0" i="1" kern="1200" noProof="0" dirty="0">
                          <a:solidFill>
                            <a:schemeClr val="tx1"/>
                          </a:solidFill>
                          <a:effectLst/>
                          <a:latin typeface="+mn-lt"/>
                          <a:ea typeface="+mn-ea"/>
                          <a:cs typeface="+mn-cs"/>
                        </a:rPr>
                        <a:t>Kaffee?</a:t>
                      </a:r>
                    </a:p>
                    <a:p>
                      <a:pPr marL="0" indent="0" algn="l" defTabSz="914377" rtl="0" eaLnBrk="1" latinLnBrk="0" hangingPunct="1">
                        <a:lnSpc>
                          <a:spcPct val="114000"/>
                        </a:lnSpc>
                      </a:pPr>
                      <a:r>
                        <a:rPr lang="de-DE" sz="1400" b="0" i="1" kern="1200" noProof="0" dirty="0">
                          <a:solidFill>
                            <a:schemeClr val="tx1"/>
                          </a:solidFill>
                          <a:effectLst/>
                          <a:latin typeface="+mn-lt"/>
                          <a:ea typeface="+mn-ea"/>
                          <a:cs typeface="+mn-cs"/>
                        </a:rPr>
                        <a:t>Milch?</a:t>
                      </a:r>
                    </a:p>
                    <a:p>
                      <a:pPr marL="0" indent="0" algn="l" defTabSz="914377" rtl="0" eaLnBrk="1" latinLnBrk="0" hangingPunct="1">
                        <a:lnSpc>
                          <a:spcPct val="114000"/>
                        </a:lnSpc>
                      </a:pPr>
                      <a:r>
                        <a:rPr lang="de-DE" sz="1400" b="0" i="1" kern="1200" noProof="0" dirty="0">
                          <a:solidFill>
                            <a:schemeClr val="tx1"/>
                          </a:solidFill>
                          <a:effectLst/>
                          <a:latin typeface="+mn-lt"/>
                          <a:ea typeface="+mn-ea"/>
                          <a:cs typeface="+mn-cs"/>
                        </a:rPr>
                        <a:t>Tee?</a:t>
                      </a:r>
                    </a:p>
                    <a:p>
                      <a:pPr marL="0" indent="0" algn="l" defTabSz="914377" rtl="0" eaLnBrk="1" latinLnBrk="0" hangingPunct="1">
                        <a:lnSpc>
                          <a:spcPct val="114000"/>
                        </a:lnSpc>
                      </a:pPr>
                      <a:r>
                        <a:rPr lang="de-DE" sz="1400" b="0" i="1" kern="1200" noProof="0" dirty="0">
                          <a:solidFill>
                            <a:schemeClr val="tx1"/>
                          </a:solidFill>
                          <a:effectLst/>
                          <a:latin typeface="+mn-lt"/>
                          <a:ea typeface="+mn-ea"/>
                          <a:cs typeface="+mn-cs"/>
                        </a:rPr>
                        <a:t>Saft?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65170449"/>
                  </a:ext>
                </a:extLst>
              </a:tr>
            </a:tbl>
          </a:graphicData>
        </a:graphic>
      </p:graphicFrame>
      <p:graphicFrame>
        <p:nvGraphicFramePr>
          <p:cNvPr id="6" name="Table 5" descr="sentence builder to make sentences about whether you like to drink certain drinks">
            <a:extLst>
              <a:ext uri="{FF2B5EF4-FFF2-40B4-BE49-F238E27FC236}">
                <a16:creationId xmlns:a16="http://schemas.microsoft.com/office/drawing/2014/main" id="{5C40855A-DB7D-AC35-3645-7184ED823A26}"/>
              </a:ext>
            </a:extLst>
          </p:cNvPr>
          <p:cNvGraphicFramePr>
            <a:graphicFrameLocks noGrp="1"/>
          </p:cNvGraphicFramePr>
          <p:nvPr>
            <p:extLst>
              <p:ext uri="{D42A27DB-BD31-4B8C-83A1-F6EECF244321}">
                <p14:modId xmlns:p14="http://schemas.microsoft.com/office/powerpoint/2010/main" val="1783667787"/>
              </p:ext>
            </p:extLst>
          </p:nvPr>
        </p:nvGraphicFramePr>
        <p:xfrm>
          <a:off x="5149121" y="5222410"/>
          <a:ext cx="5974879" cy="1536827"/>
        </p:xfrm>
        <a:graphic>
          <a:graphicData uri="http://schemas.openxmlformats.org/drawingml/2006/table">
            <a:tbl>
              <a:tblPr firstRow="1" bandRow="1">
                <a:tableStyleId>{5A111915-BE36-4E01-A7E5-04B1672EAD32}</a:tableStyleId>
              </a:tblPr>
              <a:tblGrid>
                <a:gridCol w="2557965">
                  <a:extLst>
                    <a:ext uri="{9D8B030D-6E8A-4147-A177-3AD203B41FA5}">
                      <a16:colId xmlns:a16="http://schemas.microsoft.com/office/drawing/2014/main" val="553814980"/>
                    </a:ext>
                  </a:extLst>
                </a:gridCol>
                <a:gridCol w="3416914">
                  <a:extLst>
                    <a:ext uri="{9D8B030D-6E8A-4147-A177-3AD203B41FA5}">
                      <a16:colId xmlns:a16="http://schemas.microsoft.com/office/drawing/2014/main" val="865808556"/>
                    </a:ext>
                  </a:extLst>
                </a:gridCol>
              </a:tblGrid>
              <a:tr h="1473589">
                <a:tc>
                  <a:txBody>
                    <a:bodyPr/>
                    <a:lstStyle/>
                    <a:p>
                      <a:pPr marL="87313" indent="0" algn="l" defTabSz="914377" rtl="0" eaLnBrk="1" latinLnBrk="0" hangingPunct="1">
                        <a:spcAft>
                          <a:spcPts val="2400"/>
                        </a:spcAft>
                      </a:pPr>
                      <a:r>
                        <a:rPr lang="de-DE" sz="1400" b="0" i="1" kern="1200" noProof="0">
                          <a:solidFill>
                            <a:schemeClr val="tx1"/>
                          </a:solidFill>
                          <a:latin typeface="+mn-lt"/>
                          <a:ea typeface="+mn-ea"/>
                          <a:cs typeface="+mn-cs"/>
                        </a:rPr>
                        <a:t>Ja, ich trinke gern</a:t>
                      </a:r>
                    </a:p>
                    <a:p>
                      <a:pPr marL="87313" indent="0" algn="l" defTabSz="914377" rtl="0" eaLnBrk="1" latinLnBrk="0" hangingPunct="1">
                        <a:spcAft>
                          <a:spcPts val="2400"/>
                        </a:spcAft>
                      </a:pPr>
                      <a:r>
                        <a:rPr lang="de-DE" sz="1400" b="0" i="1" kern="1200" noProof="0">
                          <a:solidFill>
                            <a:schemeClr val="tx1"/>
                          </a:solidFill>
                          <a:latin typeface="+mn-lt"/>
                          <a:ea typeface="+mn-ea"/>
                          <a:cs typeface="+mn-cs"/>
                        </a:rPr>
                        <a:t>Nein, ich trinke nicht gern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Apfelschorle.</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Wasser.</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Kaffee.</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Milch.</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Tee.</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Saft.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50841781"/>
                  </a:ext>
                </a:extLst>
              </a:tr>
            </a:tbl>
          </a:graphicData>
        </a:graphic>
      </p:graphicFrame>
      <p:sp>
        <p:nvSpPr>
          <p:cNvPr id="2" name="Slide Number Placeholder 1">
            <a:extLst>
              <a:ext uri="{FF2B5EF4-FFF2-40B4-BE49-F238E27FC236}">
                <a16:creationId xmlns:a16="http://schemas.microsoft.com/office/drawing/2014/main" id="{0B9339ED-F194-A167-C14F-E92D80E5D2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3812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E74959-15BD-0688-3842-D4C5915EB846}"/>
              </a:ext>
            </a:extLst>
          </p:cNvPr>
          <p:cNvSpPr>
            <a:spLocks noGrp="1"/>
          </p:cNvSpPr>
          <p:nvPr>
            <p:ph type="title" idx="4294967295"/>
          </p:nvPr>
        </p:nvSpPr>
        <p:spPr>
          <a:xfrm>
            <a:off x="360000" y="-1008000"/>
            <a:ext cx="10080000" cy="1008000"/>
          </a:xfrm>
        </p:spPr>
        <p:txBody>
          <a:bodyPr vert="horz" lIns="0" tIns="0" rIns="0" bIns="0" rtlCol="0" anchor="b">
            <a:noAutofit/>
          </a:bodyPr>
          <a:lstStyle/>
          <a:p>
            <a:r>
              <a:rPr lang="en-AU" i="1"/>
              <a:t>Was </a:t>
            </a:r>
            <a:r>
              <a:rPr lang="en-AU" i="1" err="1"/>
              <a:t>isst</a:t>
            </a:r>
            <a:r>
              <a:rPr lang="en-AU" i="1"/>
              <a:t> du </a:t>
            </a:r>
            <a:r>
              <a:rPr lang="en-AU" i="1" err="1"/>
              <a:t>zum</a:t>
            </a:r>
            <a:r>
              <a:rPr lang="en-AU" i="1"/>
              <a:t> </a:t>
            </a:r>
            <a:r>
              <a:rPr lang="en-AU" i="1" err="1"/>
              <a:t>Frühstück</a:t>
            </a:r>
            <a:r>
              <a:rPr lang="en-AU" i="1"/>
              <a:t>? Ich </a:t>
            </a:r>
            <a:r>
              <a:rPr lang="en-AU" i="1" err="1"/>
              <a:t>esse</a:t>
            </a:r>
            <a:r>
              <a:rPr lang="en-AU" i="1"/>
              <a:t> Toast </a:t>
            </a:r>
            <a:r>
              <a:rPr lang="en-AU" i="1" err="1"/>
              <a:t>zum</a:t>
            </a:r>
            <a:r>
              <a:rPr lang="en-AU" i="1"/>
              <a:t> </a:t>
            </a:r>
            <a:r>
              <a:rPr lang="en-AU" i="1" err="1"/>
              <a:t>Frühstück</a:t>
            </a:r>
            <a:r>
              <a:rPr lang="en-AU" i="1"/>
              <a:t>.</a:t>
            </a:r>
            <a:endParaRPr lang="de-DE" sz="1400" i="1">
              <a:latin typeface="Public Sans Light"/>
            </a:endParaRPr>
          </a:p>
        </p:txBody>
      </p:sp>
      <p:graphicFrame>
        <p:nvGraphicFramePr>
          <p:cNvPr id="3" name="Table 5" descr="sentence builder making questions about what you eat for breakfast, lunch and dinner">
            <a:extLst>
              <a:ext uri="{FF2B5EF4-FFF2-40B4-BE49-F238E27FC236}">
                <a16:creationId xmlns:a16="http://schemas.microsoft.com/office/drawing/2014/main" id="{64F37A48-C2B7-5B90-AB55-6899D317E425}"/>
              </a:ext>
            </a:extLst>
          </p:cNvPr>
          <p:cNvGraphicFramePr>
            <a:graphicFrameLocks noGrp="1"/>
          </p:cNvGraphicFramePr>
          <p:nvPr>
            <p:extLst>
              <p:ext uri="{D42A27DB-BD31-4B8C-83A1-F6EECF244321}">
                <p14:modId xmlns:p14="http://schemas.microsoft.com/office/powerpoint/2010/main" val="3514690921"/>
              </p:ext>
            </p:extLst>
          </p:nvPr>
        </p:nvGraphicFramePr>
        <p:xfrm>
          <a:off x="685069" y="211189"/>
          <a:ext cx="3841210" cy="4692396"/>
        </p:xfrm>
        <a:graphic>
          <a:graphicData uri="http://schemas.openxmlformats.org/drawingml/2006/table">
            <a:tbl>
              <a:tblPr firstRow="1" bandRow="1">
                <a:tableStyleId>{5A111915-BE36-4E01-A7E5-04B1672EAD32}</a:tableStyleId>
              </a:tblPr>
              <a:tblGrid>
                <a:gridCol w="1589688">
                  <a:extLst>
                    <a:ext uri="{9D8B030D-6E8A-4147-A177-3AD203B41FA5}">
                      <a16:colId xmlns:a16="http://schemas.microsoft.com/office/drawing/2014/main" val="3457377957"/>
                    </a:ext>
                  </a:extLst>
                </a:gridCol>
                <a:gridCol w="2251522">
                  <a:extLst>
                    <a:ext uri="{9D8B030D-6E8A-4147-A177-3AD203B41FA5}">
                      <a16:colId xmlns:a16="http://schemas.microsoft.com/office/drawing/2014/main" val="1950606743"/>
                    </a:ext>
                  </a:extLst>
                </a:gridCol>
              </a:tblGrid>
              <a:tr h="4692396">
                <a:tc>
                  <a:txBody>
                    <a:bodyPr/>
                    <a:lstStyle/>
                    <a:p>
                      <a:pPr marL="87313" indent="0"/>
                      <a:r>
                        <a:rPr lang="de-DE" sz="1400" b="0" i="1" noProof="0">
                          <a:solidFill>
                            <a:schemeClr val="tx1"/>
                          </a:solidFill>
                        </a:rPr>
                        <a:t>Was isst du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87313" indent="0">
                        <a:lnSpc>
                          <a:spcPct val="114000"/>
                        </a:lnSpc>
                      </a:pPr>
                      <a:r>
                        <a:rPr lang="de-DE" sz="1400" b="0" i="1" kern="1200" noProof="0" dirty="0">
                          <a:solidFill>
                            <a:schemeClr val="tx1"/>
                          </a:solidFill>
                          <a:effectLst/>
                          <a:latin typeface="+mn-lt"/>
                          <a:ea typeface="+mn-ea"/>
                          <a:cs typeface="+mn-cs"/>
                        </a:rPr>
                        <a:t>zum Frühstück?</a:t>
                      </a:r>
                    </a:p>
                    <a:p>
                      <a:pPr marL="87313" indent="0">
                        <a:lnSpc>
                          <a:spcPct val="114000"/>
                        </a:lnSpc>
                      </a:pPr>
                      <a:r>
                        <a:rPr lang="de-DE" sz="1400" b="0" i="1" kern="1200" noProof="0" dirty="0">
                          <a:solidFill>
                            <a:schemeClr val="tx1"/>
                          </a:solidFill>
                          <a:effectLst/>
                          <a:latin typeface="+mn-lt"/>
                          <a:ea typeface="+mn-ea"/>
                          <a:cs typeface="+mn-cs"/>
                        </a:rPr>
                        <a:t>zum Mittagessen?</a:t>
                      </a:r>
                    </a:p>
                    <a:p>
                      <a:pPr marL="87313" indent="0">
                        <a:lnSpc>
                          <a:spcPct val="114000"/>
                        </a:lnSpc>
                      </a:pPr>
                      <a:r>
                        <a:rPr lang="de-DE" sz="1400" b="0" i="1" kern="1200" noProof="0" dirty="0">
                          <a:solidFill>
                            <a:schemeClr val="tx1"/>
                          </a:solidFill>
                          <a:effectLst/>
                          <a:latin typeface="+mn-lt"/>
                          <a:ea typeface="+mn-ea"/>
                          <a:cs typeface="+mn-cs"/>
                        </a:rPr>
                        <a:t>zum Abendessen?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65170449"/>
                  </a:ext>
                </a:extLst>
              </a:tr>
            </a:tbl>
          </a:graphicData>
        </a:graphic>
      </p:graphicFrame>
      <p:graphicFrame>
        <p:nvGraphicFramePr>
          <p:cNvPr id="7" name="Table 6" descr="sentence builder to make sentences about what I eat for breakfast, lunch and dinner">
            <a:extLst>
              <a:ext uri="{FF2B5EF4-FFF2-40B4-BE49-F238E27FC236}">
                <a16:creationId xmlns:a16="http://schemas.microsoft.com/office/drawing/2014/main" id="{46C5DCAD-537F-C8B0-8688-16094164E5A2}"/>
              </a:ext>
            </a:extLst>
          </p:cNvPr>
          <p:cNvGraphicFramePr>
            <a:graphicFrameLocks noGrp="1"/>
          </p:cNvGraphicFramePr>
          <p:nvPr>
            <p:extLst>
              <p:ext uri="{D42A27DB-BD31-4B8C-83A1-F6EECF244321}">
                <p14:modId xmlns:p14="http://schemas.microsoft.com/office/powerpoint/2010/main" val="845948677"/>
              </p:ext>
            </p:extLst>
          </p:nvPr>
        </p:nvGraphicFramePr>
        <p:xfrm>
          <a:off x="4909750" y="211191"/>
          <a:ext cx="6119495" cy="4698492"/>
        </p:xfrm>
        <a:graphic>
          <a:graphicData uri="http://schemas.openxmlformats.org/drawingml/2006/table">
            <a:tbl>
              <a:tblPr firstRow="1" bandRow="1">
                <a:tableStyleId>{5A111915-BE36-4E01-A7E5-04B1672EAD32}</a:tableStyleId>
              </a:tblPr>
              <a:tblGrid>
                <a:gridCol w="1296348">
                  <a:extLst>
                    <a:ext uri="{9D8B030D-6E8A-4147-A177-3AD203B41FA5}">
                      <a16:colId xmlns:a16="http://schemas.microsoft.com/office/drawing/2014/main" val="553814980"/>
                    </a:ext>
                  </a:extLst>
                </a:gridCol>
                <a:gridCol w="2124085">
                  <a:extLst>
                    <a:ext uri="{9D8B030D-6E8A-4147-A177-3AD203B41FA5}">
                      <a16:colId xmlns:a16="http://schemas.microsoft.com/office/drawing/2014/main" val="896574454"/>
                    </a:ext>
                  </a:extLst>
                </a:gridCol>
                <a:gridCol w="2699062">
                  <a:extLst>
                    <a:ext uri="{9D8B030D-6E8A-4147-A177-3AD203B41FA5}">
                      <a16:colId xmlns:a16="http://schemas.microsoft.com/office/drawing/2014/main" val="865808556"/>
                    </a:ext>
                  </a:extLst>
                </a:gridCol>
              </a:tblGrid>
              <a:tr h="4347419">
                <a:tc>
                  <a:txBody>
                    <a:bodyPr/>
                    <a:lstStyle/>
                    <a:p>
                      <a:r>
                        <a:rPr lang="de-DE" sz="1400" b="0" noProof="0">
                          <a:solidFill>
                            <a:schemeClr val="tx1"/>
                          </a:solidFill>
                        </a:rPr>
                        <a:t> </a:t>
                      </a:r>
                    </a:p>
                    <a:p>
                      <a:pPr marL="87313" indent="0"/>
                      <a:r>
                        <a:rPr lang="de-DE" sz="1400" b="0" i="1" noProof="0">
                          <a:solidFill>
                            <a:schemeClr val="tx1"/>
                          </a:solidFill>
                        </a:rPr>
                        <a:t>Ich esse </a:t>
                      </a:r>
                    </a:p>
                    <a:p>
                      <a:endParaRPr lang="de-DE" sz="1400" b="0" noProof="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Toast</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Pfannkuchen</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Reis</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Nudeln</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Müsli</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Brötchen</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Brot</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Gemüse</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Obst</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Hähnchen</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Fisch</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Steak</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Sandwiches</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Hamburger</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Pfannkuchen</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Müsli</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Reis</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Nudeln</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Salat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zum Frühstück.</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zum Mittagessen.</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zum Abendessen.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250841781"/>
                  </a:ext>
                </a:extLst>
              </a:tr>
            </a:tbl>
          </a:graphicData>
        </a:graphic>
      </p:graphicFrame>
      <p:graphicFrame>
        <p:nvGraphicFramePr>
          <p:cNvPr id="5" name="Table 5" descr="sentence builder making questions about what you drink for breakfast, lunch and dinner">
            <a:extLst>
              <a:ext uri="{FF2B5EF4-FFF2-40B4-BE49-F238E27FC236}">
                <a16:creationId xmlns:a16="http://schemas.microsoft.com/office/drawing/2014/main" id="{315677A5-6ACD-ADA7-2DD5-2ED211AF05FA}"/>
              </a:ext>
            </a:extLst>
          </p:cNvPr>
          <p:cNvGraphicFramePr>
            <a:graphicFrameLocks noGrp="1"/>
          </p:cNvGraphicFramePr>
          <p:nvPr>
            <p:extLst>
              <p:ext uri="{D42A27DB-BD31-4B8C-83A1-F6EECF244321}">
                <p14:modId xmlns:p14="http://schemas.microsoft.com/office/powerpoint/2010/main" val="2710088239"/>
              </p:ext>
            </p:extLst>
          </p:nvPr>
        </p:nvGraphicFramePr>
        <p:xfrm>
          <a:off x="685069" y="4992354"/>
          <a:ext cx="3841210" cy="1591323"/>
        </p:xfrm>
        <a:graphic>
          <a:graphicData uri="http://schemas.openxmlformats.org/drawingml/2006/table">
            <a:tbl>
              <a:tblPr firstRow="1" bandRow="1">
                <a:tableStyleId>{5A111915-BE36-4E01-A7E5-04B1672EAD32}</a:tableStyleId>
              </a:tblPr>
              <a:tblGrid>
                <a:gridCol w="1585858">
                  <a:extLst>
                    <a:ext uri="{9D8B030D-6E8A-4147-A177-3AD203B41FA5}">
                      <a16:colId xmlns:a16="http://schemas.microsoft.com/office/drawing/2014/main" val="3457377957"/>
                    </a:ext>
                  </a:extLst>
                </a:gridCol>
                <a:gridCol w="2255352">
                  <a:extLst>
                    <a:ext uri="{9D8B030D-6E8A-4147-A177-3AD203B41FA5}">
                      <a16:colId xmlns:a16="http://schemas.microsoft.com/office/drawing/2014/main" val="1950606743"/>
                    </a:ext>
                  </a:extLst>
                </a:gridCol>
              </a:tblGrid>
              <a:tr h="1591323">
                <a:tc>
                  <a:txBody>
                    <a:bodyPr/>
                    <a:lstStyle/>
                    <a:p>
                      <a:pPr marL="87313" indent="0"/>
                      <a:r>
                        <a:rPr lang="de-DE" sz="1400" b="0" i="1" noProof="0">
                          <a:solidFill>
                            <a:schemeClr val="tx1"/>
                          </a:solidFill>
                        </a:rPr>
                        <a:t>Was trinkst du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zum Frühstück?</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zum Mittagessen?</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zum Abendessen?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65170449"/>
                  </a:ext>
                </a:extLst>
              </a:tr>
            </a:tbl>
          </a:graphicData>
        </a:graphic>
      </p:graphicFrame>
      <p:graphicFrame>
        <p:nvGraphicFramePr>
          <p:cNvPr id="6" name="Table 5" descr="sentence builder to make sentences about what I drink for breakfast, lunch and dinner">
            <a:extLst>
              <a:ext uri="{FF2B5EF4-FFF2-40B4-BE49-F238E27FC236}">
                <a16:creationId xmlns:a16="http://schemas.microsoft.com/office/drawing/2014/main" id="{89F0D712-34E8-2916-BE12-9697959658D3}"/>
              </a:ext>
            </a:extLst>
          </p:cNvPr>
          <p:cNvGraphicFramePr>
            <a:graphicFrameLocks noGrp="1"/>
          </p:cNvGraphicFramePr>
          <p:nvPr>
            <p:extLst>
              <p:ext uri="{D42A27DB-BD31-4B8C-83A1-F6EECF244321}">
                <p14:modId xmlns:p14="http://schemas.microsoft.com/office/powerpoint/2010/main" val="3102239804"/>
              </p:ext>
            </p:extLst>
          </p:nvPr>
        </p:nvGraphicFramePr>
        <p:xfrm>
          <a:off x="4909750" y="4992354"/>
          <a:ext cx="6119495" cy="1591323"/>
        </p:xfrm>
        <a:graphic>
          <a:graphicData uri="http://schemas.openxmlformats.org/drawingml/2006/table">
            <a:tbl>
              <a:tblPr firstRow="1" bandRow="1">
                <a:tableStyleId>{5A111915-BE36-4E01-A7E5-04B1672EAD32}</a:tableStyleId>
              </a:tblPr>
              <a:tblGrid>
                <a:gridCol w="1296348">
                  <a:extLst>
                    <a:ext uri="{9D8B030D-6E8A-4147-A177-3AD203B41FA5}">
                      <a16:colId xmlns:a16="http://schemas.microsoft.com/office/drawing/2014/main" val="553814980"/>
                    </a:ext>
                  </a:extLst>
                </a:gridCol>
                <a:gridCol w="2124085">
                  <a:extLst>
                    <a:ext uri="{9D8B030D-6E8A-4147-A177-3AD203B41FA5}">
                      <a16:colId xmlns:a16="http://schemas.microsoft.com/office/drawing/2014/main" val="896574454"/>
                    </a:ext>
                  </a:extLst>
                </a:gridCol>
                <a:gridCol w="2699062">
                  <a:extLst>
                    <a:ext uri="{9D8B030D-6E8A-4147-A177-3AD203B41FA5}">
                      <a16:colId xmlns:a16="http://schemas.microsoft.com/office/drawing/2014/main" val="865808556"/>
                    </a:ext>
                  </a:extLst>
                </a:gridCol>
              </a:tblGrid>
              <a:tr h="1591323">
                <a:tc>
                  <a:txBody>
                    <a:bodyPr/>
                    <a:lstStyle/>
                    <a:p>
                      <a:r>
                        <a:rPr lang="de-DE" sz="1400" b="0" noProof="0">
                          <a:solidFill>
                            <a:schemeClr val="tx1"/>
                          </a:solidFill>
                        </a:rPr>
                        <a:t> </a:t>
                      </a:r>
                    </a:p>
                    <a:p>
                      <a:pPr marL="87313" indent="0"/>
                      <a:r>
                        <a:rPr lang="de-DE" sz="1400" b="0" i="1" noProof="0">
                          <a:solidFill>
                            <a:schemeClr val="tx1"/>
                          </a:solidFill>
                        </a:rPr>
                        <a:t>Ich trinke </a:t>
                      </a:r>
                    </a:p>
                    <a:p>
                      <a:endParaRPr lang="de-DE" sz="1400" b="0" noProof="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Apfelschorle</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Wasser</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Kaffee</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Milch</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Tee</a:t>
                      </a:r>
                    </a:p>
                    <a:p>
                      <a:pPr marL="87313" indent="0" algn="l" defTabSz="914377" rtl="0" eaLnBrk="1" latinLnBrk="0" hangingPunct="1">
                        <a:lnSpc>
                          <a:spcPct val="114000"/>
                        </a:lnSpc>
                      </a:pPr>
                      <a:r>
                        <a:rPr lang="de-DE" sz="1400" b="0" i="1" kern="1200" noProof="0">
                          <a:solidFill>
                            <a:schemeClr val="tx1"/>
                          </a:solidFill>
                          <a:effectLst/>
                          <a:latin typeface="+mn-lt"/>
                          <a:ea typeface="+mn-ea"/>
                          <a:cs typeface="+mn-cs"/>
                        </a:rPr>
                        <a:t>Saft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zum Frühstück.</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zum  Mittagessen.</a:t>
                      </a:r>
                    </a:p>
                    <a:p>
                      <a:pPr marL="87313" indent="0" algn="l" defTabSz="914377" rtl="0" eaLnBrk="1" latinLnBrk="0" hangingPunct="1">
                        <a:lnSpc>
                          <a:spcPct val="114000"/>
                        </a:lnSpc>
                      </a:pPr>
                      <a:r>
                        <a:rPr lang="de-DE" sz="1400" b="0" i="1" kern="1200" noProof="0" dirty="0">
                          <a:solidFill>
                            <a:schemeClr val="tx1"/>
                          </a:solidFill>
                          <a:effectLst/>
                          <a:latin typeface="+mn-lt"/>
                          <a:ea typeface="+mn-ea"/>
                          <a:cs typeface="+mn-cs"/>
                        </a:rPr>
                        <a:t>zum Abendessen.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50841781"/>
                  </a:ext>
                </a:extLst>
              </a:tr>
            </a:tbl>
          </a:graphicData>
        </a:graphic>
      </p:graphicFrame>
      <p:sp>
        <p:nvSpPr>
          <p:cNvPr id="2" name="Slide Number Placeholder 1">
            <a:extLst>
              <a:ext uri="{FF2B5EF4-FFF2-40B4-BE49-F238E27FC236}">
                <a16:creationId xmlns:a16="http://schemas.microsoft.com/office/drawing/2014/main" id="{0B9339ED-F194-A167-C14F-E92D80E5D2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0584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B1AE93-A636-BE6D-C332-24F84CDBADF4}"/>
              </a:ext>
            </a:extLst>
          </p:cNvPr>
          <p:cNvSpPr>
            <a:spLocks noGrp="1"/>
          </p:cNvSpPr>
          <p:nvPr>
            <p:ph type="title"/>
          </p:nvPr>
        </p:nvSpPr>
        <p:spPr>
          <a:xfrm>
            <a:off x="217760" y="410800"/>
            <a:ext cx="11969760" cy="1008000"/>
          </a:xfrm>
        </p:spPr>
        <p:txBody>
          <a:bodyPr/>
          <a:lstStyle/>
          <a:p>
            <a:pPr>
              <a:lnSpc>
                <a:spcPct val="100000"/>
              </a:lnSpc>
              <a:spcBef>
                <a:spcPts val="0"/>
              </a:spcBef>
            </a:pPr>
            <a:r>
              <a:rPr lang="de-DE" sz="3600" i="1" dirty="0"/>
              <a:t>Was ist dein Lieblingsessen</a:t>
            </a:r>
            <a:r>
              <a:rPr lang="de-DE" i="1" dirty="0"/>
              <a:t>/Lieblingsgetränk?</a:t>
            </a:r>
            <a:endParaRPr lang="en-US" i="1" dirty="0"/>
          </a:p>
          <a:p>
            <a:pPr>
              <a:lnSpc>
                <a:spcPct val="100000"/>
              </a:lnSpc>
              <a:spcBef>
                <a:spcPts val="0"/>
              </a:spcBef>
            </a:pPr>
            <a:endParaRPr lang="de-DE" sz="1600" i="1" dirty="0">
              <a:solidFill>
                <a:schemeClr val="tx1"/>
              </a:solidFill>
              <a:latin typeface="Public Sans Light"/>
            </a:endParaRPr>
          </a:p>
        </p:txBody>
      </p:sp>
      <p:sp>
        <p:nvSpPr>
          <p:cNvPr id="8" name="TextBox 7">
            <a:extLst>
              <a:ext uri="{FF2B5EF4-FFF2-40B4-BE49-F238E27FC236}">
                <a16:creationId xmlns:a16="http://schemas.microsoft.com/office/drawing/2014/main" id="{1E030705-C38E-5EAE-432C-0A13D2525497}"/>
              </a:ext>
            </a:extLst>
          </p:cNvPr>
          <p:cNvSpPr txBox="1"/>
          <p:nvPr/>
        </p:nvSpPr>
        <p:spPr>
          <a:xfrm>
            <a:off x="575188" y="1149982"/>
            <a:ext cx="4805680"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400" b="1" i="1" dirty="0">
                <a:latin typeface="+mj-lt"/>
              </a:rPr>
              <a:t>Was ist dein Lieblingsessen?</a:t>
            </a:r>
            <a:endParaRPr lang="en-GB" sz="1400" b="1" i="1" dirty="0">
              <a:latin typeface="+mj-lt"/>
            </a:endParaRPr>
          </a:p>
        </p:txBody>
      </p:sp>
      <p:graphicFrame>
        <p:nvGraphicFramePr>
          <p:cNvPr id="5" name="Table 5" descr="sentence builder to make sentences about what is my favourite food">
            <a:extLst>
              <a:ext uri="{FF2B5EF4-FFF2-40B4-BE49-F238E27FC236}">
                <a16:creationId xmlns:a16="http://schemas.microsoft.com/office/drawing/2014/main" id="{663E4E06-F0FA-CF8C-37FD-60ADF585DE34}"/>
              </a:ext>
            </a:extLst>
          </p:cNvPr>
          <p:cNvGraphicFramePr>
            <a:graphicFrameLocks noGrp="1"/>
          </p:cNvGraphicFramePr>
          <p:nvPr>
            <p:extLst>
              <p:ext uri="{D42A27DB-BD31-4B8C-83A1-F6EECF244321}">
                <p14:modId xmlns:p14="http://schemas.microsoft.com/office/powerpoint/2010/main" val="1144925200"/>
              </p:ext>
            </p:extLst>
          </p:nvPr>
        </p:nvGraphicFramePr>
        <p:xfrm>
          <a:off x="575188" y="1527495"/>
          <a:ext cx="5251936" cy="5178806"/>
        </p:xfrm>
        <a:graphic>
          <a:graphicData uri="http://schemas.openxmlformats.org/drawingml/2006/table">
            <a:tbl>
              <a:tblPr firstRow="1" bandRow="1">
                <a:tableStyleId>{912C8C85-51F0-491E-9774-3900AFEF0FD7}</a:tableStyleId>
              </a:tblPr>
              <a:tblGrid>
                <a:gridCol w="2355109">
                  <a:extLst>
                    <a:ext uri="{9D8B030D-6E8A-4147-A177-3AD203B41FA5}">
                      <a16:colId xmlns:a16="http://schemas.microsoft.com/office/drawing/2014/main" val="1333403809"/>
                    </a:ext>
                  </a:extLst>
                </a:gridCol>
                <a:gridCol w="716260">
                  <a:extLst>
                    <a:ext uri="{9D8B030D-6E8A-4147-A177-3AD203B41FA5}">
                      <a16:colId xmlns:a16="http://schemas.microsoft.com/office/drawing/2014/main" val="736789689"/>
                    </a:ext>
                  </a:extLst>
                </a:gridCol>
                <a:gridCol w="2180567">
                  <a:extLst>
                    <a:ext uri="{9D8B030D-6E8A-4147-A177-3AD203B41FA5}">
                      <a16:colId xmlns:a16="http://schemas.microsoft.com/office/drawing/2014/main" val="158673592"/>
                    </a:ext>
                  </a:extLst>
                </a:gridCol>
              </a:tblGrid>
              <a:tr h="4968840">
                <a:tc>
                  <a:txBody>
                    <a:bodyPr/>
                    <a:lstStyle/>
                    <a:p>
                      <a:r>
                        <a:rPr lang="de-DE" sz="1400" b="0" i="1" noProof="0">
                          <a:solidFill>
                            <a:schemeClr val="tx1"/>
                          </a:solidFill>
                          <a:latin typeface="+mn-lt"/>
                        </a:rPr>
                        <a:t>Mein Lieblingsessen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de-DE" sz="1400" b="0" i="1" noProof="0">
                          <a:solidFill>
                            <a:schemeClr val="tx1"/>
                          </a:solidFill>
                          <a:latin typeface="+mn-lt"/>
                        </a:rPr>
                        <a:t>ist</a:t>
                      </a:r>
                    </a:p>
                    <a:p>
                      <a:r>
                        <a:rPr lang="de-DE" sz="1400" b="0" i="1" noProof="0">
                          <a:solidFill>
                            <a:schemeClr val="tx1"/>
                          </a:solidFill>
                          <a:latin typeface="+mn-lt"/>
                        </a:rPr>
                        <a:t>sind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87313" indent="0">
                        <a:lnSpc>
                          <a:spcPct val="114000"/>
                        </a:lnSpc>
                      </a:pPr>
                      <a:r>
                        <a:rPr lang="de-DE" sz="1400" b="0" i="1" noProof="0" dirty="0">
                          <a:solidFill>
                            <a:srgbClr val="000000"/>
                          </a:solidFill>
                          <a:effectLst/>
                          <a:latin typeface="+mn-lt"/>
                        </a:rPr>
                        <a:t>Schnitzel.</a:t>
                      </a:r>
                    </a:p>
                    <a:p>
                      <a:pPr marL="87313" indent="0">
                        <a:lnSpc>
                          <a:spcPct val="114000"/>
                        </a:lnSpc>
                      </a:pPr>
                      <a:r>
                        <a:rPr lang="de-DE" sz="1400" b="0" i="1" noProof="0" dirty="0">
                          <a:solidFill>
                            <a:srgbClr val="000000"/>
                          </a:solidFill>
                          <a:effectLst/>
                          <a:latin typeface="+mn-lt"/>
                        </a:rPr>
                        <a:t>Brezeln.</a:t>
                      </a:r>
                    </a:p>
                    <a:p>
                      <a:pPr marL="87313" indent="0">
                        <a:lnSpc>
                          <a:spcPct val="114000"/>
                        </a:lnSpc>
                      </a:pPr>
                      <a:r>
                        <a:rPr lang="de-DE" sz="1400" b="0" i="1" noProof="0" dirty="0">
                          <a:solidFill>
                            <a:srgbClr val="000000"/>
                          </a:solidFill>
                          <a:effectLst/>
                          <a:latin typeface="+mn-lt"/>
                        </a:rPr>
                        <a:t>Döner.</a:t>
                      </a:r>
                    </a:p>
                    <a:p>
                      <a:pPr marL="87313" indent="0">
                        <a:lnSpc>
                          <a:spcPct val="114000"/>
                        </a:lnSpc>
                      </a:pPr>
                      <a:r>
                        <a:rPr lang="de-DE" sz="1400" b="0" i="1" noProof="0" dirty="0">
                          <a:solidFill>
                            <a:srgbClr val="242424"/>
                          </a:solidFill>
                          <a:effectLst/>
                          <a:latin typeface="+mn-lt"/>
                        </a:rPr>
                        <a:t>Gemüse.</a:t>
                      </a:r>
                    </a:p>
                    <a:p>
                      <a:pPr marL="87313" indent="0">
                        <a:lnSpc>
                          <a:spcPct val="114000"/>
                        </a:lnSpc>
                      </a:pPr>
                      <a:r>
                        <a:rPr lang="de-DE" sz="1400" b="0" i="1" noProof="0" dirty="0">
                          <a:solidFill>
                            <a:srgbClr val="242424"/>
                          </a:solidFill>
                          <a:effectLst/>
                          <a:latin typeface="+mn-lt"/>
                        </a:rPr>
                        <a:t>Obst.</a:t>
                      </a:r>
                    </a:p>
                    <a:p>
                      <a:pPr marL="87313" indent="0">
                        <a:lnSpc>
                          <a:spcPct val="114000"/>
                        </a:lnSpc>
                      </a:pPr>
                      <a:r>
                        <a:rPr lang="de-DE" sz="1400" b="0" i="1" noProof="0" dirty="0">
                          <a:solidFill>
                            <a:srgbClr val="242424"/>
                          </a:solidFill>
                          <a:effectLst/>
                          <a:latin typeface="+mn-lt"/>
                        </a:rPr>
                        <a:t>Fleisch. </a:t>
                      </a:r>
                    </a:p>
                    <a:p>
                      <a:pPr marL="87313" indent="0">
                        <a:lnSpc>
                          <a:spcPct val="114000"/>
                        </a:lnSpc>
                      </a:pPr>
                      <a:r>
                        <a:rPr lang="de-DE" sz="1400" b="0" i="1" noProof="0" dirty="0">
                          <a:solidFill>
                            <a:srgbClr val="242424"/>
                          </a:solidFill>
                          <a:effectLst/>
                          <a:latin typeface="+mn-lt"/>
                        </a:rPr>
                        <a:t>Hähnchen.</a:t>
                      </a:r>
                    </a:p>
                    <a:p>
                      <a:pPr marL="87313" indent="0">
                        <a:lnSpc>
                          <a:spcPct val="114000"/>
                        </a:lnSpc>
                      </a:pPr>
                      <a:r>
                        <a:rPr lang="de-DE" sz="1400" b="0" i="1" noProof="0" dirty="0">
                          <a:solidFill>
                            <a:srgbClr val="242424"/>
                          </a:solidFill>
                          <a:effectLst/>
                          <a:latin typeface="+mn-lt"/>
                        </a:rPr>
                        <a:t>Fisch.</a:t>
                      </a:r>
                    </a:p>
                    <a:p>
                      <a:pPr marL="87313" indent="0">
                        <a:lnSpc>
                          <a:spcPct val="114000"/>
                        </a:lnSpc>
                      </a:pPr>
                      <a:r>
                        <a:rPr lang="de-DE" sz="1400" b="0" i="1" noProof="0" dirty="0">
                          <a:solidFill>
                            <a:srgbClr val="242424"/>
                          </a:solidFill>
                          <a:effectLst/>
                          <a:latin typeface="+mn-lt"/>
                        </a:rPr>
                        <a:t>Steak.</a:t>
                      </a:r>
                    </a:p>
                    <a:p>
                      <a:pPr marL="87313" indent="0">
                        <a:lnSpc>
                          <a:spcPct val="114000"/>
                        </a:lnSpc>
                      </a:pPr>
                      <a:r>
                        <a:rPr lang="de-DE" sz="1400" b="0" i="1" noProof="0" dirty="0">
                          <a:solidFill>
                            <a:srgbClr val="242424"/>
                          </a:solidFill>
                          <a:effectLst/>
                          <a:latin typeface="+mn-lt"/>
                        </a:rPr>
                        <a:t>Sandwiches.</a:t>
                      </a:r>
                    </a:p>
                    <a:p>
                      <a:pPr marL="87313" indent="0">
                        <a:lnSpc>
                          <a:spcPct val="114000"/>
                        </a:lnSpc>
                      </a:pPr>
                      <a:r>
                        <a:rPr lang="de-DE" sz="1400" b="0" i="1" noProof="0" dirty="0">
                          <a:solidFill>
                            <a:srgbClr val="242424"/>
                          </a:solidFill>
                          <a:effectLst/>
                          <a:latin typeface="+mn-lt"/>
                        </a:rPr>
                        <a:t>Hamburger.</a:t>
                      </a:r>
                    </a:p>
                    <a:p>
                      <a:pPr marL="87313" indent="0">
                        <a:lnSpc>
                          <a:spcPct val="114000"/>
                        </a:lnSpc>
                      </a:pPr>
                      <a:r>
                        <a:rPr lang="de-DE" sz="1400" b="0" i="1" noProof="0" dirty="0">
                          <a:solidFill>
                            <a:srgbClr val="242424"/>
                          </a:solidFill>
                          <a:effectLst/>
                          <a:latin typeface="+mn-lt"/>
                        </a:rPr>
                        <a:t>Pommes frites.</a:t>
                      </a:r>
                    </a:p>
                    <a:p>
                      <a:pPr marL="87313" indent="0">
                        <a:lnSpc>
                          <a:spcPct val="114000"/>
                        </a:lnSpc>
                      </a:pPr>
                      <a:r>
                        <a:rPr lang="de-DE" sz="1400" b="0" i="1" noProof="0" dirty="0">
                          <a:solidFill>
                            <a:srgbClr val="242424"/>
                          </a:solidFill>
                          <a:effectLst/>
                          <a:latin typeface="+mn-lt"/>
                        </a:rPr>
                        <a:t>Eis.</a:t>
                      </a:r>
                    </a:p>
                    <a:p>
                      <a:pPr marL="87313" indent="0">
                        <a:lnSpc>
                          <a:spcPct val="114000"/>
                        </a:lnSpc>
                      </a:pPr>
                      <a:r>
                        <a:rPr lang="de-DE" sz="1400" b="0" i="1" noProof="0" dirty="0">
                          <a:solidFill>
                            <a:srgbClr val="242424"/>
                          </a:solidFill>
                          <a:effectLst/>
                          <a:latin typeface="+mn-lt"/>
                        </a:rPr>
                        <a:t>Schokolade.</a:t>
                      </a:r>
                    </a:p>
                    <a:p>
                      <a:pPr marL="87313" indent="0">
                        <a:lnSpc>
                          <a:spcPct val="114000"/>
                        </a:lnSpc>
                      </a:pPr>
                      <a:r>
                        <a:rPr lang="de-DE" sz="1400" b="0" i="1" noProof="0" dirty="0">
                          <a:solidFill>
                            <a:srgbClr val="242424"/>
                          </a:solidFill>
                          <a:effectLst/>
                          <a:latin typeface="+mn-lt"/>
                        </a:rPr>
                        <a:t>Pfannkuchen.</a:t>
                      </a:r>
                    </a:p>
                    <a:p>
                      <a:pPr marL="87313" indent="0">
                        <a:lnSpc>
                          <a:spcPct val="114000"/>
                        </a:lnSpc>
                      </a:pPr>
                      <a:r>
                        <a:rPr lang="de-DE" sz="1400" b="0" i="1" noProof="0" dirty="0">
                          <a:solidFill>
                            <a:srgbClr val="242424"/>
                          </a:solidFill>
                          <a:effectLst/>
                          <a:latin typeface="+mn-lt"/>
                        </a:rPr>
                        <a:t>Reis.</a:t>
                      </a:r>
                    </a:p>
                    <a:p>
                      <a:pPr marL="87313" indent="0">
                        <a:lnSpc>
                          <a:spcPct val="114000"/>
                        </a:lnSpc>
                      </a:pPr>
                      <a:r>
                        <a:rPr lang="de-DE" sz="1400" b="0" i="1" noProof="0" dirty="0">
                          <a:solidFill>
                            <a:srgbClr val="242424"/>
                          </a:solidFill>
                          <a:effectLst/>
                          <a:latin typeface="+mn-lt"/>
                        </a:rPr>
                        <a:t>Nudeln.</a:t>
                      </a:r>
                    </a:p>
                    <a:p>
                      <a:pPr marL="87313" indent="0">
                        <a:lnSpc>
                          <a:spcPct val="114000"/>
                        </a:lnSpc>
                      </a:pPr>
                      <a:r>
                        <a:rPr lang="de-DE" sz="1400" b="0" i="1" noProof="0" dirty="0">
                          <a:solidFill>
                            <a:srgbClr val="242424"/>
                          </a:solidFill>
                          <a:effectLst/>
                          <a:latin typeface="+mn-lt"/>
                        </a:rPr>
                        <a:t>Salat.</a:t>
                      </a:r>
                    </a:p>
                    <a:p>
                      <a:pPr marL="87313" indent="0">
                        <a:lnSpc>
                          <a:spcPct val="114000"/>
                        </a:lnSpc>
                      </a:pPr>
                      <a:r>
                        <a:rPr lang="de-DE" sz="1400" b="0" i="1" noProof="0" dirty="0">
                          <a:solidFill>
                            <a:srgbClr val="242424"/>
                          </a:solidFill>
                          <a:effectLst/>
                          <a:latin typeface="+mn-lt"/>
                        </a:rPr>
                        <a:t>Schokolade.</a:t>
                      </a:r>
                    </a:p>
                    <a:p>
                      <a:pPr marL="87313" indent="0">
                        <a:lnSpc>
                          <a:spcPct val="114000"/>
                        </a:lnSpc>
                      </a:pPr>
                      <a:r>
                        <a:rPr lang="de-DE" sz="1400" b="0" i="1" noProof="0" dirty="0">
                          <a:solidFill>
                            <a:srgbClr val="242424"/>
                          </a:solidFill>
                          <a:effectLst/>
                          <a:latin typeface="+mn-lt"/>
                        </a:rPr>
                        <a:t>Schinken.</a:t>
                      </a:r>
                    </a:p>
                    <a:p>
                      <a:pPr marL="87313" indent="0">
                        <a:lnSpc>
                          <a:spcPct val="114000"/>
                        </a:lnSpc>
                      </a:pPr>
                      <a:r>
                        <a:rPr lang="de-DE" sz="1400" b="0" i="1" noProof="0" dirty="0">
                          <a:solidFill>
                            <a:srgbClr val="242424"/>
                          </a:solidFill>
                          <a:effectLst/>
                          <a:latin typeface="+mn-lt"/>
                        </a:rPr>
                        <a:t>Apfelstrudel.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145809963"/>
                  </a:ext>
                </a:extLst>
              </a:tr>
            </a:tbl>
          </a:graphicData>
        </a:graphic>
      </p:graphicFrame>
      <p:sp>
        <p:nvSpPr>
          <p:cNvPr id="4" name="TextBox 3">
            <a:extLst>
              <a:ext uri="{FF2B5EF4-FFF2-40B4-BE49-F238E27FC236}">
                <a16:creationId xmlns:a16="http://schemas.microsoft.com/office/drawing/2014/main" id="{1F7C1E3C-C844-0A6F-0B7A-E44820B7352F}"/>
              </a:ext>
            </a:extLst>
          </p:cNvPr>
          <p:cNvSpPr txBox="1"/>
          <p:nvPr/>
        </p:nvSpPr>
        <p:spPr>
          <a:xfrm>
            <a:off x="6848618" y="1133812"/>
            <a:ext cx="4155440"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e-DE" sz="1400" b="1" i="1" dirty="0">
                <a:latin typeface="+mj-lt"/>
              </a:rPr>
              <a:t>Was ist dein Lieblingsgetränk?</a:t>
            </a:r>
            <a:endParaRPr lang="en-GB" sz="1400" b="1" i="1" dirty="0">
              <a:latin typeface="+mj-lt"/>
            </a:endParaRPr>
          </a:p>
        </p:txBody>
      </p:sp>
      <p:graphicFrame>
        <p:nvGraphicFramePr>
          <p:cNvPr id="6" name="Table 5" descr="sentence builder to make sentences about what is my favourite drink">
            <a:extLst>
              <a:ext uri="{FF2B5EF4-FFF2-40B4-BE49-F238E27FC236}">
                <a16:creationId xmlns:a16="http://schemas.microsoft.com/office/drawing/2014/main" id="{3D111146-BBC6-F19D-9819-2D77D0AE5F3B}"/>
              </a:ext>
            </a:extLst>
          </p:cNvPr>
          <p:cNvGraphicFramePr>
            <a:graphicFrameLocks noGrp="1"/>
          </p:cNvGraphicFramePr>
          <p:nvPr>
            <p:extLst>
              <p:ext uri="{D42A27DB-BD31-4B8C-83A1-F6EECF244321}">
                <p14:modId xmlns:p14="http://schemas.microsoft.com/office/powerpoint/2010/main" val="3921453115"/>
              </p:ext>
            </p:extLst>
          </p:nvPr>
        </p:nvGraphicFramePr>
        <p:xfrm>
          <a:off x="6848618" y="1511325"/>
          <a:ext cx="4635382" cy="1530731"/>
        </p:xfrm>
        <a:graphic>
          <a:graphicData uri="http://schemas.openxmlformats.org/drawingml/2006/table">
            <a:tbl>
              <a:tblPr firstRow="1" bandRow="1">
                <a:tableStyleId>{5A111915-BE36-4E01-A7E5-04B1672EAD32}</a:tableStyleId>
              </a:tblPr>
              <a:tblGrid>
                <a:gridCol w="2405791">
                  <a:extLst>
                    <a:ext uri="{9D8B030D-6E8A-4147-A177-3AD203B41FA5}">
                      <a16:colId xmlns:a16="http://schemas.microsoft.com/office/drawing/2014/main" val="553814980"/>
                    </a:ext>
                  </a:extLst>
                </a:gridCol>
                <a:gridCol w="2229591">
                  <a:extLst>
                    <a:ext uri="{9D8B030D-6E8A-4147-A177-3AD203B41FA5}">
                      <a16:colId xmlns:a16="http://schemas.microsoft.com/office/drawing/2014/main" val="865808556"/>
                    </a:ext>
                  </a:extLst>
                </a:gridCol>
              </a:tblGrid>
              <a:tr h="1521100">
                <a:tc>
                  <a:txBody>
                    <a:bodyPr/>
                    <a:lstStyle/>
                    <a:p>
                      <a:pPr marL="86995" indent="0" algn="l" rtl="0" eaLnBrk="1" latinLnBrk="0" hangingPunct="1">
                        <a:lnSpc>
                          <a:spcPct val="114000"/>
                        </a:lnSpc>
                      </a:pPr>
                      <a:r>
                        <a:rPr lang="de-DE" sz="1400" b="0" i="1" kern="1200" noProof="0" dirty="0">
                          <a:solidFill>
                            <a:srgbClr val="000000"/>
                          </a:solidFill>
                          <a:effectLst/>
                          <a:latin typeface="+mn-lt"/>
                          <a:ea typeface="+mn-ea"/>
                          <a:cs typeface="+mn-cs"/>
                        </a:rPr>
                        <a:t>Mein Lieblingsgetränk ist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86995" indent="0" algn="l" defTabSz="914377" rtl="0" eaLnBrk="1" latinLnBrk="0" hangingPunct="1">
                        <a:lnSpc>
                          <a:spcPct val="114000"/>
                        </a:lnSpc>
                      </a:pPr>
                      <a:r>
                        <a:rPr lang="de-DE" sz="1400" b="0" i="1" kern="1200" noProof="0" dirty="0">
                          <a:solidFill>
                            <a:srgbClr val="000000"/>
                          </a:solidFill>
                          <a:effectLst/>
                          <a:latin typeface="+mn-lt"/>
                          <a:ea typeface="+mn-ea"/>
                          <a:cs typeface="+mn-cs"/>
                        </a:rPr>
                        <a:t>Apfelschorle.</a:t>
                      </a:r>
                    </a:p>
                    <a:p>
                      <a:pPr marL="86995" indent="0" algn="l" defTabSz="914377" rtl="0" eaLnBrk="1" latinLnBrk="0" hangingPunct="1">
                        <a:lnSpc>
                          <a:spcPct val="114000"/>
                        </a:lnSpc>
                      </a:pPr>
                      <a:r>
                        <a:rPr lang="de-DE" sz="1400" b="0" i="1" kern="1200" noProof="0" dirty="0">
                          <a:solidFill>
                            <a:srgbClr val="000000"/>
                          </a:solidFill>
                          <a:effectLst/>
                          <a:latin typeface="+mn-lt"/>
                          <a:ea typeface="+mn-ea"/>
                          <a:cs typeface="+mn-cs"/>
                        </a:rPr>
                        <a:t>Wasser.</a:t>
                      </a:r>
                    </a:p>
                    <a:p>
                      <a:pPr marL="86995" indent="0" algn="l" defTabSz="914377" rtl="0" eaLnBrk="1" latinLnBrk="0" hangingPunct="1">
                        <a:lnSpc>
                          <a:spcPct val="114000"/>
                        </a:lnSpc>
                      </a:pPr>
                      <a:r>
                        <a:rPr lang="de-DE" sz="1400" b="0" i="1" kern="1200" noProof="0" dirty="0">
                          <a:solidFill>
                            <a:srgbClr val="000000"/>
                          </a:solidFill>
                          <a:effectLst/>
                          <a:latin typeface="+mn-lt"/>
                          <a:ea typeface="+mn-ea"/>
                          <a:cs typeface="+mn-cs"/>
                        </a:rPr>
                        <a:t>Kaffee.</a:t>
                      </a:r>
                    </a:p>
                    <a:p>
                      <a:pPr marL="86995" indent="0" algn="l" defTabSz="914377" rtl="0" eaLnBrk="1" latinLnBrk="0" hangingPunct="1">
                        <a:lnSpc>
                          <a:spcPct val="114000"/>
                        </a:lnSpc>
                      </a:pPr>
                      <a:r>
                        <a:rPr lang="de-DE" sz="1400" b="0" i="1" kern="1200" noProof="0" dirty="0">
                          <a:solidFill>
                            <a:srgbClr val="000000"/>
                          </a:solidFill>
                          <a:effectLst/>
                          <a:latin typeface="+mn-lt"/>
                          <a:ea typeface="+mn-ea"/>
                          <a:cs typeface="+mn-cs"/>
                        </a:rPr>
                        <a:t>Milch.</a:t>
                      </a:r>
                    </a:p>
                    <a:p>
                      <a:pPr marL="86995" indent="0" algn="l" defTabSz="914377" rtl="0" eaLnBrk="1" latinLnBrk="0" hangingPunct="1">
                        <a:lnSpc>
                          <a:spcPct val="114000"/>
                        </a:lnSpc>
                      </a:pPr>
                      <a:r>
                        <a:rPr lang="de-DE" sz="1400" b="0" i="1" kern="1200" noProof="0" dirty="0">
                          <a:solidFill>
                            <a:srgbClr val="000000"/>
                          </a:solidFill>
                          <a:effectLst/>
                          <a:latin typeface="+mn-lt"/>
                          <a:ea typeface="+mn-ea"/>
                          <a:cs typeface="+mn-cs"/>
                        </a:rPr>
                        <a:t>Tee.</a:t>
                      </a:r>
                    </a:p>
                    <a:p>
                      <a:pPr marL="86995" indent="0" algn="l" defTabSz="914377" rtl="0" eaLnBrk="1" latinLnBrk="0" hangingPunct="1">
                        <a:lnSpc>
                          <a:spcPct val="114000"/>
                        </a:lnSpc>
                      </a:pPr>
                      <a:r>
                        <a:rPr lang="de-DE" sz="1400" b="0" i="1" kern="1200" noProof="0" dirty="0">
                          <a:solidFill>
                            <a:srgbClr val="000000"/>
                          </a:solidFill>
                          <a:effectLst/>
                          <a:latin typeface="+mn-lt"/>
                          <a:ea typeface="+mn-ea"/>
                          <a:cs typeface="+mn-cs"/>
                        </a:rPr>
                        <a:t>Saft.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250841781"/>
                  </a:ext>
                </a:extLst>
              </a:tr>
            </a:tbl>
          </a:graphicData>
        </a:graphic>
      </p:graphicFrame>
      <p:sp>
        <p:nvSpPr>
          <p:cNvPr id="2" name="Slide Number Placeholder 1">
            <a:extLst>
              <a:ext uri="{FF2B5EF4-FFF2-40B4-BE49-F238E27FC236}">
                <a16:creationId xmlns:a16="http://schemas.microsoft.com/office/drawing/2014/main" id="{0B9339ED-F194-A167-C14F-E92D80E5D2F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66869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AB5B735-F620-0DB4-FAE1-5EAB8806F892}"/>
              </a:ext>
            </a:extLst>
          </p:cNvPr>
          <p:cNvSpPr>
            <a:spLocks noGrp="1"/>
          </p:cNvSpPr>
          <p:nvPr>
            <p:ph type="title"/>
          </p:nvPr>
        </p:nvSpPr>
        <p:spPr/>
        <p:txBody>
          <a:bodyPr/>
          <a:lstStyle/>
          <a:p>
            <a:r>
              <a:rPr lang="en-AU">
                <a:solidFill>
                  <a:schemeClr val="accent1"/>
                </a:solidFill>
              </a:rPr>
              <a:t>Disclaimer</a:t>
            </a:r>
          </a:p>
        </p:txBody>
      </p:sp>
      <p:sp>
        <p:nvSpPr>
          <p:cNvPr id="3" name="TextBox 2">
            <a:extLst>
              <a:ext uri="{FF2B5EF4-FFF2-40B4-BE49-F238E27FC236}">
                <a16:creationId xmlns:a16="http://schemas.microsoft.com/office/drawing/2014/main" id="{B65009A8-CFEE-B9BF-CDA3-63C4C27B7D6E}"/>
              </a:ext>
              <a:ext uri="{C183D7F6-B498-43B3-948B-1728B52AA6E4}">
                <adec:decorative xmlns:adec="http://schemas.microsoft.com/office/drawing/2017/decorative" val="0"/>
              </a:ext>
            </a:extLst>
          </p:cNvPr>
          <p:cNvSpPr txBox="1"/>
          <p:nvPr/>
        </p:nvSpPr>
        <p:spPr>
          <a:xfrm>
            <a:off x="360000" y="1368000"/>
            <a:ext cx="11211111" cy="3263988"/>
          </a:xfrm>
          <a:prstGeom prst="rect">
            <a:avLst/>
          </a:prstGeom>
          <a:noFill/>
        </p:spPr>
        <p:txBody>
          <a:bodyPr wrap="square" lIns="0" tIns="0" rIns="0" bIns="0" rtlCol="0">
            <a:noAutofit/>
          </a:bodyPr>
          <a:lstStyle/>
          <a:p>
            <a:pPr>
              <a:lnSpc>
                <a:spcPct val="150000"/>
              </a:lnSpc>
            </a:pPr>
            <a:r>
              <a:rPr lang="en-AU" sz="1800" u="sng" err="1">
                <a:solidFill>
                  <a:srgbClr val="0563C1"/>
                </a:solidFill>
                <a:effectLst/>
                <a:ea typeface="Calibri" panose="020F0502020204030204" pitchFamily="34" charset="0"/>
                <a:hlinkClick r:id="rId2" tooltip="https://www.sentencebuilders.com/about"/>
              </a:rPr>
              <a:t>SentenceBuilders</a:t>
            </a:r>
            <a:r>
              <a:rPr lang="en-AU" sz="1800">
                <a:effectLst/>
                <a:ea typeface="Calibri" panose="020F0502020204030204" pitchFamily="34" charset="0"/>
              </a:rPr>
              <a:t> are a pedagogical tool central to the Extensive Processing Instruction (EPI) approach developed by Dr Gianfranco Conti. Sentence builder tables contain words and chunks which combine to form sentences, supporting students to generate a large range of different sentences. In order to provide editable tables for teachers, as part of the support for the Modern Languages K–10 Syllabus, the tables included in this resource contain merged cells. Students who need to access content using a screen reader may need to be provided with an alternative format. Please contact </a:t>
            </a:r>
            <a:r>
              <a:rPr lang="en-AU" sz="1800" u="sng">
                <a:solidFill>
                  <a:srgbClr val="0563C1"/>
                </a:solidFill>
                <a:effectLst/>
                <a:ea typeface="Calibri" panose="020F0502020204030204" pitchFamily="34" charset="0"/>
                <a:hlinkClick r:id="rId3" tooltip="mailto:languagesnsw@det.nsw.edu.au"/>
              </a:rPr>
              <a:t>languagesnsw@det.nsw.edu.au</a:t>
            </a:r>
            <a:r>
              <a:rPr lang="en-AU" sz="1800">
                <a:effectLst/>
                <a:ea typeface="Calibri" panose="020F0502020204030204" pitchFamily="34" charset="0"/>
              </a:rPr>
              <a:t> if you require an accessible version of this resource.</a:t>
            </a:r>
          </a:p>
          <a:p>
            <a:pPr algn="l">
              <a:lnSpc>
                <a:spcPct val="150000"/>
              </a:lnSpc>
            </a:pPr>
            <a:endParaRPr lang="en-AU" sz="1800"/>
          </a:p>
        </p:txBody>
      </p:sp>
      <p:sp>
        <p:nvSpPr>
          <p:cNvPr id="2" name="Slide Number Placeholder 1">
            <a:extLst>
              <a:ext uri="{FF2B5EF4-FFF2-40B4-BE49-F238E27FC236}">
                <a16:creationId xmlns:a16="http://schemas.microsoft.com/office/drawing/2014/main" id="{EB56B396-F2AA-710B-D08C-3193FD26E3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56736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a:xfrm>
            <a:off x="360000" y="981264"/>
            <a:ext cx="10080000" cy="310015"/>
          </a:xfrm>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2024 </a:t>
            </a:r>
            <a:endParaRPr lang="en-AU"/>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60000" y="1538443"/>
            <a:ext cx="11472863" cy="5180012"/>
          </a:xfrm>
        </p:spPr>
        <p:txBody>
          <a:bodyPr/>
          <a:lstStyle/>
          <a:p>
            <a:pPr>
              <a:lnSpc>
                <a:spcPct val="150000"/>
              </a:lnSpc>
              <a:spcAft>
                <a:spcPts val="600"/>
              </a:spcAft>
            </a:pPr>
            <a:r>
              <a:rPr lang="en-AU" sz="1200" b="0" i="0">
                <a:solidFill>
                  <a:schemeClr val="bg1"/>
                </a:solidFill>
                <a:effectLst/>
              </a:rPr>
              <a:t>The copyright material published in this resource is subject to the </a:t>
            </a:r>
            <a:r>
              <a:rPr lang="en-AU" sz="1200" b="0" i="1">
                <a:solidFill>
                  <a:schemeClr val="bg1"/>
                </a:solidFill>
                <a:effectLst/>
              </a:rPr>
              <a:t>Copyright Act 1968</a:t>
            </a:r>
            <a:r>
              <a:rPr lang="en-AU" sz="1200" b="0" i="0">
                <a:solidFill>
                  <a:schemeClr val="bg1"/>
                </a:solidFill>
                <a:effectLst/>
              </a:rPr>
              <a:t> (</a:t>
            </a:r>
            <a:r>
              <a:rPr lang="en-AU" sz="1200" b="0" i="0" err="1">
                <a:solidFill>
                  <a:schemeClr val="bg1"/>
                </a:solidFill>
                <a:effectLst/>
              </a:rPr>
              <a:t>Cth</a:t>
            </a:r>
            <a:r>
              <a:rPr lang="en-AU" sz="1200" b="0" i="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a:solidFill>
                  <a:schemeClr val="bg1"/>
                </a:solidFill>
                <a:effectLst/>
              </a:rPr>
              <a:t>Copyright material available in this resource and owned by the NSW Department of Education is licensed under a </a:t>
            </a:r>
            <a:r>
              <a:rPr lang="en-AU" sz="1200" b="0" i="0" u="sng" strike="noStrike">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a:solidFill>
                  <a:schemeClr val="bg1"/>
                </a:solidFill>
                <a:effectLst/>
              </a:rPr>
              <a:t>.</a:t>
            </a:r>
            <a:r>
              <a:rPr lang="en-AU" sz="1200" b="0" i="0">
                <a:solidFill>
                  <a:schemeClr val="accent4"/>
                </a:solidFill>
                <a:effectLst/>
              </a:rPr>
              <a:t> </a:t>
            </a:r>
            <a:endParaRPr lang="en-AU" sz="1200">
              <a:solidFill>
                <a:schemeClr val="accent4"/>
              </a:solidFill>
            </a:endParaRPr>
          </a:p>
          <a:p>
            <a:pPr algn="l" rtl="0" fontAlgn="base">
              <a:lnSpc>
                <a:spcPct val="150000"/>
              </a:lnSpc>
              <a:spcAft>
                <a:spcPts val="600"/>
              </a:spcAft>
            </a:pPr>
            <a:r>
              <a:rPr lang="en-AU" sz="1200" b="0" i="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a:solidFill>
                  <a:schemeClr val="bg1"/>
                </a:solidFill>
                <a:effectLst/>
              </a:rPr>
              <a:t>Copyright Act 1968 </a:t>
            </a:r>
            <a:r>
              <a:rPr lang="en-AU" sz="1200" b="0" i="0">
                <a:solidFill>
                  <a:schemeClr val="bg1"/>
                </a:solidFill>
                <a:effectLst/>
              </a:rPr>
              <a:t>(</a:t>
            </a:r>
            <a:r>
              <a:rPr lang="en-AU" sz="1200" b="0" i="0" err="1">
                <a:solidFill>
                  <a:schemeClr val="bg1"/>
                </a:solidFill>
                <a:effectLst/>
              </a:rPr>
              <a:t>Cth</a:t>
            </a:r>
            <a:r>
              <a:rPr lang="en-AU" sz="1200" b="0" i="0">
                <a:solidFill>
                  <a:schemeClr val="bg1"/>
                </a:solidFill>
                <a:effectLs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870</Words>
  <Application>Microsoft Office PowerPoint</Application>
  <PresentationFormat>Widescreen</PresentationFormat>
  <Paragraphs>195</Paragraphs>
  <Slides>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Public Sans Light</vt:lpstr>
      <vt:lpstr>Arial</vt:lpstr>
      <vt:lpstr>Calibri</vt:lpstr>
      <vt:lpstr>Times New Roman</vt:lpstr>
      <vt:lpstr>Public Sans</vt:lpstr>
      <vt:lpstr>3_NSWG Corporate</vt:lpstr>
      <vt:lpstr>Sentence builders and conversation scaffolds </vt:lpstr>
      <vt:lpstr>Was isst/trinkst du gern? </vt:lpstr>
      <vt:lpstr>Isst du gern Brot? Ja, ich esse gern Brot.</vt:lpstr>
      <vt:lpstr>Was isst du zum Frühstück? Ich esse Toast zum Frühstück.</vt:lpstr>
      <vt:lpstr>Was ist dein Lieblingsessen/Lieblingsgetränk? </vt:lpstr>
      <vt:lpstr>Disclaimer</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builders and conversation scaffolds </dc:title>
  <dc:creator>NSW Department of Education</dc:creator>
  <dcterms:created xsi:type="dcterms:W3CDTF">2024-03-11T23:34:38Z</dcterms:created>
  <dcterms:modified xsi:type="dcterms:W3CDTF">2024-03-11T23:34:54Z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2024-03-11T23:34:54Z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43ced63d-f15f-4f89-ab70-4bd1d85d1903</vt:lpwstr>
  </property>
  <property fmtid="{D5CDD505-2E9C-101B-9397-08002B2CF9AE}" pid="8" name="MSIP_Label_b603dfd7-d93a-4381-a340-2995d8282205_ContentBits">
    <vt:lpwstr>0</vt:lpwstr>
  </property>
</Properties>
</file>