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4F4"/>
    <a:srgbClr val="E7E9ED"/>
    <a:srgbClr val="FBE5B1"/>
    <a:srgbClr val="B3DBD6"/>
    <a:srgbClr val="EEB96C"/>
    <a:srgbClr val="374A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3D334E-603B-427A-D46F-DBF0DC2CCE9A}" v="6" dt="2023-12-11T01:53:02.960"/>
    <p1510:client id="{9A7C6C32-0933-4BBA-9719-CDCE9DAA21DD}" v="10" dt="2023-12-11T01:41:04.5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Poulos (Sophia Poulos)" userId="S::sophie.christopoulos@det.nsw.edu.au::2b1b2c4f-da8a-4030-9339-5055ef8c757d" providerId="AD" clId="Web-{313D334E-603B-427A-D46F-DBF0DC2CCE9A}"/>
    <pc:docChg chg="modSld">
      <pc:chgData name="Sophie Poulos (Sophia Poulos)" userId="S::sophie.christopoulos@det.nsw.edu.au::2b1b2c4f-da8a-4030-9339-5055ef8c757d" providerId="AD" clId="Web-{313D334E-603B-427A-D46F-DBF0DC2CCE9A}" dt="2023-12-11T01:53:02.960" v="5" actId="20577"/>
      <pc:docMkLst>
        <pc:docMk/>
      </pc:docMkLst>
      <pc:sldChg chg="modSp">
        <pc:chgData name="Sophie Poulos (Sophia Poulos)" userId="S::sophie.christopoulos@det.nsw.edu.au::2b1b2c4f-da8a-4030-9339-5055ef8c757d" providerId="AD" clId="Web-{313D334E-603B-427A-D46F-DBF0DC2CCE9A}" dt="2023-12-11T01:53:02.960" v="5" actId="20577"/>
        <pc:sldMkLst>
          <pc:docMk/>
          <pc:sldMk cId="1115633635" sldId="271"/>
        </pc:sldMkLst>
        <pc:spChg chg="mod">
          <ac:chgData name="Sophie Poulos (Sophia Poulos)" userId="S::sophie.christopoulos@det.nsw.edu.au::2b1b2c4f-da8a-4030-9339-5055ef8c757d" providerId="AD" clId="Web-{313D334E-603B-427A-D46F-DBF0DC2CCE9A}" dt="2023-12-11T01:53:02.960" v="5" actId="20577"/>
          <ac:spMkLst>
            <pc:docMk/>
            <pc:sldMk cId="1115633635" sldId="271"/>
            <ac:spMk id="6" creationId="{109D8199-9FBF-D568-90C4-5390AF3B2885}"/>
          </ac:spMkLst>
        </pc:spChg>
      </pc:sldChg>
    </pc:docChg>
  </pc:docChgLst>
  <pc:docChgLst>
    <pc:chgData name="Sophie Poulos (Sophia Poulos)" userId="2b1b2c4f-da8a-4030-9339-5055ef8c757d" providerId="ADAL" clId="{9A7C6C32-0933-4BBA-9719-CDCE9DAA21DD}"/>
    <pc:docChg chg="modSld">
      <pc:chgData name="Sophie Poulos (Sophia Poulos)" userId="2b1b2c4f-da8a-4030-9339-5055ef8c757d" providerId="ADAL" clId="{9A7C6C32-0933-4BBA-9719-CDCE9DAA21DD}" dt="2023-12-11T01:41:04.516" v="9" actId="20577"/>
      <pc:docMkLst>
        <pc:docMk/>
      </pc:docMkLst>
      <pc:sldChg chg="modSp mod">
        <pc:chgData name="Sophie Poulos (Sophia Poulos)" userId="2b1b2c4f-da8a-4030-9339-5055ef8c757d" providerId="ADAL" clId="{9A7C6C32-0933-4BBA-9719-CDCE9DAA21DD}" dt="2023-12-11T01:41:04.516" v="9" actId="20577"/>
        <pc:sldMkLst>
          <pc:docMk/>
          <pc:sldMk cId="2173577633" sldId="262"/>
        </pc:sldMkLst>
        <pc:spChg chg="mod">
          <ac:chgData name="Sophie Poulos (Sophia Poulos)" userId="2b1b2c4f-da8a-4030-9339-5055ef8c757d" providerId="ADAL" clId="{9A7C6C32-0933-4BBA-9719-CDCE9DAA21DD}" dt="2023-12-11T01:41:04.516" v="9" actId="20577"/>
          <ac:spMkLst>
            <pc:docMk/>
            <pc:sldMk cId="2173577633" sldId="262"/>
            <ac:spMk id="6" creationId="{109D8199-9FBF-D568-90C4-5390AF3B2885}"/>
          </ac:spMkLst>
        </pc:spChg>
      </pc:sldChg>
      <pc:sldChg chg="modSp mod">
        <pc:chgData name="Sophie Poulos (Sophia Poulos)" userId="2b1b2c4f-da8a-4030-9339-5055ef8c757d" providerId="ADAL" clId="{9A7C6C32-0933-4BBA-9719-CDCE9DAA21DD}" dt="2023-12-11T01:40:47.473" v="0" actId="20577"/>
        <pc:sldMkLst>
          <pc:docMk/>
          <pc:sldMk cId="3405555509" sldId="265"/>
        </pc:sldMkLst>
        <pc:spChg chg="mod">
          <ac:chgData name="Sophie Poulos (Sophia Poulos)" userId="2b1b2c4f-da8a-4030-9339-5055ef8c757d" providerId="ADAL" clId="{9A7C6C32-0933-4BBA-9719-CDCE9DAA21DD}" dt="2023-12-11T01:40:47.473" v="0" actId="20577"/>
          <ac:spMkLst>
            <pc:docMk/>
            <pc:sldMk cId="3405555509" sldId="265"/>
            <ac:spMk id="6" creationId="{109D8199-9FBF-D568-90C4-5390AF3B288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D06799-389A-401C-A62D-3644C6312023}" type="datetimeFigureOut">
              <a:rPr lang="en-AU" smtClean="0"/>
              <a:t>10/12/2023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6DEAD-1E6C-47F5-8E74-2CB7B6CE7C5C}" type="slidenum">
              <a:rPr lang="en-AU" smtClean="0"/>
              <a:t>‹#›</a:t>
            </a:fld>
            <a:endParaRPr lang="en-AU"/>
          </a:p>
        </p:txBody>
      </p:sp>
    </p:spTree>
    <p:extLst>
      <p:ext uri="{BB962C8B-B14F-4D97-AF65-F5344CB8AC3E}">
        <p14:creationId xmlns:p14="http://schemas.microsoft.com/office/powerpoint/2010/main" val="394776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8C6DEAD-1E6C-47F5-8E74-2CB7B6CE7C5C}" type="slidenum">
              <a:rPr lang="en-AU" smtClean="0"/>
              <a:t>7</a:t>
            </a:fld>
            <a:endParaRPr lang="en-AU"/>
          </a:p>
        </p:txBody>
      </p:sp>
    </p:spTree>
    <p:extLst>
      <p:ext uri="{BB962C8B-B14F-4D97-AF65-F5344CB8AC3E}">
        <p14:creationId xmlns:p14="http://schemas.microsoft.com/office/powerpoint/2010/main" val="1793654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8C6DEAD-1E6C-47F5-8E74-2CB7B6CE7C5C}" type="slidenum">
              <a:rPr lang="en-AU" smtClean="0"/>
              <a:t>10</a:t>
            </a:fld>
            <a:endParaRPr lang="en-AU"/>
          </a:p>
        </p:txBody>
      </p:sp>
    </p:spTree>
    <p:extLst>
      <p:ext uri="{BB962C8B-B14F-4D97-AF65-F5344CB8AC3E}">
        <p14:creationId xmlns:p14="http://schemas.microsoft.com/office/powerpoint/2010/main" val="199767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8C6DEAD-1E6C-47F5-8E74-2CB7B6CE7C5C}" type="slidenum">
              <a:rPr lang="en-AU" smtClean="0"/>
              <a:t>13</a:t>
            </a:fld>
            <a:endParaRPr lang="en-AU"/>
          </a:p>
        </p:txBody>
      </p:sp>
    </p:spTree>
    <p:extLst>
      <p:ext uri="{BB962C8B-B14F-4D97-AF65-F5344CB8AC3E}">
        <p14:creationId xmlns:p14="http://schemas.microsoft.com/office/powerpoint/2010/main" val="758141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1192596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947411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189852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3843028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965535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506785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3516854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1978921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733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1408388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142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817874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447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011625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547994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123964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65551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737068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498541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9863236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58805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72474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969495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75211A-B8BF-AD2C-F4E6-98D6A4881ACB}"/>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142901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227785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1683256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613168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2650221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3169973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1474643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291796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3C7FC-1E41-5F03-0346-6792D1ED61D3}"/>
              </a:ext>
            </a:extLst>
          </p:cNvPr>
          <p:cNvSpPr>
            <a:spLocks noGrp="1"/>
          </p:cNvSpPr>
          <p:nvPr>
            <p:ph type="ctrTitle"/>
          </p:nvPr>
        </p:nvSpPr>
        <p:spPr/>
        <p:txBody>
          <a:bodyPr/>
          <a:lstStyle/>
          <a:p>
            <a:r>
              <a:rPr lang="en-AU"/>
              <a:t>Kosta’s Family Trip to Greece</a:t>
            </a:r>
          </a:p>
        </p:txBody>
      </p:sp>
      <p:sp>
        <p:nvSpPr>
          <p:cNvPr id="6" name="Text Placeholder 5">
            <a:extLst>
              <a:ext uri="{FF2B5EF4-FFF2-40B4-BE49-F238E27FC236}">
                <a16:creationId xmlns:a16="http://schemas.microsoft.com/office/drawing/2014/main" id="{D898DC25-716F-C223-9E84-9D868A8D3406}"/>
              </a:ext>
            </a:extLst>
          </p:cNvPr>
          <p:cNvSpPr>
            <a:spLocks noGrp="1"/>
          </p:cNvSpPr>
          <p:nvPr>
            <p:ph type="body" sz="quarter" idx="10"/>
          </p:nvPr>
        </p:nvSpPr>
        <p:spPr/>
        <p:txBody>
          <a:bodyPr/>
          <a:lstStyle/>
          <a:p>
            <a:r>
              <a:rPr lang="en-AU"/>
              <a:t>Stage 3 </a:t>
            </a:r>
          </a:p>
        </p:txBody>
      </p:sp>
      <p:sp>
        <p:nvSpPr>
          <p:cNvPr id="11" name="Freeform 2">
            <a:extLst>
              <a:ext uri="{FF2B5EF4-FFF2-40B4-BE49-F238E27FC236}">
                <a16:creationId xmlns:a16="http://schemas.microsoft.com/office/drawing/2014/main" id="{60A3DC97-F36E-B876-8744-A2299D1232B6}"/>
              </a:ext>
              <a:ext uri="{C183D7F6-B498-43B3-948B-1728B52AA6E4}">
                <adec:decorative xmlns:adec="http://schemas.microsoft.com/office/drawing/2017/decorative" val="1"/>
              </a:ext>
            </a:extLst>
          </p:cNvPr>
          <p:cNvSpPr/>
          <p:nvPr/>
        </p:nvSpPr>
        <p:spPr>
          <a:xfrm>
            <a:off x="7124699" y="0"/>
            <a:ext cx="5067301" cy="6858000"/>
          </a:xfrm>
          <a:custGeom>
            <a:avLst/>
            <a:gdLst/>
            <a:ahLst/>
            <a:cxnLst/>
            <a:rect l="l" t="t" r="r" b="b"/>
            <a:pathLst>
              <a:path w="10252985" h="6818235">
                <a:moveTo>
                  <a:pt x="0" y="0"/>
                </a:moveTo>
                <a:lnTo>
                  <a:pt x="10252984" y="0"/>
                </a:lnTo>
                <a:lnTo>
                  <a:pt x="10252984" y="6818234"/>
                </a:lnTo>
                <a:lnTo>
                  <a:pt x="0" y="6818234"/>
                </a:lnTo>
                <a:lnTo>
                  <a:pt x="0" y="0"/>
                </a:lnTo>
                <a:close/>
              </a:path>
            </a:pathLst>
          </a:custGeom>
          <a:blipFill>
            <a:blip r:embed="rId2"/>
            <a:stretch>
              <a:fillRect l="-24666" r="-63409"/>
            </a:stretch>
          </a:blipFill>
        </p:spPr>
        <p:txBody>
          <a:bodyPr/>
          <a:lstStyle/>
          <a:p>
            <a:endParaRPr lang="en-AU"/>
          </a:p>
        </p:txBody>
      </p:sp>
    </p:spTree>
    <p:extLst>
      <p:ext uri="{BB962C8B-B14F-4D97-AF65-F5344CB8AC3E}">
        <p14:creationId xmlns:p14="http://schemas.microsoft.com/office/powerpoint/2010/main" val="3416429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1" y="359998"/>
            <a:ext cx="4034200" cy="4120561"/>
          </a:xfrm>
        </p:spPr>
        <p:txBody>
          <a:bodyPr/>
          <a:lstStyle/>
          <a:p>
            <a:pPr>
              <a:lnSpc>
                <a:spcPct val="150000"/>
              </a:lnSpc>
            </a:pPr>
            <a:r>
              <a:rPr lang="en-GB">
                <a:solidFill>
                  <a:schemeClr val="tx1"/>
                </a:solidFill>
              </a:rPr>
              <a:t>On Friday I would like to visit Delphi. I will see all the ancient ruins.</a:t>
            </a:r>
          </a:p>
        </p:txBody>
      </p:sp>
      <p:sp>
        <p:nvSpPr>
          <p:cNvPr id="2" name="Freeform 2" descr="The ancient ruins of Delphi.">
            <a:extLst>
              <a:ext uri="{FF2B5EF4-FFF2-40B4-BE49-F238E27FC236}">
                <a16:creationId xmlns:a16="http://schemas.microsoft.com/office/drawing/2014/main" id="{86C179FF-EE61-01ED-61DA-27147BBC333E}"/>
              </a:ext>
            </a:extLst>
          </p:cNvPr>
          <p:cNvSpPr/>
          <p:nvPr/>
        </p:nvSpPr>
        <p:spPr>
          <a:xfrm flipH="1">
            <a:off x="5016500" y="0"/>
            <a:ext cx="7175500"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3"/>
            <a:stretch>
              <a:fillRect l="-25094" t="-9032" r="-34174" b="-1994"/>
            </a:stretch>
          </a:blipFill>
        </p:spPr>
        <p:txBody>
          <a:bodyPr/>
          <a:lstStyle/>
          <a:p>
            <a:endParaRPr lang="en-AU"/>
          </a:p>
        </p:txBody>
      </p:sp>
      <p:pic>
        <p:nvPicPr>
          <p:cNvPr id="7" name="Picture 6">
            <a:extLst>
              <a:ext uri="{FF2B5EF4-FFF2-40B4-BE49-F238E27FC236}">
                <a16:creationId xmlns:a16="http://schemas.microsoft.com/office/drawing/2014/main" id="{A5B77019-C162-AC88-A475-D106C0F72DD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335750" y="482404"/>
            <a:ext cx="660650" cy="715199"/>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10</a:t>
            </a:fld>
            <a:endParaRPr lang="en-AU" b="1">
              <a:solidFill>
                <a:schemeClr val="bg1"/>
              </a:solidFill>
            </a:endParaRPr>
          </a:p>
        </p:txBody>
      </p:sp>
    </p:spTree>
    <p:extLst>
      <p:ext uri="{BB962C8B-B14F-4D97-AF65-F5344CB8AC3E}">
        <p14:creationId xmlns:p14="http://schemas.microsoft.com/office/powerpoint/2010/main" val="80794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1" y="359998"/>
            <a:ext cx="4021500" cy="4120561"/>
          </a:xfrm>
        </p:spPr>
        <p:txBody>
          <a:bodyPr/>
          <a:lstStyle/>
          <a:p>
            <a:pPr>
              <a:lnSpc>
                <a:spcPct val="150000"/>
              </a:lnSpc>
            </a:pPr>
            <a:r>
              <a:rPr lang="en-GB">
                <a:solidFill>
                  <a:schemeClr val="tx1"/>
                </a:solidFill>
              </a:rPr>
              <a:t>On Saturday I would like to visit Olympus. I will see where the very first Olympic games were held.</a:t>
            </a:r>
          </a:p>
        </p:txBody>
      </p:sp>
      <p:sp>
        <p:nvSpPr>
          <p:cNvPr id="2" name="Freeform 2" descr="Olympus, the site of the first Olympics.">
            <a:extLst>
              <a:ext uri="{FF2B5EF4-FFF2-40B4-BE49-F238E27FC236}">
                <a16:creationId xmlns:a16="http://schemas.microsoft.com/office/drawing/2014/main" id="{0CA22784-FB5A-F2F4-F798-36DAD41965F1}"/>
              </a:ext>
            </a:extLst>
          </p:cNvPr>
          <p:cNvSpPr/>
          <p:nvPr/>
        </p:nvSpPr>
        <p:spPr>
          <a:xfrm>
            <a:off x="5003800" y="1"/>
            <a:ext cx="7188200"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2"/>
            <a:stretch>
              <a:fillRect l="-25568" r="-41448"/>
            </a:stretch>
          </a:blipFill>
        </p:spPr>
        <p:txBody>
          <a:bodyPr/>
          <a:lstStyle/>
          <a:p>
            <a:endParaRPr lang="en-AU"/>
          </a:p>
        </p:txBody>
      </p:sp>
      <p:pic>
        <p:nvPicPr>
          <p:cNvPr id="5" name="Picture 4">
            <a:extLst>
              <a:ext uri="{FF2B5EF4-FFF2-40B4-BE49-F238E27FC236}">
                <a16:creationId xmlns:a16="http://schemas.microsoft.com/office/drawing/2014/main" id="{D71755A7-FE65-A24D-18C0-14B4FA405CC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66400" y="5127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11</a:t>
            </a:fld>
            <a:endParaRPr lang="en-AU" b="1">
              <a:solidFill>
                <a:schemeClr val="bg1"/>
              </a:solidFill>
            </a:endParaRPr>
          </a:p>
        </p:txBody>
      </p:sp>
    </p:spTree>
    <p:extLst>
      <p:ext uri="{BB962C8B-B14F-4D97-AF65-F5344CB8AC3E}">
        <p14:creationId xmlns:p14="http://schemas.microsoft.com/office/powerpoint/2010/main" val="4021119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1" y="359998"/>
            <a:ext cx="4072300" cy="4120561"/>
          </a:xfrm>
        </p:spPr>
        <p:txBody>
          <a:bodyPr/>
          <a:lstStyle/>
          <a:p>
            <a:pPr>
              <a:lnSpc>
                <a:spcPct val="150000"/>
              </a:lnSpc>
            </a:pPr>
            <a:r>
              <a:rPr lang="en-GB">
                <a:solidFill>
                  <a:schemeClr val="tx1"/>
                </a:solidFill>
              </a:rPr>
              <a:t>On Sunday I would like to visit Kalamata.</a:t>
            </a:r>
            <a:br>
              <a:rPr lang="en-GB">
                <a:solidFill>
                  <a:schemeClr val="tx1"/>
                </a:solidFill>
              </a:rPr>
            </a:br>
            <a:r>
              <a:rPr lang="en-GB">
                <a:solidFill>
                  <a:schemeClr val="tx1"/>
                </a:solidFill>
              </a:rPr>
              <a:t>I will see all my family.</a:t>
            </a:r>
            <a:br>
              <a:rPr lang="en-GB">
                <a:solidFill>
                  <a:schemeClr val="tx1"/>
                </a:solidFill>
              </a:rPr>
            </a:br>
            <a:endParaRPr lang="en-GB">
              <a:solidFill>
                <a:schemeClr val="tx1"/>
              </a:solidFill>
            </a:endParaRPr>
          </a:p>
        </p:txBody>
      </p:sp>
      <p:sp>
        <p:nvSpPr>
          <p:cNvPr id="2" name="Freeform 2" descr="Kalamata, several boats are pictured floating on the water.">
            <a:extLst>
              <a:ext uri="{FF2B5EF4-FFF2-40B4-BE49-F238E27FC236}">
                <a16:creationId xmlns:a16="http://schemas.microsoft.com/office/drawing/2014/main" id="{615943CF-6CF9-EC0D-8A21-5B3A9D2EE8E1}"/>
              </a:ext>
            </a:extLst>
          </p:cNvPr>
          <p:cNvSpPr/>
          <p:nvPr/>
        </p:nvSpPr>
        <p:spPr>
          <a:xfrm>
            <a:off x="5029200" y="0"/>
            <a:ext cx="7162800"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2"/>
            <a:stretch>
              <a:fillRect l="-56652" r="1" b="-10236"/>
            </a:stretch>
          </a:blipFill>
        </p:spPr>
        <p:txBody>
          <a:bodyPr/>
          <a:lstStyle/>
          <a:p>
            <a:endParaRPr lang="en-AU"/>
          </a:p>
        </p:txBody>
      </p:sp>
      <p:pic>
        <p:nvPicPr>
          <p:cNvPr id="5" name="Picture 4">
            <a:extLst>
              <a:ext uri="{FF2B5EF4-FFF2-40B4-BE49-F238E27FC236}">
                <a16:creationId xmlns:a16="http://schemas.microsoft.com/office/drawing/2014/main" id="{D73C9D24-54E3-C9EF-0484-8495009B830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66400" y="5127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12</a:t>
            </a:fld>
            <a:endParaRPr lang="en-AU" b="1">
              <a:solidFill>
                <a:schemeClr val="bg1"/>
              </a:solidFill>
            </a:endParaRPr>
          </a:p>
        </p:txBody>
      </p:sp>
    </p:spTree>
    <p:extLst>
      <p:ext uri="{BB962C8B-B14F-4D97-AF65-F5344CB8AC3E}">
        <p14:creationId xmlns:p14="http://schemas.microsoft.com/office/powerpoint/2010/main" val="15108472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1" y="359998"/>
            <a:ext cx="4173900" cy="4120561"/>
          </a:xfrm>
        </p:spPr>
        <p:txBody>
          <a:bodyPr/>
          <a:lstStyle/>
          <a:p>
            <a:pPr>
              <a:lnSpc>
                <a:spcPct val="150000"/>
              </a:lnSpc>
            </a:pPr>
            <a:r>
              <a:rPr lang="en-GB">
                <a:solidFill>
                  <a:schemeClr val="tx1"/>
                </a:solidFill>
              </a:rPr>
              <a:t>I cannot wait for my holiday to Greece. There is so much to see and do.</a:t>
            </a:r>
          </a:p>
        </p:txBody>
      </p:sp>
      <p:sp>
        <p:nvSpPr>
          <p:cNvPr id="2" name="Freeform 2" descr="A Greek flag.">
            <a:extLst>
              <a:ext uri="{FF2B5EF4-FFF2-40B4-BE49-F238E27FC236}">
                <a16:creationId xmlns:a16="http://schemas.microsoft.com/office/drawing/2014/main" id="{DCE7E4EA-B174-6B3D-0E23-F78EABC45B4B}"/>
              </a:ext>
            </a:extLst>
          </p:cNvPr>
          <p:cNvSpPr/>
          <p:nvPr/>
        </p:nvSpPr>
        <p:spPr>
          <a:xfrm>
            <a:off x="5017901" y="0"/>
            <a:ext cx="7174100"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3"/>
            <a:stretch>
              <a:fillRect l="-13909" t="-926" r="-45453" b="-9310"/>
            </a:stretch>
          </a:blipFill>
        </p:spPr>
        <p:txBody>
          <a:bodyPr/>
          <a:lstStyle/>
          <a:p>
            <a:endParaRPr lang="en-AU"/>
          </a:p>
        </p:txBody>
      </p:sp>
      <p:pic>
        <p:nvPicPr>
          <p:cNvPr id="5" name="Picture 4">
            <a:extLst>
              <a:ext uri="{FF2B5EF4-FFF2-40B4-BE49-F238E27FC236}">
                <a16:creationId xmlns:a16="http://schemas.microsoft.com/office/drawing/2014/main" id="{5A367E30-884E-FB5A-F984-FF1432E2CAD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366400" y="5127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13</a:t>
            </a:fld>
            <a:endParaRPr lang="en-AU" b="1">
              <a:solidFill>
                <a:schemeClr val="bg1"/>
              </a:solidFill>
            </a:endParaRPr>
          </a:p>
        </p:txBody>
      </p:sp>
    </p:spTree>
    <p:extLst>
      <p:ext uri="{BB962C8B-B14F-4D97-AF65-F5344CB8AC3E}">
        <p14:creationId xmlns:p14="http://schemas.microsoft.com/office/powerpoint/2010/main" val="1115633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5A42DC-FDA5-C6C7-10C2-E44FEE6C10D9}"/>
              </a:ext>
            </a:extLst>
          </p:cNvPr>
          <p:cNvSpPr>
            <a:spLocks noGrp="1"/>
          </p:cNvSpPr>
          <p:nvPr>
            <p:ph type="title"/>
          </p:nvPr>
        </p:nvSpPr>
        <p:spPr/>
        <p:txBody>
          <a:bodyPr/>
          <a:lstStyle/>
          <a:p>
            <a:r>
              <a:rPr lang="en-AU"/>
              <a:t>Copyright</a:t>
            </a:r>
          </a:p>
        </p:txBody>
      </p:sp>
      <p:sp>
        <p:nvSpPr>
          <p:cNvPr id="5" name="Text Placeholder 4">
            <a:extLst>
              <a:ext uri="{FF2B5EF4-FFF2-40B4-BE49-F238E27FC236}">
                <a16:creationId xmlns:a16="http://schemas.microsoft.com/office/drawing/2014/main" id="{A4026E79-D328-FEF0-EABB-FFD266F7D52B}"/>
              </a:ext>
            </a:extLst>
          </p:cNvPr>
          <p:cNvSpPr>
            <a:spLocks noGrp="1"/>
          </p:cNvSpPr>
          <p:nvPr>
            <p:ph type="body" sz="quarter" idx="18"/>
          </p:nvPr>
        </p:nvSpPr>
        <p:spPr/>
        <p:txBody>
          <a:bodyPr/>
          <a:lstStyle/>
          <a:p>
            <a:r>
              <a:rPr lang="en-GB"/>
              <a:t>© State of New South Wales (Department of Education), 2023</a:t>
            </a:r>
          </a:p>
        </p:txBody>
      </p:sp>
      <p:sp>
        <p:nvSpPr>
          <p:cNvPr id="6" name="TextBox 5">
            <a:extLst>
              <a:ext uri="{FF2B5EF4-FFF2-40B4-BE49-F238E27FC236}">
                <a16:creationId xmlns:a16="http://schemas.microsoft.com/office/drawing/2014/main" id="{ECA8BA33-14D1-7FE0-D3D2-523B9D2CD003}"/>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licence</a:t>
            </a:r>
            <a:r>
              <a:rPr lang="en-AU" sz="1200">
                <a:solidFill>
                  <a:schemeClr val="bg1"/>
                </a:solidFill>
              </a:rPr>
              <a:t>.</a:t>
            </a:r>
          </a:p>
          <a:p>
            <a:pPr algn="l">
              <a:lnSpc>
                <a:spcPct val="150000"/>
              </a:lnSpc>
              <a:spcAft>
                <a:spcPts val="600"/>
              </a:spcAft>
            </a:pPr>
            <a:r>
              <a:rPr lang="en-AU" sz="1200">
                <a:solidFill>
                  <a:schemeClr val="bg1"/>
                </a:solidFill>
              </a:rPr>
              <a:t>This licence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2023.</a:t>
            </a:r>
          </a:p>
          <a:p>
            <a:pPr algn="l">
              <a:lnSpc>
                <a:spcPct val="150000"/>
              </a:lnSpc>
            </a:pPr>
            <a:r>
              <a:rPr lang="en-AU" sz="120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err="1">
                <a:solidFill>
                  <a:schemeClr val="bg1"/>
                </a:solidFill>
              </a:rPr>
              <a:t>Cth</a:t>
            </a:r>
            <a:r>
              <a:rPr lang="en-AU" sz="1200">
                <a:solidFill>
                  <a:schemeClr val="bg1"/>
                </a:solidFill>
              </a:rPr>
              <a:t>). The department accepts no responsibility for content on third-party websites. </a:t>
            </a:r>
          </a:p>
        </p:txBody>
      </p:sp>
      <p:sp>
        <p:nvSpPr>
          <p:cNvPr id="3" name="Slide Number Placeholder 2">
            <a:extLst>
              <a:ext uri="{FF2B5EF4-FFF2-40B4-BE49-F238E27FC236}">
                <a16:creationId xmlns:a16="http://schemas.microsoft.com/office/drawing/2014/main" id="{35937CCA-F2E2-85B0-EF0C-5814DFD4FEA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926903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0" y="359999"/>
            <a:ext cx="4064516" cy="2412697"/>
          </a:xfrm>
        </p:spPr>
        <p:txBody>
          <a:bodyPr/>
          <a:lstStyle/>
          <a:p>
            <a:pPr>
              <a:lnSpc>
                <a:spcPct val="150000"/>
              </a:lnSpc>
            </a:pPr>
            <a:r>
              <a:rPr lang="en-GB">
                <a:solidFill>
                  <a:schemeClr val="tx1"/>
                </a:solidFill>
              </a:rPr>
              <a:t>Hi! My name is Kosta. I would love to go on a trip to Greece.</a:t>
            </a:r>
            <a:endParaRPr lang="en-AU"/>
          </a:p>
        </p:txBody>
      </p:sp>
      <p:sp>
        <p:nvSpPr>
          <p:cNvPr id="7" name="Freeform 2" descr="A boy leaning on a desk.">
            <a:extLst>
              <a:ext uri="{FF2B5EF4-FFF2-40B4-BE49-F238E27FC236}">
                <a16:creationId xmlns:a16="http://schemas.microsoft.com/office/drawing/2014/main" id="{CBF0177B-A192-BC83-FA69-4868B11B03CB}"/>
              </a:ext>
            </a:extLst>
          </p:cNvPr>
          <p:cNvSpPr/>
          <p:nvPr/>
        </p:nvSpPr>
        <p:spPr>
          <a:xfrm>
            <a:off x="4817806" y="0"/>
            <a:ext cx="7374194"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2"/>
            <a:stretch>
              <a:fillRect l="-44993" t="-11431" r="-30209" b="-15899"/>
            </a:stretch>
          </a:blipFill>
        </p:spPr>
        <p:txBody>
          <a:bodyPr/>
          <a:lstStyle/>
          <a:p>
            <a:endParaRPr lang="en-AU"/>
          </a:p>
        </p:txBody>
      </p:sp>
      <p:pic>
        <p:nvPicPr>
          <p:cNvPr id="9" name="Picture 8">
            <a:extLst>
              <a:ext uri="{FF2B5EF4-FFF2-40B4-BE49-F238E27FC236}">
                <a16:creationId xmlns:a16="http://schemas.microsoft.com/office/drawing/2014/main" id="{B788B679-26C3-A507-FBD2-8C002BB035C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2</a:t>
            </a:fld>
            <a:endParaRPr lang="en-AU" b="1">
              <a:solidFill>
                <a:schemeClr val="bg1"/>
              </a:solidFill>
            </a:endParaRPr>
          </a:p>
        </p:txBody>
      </p:sp>
    </p:spTree>
    <p:extLst>
      <p:ext uri="{BB962C8B-B14F-4D97-AF65-F5344CB8AC3E}">
        <p14:creationId xmlns:p14="http://schemas.microsoft.com/office/powerpoint/2010/main" val="2678801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0" y="359999"/>
            <a:ext cx="3887535" cy="3317266"/>
          </a:xfrm>
        </p:spPr>
        <p:txBody>
          <a:bodyPr/>
          <a:lstStyle/>
          <a:p>
            <a:pPr>
              <a:lnSpc>
                <a:spcPct val="150000"/>
              </a:lnSpc>
            </a:pPr>
            <a:r>
              <a:rPr lang="en-GB">
                <a:solidFill>
                  <a:schemeClr val="tx1"/>
                </a:solidFill>
              </a:rPr>
              <a:t>I want to visit Greece because my grandparents are from there.</a:t>
            </a:r>
            <a:endParaRPr lang="en-AU"/>
          </a:p>
        </p:txBody>
      </p:sp>
      <p:sp>
        <p:nvSpPr>
          <p:cNvPr id="2" name="Freeform 2" descr="A boy hugging his grandparents.">
            <a:extLst>
              <a:ext uri="{FF2B5EF4-FFF2-40B4-BE49-F238E27FC236}">
                <a16:creationId xmlns:a16="http://schemas.microsoft.com/office/drawing/2014/main" id="{AECFA8CA-E28F-D62E-0D6A-883A9E0E1DB1}"/>
              </a:ext>
            </a:extLst>
          </p:cNvPr>
          <p:cNvSpPr/>
          <p:nvPr/>
        </p:nvSpPr>
        <p:spPr>
          <a:xfrm>
            <a:off x="5041900" y="0"/>
            <a:ext cx="7150100"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2"/>
            <a:stretch>
              <a:fillRect l="-28718" t="-10236" r="-29979"/>
            </a:stretch>
          </a:blipFill>
        </p:spPr>
        <p:txBody>
          <a:bodyPr/>
          <a:lstStyle/>
          <a:p>
            <a:endParaRPr lang="en-AU"/>
          </a:p>
        </p:txBody>
      </p:sp>
      <p:pic>
        <p:nvPicPr>
          <p:cNvPr id="4" name="Picture 3">
            <a:extLst>
              <a:ext uri="{FF2B5EF4-FFF2-40B4-BE49-F238E27FC236}">
                <a16:creationId xmlns:a16="http://schemas.microsoft.com/office/drawing/2014/main" id="{54C81B22-9656-070F-1935-B0544F168CA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3</a:t>
            </a:fld>
            <a:endParaRPr lang="en-AU" b="1">
              <a:solidFill>
                <a:schemeClr val="bg1"/>
              </a:solidFill>
            </a:endParaRPr>
          </a:p>
        </p:txBody>
      </p:sp>
    </p:spTree>
    <p:extLst>
      <p:ext uri="{BB962C8B-B14F-4D97-AF65-F5344CB8AC3E}">
        <p14:creationId xmlns:p14="http://schemas.microsoft.com/office/powerpoint/2010/main" val="26950152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0" y="359999"/>
            <a:ext cx="3887535" cy="3317266"/>
          </a:xfrm>
        </p:spPr>
        <p:txBody>
          <a:bodyPr/>
          <a:lstStyle/>
          <a:p>
            <a:pPr>
              <a:lnSpc>
                <a:spcPct val="150000"/>
              </a:lnSpc>
            </a:pPr>
            <a:r>
              <a:rPr lang="en-GB">
                <a:solidFill>
                  <a:schemeClr val="tx1"/>
                </a:solidFill>
              </a:rPr>
              <a:t>I want to go sightseeing for one week before I visit my family in Kalamata.</a:t>
            </a:r>
          </a:p>
        </p:txBody>
      </p:sp>
      <p:sp>
        <p:nvSpPr>
          <p:cNvPr id="1027" name="Freeform 3" descr="A walkway between buildings.">
            <a:extLst>
              <a:ext uri="{FF2B5EF4-FFF2-40B4-BE49-F238E27FC236}">
                <a16:creationId xmlns:a16="http://schemas.microsoft.com/office/drawing/2014/main" id="{5B2E6906-C017-9354-DA31-C03556CA5F58}"/>
              </a:ext>
            </a:extLst>
          </p:cNvPr>
          <p:cNvSpPr/>
          <p:nvPr/>
        </p:nvSpPr>
        <p:spPr>
          <a:xfrm>
            <a:off x="5003100" y="0"/>
            <a:ext cx="7188900" cy="6858000"/>
          </a:xfrm>
          <a:custGeom>
            <a:avLst/>
            <a:gdLst/>
            <a:ahLst/>
            <a:cxnLst/>
            <a:rect l="l" t="t" r="r" b="b"/>
            <a:pathLst>
              <a:path w="5346000" h="3830770">
                <a:moveTo>
                  <a:pt x="0" y="0"/>
                </a:moveTo>
                <a:lnTo>
                  <a:pt x="5346000" y="0"/>
                </a:lnTo>
                <a:lnTo>
                  <a:pt x="5346000" y="3830770"/>
                </a:lnTo>
                <a:lnTo>
                  <a:pt x="0" y="3830770"/>
                </a:lnTo>
                <a:lnTo>
                  <a:pt x="0" y="0"/>
                </a:lnTo>
                <a:close/>
              </a:path>
            </a:pathLst>
          </a:custGeom>
          <a:blipFill>
            <a:blip r:embed="rId2"/>
            <a:stretch>
              <a:fillRect l="-5028" r="-38157"/>
            </a:stretch>
          </a:blipFill>
        </p:spPr>
        <p:txBody>
          <a:bodyPr/>
          <a:lstStyle/>
          <a:p>
            <a:endParaRPr lang="en-AU"/>
          </a:p>
        </p:txBody>
      </p:sp>
      <p:pic>
        <p:nvPicPr>
          <p:cNvPr id="1028" name="Picture 1027">
            <a:extLst>
              <a:ext uri="{FF2B5EF4-FFF2-40B4-BE49-F238E27FC236}">
                <a16:creationId xmlns:a16="http://schemas.microsoft.com/office/drawing/2014/main" id="{8856FA38-23E2-C14F-642D-B3198B6F95A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66400" y="5127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pPr/>
              <a:t>4</a:t>
            </a:fld>
            <a:endParaRPr lang="en-AU" b="1"/>
          </a:p>
        </p:txBody>
      </p:sp>
    </p:spTree>
    <p:extLst>
      <p:ext uri="{BB962C8B-B14F-4D97-AF65-F5344CB8AC3E}">
        <p14:creationId xmlns:p14="http://schemas.microsoft.com/office/powerpoint/2010/main" val="2173577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0" y="359998"/>
            <a:ext cx="3887535" cy="4120561"/>
          </a:xfrm>
        </p:spPr>
        <p:txBody>
          <a:bodyPr/>
          <a:lstStyle/>
          <a:p>
            <a:pPr>
              <a:lnSpc>
                <a:spcPct val="150000"/>
              </a:lnSpc>
            </a:pPr>
            <a:r>
              <a:rPr lang="en-GB">
                <a:solidFill>
                  <a:schemeClr val="tx1"/>
                </a:solidFill>
              </a:rPr>
              <a:t>During this week I want to see the main attractions of Greece, so I have created an itinerary.</a:t>
            </a:r>
          </a:p>
        </p:txBody>
      </p:sp>
      <p:sp>
        <p:nvSpPr>
          <p:cNvPr id="2" name="Freeform 2" descr="A statue of a warrior holding a shield and spear.">
            <a:extLst>
              <a:ext uri="{FF2B5EF4-FFF2-40B4-BE49-F238E27FC236}">
                <a16:creationId xmlns:a16="http://schemas.microsoft.com/office/drawing/2014/main" id="{B3AB1342-7EF2-8031-251F-3A3A4D0A8068}"/>
              </a:ext>
            </a:extLst>
          </p:cNvPr>
          <p:cNvSpPr/>
          <p:nvPr/>
        </p:nvSpPr>
        <p:spPr>
          <a:xfrm flipH="1">
            <a:off x="5014452" y="0"/>
            <a:ext cx="7177548"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2"/>
            <a:stretch>
              <a:fillRect l="-17984" t="-10960" r="-41742" b="2"/>
            </a:stretch>
          </a:blipFill>
        </p:spPr>
        <p:txBody>
          <a:bodyPr/>
          <a:lstStyle/>
          <a:p>
            <a:endParaRPr lang="en-AU"/>
          </a:p>
        </p:txBody>
      </p:sp>
      <p:pic>
        <p:nvPicPr>
          <p:cNvPr id="10" name="Picture 9">
            <a:extLst>
              <a:ext uri="{FF2B5EF4-FFF2-40B4-BE49-F238E27FC236}">
                <a16:creationId xmlns:a16="http://schemas.microsoft.com/office/drawing/2014/main" id="{2ED3F341-2E0E-B7B5-F75C-70DB20049C7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66400" y="5127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5</a:t>
            </a:fld>
            <a:endParaRPr lang="en-AU" b="1">
              <a:solidFill>
                <a:schemeClr val="bg1"/>
              </a:solidFill>
            </a:endParaRPr>
          </a:p>
        </p:txBody>
      </p:sp>
    </p:spTree>
    <p:extLst>
      <p:ext uri="{BB962C8B-B14F-4D97-AF65-F5344CB8AC3E}">
        <p14:creationId xmlns:p14="http://schemas.microsoft.com/office/powerpoint/2010/main" val="3158487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1" y="359998"/>
            <a:ext cx="4306452" cy="4120561"/>
          </a:xfrm>
        </p:spPr>
        <p:txBody>
          <a:bodyPr/>
          <a:lstStyle/>
          <a:p>
            <a:pPr>
              <a:lnSpc>
                <a:spcPct val="150000"/>
              </a:lnSpc>
            </a:pPr>
            <a:r>
              <a:rPr lang="en-GB">
                <a:solidFill>
                  <a:schemeClr val="tx1"/>
                </a:solidFill>
              </a:rPr>
              <a:t>On Monday I would like to visit the Acropolis.</a:t>
            </a:r>
            <a:br>
              <a:rPr lang="en-GB">
                <a:solidFill>
                  <a:schemeClr val="tx1"/>
                </a:solidFill>
              </a:rPr>
            </a:br>
            <a:r>
              <a:rPr lang="en-GB">
                <a:solidFill>
                  <a:schemeClr val="tx1"/>
                </a:solidFill>
              </a:rPr>
              <a:t>In the afternoon I will visit </a:t>
            </a:r>
            <a:r>
              <a:rPr lang="en-GB" err="1">
                <a:solidFill>
                  <a:schemeClr val="tx1"/>
                </a:solidFill>
              </a:rPr>
              <a:t>Plaka</a:t>
            </a:r>
            <a:r>
              <a:rPr lang="en-GB">
                <a:solidFill>
                  <a:schemeClr val="tx1"/>
                </a:solidFill>
              </a:rPr>
              <a:t> and eat dinner in one of the restaurants.</a:t>
            </a:r>
          </a:p>
        </p:txBody>
      </p:sp>
      <p:sp>
        <p:nvSpPr>
          <p:cNvPr id="2" name="Freeform 2" descr="The Acropolis.">
            <a:extLst>
              <a:ext uri="{FF2B5EF4-FFF2-40B4-BE49-F238E27FC236}">
                <a16:creationId xmlns:a16="http://schemas.microsoft.com/office/drawing/2014/main" id="{D29035E6-2517-ECEE-51D8-C56F645D92F1}"/>
              </a:ext>
            </a:extLst>
          </p:cNvPr>
          <p:cNvSpPr/>
          <p:nvPr/>
        </p:nvSpPr>
        <p:spPr>
          <a:xfrm>
            <a:off x="5014452" y="0"/>
            <a:ext cx="7177548"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2"/>
            <a:stretch>
              <a:fillRect l="-31843" t="-1299" r="-27812" b="-10237"/>
            </a:stretch>
          </a:blipFill>
        </p:spPr>
        <p:txBody>
          <a:bodyPr/>
          <a:lstStyle/>
          <a:p>
            <a:endParaRPr lang="en-AU"/>
          </a:p>
        </p:txBody>
      </p:sp>
      <p:pic>
        <p:nvPicPr>
          <p:cNvPr id="5" name="Picture 4">
            <a:extLst>
              <a:ext uri="{FF2B5EF4-FFF2-40B4-BE49-F238E27FC236}">
                <a16:creationId xmlns:a16="http://schemas.microsoft.com/office/drawing/2014/main" id="{6BE2F16C-1BDC-BA04-6FFB-32C412F5106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66400" y="5127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pPr/>
              <a:t>6</a:t>
            </a:fld>
            <a:endParaRPr lang="en-AU">
              <a:solidFill>
                <a:schemeClr val="bg1"/>
              </a:solidFill>
            </a:endParaRPr>
          </a:p>
        </p:txBody>
      </p:sp>
    </p:spTree>
    <p:extLst>
      <p:ext uri="{BB962C8B-B14F-4D97-AF65-F5344CB8AC3E}">
        <p14:creationId xmlns:p14="http://schemas.microsoft.com/office/powerpoint/2010/main" val="3590814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1" y="359998"/>
            <a:ext cx="4046900" cy="4120561"/>
          </a:xfrm>
        </p:spPr>
        <p:txBody>
          <a:bodyPr/>
          <a:lstStyle/>
          <a:p>
            <a:pPr>
              <a:lnSpc>
                <a:spcPct val="150000"/>
              </a:lnSpc>
            </a:pPr>
            <a:r>
              <a:rPr lang="en-GB">
                <a:solidFill>
                  <a:schemeClr val="tx1"/>
                </a:solidFill>
              </a:rPr>
              <a:t>On Tuesday I would like to visit Santorini. </a:t>
            </a:r>
            <a:br>
              <a:rPr lang="en-GB">
                <a:solidFill>
                  <a:schemeClr val="tx1"/>
                </a:solidFill>
              </a:rPr>
            </a:br>
            <a:r>
              <a:rPr lang="en-GB">
                <a:solidFill>
                  <a:schemeClr val="tx1"/>
                </a:solidFill>
              </a:rPr>
              <a:t>In the evening I will watch the sun set.</a:t>
            </a:r>
          </a:p>
        </p:txBody>
      </p:sp>
      <p:sp>
        <p:nvSpPr>
          <p:cNvPr id="2" name="Freeform 2" descr="Santorini pictured from a balcony overlooking the ocean.">
            <a:extLst>
              <a:ext uri="{FF2B5EF4-FFF2-40B4-BE49-F238E27FC236}">
                <a16:creationId xmlns:a16="http://schemas.microsoft.com/office/drawing/2014/main" id="{D8251D55-E7D1-DAE9-803A-3FDA88B716BE}"/>
              </a:ext>
            </a:extLst>
          </p:cNvPr>
          <p:cNvSpPr/>
          <p:nvPr/>
        </p:nvSpPr>
        <p:spPr>
          <a:xfrm>
            <a:off x="5016500" y="0"/>
            <a:ext cx="7175499"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3"/>
            <a:stretch>
              <a:fillRect l="-52241" t="-10236" r="-8609"/>
            </a:stretch>
          </a:blipFill>
        </p:spPr>
        <p:txBody>
          <a:bodyPr/>
          <a:lstStyle/>
          <a:p>
            <a:endParaRPr lang="en-AU"/>
          </a:p>
        </p:txBody>
      </p:sp>
      <p:pic>
        <p:nvPicPr>
          <p:cNvPr id="7" name="Picture 6">
            <a:extLst>
              <a:ext uri="{FF2B5EF4-FFF2-40B4-BE49-F238E27FC236}">
                <a16:creationId xmlns:a16="http://schemas.microsoft.com/office/drawing/2014/main" id="{96F1885E-7074-DBE9-82B6-3DE85266099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183350" y="359998"/>
            <a:ext cx="660650" cy="715199"/>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pPr/>
              <a:t>7</a:t>
            </a:fld>
            <a:endParaRPr lang="en-AU">
              <a:solidFill>
                <a:schemeClr val="bg1"/>
              </a:solidFill>
            </a:endParaRPr>
          </a:p>
        </p:txBody>
      </p:sp>
    </p:spTree>
    <p:extLst>
      <p:ext uri="{BB962C8B-B14F-4D97-AF65-F5344CB8AC3E}">
        <p14:creationId xmlns:p14="http://schemas.microsoft.com/office/powerpoint/2010/main" val="3405555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0" y="359998"/>
            <a:ext cx="4408645" cy="4120561"/>
          </a:xfrm>
        </p:spPr>
        <p:txBody>
          <a:bodyPr/>
          <a:lstStyle/>
          <a:p>
            <a:pPr>
              <a:lnSpc>
                <a:spcPct val="150000"/>
              </a:lnSpc>
            </a:pPr>
            <a:r>
              <a:rPr lang="en-GB">
                <a:solidFill>
                  <a:schemeClr val="tx1"/>
                </a:solidFill>
              </a:rPr>
              <a:t>On Wednesday I would like to go for a swim at the beach in Santorini.</a:t>
            </a:r>
          </a:p>
        </p:txBody>
      </p:sp>
      <p:sp>
        <p:nvSpPr>
          <p:cNvPr id="2" name="Freeform 2" descr="Santorini pictured from a balcony overlooking the ocean.">
            <a:extLst>
              <a:ext uri="{FF2B5EF4-FFF2-40B4-BE49-F238E27FC236}">
                <a16:creationId xmlns:a16="http://schemas.microsoft.com/office/drawing/2014/main" id="{C61D14C3-BAA2-14D7-6FA5-FFECDDD4BC35}"/>
              </a:ext>
            </a:extLst>
          </p:cNvPr>
          <p:cNvSpPr/>
          <p:nvPr/>
        </p:nvSpPr>
        <p:spPr>
          <a:xfrm>
            <a:off x="5016500" y="0"/>
            <a:ext cx="7175500"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2"/>
            <a:stretch>
              <a:fillRect l="-55385" t="-2529" r="-6377" b="-10236"/>
            </a:stretch>
          </a:blipFill>
        </p:spPr>
        <p:txBody>
          <a:bodyPr/>
          <a:lstStyle/>
          <a:p>
            <a:endParaRPr lang="en-AU"/>
          </a:p>
        </p:txBody>
      </p:sp>
      <p:pic>
        <p:nvPicPr>
          <p:cNvPr id="5" name="Picture 4">
            <a:extLst>
              <a:ext uri="{FF2B5EF4-FFF2-40B4-BE49-F238E27FC236}">
                <a16:creationId xmlns:a16="http://schemas.microsoft.com/office/drawing/2014/main" id="{B3E567CC-878A-FB65-8158-97FE34D5D92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66400" y="5127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8</a:t>
            </a:fld>
            <a:endParaRPr lang="en-AU" b="1">
              <a:solidFill>
                <a:schemeClr val="bg1"/>
              </a:solidFill>
            </a:endParaRPr>
          </a:p>
        </p:txBody>
      </p:sp>
    </p:spTree>
    <p:extLst>
      <p:ext uri="{BB962C8B-B14F-4D97-AF65-F5344CB8AC3E}">
        <p14:creationId xmlns:p14="http://schemas.microsoft.com/office/powerpoint/2010/main" val="3384763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D8199-9FBF-D568-90C4-5390AF3B2885}"/>
              </a:ext>
            </a:extLst>
          </p:cNvPr>
          <p:cNvSpPr>
            <a:spLocks noGrp="1"/>
          </p:cNvSpPr>
          <p:nvPr>
            <p:ph type="title"/>
          </p:nvPr>
        </p:nvSpPr>
        <p:spPr>
          <a:xfrm>
            <a:off x="360001" y="359998"/>
            <a:ext cx="3919900" cy="4120561"/>
          </a:xfrm>
        </p:spPr>
        <p:txBody>
          <a:bodyPr/>
          <a:lstStyle/>
          <a:p>
            <a:pPr>
              <a:lnSpc>
                <a:spcPct val="150000"/>
              </a:lnSpc>
            </a:pPr>
            <a:r>
              <a:rPr lang="en-GB">
                <a:solidFill>
                  <a:schemeClr val="tx1"/>
                </a:solidFill>
              </a:rPr>
              <a:t>On Thursday I would like to visit the city of Thessaloniki.</a:t>
            </a:r>
            <a:br>
              <a:rPr lang="en-GB">
                <a:solidFill>
                  <a:schemeClr val="tx1"/>
                </a:solidFill>
              </a:rPr>
            </a:br>
            <a:r>
              <a:rPr lang="en-GB">
                <a:solidFill>
                  <a:schemeClr val="tx1"/>
                </a:solidFill>
              </a:rPr>
              <a:t>I will see  the White Tower.</a:t>
            </a:r>
          </a:p>
        </p:txBody>
      </p:sp>
      <p:sp>
        <p:nvSpPr>
          <p:cNvPr id="2" name="Freeform 2" descr="The White Tower of Thessaloniki.">
            <a:extLst>
              <a:ext uri="{FF2B5EF4-FFF2-40B4-BE49-F238E27FC236}">
                <a16:creationId xmlns:a16="http://schemas.microsoft.com/office/drawing/2014/main" id="{F4A8D797-0E5A-ADD6-466B-B2871B7F8303}"/>
              </a:ext>
            </a:extLst>
          </p:cNvPr>
          <p:cNvSpPr/>
          <p:nvPr/>
        </p:nvSpPr>
        <p:spPr>
          <a:xfrm flipH="1">
            <a:off x="5016500" y="0"/>
            <a:ext cx="7175500" cy="6858000"/>
          </a:xfrm>
          <a:custGeom>
            <a:avLst/>
            <a:gdLst/>
            <a:ahLst/>
            <a:cxnLst/>
            <a:rect l="l" t="t" r="r" b="b"/>
            <a:pathLst>
              <a:path w="10692000" h="7560000">
                <a:moveTo>
                  <a:pt x="0" y="0"/>
                </a:moveTo>
                <a:lnTo>
                  <a:pt x="10692000" y="0"/>
                </a:lnTo>
                <a:lnTo>
                  <a:pt x="10692000" y="7560000"/>
                </a:lnTo>
                <a:lnTo>
                  <a:pt x="0" y="7560000"/>
                </a:lnTo>
                <a:lnTo>
                  <a:pt x="0" y="0"/>
                </a:lnTo>
                <a:close/>
              </a:path>
            </a:pathLst>
          </a:custGeom>
          <a:blipFill>
            <a:blip r:embed="rId2"/>
            <a:stretch>
              <a:fillRect l="-3853" r="-53987" b="-10236"/>
            </a:stretch>
          </a:blipFill>
        </p:spPr>
        <p:txBody>
          <a:bodyPr/>
          <a:lstStyle/>
          <a:p>
            <a:endParaRPr lang="en-AU"/>
          </a:p>
        </p:txBody>
      </p:sp>
      <p:pic>
        <p:nvPicPr>
          <p:cNvPr id="5" name="Picture 4">
            <a:extLst>
              <a:ext uri="{FF2B5EF4-FFF2-40B4-BE49-F238E27FC236}">
                <a16:creationId xmlns:a16="http://schemas.microsoft.com/office/drawing/2014/main" id="{254DE0DE-4B1A-EB17-A2F4-1D21026EF50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366400" y="512721"/>
            <a:ext cx="630000" cy="684882"/>
          </a:xfrm>
          <a:prstGeom prst="rect">
            <a:avLst/>
          </a:prstGeom>
        </p:spPr>
      </p:pic>
      <p:sp>
        <p:nvSpPr>
          <p:cNvPr id="3" name="Slide Number Placeholder 2">
            <a:extLst>
              <a:ext uri="{FF2B5EF4-FFF2-40B4-BE49-F238E27FC236}">
                <a16:creationId xmlns:a16="http://schemas.microsoft.com/office/drawing/2014/main" id="{A24C2C7E-ED69-E7A3-00C3-3CEBFB4B44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b="1" smtClean="0">
                <a:solidFill>
                  <a:schemeClr val="bg1"/>
                </a:solidFill>
              </a:rPr>
              <a:pPr/>
              <a:t>9</a:t>
            </a:fld>
            <a:endParaRPr lang="en-AU" b="1">
              <a:solidFill>
                <a:schemeClr val="bg1"/>
              </a:solidFill>
            </a:endParaRPr>
          </a:p>
        </p:txBody>
      </p:sp>
    </p:spTree>
    <p:extLst>
      <p:ext uri="{BB962C8B-B14F-4D97-AF65-F5344CB8AC3E}">
        <p14:creationId xmlns:p14="http://schemas.microsoft.com/office/powerpoint/2010/main" val="1265021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3</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NSWG Corporate</vt:lpstr>
      <vt:lpstr>Kosta’s Family Trip to Greece</vt:lpstr>
      <vt:lpstr>Hi! My name is Kosta. I would love to go on a trip to Greece.</vt:lpstr>
      <vt:lpstr>I want to visit Greece because my grandparents are from there.</vt:lpstr>
      <vt:lpstr>I want to go sightseeing for one week before I visit my family in Kalamata.</vt:lpstr>
      <vt:lpstr>During this week I want to see the main attractions of Greece, so I have created an itinerary.</vt:lpstr>
      <vt:lpstr>On Monday I would like to visit the Acropolis. In the afternoon I will visit Plaka and eat dinner in one of the restaurants.</vt:lpstr>
      <vt:lpstr>On Tuesday I would like to visit Santorini.  In the evening I will watch the sun set.</vt:lpstr>
      <vt:lpstr>On Wednesday I would like to go for a swim at the beach in Santorini.</vt:lpstr>
      <vt:lpstr>On Thursday I would like to visit the city of Thessaloniki. I will see  the White Tower.</vt:lpstr>
      <vt:lpstr>On Friday I would like to visit Delphi. I will see all the ancient ruins.</vt:lpstr>
      <vt:lpstr>On Saturday I would like to visit Olympus. I will see where the very first Olympic games were held.</vt:lpstr>
      <vt:lpstr>On Sunday I would like to visit Kalamata. I will see all my family. </vt:lpstr>
      <vt:lpstr>I cannot wait for my holiday to Greece. There is so much to see and do.</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Kosta’s Family Trip to Greece – English</dc:title>
  <dc:creator>NSW Department of Education</dc:creator>
  <cp:revision>1</cp:revision>
  <dcterms:created xsi:type="dcterms:W3CDTF">2023-12-07T23:36:57Z</dcterms:created>
  <dcterms:modified xsi:type="dcterms:W3CDTF">2023-12-11T01:53:30Z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2023-12-07T23:38:07Z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f179f5c0-72c9-43ab-a51f-4465aeabf4cd</vt:lpwstr>
  </property>
  <property fmtid="{D5CDD505-2E9C-101B-9397-08002B2CF9AE}" pid="8" name="MSIP_Label_b603dfd7-d93a-4381-a340-2995d8282205_ContentBits">
    <vt:lpwstr>0</vt:lpwstr>
  </property>
</Properties>
</file>