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74" r:id="rId5"/>
    <p:sldId id="276" r:id="rId6"/>
  </p:sldIdLst>
  <p:sldSz cx="12192000" cy="6858000"/>
  <p:notesSz cx="6858000" cy="9144000"/>
  <p:embeddedFontLst>
    <p:embeddedFont>
      <p:font typeface="Public Sans" pitchFamily="2" charset="0"/>
      <p:regular r:id="rId9"/>
      <p:bold r:id="rId10"/>
      <p:italic r:id="rId11"/>
      <p:boldItalic r:id="rId12"/>
    </p:embeddedFont>
    <p:embeddedFont>
      <p:font typeface="Public Sans BOLD" pitchFamily="2" charset="0"/>
      <p:bold r:id="rId13"/>
    </p:embeddedFont>
    <p:embeddedFont>
      <p:font typeface="Public Sans Light" pitchFamily="2" charset="0"/>
      <p:regular r:id="rId14"/>
      <p:italic r:id="rId15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6ACB6"/>
    <a:srgbClr val="630019"/>
    <a:srgbClr val="EBEBEB"/>
    <a:srgbClr val="F3E2E6"/>
    <a:srgbClr val="CBEDFD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09FBF-F2EB-4198-A1BE-A19D2A2EBC05}" v="6" dt="2023-10-15T22:27:11.240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6327" autoAdjust="0"/>
  </p:normalViewPr>
  <p:slideViewPr>
    <p:cSldViewPr snapToGrid="0">
      <p:cViewPr varScale="1">
        <p:scale>
          <a:sx n="104" d="100"/>
          <a:sy n="104" d="100"/>
        </p:scale>
        <p:origin x="12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177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sy Hong" userId="852f2fe8-ba51-4773-8c32-260fca1b2ee4" providerId="ADAL" clId="{69009FBF-F2EB-4198-A1BE-A19D2A2EBC05}"/>
    <pc:docChg chg="undo custSel addSld delSld modSld">
      <pc:chgData name="Daisy Hong" userId="852f2fe8-ba51-4773-8c32-260fca1b2ee4" providerId="ADAL" clId="{69009FBF-F2EB-4198-A1BE-A19D2A2EBC05}" dt="2023-10-17T00:52:07.793" v="438" actId="20577"/>
      <pc:docMkLst>
        <pc:docMk/>
      </pc:docMkLst>
      <pc:sldChg chg="add del">
        <pc:chgData name="Daisy Hong" userId="852f2fe8-ba51-4773-8c32-260fca1b2ee4" providerId="ADAL" clId="{69009FBF-F2EB-4198-A1BE-A19D2A2EBC05}" dt="2023-10-12T05:12:32.951" v="26" actId="47"/>
        <pc:sldMkLst>
          <pc:docMk/>
          <pc:sldMk cId="1264380063" sldId="273"/>
        </pc:sldMkLst>
      </pc:sldChg>
      <pc:sldChg chg="addSp delSp modSp mod">
        <pc:chgData name="Daisy Hong" userId="852f2fe8-ba51-4773-8c32-260fca1b2ee4" providerId="ADAL" clId="{69009FBF-F2EB-4198-A1BE-A19D2A2EBC05}" dt="2023-10-17T00:52:01.376" v="427" actId="20577"/>
        <pc:sldMkLst>
          <pc:docMk/>
          <pc:sldMk cId="548113619" sldId="274"/>
        </pc:sldMkLst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81" creationId="{57F1B858-E8F2-D841-2C24-A2F9974E98EF}"/>
          </ac:spMkLst>
        </pc:spChg>
        <pc:spChg chg="mod">
          <ac:chgData name="Daisy Hong" userId="852f2fe8-ba51-4773-8c32-260fca1b2ee4" providerId="ADAL" clId="{69009FBF-F2EB-4198-A1BE-A19D2A2EBC05}" dt="2023-10-17T00:52:01.376" v="427" actId="20577"/>
          <ac:spMkLst>
            <pc:docMk/>
            <pc:sldMk cId="548113619" sldId="274"/>
            <ac:spMk id="83" creationId="{88233466-7D51-5638-9694-410BFC76AF90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84" creationId="{A8A2221B-B885-F9A0-89CF-3C6249130F06}"/>
          </ac:spMkLst>
        </pc:spChg>
        <pc:spChg chg="mod topLvl">
          <ac:chgData name="Daisy Hong" userId="852f2fe8-ba51-4773-8c32-260fca1b2ee4" providerId="ADAL" clId="{69009FBF-F2EB-4198-A1BE-A19D2A2EBC05}" dt="2023-10-15T22:27:15.356" v="413" actId="34136"/>
          <ac:spMkLst>
            <pc:docMk/>
            <pc:sldMk cId="548113619" sldId="274"/>
            <ac:spMk id="86" creationId="{54B0A409-1538-78F0-77D4-924EA43A16AE}"/>
          </ac:spMkLst>
        </pc:spChg>
        <pc:spChg chg="mod topLvl">
          <ac:chgData name="Daisy Hong" userId="852f2fe8-ba51-4773-8c32-260fca1b2ee4" providerId="ADAL" clId="{69009FBF-F2EB-4198-A1BE-A19D2A2EBC05}" dt="2023-10-15T22:27:15.356" v="413" actId="34136"/>
          <ac:spMkLst>
            <pc:docMk/>
            <pc:sldMk cId="548113619" sldId="274"/>
            <ac:spMk id="87" creationId="{112EC5AA-A32A-FCE0-1B47-2C6E2F746B88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88" creationId="{A25AAAFA-ECC5-E6A7-4284-DC815BE94E61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90" creationId="{A118A0B3-F7C1-AE35-40F9-FDCF1C78EA94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91" creationId="{F55FF3E8-F951-9AD2-4479-C883F554D60D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93" creationId="{3CCAC1DE-25F5-B66E-3267-A1FD1B5ACCF2}"/>
          </ac:spMkLst>
        </pc:spChg>
        <pc:spChg chg="mod">
          <ac:chgData name="Daisy Hong" userId="852f2fe8-ba51-4773-8c32-260fca1b2ee4" providerId="ADAL" clId="{69009FBF-F2EB-4198-A1BE-A19D2A2EBC05}" dt="2023-10-15T22:27:16.461" v="414" actId="34136"/>
          <ac:spMkLst>
            <pc:docMk/>
            <pc:sldMk cId="548113619" sldId="274"/>
            <ac:spMk id="94" creationId="{C7BF1C04-A66A-C035-66BC-E568A875C087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96" creationId="{90D7E55B-1257-EE80-219B-4A954C914E68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97" creationId="{67CF550D-D806-4650-3538-40E9A3BC5950}"/>
          </ac:spMkLst>
        </pc:spChg>
        <pc:spChg chg="mod">
          <ac:chgData name="Daisy Hong" userId="852f2fe8-ba51-4773-8c32-260fca1b2ee4" providerId="ADAL" clId="{69009FBF-F2EB-4198-A1BE-A19D2A2EBC05}" dt="2023-10-15T22:27:14.124" v="412" actId="34136"/>
          <ac:spMkLst>
            <pc:docMk/>
            <pc:sldMk cId="548113619" sldId="274"/>
            <ac:spMk id="99" creationId="{55D01F8C-1012-7396-3773-905A536AD268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00" creationId="{8D9CF1AA-4ADB-F081-CFF6-545F3FB65E69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02" creationId="{ABD67DD9-5B3F-708F-FB39-5F05A84BD6FE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03" creationId="{58882159-0441-8C33-216C-7EED269ACF58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05" creationId="{89E865EF-E7CA-F1F8-7B86-558EB23AF7B1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06" creationId="{CFEB8BE0-8C27-7985-0CA4-2B498510E493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08" creationId="{0C7C7418-8600-814B-EA2F-DCE918C226C6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09" creationId="{286ED983-121D-B7D1-814E-F2E827944C13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11" creationId="{9D83C4A4-4BB8-11F2-BF54-E095B5D2905F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12" creationId="{5158B984-41B4-9180-204E-F7E56A2227ED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14" creationId="{B4CA2D9B-D954-C487-A079-ED10549D1A52}"/>
          </ac:spMkLst>
        </pc:spChg>
        <pc:spChg chg="mod">
          <ac:chgData name="Daisy Hong" userId="852f2fe8-ba51-4773-8c32-260fca1b2ee4" providerId="ADAL" clId="{69009FBF-F2EB-4198-A1BE-A19D2A2EBC05}" dt="2023-10-15T22:27:12.035" v="411" actId="34136"/>
          <ac:spMkLst>
            <pc:docMk/>
            <pc:sldMk cId="548113619" sldId="274"/>
            <ac:spMk id="115" creationId="{5E45C845-D238-D926-12C1-406567BEC3CA}"/>
          </ac:spMkLst>
        </pc:spChg>
        <pc:spChg chg="add del mod">
          <ac:chgData name="Daisy Hong" userId="852f2fe8-ba51-4773-8c32-260fca1b2ee4" providerId="ADAL" clId="{69009FBF-F2EB-4198-A1BE-A19D2A2EBC05}" dt="2023-10-15T22:27:19.041" v="416" actId="478"/>
          <ac:spMkLst>
            <pc:docMk/>
            <pc:sldMk cId="548113619" sldId="274"/>
            <ac:spMk id="116" creationId="{E4ABA5E4-7094-753B-765E-6615786EF577}"/>
          </ac:spMkLst>
        </pc:s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82" creationId="{55E737A7-4433-572E-BDA1-1C5E60655A3F}"/>
          </ac:grpSpMkLst>
        </pc:grpChg>
        <pc:grpChg chg="add del mod">
          <ac:chgData name="Daisy Hong" userId="852f2fe8-ba51-4773-8c32-260fca1b2ee4" providerId="ADAL" clId="{69009FBF-F2EB-4198-A1BE-A19D2A2EBC05}" dt="2023-10-15T22:27:15.356" v="413" actId="34136"/>
          <ac:grpSpMkLst>
            <pc:docMk/>
            <pc:sldMk cId="548113619" sldId="274"/>
            <ac:grpSpMk id="85" creationId="{15C9312A-10CA-8EFC-F392-57ABC84475D1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89" creationId="{F28E45A6-BCF1-08AA-2BE7-39FE617A1195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92" creationId="{0D1EA872-62B9-C306-A6F5-E010402DFC9A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95" creationId="{F9A5DBC2-F204-CCBC-A7A4-DC39ACFD0CA1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98" creationId="{3C66757D-69F4-85DC-16F8-B732DD9493AB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101" creationId="{57D20D9C-72C3-05B1-53C4-BE586987C547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104" creationId="{067584B8-70AC-E3BC-0B17-29D4D2C193FF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107" creationId="{5C2305B2-BCAE-41B5-760F-C8D135A71744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110" creationId="{91B74FEF-913E-49E9-F196-277BA9D6911D}"/>
          </ac:grpSpMkLst>
        </pc:grpChg>
        <pc:grpChg chg="mod">
          <ac:chgData name="Daisy Hong" userId="852f2fe8-ba51-4773-8c32-260fca1b2ee4" providerId="ADAL" clId="{69009FBF-F2EB-4198-A1BE-A19D2A2EBC05}" dt="2023-10-15T22:27:12.035" v="411" actId="34136"/>
          <ac:grpSpMkLst>
            <pc:docMk/>
            <pc:sldMk cId="548113619" sldId="274"/>
            <ac:grpSpMk id="113" creationId="{CBF3CE1A-D6E0-5B30-ECE0-5260F95FDBC6}"/>
          </ac:grpSpMkLst>
        </pc:grpChg>
        <pc:picChg chg="add del mod">
          <ac:chgData name="Daisy Hong" userId="852f2fe8-ba51-4773-8c32-260fca1b2ee4" providerId="ADAL" clId="{69009FBF-F2EB-4198-A1BE-A19D2A2EBC05}" dt="2023-10-15T22:27:12.035" v="411" actId="34136"/>
          <ac:picMkLst>
            <pc:docMk/>
            <pc:sldMk cId="548113619" sldId="274"/>
            <ac:picMk id="17" creationId="{482582E5-640E-7CF5-BAB6-7AFEB1FE5ACE}"/>
          </ac:picMkLst>
        </pc:picChg>
        <pc:picChg chg="mod">
          <ac:chgData name="Daisy Hong" userId="852f2fe8-ba51-4773-8c32-260fca1b2ee4" providerId="ADAL" clId="{69009FBF-F2EB-4198-A1BE-A19D2A2EBC05}" dt="2023-10-15T22:27:12.035" v="411" actId="34136"/>
          <ac:picMkLst>
            <pc:docMk/>
            <pc:sldMk cId="548113619" sldId="274"/>
            <ac:picMk id="80" creationId="{69AD9B8C-8042-8281-5558-27DB5AD0F7A5}"/>
          </ac:picMkLst>
        </pc:picChg>
        <pc:picChg chg="add del mod ord">
          <ac:chgData name="Daisy Hong" userId="852f2fe8-ba51-4773-8c32-260fca1b2ee4" providerId="ADAL" clId="{69009FBF-F2EB-4198-A1BE-A19D2A2EBC05}" dt="2023-10-12T05:12:27.906" v="21"/>
          <ac:picMkLst>
            <pc:docMk/>
            <pc:sldMk cId="548113619" sldId="274"/>
            <ac:picMk id="119" creationId="{7DE5F8F9-76C6-EBEE-D73F-1ED78675BDF8}"/>
          </ac:picMkLst>
        </pc:picChg>
      </pc:sldChg>
      <pc:sldChg chg="addSp delSp modSp mod">
        <pc:chgData name="Daisy Hong" userId="852f2fe8-ba51-4773-8c32-260fca1b2ee4" providerId="ADAL" clId="{69009FBF-F2EB-4198-A1BE-A19D2A2EBC05}" dt="2023-10-17T00:52:07.793" v="438" actId="20577"/>
        <pc:sldMkLst>
          <pc:docMk/>
          <pc:sldMk cId="668112806" sldId="276"/>
        </pc:sldMkLst>
        <pc:spChg chg="mod">
          <ac:chgData name="Daisy Hong" userId="852f2fe8-ba51-4773-8c32-260fca1b2ee4" providerId="ADAL" clId="{69009FBF-F2EB-4198-A1BE-A19D2A2EBC05}" dt="2023-10-17T00:52:07.793" v="438" actId="20577"/>
          <ac:spMkLst>
            <pc:docMk/>
            <pc:sldMk cId="668112806" sldId="276"/>
            <ac:spMk id="84" creationId="{D0988C90-33D4-7070-E042-E631DE3A0313}"/>
          </ac:spMkLst>
        </pc:spChg>
        <pc:spChg chg="mod">
          <ac:chgData name="Daisy Hong" userId="852f2fe8-ba51-4773-8c32-260fca1b2ee4" providerId="ADAL" clId="{69009FBF-F2EB-4198-A1BE-A19D2A2EBC05}" dt="2023-10-12T05:23:39.791" v="52"/>
          <ac:spMkLst>
            <pc:docMk/>
            <pc:sldMk cId="668112806" sldId="276"/>
            <ac:spMk id="85" creationId="{3AAD4FD3-6A6C-0307-85E1-A4EBCF2E025B}"/>
          </ac:spMkLst>
        </pc:spChg>
        <pc:spChg chg="mod">
          <ac:chgData name="Daisy Hong" userId="852f2fe8-ba51-4773-8c32-260fca1b2ee4" providerId="ADAL" clId="{69009FBF-F2EB-4198-A1BE-A19D2A2EBC05}" dt="2023-10-12T05:24:16.085" v="241" actId="20577"/>
          <ac:spMkLst>
            <pc:docMk/>
            <pc:sldMk cId="668112806" sldId="276"/>
            <ac:spMk id="88" creationId="{05B7ABBC-96B2-242C-E18C-D711D3A2E656}"/>
          </ac:spMkLst>
        </pc:spChg>
        <pc:spChg chg="mod">
          <ac:chgData name="Daisy Hong" userId="852f2fe8-ba51-4773-8c32-260fca1b2ee4" providerId="ADAL" clId="{69009FBF-F2EB-4198-A1BE-A19D2A2EBC05}" dt="2023-10-12T05:23:17.747" v="50" actId="20577"/>
          <ac:spMkLst>
            <pc:docMk/>
            <pc:sldMk cId="668112806" sldId="276"/>
            <ac:spMk id="101" creationId="{173A242C-1228-EA3A-BBB3-7C5694454BDE}"/>
          </ac:spMkLst>
        </pc:spChg>
        <pc:spChg chg="add del mod">
          <ac:chgData name="Daisy Hong" userId="852f2fe8-ba51-4773-8c32-260fca1b2ee4" providerId="ADAL" clId="{69009FBF-F2EB-4198-A1BE-A19D2A2EBC05}" dt="2023-10-15T22:19:30.222" v="402" actId="478"/>
          <ac:spMkLst>
            <pc:docMk/>
            <pc:sldMk cId="668112806" sldId="276"/>
            <ac:spMk id="117" creationId="{26B0B27D-2E57-6D5B-FFE7-1D3A8224B197}"/>
          </ac:spMkLst>
        </pc:spChg>
        <pc:picChg chg="add del">
          <ac:chgData name="Daisy Hong" userId="852f2fe8-ba51-4773-8c32-260fca1b2ee4" providerId="ADAL" clId="{69009FBF-F2EB-4198-A1BE-A19D2A2EBC05}" dt="2023-10-12T05:12:28.816" v="23" actId="478"/>
          <ac:picMkLst>
            <pc:docMk/>
            <pc:sldMk cId="668112806" sldId="276"/>
            <ac:picMk id="3" creationId="{763C40CE-DC0E-6787-E883-310911690BD4}"/>
          </ac:picMkLst>
        </pc:picChg>
        <pc:picChg chg="add del mod">
          <ac:chgData name="Daisy Hong" userId="852f2fe8-ba51-4773-8c32-260fca1b2ee4" providerId="ADAL" clId="{69009FBF-F2EB-4198-A1BE-A19D2A2EBC05}" dt="2023-10-12T05:12:28.378" v="22"/>
          <ac:picMkLst>
            <pc:docMk/>
            <pc:sldMk cId="668112806" sldId="276"/>
            <ac:picMk id="4" creationId="{A7D30B98-7968-4B63-1320-EA7C18B6ABE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27/11/2023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27/11/2023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65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549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56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1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704" r:id="rId7"/>
    <p:sldLayoutId id="2147483671" r:id="rId8"/>
    <p:sldLayoutId id="2147483706" r:id="rId9"/>
    <p:sldLayoutId id="2147483673" r:id="rId10"/>
    <p:sldLayoutId id="2147483700" r:id="rId11"/>
    <p:sldLayoutId id="2147483674" r:id="rId12"/>
    <p:sldLayoutId id="2147483701" r:id="rId13"/>
    <p:sldLayoutId id="2147483707" r:id="rId14"/>
    <p:sldLayoutId id="2147483708" r:id="rId15"/>
    <p:sldLayoutId id="2147483675" r:id="rId16"/>
    <p:sldLayoutId id="2147483676" r:id="rId17"/>
    <p:sldLayoutId id="2147483662" r:id="rId18"/>
    <p:sldLayoutId id="2147483690" r:id="rId19"/>
    <p:sldLayoutId id="2147483672" r:id="rId20"/>
    <p:sldLayoutId id="2147483691" r:id="rId21"/>
    <p:sldLayoutId id="2147483677" r:id="rId22"/>
    <p:sldLayoutId id="2147483692" r:id="rId23"/>
    <p:sldLayoutId id="2147483678" r:id="rId24"/>
    <p:sldLayoutId id="2147483698" r:id="rId25"/>
    <p:sldLayoutId id="2147483699" r:id="rId26"/>
    <p:sldLayoutId id="2147483689" r:id="rId27"/>
    <p:sldLayoutId id="2147483664" r:id="rId28"/>
    <p:sldLayoutId id="2147483693" r:id="rId29"/>
    <p:sldLayoutId id="2147483684" r:id="rId30"/>
    <p:sldLayoutId id="2147483694" r:id="rId31"/>
    <p:sldLayoutId id="2147483679" r:id="rId32"/>
    <p:sldLayoutId id="2147483695" r:id="rId33"/>
    <p:sldLayoutId id="2147483687" r:id="rId34"/>
    <p:sldLayoutId id="2147483696" r:id="rId35"/>
    <p:sldLayoutId id="2147483680" r:id="rId36"/>
    <p:sldLayoutId id="2147483681" r:id="rId37"/>
    <p:sldLayoutId id="2147483682" r:id="rId38"/>
    <p:sldLayoutId id="2147483697" r:id="rId39"/>
    <p:sldLayoutId id="2147483685" r:id="rId40"/>
    <p:sldLayoutId id="2147483686" r:id="rId41"/>
    <p:sldLayoutId id="2147483665" r:id="rId42"/>
    <p:sldLayoutId id="2147483666" r:id="rId43"/>
    <p:sldLayoutId id="2147483667" r:id="rId4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82582E5-640E-7CF5-BAB6-7AFEB1FE5A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7781" y="-248234"/>
            <a:ext cx="22375335" cy="7354467"/>
          </a:xfrm>
          <a:prstGeom prst="rect">
            <a:avLst/>
          </a:prstGeom>
        </p:spPr>
      </p:pic>
      <p:pic>
        <p:nvPicPr>
          <p:cNvPr id="80" name="Picture 79" descr="NSW Government logo">
            <a:extLst>
              <a:ext uri="{FF2B5EF4-FFF2-40B4-BE49-F238E27FC236}">
                <a16:creationId xmlns:a16="http://schemas.microsoft.com/office/drawing/2014/main" id="{69AD9B8C-8042-8281-5558-27DB5AD0F7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9" y="210944"/>
            <a:ext cx="627410" cy="682067"/>
          </a:xfrm>
          <a:prstGeom prst="rect">
            <a:avLst/>
          </a:prstGeom>
        </p:spPr>
      </p:pic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57F1B858-E8F2-D841-2C24-A2F9974E98EF}"/>
              </a:ext>
            </a:extLst>
          </p:cNvPr>
          <p:cNvSpPr txBox="1">
            <a:spLocks/>
          </p:cNvSpPr>
          <p:nvPr/>
        </p:nvSpPr>
        <p:spPr>
          <a:xfrm>
            <a:off x="338196" y="294782"/>
            <a:ext cx="3737408" cy="1674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3200" spc="-150" dirty="0">
                <a:solidFill>
                  <a:schemeClr val="accent1"/>
                </a:solidFill>
                <a:latin typeface="Public Sans BOLD" pitchFamily="2" charset="0"/>
              </a:rPr>
              <a:t>PLOT DIAGRAM</a:t>
            </a:r>
          </a:p>
          <a:p>
            <a:pPr lvl="1"/>
            <a:r>
              <a:rPr lang="en-AU" sz="1600" dirty="0">
                <a:solidFill>
                  <a:schemeClr val="accent1"/>
                </a:solidFill>
              </a:rPr>
              <a:t>Title: </a:t>
            </a:r>
          </a:p>
          <a:p>
            <a:pPr lvl="1"/>
            <a:r>
              <a:rPr lang="en-AU" sz="1600" dirty="0">
                <a:solidFill>
                  <a:schemeClr val="accent1"/>
                </a:solidFill>
              </a:rPr>
              <a:t>Author: </a:t>
            </a:r>
          </a:p>
          <a:p>
            <a:pPr lvl="1"/>
            <a:r>
              <a:rPr lang="en-AU" sz="1600" dirty="0">
                <a:solidFill>
                  <a:schemeClr val="accent1"/>
                </a:solidFill>
              </a:rPr>
              <a:t>Student’s name:</a:t>
            </a:r>
          </a:p>
        </p:txBody>
      </p:sp>
      <p:grpSp>
        <p:nvGrpSpPr>
          <p:cNvPr id="82" name="Group 81" descr="Exposition">
            <a:extLst>
              <a:ext uri="{FF2B5EF4-FFF2-40B4-BE49-F238E27FC236}">
                <a16:creationId xmlns:a16="http://schemas.microsoft.com/office/drawing/2014/main" id="{55E737A7-4433-572E-BDA1-1C5E60655A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7093" y="4600727"/>
            <a:ext cx="3399515" cy="1717649"/>
            <a:chOff x="979054" y="2679968"/>
            <a:chExt cx="3399515" cy="1925249"/>
          </a:xfrm>
        </p:grpSpPr>
        <p:sp>
          <p:nvSpPr>
            <p:cNvPr id="83" name="Text Placeholder 4">
              <a:extLst>
                <a:ext uri="{FF2B5EF4-FFF2-40B4-BE49-F238E27FC236}">
                  <a16:creationId xmlns:a16="http://schemas.microsoft.com/office/drawing/2014/main" id="{88233466-7D51-5638-9694-410BFC76AF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054" y="2679968"/>
              <a:ext cx="1099129" cy="712528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Orientation</a:t>
              </a:r>
            </a:p>
          </p:txBody>
        </p:sp>
        <p:sp>
          <p:nvSpPr>
            <p:cNvPr id="84" name="Text Placeholder 4">
              <a:extLst>
                <a:ext uri="{FF2B5EF4-FFF2-40B4-BE49-F238E27FC236}">
                  <a16:creationId xmlns:a16="http://schemas.microsoft.com/office/drawing/2014/main" id="{A8A2221B-B885-F9A0-89CF-3C6249130F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055" y="3080799"/>
              <a:ext cx="3399514" cy="15244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00" dirty="0"/>
                <a:t>Setting:</a:t>
              </a:r>
            </a:p>
            <a:p>
              <a:r>
                <a:rPr lang="en-AU" sz="1000" dirty="0"/>
                <a:t>Situation:</a:t>
              </a:r>
            </a:p>
            <a:p>
              <a:r>
                <a:rPr lang="en-AU" sz="1000" dirty="0"/>
                <a:t>Characters:</a:t>
              </a:r>
            </a:p>
            <a:p>
              <a:r>
                <a:rPr lang="en-AU" sz="1000" dirty="0"/>
                <a:t>Climate/mood:</a:t>
              </a:r>
            </a:p>
          </p:txBody>
        </p:sp>
      </p:grpSp>
      <p:grpSp>
        <p:nvGrpSpPr>
          <p:cNvPr id="85" name="Group 84" descr="Conflict description">
            <a:extLst>
              <a:ext uri="{FF2B5EF4-FFF2-40B4-BE49-F238E27FC236}">
                <a16:creationId xmlns:a16="http://schemas.microsoft.com/office/drawing/2014/main" id="{15C9312A-10CA-8EFC-F392-57ABC84475D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18549" y="3511572"/>
            <a:ext cx="2231115" cy="1411091"/>
            <a:chOff x="1436253" y="2863838"/>
            <a:chExt cx="2378366" cy="1491553"/>
          </a:xfrm>
        </p:grpSpPr>
        <p:sp>
          <p:nvSpPr>
            <p:cNvPr id="86" name="Text Placeholder 4">
              <a:extLst>
                <a:ext uri="{FF2B5EF4-FFF2-40B4-BE49-F238E27FC236}">
                  <a16:creationId xmlns:a16="http://schemas.microsoft.com/office/drawing/2014/main" id="{54B0A409-1538-78F0-77D4-924EA43A16A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863838"/>
              <a:ext cx="941636" cy="640062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Conflict</a:t>
              </a:r>
            </a:p>
          </p:txBody>
        </p:sp>
        <p:sp>
          <p:nvSpPr>
            <p:cNvPr id="87" name="Text Placeholder 4">
              <a:extLst>
                <a:ext uri="{FF2B5EF4-FFF2-40B4-BE49-F238E27FC236}">
                  <a16:creationId xmlns:a16="http://schemas.microsoft.com/office/drawing/2014/main" id="{112EC5AA-A32A-FCE0-1B47-2C6E2F746B8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A25AAAFA-ECC5-E6A7-4284-DC815BE94E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25947" y="3807557"/>
            <a:ext cx="1925250" cy="1328193"/>
          </a:xfrm>
          <a:prstGeom prst="irregularSeal1">
            <a:avLst/>
          </a:prstGeom>
          <a:solidFill>
            <a:schemeClr val="tx2"/>
          </a:solidFill>
          <a:ln w="12700">
            <a:noFill/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spc="-150" dirty="0">
                <a:solidFill>
                  <a:schemeClr val="bg1"/>
                </a:solidFill>
                <a:latin typeface="+mj-lt"/>
              </a:rPr>
              <a:t>CONFLICT</a:t>
            </a:r>
          </a:p>
        </p:txBody>
      </p:sp>
      <p:grpSp>
        <p:nvGrpSpPr>
          <p:cNvPr id="89" name="Group 88" descr="Protagonist vs antagonist">
            <a:extLst>
              <a:ext uri="{FF2B5EF4-FFF2-40B4-BE49-F238E27FC236}">
                <a16:creationId xmlns:a16="http://schemas.microsoft.com/office/drawing/2014/main" id="{F28E45A6-BCF1-08AA-2BE7-39FE617A11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77837" y="3483863"/>
            <a:ext cx="2231115" cy="1411091"/>
            <a:chOff x="1436253" y="2863839"/>
            <a:chExt cx="2378366" cy="1491553"/>
          </a:xfrm>
        </p:grpSpPr>
        <p:sp>
          <p:nvSpPr>
            <p:cNvPr id="90" name="Text Placeholder 4">
              <a:extLst>
                <a:ext uri="{FF2B5EF4-FFF2-40B4-BE49-F238E27FC236}">
                  <a16:creationId xmlns:a16="http://schemas.microsoft.com/office/drawing/2014/main" id="{A118A0B3-F7C1-AE35-40F9-FDCF1C78EA9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863839"/>
              <a:ext cx="2378363" cy="640062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Protagonist vs antagonist</a:t>
              </a:r>
            </a:p>
          </p:txBody>
        </p:sp>
        <p:sp>
          <p:nvSpPr>
            <p:cNvPr id="91" name="Text Placeholder 4">
              <a:extLst>
                <a:ext uri="{FF2B5EF4-FFF2-40B4-BE49-F238E27FC236}">
                  <a16:creationId xmlns:a16="http://schemas.microsoft.com/office/drawing/2014/main" id="{F55FF3E8-F951-9AD2-4479-C883F554D60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1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92" name="Group 91" descr="Rising action 1">
            <a:extLst>
              <a:ext uri="{FF2B5EF4-FFF2-40B4-BE49-F238E27FC236}">
                <a16:creationId xmlns:a16="http://schemas.microsoft.com/office/drawing/2014/main" id="{0D1EA872-62B9-C306-A6F5-E010402DFC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29061" y="2585779"/>
            <a:ext cx="2231114" cy="1214757"/>
            <a:chOff x="1436254" y="2677686"/>
            <a:chExt cx="2378365" cy="1677705"/>
          </a:xfrm>
        </p:grpSpPr>
        <p:sp>
          <p:nvSpPr>
            <p:cNvPr id="93" name="Text Placeholder 4">
              <a:extLst>
                <a:ext uri="{FF2B5EF4-FFF2-40B4-BE49-F238E27FC236}">
                  <a16:creationId xmlns:a16="http://schemas.microsoft.com/office/drawing/2014/main" id="{3CCAC1DE-25F5-B66E-3267-A1FD1B5ACCF2}"/>
                </a:ext>
              </a:extLst>
            </p:cNvPr>
            <p:cNvSpPr txBox="1">
              <a:spLocks/>
            </p:cNvSpPr>
            <p:nvPr/>
          </p:nvSpPr>
          <p:spPr>
            <a:xfrm>
              <a:off x="1436254" y="2677686"/>
              <a:ext cx="1388071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Rising tension 1</a:t>
              </a:r>
            </a:p>
          </p:txBody>
        </p:sp>
        <p:sp>
          <p:nvSpPr>
            <p:cNvPr id="94" name="Text Placeholder 4">
              <a:extLst>
                <a:ext uri="{FF2B5EF4-FFF2-40B4-BE49-F238E27FC236}">
                  <a16:creationId xmlns:a16="http://schemas.microsoft.com/office/drawing/2014/main" id="{C7BF1C04-A66A-C035-66BC-E568A875C08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95" name="Group 94" descr="Rising action 2">
            <a:extLst>
              <a:ext uri="{FF2B5EF4-FFF2-40B4-BE49-F238E27FC236}">
                <a16:creationId xmlns:a16="http://schemas.microsoft.com/office/drawing/2014/main" id="{F9A5DBC2-F204-CCBC-A7A4-DC39ACFD0CA1}"/>
              </a:ext>
            </a:extLst>
          </p:cNvPr>
          <p:cNvGrpSpPr>
            <a:grpSpLocks/>
          </p:cNvGrpSpPr>
          <p:nvPr/>
        </p:nvGrpSpPr>
        <p:grpSpPr>
          <a:xfrm>
            <a:off x="3562460" y="1716158"/>
            <a:ext cx="2231115" cy="1214757"/>
            <a:chOff x="1436253" y="2677686"/>
            <a:chExt cx="2378366" cy="1677705"/>
          </a:xfrm>
        </p:grpSpPr>
        <p:sp>
          <p:nvSpPr>
            <p:cNvPr id="96" name="Text Placeholder 4">
              <a:extLst>
                <a:ext uri="{FF2B5EF4-FFF2-40B4-BE49-F238E27FC236}">
                  <a16:creationId xmlns:a16="http://schemas.microsoft.com/office/drawing/2014/main" id="{90D7E55B-1257-EE80-219B-4A954C914E68}"/>
                </a:ext>
              </a:extLst>
            </p:cNvPr>
            <p:cNvSpPr txBox="1">
              <a:spLocks/>
            </p:cNvSpPr>
            <p:nvPr/>
          </p:nvSpPr>
          <p:spPr>
            <a:xfrm>
              <a:off x="1436253" y="2677686"/>
              <a:ext cx="1452838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Rising tension 2</a:t>
              </a:r>
            </a:p>
          </p:txBody>
        </p:sp>
        <p:sp>
          <p:nvSpPr>
            <p:cNvPr id="97" name="Text Placeholder 4">
              <a:extLst>
                <a:ext uri="{FF2B5EF4-FFF2-40B4-BE49-F238E27FC236}">
                  <a16:creationId xmlns:a16="http://schemas.microsoft.com/office/drawing/2014/main" id="{67CF550D-D806-4650-3538-40E9A3BC5950}"/>
                </a:ext>
              </a:extLst>
            </p:cNvPr>
            <p:cNvSpPr txBox="1">
              <a:spLocks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98" name="Group 97" descr="Rising action 3">
            <a:extLst>
              <a:ext uri="{FF2B5EF4-FFF2-40B4-BE49-F238E27FC236}">
                <a16:creationId xmlns:a16="http://schemas.microsoft.com/office/drawing/2014/main" id="{3C66757D-69F4-85DC-16F8-B732DD9493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61766" y="855773"/>
            <a:ext cx="2231115" cy="1214757"/>
            <a:chOff x="1436253" y="2677686"/>
            <a:chExt cx="2378366" cy="1677705"/>
          </a:xfrm>
        </p:grpSpPr>
        <p:sp>
          <p:nvSpPr>
            <p:cNvPr id="99" name="Text Placeholder 4">
              <a:extLst>
                <a:ext uri="{FF2B5EF4-FFF2-40B4-BE49-F238E27FC236}">
                  <a16:creationId xmlns:a16="http://schemas.microsoft.com/office/drawing/2014/main" id="{55D01F8C-1012-7396-3773-905A536AD26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561958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Rising tension 3</a:t>
              </a:r>
            </a:p>
          </p:txBody>
        </p:sp>
        <p:sp>
          <p:nvSpPr>
            <p:cNvPr id="100" name="Text Placeholder 4">
              <a:extLst>
                <a:ext uri="{FF2B5EF4-FFF2-40B4-BE49-F238E27FC236}">
                  <a16:creationId xmlns:a16="http://schemas.microsoft.com/office/drawing/2014/main" id="{8D9CF1AA-4ADB-F081-CFF6-545F3FB65E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01" name="Group 100" descr="Climax">
            <a:extLst>
              <a:ext uri="{FF2B5EF4-FFF2-40B4-BE49-F238E27FC236}">
                <a16:creationId xmlns:a16="http://schemas.microsoft.com/office/drawing/2014/main" id="{57D20D9C-72C3-05B1-53C4-BE586987C54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47018" y="294783"/>
            <a:ext cx="2231114" cy="1380317"/>
            <a:chOff x="1436254" y="2677686"/>
            <a:chExt cx="2378365" cy="1906360"/>
          </a:xfrm>
        </p:grpSpPr>
        <p:sp>
          <p:nvSpPr>
            <p:cNvPr id="102" name="Text Placeholder 4">
              <a:extLst>
                <a:ext uri="{FF2B5EF4-FFF2-40B4-BE49-F238E27FC236}">
                  <a16:creationId xmlns:a16="http://schemas.microsoft.com/office/drawing/2014/main" id="{ABD67DD9-5B3F-708F-FB39-5F05A84BD6F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4" y="2677686"/>
              <a:ext cx="885568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Climax</a:t>
              </a:r>
            </a:p>
          </p:txBody>
        </p:sp>
        <p:sp>
          <p:nvSpPr>
            <p:cNvPr id="103" name="Text Placeholder 4">
              <a:extLst>
                <a:ext uri="{FF2B5EF4-FFF2-40B4-BE49-F238E27FC236}">
                  <a16:creationId xmlns:a16="http://schemas.microsoft.com/office/drawing/2014/main" id="{58882159-0441-8C33-216C-7EED269ACF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370206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04" name="Group 103" descr="Falling action 1">
            <a:extLst>
              <a:ext uri="{FF2B5EF4-FFF2-40B4-BE49-F238E27FC236}">
                <a16:creationId xmlns:a16="http://schemas.microsoft.com/office/drawing/2014/main" id="{067584B8-70AC-E3BC-0B17-29D4D2C193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35819" y="1756246"/>
            <a:ext cx="2231115" cy="1214757"/>
            <a:chOff x="1436253" y="2677686"/>
            <a:chExt cx="2378366" cy="1677705"/>
          </a:xfrm>
        </p:grpSpPr>
        <p:sp>
          <p:nvSpPr>
            <p:cNvPr id="105" name="Text Placeholder 4">
              <a:extLst>
                <a:ext uri="{FF2B5EF4-FFF2-40B4-BE49-F238E27FC236}">
                  <a16:creationId xmlns:a16="http://schemas.microsoft.com/office/drawing/2014/main" id="{89E865EF-E7CA-F1F8-7B86-558EB23AF7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561958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Falling tension 1</a:t>
              </a:r>
            </a:p>
          </p:txBody>
        </p:sp>
        <p:sp>
          <p:nvSpPr>
            <p:cNvPr id="106" name="Text Placeholder 4">
              <a:extLst>
                <a:ext uri="{FF2B5EF4-FFF2-40B4-BE49-F238E27FC236}">
                  <a16:creationId xmlns:a16="http://schemas.microsoft.com/office/drawing/2014/main" id="{CFEB8BE0-8C27-7985-0CA4-2B498510E4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07" name="Group 106" descr="Falling action 2">
            <a:extLst>
              <a:ext uri="{FF2B5EF4-FFF2-40B4-BE49-F238E27FC236}">
                <a16:creationId xmlns:a16="http://schemas.microsoft.com/office/drawing/2014/main" id="{5C2305B2-BCAE-41B5-760F-C8D135A717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721818" y="3107672"/>
            <a:ext cx="2231115" cy="1214757"/>
            <a:chOff x="1436253" y="2677686"/>
            <a:chExt cx="2378366" cy="1677705"/>
          </a:xfrm>
        </p:grpSpPr>
        <p:sp>
          <p:nvSpPr>
            <p:cNvPr id="108" name="Text Placeholder 4">
              <a:extLst>
                <a:ext uri="{FF2B5EF4-FFF2-40B4-BE49-F238E27FC236}">
                  <a16:creationId xmlns:a16="http://schemas.microsoft.com/office/drawing/2014/main" id="{0C7C7418-8600-814B-EA2F-DCE918C226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647092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Falling tension 2</a:t>
              </a:r>
            </a:p>
          </p:txBody>
        </p:sp>
        <p:sp>
          <p:nvSpPr>
            <p:cNvPr id="109" name="Text Placeholder 4">
              <a:extLst>
                <a:ext uri="{FF2B5EF4-FFF2-40B4-BE49-F238E27FC236}">
                  <a16:creationId xmlns:a16="http://schemas.microsoft.com/office/drawing/2014/main" id="{286ED983-121D-B7D1-814E-F2E827944C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10" name="Group 109" descr="Resolution">
            <a:extLst>
              <a:ext uri="{FF2B5EF4-FFF2-40B4-BE49-F238E27FC236}">
                <a16:creationId xmlns:a16="http://schemas.microsoft.com/office/drawing/2014/main" id="{91B74FEF-913E-49E9-F196-277BA9D691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094112" y="4006218"/>
            <a:ext cx="3858821" cy="1351425"/>
            <a:chOff x="1436253" y="2677686"/>
            <a:chExt cx="4113499" cy="1866458"/>
          </a:xfrm>
        </p:grpSpPr>
        <p:sp>
          <p:nvSpPr>
            <p:cNvPr id="111" name="Text Placeholder 4">
              <a:extLst>
                <a:ext uri="{FF2B5EF4-FFF2-40B4-BE49-F238E27FC236}">
                  <a16:creationId xmlns:a16="http://schemas.microsoft.com/office/drawing/2014/main" id="{9D83C4A4-4BB8-11F2-BF54-E095B5D2905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647092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Resolution</a:t>
              </a:r>
            </a:p>
          </p:txBody>
        </p:sp>
        <p:sp>
          <p:nvSpPr>
            <p:cNvPr id="112" name="Text Placeholder 4">
              <a:extLst>
                <a:ext uri="{FF2B5EF4-FFF2-40B4-BE49-F238E27FC236}">
                  <a16:creationId xmlns:a16="http://schemas.microsoft.com/office/drawing/2014/main" id="{5158B984-41B4-9180-204E-F7E56A2227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39"/>
              <a:ext cx="4113497" cy="13303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13" name="Group 112" descr="Theme">
            <a:extLst>
              <a:ext uri="{FF2B5EF4-FFF2-40B4-BE49-F238E27FC236}">
                <a16:creationId xmlns:a16="http://schemas.microsoft.com/office/drawing/2014/main" id="{CBF3CE1A-D6E0-5B30-ECE0-5260F95FDB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6163" y="5145172"/>
            <a:ext cx="5586770" cy="1173204"/>
            <a:chOff x="1436253" y="2677686"/>
            <a:chExt cx="5955491" cy="1866458"/>
          </a:xfrm>
        </p:grpSpPr>
        <p:sp>
          <p:nvSpPr>
            <p:cNvPr id="114" name="Text Placeholder 4">
              <a:extLst>
                <a:ext uri="{FF2B5EF4-FFF2-40B4-BE49-F238E27FC236}">
                  <a16:creationId xmlns:a16="http://schemas.microsoft.com/office/drawing/2014/main" id="{B4CA2D9B-D954-C487-A079-ED10549D1A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647092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Theme</a:t>
              </a:r>
            </a:p>
          </p:txBody>
        </p:sp>
        <p:sp>
          <p:nvSpPr>
            <p:cNvPr id="115" name="Text Placeholder 4">
              <a:extLst>
                <a:ext uri="{FF2B5EF4-FFF2-40B4-BE49-F238E27FC236}">
                  <a16:creationId xmlns:a16="http://schemas.microsoft.com/office/drawing/2014/main" id="{5E45C845-D238-D926-12C1-406567BEC3C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39"/>
              <a:ext cx="5955489" cy="13303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81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3C40CE-DC0E-6787-E883-310911690B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2993" y="-556735"/>
            <a:ext cx="15118231" cy="8290643"/>
          </a:xfrm>
          <a:prstGeom prst="rect">
            <a:avLst/>
          </a:prstGeom>
        </p:spPr>
      </p:pic>
      <p:pic>
        <p:nvPicPr>
          <p:cNvPr id="81" name="Picture 80" descr="NSW Government logo">
            <a:extLst>
              <a:ext uri="{FF2B5EF4-FFF2-40B4-BE49-F238E27FC236}">
                <a16:creationId xmlns:a16="http://schemas.microsoft.com/office/drawing/2014/main" id="{726B6A6B-A941-FF18-F627-CCCA63E184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32" y="228101"/>
            <a:ext cx="627410" cy="682067"/>
          </a:xfrm>
          <a:prstGeom prst="rect">
            <a:avLst/>
          </a:prstGeom>
        </p:spPr>
      </p:pic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75049D36-493A-419D-CAC6-59F0C78A9D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459" y="177469"/>
            <a:ext cx="3737408" cy="1674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3200" spc="-150" dirty="0">
                <a:solidFill>
                  <a:schemeClr val="accent1"/>
                </a:solidFill>
                <a:latin typeface="Public Sans BOLD" pitchFamily="2" charset="0"/>
              </a:rPr>
              <a:t>PLOT DIAGRAM</a:t>
            </a:r>
          </a:p>
          <a:p>
            <a:pPr lvl="1"/>
            <a:r>
              <a:rPr lang="en-AU" sz="1600" dirty="0">
                <a:solidFill>
                  <a:schemeClr val="accent1"/>
                </a:solidFill>
              </a:rPr>
              <a:t>Title: </a:t>
            </a:r>
          </a:p>
          <a:p>
            <a:pPr lvl="1"/>
            <a:r>
              <a:rPr lang="en-AU" sz="1600" dirty="0">
                <a:solidFill>
                  <a:schemeClr val="accent1"/>
                </a:solidFill>
              </a:rPr>
              <a:t>Author: </a:t>
            </a:r>
          </a:p>
          <a:p>
            <a:pPr lvl="1"/>
            <a:r>
              <a:rPr lang="en-AU" sz="1600" dirty="0">
                <a:solidFill>
                  <a:schemeClr val="accent1"/>
                </a:solidFill>
              </a:rPr>
              <a:t>Student’s name:</a:t>
            </a:r>
          </a:p>
        </p:txBody>
      </p:sp>
      <p:grpSp>
        <p:nvGrpSpPr>
          <p:cNvPr id="83" name="Group 82" descr="Exposition">
            <a:extLst>
              <a:ext uri="{FF2B5EF4-FFF2-40B4-BE49-F238E27FC236}">
                <a16:creationId xmlns:a16="http://schemas.microsoft.com/office/drawing/2014/main" id="{F95549A7-5279-B005-762E-B5A50B6864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6356" y="4483414"/>
            <a:ext cx="3399515" cy="2052819"/>
            <a:chOff x="979054" y="2679968"/>
            <a:chExt cx="3399515" cy="1925249"/>
          </a:xfrm>
        </p:grpSpPr>
        <p:sp>
          <p:nvSpPr>
            <p:cNvPr id="84" name="Text Placeholder 4">
              <a:extLst>
                <a:ext uri="{FF2B5EF4-FFF2-40B4-BE49-F238E27FC236}">
                  <a16:creationId xmlns:a16="http://schemas.microsoft.com/office/drawing/2014/main" id="{D0988C90-33D4-7070-E042-E631DE3A03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054" y="2679968"/>
              <a:ext cx="1099129" cy="712528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Orientation</a:t>
              </a:r>
            </a:p>
          </p:txBody>
        </p:sp>
        <p:sp>
          <p:nvSpPr>
            <p:cNvPr id="85" name="Text Placeholder 4">
              <a:extLst>
                <a:ext uri="{FF2B5EF4-FFF2-40B4-BE49-F238E27FC236}">
                  <a16:creationId xmlns:a16="http://schemas.microsoft.com/office/drawing/2014/main" id="{3AAD4FD3-6A6C-0307-85E1-A4EBCF2E02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055" y="3080799"/>
              <a:ext cx="3399514" cy="15244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00" dirty="0"/>
                <a:t>Setting:</a:t>
              </a:r>
            </a:p>
            <a:p>
              <a:r>
                <a:rPr lang="en-AU" sz="1000" dirty="0"/>
                <a:t>Situation:</a:t>
              </a:r>
            </a:p>
            <a:p>
              <a:r>
                <a:rPr lang="en-AU" sz="1000" dirty="0"/>
                <a:t>Characters:</a:t>
              </a:r>
            </a:p>
            <a:p>
              <a:r>
                <a:rPr lang="en-AU" sz="1000" dirty="0"/>
                <a:t>Climate/mood:</a:t>
              </a:r>
            </a:p>
          </p:txBody>
        </p:sp>
      </p:grpSp>
      <p:grpSp>
        <p:nvGrpSpPr>
          <p:cNvPr id="86" name="Group 85" descr="Conflict description">
            <a:extLst>
              <a:ext uri="{FF2B5EF4-FFF2-40B4-BE49-F238E27FC236}">
                <a16:creationId xmlns:a16="http://schemas.microsoft.com/office/drawing/2014/main" id="{A3E94FFC-C597-A1B1-A289-70FD62E39B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17812" y="3394259"/>
            <a:ext cx="2231115" cy="1411090"/>
            <a:chOff x="1436253" y="2863839"/>
            <a:chExt cx="2378366" cy="1491552"/>
          </a:xfrm>
        </p:grpSpPr>
        <p:sp>
          <p:nvSpPr>
            <p:cNvPr id="87" name="Text Placeholder 4">
              <a:extLst>
                <a:ext uri="{FF2B5EF4-FFF2-40B4-BE49-F238E27FC236}">
                  <a16:creationId xmlns:a16="http://schemas.microsoft.com/office/drawing/2014/main" id="{119CC302-FE15-86BC-DAF1-384BB8907F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863839"/>
              <a:ext cx="941636" cy="640062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Conflict</a:t>
              </a:r>
            </a:p>
          </p:txBody>
        </p:sp>
        <p:sp>
          <p:nvSpPr>
            <p:cNvPr id="88" name="Text Placeholder 4">
              <a:extLst>
                <a:ext uri="{FF2B5EF4-FFF2-40B4-BE49-F238E27FC236}">
                  <a16:creationId xmlns:a16="http://schemas.microsoft.com/office/drawing/2014/main" id="{05B7ABBC-96B2-242C-E18C-D711D3A2E65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E8F47282-C2DA-F85A-C1DD-6B1009D8D3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25210" y="3690244"/>
            <a:ext cx="1925250" cy="1328193"/>
          </a:xfrm>
          <a:prstGeom prst="irregularSeal1">
            <a:avLst/>
          </a:prstGeom>
          <a:solidFill>
            <a:schemeClr val="tx2"/>
          </a:solidFill>
          <a:ln w="12700">
            <a:noFill/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spc="-150" dirty="0">
                <a:solidFill>
                  <a:schemeClr val="bg1"/>
                </a:solidFill>
                <a:latin typeface="+mj-lt"/>
              </a:rPr>
              <a:t>CONFLICT</a:t>
            </a:r>
          </a:p>
        </p:txBody>
      </p:sp>
      <p:grpSp>
        <p:nvGrpSpPr>
          <p:cNvPr id="90" name="Group 89" descr="Protagonist vs antagonist">
            <a:extLst>
              <a:ext uri="{FF2B5EF4-FFF2-40B4-BE49-F238E27FC236}">
                <a16:creationId xmlns:a16="http://schemas.microsoft.com/office/drawing/2014/main" id="{84D48610-78F9-69B8-E8FA-23E6B365D0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77100" y="3366550"/>
            <a:ext cx="2231115" cy="1411091"/>
            <a:chOff x="1436253" y="2863839"/>
            <a:chExt cx="2378366" cy="1491553"/>
          </a:xfrm>
        </p:grpSpPr>
        <p:sp>
          <p:nvSpPr>
            <p:cNvPr id="91" name="Text Placeholder 4">
              <a:extLst>
                <a:ext uri="{FF2B5EF4-FFF2-40B4-BE49-F238E27FC236}">
                  <a16:creationId xmlns:a16="http://schemas.microsoft.com/office/drawing/2014/main" id="{3871B904-54FC-3916-FA6D-61B5609023D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863839"/>
              <a:ext cx="2378363" cy="640062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Protagonist vs antagonist</a:t>
              </a:r>
            </a:p>
          </p:txBody>
        </p:sp>
        <p:sp>
          <p:nvSpPr>
            <p:cNvPr id="92" name="Text Placeholder 4">
              <a:extLst>
                <a:ext uri="{FF2B5EF4-FFF2-40B4-BE49-F238E27FC236}">
                  <a16:creationId xmlns:a16="http://schemas.microsoft.com/office/drawing/2014/main" id="{FF46275E-B2FA-6735-A8E9-367C2EBCD89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1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93" name="Group 92" descr="Rising action 1">
            <a:extLst>
              <a:ext uri="{FF2B5EF4-FFF2-40B4-BE49-F238E27FC236}">
                <a16:creationId xmlns:a16="http://schemas.microsoft.com/office/drawing/2014/main" id="{05B6E9EF-BE59-41D9-B5BF-5565FDF5A5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28324" y="2468466"/>
            <a:ext cx="2231114" cy="1214757"/>
            <a:chOff x="1436254" y="2677686"/>
            <a:chExt cx="2378365" cy="1677705"/>
          </a:xfrm>
        </p:grpSpPr>
        <p:sp>
          <p:nvSpPr>
            <p:cNvPr id="94" name="Text Placeholder 4">
              <a:extLst>
                <a:ext uri="{FF2B5EF4-FFF2-40B4-BE49-F238E27FC236}">
                  <a16:creationId xmlns:a16="http://schemas.microsoft.com/office/drawing/2014/main" id="{51D382DD-AC8A-FC75-2ACD-C2AD61FE15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4" y="2677686"/>
              <a:ext cx="1388071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Rising tension 1</a:t>
              </a:r>
            </a:p>
          </p:txBody>
        </p:sp>
        <p:sp>
          <p:nvSpPr>
            <p:cNvPr id="95" name="Text Placeholder 4">
              <a:extLst>
                <a:ext uri="{FF2B5EF4-FFF2-40B4-BE49-F238E27FC236}">
                  <a16:creationId xmlns:a16="http://schemas.microsoft.com/office/drawing/2014/main" id="{288D391B-CE55-9F84-FE67-8F00E714791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96" name="Group 95" descr="Rising action 2">
            <a:extLst>
              <a:ext uri="{FF2B5EF4-FFF2-40B4-BE49-F238E27FC236}">
                <a16:creationId xmlns:a16="http://schemas.microsoft.com/office/drawing/2014/main" id="{C9A1FFAE-4A1F-80FC-5377-48D14311BE1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561723" y="1598845"/>
            <a:ext cx="2231115" cy="1214757"/>
            <a:chOff x="1436253" y="2677686"/>
            <a:chExt cx="2378366" cy="1677705"/>
          </a:xfrm>
        </p:grpSpPr>
        <p:sp>
          <p:nvSpPr>
            <p:cNvPr id="97" name="Text Placeholder 4">
              <a:extLst>
                <a:ext uri="{FF2B5EF4-FFF2-40B4-BE49-F238E27FC236}">
                  <a16:creationId xmlns:a16="http://schemas.microsoft.com/office/drawing/2014/main" id="{569327A6-F5F0-1685-7C9C-B7B7C2B3F27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452838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Rising tension 2</a:t>
              </a:r>
            </a:p>
          </p:txBody>
        </p:sp>
        <p:sp>
          <p:nvSpPr>
            <p:cNvPr id="98" name="Text Placeholder 4">
              <a:extLst>
                <a:ext uri="{FF2B5EF4-FFF2-40B4-BE49-F238E27FC236}">
                  <a16:creationId xmlns:a16="http://schemas.microsoft.com/office/drawing/2014/main" id="{0EDD848A-6D38-7958-B3DB-CCCC292259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99" name="Group 98" descr="Rising action 3">
            <a:extLst>
              <a:ext uri="{FF2B5EF4-FFF2-40B4-BE49-F238E27FC236}">
                <a16:creationId xmlns:a16="http://schemas.microsoft.com/office/drawing/2014/main" id="{70AC0414-7F8C-08B6-DE38-3CB3556ADB7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61029" y="738460"/>
            <a:ext cx="2231115" cy="1214757"/>
            <a:chOff x="1436253" y="2677686"/>
            <a:chExt cx="2378366" cy="1677705"/>
          </a:xfrm>
        </p:grpSpPr>
        <p:sp>
          <p:nvSpPr>
            <p:cNvPr id="100" name="Text Placeholder 4">
              <a:extLst>
                <a:ext uri="{FF2B5EF4-FFF2-40B4-BE49-F238E27FC236}">
                  <a16:creationId xmlns:a16="http://schemas.microsoft.com/office/drawing/2014/main" id="{9BE3950A-4867-6C00-F9FA-6580F07FBFC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561958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Rising tension 3</a:t>
              </a:r>
            </a:p>
          </p:txBody>
        </p:sp>
        <p:sp>
          <p:nvSpPr>
            <p:cNvPr id="101" name="Text Placeholder 4">
              <a:extLst>
                <a:ext uri="{FF2B5EF4-FFF2-40B4-BE49-F238E27FC236}">
                  <a16:creationId xmlns:a16="http://schemas.microsoft.com/office/drawing/2014/main" id="{173A242C-1228-EA3A-BBB3-7C5694454B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02" name="Group 101" descr="Climax">
            <a:extLst>
              <a:ext uri="{FF2B5EF4-FFF2-40B4-BE49-F238E27FC236}">
                <a16:creationId xmlns:a16="http://schemas.microsoft.com/office/drawing/2014/main" id="{32592FDB-9491-35A9-915F-135D049B61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11330" y="33775"/>
            <a:ext cx="2543040" cy="1044140"/>
            <a:chOff x="1436254" y="3141976"/>
            <a:chExt cx="2378365" cy="1442068"/>
          </a:xfrm>
        </p:grpSpPr>
        <p:sp>
          <p:nvSpPr>
            <p:cNvPr id="103" name="Text Placeholder 4">
              <a:extLst>
                <a:ext uri="{FF2B5EF4-FFF2-40B4-BE49-F238E27FC236}">
                  <a16:creationId xmlns:a16="http://schemas.microsoft.com/office/drawing/2014/main" id="{6C001611-40BB-3559-7023-83D51737899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4" y="3141976"/>
              <a:ext cx="885568" cy="826216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Climax</a:t>
              </a:r>
            </a:p>
          </p:txBody>
        </p:sp>
        <p:sp>
          <p:nvSpPr>
            <p:cNvPr id="104" name="Text Placeholder 4">
              <a:extLst>
                <a:ext uri="{FF2B5EF4-FFF2-40B4-BE49-F238E27FC236}">
                  <a16:creationId xmlns:a16="http://schemas.microsoft.com/office/drawing/2014/main" id="{E2026CC2-8E3B-D2C0-A9C9-E75FE84B01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582663"/>
              <a:ext cx="2378364" cy="1001381"/>
            </a:xfrm>
            <a:prstGeom prst="roundRect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05" name="Group 104" descr="Falling action 1">
            <a:extLst>
              <a:ext uri="{FF2B5EF4-FFF2-40B4-BE49-F238E27FC236}">
                <a16:creationId xmlns:a16="http://schemas.microsoft.com/office/drawing/2014/main" id="{13066B5D-056D-254B-BD49-B9687B77F0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35083" y="1638933"/>
            <a:ext cx="2231114" cy="1214757"/>
            <a:chOff x="1436254" y="2677686"/>
            <a:chExt cx="2378365" cy="1677705"/>
          </a:xfrm>
        </p:grpSpPr>
        <p:sp>
          <p:nvSpPr>
            <p:cNvPr id="106" name="Text Placeholder 4">
              <a:extLst>
                <a:ext uri="{FF2B5EF4-FFF2-40B4-BE49-F238E27FC236}">
                  <a16:creationId xmlns:a16="http://schemas.microsoft.com/office/drawing/2014/main" id="{A17F06DB-A1D1-A160-AF52-466B2BCE33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4" y="2677686"/>
              <a:ext cx="1486171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Falling tension 1</a:t>
              </a:r>
            </a:p>
          </p:txBody>
        </p:sp>
        <p:sp>
          <p:nvSpPr>
            <p:cNvPr id="107" name="Text Placeholder 4">
              <a:extLst>
                <a:ext uri="{FF2B5EF4-FFF2-40B4-BE49-F238E27FC236}">
                  <a16:creationId xmlns:a16="http://schemas.microsoft.com/office/drawing/2014/main" id="{A245D8BE-CFCE-201E-2EE6-207006F304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08" name="Group 107" descr="Falling action 2">
            <a:extLst>
              <a:ext uri="{FF2B5EF4-FFF2-40B4-BE49-F238E27FC236}">
                <a16:creationId xmlns:a16="http://schemas.microsoft.com/office/drawing/2014/main" id="{6F2AD2D2-3153-91EC-6AC4-6030F87B76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60103" y="2990359"/>
            <a:ext cx="2692094" cy="1214757"/>
            <a:chOff x="1436253" y="2677686"/>
            <a:chExt cx="2378366" cy="1677705"/>
          </a:xfrm>
        </p:grpSpPr>
        <p:sp>
          <p:nvSpPr>
            <p:cNvPr id="109" name="Text Placeholder 4">
              <a:extLst>
                <a:ext uri="{FF2B5EF4-FFF2-40B4-BE49-F238E27FC236}">
                  <a16:creationId xmlns:a16="http://schemas.microsoft.com/office/drawing/2014/main" id="{B418211E-3486-F93F-36EA-4B9B25F40E9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677686"/>
              <a:ext cx="1214204" cy="826215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Falling tension 2</a:t>
              </a:r>
            </a:p>
          </p:txBody>
        </p:sp>
        <p:sp>
          <p:nvSpPr>
            <p:cNvPr id="110" name="Text Placeholder 4">
              <a:extLst>
                <a:ext uri="{FF2B5EF4-FFF2-40B4-BE49-F238E27FC236}">
                  <a16:creationId xmlns:a16="http://schemas.microsoft.com/office/drawing/2014/main" id="{533297E3-0071-012F-09E1-4B578E6253B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40"/>
              <a:ext cx="2378364" cy="1141551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11" name="Group 110" descr="Resolution">
            <a:extLst>
              <a:ext uri="{FF2B5EF4-FFF2-40B4-BE49-F238E27FC236}">
                <a16:creationId xmlns:a16="http://schemas.microsoft.com/office/drawing/2014/main" id="{EF15CE45-2F65-18A4-0866-960C863FE7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093375" y="3970662"/>
            <a:ext cx="3858821" cy="1269669"/>
            <a:chOff x="1436253" y="2790600"/>
            <a:chExt cx="4113499" cy="1753544"/>
          </a:xfrm>
        </p:grpSpPr>
        <p:sp>
          <p:nvSpPr>
            <p:cNvPr id="112" name="Text Placeholder 4">
              <a:extLst>
                <a:ext uri="{FF2B5EF4-FFF2-40B4-BE49-F238E27FC236}">
                  <a16:creationId xmlns:a16="http://schemas.microsoft.com/office/drawing/2014/main" id="{311B37FF-9C3A-093A-D10F-9447541889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3" y="2790600"/>
              <a:ext cx="1139460" cy="713300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Resolution</a:t>
              </a:r>
            </a:p>
          </p:txBody>
        </p:sp>
        <p:sp>
          <p:nvSpPr>
            <p:cNvPr id="113" name="Text Placeholder 4">
              <a:extLst>
                <a:ext uri="{FF2B5EF4-FFF2-40B4-BE49-F238E27FC236}">
                  <a16:creationId xmlns:a16="http://schemas.microsoft.com/office/drawing/2014/main" id="{04D7B715-3AAF-C9DF-F132-560E8B44C59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39"/>
              <a:ext cx="4113497" cy="13303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  <p:grpSp>
        <p:nvGrpSpPr>
          <p:cNvPr id="114" name="Group 113" descr="Theme">
            <a:extLst>
              <a:ext uri="{FF2B5EF4-FFF2-40B4-BE49-F238E27FC236}">
                <a16:creationId xmlns:a16="http://schemas.microsoft.com/office/drawing/2014/main" id="{E29B99BA-B0CD-D42E-726E-0DB17006E7D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69481" y="5108761"/>
            <a:ext cx="4682715" cy="1427471"/>
            <a:chOff x="1436254" y="2777796"/>
            <a:chExt cx="5955490" cy="1766348"/>
          </a:xfrm>
        </p:grpSpPr>
        <p:sp>
          <p:nvSpPr>
            <p:cNvPr id="115" name="Text Placeholder 4">
              <a:extLst>
                <a:ext uri="{FF2B5EF4-FFF2-40B4-BE49-F238E27FC236}">
                  <a16:creationId xmlns:a16="http://schemas.microsoft.com/office/drawing/2014/main" id="{E5FAEC3C-1063-66E5-D9EF-39712050BCA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4" y="2777796"/>
              <a:ext cx="941977" cy="726104"/>
            </a:xfrm>
            <a:custGeom>
              <a:avLst/>
              <a:gdLst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  <a:gd name="connsiteX0" fmla="*/ 0 w 939533"/>
                <a:gd name="connsiteY0" fmla="*/ 79271 h 475619"/>
                <a:gd name="connsiteX1" fmla="*/ 79271 w 939533"/>
                <a:gd name="connsiteY1" fmla="*/ 0 h 475619"/>
                <a:gd name="connsiteX2" fmla="*/ 860262 w 939533"/>
                <a:gd name="connsiteY2" fmla="*/ 0 h 475619"/>
                <a:gd name="connsiteX3" fmla="*/ 939533 w 939533"/>
                <a:gd name="connsiteY3" fmla="*/ 79271 h 475619"/>
                <a:gd name="connsiteX4" fmla="*/ 939533 w 939533"/>
                <a:gd name="connsiteY4" fmla="*/ 396348 h 475619"/>
                <a:gd name="connsiteX5" fmla="*/ 860262 w 939533"/>
                <a:gd name="connsiteY5" fmla="*/ 475619 h 475619"/>
                <a:gd name="connsiteX6" fmla="*/ 79271 w 939533"/>
                <a:gd name="connsiteY6" fmla="*/ 475619 h 475619"/>
                <a:gd name="connsiteX7" fmla="*/ 0 w 939533"/>
                <a:gd name="connsiteY7" fmla="*/ 396348 h 475619"/>
                <a:gd name="connsiteX8" fmla="*/ 0 w 939533"/>
                <a:gd name="connsiteY8" fmla="*/ 79271 h 4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533" h="475619">
                  <a:moveTo>
                    <a:pt x="0" y="79271"/>
                  </a:moveTo>
                  <a:cubicBezTo>
                    <a:pt x="0" y="35491"/>
                    <a:pt x="35491" y="0"/>
                    <a:pt x="79271" y="0"/>
                  </a:cubicBezTo>
                  <a:lnTo>
                    <a:pt x="860262" y="0"/>
                  </a:lnTo>
                  <a:cubicBezTo>
                    <a:pt x="904042" y="0"/>
                    <a:pt x="939533" y="35491"/>
                    <a:pt x="939533" y="79271"/>
                  </a:cubicBezTo>
                  <a:lnTo>
                    <a:pt x="939533" y="396348"/>
                  </a:lnTo>
                  <a:cubicBezTo>
                    <a:pt x="939533" y="440128"/>
                    <a:pt x="904042" y="475619"/>
                    <a:pt x="860262" y="475619"/>
                  </a:cubicBezTo>
                  <a:lnTo>
                    <a:pt x="79271" y="475619"/>
                  </a:lnTo>
                  <a:cubicBezTo>
                    <a:pt x="35491" y="475619"/>
                    <a:pt x="0" y="440128"/>
                    <a:pt x="0" y="396348"/>
                  </a:cubicBezTo>
                  <a:lnTo>
                    <a:pt x="0" y="792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144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300" spc="-60" dirty="0">
                  <a:solidFill>
                    <a:schemeClr val="accent1"/>
                  </a:solidFill>
                  <a:latin typeface="+mj-lt"/>
                </a:rPr>
                <a:t>Theme</a:t>
              </a:r>
            </a:p>
          </p:txBody>
        </p:sp>
        <p:sp>
          <p:nvSpPr>
            <p:cNvPr id="116" name="Text Placeholder 4">
              <a:extLst>
                <a:ext uri="{FF2B5EF4-FFF2-40B4-BE49-F238E27FC236}">
                  <a16:creationId xmlns:a16="http://schemas.microsoft.com/office/drawing/2014/main" id="{909128F2-02C7-0C0C-7307-754F4BE9114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6255" y="3213839"/>
              <a:ext cx="5955489" cy="13303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vert="horz" lIns="72000" tIns="72000" rIns="72000" bIns="72000" rtlCol="0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8112806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E PPT Template 2022 DRAFT" id="{EE3A526C-8D38-9A4D-A42A-078C80723416}" vid="{3CBC06BA-A92D-1648-A71C-24BD71284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20D1C8E37B4489036A323D6088B4F" ma:contentTypeVersion="17" ma:contentTypeDescription="Create a new document." ma:contentTypeScope="" ma:versionID="417fef9c8fb09fbcf2adb4d55c8754b4">
  <xsd:schema xmlns:xsd="http://www.w3.org/2001/XMLSchema" xmlns:xs="http://www.w3.org/2001/XMLSchema" xmlns:p="http://schemas.microsoft.com/office/2006/metadata/properties" xmlns:ns2="fe952276-0ffc-400f-87df-2cbf77b6677b" xmlns:ns3="4d48f0d6-3af1-491e-8994-5b73aa39f95f" targetNamespace="http://schemas.microsoft.com/office/2006/metadata/properties" ma:root="true" ma:fieldsID="55e72b6c16fc05c3cda4453c483ffa4c" ns2:_="" ns3:_="">
    <xsd:import namespace="fe952276-0ffc-400f-87df-2cbf77b6677b"/>
    <xsd:import namespace="4d48f0d6-3af1-491e-8994-5b73aa39f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52276-0ffc-400f-87df-2cbf77b66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8f0d6-3af1-491e-8994-5b73aa39f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61dcde-c2ca-4798-a5fb-723e5b7914b1}" ma:internalName="TaxCatchAll" ma:showField="CatchAllData" ma:web="4d48f0d6-3af1-491e-8994-5b73aa39f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48f0d6-3af1-491e-8994-5b73aa39f95f" xsi:nil="true"/>
    <lcf76f155ced4ddcb4097134ff3c332f xmlns="fe952276-0ffc-400f-87df-2cbf77b6677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29F760-73FC-456E-A845-DC6F9224E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52276-0ffc-400f-87df-2cbf77b6677b"/>
    <ds:schemaRef ds:uri="4d48f0d6-3af1-491e-8994-5b73aa39f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FF9485-2ABE-4040-8ECF-B03563B307AE}">
  <ds:schemaRefs>
    <ds:schemaRef ds:uri="http://schemas.microsoft.com/office/2006/metadata/properties"/>
    <ds:schemaRef ds:uri="http://schemas.microsoft.com/office/infopath/2007/PartnerControls"/>
    <ds:schemaRef ds:uri="4d48f0d6-3af1-491e-8994-5b73aa39f95f"/>
    <ds:schemaRef ds:uri="fe952276-0ffc-400f-87df-2cbf77b6677b"/>
  </ds:schemaRefs>
</ds:datastoreItem>
</file>

<file path=customXml/itemProps3.xml><?xml version="1.0" encoding="utf-8"?>
<ds:datastoreItem xmlns:ds="http://schemas.openxmlformats.org/officeDocument/2006/customXml" ds:itemID="{BE3DDB9B-52FD-4E9C-A94A-40C337A304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plot-diagram</Template>
  <TotalTime>874</TotalTime>
  <Words>86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Times New Roman</vt:lpstr>
      <vt:lpstr>Public Sans Light</vt:lpstr>
      <vt:lpstr>Arial</vt:lpstr>
      <vt:lpstr>Public Sans BOLD</vt:lpstr>
      <vt:lpstr>Public Sans</vt:lpstr>
      <vt:lpstr>NSWG Corporate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NSW Department of Education</dc:creator>
  <cp:lastModifiedBy>Francesca Gazzola</cp:lastModifiedBy>
  <cp:revision>3</cp:revision>
  <dcterms:created xsi:type="dcterms:W3CDTF">2023-10-10T00:09:44Z</dcterms:created>
  <dcterms:modified xsi:type="dcterms:W3CDTF">2023-11-27T04:24:19Z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2023-10-10T00:11:15Z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7f8b9ed5-fac8-452f-9814-d2ebca86fcb1</vt:lpwstr>
  </property>
  <property fmtid="{D5CDD505-2E9C-101B-9397-08002B2CF9AE}" pid="8" name="MSIP_Label_b603dfd7-d93a-4381-a340-2995d8282205_ContentBits">
    <vt:lpwstr>0</vt:lpwstr>
  </property>
  <property fmtid="{D5CDD505-2E9C-101B-9397-08002B2CF9AE}" pid="9" name="ContentTypeId">
    <vt:lpwstr>0x01010018E20D1C8E37B4489036A323D6088B4F</vt:lpwstr>
  </property>
</Properties>
</file>