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5"/>
  </p:notesMasterIdLst>
  <p:handoutMasterIdLst>
    <p:handoutMasterId r:id="rId16"/>
  </p:handoutMasterIdLst>
  <p:sldIdLst>
    <p:sldId id="311" r:id="rId2"/>
    <p:sldId id="313" r:id="rId3"/>
    <p:sldId id="314" r:id="rId4"/>
    <p:sldId id="324" r:id="rId5"/>
    <p:sldId id="325" r:id="rId6"/>
    <p:sldId id="317" r:id="rId7"/>
    <p:sldId id="318" r:id="rId8"/>
    <p:sldId id="319" r:id="rId9"/>
    <p:sldId id="320" r:id="rId10"/>
    <p:sldId id="321" r:id="rId11"/>
    <p:sldId id="322" r:id="rId12"/>
    <p:sldId id="323" r:id="rId13"/>
    <p:sldId id="326" r:id="rId14"/>
  </p:sldIdLst>
  <p:sldSz cx="12192000" cy="6858000"/>
  <p:notesSz cx="9144000" cy="6858000"/>
  <p:defaultTextStyle>
    <a:defPPr>
      <a:defRPr lang="en-US"/>
    </a:defPPr>
    <a:lvl1pPr marL="0" algn="l" defTabSz="457151" rtl="0" eaLnBrk="1" latinLnBrk="0" hangingPunct="1">
      <a:defRPr sz="1800" kern="1200">
        <a:solidFill>
          <a:schemeClr val="tx1"/>
        </a:solidFill>
        <a:latin typeface="+mn-lt"/>
        <a:ea typeface="+mn-ea"/>
        <a:cs typeface="+mn-cs"/>
      </a:defRPr>
    </a:lvl1pPr>
    <a:lvl2pPr marL="457151" algn="l" defTabSz="457151" rtl="0" eaLnBrk="1" latinLnBrk="0" hangingPunct="1">
      <a:defRPr sz="1800" kern="1200">
        <a:solidFill>
          <a:schemeClr val="tx1"/>
        </a:solidFill>
        <a:latin typeface="+mn-lt"/>
        <a:ea typeface="+mn-ea"/>
        <a:cs typeface="+mn-cs"/>
      </a:defRPr>
    </a:lvl2pPr>
    <a:lvl3pPr marL="914304" algn="l" defTabSz="457151" rtl="0" eaLnBrk="1" latinLnBrk="0" hangingPunct="1">
      <a:defRPr sz="1800" kern="1200">
        <a:solidFill>
          <a:schemeClr val="tx1"/>
        </a:solidFill>
        <a:latin typeface="+mn-lt"/>
        <a:ea typeface="+mn-ea"/>
        <a:cs typeface="+mn-cs"/>
      </a:defRPr>
    </a:lvl3pPr>
    <a:lvl4pPr marL="1371456" algn="l" defTabSz="457151" rtl="0" eaLnBrk="1" latinLnBrk="0" hangingPunct="1">
      <a:defRPr sz="1800" kern="1200">
        <a:solidFill>
          <a:schemeClr val="tx1"/>
        </a:solidFill>
        <a:latin typeface="+mn-lt"/>
        <a:ea typeface="+mn-ea"/>
        <a:cs typeface="+mn-cs"/>
      </a:defRPr>
    </a:lvl4pPr>
    <a:lvl5pPr marL="1828608" algn="l" defTabSz="457151" rtl="0" eaLnBrk="1" latinLnBrk="0" hangingPunct="1">
      <a:defRPr sz="1800" kern="1200">
        <a:solidFill>
          <a:schemeClr val="tx1"/>
        </a:solidFill>
        <a:latin typeface="+mn-lt"/>
        <a:ea typeface="+mn-ea"/>
        <a:cs typeface="+mn-cs"/>
      </a:defRPr>
    </a:lvl5pPr>
    <a:lvl6pPr marL="2285758" algn="l" defTabSz="457151" rtl="0" eaLnBrk="1" latinLnBrk="0" hangingPunct="1">
      <a:defRPr sz="1800" kern="1200">
        <a:solidFill>
          <a:schemeClr val="tx1"/>
        </a:solidFill>
        <a:latin typeface="+mn-lt"/>
        <a:ea typeface="+mn-ea"/>
        <a:cs typeface="+mn-cs"/>
      </a:defRPr>
    </a:lvl6pPr>
    <a:lvl7pPr marL="2742911" algn="l" defTabSz="457151" rtl="0" eaLnBrk="1" latinLnBrk="0" hangingPunct="1">
      <a:defRPr sz="1800" kern="1200">
        <a:solidFill>
          <a:schemeClr val="tx1"/>
        </a:solidFill>
        <a:latin typeface="+mn-lt"/>
        <a:ea typeface="+mn-ea"/>
        <a:cs typeface="+mn-cs"/>
      </a:defRPr>
    </a:lvl7pPr>
    <a:lvl8pPr marL="3200063" algn="l" defTabSz="457151" rtl="0" eaLnBrk="1" latinLnBrk="0" hangingPunct="1">
      <a:defRPr sz="1800" kern="1200">
        <a:solidFill>
          <a:schemeClr val="tx1"/>
        </a:solidFill>
        <a:latin typeface="+mn-lt"/>
        <a:ea typeface="+mn-ea"/>
        <a:cs typeface="+mn-cs"/>
      </a:defRPr>
    </a:lvl8pPr>
    <a:lvl9pPr marL="3657215" algn="l" defTabSz="4571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lexander Papasavvas" initials="AP" lastIdx="14" clrIdx="1">
    <p:extLst>
      <p:ext uri="{19B8F6BF-5375-455C-9EA6-DF929625EA0E}">
        <p15:presenceInfo xmlns:p15="http://schemas.microsoft.com/office/powerpoint/2012/main" userId="S-1-5-21-2977299124-1876462163-2290217735-200973" providerId="AD"/>
      </p:ext>
    </p:extLst>
  </p:cmAuthor>
  <p:cmAuthor id="3" name="Ravenna GREGORY" initials="RG" lastIdx="9" clrIdx="2">
    <p:extLst>
      <p:ext uri="{19B8F6BF-5375-455C-9EA6-DF929625EA0E}">
        <p15:presenceInfo xmlns:p15="http://schemas.microsoft.com/office/powerpoint/2012/main" userId="S-1-5-21-2977299124-1876462163-2290217735-9979770" providerId="AD"/>
      </p:ext>
    </p:extLst>
  </p:cmAuthor>
  <p:cmAuthor id="4" name="Ravenna GREGORY" initials="RG [2]" lastIdx="2" clrIdx="3">
    <p:extLst>
      <p:ext uri="{19B8F6BF-5375-455C-9EA6-DF929625EA0E}">
        <p15:presenceInfo xmlns:p15="http://schemas.microsoft.com/office/powerpoint/2012/main" userId="S::ravenna.gregory@det.nsw.edu.au::f5c11ae7-6dec-403e-a7cc-ae83440d4b4a" providerId="AD"/>
      </p:ext>
    </p:extLst>
  </p:cmAuthor>
  <p:cmAuthor id="5" name="Jackie King" initials="JK" lastIdx="3" clrIdx="4">
    <p:extLst>
      <p:ext uri="{19B8F6BF-5375-455C-9EA6-DF929625EA0E}">
        <p15:presenceInfo xmlns:p15="http://schemas.microsoft.com/office/powerpoint/2012/main" userId="S-1-5-21-2977299124-1876462163-2290217735-4749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8B5"/>
    <a:srgbClr val="C8DCF0"/>
    <a:srgbClr val="6CACE4"/>
    <a:srgbClr val="041D42"/>
    <a:srgbClr val="002664"/>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97364" autoAdjust="0"/>
  </p:normalViewPr>
  <p:slideViewPr>
    <p:cSldViewPr snapToGrid="0" showGuides="1">
      <p:cViewPr varScale="1">
        <p:scale>
          <a:sx n="78" d="100"/>
          <a:sy n="78" d="100"/>
        </p:scale>
        <p:origin x="57" y="309"/>
      </p:cViewPr>
      <p:guideLst>
        <p:guide orient="horz" pos="1842"/>
        <p:guide orient="horz" pos="3294"/>
        <p:guide orient="horz" pos="2228"/>
        <p:guide orient="horz" pos="2614"/>
        <p:guide pos="3812"/>
        <p:guide orient="horz" pos="1570"/>
        <p:guide orient="horz" pos="1616"/>
        <p:guide pos="1300"/>
        <p:guide pos="3407"/>
        <p:guide pos="23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60" d="100"/>
          <a:sy n="160" d="100"/>
        </p:scale>
        <p:origin x="2103"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2/8/2024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8/02/2024</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04" rtl="0" eaLnBrk="1" latinLnBrk="0" hangingPunct="1">
      <a:defRPr sz="1200" kern="1200">
        <a:solidFill>
          <a:schemeClr val="tx1"/>
        </a:solidFill>
        <a:latin typeface="+mn-lt"/>
        <a:ea typeface="+mn-ea"/>
        <a:cs typeface="+mn-cs"/>
      </a:defRPr>
    </a:lvl1pPr>
    <a:lvl2pPr marL="457151" algn="l" defTabSz="914304" rtl="0" eaLnBrk="1" latinLnBrk="0" hangingPunct="1">
      <a:defRPr sz="1200" kern="1200">
        <a:solidFill>
          <a:schemeClr val="tx1"/>
        </a:solidFill>
        <a:latin typeface="+mn-lt"/>
        <a:ea typeface="+mn-ea"/>
        <a:cs typeface="+mn-cs"/>
      </a:defRPr>
    </a:lvl2pPr>
    <a:lvl3pPr marL="914304" algn="l" defTabSz="914304" rtl="0" eaLnBrk="1" latinLnBrk="0" hangingPunct="1">
      <a:defRPr sz="1200" kern="1200">
        <a:solidFill>
          <a:schemeClr val="tx1"/>
        </a:solidFill>
        <a:latin typeface="+mn-lt"/>
        <a:ea typeface="+mn-ea"/>
        <a:cs typeface="+mn-cs"/>
      </a:defRPr>
    </a:lvl3pPr>
    <a:lvl4pPr marL="1371456" algn="l" defTabSz="914304" rtl="0" eaLnBrk="1" latinLnBrk="0" hangingPunct="1">
      <a:defRPr sz="1200" kern="1200">
        <a:solidFill>
          <a:schemeClr val="tx1"/>
        </a:solidFill>
        <a:latin typeface="+mn-lt"/>
        <a:ea typeface="+mn-ea"/>
        <a:cs typeface="+mn-cs"/>
      </a:defRPr>
    </a:lvl4pPr>
    <a:lvl5pPr marL="1828608" algn="l" defTabSz="914304" rtl="0" eaLnBrk="1" latinLnBrk="0" hangingPunct="1">
      <a:defRPr sz="1200" kern="1200">
        <a:solidFill>
          <a:schemeClr val="tx1"/>
        </a:solidFill>
        <a:latin typeface="+mn-lt"/>
        <a:ea typeface="+mn-ea"/>
        <a:cs typeface="+mn-cs"/>
      </a:defRPr>
    </a:lvl5pPr>
    <a:lvl6pPr marL="2285758" algn="l" defTabSz="914304" rtl="0" eaLnBrk="1" latinLnBrk="0" hangingPunct="1">
      <a:defRPr sz="1200" kern="1200">
        <a:solidFill>
          <a:schemeClr val="tx1"/>
        </a:solidFill>
        <a:latin typeface="+mn-lt"/>
        <a:ea typeface="+mn-ea"/>
        <a:cs typeface="+mn-cs"/>
      </a:defRPr>
    </a:lvl6pPr>
    <a:lvl7pPr marL="2742911" algn="l" defTabSz="914304" rtl="0" eaLnBrk="1" latinLnBrk="0" hangingPunct="1">
      <a:defRPr sz="1200" kern="1200">
        <a:solidFill>
          <a:schemeClr val="tx1"/>
        </a:solidFill>
        <a:latin typeface="+mn-lt"/>
        <a:ea typeface="+mn-ea"/>
        <a:cs typeface="+mn-cs"/>
      </a:defRPr>
    </a:lvl7pPr>
    <a:lvl8pPr marL="3200063" algn="l" defTabSz="914304" rtl="0" eaLnBrk="1" latinLnBrk="0" hangingPunct="1">
      <a:defRPr sz="1200" kern="1200">
        <a:solidFill>
          <a:schemeClr val="tx1"/>
        </a:solidFill>
        <a:latin typeface="+mn-lt"/>
        <a:ea typeface="+mn-ea"/>
        <a:cs typeface="+mn-cs"/>
      </a:defRPr>
    </a:lvl8pPr>
    <a:lvl9pPr marL="3657215" algn="l" defTabSz="9143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75164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28BBA-07B4-5205-DB57-4FF6261B2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39F73-42EA-D0E7-E4E0-E6F6AD34B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5BF0B-58BE-C379-E36C-7EA9A34B93C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EB8541C-8792-2A3A-A0A4-90339A4621F7}"/>
              </a:ext>
            </a:extLst>
          </p:cNvPr>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410085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8B8CF-310B-349F-FEFD-175A2323E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DD01B-E38C-AD4F-7CB0-DA121E81D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E8947-02BE-1BAA-8AEE-81A4C22ED22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4230F95-D23D-7821-CE0D-85D5240F7E2E}"/>
              </a:ext>
            </a:extLst>
          </p:cNvPr>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492074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curriculum.nsw.edu.au/"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Student number</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a:t>
            </a:r>
            <a:endParaRPr lang="en-AU" dirty="0"/>
          </a:p>
        </p:txBody>
      </p:sp>
    </p:spTree>
    <p:extLst>
      <p:ext uri="{BB962C8B-B14F-4D97-AF65-F5344CB8AC3E}">
        <p14:creationId xmlns:p14="http://schemas.microsoft.com/office/powerpoint/2010/main" val="1100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515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41707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09919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9300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4349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13671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3377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16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40429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9752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6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3" name="Picture Placeholder 2">
            <a:extLst>
              <a:ext uri="{FF2B5EF4-FFF2-40B4-BE49-F238E27FC236}">
                <a16:creationId xmlns:a16="http://schemas.microsoft.com/office/drawing/2014/main" id="{F6432424-7612-EA1A-DA3C-8682FB3B3E24}"/>
              </a:ext>
            </a:extLst>
          </p:cNvPr>
          <p:cNvSpPr>
            <a:spLocks noGrp="1"/>
          </p:cNvSpPr>
          <p:nvPr>
            <p:ph type="pic" sz="quarter" idx="19"/>
          </p:nvPr>
        </p:nvSpPr>
        <p:spPr>
          <a:xfrm>
            <a:off x="7372862" y="1102271"/>
            <a:ext cx="4468109" cy="4468109"/>
          </a:xfrm>
        </p:spPr>
        <p:txBody>
          <a:bodyPr/>
          <a:lstStyle>
            <a:lvl1pPr>
              <a:defRPr sz="1800"/>
            </a:lvl1pPr>
          </a:lstStyle>
          <a:p>
            <a:r>
              <a:rPr lang="en-AU" dirty="0"/>
              <a:t>Click icon to add picture</a:t>
            </a:r>
          </a:p>
        </p:txBody>
      </p:sp>
    </p:spTree>
    <p:extLst>
      <p:ext uri="{BB962C8B-B14F-4D97-AF65-F5344CB8AC3E}">
        <p14:creationId xmlns:p14="http://schemas.microsoft.com/office/powerpoint/2010/main" val="7662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of work upd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0" name="Title 3">
            <a:extLst>
              <a:ext uri="{FF2B5EF4-FFF2-40B4-BE49-F238E27FC236}">
                <a16:creationId xmlns:a16="http://schemas.microsoft.com/office/drawing/2014/main" id="{62A2E60B-E3FC-EC87-D031-9325EBBDCDC0}"/>
              </a:ext>
            </a:extLst>
          </p:cNvPr>
          <p:cNvSpPr>
            <a:spLocks noGrp="1"/>
          </p:cNvSpPr>
          <p:nvPr>
            <p:ph type="title" hasCustomPrompt="1"/>
          </p:nvPr>
        </p:nvSpPr>
        <p:spPr>
          <a:xfrm>
            <a:off x="360000" y="360000"/>
            <a:ext cx="6444001" cy="545601"/>
          </a:xfrm>
        </p:spPr>
        <p:txBody>
          <a:bodyPr/>
          <a:lstStyle>
            <a:lvl1pPr>
              <a:defRPr>
                <a:solidFill>
                  <a:schemeClr val="accent1"/>
                </a:solidFill>
              </a:defRPr>
            </a:lvl1pPr>
          </a:lstStyle>
          <a:p>
            <a:r>
              <a:rPr lang="en-US" dirty="0"/>
              <a:t>Body of work update</a:t>
            </a:r>
            <a:endParaRPr lang="en-AU" dirty="0"/>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3" name="Picture Placeholder 2">
            <a:extLst>
              <a:ext uri="{FF2B5EF4-FFF2-40B4-BE49-F238E27FC236}">
                <a16:creationId xmlns:a16="http://schemas.microsoft.com/office/drawing/2014/main" id="{F6432424-7612-EA1A-DA3C-8682FB3B3E24}"/>
              </a:ext>
            </a:extLst>
          </p:cNvPr>
          <p:cNvSpPr>
            <a:spLocks noGrp="1"/>
          </p:cNvSpPr>
          <p:nvPr>
            <p:ph type="pic" sz="quarter" idx="19"/>
          </p:nvPr>
        </p:nvSpPr>
        <p:spPr>
          <a:xfrm>
            <a:off x="7372862" y="1102271"/>
            <a:ext cx="4468109" cy="4468109"/>
          </a:xfrm>
        </p:spPr>
        <p:txBody>
          <a:bodyPr/>
          <a:lstStyle>
            <a:lvl1pPr>
              <a:defRPr sz="1800"/>
            </a:lvl1pPr>
          </a:lstStyle>
          <a:p>
            <a:r>
              <a:rPr lang="en-AU" dirty="0"/>
              <a:t>Click icon to add picture</a:t>
            </a:r>
          </a:p>
        </p:txBody>
      </p:sp>
      <p:sp>
        <p:nvSpPr>
          <p:cNvPr id="7" name="Text Placeholder 6">
            <a:extLst>
              <a:ext uri="{FF2B5EF4-FFF2-40B4-BE49-F238E27FC236}">
                <a16:creationId xmlns:a16="http://schemas.microsoft.com/office/drawing/2014/main" id="{4CEB75DA-C9CD-55E7-0624-3CE16BB32A79}"/>
              </a:ext>
            </a:extLst>
          </p:cNvPr>
          <p:cNvSpPr>
            <a:spLocks noGrp="1"/>
          </p:cNvSpPr>
          <p:nvPr>
            <p:ph type="body" sz="quarter" idx="20" hasCustomPrompt="1"/>
          </p:nvPr>
        </p:nvSpPr>
        <p:spPr>
          <a:xfrm>
            <a:off x="360362" y="1101725"/>
            <a:ext cx="6440609" cy="389370"/>
          </a:xfrm>
          <a:solidFill>
            <a:schemeClr val="accent1"/>
          </a:solidFill>
        </p:spPr>
        <p:txBody>
          <a:bodyPr/>
          <a:lstStyle>
            <a:lvl1pPr marL="90488" indent="0">
              <a:defRPr sz="1800" b="1">
                <a:solidFill>
                  <a:schemeClr val="bg1"/>
                </a:solidFill>
                <a:latin typeface="+mj-lt"/>
              </a:defRPr>
            </a:lvl1pPr>
          </a:lstStyle>
          <a:p>
            <a:pPr lvl="0"/>
            <a:r>
              <a:rPr lang="en-US" dirty="0"/>
              <a:t>Today’s date:</a:t>
            </a:r>
            <a:endParaRPr lang="en-AU" dirty="0"/>
          </a:p>
        </p:txBody>
      </p:sp>
      <p:sp>
        <p:nvSpPr>
          <p:cNvPr id="9" name="Text Placeholder 6">
            <a:extLst>
              <a:ext uri="{FF2B5EF4-FFF2-40B4-BE49-F238E27FC236}">
                <a16:creationId xmlns:a16="http://schemas.microsoft.com/office/drawing/2014/main" id="{47EACF1F-A600-76BC-24BB-B1BCB401205A}"/>
              </a:ext>
            </a:extLst>
          </p:cNvPr>
          <p:cNvSpPr>
            <a:spLocks noGrp="1"/>
          </p:cNvSpPr>
          <p:nvPr>
            <p:ph type="body" sz="quarter" idx="21" hasCustomPrompt="1"/>
          </p:nvPr>
        </p:nvSpPr>
        <p:spPr>
          <a:xfrm>
            <a:off x="360362" y="1491095"/>
            <a:ext cx="6440609" cy="1620982"/>
          </a:xfrm>
          <a:solidFill>
            <a:schemeClr val="bg2"/>
          </a:solidFill>
        </p:spPr>
        <p:txBody>
          <a:bodyPr/>
          <a:lstStyle>
            <a:lvl1pPr marL="73025" indent="0">
              <a:buFont typeface="Arial" panose="020B0604020202020204" pitchFamily="34" charset="0"/>
              <a:buNone/>
              <a:defRPr sz="1400" b="0">
                <a:solidFill>
                  <a:schemeClr val="tx1"/>
                </a:solidFill>
                <a:latin typeface="+mn-lt"/>
              </a:defRPr>
            </a:lvl1pPr>
          </a:lstStyle>
          <a:p>
            <a:pPr lvl="0"/>
            <a:r>
              <a:rPr lang="en-US" dirty="0"/>
              <a:t>What progress have you made on your body of work? What were your intentions, choices and actions?</a:t>
            </a:r>
            <a:endParaRPr lang="en-AU" dirty="0"/>
          </a:p>
        </p:txBody>
      </p:sp>
      <p:sp>
        <p:nvSpPr>
          <p:cNvPr id="11" name="Text Placeholder 6">
            <a:extLst>
              <a:ext uri="{FF2B5EF4-FFF2-40B4-BE49-F238E27FC236}">
                <a16:creationId xmlns:a16="http://schemas.microsoft.com/office/drawing/2014/main" id="{055889C5-E9B1-70D5-A8C0-41508E2FF772}"/>
              </a:ext>
            </a:extLst>
          </p:cNvPr>
          <p:cNvSpPr>
            <a:spLocks noGrp="1"/>
          </p:cNvSpPr>
          <p:nvPr>
            <p:ph type="body" sz="quarter" idx="22" hasCustomPrompt="1"/>
          </p:nvPr>
        </p:nvSpPr>
        <p:spPr>
          <a:xfrm>
            <a:off x="360361" y="3112077"/>
            <a:ext cx="6440609" cy="1620982"/>
          </a:xfrm>
          <a:solidFill>
            <a:schemeClr val="bg2"/>
          </a:solidFill>
        </p:spPr>
        <p:txBody>
          <a:bodyPr/>
          <a:lstStyle>
            <a:lvl1pPr marL="73025" indent="0">
              <a:buFont typeface="Arial" panose="020B0604020202020204" pitchFamily="34" charset="0"/>
              <a:buNone/>
              <a:defRPr sz="1400" b="0">
                <a:solidFill>
                  <a:schemeClr val="tx1"/>
                </a:solidFill>
                <a:latin typeface="+mn-lt"/>
              </a:defRPr>
            </a:lvl1pPr>
          </a:lstStyle>
          <a:p>
            <a:pPr lvl="0"/>
            <a:r>
              <a:rPr lang="en-US" dirty="0"/>
              <a:t>Reflect on your progress: What strengths and weaknesses can you identify? What do you need to do next?</a:t>
            </a:r>
          </a:p>
          <a:p>
            <a:pPr lvl="0"/>
            <a:endParaRPr lang="en-AU" dirty="0"/>
          </a:p>
        </p:txBody>
      </p:sp>
      <p:sp>
        <p:nvSpPr>
          <p:cNvPr id="12" name="Text Placeholder 6">
            <a:extLst>
              <a:ext uri="{FF2B5EF4-FFF2-40B4-BE49-F238E27FC236}">
                <a16:creationId xmlns:a16="http://schemas.microsoft.com/office/drawing/2014/main" id="{98635D1C-FDE1-59FE-74FD-72039BE9C70A}"/>
              </a:ext>
            </a:extLst>
          </p:cNvPr>
          <p:cNvSpPr>
            <a:spLocks noGrp="1"/>
          </p:cNvSpPr>
          <p:nvPr>
            <p:ph type="body" sz="quarter" idx="23" hasCustomPrompt="1"/>
          </p:nvPr>
        </p:nvSpPr>
        <p:spPr>
          <a:xfrm>
            <a:off x="360360" y="4733059"/>
            <a:ext cx="6440609" cy="1620982"/>
          </a:xfrm>
          <a:solidFill>
            <a:schemeClr val="bg2"/>
          </a:solidFill>
        </p:spPr>
        <p:txBody>
          <a:bodyPr/>
          <a:lstStyle>
            <a:lvl1pPr marL="73025" indent="0">
              <a:buFont typeface="Arial" panose="020B0604020202020204" pitchFamily="34" charset="0"/>
              <a:buNone/>
              <a:defRPr sz="1400" b="0">
                <a:solidFill>
                  <a:schemeClr val="tx1"/>
                </a:solidFill>
                <a:latin typeface="+mn-lt"/>
              </a:defRPr>
            </a:lvl1pPr>
          </a:lstStyle>
          <a:p>
            <a:pPr lvl="0"/>
            <a:r>
              <a:rPr lang="en-AU" dirty="0"/>
              <a:t>Teacher feedback</a:t>
            </a:r>
          </a:p>
        </p:txBody>
      </p:sp>
    </p:spTree>
    <p:extLst>
      <p:ext uri="{BB962C8B-B14F-4D97-AF65-F5344CB8AC3E}">
        <p14:creationId xmlns:p14="http://schemas.microsoft.com/office/powerpoint/2010/main" val="1541074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64466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03099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8056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533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8937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Speech Bubble: Rectangle with Corners Rounded 1">
            <a:extLst>
              <a:ext uri="{FF2B5EF4-FFF2-40B4-BE49-F238E27FC236}">
                <a16:creationId xmlns:a16="http://schemas.microsoft.com/office/drawing/2014/main" id="{048AB295-1023-7A86-3F43-FCCA24548082}"/>
              </a:ext>
            </a:extLst>
          </p:cNvPr>
          <p:cNvSpPr/>
          <p:nvPr userDrawn="1"/>
        </p:nvSpPr>
        <p:spPr>
          <a:xfrm>
            <a:off x="360000" y="1474233"/>
            <a:ext cx="2644456" cy="1959332"/>
          </a:xfrm>
          <a:prstGeom prst="wedgeRoundRectCallou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l"/>
            <a:endParaRPr lang="en-AU" dirty="0"/>
          </a:p>
        </p:txBody>
      </p:sp>
      <p:sp>
        <p:nvSpPr>
          <p:cNvPr id="9" name="Speech Bubble: Rectangle with Corners Rounded 8">
            <a:extLst>
              <a:ext uri="{FF2B5EF4-FFF2-40B4-BE49-F238E27FC236}">
                <a16:creationId xmlns:a16="http://schemas.microsoft.com/office/drawing/2014/main" id="{C6074A04-7F27-0385-11C6-135F5F2F014C}"/>
              </a:ext>
            </a:extLst>
          </p:cNvPr>
          <p:cNvSpPr/>
          <p:nvPr userDrawn="1"/>
        </p:nvSpPr>
        <p:spPr>
          <a:xfrm>
            <a:off x="3208947" y="1474233"/>
            <a:ext cx="2644456" cy="1959332"/>
          </a:xfrm>
          <a:prstGeom prst="wedgeRoundRectCallou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0" name="Speech Bubble: Rectangle with Corners Rounded 9">
            <a:extLst>
              <a:ext uri="{FF2B5EF4-FFF2-40B4-BE49-F238E27FC236}">
                <a16:creationId xmlns:a16="http://schemas.microsoft.com/office/drawing/2014/main" id="{4B270FBE-AE21-25FF-E671-520F7A21D142}"/>
              </a:ext>
            </a:extLst>
          </p:cNvPr>
          <p:cNvSpPr/>
          <p:nvPr userDrawn="1"/>
        </p:nvSpPr>
        <p:spPr>
          <a:xfrm>
            <a:off x="6057894" y="1474233"/>
            <a:ext cx="2644456" cy="1959332"/>
          </a:xfrm>
          <a:prstGeom prst="wedgeRoundRectCallou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1" name="Speech Bubble: Rectangle with Corners Rounded 10">
            <a:extLst>
              <a:ext uri="{FF2B5EF4-FFF2-40B4-BE49-F238E27FC236}">
                <a16:creationId xmlns:a16="http://schemas.microsoft.com/office/drawing/2014/main" id="{DC024424-BF5F-2A67-7B46-784BB60B94E8}"/>
              </a:ext>
            </a:extLst>
          </p:cNvPr>
          <p:cNvSpPr/>
          <p:nvPr userDrawn="1"/>
        </p:nvSpPr>
        <p:spPr>
          <a:xfrm>
            <a:off x="8906841" y="1474233"/>
            <a:ext cx="2644456" cy="1959332"/>
          </a:xfrm>
          <a:prstGeom prst="wedgeRoundRectCallou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2" name="Speech Bubble: Rectangle with Corners Rounded 11">
            <a:extLst>
              <a:ext uri="{FF2B5EF4-FFF2-40B4-BE49-F238E27FC236}">
                <a16:creationId xmlns:a16="http://schemas.microsoft.com/office/drawing/2014/main" id="{6A2841AC-2C96-58D1-9378-6E3FD8C187BE}"/>
              </a:ext>
            </a:extLst>
          </p:cNvPr>
          <p:cNvSpPr/>
          <p:nvPr userDrawn="1"/>
        </p:nvSpPr>
        <p:spPr>
          <a:xfrm rot="10800000" flipH="1">
            <a:off x="360000" y="4459416"/>
            <a:ext cx="2644456" cy="195933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Speech Bubble: Rectangle with Corners Rounded 12">
            <a:extLst>
              <a:ext uri="{FF2B5EF4-FFF2-40B4-BE49-F238E27FC236}">
                <a16:creationId xmlns:a16="http://schemas.microsoft.com/office/drawing/2014/main" id="{E89CAE4F-9744-FB63-E2E1-F074012392E9}"/>
              </a:ext>
            </a:extLst>
          </p:cNvPr>
          <p:cNvSpPr/>
          <p:nvPr userDrawn="1"/>
        </p:nvSpPr>
        <p:spPr>
          <a:xfrm rot="10800000" flipH="1">
            <a:off x="3208947" y="4459416"/>
            <a:ext cx="2644456" cy="195933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Speech Bubble: Rectangle with Corners Rounded 13">
            <a:extLst>
              <a:ext uri="{FF2B5EF4-FFF2-40B4-BE49-F238E27FC236}">
                <a16:creationId xmlns:a16="http://schemas.microsoft.com/office/drawing/2014/main" id="{2214DCD0-B3E6-BD97-B448-3327D53BCB83}"/>
              </a:ext>
            </a:extLst>
          </p:cNvPr>
          <p:cNvSpPr/>
          <p:nvPr userDrawn="1"/>
        </p:nvSpPr>
        <p:spPr>
          <a:xfrm rot="10800000" flipH="1">
            <a:off x="6057894" y="4459416"/>
            <a:ext cx="2644456" cy="195933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Speech Bubble: Rectangle with Corners Rounded 14">
            <a:extLst>
              <a:ext uri="{FF2B5EF4-FFF2-40B4-BE49-F238E27FC236}">
                <a16:creationId xmlns:a16="http://schemas.microsoft.com/office/drawing/2014/main" id="{8720E394-599D-B6E2-C0B3-217E4D3A05F0}"/>
              </a:ext>
            </a:extLst>
          </p:cNvPr>
          <p:cNvSpPr/>
          <p:nvPr userDrawn="1"/>
        </p:nvSpPr>
        <p:spPr>
          <a:xfrm rot="10800000" flipH="1">
            <a:off x="8906841" y="4459416"/>
            <a:ext cx="2644456" cy="195933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 Placeholder 20">
            <a:extLst>
              <a:ext uri="{FF2B5EF4-FFF2-40B4-BE49-F238E27FC236}">
                <a16:creationId xmlns:a16="http://schemas.microsoft.com/office/drawing/2014/main" id="{F16E34B3-C8BF-0204-B872-724A03FA486C}"/>
              </a:ext>
            </a:extLst>
          </p:cNvPr>
          <p:cNvSpPr>
            <a:spLocks noGrp="1"/>
          </p:cNvSpPr>
          <p:nvPr>
            <p:ph type="body" sz="quarter" idx="19" hasCustomPrompt="1"/>
          </p:nvPr>
        </p:nvSpPr>
        <p:spPr>
          <a:xfrm>
            <a:off x="475861" y="1567539"/>
            <a:ext cx="2425959" cy="1777482"/>
          </a:xfrm>
        </p:spPr>
        <p:txBody>
          <a:bodyPr/>
          <a:lstStyle>
            <a:lvl1pPr marL="0" indent="0">
              <a:buFont typeface="Arial" panose="020B0604020202020204" pitchFamily="34" charset="0"/>
              <a:buNone/>
              <a:tabLst/>
              <a:defRPr sz="1400"/>
            </a:lvl1pPr>
            <a:lvl2pPr>
              <a:defRPr sz="1600"/>
            </a:lvl2pPr>
            <a:lvl3pPr>
              <a:defRPr sz="1600"/>
            </a:lvl3pPr>
            <a:lvl4pPr>
              <a:defRPr sz="1600"/>
            </a:lvl4pPr>
            <a:lvl5pPr>
              <a:defRPr sz="1600"/>
            </a:lvl5pPr>
          </a:lstStyle>
          <a:p>
            <a:pPr lvl="0"/>
            <a:r>
              <a:rPr lang="en-US" dirty="0"/>
              <a:t>What are your goal for this month?</a:t>
            </a:r>
            <a:endParaRPr lang="en-AU" dirty="0"/>
          </a:p>
        </p:txBody>
      </p:sp>
      <p:sp>
        <p:nvSpPr>
          <p:cNvPr id="23" name="Text Placeholder 20">
            <a:extLst>
              <a:ext uri="{FF2B5EF4-FFF2-40B4-BE49-F238E27FC236}">
                <a16:creationId xmlns:a16="http://schemas.microsoft.com/office/drawing/2014/main" id="{C4446D43-1507-79F0-4CC6-E3800D3D5603}"/>
              </a:ext>
            </a:extLst>
          </p:cNvPr>
          <p:cNvSpPr>
            <a:spLocks noGrp="1"/>
          </p:cNvSpPr>
          <p:nvPr>
            <p:ph type="body" sz="quarter" idx="20" hasCustomPrompt="1"/>
          </p:nvPr>
        </p:nvSpPr>
        <p:spPr>
          <a:xfrm>
            <a:off x="3318194" y="1565158"/>
            <a:ext cx="2425959" cy="1777482"/>
          </a:xfrm>
        </p:spPr>
        <p:txBody>
          <a:bodyPr/>
          <a:lstStyle>
            <a:lvl1pPr marL="0" indent="0">
              <a:buFont typeface="Arial" panose="020B0604020202020204" pitchFamily="34" charset="0"/>
              <a:buNone/>
              <a:tabLst/>
              <a:defRPr sz="1400"/>
            </a:lvl1pPr>
            <a:lvl2pPr>
              <a:defRPr sz="1600"/>
            </a:lvl2pPr>
            <a:lvl3pPr>
              <a:defRPr sz="1600"/>
            </a:lvl3pPr>
            <a:lvl4pPr>
              <a:defRPr sz="1600"/>
            </a:lvl4pPr>
            <a:lvl5pPr>
              <a:defRPr sz="1600"/>
            </a:lvl5pPr>
          </a:lstStyle>
          <a:p>
            <a:pPr lvl="0"/>
            <a:r>
              <a:rPr lang="en-US" dirty="0"/>
              <a:t>What are your goal for this month?</a:t>
            </a:r>
            <a:endParaRPr lang="en-AU" dirty="0"/>
          </a:p>
        </p:txBody>
      </p:sp>
      <p:sp>
        <p:nvSpPr>
          <p:cNvPr id="24" name="Text Placeholder 20">
            <a:extLst>
              <a:ext uri="{FF2B5EF4-FFF2-40B4-BE49-F238E27FC236}">
                <a16:creationId xmlns:a16="http://schemas.microsoft.com/office/drawing/2014/main" id="{B49EECE5-7CB2-3C95-7A42-87601CBE1EF8}"/>
              </a:ext>
            </a:extLst>
          </p:cNvPr>
          <p:cNvSpPr>
            <a:spLocks noGrp="1"/>
          </p:cNvSpPr>
          <p:nvPr>
            <p:ph type="body" sz="quarter" idx="21" hasCustomPrompt="1"/>
          </p:nvPr>
        </p:nvSpPr>
        <p:spPr>
          <a:xfrm>
            <a:off x="6160527" y="1562777"/>
            <a:ext cx="2425959" cy="1777482"/>
          </a:xfrm>
        </p:spPr>
        <p:txBody>
          <a:bodyPr/>
          <a:lstStyle>
            <a:lvl1pPr marL="0" indent="0">
              <a:buFont typeface="Arial" panose="020B0604020202020204" pitchFamily="34" charset="0"/>
              <a:buNone/>
              <a:tabLst/>
              <a:defRPr sz="1400"/>
            </a:lvl1pPr>
            <a:lvl2pPr>
              <a:defRPr sz="1600"/>
            </a:lvl2pPr>
            <a:lvl3pPr>
              <a:defRPr sz="1600"/>
            </a:lvl3pPr>
            <a:lvl4pPr>
              <a:defRPr sz="1600"/>
            </a:lvl4pPr>
            <a:lvl5pPr>
              <a:defRPr sz="1600"/>
            </a:lvl5pPr>
          </a:lstStyle>
          <a:p>
            <a:pPr lvl="0"/>
            <a:r>
              <a:rPr lang="en-US" dirty="0"/>
              <a:t>What are your goal for this month?</a:t>
            </a:r>
            <a:endParaRPr lang="en-AU" dirty="0"/>
          </a:p>
        </p:txBody>
      </p:sp>
      <p:sp>
        <p:nvSpPr>
          <p:cNvPr id="25" name="Text Placeholder 20">
            <a:extLst>
              <a:ext uri="{FF2B5EF4-FFF2-40B4-BE49-F238E27FC236}">
                <a16:creationId xmlns:a16="http://schemas.microsoft.com/office/drawing/2014/main" id="{085C0468-6E13-DA7E-C8D8-ACE310A991C6}"/>
              </a:ext>
            </a:extLst>
          </p:cNvPr>
          <p:cNvSpPr>
            <a:spLocks noGrp="1"/>
          </p:cNvSpPr>
          <p:nvPr>
            <p:ph type="body" sz="quarter" idx="22" hasCustomPrompt="1"/>
          </p:nvPr>
        </p:nvSpPr>
        <p:spPr>
          <a:xfrm>
            <a:off x="9002860" y="1560396"/>
            <a:ext cx="2425959" cy="1777482"/>
          </a:xfrm>
        </p:spPr>
        <p:txBody>
          <a:bodyPr/>
          <a:lstStyle>
            <a:lvl1pPr marL="0" indent="0">
              <a:buFont typeface="Arial" panose="020B0604020202020204" pitchFamily="34" charset="0"/>
              <a:buNone/>
              <a:tabLst/>
              <a:defRPr sz="1400"/>
            </a:lvl1pPr>
            <a:lvl2pPr>
              <a:defRPr sz="1600"/>
            </a:lvl2pPr>
            <a:lvl3pPr>
              <a:defRPr sz="1600"/>
            </a:lvl3pPr>
            <a:lvl4pPr>
              <a:defRPr sz="1600"/>
            </a:lvl4pPr>
            <a:lvl5pPr>
              <a:defRPr sz="1600"/>
            </a:lvl5pPr>
          </a:lstStyle>
          <a:p>
            <a:pPr lvl="0"/>
            <a:r>
              <a:rPr lang="en-US" dirty="0"/>
              <a:t>What are your goal for this month?</a:t>
            </a:r>
            <a:endParaRPr lang="en-AU" dirty="0"/>
          </a:p>
        </p:txBody>
      </p:sp>
      <p:sp>
        <p:nvSpPr>
          <p:cNvPr id="26" name="Text Placeholder 20">
            <a:extLst>
              <a:ext uri="{FF2B5EF4-FFF2-40B4-BE49-F238E27FC236}">
                <a16:creationId xmlns:a16="http://schemas.microsoft.com/office/drawing/2014/main" id="{A986F23E-51AF-F198-91A0-CAAAFCFB67BD}"/>
              </a:ext>
            </a:extLst>
          </p:cNvPr>
          <p:cNvSpPr>
            <a:spLocks noGrp="1"/>
          </p:cNvSpPr>
          <p:nvPr>
            <p:ph type="body" sz="quarter" idx="23" hasCustomPrompt="1"/>
          </p:nvPr>
        </p:nvSpPr>
        <p:spPr>
          <a:xfrm>
            <a:off x="475861" y="4550341"/>
            <a:ext cx="2425959" cy="1777482"/>
          </a:xfrm>
        </p:spPr>
        <p:txBody>
          <a:bodyPr/>
          <a:lstStyle>
            <a:lvl1pPr marL="0" indent="0">
              <a:buFont typeface="Arial" panose="020B0604020202020204" pitchFamily="34" charset="0"/>
              <a:buNone/>
              <a:tabLst/>
              <a:defRPr sz="1400">
                <a:solidFill>
                  <a:schemeClr val="bg1"/>
                </a:solidFill>
              </a:defRPr>
            </a:lvl1pPr>
            <a:lvl2pPr>
              <a:defRPr sz="1600"/>
            </a:lvl2pPr>
            <a:lvl3pPr>
              <a:defRPr sz="1600"/>
            </a:lvl3pPr>
            <a:lvl4pPr>
              <a:defRPr sz="1600"/>
            </a:lvl4pPr>
            <a:lvl5pPr>
              <a:defRPr sz="1600"/>
            </a:lvl5pPr>
          </a:lstStyle>
          <a:p>
            <a:pPr lvl="0"/>
            <a:r>
              <a:rPr lang="en-US" dirty="0"/>
              <a:t>What did you achieve this month?</a:t>
            </a:r>
            <a:endParaRPr lang="en-AU" dirty="0"/>
          </a:p>
        </p:txBody>
      </p:sp>
      <p:sp>
        <p:nvSpPr>
          <p:cNvPr id="27" name="Text Placeholder 20">
            <a:extLst>
              <a:ext uri="{FF2B5EF4-FFF2-40B4-BE49-F238E27FC236}">
                <a16:creationId xmlns:a16="http://schemas.microsoft.com/office/drawing/2014/main" id="{B8F9553D-FE53-D584-B206-79F7462A5167}"/>
              </a:ext>
            </a:extLst>
          </p:cNvPr>
          <p:cNvSpPr>
            <a:spLocks noGrp="1"/>
          </p:cNvSpPr>
          <p:nvPr>
            <p:ph type="body" sz="quarter" idx="24" hasCustomPrompt="1"/>
          </p:nvPr>
        </p:nvSpPr>
        <p:spPr>
          <a:xfrm>
            <a:off x="3318194" y="4550341"/>
            <a:ext cx="2425959" cy="1777482"/>
          </a:xfrm>
        </p:spPr>
        <p:txBody>
          <a:bodyPr/>
          <a:lstStyle>
            <a:lvl1pPr marL="0" indent="0">
              <a:buFont typeface="Arial" panose="020B0604020202020204" pitchFamily="34" charset="0"/>
              <a:buNone/>
              <a:tabLst/>
              <a:defRPr sz="1400">
                <a:solidFill>
                  <a:schemeClr val="bg1"/>
                </a:solidFill>
              </a:defRPr>
            </a:lvl1pPr>
            <a:lvl2pPr>
              <a:defRPr sz="1600"/>
            </a:lvl2pPr>
            <a:lvl3pPr>
              <a:defRPr sz="1600"/>
            </a:lvl3pPr>
            <a:lvl4pPr>
              <a:defRPr sz="1600"/>
            </a:lvl4pPr>
            <a:lvl5pPr>
              <a:defRPr sz="1600"/>
            </a:lvl5pPr>
          </a:lstStyle>
          <a:p>
            <a:pPr lvl="0"/>
            <a:r>
              <a:rPr lang="en-US" dirty="0"/>
              <a:t>What did you achieve this month?</a:t>
            </a:r>
            <a:endParaRPr lang="en-AU" dirty="0"/>
          </a:p>
        </p:txBody>
      </p:sp>
      <p:sp>
        <p:nvSpPr>
          <p:cNvPr id="28" name="Text Placeholder 20">
            <a:extLst>
              <a:ext uri="{FF2B5EF4-FFF2-40B4-BE49-F238E27FC236}">
                <a16:creationId xmlns:a16="http://schemas.microsoft.com/office/drawing/2014/main" id="{2F52789A-5FCF-5305-5DBB-04570BB1FBE0}"/>
              </a:ext>
            </a:extLst>
          </p:cNvPr>
          <p:cNvSpPr>
            <a:spLocks noGrp="1"/>
          </p:cNvSpPr>
          <p:nvPr>
            <p:ph type="body" sz="quarter" idx="25" hasCustomPrompt="1"/>
          </p:nvPr>
        </p:nvSpPr>
        <p:spPr>
          <a:xfrm>
            <a:off x="6160527" y="4550341"/>
            <a:ext cx="2425959" cy="1777482"/>
          </a:xfrm>
        </p:spPr>
        <p:txBody>
          <a:bodyPr/>
          <a:lstStyle>
            <a:lvl1pPr marL="0" indent="0">
              <a:buFont typeface="Arial" panose="020B0604020202020204" pitchFamily="34" charset="0"/>
              <a:buNone/>
              <a:tabLst/>
              <a:defRPr sz="1400">
                <a:solidFill>
                  <a:schemeClr val="bg1"/>
                </a:solidFill>
              </a:defRPr>
            </a:lvl1pPr>
            <a:lvl2pPr>
              <a:defRPr sz="1600"/>
            </a:lvl2pPr>
            <a:lvl3pPr>
              <a:defRPr sz="1600"/>
            </a:lvl3pPr>
            <a:lvl4pPr>
              <a:defRPr sz="1600"/>
            </a:lvl4pPr>
            <a:lvl5pPr>
              <a:defRPr sz="1600"/>
            </a:lvl5pPr>
          </a:lstStyle>
          <a:p>
            <a:pPr lvl="0"/>
            <a:r>
              <a:rPr lang="en-US" dirty="0"/>
              <a:t>What did you achieve this month?</a:t>
            </a:r>
            <a:endParaRPr lang="en-AU" dirty="0"/>
          </a:p>
        </p:txBody>
      </p:sp>
      <p:sp>
        <p:nvSpPr>
          <p:cNvPr id="29" name="Text Placeholder 20">
            <a:extLst>
              <a:ext uri="{FF2B5EF4-FFF2-40B4-BE49-F238E27FC236}">
                <a16:creationId xmlns:a16="http://schemas.microsoft.com/office/drawing/2014/main" id="{229165A1-C0D1-0266-23D8-0D29B99DD390}"/>
              </a:ext>
            </a:extLst>
          </p:cNvPr>
          <p:cNvSpPr>
            <a:spLocks noGrp="1"/>
          </p:cNvSpPr>
          <p:nvPr>
            <p:ph type="body" sz="quarter" idx="26" hasCustomPrompt="1"/>
          </p:nvPr>
        </p:nvSpPr>
        <p:spPr>
          <a:xfrm>
            <a:off x="9002860" y="4550341"/>
            <a:ext cx="2425959" cy="1777482"/>
          </a:xfrm>
        </p:spPr>
        <p:txBody>
          <a:bodyPr/>
          <a:lstStyle>
            <a:lvl1pPr marL="0" indent="0">
              <a:buFont typeface="Arial" panose="020B0604020202020204" pitchFamily="34" charset="0"/>
              <a:buNone/>
              <a:tabLst/>
              <a:defRPr sz="1400">
                <a:solidFill>
                  <a:schemeClr val="bg1"/>
                </a:solidFill>
              </a:defRPr>
            </a:lvl1pPr>
            <a:lvl2pPr>
              <a:defRPr sz="1600"/>
            </a:lvl2pPr>
            <a:lvl3pPr>
              <a:defRPr sz="1600"/>
            </a:lvl3pPr>
            <a:lvl4pPr>
              <a:defRPr sz="1600"/>
            </a:lvl4pPr>
            <a:lvl5pPr>
              <a:defRPr sz="1600"/>
            </a:lvl5pPr>
          </a:lstStyle>
          <a:p>
            <a:pPr lvl="0"/>
            <a:r>
              <a:rPr lang="en-US" dirty="0"/>
              <a:t>What did you achieve this month?</a:t>
            </a:r>
            <a:endParaRPr lang="en-AU" dirty="0"/>
          </a:p>
        </p:txBody>
      </p:sp>
    </p:spTree>
    <p:extLst>
      <p:ext uri="{BB962C8B-B14F-4D97-AF65-F5344CB8AC3E}">
        <p14:creationId xmlns:p14="http://schemas.microsoft.com/office/powerpoint/2010/main" val="26309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6901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86209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rtist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3" name="Text Placeholder 5">
            <a:extLst>
              <a:ext uri="{FF2B5EF4-FFF2-40B4-BE49-F238E27FC236}">
                <a16:creationId xmlns:a16="http://schemas.microsoft.com/office/drawing/2014/main" id="{4AFAD4FB-64B7-3C88-21FD-678F7579D66C}"/>
              </a:ext>
            </a:extLst>
          </p:cNvPr>
          <p:cNvSpPr>
            <a:spLocks noGrp="1"/>
          </p:cNvSpPr>
          <p:nvPr>
            <p:ph type="body" sz="quarter" idx="47" hasCustomPrompt="1"/>
          </p:nvPr>
        </p:nvSpPr>
        <p:spPr>
          <a:xfrm>
            <a:off x="334964" y="1803814"/>
            <a:ext cx="5761036" cy="1152000"/>
          </a:xfrm>
          <a:solidFill>
            <a:schemeClr val="bg2"/>
          </a:solidFill>
        </p:spPr>
        <p:txBody>
          <a:bodyPr>
            <a:normAutofit/>
          </a:bodyPr>
          <a:lstStyle>
            <a:lvl1pPr>
              <a:spcAft>
                <a:spcPts val="0"/>
              </a:spcAft>
              <a:buNone/>
              <a:defRPr sz="1200">
                <a:latin typeface="+mn-lt"/>
              </a:defRPr>
            </a:lvl1pPr>
          </a:lstStyle>
          <a:p>
            <a:pPr lvl="0"/>
            <a:r>
              <a:rPr lang="en-AU" dirty="0"/>
              <a:t>What are the main features of this artist’s practice? </a:t>
            </a:r>
          </a:p>
        </p:txBody>
      </p:sp>
      <p:sp>
        <p:nvSpPr>
          <p:cNvPr id="7" name="Text Placeholder 5">
            <a:extLst>
              <a:ext uri="{FF2B5EF4-FFF2-40B4-BE49-F238E27FC236}">
                <a16:creationId xmlns:a16="http://schemas.microsoft.com/office/drawing/2014/main" id="{63BAB8E5-79B2-0E57-A88E-B3C5BB984427}"/>
              </a:ext>
            </a:extLst>
          </p:cNvPr>
          <p:cNvSpPr>
            <a:spLocks noGrp="1"/>
          </p:cNvSpPr>
          <p:nvPr>
            <p:ph type="body" sz="quarter" idx="48" hasCustomPrompt="1"/>
          </p:nvPr>
        </p:nvSpPr>
        <p:spPr>
          <a:xfrm>
            <a:off x="334964" y="2955814"/>
            <a:ext cx="5761036" cy="1152000"/>
          </a:xfrm>
          <a:solidFill>
            <a:schemeClr val="bg1"/>
          </a:solidFill>
        </p:spPr>
        <p:txBody>
          <a:bodyPr>
            <a:normAutofit/>
          </a:bodyPr>
          <a:lstStyle>
            <a:lvl1pPr marL="0" indent="0">
              <a:spcAft>
                <a:spcPts val="0"/>
              </a:spcAft>
              <a:buNone/>
              <a:defRPr lang="en-US" sz="1200" kern="1200" dirty="0">
                <a:solidFill>
                  <a:schemeClr val="tx1"/>
                </a:solidFill>
                <a:latin typeface="+mn-lt"/>
                <a:ea typeface="+mn-ea"/>
                <a:cs typeface="+mn-cs"/>
              </a:defRPr>
            </a:lvl1pPr>
          </a:lstStyle>
          <a:p>
            <a:pPr marL="177804" lvl="0" indent="-177804" algn="l" defTabSz="685812" rtl="0" eaLnBrk="1" latinLnBrk="0" hangingPunct="1">
              <a:lnSpc>
                <a:spcPct val="150000"/>
              </a:lnSpc>
              <a:spcBef>
                <a:spcPts val="0"/>
              </a:spcBef>
              <a:spcAft>
                <a:spcPts val="0"/>
              </a:spcAft>
              <a:buFont typeface="Arial" panose="020B0604020202020204" pitchFamily="34" charset="0"/>
              <a:buNone/>
            </a:pPr>
            <a:r>
              <a:rPr lang="en-US" sz="1200" dirty="0"/>
              <a:t>What frame/s can be used to describe meaning in this artist’s work?</a:t>
            </a:r>
          </a:p>
        </p:txBody>
      </p:sp>
      <p:sp>
        <p:nvSpPr>
          <p:cNvPr id="8" name="Text Placeholder 5">
            <a:extLst>
              <a:ext uri="{FF2B5EF4-FFF2-40B4-BE49-F238E27FC236}">
                <a16:creationId xmlns:a16="http://schemas.microsoft.com/office/drawing/2014/main" id="{31828E73-F359-377F-7D05-586F64357112}"/>
              </a:ext>
            </a:extLst>
          </p:cNvPr>
          <p:cNvSpPr>
            <a:spLocks noGrp="1"/>
          </p:cNvSpPr>
          <p:nvPr>
            <p:ph type="body" sz="quarter" idx="49" hasCustomPrompt="1"/>
          </p:nvPr>
        </p:nvSpPr>
        <p:spPr>
          <a:xfrm>
            <a:off x="334964" y="4107814"/>
            <a:ext cx="5761036" cy="1152000"/>
          </a:xfrm>
          <a:solidFill>
            <a:schemeClr val="bg2"/>
          </a:solidFill>
        </p:spPr>
        <p:txBody>
          <a:bodyPr>
            <a:normAutofit/>
          </a:bodyPr>
          <a:lstStyle>
            <a:lvl1pPr marL="0" indent="0">
              <a:spcAft>
                <a:spcPts val="200"/>
              </a:spcAft>
              <a:buNone/>
              <a:defRPr lang="en-AU" sz="1200" kern="1200" dirty="0">
                <a:solidFill>
                  <a:schemeClr val="tx1"/>
                </a:solidFill>
                <a:latin typeface="+mn-lt"/>
                <a:ea typeface="+mn-ea"/>
                <a:cs typeface="+mn-cs"/>
              </a:defRPr>
            </a:lvl1pPr>
          </a:lstStyle>
          <a:p>
            <a:pPr marL="177804" lvl="0" indent="-177804" algn="l" defTabSz="685812" rtl="0" eaLnBrk="1" latinLnBrk="0" hangingPunct="1">
              <a:lnSpc>
                <a:spcPct val="150000"/>
              </a:lnSpc>
              <a:spcBef>
                <a:spcPts val="0"/>
              </a:spcBef>
              <a:spcAft>
                <a:spcPts val="0"/>
              </a:spcAft>
              <a:buFont typeface="Arial" panose="020B0604020202020204" pitchFamily="34" charset="0"/>
              <a:buNone/>
            </a:pPr>
            <a:r>
              <a:rPr lang="en-AU" sz="1200" dirty="0"/>
              <a:t>Identify relationships between artist, artwork, world and audience. </a:t>
            </a:r>
          </a:p>
        </p:txBody>
      </p:sp>
      <p:sp>
        <p:nvSpPr>
          <p:cNvPr id="9" name="Text Placeholder 5">
            <a:extLst>
              <a:ext uri="{FF2B5EF4-FFF2-40B4-BE49-F238E27FC236}">
                <a16:creationId xmlns:a16="http://schemas.microsoft.com/office/drawing/2014/main" id="{AF40CA18-FC4C-AEE7-8776-F7B71A4DD76B}"/>
              </a:ext>
            </a:extLst>
          </p:cNvPr>
          <p:cNvSpPr>
            <a:spLocks noGrp="1"/>
          </p:cNvSpPr>
          <p:nvPr>
            <p:ph type="body" sz="quarter" idx="50" hasCustomPrompt="1"/>
          </p:nvPr>
        </p:nvSpPr>
        <p:spPr>
          <a:xfrm>
            <a:off x="334964" y="1443814"/>
            <a:ext cx="5761036" cy="360000"/>
          </a:xfrm>
          <a:solidFill>
            <a:srgbClr val="002664"/>
          </a:solidFill>
        </p:spPr>
        <p:txBody>
          <a:bodyPr>
            <a:normAutofit/>
          </a:bodyPr>
          <a:lstStyle>
            <a:lvl1pPr marL="0" indent="0">
              <a:spcAft>
                <a:spcPts val="0"/>
              </a:spcAft>
              <a:buNone/>
              <a:defRPr sz="1200">
                <a:solidFill>
                  <a:schemeClr val="bg1"/>
                </a:solidFill>
                <a:latin typeface="+mn-lt"/>
              </a:defRPr>
            </a:lvl1pPr>
          </a:lstStyle>
          <a:p>
            <a:pPr lvl="0"/>
            <a:r>
              <a:rPr lang="en-AU" dirty="0"/>
              <a:t>Record the artist’s date of birth/death, nationality, and main artforms.</a:t>
            </a:r>
          </a:p>
        </p:txBody>
      </p:sp>
      <p:sp>
        <p:nvSpPr>
          <p:cNvPr id="10" name="Text Placeholder 5">
            <a:extLst>
              <a:ext uri="{FF2B5EF4-FFF2-40B4-BE49-F238E27FC236}">
                <a16:creationId xmlns:a16="http://schemas.microsoft.com/office/drawing/2014/main" id="{6EAFCF1B-6C3C-DFF7-5A6F-47AE12FA756D}"/>
              </a:ext>
            </a:extLst>
          </p:cNvPr>
          <p:cNvSpPr>
            <a:spLocks noGrp="1"/>
          </p:cNvSpPr>
          <p:nvPr>
            <p:ph type="body" sz="quarter" idx="51" hasCustomPrompt="1"/>
          </p:nvPr>
        </p:nvSpPr>
        <p:spPr>
          <a:xfrm>
            <a:off x="334964" y="5259814"/>
            <a:ext cx="5761036" cy="1152000"/>
          </a:xfrm>
          <a:solidFill>
            <a:schemeClr val="bg1"/>
          </a:solidFill>
        </p:spPr>
        <p:txBody>
          <a:bodyPr>
            <a:normAutofit/>
          </a:bodyPr>
          <a:lstStyle>
            <a:lvl1pPr marL="0" indent="0">
              <a:spcAft>
                <a:spcPts val="200"/>
              </a:spcAft>
              <a:buNone/>
              <a:defRPr lang="en-AU" sz="1200" kern="1200" dirty="0">
                <a:solidFill>
                  <a:schemeClr val="tx1"/>
                </a:solidFill>
                <a:latin typeface="+mn-lt"/>
                <a:ea typeface="+mn-ea"/>
                <a:cs typeface="+mn-cs"/>
              </a:defRPr>
            </a:lvl1pPr>
          </a:lstStyle>
          <a:p>
            <a:pPr marL="177804" lvl="0" indent="-177804" algn="l" defTabSz="685812" rtl="0" eaLnBrk="1" latinLnBrk="0" hangingPunct="1">
              <a:lnSpc>
                <a:spcPct val="150000"/>
              </a:lnSpc>
              <a:spcBef>
                <a:spcPts val="0"/>
              </a:spcBef>
              <a:spcAft>
                <a:spcPts val="0"/>
              </a:spcAft>
              <a:buFont typeface="Arial" panose="020B0604020202020204" pitchFamily="34" charset="0"/>
              <a:buNone/>
            </a:pPr>
            <a:r>
              <a:rPr lang="en-AU" sz="1200" dirty="0"/>
              <a:t>How has this artist influenced your own practice?</a:t>
            </a:r>
          </a:p>
        </p:txBody>
      </p:sp>
      <p:sp>
        <p:nvSpPr>
          <p:cNvPr id="11" name="Picture Placeholder 3">
            <a:extLst>
              <a:ext uri="{FF2B5EF4-FFF2-40B4-BE49-F238E27FC236}">
                <a16:creationId xmlns:a16="http://schemas.microsoft.com/office/drawing/2014/main" id="{66288D82-58E0-85A5-4860-C3DBC4AEE7ED}"/>
              </a:ext>
            </a:extLst>
          </p:cNvPr>
          <p:cNvSpPr>
            <a:spLocks noGrp="1"/>
          </p:cNvSpPr>
          <p:nvPr>
            <p:ph type="pic" sz="quarter" idx="34"/>
          </p:nvPr>
        </p:nvSpPr>
        <p:spPr>
          <a:xfrm>
            <a:off x="9316337" y="1062394"/>
            <a:ext cx="2628000" cy="1865796"/>
          </a:xfrm>
          <a:noFill/>
        </p:spPr>
        <p:txBody>
          <a:bodyPr anchor="ctr" anchorCtr="1"/>
          <a:lstStyle>
            <a:lvl1pPr>
              <a:defRPr sz="1600">
                <a:solidFill>
                  <a:schemeClr val="tx1">
                    <a:alpha val="50000"/>
                  </a:schemeClr>
                </a:solidFill>
              </a:defRPr>
            </a:lvl1pPr>
          </a:lstStyle>
          <a:p>
            <a:r>
              <a:rPr lang="en-US" dirty="0"/>
              <a:t>Click icon to add picture</a:t>
            </a:r>
          </a:p>
        </p:txBody>
      </p:sp>
      <p:sp>
        <p:nvSpPr>
          <p:cNvPr id="16" name="Text Placeholder 25">
            <a:extLst>
              <a:ext uri="{FF2B5EF4-FFF2-40B4-BE49-F238E27FC236}">
                <a16:creationId xmlns:a16="http://schemas.microsoft.com/office/drawing/2014/main" id="{E609BCE6-AC4E-947A-5E33-3C1E85C01846}"/>
              </a:ext>
            </a:extLst>
          </p:cNvPr>
          <p:cNvSpPr>
            <a:spLocks noGrp="1"/>
          </p:cNvSpPr>
          <p:nvPr>
            <p:ph type="body" sz="quarter" idx="40"/>
          </p:nvPr>
        </p:nvSpPr>
        <p:spPr>
          <a:xfrm>
            <a:off x="9317024" y="2938952"/>
            <a:ext cx="2627313" cy="734431"/>
          </a:xfrm>
        </p:spPr>
        <p:txBody>
          <a:bodyPr>
            <a:normAutofit/>
          </a:bodyPr>
          <a:lstStyle>
            <a:lvl1pPr>
              <a:defRPr sz="1200"/>
            </a:lvl1pPr>
          </a:lstStyle>
          <a:p>
            <a:pPr lvl="0"/>
            <a:endParaRPr lang="en-AU" dirty="0"/>
          </a:p>
        </p:txBody>
      </p:sp>
      <p:sp>
        <p:nvSpPr>
          <p:cNvPr id="17" name="Picture Placeholder 3">
            <a:extLst>
              <a:ext uri="{FF2B5EF4-FFF2-40B4-BE49-F238E27FC236}">
                <a16:creationId xmlns:a16="http://schemas.microsoft.com/office/drawing/2014/main" id="{54A2F9F9-7E67-6D9C-3759-3BD8F7583C5C}"/>
              </a:ext>
            </a:extLst>
          </p:cNvPr>
          <p:cNvSpPr>
            <a:spLocks noGrp="1"/>
          </p:cNvSpPr>
          <p:nvPr>
            <p:ph type="pic" sz="quarter" idx="41"/>
          </p:nvPr>
        </p:nvSpPr>
        <p:spPr>
          <a:xfrm>
            <a:off x="9316337" y="3821506"/>
            <a:ext cx="2628000" cy="1865796"/>
          </a:xfrm>
          <a:noFill/>
        </p:spPr>
        <p:txBody>
          <a:bodyPr anchor="ctr" anchorCtr="1"/>
          <a:lstStyle>
            <a:lvl1pPr>
              <a:defRPr sz="1600">
                <a:solidFill>
                  <a:schemeClr val="tx1">
                    <a:alpha val="50000"/>
                  </a:schemeClr>
                </a:solidFill>
              </a:defRPr>
            </a:lvl1pPr>
          </a:lstStyle>
          <a:p>
            <a:r>
              <a:rPr lang="en-US" dirty="0"/>
              <a:t>Click icon to add picture</a:t>
            </a:r>
          </a:p>
        </p:txBody>
      </p:sp>
      <p:sp>
        <p:nvSpPr>
          <p:cNvPr id="20" name="Text Placeholder 25">
            <a:extLst>
              <a:ext uri="{FF2B5EF4-FFF2-40B4-BE49-F238E27FC236}">
                <a16:creationId xmlns:a16="http://schemas.microsoft.com/office/drawing/2014/main" id="{9F39242E-B3DB-2F9A-2364-D76F4C4C8EC1}"/>
              </a:ext>
            </a:extLst>
          </p:cNvPr>
          <p:cNvSpPr>
            <a:spLocks noGrp="1"/>
          </p:cNvSpPr>
          <p:nvPr>
            <p:ph type="body" sz="quarter" idx="42"/>
          </p:nvPr>
        </p:nvSpPr>
        <p:spPr>
          <a:xfrm>
            <a:off x="9317024" y="5698064"/>
            <a:ext cx="2627313" cy="734431"/>
          </a:xfrm>
        </p:spPr>
        <p:txBody>
          <a:bodyPr>
            <a:normAutofit/>
          </a:bodyPr>
          <a:lstStyle>
            <a:lvl1pPr>
              <a:defRPr sz="1200"/>
            </a:lvl1pPr>
          </a:lstStyle>
          <a:p>
            <a:pPr lvl="0"/>
            <a:endParaRPr lang="en-AU" dirty="0"/>
          </a:p>
        </p:txBody>
      </p:sp>
      <p:sp>
        <p:nvSpPr>
          <p:cNvPr id="21" name="Picture Placeholder 3">
            <a:extLst>
              <a:ext uri="{FF2B5EF4-FFF2-40B4-BE49-F238E27FC236}">
                <a16:creationId xmlns:a16="http://schemas.microsoft.com/office/drawing/2014/main" id="{C90FFB99-5061-A568-F340-FEE9305563DB}"/>
              </a:ext>
            </a:extLst>
          </p:cNvPr>
          <p:cNvSpPr>
            <a:spLocks noGrp="1"/>
          </p:cNvSpPr>
          <p:nvPr>
            <p:ph type="pic" sz="quarter" idx="43"/>
          </p:nvPr>
        </p:nvSpPr>
        <p:spPr>
          <a:xfrm>
            <a:off x="6425500" y="1062394"/>
            <a:ext cx="2628000" cy="1865796"/>
          </a:xfrm>
          <a:noFill/>
        </p:spPr>
        <p:txBody>
          <a:bodyPr anchor="ctr" anchorCtr="1"/>
          <a:lstStyle>
            <a:lvl1pPr>
              <a:defRPr sz="1600">
                <a:solidFill>
                  <a:schemeClr val="tx1">
                    <a:alpha val="50000"/>
                  </a:schemeClr>
                </a:solidFill>
              </a:defRPr>
            </a:lvl1pPr>
          </a:lstStyle>
          <a:p>
            <a:r>
              <a:rPr lang="en-US" dirty="0"/>
              <a:t>Click icon to add picture</a:t>
            </a:r>
          </a:p>
        </p:txBody>
      </p:sp>
      <p:sp>
        <p:nvSpPr>
          <p:cNvPr id="22" name="Text Placeholder 25">
            <a:extLst>
              <a:ext uri="{FF2B5EF4-FFF2-40B4-BE49-F238E27FC236}">
                <a16:creationId xmlns:a16="http://schemas.microsoft.com/office/drawing/2014/main" id="{AD8C083D-6FA5-D034-20DB-AED7DE4A7EEB}"/>
              </a:ext>
            </a:extLst>
          </p:cNvPr>
          <p:cNvSpPr>
            <a:spLocks noGrp="1"/>
          </p:cNvSpPr>
          <p:nvPr>
            <p:ph type="body" sz="quarter" idx="44"/>
          </p:nvPr>
        </p:nvSpPr>
        <p:spPr>
          <a:xfrm>
            <a:off x="6426187" y="2938952"/>
            <a:ext cx="2627313" cy="734431"/>
          </a:xfrm>
        </p:spPr>
        <p:txBody>
          <a:bodyPr>
            <a:normAutofit/>
          </a:bodyPr>
          <a:lstStyle>
            <a:lvl1pPr>
              <a:defRPr sz="1200"/>
            </a:lvl1pPr>
          </a:lstStyle>
          <a:p>
            <a:pPr lvl="0"/>
            <a:endParaRPr lang="en-AU" dirty="0"/>
          </a:p>
        </p:txBody>
      </p:sp>
      <p:sp>
        <p:nvSpPr>
          <p:cNvPr id="23" name="Picture Placeholder 3">
            <a:extLst>
              <a:ext uri="{FF2B5EF4-FFF2-40B4-BE49-F238E27FC236}">
                <a16:creationId xmlns:a16="http://schemas.microsoft.com/office/drawing/2014/main" id="{CB691BFB-36B1-3206-40FE-100D41BB7C40}"/>
              </a:ext>
            </a:extLst>
          </p:cNvPr>
          <p:cNvSpPr>
            <a:spLocks noGrp="1"/>
          </p:cNvSpPr>
          <p:nvPr>
            <p:ph type="pic" sz="quarter" idx="45"/>
          </p:nvPr>
        </p:nvSpPr>
        <p:spPr>
          <a:xfrm>
            <a:off x="6425500" y="3821506"/>
            <a:ext cx="2628000" cy="1865796"/>
          </a:xfrm>
          <a:noFill/>
        </p:spPr>
        <p:txBody>
          <a:bodyPr anchor="ctr" anchorCtr="1"/>
          <a:lstStyle>
            <a:lvl1pPr>
              <a:defRPr sz="1600">
                <a:solidFill>
                  <a:schemeClr val="tx1">
                    <a:alpha val="50000"/>
                  </a:schemeClr>
                </a:solidFill>
              </a:defRPr>
            </a:lvl1pPr>
          </a:lstStyle>
          <a:p>
            <a:r>
              <a:rPr lang="en-US" dirty="0"/>
              <a:t>Click icon to add picture</a:t>
            </a:r>
          </a:p>
        </p:txBody>
      </p:sp>
      <p:sp>
        <p:nvSpPr>
          <p:cNvPr id="24" name="Text Placeholder 25">
            <a:extLst>
              <a:ext uri="{FF2B5EF4-FFF2-40B4-BE49-F238E27FC236}">
                <a16:creationId xmlns:a16="http://schemas.microsoft.com/office/drawing/2014/main" id="{DAA31F90-BA8C-453A-408F-A279728626B3}"/>
              </a:ext>
            </a:extLst>
          </p:cNvPr>
          <p:cNvSpPr>
            <a:spLocks noGrp="1"/>
          </p:cNvSpPr>
          <p:nvPr>
            <p:ph type="body" sz="quarter" idx="46"/>
          </p:nvPr>
        </p:nvSpPr>
        <p:spPr>
          <a:xfrm>
            <a:off x="6426187" y="5698064"/>
            <a:ext cx="2627313" cy="734431"/>
          </a:xfrm>
        </p:spPr>
        <p:txBody>
          <a:bodyPr>
            <a:normAutofit/>
          </a:bodyPr>
          <a:lstStyle>
            <a:lvl1pPr>
              <a:defRPr sz="1200"/>
            </a:lvl1pPr>
          </a:lstStyle>
          <a:p>
            <a:pPr lvl="0"/>
            <a:endParaRPr lang="en-AU" dirty="0"/>
          </a:p>
        </p:txBody>
      </p:sp>
    </p:spTree>
    <p:extLst>
      <p:ext uri="{BB962C8B-B14F-4D97-AF65-F5344CB8AC3E}">
        <p14:creationId xmlns:p14="http://schemas.microsoft.com/office/powerpoint/2010/main" val="12592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ual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3" name="Picture Placeholder 3">
            <a:extLst>
              <a:ext uri="{FF2B5EF4-FFF2-40B4-BE49-F238E27FC236}">
                <a16:creationId xmlns:a16="http://schemas.microsoft.com/office/drawing/2014/main" id="{4E3B57F9-5DF5-C8E7-3770-2DA97399D61F}"/>
              </a:ext>
            </a:extLst>
          </p:cNvPr>
          <p:cNvSpPr>
            <a:spLocks noGrp="1"/>
          </p:cNvSpPr>
          <p:nvPr>
            <p:ph type="pic" sz="quarter" idx="33"/>
          </p:nvPr>
        </p:nvSpPr>
        <p:spPr>
          <a:xfrm>
            <a:off x="353625" y="1501628"/>
            <a:ext cx="2628000" cy="2856829"/>
          </a:xfrm>
          <a:noFill/>
        </p:spPr>
        <p:txBody>
          <a:bodyPr anchor="ctr" anchorCtr="1"/>
          <a:lstStyle>
            <a:lvl1pPr>
              <a:defRPr sz="1600">
                <a:solidFill>
                  <a:schemeClr val="tx1">
                    <a:alpha val="50000"/>
                  </a:schemeClr>
                </a:solidFill>
              </a:defRPr>
            </a:lvl1pPr>
          </a:lstStyle>
          <a:p>
            <a:r>
              <a:rPr lang="en-US" dirty="0"/>
              <a:t>Click icon to add picture</a:t>
            </a:r>
          </a:p>
        </p:txBody>
      </p:sp>
      <p:sp>
        <p:nvSpPr>
          <p:cNvPr id="7" name="Picture Placeholder 3">
            <a:extLst>
              <a:ext uri="{FF2B5EF4-FFF2-40B4-BE49-F238E27FC236}">
                <a16:creationId xmlns:a16="http://schemas.microsoft.com/office/drawing/2014/main" id="{A8C99747-D234-4E4E-C7A2-619AA425A7E8}"/>
              </a:ext>
            </a:extLst>
          </p:cNvPr>
          <p:cNvSpPr>
            <a:spLocks noGrp="1"/>
          </p:cNvSpPr>
          <p:nvPr>
            <p:ph type="pic" sz="quarter" idx="34"/>
          </p:nvPr>
        </p:nvSpPr>
        <p:spPr>
          <a:xfrm>
            <a:off x="9242130" y="1501627"/>
            <a:ext cx="2628000" cy="2852065"/>
          </a:xfrm>
          <a:noFill/>
        </p:spPr>
        <p:txBody>
          <a:bodyPr anchor="ctr" anchorCtr="1"/>
          <a:lstStyle>
            <a:lvl1pPr>
              <a:defRPr sz="1600">
                <a:solidFill>
                  <a:schemeClr val="tx1">
                    <a:alpha val="50000"/>
                  </a:schemeClr>
                </a:solidFill>
              </a:defRPr>
            </a:lvl1pPr>
          </a:lstStyle>
          <a:p>
            <a:r>
              <a:rPr lang="en-US" dirty="0"/>
              <a:t>Click icon to add picture</a:t>
            </a:r>
          </a:p>
        </p:txBody>
      </p:sp>
      <p:sp>
        <p:nvSpPr>
          <p:cNvPr id="8" name="Picture Placeholder 3">
            <a:extLst>
              <a:ext uri="{FF2B5EF4-FFF2-40B4-BE49-F238E27FC236}">
                <a16:creationId xmlns:a16="http://schemas.microsoft.com/office/drawing/2014/main" id="{B30A1F00-7014-4DA9-F54D-00F7B2802FFD}"/>
              </a:ext>
            </a:extLst>
          </p:cNvPr>
          <p:cNvSpPr>
            <a:spLocks noGrp="1"/>
          </p:cNvSpPr>
          <p:nvPr>
            <p:ph type="pic" sz="quarter" idx="35"/>
          </p:nvPr>
        </p:nvSpPr>
        <p:spPr>
          <a:xfrm>
            <a:off x="6270203" y="1505446"/>
            <a:ext cx="2628000" cy="2852065"/>
          </a:xfrm>
          <a:noFill/>
        </p:spPr>
        <p:txBody>
          <a:bodyPr anchor="ctr" anchorCtr="1"/>
          <a:lstStyle>
            <a:lvl1pPr>
              <a:defRPr sz="1600">
                <a:solidFill>
                  <a:schemeClr val="tx1">
                    <a:alpha val="50000"/>
                  </a:schemeClr>
                </a:solidFill>
              </a:defRPr>
            </a:lvl1pPr>
          </a:lstStyle>
          <a:p>
            <a:r>
              <a:rPr lang="en-US" dirty="0"/>
              <a:t>Click icon to add picture</a:t>
            </a:r>
          </a:p>
        </p:txBody>
      </p:sp>
      <p:sp>
        <p:nvSpPr>
          <p:cNvPr id="9" name="Picture Placeholder 3">
            <a:extLst>
              <a:ext uri="{FF2B5EF4-FFF2-40B4-BE49-F238E27FC236}">
                <a16:creationId xmlns:a16="http://schemas.microsoft.com/office/drawing/2014/main" id="{A842F292-B5B6-9A41-1854-68498372D0DC}"/>
              </a:ext>
            </a:extLst>
          </p:cNvPr>
          <p:cNvSpPr>
            <a:spLocks noGrp="1"/>
          </p:cNvSpPr>
          <p:nvPr>
            <p:ph type="pic" sz="quarter" idx="36"/>
          </p:nvPr>
        </p:nvSpPr>
        <p:spPr>
          <a:xfrm>
            <a:off x="3325861" y="1501628"/>
            <a:ext cx="2628000" cy="2856828"/>
          </a:xfrm>
          <a:noFill/>
        </p:spPr>
        <p:txBody>
          <a:bodyPr anchor="ctr" anchorCtr="1"/>
          <a:lstStyle>
            <a:lvl1pPr>
              <a:defRPr sz="1600">
                <a:solidFill>
                  <a:schemeClr val="tx1">
                    <a:alpha val="50000"/>
                  </a:schemeClr>
                </a:solidFill>
              </a:defRPr>
            </a:lvl1pPr>
          </a:lstStyle>
          <a:p>
            <a:r>
              <a:rPr lang="en-US" dirty="0"/>
              <a:t>Click icon to add picture</a:t>
            </a:r>
          </a:p>
        </p:txBody>
      </p:sp>
      <p:sp>
        <p:nvSpPr>
          <p:cNvPr id="10" name="Text Placeholder 21">
            <a:extLst>
              <a:ext uri="{FF2B5EF4-FFF2-40B4-BE49-F238E27FC236}">
                <a16:creationId xmlns:a16="http://schemas.microsoft.com/office/drawing/2014/main" id="{939515E0-B215-F8CA-4893-402F4F3F473D}"/>
              </a:ext>
            </a:extLst>
          </p:cNvPr>
          <p:cNvSpPr>
            <a:spLocks noGrp="1"/>
          </p:cNvSpPr>
          <p:nvPr>
            <p:ph type="body" sz="quarter" idx="38"/>
          </p:nvPr>
        </p:nvSpPr>
        <p:spPr>
          <a:xfrm>
            <a:off x="3325339" y="4456090"/>
            <a:ext cx="2628001" cy="1923232"/>
          </a:xfrm>
        </p:spPr>
        <p:txBody>
          <a:bodyPr>
            <a:normAutofit/>
          </a:bodyPr>
          <a:lstStyle>
            <a:lvl1pPr marL="0" marR="0" indent="0" algn="l" defTabSz="685812" rtl="0" eaLnBrk="1" fontAlgn="auto" latinLnBrk="0" hangingPunct="1">
              <a:lnSpc>
                <a:spcPct val="150000"/>
              </a:lnSpc>
              <a:spcBef>
                <a:spcPts val="0"/>
              </a:spcBef>
              <a:spcAft>
                <a:spcPts val="600"/>
              </a:spcAft>
              <a:buClrTx/>
              <a:buSzTx/>
              <a:buFont typeface="Arial" panose="020B0604020202020204" pitchFamily="34" charset="0"/>
              <a:buNone/>
              <a:tabLst/>
              <a:defRPr sz="1200"/>
            </a:lvl1pPr>
          </a:lstStyle>
          <a:p>
            <a:pPr lvl="0"/>
            <a:endParaRPr lang="en-AU" dirty="0"/>
          </a:p>
        </p:txBody>
      </p:sp>
      <p:sp>
        <p:nvSpPr>
          <p:cNvPr id="11" name="Text Placeholder 23">
            <a:extLst>
              <a:ext uri="{FF2B5EF4-FFF2-40B4-BE49-F238E27FC236}">
                <a16:creationId xmlns:a16="http://schemas.microsoft.com/office/drawing/2014/main" id="{BD99E47F-BC31-E0D4-C7AE-F4A90FB50A65}"/>
              </a:ext>
            </a:extLst>
          </p:cNvPr>
          <p:cNvSpPr>
            <a:spLocks noGrp="1"/>
          </p:cNvSpPr>
          <p:nvPr>
            <p:ph type="body" sz="quarter" idx="39"/>
          </p:nvPr>
        </p:nvSpPr>
        <p:spPr>
          <a:xfrm>
            <a:off x="6270203" y="4456090"/>
            <a:ext cx="2628900" cy="1923232"/>
          </a:xfrm>
        </p:spPr>
        <p:txBody>
          <a:bodyPr>
            <a:normAutofit/>
          </a:bodyPr>
          <a:lstStyle>
            <a:lvl1pPr>
              <a:defRPr sz="1200"/>
            </a:lvl1pPr>
          </a:lstStyle>
          <a:p>
            <a:pPr lvl="0"/>
            <a:endParaRPr lang="en-AU" dirty="0"/>
          </a:p>
        </p:txBody>
      </p:sp>
      <p:sp>
        <p:nvSpPr>
          <p:cNvPr id="16" name="Text Placeholder 25">
            <a:extLst>
              <a:ext uri="{FF2B5EF4-FFF2-40B4-BE49-F238E27FC236}">
                <a16:creationId xmlns:a16="http://schemas.microsoft.com/office/drawing/2014/main" id="{4359C536-23C9-D501-936E-86C69B7E0E63}"/>
              </a:ext>
            </a:extLst>
          </p:cNvPr>
          <p:cNvSpPr>
            <a:spLocks noGrp="1"/>
          </p:cNvSpPr>
          <p:nvPr>
            <p:ph type="body" sz="quarter" idx="40"/>
          </p:nvPr>
        </p:nvSpPr>
        <p:spPr>
          <a:xfrm>
            <a:off x="9242817" y="4456090"/>
            <a:ext cx="2627313" cy="1923232"/>
          </a:xfrm>
        </p:spPr>
        <p:txBody>
          <a:bodyPr>
            <a:normAutofit/>
          </a:bodyPr>
          <a:lstStyle>
            <a:lvl1pPr>
              <a:defRPr sz="1200"/>
            </a:lvl1pPr>
          </a:lstStyle>
          <a:p>
            <a:pPr lvl="0"/>
            <a:endParaRPr lang="en-AU" dirty="0"/>
          </a:p>
        </p:txBody>
      </p:sp>
      <p:sp>
        <p:nvSpPr>
          <p:cNvPr id="17" name="Text Placeholder 21">
            <a:extLst>
              <a:ext uri="{FF2B5EF4-FFF2-40B4-BE49-F238E27FC236}">
                <a16:creationId xmlns:a16="http://schemas.microsoft.com/office/drawing/2014/main" id="{B664FB5E-C737-7E84-6A77-E360F03C5ED3}"/>
              </a:ext>
            </a:extLst>
          </p:cNvPr>
          <p:cNvSpPr>
            <a:spLocks noGrp="1"/>
          </p:cNvSpPr>
          <p:nvPr>
            <p:ph type="body" sz="quarter" idx="42"/>
          </p:nvPr>
        </p:nvSpPr>
        <p:spPr>
          <a:xfrm>
            <a:off x="353625" y="4456090"/>
            <a:ext cx="2628000" cy="1923232"/>
          </a:xfrm>
        </p:spPr>
        <p:txBody>
          <a:bodyPr>
            <a:normAutofit/>
          </a:bodyPr>
          <a:lstStyle>
            <a:lvl1pPr marL="0" indent="0">
              <a:buFont typeface="Arial" panose="020B0604020202020204" pitchFamily="34" charset="0"/>
              <a:buNone/>
              <a:defRPr sz="1200"/>
            </a:lvl1pPr>
          </a:lstStyle>
          <a:p>
            <a:pPr lvl="0"/>
            <a:endParaRPr lang="en-AU" dirty="0"/>
          </a:p>
        </p:txBody>
      </p:sp>
    </p:spTree>
    <p:extLst>
      <p:ext uri="{BB962C8B-B14F-4D97-AF65-F5344CB8AC3E}">
        <p14:creationId xmlns:p14="http://schemas.microsoft.com/office/powerpoint/2010/main" val="424645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797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491C81-CED5-06C1-A490-5A3B2AD61456}"/>
              </a:ext>
            </a:extLst>
          </p:cNvPr>
          <p:cNvSpPr/>
          <p:nvPr userDrawn="1"/>
        </p:nvSpPr>
        <p:spPr>
          <a:xfrm>
            <a:off x="0" y="0"/>
            <a:ext cx="12192000"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9A67D56-07D5-5C99-29C3-0CE0DEA876BC}"/>
              </a:ext>
            </a:extLst>
          </p:cNvPr>
          <p:cNvSpPr txBox="1"/>
          <p:nvPr userDrawn="1"/>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pic>
        <p:nvPicPr>
          <p:cNvPr id="11" name="Picture 10" descr="NSW Government logo">
            <a:extLst>
              <a:ext uri="{FF2B5EF4-FFF2-40B4-BE49-F238E27FC236}">
                <a16:creationId xmlns:a16="http://schemas.microsoft.com/office/drawing/2014/main" id="{D226FE25-BBA0-1508-0038-B5908FC6298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Tree>
    <p:extLst>
      <p:ext uri="{BB962C8B-B14F-4D97-AF65-F5344CB8AC3E}">
        <p14:creationId xmlns:p14="http://schemas.microsoft.com/office/powerpoint/2010/main" val="293250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409CAB-5F22-7DBA-C678-1D91FE16DC85}"/>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6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5151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20136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30145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20284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9874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58162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18574577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43" r:id="rId22"/>
    <p:sldLayoutId id="2147483731" r:id="rId23"/>
    <p:sldLayoutId id="2147483732" r:id="rId24"/>
    <p:sldLayoutId id="2147483733" r:id="rId25"/>
    <p:sldLayoutId id="2147483734" r:id="rId26"/>
    <p:sldLayoutId id="2147483735" r:id="rId27"/>
    <p:sldLayoutId id="2147483742" r:id="rId28"/>
    <p:sldLayoutId id="2147483736" r:id="rId29"/>
    <p:sldLayoutId id="2147483740" r:id="rId30"/>
    <p:sldLayoutId id="2147483741" r:id="rId31"/>
    <p:sldLayoutId id="2147483737" r:id="rId32"/>
    <p:sldLayoutId id="2147483738" r:id="rId33"/>
    <p:sldLayoutId id="2147483739"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education.nsw.gov.au/digital-learning-selector/LearningTool/Card/75" TargetMode="External"/><Relationship Id="rId2" Type="http://schemas.openxmlformats.org/officeDocument/2006/relationships/hyperlink" Target="https://app.education.nsw.gov.au/digital-learning-selector/LearningTool/Card/10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hyperlink" Target="https://sites.google.com/education.nsw.gov.au/successful-bodies-of-work/home?authuser=0" TargetMode="External"/><Relationship Id="rId3" Type="http://schemas.openxmlformats.org/officeDocument/2006/relationships/hyperlink" Target="https://educationstandards.nsw.edu.au/wps/wcm/connect/e30e247c-4e06-4da2-a8e0-e16bf2e9de2d/hsc-visual-arts-body-of-work-marking-guidelines.pdf?MOD=AJPERES&amp;CVID=" TargetMode="External"/><Relationship Id="rId7" Type="http://schemas.openxmlformats.org/officeDocument/2006/relationships/hyperlink" Target="https://sites.google.com/d/1j-DZME1SUoQTa4eKen16pVgs4m7e2va1/p/1-5-Irm8f4JiasDy0SlJ0nLXjlxQ3xrg6/edit" TargetMode="External"/><Relationship Id="rId2" Type="http://schemas.openxmlformats.org/officeDocument/2006/relationships/hyperlink" Target="https://educationstandards.nsw.edu.au/wps/portal/nesa/11-12/stage-6-learning-areas/stage-6-creative-arts/visual-arts-syllabus" TargetMode="External"/><Relationship Id="rId1" Type="http://schemas.openxmlformats.org/officeDocument/2006/relationships/slideLayout" Target="../slideLayouts/slideLayout33.xml"/><Relationship Id="rId6" Type="http://schemas.openxmlformats.org/officeDocument/2006/relationships/hyperlink" Target="https://education.nsw.gov.au/teaching-and-learning/curriculum/creative-arts/planning-programming-and-assessing-creative-arts-11-12/visual-arts-11-12" TargetMode="External"/><Relationship Id="rId5" Type="http://schemas.openxmlformats.org/officeDocument/2006/relationships/hyperlink" Target="https://educationstandards.nsw.edu.au/wps/portal/nesa/11-12/hsc/key-dates-exam-timetables/hsc-important-dates-practical-and-performance-exam" TargetMode="External"/><Relationship Id="rId4" Type="http://schemas.openxmlformats.org/officeDocument/2006/relationships/hyperlink" Target="https://educationstandards.nsw.edu.au/wps/portal/nesa/11-12/stage-6-learning-areas/stage-6-creative-arts/visual-arts-syllabus/assessment-and-reporting" TargetMode="External"/><Relationship Id="rId9" Type="http://schemas.openxmlformats.org/officeDocument/2006/relationships/hyperlink" Target="https://artexpress.artsunit.nsw.edu.a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7-12/visual-arts/stage-6/vapd-and-bow/creativearts-va-frames-s6.pdf" TargetMode="External"/><Relationship Id="rId2" Type="http://schemas.openxmlformats.org/officeDocument/2006/relationships/hyperlink" Target="https://www.artgallery.nsw.gov.au/art/insideartexpress/" TargetMode="External"/><Relationship Id="rId1" Type="http://schemas.openxmlformats.org/officeDocument/2006/relationships/slideLayout" Target="../slideLayouts/slideLayout33.xml"/><Relationship Id="rId6" Type="http://schemas.openxmlformats.org/officeDocument/2006/relationships/hyperlink" Target="https://app.education.nsw.gov.au/digital-learning-selector/" TargetMode="External"/><Relationship Id="rId5" Type="http://schemas.openxmlformats.org/officeDocument/2006/relationships/hyperlink" Target="https://education.nsw.gov.au/content/dam/main-education/teaching-and-learning/curriculum/key-learning-areas/creative-arts/7-12/visual-arts/stage-6/vapd-and-bow/creativearts-va-practiceinartmaking-s6.pdf" TargetMode="External"/><Relationship Id="rId4" Type="http://schemas.openxmlformats.org/officeDocument/2006/relationships/hyperlink" Target="https://education.nsw.gov.au/content/dam/main-education/teaching-and-learning/curriculum/key-learning-areas/creative-arts/7-12/visual-arts/stage-6/vapd-and-bow/creativearts-va-conceptualframework-s6.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standards.nsw.edu.au/wps/portal/nesa/11-12/hsc/key-dates-exam-timetables/hsc-important-dates-practical-and-performance-exam" TargetMode="External"/><Relationship Id="rId2" Type="http://schemas.openxmlformats.org/officeDocument/2006/relationships/hyperlink" Target="https://education.nsw.gov.au/public-schools/going-to-a-public-school/calendars"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hyperlink" Target="https://sites.google.com/education.nsw.gov.au/successful-bodies-of-work/home?authuser=0"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https://app.education.nsw.gov.au/digital-learning-selector/LearningActivity/Card/577?clearCache=d5285bf0-e8b3-124c-6667-fa3e280d622e"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7-12/visual-arts/stage-6/vapd-and-bow/creativearts-va-frames-s6.pdf" TargetMode="External"/><Relationship Id="rId2" Type="http://schemas.openxmlformats.org/officeDocument/2006/relationships/hyperlink" Target="https://education.nsw.gov.au/content/dam/main-education/teaching-and-learning/curriculum/key-learning-areas/creative-arts/7-12/visual-arts/stage-6/vapd-and-bow/creativearts-va-practiceinartmaking-s6.pdf" TargetMode="External"/><Relationship Id="rId1" Type="http://schemas.openxmlformats.org/officeDocument/2006/relationships/slideLayout" Target="../slideLayouts/slideLayout30.xml"/><Relationship Id="rId4" Type="http://schemas.openxmlformats.org/officeDocument/2006/relationships/hyperlink" Target="https://education.nsw.gov.au/content/dam/main-education/teaching-and-learning/curriculum/key-learning-areas/creative-arts/7-12/visual-arts/stage-6/vapd-and-bow/creativearts-va-conceptualframework-s6.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9A67-78D0-5C84-8040-797B7750B5B7}"/>
              </a:ext>
            </a:extLst>
          </p:cNvPr>
          <p:cNvSpPr>
            <a:spLocks noGrp="1"/>
          </p:cNvSpPr>
          <p:nvPr>
            <p:ph type="ctrTitle"/>
          </p:nvPr>
        </p:nvSpPr>
        <p:spPr/>
        <p:txBody>
          <a:bodyPr/>
          <a:lstStyle/>
          <a:p>
            <a:r>
              <a:rPr lang="en-AU" dirty="0"/>
              <a:t>Visual arts process diary – template</a:t>
            </a:r>
          </a:p>
        </p:txBody>
      </p:sp>
      <p:sp>
        <p:nvSpPr>
          <p:cNvPr id="6" name="Text Placeholder 5">
            <a:extLst>
              <a:ext uri="{FF2B5EF4-FFF2-40B4-BE49-F238E27FC236}">
                <a16:creationId xmlns:a16="http://schemas.microsoft.com/office/drawing/2014/main" id="{27EB6E25-CDB9-E130-4511-D60D59CDA276}"/>
              </a:ext>
            </a:extLst>
          </p:cNvPr>
          <p:cNvSpPr>
            <a:spLocks noGrp="1"/>
          </p:cNvSpPr>
          <p:nvPr>
            <p:ph type="body" sz="quarter" idx="14"/>
          </p:nvPr>
        </p:nvSpPr>
        <p:spPr/>
        <p:txBody>
          <a:bodyPr/>
          <a:lstStyle/>
          <a:p>
            <a:endParaRPr lang="en-AU" dirty="0">
              <a:latin typeface="+mj-lt"/>
            </a:endParaRPr>
          </a:p>
        </p:txBody>
      </p:sp>
      <p:sp>
        <p:nvSpPr>
          <p:cNvPr id="4" name="Text Placeholder 3">
            <a:extLst>
              <a:ext uri="{FF2B5EF4-FFF2-40B4-BE49-F238E27FC236}">
                <a16:creationId xmlns:a16="http://schemas.microsoft.com/office/drawing/2014/main" id="{E58FCA54-2224-C766-DD43-EC2287773E5A}"/>
              </a:ext>
            </a:extLst>
          </p:cNvPr>
          <p:cNvSpPr>
            <a:spLocks noGrp="1"/>
          </p:cNvSpPr>
          <p:nvPr>
            <p:ph type="body" sz="quarter" idx="12"/>
          </p:nvPr>
        </p:nvSpPr>
        <p:spPr/>
        <p:txBody>
          <a:bodyPr/>
          <a:lstStyle/>
          <a:p>
            <a:endParaRPr lang="en-AU" dirty="0"/>
          </a:p>
        </p:txBody>
      </p:sp>
      <p:grpSp>
        <p:nvGrpSpPr>
          <p:cNvPr id="8" name="Group 7" descr="This PowerPoint document can be used as a digital Visual Arts Process Diary.&#10;Use the slide templates to record evidence of your progress towards the body of work throughout the year and share with your teacher for feedback.&#10;Add the date to each slide and keep them in order.&#10;You might choose to work in this document exclusively or use it as a place to back up and organise photographs from your sketchbook, or images of your works in progress.&#10;Each slide has a pink box like this one with instructions for that slide, which can be deleted.&#10;To make new slides, either copy/paste existing slides, or insert a new slide in the appropriate format. To share with your teacher, select ‘File’, then ‘Share’, then ‘Share with people’ and enter your teacher’s email address. This will allow them to view the document online and leave feedback comments.&#10;It is recommended that you save this document to an online platform like OneDrive or Google Drive so that you and your teacher can access it online.&#10;When you submit the body of work, save a final copy of this document as a PDF and provide it to your teacher for secure storage on the body of work submission ‘lockup’ date.">
            <a:extLst>
              <a:ext uri="{FF2B5EF4-FFF2-40B4-BE49-F238E27FC236}">
                <a16:creationId xmlns:a16="http://schemas.microsoft.com/office/drawing/2014/main" id="{DE80F56D-B4C4-08C7-70FD-218FAF7EB92B}"/>
              </a:ext>
            </a:extLst>
          </p:cNvPr>
          <p:cNvGrpSpPr/>
          <p:nvPr/>
        </p:nvGrpSpPr>
        <p:grpSpPr>
          <a:xfrm>
            <a:off x="2156977" y="1098556"/>
            <a:ext cx="9787286" cy="4660888"/>
            <a:chOff x="4540254" y="1526573"/>
            <a:chExt cx="9787286" cy="4660888"/>
          </a:xfrm>
        </p:grpSpPr>
        <p:sp>
          <p:nvSpPr>
            <p:cNvPr id="5" name="Rectangle: Rounded Corners 4">
              <a:extLst>
                <a:ext uri="{FF2B5EF4-FFF2-40B4-BE49-F238E27FC236}">
                  <a16:creationId xmlns:a16="http://schemas.microsoft.com/office/drawing/2014/main" id="{8A31165E-D05D-F63B-5451-7A68CA289F0D}"/>
                </a:ext>
              </a:extLst>
            </p:cNvPr>
            <p:cNvSpPr/>
            <p:nvPr/>
          </p:nvSpPr>
          <p:spPr>
            <a:xfrm>
              <a:off x="4993277" y="1526573"/>
              <a:ext cx="9334263" cy="4660888"/>
            </a:xfrm>
            <a:prstGeom prst="roundRect">
              <a:avLst>
                <a:gd name="adj" fmla="val 7132"/>
              </a:avLst>
            </a:prstGeom>
            <a:solidFill>
              <a:schemeClr val="accent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71450" indent="-171450">
                <a:lnSpc>
                  <a:spcPct val="150000"/>
                </a:lnSpc>
                <a:buFont typeface="Arial" panose="020B0604020202020204" pitchFamily="34" charset="0"/>
                <a:buChar char="•"/>
              </a:pPr>
              <a:r>
                <a:rPr lang="en-AU" sz="1400" dirty="0">
                  <a:solidFill>
                    <a:srgbClr val="19233E"/>
                  </a:solidFill>
                </a:rPr>
                <a:t>This PowerPoint document can be used as a digital Visual Arts Process Diary.</a:t>
              </a:r>
            </a:p>
            <a:p>
              <a:pPr marL="171450" indent="-171450">
                <a:lnSpc>
                  <a:spcPct val="150000"/>
                </a:lnSpc>
                <a:buFont typeface="Arial" panose="020B0604020202020204" pitchFamily="34" charset="0"/>
                <a:buChar char="•"/>
              </a:pPr>
              <a:r>
                <a:rPr lang="en-AU" sz="1400" dirty="0">
                  <a:solidFill>
                    <a:srgbClr val="19233E"/>
                  </a:solidFill>
                </a:rPr>
                <a:t>Use the slide templates to record evidence of your progress towards the body of work throughout the year and share with your teacher for feedback.</a:t>
              </a:r>
            </a:p>
            <a:p>
              <a:pPr marL="171450" indent="-171450">
                <a:lnSpc>
                  <a:spcPct val="150000"/>
                </a:lnSpc>
                <a:buFont typeface="Arial" panose="020B0604020202020204" pitchFamily="34" charset="0"/>
                <a:buChar char="•"/>
              </a:pPr>
              <a:r>
                <a:rPr lang="en-AU" sz="1400" dirty="0">
                  <a:solidFill>
                    <a:srgbClr val="19233E"/>
                  </a:solidFill>
                </a:rPr>
                <a:t>Add the date to each slide and keep them in order.</a:t>
              </a:r>
            </a:p>
            <a:p>
              <a:pPr marL="171450" indent="-171450">
                <a:lnSpc>
                  <a:spcPct val="150000"/>
                </a:lnSpc>
                <a:buFont typeface="Arial" panose="020B0604020202020204" pitchFamily="34" charset="0"/>
                <a:buChar char="•"/>
              </a:pPr>
              <a:r>
                <a:rPr lang="en-AU" sz="1400" dirty="0">
                  <a:solidFill>
                    <a:srgbClr val="19233E"/>
                  </a:solidFill>
                </a:rPr>
                <a:t>You might choose to work in this document exclusively or use it as a place to back up and organise photographs from your sketchbook, or images of your works in progress.</a:t>
              </a:r>
            </a:p>
            <a:p>
              <a:pPr marL="171450" indent="-171450">
                <a:lnSpc>
                  <a:spcPct val="150000"/>
                </a:lnSpc>
                <a:buFont typeface="Arial" panose="020B0604020202020204" pitchFamily="34" charset="0"/>
                <a:buChar char="•"/>
              </a:pPr>
              <a:r>
                <a:rPr lang="en-AU" sz="1400" dirty="0">
                  <a:solidFill>
                    <a:srgbClr val="19233E"/>
                  </a:solidFill>
                </a:rPr>
                <a:t>Each slide has a pink box like this one with instructions for that slide, which can be deleted.</a:t>
              </a:r>
            </a:p>
            <a:p>
              <a:pPr marL="171450" indent="-171450">
                <a:lnSpc>
                  <a:spcPct val="150000"/>
                </a:lnSpc>
                <a:buFont typeface="Arial" panose="020B0604020202020204" pitchFamily="34" charset="0"/>
                <a:buChar char="•"/>
              </a:pPr>
              <a:r>
                <a:rPr lang="en-AU" sz="1400" dirty="0">
                  <a:solidFill>
                    <a:srgbClr val="19233E"/>
                  </a:solidFill>
                </a:rPr>
                <a:t>To make new slides, either copy/paste existing slides, or insert a new slide in the appropriate format. To share with your teacher, select ‘File’, then ‘Share’, then ‘Share with people’ and enter your teacher’s email address. This will allow them to view the document online and leave feedback comments.</a:t>
              </a:r>
            </a:p>
            <a:p>
              <a:pPr marL="171450" indent="-171450">
                <a:lnSpc>
                  <a:spcPct val="150000"/>
                </a:lnSpc>
                <a:buFont typeface="Arial" panose="020B0604020202020204" pitchFamily="34" charset="0"/>
                <a:buChar char="•"/>
              </a:pPr>
              <a:r>
                <a:rPr lang="en-AU" sz="1400" dirty="0">
                  <a:solidFill>
                    <a:srgbClr val="19233E"/>
                  </a:solidFill>
                </a:rPr>
                <a:t>It is recommended that you save this document to an online platform like </a:t>
              </a:r>
              <a:r>
                <a:rPr lang="en-AU" sz="1400" b="1" dirty="0">
                  <a:solidFill>
                    <a:srgbClr val="19233E"/>
                  </a:solidFill>
                  <a:hlinkClick r:id="rId2"/>
                </a:rPr>
                <a:t>OneDrive</a:t>
              </a:r>
              <a:r>
                <a:rPr lang="en-AU" sz="1400" dirty="0">
                  <a:solidFill>
                    <a:srgbClr val="19233E"/>
                  </a:solidFill>
                </a:rPr>
                <a:t> or </a:t>
              </a:r>
              <a:r>
                <a:rPr lang="en-AU" sz="1400" b="1" dirty="0">
                  <a:solidFill>
                    <a:srgbClr val="19233E"/>
                  </a:solidFill>
                  <a:hlinkClick r:id="rId3"/>
                </a:rPr>
                <a:t>Google Drive</a:t>
              </a:r>
              <a:r>
                <a:rPr lang="en-AU" sz="1400" dirty="0">
                  <a:solidFill>
                    <a:srgbClr val="19233E"/>
                  </a:solidFill>
                </a:rPr>
                <a:t> so that you and your teacher can access it online.</a:t>
              </a:r>
            </a:p>
            <a:p>
              <a:pPr marL="171450" indent="-171450">
                <a:lnSpc>
                  <a:spcPct val="150000"/>
                </a:lnSpc>
                <a:buFont typeface="Arial" panose="020B0604020202020204" pitchFamily="34" charset="0"/>
                <a:buChar char="•"/>
              </a:pPr>
              <a:r>
                <a:rPr lang="en-AU" sz="1400" dirty="0">
                  <a:solidFill>
                    <a:srgbClr val="19233E"/>
                  </a:solidFill>
                </a:rPr>
                <a:t>When you submit the body of work, save a final copy of this document as a PDF and provide it to your teacher for secure storage on the body of work submission ‘lockup’ date.</a:t>
              </a:r>
            </a:p>
          </p:txBody>
        </p:sp>
        <p:sp>
          <p:nvSpPr>
            <p:cNvPr id="7" name="Isosceles Triangle 6">
              <a:extLst>
                <a:ext uri="{FF2B5EF4-FFF2-40B4-BE49-F238E27FC236}">
                  <a16:creationId xmlns:a16="http://schemas.microsoft.com/office/drawing/2014/main" id="{8C9601E7-CF9A-CF07-E9F3-7123BF0B853C}"/>
                </a:ext>
              </a:extLst>
            </p:cNvPr>
            <p:cNvSpPr/>
            <p:nvPr/>
          </p:nvSpPr>
          <p:spPr>
            <a:xfrm rot="16200000">
              <a:off x="4192834" y="4830498"/>
              <a:ext cx="1147864" cy="453023"/>
            </a:xfrm>
            <a:prstGeom prst="triangl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grpSp>
      <p:sp>
        <p:nvSpPr>
          <p:cNvPr id="3" name="Footer Placeholder 2">
            <a:extLst>
              <a:ext uri="{FF2B5EF4-FFF2-40B4-BE49-F238E27FC236}">
                <a16:creationId xmlns:a16="http://schemas.microsoft.com/office/drawing/2014/main" id="{2D04C4C0-19D7-8957-B567-47B865FD26D2}"/>
              </a:ext>
            </a:extLst>
          </p:cNvPr>
          <p:cNvSpPr>
            <a:spLocks noGrp="1"/>
          </p:cNvSpPr>
          <p:nvPr>
            <p:ph type="ftr" sz="quarter" idx="3"/>
          </p:nvPr>
        </p:nvSpPr>
        <p:spPr/>
        <p:txBody>
          <a:bodyPr/>
          <a:lstStyle/>
          <a:p>
            <a:r>
              <a:rPr lang="en-US"/>
              <a:t>NSW Department of Education</a:t>
            </a:r>
            <a:endParaRPr lang="en-AU" dirty="0"/>
          </a:p>
        </p:txBody>
      </p:sp>
    </p:spTree>
    <p:extLst>
      <p:ext uri="{BB962C8B-B14F-4D97-AF65-F5344CB8AC3E}">
        <p14:creationId xmlns:p14="http://schemas.microsoft.com/office/powerpoint/2010/main" val="406157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58CB11E-5CC5-B043-2F66-A2F004EA824E}"/>
              </a:ext>
            </a:extLst>
          </p:cNvPr>
          <p:cNvSpPr>
            <a:spLocks noGrp="1"/>
          </p:cNvSpPr>
          <p:nvPr>
            <p:ph type="title"/>
          </p:nvPr>
        </p:nvSpPr>
        <p:spPr>
          <a:xfrm>
            <a:off x="318806" y="360000"/>
            <a:ext cx="6485555" cy="545601"/>
          </a:xfrm>
        </p:spPr>
        <p:txBody>
          <a:bodyPr/>
          <a:lstStyle/>
          <a:p>
            <a:r>
              <a:rPr lang="en-GB" dirty="0"/>
              <a:t>Body of work progress update</a:t>
            </a:r>
            <a:endParaRPr lang="en-AU" dirty="0"/>
          </a:p>
        </p:txBody>
      </p:sp>
      <p:sp>
        <p:nvSpPr>
          <p:cNvPr id="3" name="Text Placeholder 2" descr="Today's date">
            <a:extLst>
              <a:ext uri="{FF2B5EF4-FFF2-40B4-BE49-F238E27FC236}">
                <a16:creationId xmlns:a16="http://schemas.microsoft.com/office/drawing/2014/main" id="{5D1E103F-DE96-5B61-2034-0F810D7681F3}"/>
              </a:ext>
            </a:extLst>
          </p:cNvPr>
          <p:cNvSpPr>
            <a:spLocks noGrp="1"/>
          </p:cNvSpPr>
          <p:nvPr>
            <p:ph type="body" sz="quarter" idx="20"/>
          </p:nvPr>
        </p:nvSpPr>
        <p:spPr/>
        <p:txBody>
          <a:bodyPr/>
          <a:lstStyle/>
          <a:p>
            <a:endParaRPr lang="en-AU" dirty="0"/>
          </a:p>
        </p:txBody>
      </p:sp>
      <p:sp>
        <p:nvSpPr>
          <p:cNvPr id="4" name="Text Placeholder 3" descr="What progress have you made on your body of work? What were your intentions, choices and actions?">
            <a:extLst>
              <a:ext uri="{FF2B5EF4-FFF2-40B4-BE49-F238E27FC236}">
                <a16:creationId xmlns:a16="http://schemas.microsoft.com/office/drawing/2014/main" id="{B2515A90-7A1C-9AF0-3B88-264A31E771C0}"/>
              </a:ext>
            </a:extLst>
          </p:cNvPr>
          <p:cNvSpPr>
            <a:spLocks noGrp="1"/>
          </p:cNvSpPr>
          <p:nvPr>
            <p:ph type="body" sz="quarter" idx="21"/>
          </p:nvPr>
        </p:nvSpPr>
        <p:spPr/>
        <p:txBody>
          <a:bodyPr/>
          <a:lstStyle/>
          <a:p>
            <a:endParaRPr lang="en-AU" dirty="0"/>
          </a:p>
        </p:txBody>
      </p:sp>
      <p:sp>
        <p:nvSpPr>
          <p:cNvPr id="5" name="Text Placeholder 4" descr="Reflect on your progress: What strengths and weaknesses can you identify? What do you need to do next?">
            <a:extLst>
              <a:ext uri="{FF2B5EF4-FFF2-40B4-BE49-F238E27FC236}">
                <a16:creationId xmlns:a16="http://schemas.microsoft.com/office/drawing/2014/main" id="{8BF6F709-E988-58CE-19C8-0B903535A728}"/>
              </a:ext>
            </a:extLst>
          </p:cNvPr>
          <p:cNvSpPr>
            <a:spLocks noGrp="1"/>
          </p:cNvSpPr>
          <p:nvPr>
            <p:ph type="body" sz="quarter" idx="22"/>
          </p:nvPr>
        </p:nvSpPr>
        <p:spPr/>
        <p:txBody>
          <a:bodyPr/>
          <a:lstStyle/>
          <a:p>
            <a:endParaRPr lang="en-AU" dirty="0"/>
          </a:p>
        </p:txBody>
      </p:sp>
      <p:sp>
        <p:nvSpPr>
          <p:cNvPr id="6" name="Text Placeholder 5" descr="Teacher feedback">
            <a:extLst>
              <a:ext uri="{FF2B5EF4-FFF2-40B4-BE49-F238E27FC236}">
                <a16:creationId xmlns:a16="http://schemas.microsoft.com/office/drawing/2014/main" id="{336D3730-CCAC-B557-1A45-59DF809453B3}"/>
              </a:ext>
            </a:extLst>
          </p:cNvPr>
          <p:cNvSpPr>
            <a:spLocks noGrp="1"/>
          </p:cNvSpPr>
          <p:nvPr>
            <p:ph type="body" sz="quarter" idx="23"/>
          </p:nvPr>
        </p:nvSpPr>
        <p:spPr/>
        <p:txBody>
          <a:bodyPr/>
          <a:lstStyle/>
          <a:p>
            <a:endParaRPr lang="en-AU" dirty="0"/>
          </a:p>
        </p:txBody>
      </p:sp>
      <p:sp>
        <p:nvSpPr>
          <p:cNvPr id="2" name="Picture Placeholder 1" descr="Click icon to add picture.">
            <a:extLst>
              <a:ext uri="{FF2B5EF4-FFF2-40B4-BE49-F238E27FC236}">
                <a16:creationId xmlns:a16="http://schemas.microsoft.com/office/drawing/2014/main" id="{30A027BC-B51F-DCC1-6C0C-B43EE9647AF9}"/>
              </a:ext>
            </a:extLst>
          </p:cNvPr>
          <p:cNvSpPr>
            <a:spLocks noGrp="1"/>
          </p:cNvSpPr>
          <p:nvPr>
            <p:ph type="pic" sz="quarter" idx="19"/>
          </p:nvPr>
        </p:nvSpPr>
        <p:spPr/>
        <p:txBody>
          <a:bodyPr/>
          <a:lstStyle/>
          <a:p>
            <a:endParaRPr lang="en-AU"/>
          </a:p>
        </p:txBody>
      </p:sp>
      <p:sp>
        <p:nvSpPr>
          <p:cNvPr id="16" name="Speech Bubble: Rectangle with Corners Rounded 15">
            <a:extLst>
              <a:ext uri="{FF2B5EF4-FFF2-40B4-BE49-F238E27FC236}">
                <a16:creationId xmlns:a16="http://schemas.microsoft.com/office/drawing/2014/main" id="{2ACBFD8B-1FBB-7906-CFB2-A6A871D06696}"/>
              </a:ext>
            </a:extLst>
          </p:cNvPr>
          <p:cNvSpPr/>
          <p:nvPr/>
        </p:nvSpPr>
        <p:spPr>
          <a:xfrm>
            <a:off x="7372862" y="4115097"/>
            <a:ext cx="4500333" cy="2302247"/>
          </a:xfrm>
          <a:prstGeom prst="wedgeRoundRectCallout">
            <a:avLst>
              <a:gd name="adj1" fmla="val -20875"/>
              <a:gd name="adj2" fmla="val -73708"/>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spcAft>
                <a:spcPts val="600"/>
              </a:spcAft>
              <a:buFont typeface="Arial" panose="020B0604020202020204" pitchFamily="34" charset="0"/>
              <a:buChar char="•"/>
            </a:pPr>
            <a:r>
              <a:rPr lang="en-AU" sz="1600" dirty="0">
                <a:solidFill>
                  <a:srgbClr val="19233E"/>
                </a:solidFill>
              </a:rPr>
              <a:t>Use this page template to record regular updates on your body of work progress.</a:t>
            </a:r>
          </a:p>
          <a:p>
            <a:pPr marL="171450" indent="-171450">
              <a:lnSpc>
                <a:spcPct val="150000"/>
              </a:lnSpc>
              <a:spcAft>
                <a:spcPts val="600"/>
              </a:spcAft>
              <a:buFont typeface="Arial" panose="020B0604020202020204" pitchFamily="34" charset="0"/>
              <a:buChar char="•"/>
            </a:pPr>
            <a:r>
              <a:rPr lang="en-AU" sz="1600" dirty="0">
                <a:solidFill>
                  <a:srgbClr val="19233E"/>
                </a:solidFill>
              </a:rPr>
              <a:t>Use the questions on the right to record your self-reflection and feedback from your teacher.</a:t>
            </a:r>
          </a:p>
        </p:txBody>
      </p:sp>
    </p:spTree>
    <p:extLst>
      <p:ext uri="{BB962C8B-B14F-4D97-AF65-F5344CB8AC3E}">
        <p14:creationId xmlns:p14="http://schemas.microsoft.com/office/powerpoint/2010/main" val="354295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56E6AE-3CF4-F167-9A7F-D8508777578E}"/>
              </a:ext>
            </a:extLst>
          </p:cNvPr>
          <p:cNvSpPr>
            <a:spLocks noGrp="1"/>
          </p:cNvSpPr>
          <p:nvPr>
            <p:ph type="title"/>
          </p:nvPr>
        </p:nvSpPr>
        <p:spPr/>
        <p:txBody>
          <a:bodyPr/>
          <a:lstStyle/>
          <a:p>
            <a:r>
              <a:rPr lang="en-AU" dirty="0"/>
              <a:t>Links and references (1 of 2)</a:t>
            </a:r>
          </a:p>
        </p:txBody>
      </p:sp>
      <p:sp>
        <p:nvSpPr>
          <p:cNvPr id="7" name="Content Placeholder 6">
            <a:extLst>
              <a:ext uri="{FF2B5EF4-FFF2-40B4-BE49-F238E27FC236}">
                <a16:creationId xmlns:a16="http://schemas.microsoft.com/office/drawing/2014/main" id="{1A124269-106A-93E9-9043-0B7A1C4DD1EC}"/>
              </a:ext>
            </a:extLst>
          </p:cNvPr>
          <p:cNvSpPr>
            <a:spLocks noGrp="1"/>
          </p:cNvSpPr>
          <p:nvPr>
            <p:ph idx="1"/>
          </p:nvPr>
        </p:nvSpPr>
        <p:spPr/>
        <p:txBody>
          <a:bodyPr/>
          <a:lstStyle/>
          <a:p>
            <a:r>
              <a:rPr lang="en-AU" sz="1400" dirty="0">
                <a:hlinkClick r:id="rId2"/>
              </a:rPr>
              <a:t>Visual Arts Stage 6 Syllabus | NSW Education Standards</a:t>
            </a:r>
            <a:r>
              <a:rPr lang="en-AU" sz="1400" dirty="0"/>
              <a:t> (accessed 24/09/2021)</a:t>
            </a:r>
          </a:p>
          <a:p>
            <a:r>
              <a:rPr lang="en-AU" sz="1400" dirty="0">
                <a:hlinkClick r:id="rId3"/>
              </a:rPr>
              <a:t>Body of work marking guidelines</a:t>
            </a:r>
            <a:r>
              <a:rPr lang="en-AU" sz="1400" dirty="0"/>
              <a:t> (pdf, 234KB, accessed 24/09/2021)</a:t>
            </a:r>
          </a:p>
          <a:p>
            <a:r>
              <a:rPr lang="en-AU" sz="1400" dirty="0">
                <a:hlinkClick r:id="rId4"/>
              </a:rPr>
              <a:t>Assessment and reporting in Visual Arts Stage 6 | NSW Education Standards</a:t>
            </a:r>
            <a:r>
              <a:rPr lang="en-AU" sz="1400" dirty="0"/>
              <a:t> (accessed 24/09/2021)</a:t>
            </a:r>
          </a:p>
          <a:p>
            <a:r>
              <a:rPr lang="en-AU" sz="1400" dirty="0">
                <a:hlinkClick r:id="rId5"/>
              </a:rPr>
              <a:t>HSC important dates practical and performance exams | NSW Education Standards</a:t>
            </a:r>
            <a:r>
              <a:rPr lang="en-AU" sz="1400" dirty="0"/>
              <a:t>  (accessed 24/09/2021)</a:t>
            </a:r>
          </a:p>
          <a:p>
            <a:r>
              <a:rPr lang="en-AU" sz="1400" dirty="0">
                <a:hlinkClick r:id="rId6"/>
              </a:rPr>
              <a:t>Visual arts curriculum (NSW Department of Education)</a:t>
            </a:r>
            <a:r>
              <a:rPr lang="en-AU" sz="1400" dirty="0"/>
              <a:t> (accessed 24/09/2021)</a:t>
            </a:r>
            <a:endParaRPr lang="en-AU" sz="1400" dirty="0">
              <a:hlinkClick r:id="rId7"/>
            </a:endParaRPr>
          </a:p>
          <a:p>
            <a:r>
              <a:rPr lang="en-AU" sz="1400" dirty="0">
                <a:hlinkClick r:id="rId8"/>
              </a:rPr>
              <a:t>Successful bodies of work</a:t>
            </a:r>
            <a:r>
              <a:rPr lang="en-AU" sz="1400" dirty="0"/>
              <a:t> (accessed 24/09/2021)</a:t>
            </a:r>
          </a:p>
          <a:p>
            <a:r>
              <a:rPr lang="en-AU" sz="1400" dirty="0">
                <a:hlinkClick r:id="rId9"/>
              </a:rPr>
              <a:t>ARTEXPRESS (artsunit.nsw.edu.au)</a:t>
            </a:r>
            <a:r>
              <a:rPr lang="en-AU" sz="1400" dirty="0"/>
              <a:t> (accessed 24/09/2021)</a:t>
            </a:r>
          </a:p>
        </p:txBody>
      </p:sp>
    </p:spTree>
    <p:extLst>
      <p:ext uri="{BB962C8B-B14F-4D97-AF65-F5344CB8AC3E}">
        <p14:creationId xmlns:p14="http://schemas.microsoft.com/office/powerpoint/2010/main" val="16046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F1916-75FC-F300-5764-D9D1BBC9D8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8B808EE-6CE7-04F3-FD99-B9F8D84C4D8B}"/>
              </a:ext>
            </a:extLst>
          </p:cNvPr>
          <p:cNvSpPr>
            <a:spLocks noGrp="1"/>
          </p:cNvSpPr>
          <p:nvPr>
            <p:ph type="title"/>
          </p:nvPr>
        </p:nvSpPr>
        <p:spPr/>
        <p:txBody>
          <a:bodyPr/>
          <a:lstStyle/>
          <a:p>
            <a:r>
              <a:rPr lang="en-AU" dirty="0"/>
              <a:t>Links and references (2 of 2)</a:t>
            </a:r>
          </a:p>
        </p:txBody>
      </p:sp>
      <p:sp>
        <p:nvSpPr>
          <p:cNvPr id="7" name="Content Placeholder 6">
            <a:extLst>
              <a:ext uri="{FF2B5EF4-FFF2-40B4-BE49-F238E27FC236}">
                <a16:creationId xmlns:a16="http://schemas.microsoft.com/office/drawing/2014/main" id="{94E2EE1D-CF62-AF0B-62C2-167D572523CE}"/>
              </a:ext>
            </a:extLst>
          </p:cNvPr>
          <p:cNvSpPr>
            <a:spLocks noGrp="1"/>
          </p:cNvSpPr>
          <p:nvPr>
            <p:ph idx="1"/>
          </p:nvPr>
        </p:nvSpPr>
        <p:spPr/>
        <p:txBody>
          <a:bodyPr/>
          <a:lstStyle/>
          <a:p>
            <a:r>
              <a:rPr lang="en-AU" sz="1400" dirty="0">
                <a:hlinkClick r:id="rId2"/>
              </a:rPr>
              <a:t>Inside ARTEXPRESS | Art Gallery of NSW</a:t>
            </a:r>
            <a:r>
              <a:rPr lang="en-AU" sz="1400" dirty="0"/>
              <a:t> (accessed 24/09/2021)</a:t>
            </a:r>
          </a:p>
          <a:p>
            <a:r>
              <a:rPr lang="en-AU" sz="1400" dirty="0">
                <a:hlinkClick r:id="rId3"/>
              </a:rPr>
              <a:t>The frames scaffold</a:t>
            </a:r>
            <a:r>
              <a:rPr lang="en-AU" sz="1400" dirty="0"/>
              <a:t> (accessed 24/09/2021)</a:t>
            </a:r>
          </a:p>
          <a:p>
            <a:r>
              <a:rPr lang="en-AU" sz="1400" dirty="0">
                <a:hlinkClick r:id="rId4"/>
              </a:rPr>
              <a:t>The conceptual framework scaffold</a:t>
            </a:r>
            <a:r>
              <a:rPr lang="en-AU" sz="1400" dirty="0"/>
              <a:t> (accessed 24/09/2021)</a:t>
            </a:r>
          </a:p>
          <a:p>
            <a:r>
              <a:rPr lang="en-AU" sz="1400" dirty="0">
                <a:hlinkClick r:id="rId5"/>
              </a:rPr>
              <a:t>Practice in artmaking, art history and art criticism scaffold</a:t>
            </a:r>
            <a:r>
              <a:rPr lang="en-AU" sz="1400" dirty="0"/>
              <a:t> (accessed 24/09/2021)</a:t>
            </a:r>
          </a:p>
          <a:p>
            <a:r>
              <a:rPr lang="en-AU" sz="1400" dirty="0">
                <a:hlinkClick r:id="rId6"/>
              </a:rPr>
              <a:t>Digital learning selector (nsw.gov.au)</a:t>
            </a:r>
            <a:r>
              <a:rPr lang="en-AU" sz="1400" dirty="0"/>
              <a:t> (accessed 24/09/2021)</a:t>
            </a:r>
          </a:p>
        </p:txBody>
      </p:sp>
    </p:spTree>
    <p:extLst>
      <p:ext uri="{BB962C8B-B14F-4D97-AF65-F5344CB8AC3E}">
        <p14:creationId xmlns:p14="http://schemas.microsoft.com/office/powerpoint/2010/main" val="32613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DAE8AB-BCA9-38FA-D8AF-B9AA76237AA9}"/>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238A2CD9-B31D-52BF-8F08-EE5CF04BE9FC}"/>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7" name="TextBox 6">
            <a:extLst>
              <a:ext uri="{FF2B5EF4-FFF2-40B4-BE49-F238E27FC236}">
                <a16:creationId xmlns:a16="http://schemas.microsoft.com/office/drawing/2014/main" id="{F4681BB8-2932-0187-56D9-2BD66904B19F}"/>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6694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E05AFB-5FB5-3443-5441-28690B093902}"/>
              </a:ext>
            </a:extLst>
          </p:cNvPr>
          <p:cNvSpPr>
            <a:spLocks noGrp="1"/>
          </p:cNvSpPr>
          <p:nvPr>
            <p:ph type="title"/>
          </p:nvPr>
        </p:nvSpPr>
        <p:spPr/>
        <p:txBody>
          <a:bodyPr/>
          <a:lstStyle/>
          <a:p>
            <a:r>
              <a:rPr lang="en-AU" dirty="0"/>
              <a:t>Body of work </a:t>
            </a:r>
          </a:p>
        </p:txBody>
      </p:sp>
      <p:sp>
        <p:nvSpPr>
          <p:cNvPr id="7" name="Text Placeholder 6">
            <a:extLst>
              <a:ext uri="{FF2B5EF4-FFF2-40B4-BE49-F238E27FC236}">
                <a16:creationId xmlns:a16="http://schemas.microsoft.com/office/drawing/2014/main" id="{8E8D54D3-45A1-147D-F975-C1FB41212D63}"/>
              </a:ext>
            </a:extLst>
          </p:cNvPr>
          <p:cNvSpPr>
            <a:spLocks noGrp="1"/>
          </p:cNvSpPr>
          <p:nvPr>
            <p:ph type="body" sz="quarter" idx="18"/>
          </p:nvPr>
        </p:nvSpPr>
        <p:spPr/>
        <p:txBody>
          <a:bodyPr/>
          <a:lstStyle/>
          <a:p>
            <a:r>
              <a:rPr lang="en-AU" dirty="0"/>
              <a:t>key dates</a:t>
            </a:r>
          </a:p>
        </p:txBody>
      </p:sp>
      <p:graphicFrame>
        <p:nvGraphicFramePr>
          <p:cNvPr id="8" name="Table 7">
            <a:extLst>
              <a:ext uri="{FF2B5EF4-FFF2-40B4-BE49-F238E27FC236}">
                <a16:creationId xmlns:a16="http://schemas.microsoft.com/office/drawing/2014/main" id="{1B9BF0D4-E2E6-54E0-56C2-54BE1508583E}"/>
              </a:ext>
            </a:extLst>
          </p:cNvPr>
          <p:cNvGraphicFramePr>
            <a:graphicFrameLocks noGrp="1"/>
          </p:cNvGraphicFramePr>
          <p:nvPr>
            <p:extLst>
              <p:ext uri="{D42A27DB-BD31-4B8C-83A1-F6EECF244321}">
                <p14:modId xmlns:p14="http://schemas.microsoft.com/office/powerpoint/2010/main" val="1526337646"/>
              </p:ext>
            </p:extLst>
          </p:nvPr>
        </p:nvGraphicFramePr>
        <p:xfrm>
          <a:off x="360000" y="1414240"/>
          <a:ext cx="5436845" cy="5191760"/>
        </p:xfrm>
        <a:graphic>
          <a:graphicData uri="http://schemas.openxmlformats.org/drawingml/2006/table">
            <a:tbl>
              <a:tblPr firstRow="1" bandRow="1">
                <a:tableStyleId>{B301B821-A1FF-4177-AEE7-76D212191A09}</a:tableStyleId>
              </a:tblPr>
              <a:tblGrid>
                <a:gridCol w="3672845">
                  <a:extLst>
                    <a:ext uri="{9D8B030D-6E8A-4147-A177-3AD203B41FA5}">
                      <a16:colId xmlns:a16="http://schemas.microsoft.com/office/drawing/2014/main" val="3997714974"/>
                    </a:ext>
                  </a:extLst>
                </a:gridCol>
                <a:gridCol w="1764000">
                  <a:extLst>
                    <a:ext uri="{9D8B030D-6E8A-4147-A177-3AD203B41FA5}">
                      <a16:colId xmlns:a16="http://schemas.microsoft.com/office/drawing/2014/main" val="3940798064"/>
                    </a:ext>
                  </a:extLst>
                </a:gridCol>
              </a:tblGrid>
              <a:tr h="370840">
                <a:tc>
                  <a:txBody>
                    <a:bodyPr/>
                    <a:lstStyle/>
                    <a:p>
                      <a:r>
                        <a:rPr lang="en-AU" dirty="0">
                          <a:latin typeface="+mj-lt"/>
                        </a:rPr>
                        <a:t>Item</a:t>
                      </a:r>
                    </a:p>
                  </a:txBody>
                  <a:tcPr/>
                </a:tc>
                <a:tc>
                  <a:txBody>
                    <a:bodyPr/>
                    <a:lstStyle/>
                    <a:p>
                      <a:r>
                        <a:rPr lang="en-AU" dirty="0">
                          <a:latin typeface="+mj-lt"/>
                        </a:rPr>
                        <a:t>Date</a:t>
                      </a:r>
                    </a:p>
                  </a:txBody>
                  <a:tcPr/>
                </a:tc>
                <a:extLst>
                  <a:ext uri="{0D108BD9-81ED-4DB2-BD59-A6C34878D82A}">
                    <a16:rowId xmlns:a16="http://schemas.microsoft.com/office/drawing/2014/main" val="2719927707"/>
                  </a:ext>
                </a:extLst>
              </a:tr>
              <a:tr h="370840">
                <a:tc>
                  <a:txBody>
                    <a:bodyPr/>
                    <a:lstStyle/>
                    <a:p>
                      <a:r>
                        <a:rPr lang="en-AU" sz="1400" dirty="0"/>
                        <a:t>Term 4, 2023</a:t>
                      </a:r>
                    </a:p>
                  </a:txBody>
                  <a:tcPr anchor="ctr"/>
                </a:tc>
                <a:tc>
                  <a:txBody>
                    <a:bodyPr/>
                    <a:lstStyle/>
                    <a:p>
                      <a:endParaRPr lang="en-AU" dirty="0"/>
                    </a:p>
                  </a:txBody>
                  <a:tcPr/>
                </a:tc>
                <a:extLst>
                  <a:ext uri="{0D108BD9-81ED-4DB2-BD59-A6C34878D82A}">
                    <a16:rowId xmlns:a16="http://schemas.microsoft.com/office/drawing/2014/main" val="1697370622"/>
                  </a:ext>
                </a:extLst>
              </a:tr>
              <a:tr h="370840">
                <a:tc>
                  <a:txBody>
                    <a:bodyPr/>
                    <a:lstStyle/>
                    <a:p>
                      <a:r>
                        <a:rPr lang="en-AU" sz="1400" dirty="0"/>
                        <a:t>Assessment task 1</a:t>
                      </a:r>
                    </a:p>
                  </a:txBody>
                  <a:tcPr anchor="ctr"/>
                </a:tc>
                <a:tc>
                  <a:txBody>
                    <a:bodyPr/>
                    <a:lstStyle/>
                    <a:p>
                      <a:endParaRPr lang="en-AU"/>
                    </a:p>
                  </a:txBody>
                  <a:tcPr/>
                </a:tc>
                <a:extLst>
                  <a:ext uri="{0D108BD9-81ED-4DB2-BD59-A6C34878D82A}">
                    <a16:rowId xmlns:a16="http://schemas.microsoft.com/office/drawing/2014/main" val="3275900998"/>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Summer vacation</a:t>
                      </a:r>
                    </a:p>
                  </a:txBody>
                  <a:tcPr anchor="ctr"/>
                </a:tc>
                <a:tc>
                  <a:txBody>
                    <a:bodyPr/>
                    <a:lstStyle/>
                    <a:p>
                      <a:endParaRPr lang="en-AU" dirty="0"/>
                    </a:p>
                  </a:txBody>
                  <a:tcPr/>
                </a:tc>
                <a:extLst>
                  <a:ext uri="{0D108BD9-81ED-4DB2-BD59-A6C34878D82A}">
                    <a16:rowId xmlns:a16="http://schemas.microsoft.com/office/drawing/2014/main" val="2509536905"/>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Term 1, 2024</a:t>
                      </a:r>
                    </a:p>
                  </a:txBody>
                  <a:tcPr anchor="ctr"/>
                </a:tc>
                <a:tc>
                  <a:txBody>
                    <a:bodyPr/>
                    <a:lstStyle/>
                    <a:p>
                      <a:endParaRPr lang="en-AU" dirty="0"/>
                    </a:p>
                  </a:txBody>
                  <a:tcPr/>
                </a:tc>
                <a:extLst>
                  <a:ext uri="{0D108BD9-81ED-4DB2-BD59-A6C34878D82A}">
                    <a16:rowId xmlns:a16="http://schemas.microsoft.com/office/drawing/2014/main" val="1973302397"/>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Assessment task 2</a:t>
                      </a:r>
                    </a:p>
                  </a:txBody>
                  <a:tcPr anchor="ctr"/>
                </a:tc>
                <a:tc>
                  <a:txBody>
                    <a:bodyPr/>
                    <a:lstStyle/>
                    <a:p>
                      <a:endParaRPr lang="en-AU"/>
                    </a:p>
                  </a:txBody>
                  <a:tcPr/>
                </a:tc>
                <a:extLst>
                  <a:ext uri="{0D108BD9-81ED-4DB2-BD59-A6C34878D82A}">
                    <a16:rowId xmlns:a16="http://schemas.microsoft.com/office/drawing/2014/main" val="3101898595"/>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Autumn vacation</a:t>
                      </a:r>
                    </a:p>
                  </a:txBody>
                  <a:tcPr anchor="ctr"/>
                </a:tc>
                <a:tc>
                  <a:txBody>
                    <a:bodyPr/>
                    <a:lstStyle/>
                    <a:p>
                      <a:endParaRPr lang="en-AU" dirty="0"/>
                    </a:p>
                  </a:txBody>
                  <a:tcPr/>
                </a:tc>
                <a:extLst>
                  <a:ext uri="{0D108BD9-81ED-4DB2-BD59-A6C34878D82A}">
                    <a16:rowId xmlns:a16="http://schemas.microsoft.com/office/drawing/2014/main" val="430855377"/>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Term 2, 2024</a:t>
                      </a:r>
                    </a:p>
                  </a:txBody>
                  <a:tcPr anchor="ctr"/>
                </a:tc>
                <a:tc>
                  <a:txBody>
                    <a:bodyPr/>
                    <a:lstStyle/>
                    <a:p>
                      <a:endParaRPr lang="en-AU" dirty="0"/>
                    </a:p>
                  </a:txBody>
                  <a:tcPr/>
                </a:tc>
                <a:extLst>
                  <a:ext uri="{0D108BD9-81ED-4DB2-BD59-A6C34878D82A}">
                    <a16:rowId xmlns:a16="http://schemas.microsoft.com/office/drawing/2014/main" val="290093964"/>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Assessment task 3</a:t>
                      </a:r>
                    </a:p>
                  </a:txBody>
                  <a:tcPr anchor="ctr"/>
                </a:tc>
                <a:tc>
                  <a:txBody>
                    <a:bodyPr/>
                    <a:lstStyle/>
                    <a:p>
                      <a:endParaRPr lang="en-AU"/>
                    </a:p>
                  </a:txBody>
                  <a:tcPr/>
                </a:tc>
                <a:extLst>
                  <a:ext uri="{0D108BD9-81ED-4DB2-BD59-A6C34878D82A}">
                    <a16:rowId xmlns:a16="http://schemas.microsoft.com/office/drawing/2014/main" val="1193335000"/>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Winter vacation</a:t>
                      </a:r>
                    </a:p>
                  </a:txBody>
                  <a:tcPr anchor="ctr"/>
                </a:tc>
                <a:tc>
                  <a:txBody>
                    <a:bodyPr/>
                    <a:lstStyle/>
                    <a:p>
                      <a:endParaRPr lang="en-AU" dirty="0"/>
                    </a:p>
                  </a:txBody>
                  <a:tcPr/>
                </a:tc>
                <a:extLst>
                  <a:ext uri="{0D108BD9-81ED-4DB2-BD59-A6C34878D82A}">
                    <a16:rowId xmlns:a16="http://schemas.microsoft.com/office/drawing/2014/main" val="168791817"/>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Term 3, 2024</a:t>
                      </a:r>
                    </a:p>
                  </a:txBody>
                  <a:tcPr anchor="ctr"/>
                </a:tc>
                <a:tc>
                  <a:txBody>
                    <a:bodyPr/>
                    <a:lstStyle/>
                    <a:p>
                      <a:endParaRPr lang="en-AU"/>
                    </a:p>
                  </a:txBody>
                  <a:tcPr/>
                </a:tc>
                <a:extLst>
                  <a:ext uri="{0D108BD9-81ED-4DB2-BD59-A6C34878D82A}">
                    <a16:rowId xmlns:a16="http://schemas.microsoft.com/office/drawing/2014/main" val="1829511529"/>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Assessment task 4</a:t>
                      </a:r>
                    </a:p>
                  </a:txBody>
                  <a:tcPr anchor="ctr"/>
                </a:tc>
                <a:tc>
                  <a:txBody>
                    <a:bodyPr/>
                    <a:lstStyle/>
                    <a:p>
                      <a:endParaRPr lang="en-AU"/>
                    </a:p>
                  </a:txBody>
                  <a:tcPr/>
                </a:tc>
                <a:extLst>
                  <a:ext uri="{0D108BD9-81ED-4DB2-BD59-A6C34878D82A}">
                    <a16:rowId xmlns:a16="http://schemas.microsoft.com/office/drawing/2014/main" val="241889692"/>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Body of work completion and hand-in date</a:t>
                      </a:r>
                    </a:p>
                  </a:txBody>
                  <a:tcPr anchor="ctr"/>
                </a:tc>
                <a:tc>
                  <a:txBody>
                    <a:bodyPr/>
                    <a:lstStyle/>
                    <a:p>
                      <a:endParaRPr lang="en-AU" dirty="0"/>
                    </a:p>
                  </a:txBody>
                  <a:tcPr/>
                </a:tc>
                <a:extLst>
                  <a:ext uri="{0D108BD9-81ED-4DB2-BD59-A6C34878D82A}">
                    <a16:rowId xmlns:a16="http://schemas.microsoft.com/office/drawing/2014/main" val="1883937679"/>
                  </a:ext>
                </a:extLst>
              </a:tr>
              <a:tr h="370840">
                <a:tc>
                  <a:txBody>
                    <a:bodyPr/>
                    <a:lstStyle/>
                    <a:p>
                      <a:pPr marL="0" marR="0" lvl="0" indent="0" algn="l" defTabSz="685798" rtl="0" eaLnBrk="1" fontAlgn="auto" latinLnBrk="0" hangingPunct="1">
                        <a:lnSpc>
                          <a:spcPct val="100000"/>
                        </a:lnSpc>
                        <a:spcBef>
                          <a:spcPts val="0"/>
                        </a:spcBef>
                        <a:spcAft>
                          <a:spcPts val="0"/>
                        </a:spcAft>
                        <a:buClrTx/>
                        <a:buSzTx/>
                        <a:buFontTx/>
                        <a:buNone/>
                        <a:tabLst/>
                        <a:defRPr/>
                      </a:pPr>
                      <a:r>
                        <a:rPr lang="en-AU" sz="1400" dirty="0"/>
                        <a:t>Visual arts examination</a:t>
                      </a:r>
                    </a:p>
                  </a:txBody>
                  <a:tcPr anchor="ctr"/>
                </a:tc>
                <a:tc>
                  <a:txBody>
                    <a:bodyPr/>
                    <a:lstStyle/>
                    <a:p>
                      <a:endParaRPr lang="en-AU" dirty="0"/>
                    </a:p>
                  </a:txBody>
                  <a:tcPr/>
                </a:tc>
                <a:extLst>
                  <a:ext uri="{0D108BD9-81ED-4DB2-BD59-A6C34878D82A}">
                    <a16:rowId xmlns:a16="http://schemas.microsoft.com/office/drawing/2014/main" val="4057156648"/>
                  </a:ext>
                </a:extLst>
              </a:tr>
            </a:tbl>
          </a:graphicData>
        </a:graphic>
      </p:graphicFrame>
      <p:grpSp>
        <p:nvGrpSpPr>
          <p:cNvPr id="4" name="Group 3" descr="Keep this table up to date to keep track of your assessment due dates and other important dates like school holidays. &#10;Refer to the Department of Education Calendars for NSW school term and vacation dates.&#10;Check with your teacher about school-based assessment task dates. You will have a maximum of 4 assessment tasks in the HSC year, and these might not necessarily fall once per term.&#10;To add a row, click on the table and select the Table Tools – Layout menu at the top of the screen, then click on ‘Insert below’.&#10;Check the NESA website for updates to the body of work submission and written examination dates.">
            <a:extLst>
              <a:ext uri="{FF2B5EF4-FFF2-40B4-BE49-F238E27FC236}">
                <a16:creationId xmlns:a16="http://schemas.microsoft.com/office/drawing/2014/main" id="{9FED8245-BDC6-E8B4-F65F-702647C23019}"/>
              </a:ext>
            </a:extLst>
          </p:cNvPr>
          <p:cNvGrpSpPr/>
          <p:nvPr/>
        </p:nvGrpSpPr>
        <p:grpSpPr>
          <a:xfrm>
            <a:off x="6176058" y="1292535"/>
            <a:ext cx="5307942" cy="5313465"/>
            <a:chOff x="6176058" y="1292535"/>
            <a:chExt cx="5307942" cy="5313465"/>
          </a:xfrm>
        </p:grpSpPr>
        <p:sp>
          <p:nvSpPr>
            <p:cNvPr id="9" name="Rectangle: Rounded Corners 8">
              <a:extLst>
                <a:ext uri="{FF2B5EF4-FFF2-40B4-BE49-F238E27FC236}">
                  <a16:creationId xmlns:a16="http://schemas.microsoft.com/office/drawing/2014/main" id="{1E7F138E-6799-A767-6044-F02B8CA1DB12}"/>
                </a:ext>
              </a:extLst>
            </p:cNvPr>
            <p:cNvSpPr/>
            <p:nvPr/>
          </p:nvSpPr>
          <p:spPr>
            <a:xfrm>
              <a:off x="6556365" y="1292535"/>
              <a:ext cx="4927635" cy="5313465"/>
            </a:xfrm>
            <a:prstGeom prst="roundRect">
              <a:avLst>
                <a:gd name="adj" fmla="val 4428"/>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14000"/>
                </a:lnSpc>
                <a:spcAft>
                  <a:spcPts val="600"/>
                </a:spcAft>
                <a:buFont typeface="Arial" panose="020B0604020202020204" pitchFamily="34" charset="0"/>
                <a:buChar char="•"/>
              </a:pPr>
              <a:r>
                <a:rPr lang="en-AU" sz="1600" dirty="0">
                  <a:solidFill>
                    <a:srgbClr val="19233E"/>
                  </a:solidFill>
                </a:rPr>
                <a:t>Keep this table up to date to keep track of your assessment due dates and other important dates like school holidays. </a:t>
              </a:r>
            </a:p>
            <a:p>
              <a:pPr marL="171450" indent="-171450">
                <a:lnSpc>
                  <a:spcPct val="114000"/>
                </a:lnSpc>
                <a:spcAft>
                  <a:spcPts val="600"/>
                </a:spcAft>
                <a:buFont typeface="Arial" panose="020B0604020202020204" pitchFamily="34" charset="0"/>
                <a:buChar char="•"/>
              </a:pPr>
              <a:r>
                <a:rPr lang="en-AU" sz="1600" dirty="0">
                  <a:solidFill>
                    <a:srgbClr val="19233E"/>
                  </a:solidFill>
                </a:rPr>
                <a:t>Refer to the Department of Education </a:t>
              </a:r>
              <a:r>
                <a:rPr lang="en-AU" sz="1600" b="1" dirty="0">
                  <a:hlinkClick r:id="rId2"/>
                </a:rPr>
                <a:t>Calendars</a:t>
              </a:r>
              <a:r>
                <a:rPr lang="en-AU" sz="1600" dirty="0"/>
                <a:t> </a:t>
              </a:r>
              <a:r>
                <a:rPr lang="en-AU" sz="1600" dirty="0">
                  <a:solidFill>
                    <a:srgbClr val="19233E"/>
                  </a:solidFill>
                </a:rPr>
                <a:t>for NSW school term and vacation dates.</a:t>
              </a:r>
            </a:p>
            <a:p>
              <a:pPr marL="171450" indent="-171450">
                <a:lnSpc>
                  <a:spcPct val="114000"/>
                </a:lnSpc>
                <a:spcAft>
                  <a:spcPts val="600"/>
                </a:spcAft>
                <a:buFont typeface="Arial" panose="020B0604020202020204" pitchFamily="34" charset="0"/>
                <a:buChar char="•"/>
              </a:pPr>
              <a:r>
                <a:rPr lang="en-AU" sz="1600" dirty="0">
                  <a:solidFill>
                    <a:srgbClr val="19233E"/>
                  </a:solidFill>
                </a:rPr>
                <a:t>Check with your teacher about school-based assessment task dates. You will have a maximum of 4 assessment tasks in the HSC year, and these might not necessarily fall once per term.</a:t>
              </a:r>
            </a:p>
            <a:p>
              <a:pPr marL="171450" indent="-171450">
                <a:lnSpc>
                  <a:spcPct val="114000"/>
                </a:lnSpc>
                <a:spcAft>
                  <a:spcPts val="600"/>
                </a:spcAft>
                <a:buFont typeface="Arial" panose="020B0604020202020204" pitchFamily="34" charset="0"/>
                <a:buChar char="•"/>
              </a:pPr>
              <a:r>
                <a:rPr lang="en-AU" sz="1600" dirty="0">
                  <a:solidFill>
                    <a:srgbClr val="19233E"/>
                  </a:solidFill>
                </a:rPr>
                <a:t>To add a row, click on the table and select the Table Tools – Layout menu at the top of the screen, then click on ‘Insert below’.</a:t>
              </a:r>
            </a:p>
            <a:p>
              <a:pPr marL="171450" indent="-171450">
                <a:lnSpc>
                  <a:spcPct val="114000"/>
                </a:lnSpc>
                <a:spcAft>
                  <a:spcPts val="600"/>
                </a:spcAft>
                <a:buFont typeface="Arial" panose="020B0604020202020204" pitchFamily="34" charset="0"/>
                <a:buChar char="•"/>
              </a:pPr>
              <a:r>
                <a:rPr lang="en-AU" sz="1600" dirty="0">
                  <a:solidFill>
                    <a:srgbClr val="19233E"/>
                  </a:solidFill>
                </a:rPr>
                <a:t>Check the </a:t>
              </a:r>
              <a:r>
                <a:rPr lang="en-AU" sz="1600" b="1" dirty="0">
                  <a:solidFill>
                    <a:srgbClr val="19233E"/>
                  </a:solidFill>
                  <a:hlinkClick r:id="rId3"/>
                </a:rPr>
                <a:t>NESA</a:t>
              </a:r>
              <a:r>
                <a:rPr lang="en-AU" sz="1600" dirty="0">
                  <a:solidFill>
                    <a:srgbClr val="19233E"/>
                  </a:solidFill>
                  <a:hlinkClick r:id="rId3"/>
                </a:rPr>
                <a:t> </a:t>
              </a:r>
              <a:r>
                <a:rPr lang="en-AU" sz="1600" b="1" dirty="0">
                  <a:solidFill>
                    <a:srgbClr val="19233E"/>
                  </a:solidFill>
                  <a:hlinkClick r:id="rId3"/>
                </a:rPr>
                <a:t>website</a:t>
              </a:r>
              <a:r>
                <a:rPr lang="en-AU" sz="1600" dirty="0">
                  <a:solidFill>
                    <a:srgbClr val="19233E"/>
                  </a:solidFill>
                </a:rPr>
                <a:t> for updates to the body of work submission and written examination dates.</a:t>
              </a:r>
            </a:p>
          </p:txBody>
        </p:sp>
        <p:sp>
          <p:nvSpPr>
            <p:cNvPr id="2" name="Isosceles Triangle 1">
              <a:extLst>
                <a:ext uri="{FF2B5EF4-FFF2-40B4-BE49-F238E27FC236}">
                  <a16:creationId xmlns:a16="http://schemas.microsoft.com/office/drawing/2014/main" id="{35E45132-0BF4-BD4C-C5A8-A5F441844C8F}"/>
                </a:ext>
              </a:extLst>
            </p:cNvPr>
            <p:cNvSpPr/>
            <p:nvPr/>
          </p:nvSpPr>
          <p:spPr>
            <a:xfrm rot="16200000">
              <a:off x="5758233" y="1832065"/>
              <a:ext cx="1225685" cy="390035"/>
            </a:xfrm>
            <a:prstGeom prst="triangl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grpSp>
      <p:sp>
        <p:nvSpPr>
          <p:cNvPr id="3" name="Slide Number Placeholder 2">
            <a:extLst>
              <a:ext uri="{FF2B5EF4-FFF2-40B4-BE49-F238E27FC236}">
                <a16:creationId xmlns:a16="http://schemas.microsoft.com/office/drawing/2014/main" id="{C45F55A6-6F1E-835C-594D-3082FF1F36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3603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898FB3-549F-CF35-D4D2-BC1026EDD43C}"/>
              </a:ext>
            </a:extLst>
          </p:cNvPr>
          <p:cNvSpPr>
            <a:spLocks noGrp="1"/>
          </p:cNvSpPr>
          <p:nvPr>
            <p:ph type="title"/>
          </p:nvPr>
        </p:nvSpPr>
        <p:spPr/>
        <p:txBody>
          <a:bodyPr/>
          <a:lstStyle/>
          <a:p>
            <a:r>
              <a:rPr lang="en-AU" sz="3200" dirty="0"/>
              <a:t>Body of work timeline (1 of 3)</a:t>
            </a:r>
          </a:p>
        </p:txBody>
      </p:sp>
      <p:sp>
        <p:nvSpPr>
          <p:cNvPr id="39" name="Speech Bubble: Rectangle with Corners Rounded 38">
            <a:extLst>
              <a:ext uri="{FF2B5EF4-FFF2-40B4-BE49-F238E27FC236}">
                <a16:creationId xmlns:a16="http://schemas.microsoft.com/office/drawing/2014/main" id="{99D5BA16-64EC-42FB-E11E-91B855096ACE}"/>
              </a:ext>
            </a:extLst>
          </p:cNvPr>
          <p:cNvSpPr/>
          <p:nvPr/>
        </p:nvSpPr>
        <p:spPr>
          <a:xfrm>
            <a:off x="6121747" y="126566"/>
            <a:ext cx="4612492" cy="1169979"/>
          </a:xfrm>
          <a:prstGeom prst="wedgeRoundRectCallout">
            <a:avLst>
              <a:gd name="adj1" fmla="val -53831"/>
              <a:gd name="adj2" fmla="val -21287"/>
              <a:gd name="adj3" fmla="val 16667"/>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pPr>
            <a:r>
              <a:rPr lang="en-AU" sz="1600" dirty="0">
                <a:solidFill>
                  <a:srgbClr val="19233E"/>
                </a:solidFill>
              </a:rPr>
              <a:t>Use this page to set some goals each month, and update with a brief reflection on your progress.</a:t>
            </a:r>
          </a:p>
        </p:txBody>
      </p:sp>
      <p:sp>
        <p:nvSpPr>
          <p:cNvPr id="49" name="Text Placeholder 48">
            <a:extLst>
              <a:ext uri="{FF2B5EF4-FFF2-40B4-BE49-F238E27FC236}">
                <a16:creationId xmlns:a16="http://schemas.microsoft.com/office/drawing/2014/main" id="{9709950A-8B77-12E1-C5AA-34BACAE82A15}"/>
              </a:ext>
            </a:extLst>
          </p:cNvPr>
          <p:cNvSpPr>
            <a:spLocks noGrp="1"/>
          </p:cNvSpPr>
          <p:nvPr>
            <p:ph type="body" sz="quarter" idx="19"/>
          </p:nvPr>
        </p:nvSpPr>
        <p:spPr/>
        <p:txBody>
          <a:bodyPr/>
          <a:lstStyle/>
          <a:p>
            <a:endParaRPr lang="en-AU" dirty="0"/>
          </a:p>
        </p:txBody>
      </p:sp>
      <p:sp>
        <p:nvSpPr>
          <p:cNvPr id="50" name="Text Placeholder 49">
            <a:extLst>
              <a:ext uri="{FF2B5EF4-FFF2-40B4-BE49-F238E27FC236}">
                <a16:creationId xmlns:a16="http://schemas.microsoft.com/office/drawing/2014/main" id="{BD3C7192-39E3-74A2-A0E3-BFDB2E7F7306}"/>
              </a:ext>
            </a:extLst>
          </p:cNvPr>
          <p:cNvSpPr>
            <a:spLocks noGrp="1"/>
          </p:cNvSpPr>
          <p:nvPr>
            <p:ph type="body" sz="quarter" idx="20"/>
          </p:nvPr>
        </p:nvSpPr>
        <p:spPr/>
        <p:txBody>
          <a:bodyPr/>
          <a:lstStyle/>
          <a:p>
            <a:endParaRPr lang="en-AU" dirty="0"/>
          </a:p>
        </p:txBody>
      </p:sp>
      <p:sp>
        <p:nvSpPr>
          <p:cNvPr id="51" name="Text Placeholder 50">
            <a:extLst>
              <a:ext uri="{FF2B5EF4-FFF2-40B4-BE49-F238E27FC236}">
                <a16:creationId xmlns:a16="http://schemas.microsoft.com/office/drawing/2014/main" id="{E316CDF6-E09B-75F2-3026-76905E085354}"/>
              </a:ext>
            </a:extLst>
          </p:cNvPr>
          <p:cNvSpPr>
            <a:spLocks noGrp="1"/>
          </p:cNvSpPr>
          <p:nvPr>
            <p:ph type="body" sz="quarter" idx="21"/>
          </p:nvPr>
        </p:nvSpPr>
        <p:spPr/>
        <p:txBody>
          <a:bodyPr/>
          <a:lstStyle/>
          <a:p>
            <a:endParaRPr lang="en-AU" dirty="0"/>
          </a:p>
        </p:txBody>
      </p:sp>
      <p:sp>
        <p:nvSpPr>
          <p:cNvPr id="52" name="Text Placeholder 51">
            <a:extLst>
              <a:ext uri="{FF2B5EF4-FFF2-40B4-BE49-F238E27FC236}">
                <a16:creationId xmlns:a16="http://schemas.microsoft.com/office/drawing/2014/main" id="{EF2DEC5D-1AA5-358F-7DC2-7DADDD9B9612}"/>
              </a:ext>
            </a:extLst>
          </p:cNvPr>
          <p:cNvSpPr>
            <a:spLocks noGrp="1"/>
          </p:cNvSpPr>
          <p:nvPr>
            <p:ph type="body" sz="quarter" idx="22"/>
          </p:nvPr>
        </p:nvSpPr>
        <p:spPr/>
        <p:txBody>
          <a:bodyPr/>
          <a:lstStyle/>
          <a:p>
            <a:endParaRPr lang="en-AU" dirty="0"/>
          </a:p>
        </p:txBody>
      </p:sp>
      <p:sp>
        <p:nvSpPr>
          <p:cNvPr id="34" name="TextBox 33">
            <a:extLst>
              <a:ext uri="{FF2B5EF4-FFF2-40B4-BE49-F238E27FC236}">
                <a16:creationId xmlns:a16="http://schemas.microsoft.com/office/drawing/2014/main" id="{3DCC340F-E570-5531-8E6F-F385887D6F11}"/>
              </a:ext>
            </a:extLst>
          </p:cNvPr>
          <p:cNvSpPr txBox="1"/>
          <p:nvPr/>
        </p:nvSpPr>
        <p:spPr>
          <a:xfrm>
            <a:off x="1489954" y="3518227"/>
            <a:ext cx="971144" cy="365069"/>
          </a:xfrm>
          <a:prstGeom prst="rect">
            <a:avLst/>
          </a:prstGeom>
          <a:noFill/>
        </p:spPr>
        <p:txBody>
          <a:bodyPr wrap="square" lIns="0" tIns="0" rIns="0" bIns="0" rtlCol="0">
            <a:noAutofit/>
          </a:bodyPr>
          <a:lstStyle/>
          <a:p>
            <a:pPr algn="l"/>
            <a:r>
              <a:rPr lang="en-AU" b="1" dirty="0">
                <a:latin typeface="+mj-lt"/>
              </a:rPr>
              <a:t>October</a:t>
            </a:r>
          </a:p>
        </p:txBody>
      </p:sp>
      <p:sp>
        <p:nvSpPr>
          <p:cNvPr id="36" name="TextBox 35">
            <a:extLst>
              <a:ext uri="{FF2B5EF4-FFF2-40B4-BE49-F238E27FC236}">
                <a16:creationId xmlns:a16="http://schemas.microsoft.com/office/drawing/2014/main" id="{C16C69B4-1626-B5A7-EDB2-742D9D966808}"/>
              </a:ext>
            </a:extLst>
          </p:cNvPr>
          <p:cNvSpPr txBox="1"/>
          <p:nvPr/>
        </p:nvSpPr>
        <p:spPr>
          <a:xfrm>
            <a:off x="4345834" y="3518227"/>
            <a:ext cx="1434960" cy="365069"/>
          </a:xfrm>
          <a:prstGeom prst="rect">
            <a:avLst/>
          </a:prstGeom>
          <a:noFill/>
        </p:spPr>
        <p:txBody>
          <a:bodyPr wrap="square" lIns="0" tIns="0" rIns="0" bIns="0" rtlCol="0">
            <a:noAutofit/>
          </a:bodyPr>
          <a:lstStyle/>
          <a:p>
            <a:pPr algn="l"/>
            <a:r>
              <a:rPr lang="en-AU" b="1" dirty="0">
                <a:latin typeface="+mj-lt"/>
              </a:rPr>
              <a:t>November</a:t>
            </a:r>
          </a:p>
        </p:txBody>
      </p:sp>
      <p:sp>
        <p:nvSpPr>
          <p:cNvPr id="37" name="TextBox 36">
            <a:extLst>
              <a:ext uri="{FF2B5EF4-FFF2-40B4-BE49-F238E27FC236}">
                <a16:creationId xmlns:a16="http://schemas.microsoft.com/office/drawing/2014/main" id="{6D4D1B17-A1B7-2D65-0275-1352EFF218B9}"/>
              </a:ext>
            </a:extLst>
          </p:cNvPr>
          <p:cNvSpPr txBox="1"/>
          <p:nvPr/>
        </p:nvSpPr>
        <p:spPr>
          <a:xfrm>
            <a:off x="7201714" y="3518227"/>
            <a:ext cx="1226279" cy="365069"/>
          </a:xfrm>
          <a:prstGeom prst="rect">
            <a:avLst/>
          </a:prstGeom>
          <a:noFill/>
        </p:spPr>
        <p:txBody>
          <a:bodyPr wrap="square" lIns="0" tIns="0" rIns="0" bIns="0" rtlCol="0">
            <a:noAutofit/>
          </a:bodyPr>
          <a:lstStyle/>
          <a:p>
            <a:pPr algn="l"/>
            <a:r>
              <a:rPr lang="en-AU" b="1" dirty="0">
                <a:latin typeface="+mj-lt"/>
              </a:rPr>
              <a:t>December</a:t>
            </a:r>
          </a:p>
        </p:txBody>
      </p:sp>
      <p:sp>
        <p:nvSpPr>
          <p:cNvPr id="38" name="TextBox 37">
            <a:extLst>
              <a:ext uri="{FF2B5EF4-FFF2-40B4-BE49-F238E27FC236}">
                <a16:creationId xmlns:a16="http://schemas.microsoft.com/office/drawing/2014/main" id="{C14929B6-7D6C-C858-9913-20E98349C11F}"/>
              </a:ext>
            </a:extLst>
          </p:cNvPr>
          <p:cNvSpPr txBox="1"/>
          <p:nvPr/>
        </p:nvSpPr>
        <p:spPr>
          <a:xfrm>
            <a:off x="10057594" y="3518227"/>
            <a:ext cx="971144" cy="365069"/>
          </a:xfrm>
          <a:prstGeom prst="rect">
            <a:avLst/>
          </a:prstGeom>
          <a:noFill/>
        </p:spPr>
        <p:txBody>
          <a:bodyPr wrap="square" lIns="0" tIns="0" rIns="0" bIns="0" rtlCol="0">
            <a:noAutofit/>
          </a:bodyPr>
          <a:lstStyle/>
          <a:p>
            <a:pPr algn="l"/>
            <a:r>
              <a:rPr lang="en-AU" b="1" dirty="0">
                <a:latin typeface="+mj-lt"/>
              </a:rPr>
              <a:t>January</a:t>
            </a:r>
          </a:p>
        </p:txBody>
      </p:sp>
      <p:sp>
        <p:nvSpPr>
          <p:cNvPr id="53" name="Text Placeholder 52">
            <a:extLst>
              <a:ext uri="{FF2B5EF4-FFF2-40B4-BE49-F238E27FC236}">
                <a16:creationId xmlns:a16="http://schemas.microsoft.com/office/drawing/2014/main" id="{D6D9F5D4-897E-C498-3E80-C68686D59F66}"/>
              </a:ext>
            </a:extLst>
          </p:cNvPr>
          <p:cNvSpPr>
            <a:spLocks noGrp="1"/>
          </p:cNvSpPr>
          <p:nvPr>
            <p:ph type="body" sz="quarter" idx="23"/>
          </p:nvPr>
        </p:nvSpPr>
        <p:spPr/>
        <p:txBody>
          <a:bodyPr/>
          <a:lstStyle/>
          <a:p>
            <a:endParaRPr lang="en-AU" dirty="0"/>
          </a:p>
        </p:txBody>
      </p:sp>
      <p:sp>
        <p:nvSpPr>
          <p:cNvPr id="54" name="Text Placeholder 53">
            <a:extLst>
              <a:ext uri="{FF2B5EF4-FFF2-40B4-BE49-F238E27FC236}">
                <a16:creationId xmlns:a16="http://schemas.microsoft.com/office/drawing/2014/main" id="{B17B59DC-C1E9-D7D2-3ACA-465B8ED5CF1E}"/>
              </a:ext>
            </a:extLst>
          </p:cNvPr>
          <p:cNvSpPr>
            <a:spLocks noGrp="1"/>
          </p:cNvSpPr>
          <p:nvPr>
            <p:ph type="body" sz="quarter" idx="24"/>
          </p:nvPr>
        </p:nvSpPr>
        <p:spPr/>
        <p:txBody>
          <a:bodyPr/>
          <a:lstStyle/>
          <a:p>
            <a:endParaRPr lang="en-AU" dirty="0"/>
          </a:p>
        </p:txBody>
      </p:sp>
      <p:sp>
        <p:nvSpPr>
          <p:cNvPr id="55" name="Text Placeholder 54">
            <a:extLst>
              <a:ext uri="{FF2B5EF4-FFF2-40B4-BE49-F238E27FC236}">
                <a16:creationId xmlns:a16="http://schemas.microsoft.com/office/drawing/2014/main" id="{423CCD6A-51DB-FFD1-B822-6865B20484A6}"/>
              </a:ext>
            </a:extLst>
          </p:cNvPr>
          <p:cNvSpPr>
            <a:spLocks noGrp="1"/>
          </p:cNvSpPr>
          <p:nvPr>
            <p:ph type="body" sz="quarter" idx="25"/>
          </p:nvPr>
        </p:nvSpPr>
        <p:spPr/>
        <p:txBody>
          <a:bodyPr/>
          <a:lstStyle/>
          <a:p>
            <a:endParaRPr lang="en-AU" dirty="0"/>
          </a:p>
        </p:txBody>
      </p:sp>
      <p:sp>
        <p:nvSpPr>
          <p:cNvPr id="56" name="Text Placeholder 55">
            <a:extLst>
              <a:ext uri="{FF2B5EF4-FFF2-40B4-BE49-F238E27FC236}">
                <a16:creationId xmlns:a16="http://schemas.microsoft.com/office/drawing/2014/main" id="{B244E16D-37FE-FB82-538C-6A10390780E8}"/>
              </a:ext>
            </a:extLst>
          </p:cNvPr>
          <p:cNvSpPr>
            <a:spLocks noGrp="1"/>
          </p:cNvSpPr>
          <p:nvPr>
            <p:ph type="body" sz="quarter" idx="26"/>
          </p:nvPr>
        </p:nvSpPr>
        <p:spPr/>
        <p:txBody>
          <a:bodyPr/>
          <a:lstStyle/>
          <a:p>
            <a:endParaRPr lang="en-AU" dirty="0"/>
          </a:p>
        </p:txBody>
      </p:sp>
      <p:grpSp>
        <p:nvGrpSpPr>
          <p:cNvPr id="57" name="Group 56">
            <a:extLst>
              <a:ext uri="{FF2B5EF4-FFF2-40B4-BE49-F238E27FC236}">
                <a16:creationId xmlns:a16="http://schemas.microsoft.com/office/drawing/2014/main" id="{AF037268-AB7E-1EAA-2A03-C6E7595D3280}"/>
              </a:ext>
              <a:ext uri="{C183D7F6-B498-43B3-948B-1728B52AA6E4}">
                <adec:decorative xmlns:adec="http://schemas.microsoft.com/office/drawing/2017/decorative" val="1"/>
              </a:ext>
            </a:extLst>
          </p:cNvPr>
          <p:cNvGrpSpPr/>
          <p:nvPr/>
        </p:nvGrpSpPr>
        <p:grpSpPr>
          <a:xfrm>
            <a:off x="505838" y="3754880"/>
            <a:ext cx="10807430" cy="428946"/>
            <a:chOff x="505838" y="3754880"/>
            <a:chExt cx="10807430" cy="428946"/>
          </a:xfrm>
        </p:grpSpPr>
        <p:cxnSp>
          <p:nvCxnSpPr>
            <p:cNvPr id="18" name="Straight Connector 17">
              <a:extLst>
                <a:ext uri="{FF2B5EF4-FFF2-40B4-BE49-F238E27FC236}">
                  <a16:creationId xmlns:a16="http://schemas.microsoft.com/office/drawing/2014/main" id="{DFB0FF4C-88AA-7082-30BD-86DA60420A8F}"/>
                </a:ext>
                <a:ext uri="{C183D7F6-B498-43B3-948B-1728B52AA6E4}">
                  <adec:decorative xmlns:adec="http://schemas.microsoft.com/office/drawing/2017/decorative" val="1"/>
                </a:ext>
              </a:extLst>
            </p:cNvPr>
            <p:cNvCxnSpPr/>
            <p:nvPr/>
          </p:nvCxnSpPr>
          <p:spPr>
            <a:xfrm>
              <a:off x="505838" y="3949433"/>
              <a:ext cx="108074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DE836BB-AB34-8BE6-D3A0-5A4DB9CA9A30}"/>
                </a:ext>
                <a:ext uri="{C183D7F6-B498-43B3-948B-1728B52AA6E4}">
                  <adec:decorative xmlns:adec="http://schemas.microsoft.com/office/drawing/2017/decorative" val="1"/>
                </a:ext>
              </a:extLst>
            </p:cNvPr>
            <p:cNvSpPr/>
            <p:nvPr/>
          </p:nvSpPr>
          <p:spPr>
            <a:xfrm>
              <a:off x="946828" y="3754880"/>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D8AD1ED7-9271-8876-2725-1A454B95615B}"/>
                </a:ext>
                <a:ext uri="{C183D7F6-B498-43B3-948B-1728B52AA6E4}">
                  <adec:decorative xmlns:adec="http://schemas.microsoft.com/office/drawing/2017/decorative" val="1"/>
                </a:ext>
              </a:extLst>
            </p:cNvPr>
            <p:cNvSpPr/>
            <p:nvPr/>
          </p:nvSpPr>
          <p:spPr>
            <a:xfrm>
              <a:off x="3793787" y="3764006"/>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54CAC8C0-207F-A774-8BC3-BCBD9AE056AC}"/>
                </a:ext>
                <a:ext uri="{C183D7F6-B498-43B3-948B-1728B52AA6E4}">
                  <adec:decorative xmlns:adec="http://schemas.microsoft.com/office/drawing/2017/decorative" val="1"/>
                </a:ext>
              </a:extLst>
            </p:cNvPr>
            <p:cNvSpPr/>
            <p:nvPr/>
          </p:nvSpPr>
          <p:spPr>
            <a:xfrm>
              <a:off x="6640746" y="3773132"/>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Oval 21">
              <a:extLst>
                <a:ext uri="{FF2B5EF4-FFF2-40B4-BE49-F238E27FC236}">
                  <a16:creationId xmlns:a16="http://schemas.microsoft.com/office/drawing/2014/main" id="{C5E9A15C-2BB7-AF69-4B02-875E2FE27A60}"/>
                </a:ext>
                <a:ext uri="{C183D7F6-B498-43B3-948B-1728B52AA6E4}">
                  <adec:decorative xmlns:adec="http://schemas.microsoft.com/office/drawing/2017/decorative" val="1"/>
                </a:ext>
              </a:extLst>
            </p:cNvPr>
            <p:cNvSpPr/>
            <p:nvPr/>
          </p:nvSpPr>
          <p:spPr>
            <a:xfrm>
              <a:off x="9487709" y="3794720"/>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923DB594-3E07-41A2-E1BB-FC5816D6E3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31525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3464-294F-1ADA-7373-BF6B24E166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5CAE6A-9E00-AC9C-F3C3-2A8958B3FDD6}"/>
              </a:ext>
            </a:extLst>
          </p:cNvPr>
          <p:cNvSpPr>
            <a:spLocks noGrp="1"/>
          </p:cNvSpPr>
          <p:nvPr>
            <p:ph type="title"/>
          </p:nvPr>
        </p:nvSpPr>
        <p:spPr/>
        <p:txBody>
          <a:bodyPr/>
          <a:lstStyle/>
          <a:p>
            <a:r>
              <a:rPr lang="en-AU" sz="3200" dirty="0"/>
              <a:t>Body of work timeline (2 of 3)</a:t>
            </a:r>
          </a:p>
        </p:txBody>
      </p:sp>
      <p:sp>
        <p:nvSpPr>
          <p:cNvPr id="39" name="Speech Bubble: Rectangle with Corners Rounded 38">
            <a:extLst>
              <a:ext uri="{FF2B5EF4-FFF2-40B4-BE49-F238E27FC236}">
                <a16:creationId xmlns:a16="http://schemas.microsoft.com/office/drawing/2014/main" id="{501320C3-0EB0-EB2C-41E6-C772C83AFC34}"/>
              </a:ext>
            </a:extLst>
          </p:cNvPr>
          <p:cNvSpPr/>
          <p:nvPr/>
        </p:nvSpPr>
        <p:spPr>
          <a:xfrm>
            <a:off x="6121747" y="126566"/>
            <a:ext cx="4612492" cy="1169979"/>
          </a:xfrm>
          <a:prstGeom prst="wedgeRoundRectCallout">
            <a:avLst>
              <a:gd name="adj1" fmla="val -53831"/>
              <a:gd name="adj2" fmla="val -21287"/>
              <a:gd name="adj3" fmla="val 16667"/>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pPr>
            <a:r>
              <a:rPr lang="en-AU" sz="1600" dirty="0">
                <a:solidFill>
                  <a:srgbClr val="19233E"/>
                </a:solidFill>
              </a:rPr>
              <a:t>Use this page to set some goals each month, and update with a brief reflection on your progress.</a:t>
            </a:r>
          </a:p>
        </p:txBody>
      </p:sp>
      <p:sp>
        <p:nvSpPr>
          <p:cNvPr id="49" name="Text Placeholder 48">
            <a:extLst>
              <a:ext uri="{FF2B5EF4-FFF2-40B4-BE49-F238E27FC236}">
                <a16:creationId xmlns:a16="http://schemas.microsoft.com/office/drawing/2014/main" id="{FA6A3DBE-B41E-F0BD-868F-A9B44FE9B43A}"/>
              </a:ext>
            </a:extLst>
          </p:cNvPr>
          <p:cNvSpPr>
            <a:spLocks noGrp="1"/>
          </p:cNvSpPr>
          <p:nvPr>
            <p:ph type="body" sz="quarter" idx="19"/>
          </p:nvPr>
        </p:nvSpPr>
        <p:spPr/>
        <p:txBody>
          <a:bodyPr/>
          <a:lstStyle/>
          <a:p>
            <a:endParaRPr lang="en-AU"/>
          </a:p>
        </p:txBody>
      </p:sp>
      <p:sp>
        <p:nvSpPr>
          <p:cNvPr id="50" name="Text Placeholder 49">
            <a:extLst>
              <a:ext uri="{FF2B5EF4-FFF2-40B4-BE49-F238E27FC236}">
                <a16:creationId xmlns:a16="http://schemas.microsoft.com/office/drawing/2014/main" id="{40E42D50-7CF2-225D-8992-9891B4736FBD}"/>
              </a:ext>
            </a:extLst>
          </p:cNvPr>
          <p:cNvSpPr>
            <a:spLocks noGrp="1"/>
          </p:cNvSpPr>
          <p:nvPr>
            <p:ph type="body" sz="quarter" idx="20"/>
          </p:nvPr>
        </p:nvSpPr>
        <p:spPr/>
        <p:txBody>
          <a:bodyPr/>
          <a:lstStyle/>
          <a:p>
            <a:endParaRPr lang="en-AU"/>
          </a:p>
        </p:txBody>
      </p:sp>
      <p:sp>
        <p:nvSpPr>
          <p:cNvPr id="51" name="Text Placeholder 50">
            <a:extLst>
              <a:ext uri="{FF2B5EF4-FFF2-40B4-BE49-F238E27FC236}">
                <a16:creationId xmlns:a16="http://schemas.microsoft.com/office/drawing/2014/main" id="{0377A910-8AB8-F681-7591-CFD215EA354A}"/>
              </a:ext>
            </a:extLst>
          </p:cNvPr>
          <p:cNvSpPr>
            <a:spLocks noGrp="1"/>
          </p:cNvSpPr>
          <p:nvPr>
            <p:ph type="body" sz="quarter" idx="21"/>
          </p:nvPr>
        </p:nvSpPr>
        <p:spPr/>
        <p:txBody>
          <a:bodyPr/>
          <a:lstStyle/>
          <a:p>
            <a:endParaRPr lang="en-AU"/>
          </a:p>
        </p:txBody>
      </p:sp>
      <p:sp>
        <p:nvSpPr>
          <p:cNvPr id="52" name="Text Placeholder 51">
            <a:extLst>
              <a:ext uri="{FF2B5EF4-FFF2-40B4-BE49-F238E27FC236}">
                <a16:creationId xmlns:a16="http://schemas.microsoft.com/office/drawing/2014/main" id="{1CEC8AEF-1877-7794-515F-A99ED28CEB88}"/>
              </a:ext>
            </a:extLst>
          </p:cNvPr>
          <p:cNvSpPr>
            <a:spLocks noGrp="1"/>
          </p:cNvSpPr>
          <p:nvPr>
            <p:ph type="body" sz="quarter" idx="22"/>
          </p:nvPr>
        </p:nvSpPr>
        <p:spPr/>
        <p:txBody>
          <a:bodyPr/>
          <a:lstStyle/>
          <a:p>
            <a:endParaRPr lang="en-AU"/>
          </a:p>
        </p:txBody>
      </p:sp>
      <p:sp>
        <p:nvSpPr>
          <p:cNvPr id="34" name="TextBox 33">
            <a:extLst>
              <a:ext uri="{FF2B5EF4-FFF2-40B4-BE49-F238E27FC236}">
                <a16:creationId xmlns:a16="http://schemas.microsoft.com/office/drawing/2014/main" id="{BC962823-A852-5E2D-64A8-70A6B95CE0B0}"/>
              </a:ext>
            </a:extLst>
          </p:cNvPr>
          <p:cNvSpPr txBox="1"/>
          <p:nvPr/>
        </p:nvSpPr>
        <p:spPr>
          <a:xfrm>
            <a:off x="1489953" y="3518227"/>
            <a:ext cx="1058693" cy="365069"/>
          </a:xfrm>
          <a:prstGeom prst="rect">
            <a:avLst/>
          </a:prstGeom>
          <a:noFill/>
        </p:spPr>
        <p:txBody>
          <a:bodyPr wrap="square" lIns="0" tIns="0" rIns="0" bIns="0" rtlCol="0">
            <a:noAutofit/>
          </a:bodyPr>
          <a:lstStyle/>
          <a:p>
            <a:pPr algn="l"/>
            <a:r>
              <a:rPr lang="en-AU" b="1" dirty="0">
                <a:latin typeface="+mj-lt"/>
              </a:rPr>
              <a:t>February</a:t>
            </a:r>
          </a:p>
        </p:txBody>
      </p:sp>
      <p:sp>
        <p:nvSpPr>
          <p:cNvPr id="36" name="TextBox 35">
            <a:extLst>
              <a:ext uri="{FF2B5EF4-FFF2-40B4-BE49-F238E27FC236}">
                <a16:creationId xmlns:a16="http://schemas.microsoft.com/office/drawing/2014/main" id="{1BBB9C11-6AB8-1FFA-E47D-9C555F74847F}"/>
              </a:ext>
            </a:extLst>
          </p:cNvPr>
          <p:cNvSpPr txBox="1"/>
          <p:nvPr/>
        </p:nvSpPr>
        <p:spPr>
          <a:xfrm>
            <a:off x="4345834" y="3518227"/>
            <a:ext cx="1434960" cy="365069"/>
          </a:xfrm>
          <a:prstGeom prst="rect">
            <a:avLst/>
          </a:prstGeom>
          <a:noFill/>
        </p:spPr>
        <p:txBody>
          <a:bodyPr wrap="square" lIns="0" tIns="0" rIns="0" bIns="0" rtlCol="0">
            <a:noAutofit/>
          </a:bodyPr>
          <a:lstStyle/>
          <a:p>
            <a:pPr algn="l"/>
            <a:r>
              <a:rPr lang="en-AU" b="1" dirty="0">
                <a:latin typeface="+mj-lt"/>
              </a:rPr>
              <a:t>March</a:t>
            </a:r>
          </a:p>
        </p:txBody>
      </p:sp>
      <p:sp>
        <p:nvSpPr>
          <p:cNvPr id="37" name="TextBox 36">
            <a:extLst>
              <a:ext uri="{FF2B5EF4-FFF2-40B4-BE49-F238E27FC236}">
                <a16:creationId xmlns:a16="http://schemas.microsoft.com/office/drawing/2014/main" id="{F8BC6C57-8605-34F9-B8AF-F165BC83501E}"/>
              </a:ext>
            </a:extLst>
          </p:cNvPr>
          <p:cNvSpPr txBox="1"/>
          <p:nvPr/>
        </p:nvSpPr>
        <p:spPr>
          <a:xfrm>
            <a:off x="7201714" y="3518227"/>
            <a:ext cx="1226279" cy="365069"/>
          </a:xfrm>
          <a:prstGeom prst="rect">
            <a:avLst/>
          </a:prstGeom>
          <a:noFill/>
        </p:spPr>
        <p:txBody>
          <a:bodyPr wrap="square" lIns="0" tIns="0" rIns="0" bIns="0" rtlCol="0">
            <a:noAutofit/>
          </a:bodyPr>
          <a:lstStyle/>
          <a:p>
            <a:pPr algn="l"/>
            <a:r>
              <a:rPr lang="en-AU" b="1" dirty="0">
                <a:latin typeface="+mj-lt"/>
              </a:rPr>
              <a:t>April</a:t>
            </a:r>
          </a:p>
        </p:txBody>
      </p:sp>
      <p:sp>
        <p:nvSpPr>
          <p:cNvPr id="38" name="TextBox 37">
            <a:extLst>
              <a:ext uri="{FF2B5EF4-FFF2-40B4-BE49-F238E27FC236}">
                <a16:creationId xmlns:a16="http://schemas.microsoft.com/office/drawing/2014/main" id="{BA6E5EA4-EA47-3FB9-F118-395DBFB486BD}"/>
              </a:ext>
            </a:extLst>
          </p:cNvPr>
          <p:cNvSpPr txBox="1"/>
          <p:nvPr/>
        </p:nvSpPr>
        <p:spPr>
          <a:xfrm>
            <a:off x="10057594" y="3518227"/>
            <a:ext cx="971144" cy="365069"/>
          </a:xfrm>
          <a:prstGeom prst="rect">
            <a:avLst/>
          </a:prstGeom>
          <a:noFill/>
        </p:spPr>
        <p:txBody>
          <a:bodyPr wrap="square" lIns="0" tIns="0" rIns="0" bIns="0" rtlCol="0">
            <a:noAutofit/>
          </a:bodyPr>
          <a:lstStyle/>
          <a:p>
            <a:pPr algn="l"/>
            <a:r>
              <a:rPr lang="en-AU" b="1" dirty="0">
                <a:latin typeface="+mj-lt"/>
              </a:rPr>
              <a:t>May</a:t>
            </a:r>
          </a:p>
        </p:txBody>
      </p:sp>
      <p:sp>
        <p:nvSpPr>
          <p:cNvPr id="53" name="Text Placeholder 52">
            <a:extLst>
              <a:ext uri="{FF2B5EF4-FFF2-40B4-BE49-F238E27FC236}">
                <a16:creationId xmlns:a16="http://schemas.microsoft.com/office/drawing/2014/main" id="{6EE124C0-9D48-D8E5-CFDF-1811BFE00CC4}"/>
              </a:ext>
            </a:extLst>
          </p:cNvPr>
          <p:cNvSpPr>
            <a:spLocks noGrp="1"/>
          </p:cNvSpPr>
          <p:nvPr>
            <p:ph type="body" sz="quarter" idx="23"/>
          </p:nvPr>
        </p:nvSpPr>
        <p:spPr/>
        <p:txBody>
          <a:bodyPr/>
          <a:lstStyle/>
          <a:p>
            <a:endParaRPr lang="en-AU"/>
          </a:p>
        </p:txBody>
      </p:sp>
      <p:sp>
        <p:nvSpPr>
          <p:cNvPr id="54" name="Text Placeholder 53">
            <a:extLst>
              <a:ext uri="{FF2B5EF4-FFF2-40B4-BE49-F238E27FC236}">
                <a16:creationId xmlns:a16="http://schemas.microsoft.com/office/drawing/2014/main" id="{A1EBCE0C-726F-BFF4-93E9-10A76C79B97B}"/>
              </a:ext>
            </a:extLst>
          </p:cNvPr>
          <p:cNvSpPr>
            <a:spLocks noGrp="1"/>
          </p:cNvSpPr>
          <p:nvPr>
            <p:ph type="body" sz="quarter" idx="24"/>
          </p:nvPr>
        </p:nvSpPr>
        <p:spPr/>
        <p:txBody>
          <a:bodyPr/>
          <a:lstStyle/>
          <a:p>
            <a:endParaRPr lang="en-AU"/>
          </a:p>
        </p:txBody>
      </p:sp>
      <p:sp>
        <p:nvSpPr>
          <p:cNvPr id="55" name="Text Placeholder 54">
            <a:extLst>
              <a:ext uri="{FF2B5EF4-FFF2-40B4-BE49-F238E27FC236}">
                <a16:creationId xmlns:a16="http://schemas.microsoft.com/office/drawing/2014/main" id="{70289692-CECB-8EFE-017E-F3C5379B3A9D}"/>
              </a:ext>
            </a:extLst>
          </p:cNvPr>
          <p:cNvSpPr>
            <a:spLocks noGrp="1"/>
          </p:cNvSpPr>
          <p:nvPr>
            <p:ph type="body" sz="quarter" idx="25"/>
          </p:nvPr>
        </p:nvSpPr>
        <p:spPr/>
        <p:txBody>
          <a:bodyPr/>
          <a:lstStyle/>
          <a:p>
            <a:endParaRPr lang="en-AU"/>
          </a:p>
        </p:txBody>
      </p:sp>
      <p:sp>
        <p:nvSpPr>
          <p:cNvPr id="56" name="Text Placeholder 55">
            <a:extLst>
              <a:ext uri="{FF2B5EF4-FFF2-40B4-BE49-F238E27FC236}">
                <a16:creationId xmlns:a16="http://schemas.microsoft.com/office/drawing/2014/main" id="{317899EB-6567-9C87-3192-D080D0DC2A6E}"/>
              </a:ext>
            </a:extLst>
          </p:cNvPr>
          <p:cNvSpPr>
            <a:spLocks noGrp="1"/>
          </p:cNvSpPr>
          <p:nvPr>
            <p:ph type="body" sz="quarter" idx="26"/>
          </p:nvPr>
        </p:nvSpPr>
        <p:spPr/>
        <p:txBody>
          <a:bodyPr/>
          <a:lstStyle/>
          <a:p>
            <a:endParaRPr lang="en-AU"/>
          </a:p>
        </p:txBody>
      </p:sp>
      <p:grpSp>
        <p:nvGrpSpPr>
          <p:cNvPr id="4" name="Group 3">
            <a:extLst>
              <a:ext uri="{FF2B5EF4-FFF2-40B4-BE49-F238E27FC236}">
                <a16:creationId xmlns:a16="http://schemas.microsoft.com/office/drawing/2014/main" id="{FED0A21D-7837-F6AD-8B9B-ED79E5E5C93A}"/>
              </a:ext>
              <a:ext uri="{C183D7F6-B498-43B3-948B-1728B52AA6E4}">
                <adec:decorative xmlns:adec="http://schemas.microsoft.com/office/drawing/2017/decorative" val="1"/>
              </a:ext>
            </a:extLst>
          </p:cNvPr>
          <p:cNvGrpSpPr/>
          <p:nvPr/>
        </p:nvGrpSpPr>
        <p:grpSpPr>
          <a:xfrm>
            <a:off x="505838" y="3754880"/>
            <a:ext cx="10807430" cy="428946"/>
            <a:chOff x="505838" y="3754880"/>
            <a:chExt cx="10807430" cy="428946"/>
          </a:xfrm>
        </p:grpSpPr>
        <p:cxnSp>
          <p:nvCxnSpPr>
            <p:cNvPr id="18" name="Straight Connector 17">
              <a:extLst>
                <a:ext uri="{FF2B5EF4-FFF2-40B4-BE49-F238E27FC236}">
                  <a16:creationId xmlns:a16="http://schemas.microsoft.com/office/drawing/2014/main" id="{4176789E-0A8A-E970-0D33-1ADAA4A46B70}"/>
                </a:ext>
              </a:extLst>
            </p:cNvPr>
            <p:cNvCxnSpPr/>
            <p:nvPr/>
          </p:nvCxnSpPr>
          <p:spPr>
            <a:xfrm>
              <a:off x="505838" y="3949433"/>
              <a:ext cx="108074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CA2A00C-42AE-D2BE-9B5D-0C857A10DAFC}"/>
                </a:ext>
              </a:extLst>
            </p:cNvPr>
            <p:cNvSpPr/>
            <p:nvPr/>
          </p:nvSpPr>
          <p:spPr>
            <a:xfrm>
              <a:off x="946828" y="3754880"/>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A3C7AA01-0DAB-CB5B-3B0C-58342C972CE2}"/>
                </a:ext>
              </a:extLst>
            </p:cNvPr>
            <p:cNvSpPr/>
            <p:nvPr/>
          </p:nvSpPr>
          <p:spPr>
            <a:xfrm>
              <a:off x="3793787" y="3764006"/>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0EA35C77-BC23-5A12-66B4-AD32B0FCF50F}"/>
                </a:ext>
              </a:extLst>
            </p:cNvPr>
            <p:cNvSpPr/>
            <p:nvPr/>
          </p:nvSpPr>
          <p:spPr>
            <a:xfrm>
              <a:off x="6640746" y="3773132"/>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Oval 21">
              <a:extLst>
                <a:ext uri="{FF2B5EF4-FFF2-40B4-BE49-F238E27FC236}">
                  <a16:creationId xmlns:a16="http://schemas.microsoft.com/office/drawing/2014/main" id="{1B5E7EEB-B5BE-7CE3-967B-8C48D84FA52B}"/>
                </a:ext>
              </a:extLst>
            </p:cNvPr>
            <p:cNvSpPr/>
            <p:nvPr/>
          </p:nvSpPr>
          <p:spPr>
            <a:xfrm>
              <a:off x="9487709" y="3794720"/>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E753F593-E25D-E9F7-341F-49DF0D1A84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4105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4500-24F0-3AF5-4C72-499DBEBE8D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0E18E3-AE68-7D11-0E52-1FE5B555C07C}"/>
              </a:ext>
            </a:extLst>
          </p:cNvPr>
          <p:cNvSpPr>
            <a:spLocks noGrp="1"/>
          </p:cNvSpPr>
          <p:nvPr>
            <p:ph type="title"/>
          </p:nvPr>
        </p:nvSpPr>
        <p:spPr/>
        <p:txBody>
          <a:bodyPr/>
          <a:lstStyle/>
          <a:p>
            <a:r>
              <a:rPr lang="en-AU" sz="3200" dirty="0"/>
              <a:t>Body of work timeline (3 of 3)</a:t>
            </a:r>
          </a:p>
        </p:txBody>
      </p:sp>
      <p:sp>
        <p:nvSpPr>
          <p:cNvPr id="39" name="Speech Bubble: Rectangle with Corners Rounded 38">
            <a:extLst>
              <a:ext uri="{FF2B5EF4-FFF2-40B4-BE49-F238E27FC236}">
                <a16:creationId xmlns:a16="http://schemas.microsoft.com/office/drawing/2014/main" id="{C890F5D2-CF82-341B-8B81-207A9F001130}"/>
              </a:ext>
            </a:extLst>
          </p:cNvPr>
          <p:cNvSpPr/>
          <p:nvPr/>
        </p:nvSpPr>
        <p:spPr>
          <a:xfrm>
            <a:off x="6121747" y="126566"/>
            <a:ext cx="4612492" cy="1169979"/>
          </a:xfrm>
          <a:prstGeom prst="wedgeRoundRectCallout">
            <a:avLst>
              <a:gd name="adj1" fmla="val -53831"/>
              <a:gd name="adj2" fmla="val -21287"/>
              <a:gd name="adj3" fmla="val 16667"/>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pPr>
            <a:r>
              <a:rPr lang="en-AU" sz="1600" dirty="0">
                <a:solidFill>
                  <a:srgbClr val="19233E"/>
                </a:solidFill>
              </a:rPr>
              <a:t>Use this page to set some goals each month, and update with a brief reflection on your progress.</a:t>
            </a:r>
          </a:p>
        </p:txBody>
      </p:sp>
      <p:sp>
        <p:nvSpPr>
          <p:cNvPr id="49" name="Text Placeholder 48">
            <a:extLst>
              <a:ext uri="{FF2B5EF4-FFF2-40B4-BE49-F238E27FC236}">
                <a16:creationId xmlns:a16="http://schemas.microsoft.com/office/drawing/2014/main" id="{F545FDF0-A995-B90D-A7CB-C6CF63B8E152}"/>
              </a:ext>
            </a:extLst>
          </p:cNvPr>
          <p:cNvSpPr>
            <a:spLocks noGrp="1"/>
          </p:cNvSpPr>
          <p:nvPr>
            <p:ph type="body" sz="quarter" idx="19"/>
          </p:nvPr>
        </p:nvSpPr>
        <p:spPr/>
        <p:txBody>
          <a:bodyPr/>
          <a:lstStyle/>
          <a:p>
            <a:endParaRPr lang="en-AU"/>
          </a:p>
        </p:txBody>
      </p:sp>
      <p:sp>
        <p:nvSpPr>
          <p:cNvPr id="50" name="Text Placeholder 49">
            <a:extLst>
              <a:ext uri="{FF2B5EF4-FFF2-40B4-BE49-F238E27FC236}">
                <a16:creationId xmlns:a16="http://schemas.microsoft.com/office/drawing/2014/main" id="{63C5A3B4-5593-5487-FD9A-1EB40D7C8F2B}"/>
              </a:ext>
            </a:extLst>
          </p:cNvPr>
          <p:cNvSpPr>
            <a:spLocks noGrp="1"/>
          </p:cNvSpPr>
          <p:nvPr>
            <p:ph type="body" sz="quarter" idx="20"/>
          </p:nvPr>
        </p:nvSpPr>
        <p:spPr/>
        <p:txBody>
          <a:bodyPr/>
          <a:lstStyle/>
          <a:p>
            <a:endParaRPr lang="en-AU"/>
          </a:p>
        </p:txBody>
      </p:sp>
      <p:sp>
        <p:nvSpPr>
          <p:cNvPr id="51" name="Text Placeholder 50">
            <a:extLst>
              <a:ext uri="{FF2B5EF4-FFF2-40B4-BE49-F238E27FC236}">
                <a16:creationId xmlns:a16="http://schemas.microsoft.com/office/drawing/2014/main" id="{E7DE9B14-FBDB-BD33-219E-D74E48108961}"/>
              </a:ext>
            </a:extLst>
          </p:cNvPr>
          <p:cNvSpPr>
            <a:spLocks noGrp="1"/>
          </p:cNvSpPr>
          <p:nvPr>
            <p:ph type="body" sz="quarter" idx="21"/>
          </p:nvPr>
        </p:nvSpPr>
        <p:spPr/>
        <p:txBody>
          <a:bodyPr/>
          <a:lstStyle/>
          <a:p>
            <a:endParaRPr lang="en-AU" dirty="0"/>
          </a:p>
        </p:txBody>
      </p:sp>
      <p:sp>
        <p:nvSpPr>
          <p:cNvPr id="4" name="TextBox 3">
            <a:extLst>
              <a:ext uri="{FF2B5EF4-FFF2-40B4-BE49-F238E27FC236}">
                <a16:creationId xmlns:a16="http://schemas.microsoft.com/office/drawing/2014/main" id="{7D453670-2D87-FF7D-28BD-963907AB2E19}"/>
              </a:ext>
            </a:extLst>
          </p:cNvPr>
          <p:cNvSpPr txBox="1"/>
          <p:nvPr/>
        </p:nvSpPr>
        <p:spPr>
          <a:xfrm>
            <a:off x="9002860" y="1562777"/>
            <a:ext cx="2450367" cy="1840998"/>
          </a:xfrm>
          <a:prstGeom prst="rect">
            <a:avLst/>
          </a:prstGeom>
          <a:noFill/>
        </p:spPr>
        <p:txBody>
          <a:bodyPr wrap="square" lIns="0" tIns="0" rIns="0" bIns="0" rtlCol="0">
            <a:noAutofit/>
          </a:bodyPr>
          <a:lstStyle/>
          <a:p>
            <a:pPr algn="l">
              <a:lnSpc>
                <a:spcPct val="150000"/>
              </a:lnSpc>
            </a:pPr>
            <a:r>
              <a:rPr lang="en-AU" sz="1400" dirty="0"/>
              <a:t>What do you need to do before you submit your BOW?</a:t>
            </a:r>
          </a:p>
        </p:txBody>
      </p:sp>
      <p:sp>
        <p:nvSpPr>
          <p:cNvPr id="34" name="TextBox 33">
            <a:extLst>
              <a:ext uri="{FF2B5EF4-FFF2-40B4-BE49-F238E27FC236}">
                <a16:creationId xmlns:a16="http://schemas.microsoft.com/office/drawing/2014/main" id="{22CAFB0F-65BE-DBB9-E37D-586FFA67272B}"/>
              </a:ext>
            </a:extLst>
          </p:cNvPr>
          <p:cNvSpPr txBox="1"/>
          <p:nvPr/>
        </p:nvSpPr>
        <p:spPr>
          <a:xfrm>
            <a:off x="1489954" y="3518227"/>
            <a:ext cx="971144" cy="365069"/>
          </a:xfrm>
          <a:prstGeom prst="rect">
            <a:avLst/>
          </a:prstGeom>
          <a:noFill/>
        </p:spPr>
        <p:txBody>
          <a:bodyPr wrap="square" lIns="0" tIns="0" rIns="0" bIns="0" rtlCol="0">
            <a:noAutofit/>
          </a:bodyPr>
          <a:lstStyle/>
          <a:p>
            <a:pPr algn="l"/>
            <a:r>
              <a:rPr lang="en-AU" b="1" dirty="0">
                <a:latin typeface="+mj-lt"/>
              </a:rPr>
              <a:t>June</a:t>
            </a:r>
          </a:p>
        </p:txBody>
      </p:sp>
      <p:sp>
        <p:nvSpPr>
          <p:cNvPr id="36" name="TextBox 35">
            <a:extLst>
              <a:ext uri="{FF2B5EF4-FFF2-40B4-BE49-F238E27FC236}">
                <a16:creationId xmlns:a16="http://schemas.microsoft.com/office/drawing/2014/main" id="{C1055838-AF36-5B73-DD02-187F577B8112}"/>
              </a:ext>
            </a:extLst>
          </p:cNvPr>
          <p:cNvSpPr txBox="1"/>
          <p:nvPr/>
        </p:nvSpPr>
        <p:spPr>
          <a:xfrm>
            <a:off x="4345834" y="3518227"/>
            <a:ext cx="1434960" cy="365069"/>
          </a:xfrm>
          <a:prstGeom prst="rect">
            <a:avLst/>
          </a:prstGeom>
          <a:noFill/>
        </p:spPr>
        <p:txBody>
          <a:bodyPr wrap="square" lIns="0" tIns="0" rIns="0" bIns="0" rtlCol="0">
            <a:noAutofit/>
          </a:bodyPr>
          <a:lstStyle/>
          <a:p>
            <a:pPr algn="l"/>
            <a:r>
              <a:rPr lang="en-AU" b="1" dirty="0">
                <a:latin typeface="+mj-lt"/>
              </a:rPr>
              <a:t>July</a:t>
            </a:r>
          </a:p>
        </p:txBody>
      </p:sp>
      <p:sp>
        <p:nvSpPr>
          <p:cNvPr id="37" name="TextBox 36">
            <a:extLst>
              <a:ext uri="{FF2B5EF4-FFF2-40B4-BE49-F238E27FC236}">
                <a16:creationId xmlns:a16="http://schemas.microsoft.com/office/drawing/2014/main" id="{F36D2982-1630-4107-00FE-EBAF017CAA8C}"/>
              </a:ext>
            </a:extLst>
          </p:cNvPr>
          <p:cNvSpPr txBox="1"/>
          <p:nvPr/>
        </p:nvSpPr>
        <p:spPr>
          <a:xfrm>
            <a:off x="7201714" y="3518227"/>
            <a:ext cx="1226279" cy="365069"/>
          </a:xfrm>
          <a:prstGeom prst="rect">
            <a:avLst/>
          </a:prstGeom>
          <a:noFill/>
        </p:spPr>
        <p:txBody>
          <a:bodyPr wrap="square" lIns="0" tIns="0" rIns="0" bIns="0" rtlCol="0">
            <a:noAutofit/>
          </a:bodyPr>
          <a:lstStyle/>
          <a:p>
            <a:pPr algn="l"/>
            <a:r>
              <a:rPr lang="en-AU" b="1" dirty="0">
                <a:latin typeface="+mj-lt"/>
              </a:rPr>
              <a:t>August</a:t>
            </a:r>
          </a:p>
        </p:txBody>
      </p:sp>
      <p:sp>
        <p:nvSpPr>
          <p:cNvPr id="38" name="TextBox 37">
            <a:extLst>
              <a:ext uri="{FF2B5EF4-FFF2-40B4-BE49-F238E27FC236}">
                <a16:creationId xmlns:a16="http://schemas.microsoft.com/office/drawing/2014/main" id="{1CD57147-F837-4C97-0993-A1D4537706BF}"/>
              </a:ext>
            </a:extLst>
          </p:cNvPr>
          <p:cNvSpPr txBox="1"/>
          <p:nvPr/>
        </p:nvSpPr>
        <p:spPr>
          <a:xfrm>
            <a:off x="10057593" y="3518227"/>
            <a:ext cx="1371225" cy="365069"/>
          </a:xfrm>
          <a:prstGeom prst="rect">
            <a:avLst/>
          </a:prstGeom>
          <a:noFill/>
        </p:spPr>
        <p:txBody>
          <a:bodyPr wrap="square" lIns="0" tIns="0" rIns="0" bIns="0" rtlCol="0">
            <a:noAutofit/>
          </a:bodyPr>
          <a:lstStyle/>
          <a:p>
            <a:pPr algn="l"/>
            <a:r>
              <a:rPr lang="en-AU" b="1" dirty="0">
                <a:latin typeface="+mj-lt"/>
              </a:rPr>
              <a:t>Submission</a:t>
            </a:r>
          </a:p>
        </p:txBody>
      </p:sp>
      <p:sp>
        <p:nvSpPr>
          <p:cNvPr id="53" name="Text Placeholder 52">
            <a:extLst>
              <a:ext uri="{FF2B5EF4-FFF2-40B4-BE49-F238E27FC236}">
                <a16:creationId xmlns:a16="http://schemas.microsoft.com/office/drawing/2014/main" id="{5ABFAEAC-ED37-6689-79A7-CC37F8DF33E9}"/>
              </a:ext>
            </a:extLst>
          </p:cNvPr>
          <p:cNvSpPr>
            <a:spLocks noGrp="1"/>
          </p:cNvSpPr>
          <p:nvPr>
            <p:ph type="body" sz="quarter" idx="23"/>
          </p:nvPr>
        </p:nvSpPr>
        <p:spPr/>
        <p:txBody>
          <a:bodyPr/>
          <a:lstStyle/>
          <a:p>
            <a:endParaRPr lang="en-AU"/>
          </a:p>
        </p:txBody>
      </p:sp>
      <p:sp>
        <p:nvSpPr>
          <p:cNvPr id="54" name="Text Placeholder 53">
            <a:extLst>
              <a:ext uri="{FF2B5EF4-FFF2-40B4-BE49-F238E27FC236}">
                <a16:creationId xmlns:a16="http://schemas.microsoft.com/office/drawing/2014/main" id="{64A71602-ECF6-BC1F-7D1D-45996E7DDB54}"/>
              </a:ext>
            </a:extLst>
          </p:cNvPr>
          <p:cNvSpPr>
            <a:spLocks noGrp="1"/>
          </p:cNvSpPr>
          <p:nvPr>
            <p:ph type="body" sz="quarter" idx="24"/>
          </p:nvPr>
        </p:nvSpPr>
        <p:spPr/>
        <p:txBody>
          <a:bodyPr/>
          <a:lstStyle/>
          <a:p>
            <a:endParaRPr lang="en-AU"/>
          </a:p>
        </p:txBody>
      </p:sp>
      <p:sp>
        <p:nvSpPr>
          <p:cNvPr id="55" name="Text Placeholder 54">
            <a:extLst>
              <a:ext uri="{FF2B5EF4-FFF2-40B4-BE49-F238E27FC236}">
                <a16:creationId xmlns:a16="http://schemas.microsoft.com/office/drawing/2014/main" id="{AA07043C-6122-A1BB-AE5F-6DBFF6F79F43}"/>
              </a:ext>
            </a:extLst>
          </p:cNvPr>
          <p:cNvSpPr>
            <a:spLocks noGrp="1"/>
          </p:cNvSpPr>
          <p:nvPr>
            <p:ph type="body" sz="quarter" idx="25"/>
          </p:nvPr>
        </p:nvSpPr>
        <p:spPr/>
        <p:txBody>
          <a:bodyPr/>
          <a:lstStyle/>
          <a:p>
            <a:endParaRPr lang="en-AU"/>
          </a:p>
        </p:txBody>
      </p:sp>
      <p:sp>
        <p:nvSpPr>
          <p:cNvPr id="5" name="TextBox 4">
            <a:extLst>
              <a:ext uri="{FF2B5EF4-FFF2-40B4-BE49-F238E27FC236}">
                <a16:creationId xmlns:a16="http://schemas.microsoft.com/office/drawing/2014/main" id="{434B0184-4ADC-0235-5469-D384CBCD927B}"/>
              </a:ext>
            </a:extLst>
          </p:cNvPr>
          <p:cNvSpPr txBox="1"/>
          <p:nvPr/>
        </p:nvSpPr>
        <p:spPr>
          <a:xfrm>
            <a:off x="9006101" y="4513640"/>
            <a:ext cx="2450367" cy="1840998"/>
          </a:xfrm>
          <a:prstGeom prst="rect">
            <a:avLst/>
          </a:prstGeom>
          <a:noFill/>
        </p:spPr>
        <p:txBody>
          <a:bodyPr wrap="square" lIns="0" tIns="0" rIns="0" bIns="0" rtlCol="0">
            <a:noAutofit/>
          </a:bodyPr>
          <a:lstStyle/>
          <a:p>
            <a:pPr algn="l">
              <a:lnSpc>
                <a:spcPct val="150000"/>
              </a:lnSpc>
            </a:pPr>
            <a:r>
              <a:rPr lang="en-AU" sz="1400" dirty="0">
                <a:solidFill>
                  <a:schemeClr val="bg1"/>
                </a:solidFill>
              </a:rPr>
              <a:t>Add the final due date and any submission notes here.</a:t>
            </a:r>
          </a:p>
        </p:txBody>
      </p:sp>
      <p:grpSp>
        <p:nvGrpSpPr>
          <p:cNvPr id="6" name="Group 5">
            <a:extLst>
              <a:ext uri="{FF2B5EF4-FFF2-40B4-BE49-F238E27FC236}">
                <a16:creationId xmlns:a16="http://schemas.microsoft.com/office/drawing/2014/main" id="{2CC0047C-EBD0-8934-C9EA-FB814C66E1F0}"/>
              </a:ext>
              <a:ext uri="{C183D7F6-B498-43B3-948B-1728B52AA6E4}">
                <adec:decorative xmlns:adec="http://schemas.microsoft.com/office/drawing/2017/decorative" val="1"/>
              </a:ext>
            </a:extLst>
          </p:cNvPr>
          <p:cNvGrpSpPr/>
          <p:nvPr/>
        </p:nvGrpSpPr>
        <p:grpSpPr>
          <a:xfrm>
            <a:off x="505838" y="3754880"/>
            <a:ext cx="10807430" cy="428946"/>
            <a:chOff x="505838" y="3754880"/>
            <a:chExt cx="10807430" cy="428946"/>
          </a:xfrm>
        </p:grpSpPr>
        <p:cxnSp>
          <p:nvCxnSpPr>
            <p:cNvPr id="18" name="Straight Connector 17">
              <a:extLst>
                <a:ext uri="{FF2B5EF4-FFF2-40B4-BE49-F238E27FC236}">
                  <a16:creationId xmlns:a16="http://schemas.microsoft.com/office/drawing/2014/main" id="{289D8B7C-E034-FDDD-6AEF-A31BEA9B7B99}"/>
                </a:ext>
              </a:extLst>
            </p:cNvPr>
            <p:cNvCxnSpPr/>
            <p:nvPr/>
          </p:nvCxnSpPr>
          <p:spPr>
            <a:xfrm>
              <a:off x="505838" y="3949433"/>
              <a:ext cx="108074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7466413-E2FE-19D1-5565-74D54E88D78B}"/>
                </a:ext>
              </a:extLst>
            </p:cNvPr>
            <p:cNvSpPr/>
            <p:nvPr/>
          </p:nvSpPr>
          <p:spPr>
            <a:xfrm>
              <a:off x="946828" y="3754880"/>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13D88403-DC69-AB5F-2FD6-B4761CB8341B}"/>
                </a:ext>
              </a:extLst>
            </p:cNvPr>
            <p:cNvSpPr/>
            <p:nvPr/>
          </p:nvSpPr>
          <p:spPr>
            <a:xfrm>
              <a:off x="3793787" y="3764006"/>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DDEBE06A-320E-283B-DCD8-88B2C8A9E7A9}"/>
                </a:ext>
              </a:extLst>
            </p:cNvPr>
            <p:cNvSpPr/>
            <p:nvPr/>
          </p:nvSpPr>
          <p:spPr>
            <a:xfrm>
              <a:off x="6640746" y="3773132"/>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Oval 21">
              <a:extLst>
                <a:ext uri="{FF2B5EF4-FFF2-40B4-BE49-F238E27FC236}">
                  <a16:creationId xmlns:a16="http://schemas.microsoft.com/office/drawing/2014/main" id="{69E2F0B3-2A18-E5B4-9D7A-64DBB9D6224A}"/>
                </a:ext>
              </a:extLst>
            </p:cNvPr>
            <p:cNvSpPr/>
            <p:nvPr/>
          </p:nvSpPr>
          <p:spPr>
            <a:xfrm>
              <a:off x="9487709" y="3794720"/>
              <a:ext cx="389106" cy="38910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90DA02EA-A7EF-240E-8874-57C215E242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898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662E2B-4982-8B17-BF82-EA6609CFAE2C}"/>
              </a:ext>
            </a:extLst>
          </p:cNvPr>
          <p:cNvSpPr>
            <a:spLocks noGrp="1"/>
          </p:cNvSpPr>
          <p:nvPr>
            <p:ph type="title"/>
          </p:nvPr>
        </p:nvSpPr>
        <p:spPr/>
        <p:txBody>
          <a:bodyPr/>
          <a:lstStyle/>
          <a:p>
            <a:r>
              <a:rPr lang="en-AU" dirty="0"/>
              <a:t>Successful bodies of work</a:t>
            </a:r>
          </a:p>
        </p:txBody>
      </p:sp>
      <p:sp>
        <p:nvSpPr>
          <p:cNvPr id="11" name="Picture Placeholder 10" descr="Click icon to add picture.">
            <a:extLst>
              <a:ext uri="{FF2B5EF4-FFF2-40B4-BE49-F238E27FC236}">
                <a16:creationId xmlns:a16="http://schemas.microsoft.com/office/drawing/2014/main" id="{DDA85FB3-A2E1-3246-CE9C-DC08FD084B19}"/>
              </a:ext>
            </a:extLst>
          </p:cNvPr>
          <p:cNvSpPr>
            <a:spLocks noGrp="1"/>
          </p:cNvSpPr>
          <p:nvPr>
            <p:ph type="pic" sz="quarter" idx="13"/>
          </p:nvPr>
        </p:nvSpPr>
        <p:spPr>
          <a:xfrm>
            <a:off x="306805" y="360000"/>
            <a:ext cx="4426388" cy="6239748"/>
          </a:xfrm>
        </p:spPr>
        <p:txBody>
          <a:bodyPr/>
          <a:lstStyle/>
          <a:p>
            <a:endParaRPr lang="en-AU"/>
          </a:p>
        </p:txBody>
      </p:sp>
      <p:sp>
        <p:nvSpPr>
          <p:cNvPr id="5" name="Rectangle: Rounded Corners 4">
            <a:extLst>
              <a:ext uri="{FF2B5EF4-FFF2-40B4-BE49-F238E27FC236}">
                <a16:creationId xmlns:a16="http://schemas.microsoft.com/office/drawing/2014/main" id="{B57E6261-4CD2-2112-9ADB-D6CD88E23F3F}"/>
              </a:ext>
            </a:extLst>
          </p:cNvPr>
          <p:cNvSpPr/>
          <p:nvPr/>
        </p:nvSpPr>
        <p:spPr>
          <a:xfrm>
            <a:off x="5400000" y="1355132"/>
            <a:ext cx="6407150" cy="11837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spcAft>
                <a:spcPts val="600"/>
              </a:spcAft>
              <a:buFont typeface="Arial" panose="020B0604020202020204" pitchFamily="34" charset="0"/>
              <a:buChar char="•"/>
            </a:pPr>
            <a:r>
              <a:rPr lang="en-AU" sz="1400" dirty="0">
                <a:solidFill>
                  <a:srgbClr val="19233E"/>
                </a:solidFill>
              </a:rPr>
              <a:t>Complete the activities on the </a:t>
            </a:r>
            <a:r>
              <a:rPr lang="en-AU" sz="1400" b="1" dirty="0">
                <a:hlinkClick r:id="rId2"/>
              </a:rPr>
              <a:t>Successful bodies of work</a:t>
            </a:r>
            <a:r>
              <a:rPr lang="en-AU" sz="1400" b="1" dirty="0"/>
              <a:t> </a:t>
            </a:r>
            <a:r>
              <a:rPr lang="en-AU" sz="1400" dirty="0">
                <a:solidFill>
                  <a:srgbClr val="19233E"/>
                </a:solidFill>
              </a:rPr>
              <a:t>website to help you get some ideas to get started on your body of work. </a:t>
            </a:r>
          </a:p>
          <a:p>
            <a:pPr marL="171450" indent="-171450">
              <a:lnSpc>
                <a:spcPct val="150000"/>
              </a:lnSpc>
              <a:spcAft>
                <a:spcPts val="600"/>
              </a:spcAft>
              <a:buFont typeface="Arial" panose="020B0604020202020204" pitchFamily="34" charset="0"/>
              <a:buChar char="•"/>
            </a:pPr>
            <a:r>
              <a:rPr lang="en-AU" sz="1400" dirty="0">
                <a:solidFill>
                  <a:srgbClr val="19233E"/>
                </a:solidFill>
              </a:rPr>
              <a:t>Record your completed activities on blank slides in this presentation.</a:t>
            </a:r>
          </a:p>
        </p:txBody>
      </p:sp>
      <p:sp>
        <p:nvSpPr>
          <p:cNvPr id="12" name="Text Placeholder 11">
            <a:extLst>
              <a:ext uri="{FF2B5EF4-FFF2-40B4-BE49-F238E27FC236}">
                <a16:creationId xmlns:a16="http://schemas.microsoft.com/office/drawing/2014/main" id="{1A6D84CC-3AAC-4C98-2495-1024731C5444}"/>
              </a:ext>
            </a:extLst>
          </p:cNvPr>
          <p:cNvSpPr>
            <a:spLocks noGrp="1"/>
          </p:cNvSpPr>
          <p:nvPr>
            <p:ph type="body" sz="quarter" idx="17"/>
          </p:nvPr>
        </p:nvSpPr>
        <p:spPr>
          <a:xfrm>
            <a:off x="5400675" y="2665378"/>
            <a:ext cx="6407150" cy="3832622"/>
          </a:xfrm>
        </p:spPr>
        <p:txBody>
          <a:bodyPr/>
          <a:lstStyle/>
          <a:p>
            <a:endParaRPr lang="en-AU" sz="1800" dirty="0"/>
          </a:p>
        </p:txBody>
      </p:sp>
      <p:sp>
        <p:nvSpPr>
          <p:cNvPr id="2" name="Slide Number Placeholder 1">
            <a:extLst>
              <a:ext uri="{FF2B5EF4-FFF2-40B4-BE49-F238E27FC236}">
                <a16:creationId xmlns:a16="http://schemas.microsoft.com/office/drawing/2014/main" id="{2F2E2643-C047-055D-3CDC-F9D13FB77A7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25287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E34121-C789-9095-743B-E9EDE46E2C5D}"/>
              </a:ext>
            </a:extLst>
          </p:cNvPr>
          <p:cNvSpPr>
            <a:spLocks noGrp="1"/>
          </p:cNvSpPr>
          <p:nvPr>
            <p:ph type="title"/>
          </p:nvPr>
        </p:nvSpPr>
        <p:spPr/>
        <p:txBody>
          <a:bodyPr/>
          <a:lstStyle/>
          <a:p>
            <a:r>
              <a:rPr lang="en-AU" dirty="0"/>
              <a:t>Concept map</a:t>
            </a:r>
          </a:p>
        </p:txBody>
      </p:sp>
      <p:sp>
        <p:nvSpPr>
          <p:cNvPr id="42" name="Speech Bubble: Rectangle with Corners Rounded 41">
            <a:extLst>
              <a:ext uri="{FF2B5EF4-FFF2-40B4-BE49-F238E27FC236}">
                <a16:creationId xmlns:a16="http://schemas.microsoft.com/office/drawing/2014/main" id="{15AB3C26-3ABC-CE60-9A2A-3EA1F7673DD7}"/>
              </a:ext>
            </a:extLst>
          </p:cNvPr>
          <p:cNvSpPr/>
          <p:nvPr/>
        </p:nvSpPr>
        <p:spPr>
          <a:xfrm>
            <a:off x="3556332" y="348448"/>
            <a:ext cx="7191924" cy="972286"/>
          </a:xfrm>
          <a:prstGeom prst="wedgeRoundRectCallout">
            <a:avLst>
              <a:gd name="adj1" fmla="val -52213"/>
              <a:gd name="adj2" fmla="val -21542"/>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14000"/>
              </a:lnSpc>
              <a:spcAft>
                <a:spcPts val="600"/>
              </a:spcAft>
              <a:buFont typeface="Arial" panose="020B0604020202020204" pitchFamily="34" charset="0"/>
              <a:buChar char="•"/>
            </a:pPr>
            <a:r>
              <a:rPr lang="en-AU" sz="1400" dirty="0">
                <a:solidFill>
                  <a:srgbClr val="19233E"/>
                </a:solidFill>
              </a:rPr>
              <a:t>Use this template to identify and explore an area of interest for your body of work. </a:t>
            </a:r>
          </a:p>
          <a:p>
            <a:pPr marL="171450" indent="-171450">
              <a:lnSpc>
                <a:spcPct val="114000"/>
              </a:lnSpc>
              <a:spcAft>
                <a:spcPts val="600"/>
              </a:spcAft>
              <a:buFont typeface="Arial" panose="020B0604020202020204" pitchFamily="34" charset="0"/>
              <a:buChar char="•"/>
            </a:pPr>
            <a:r>
              <a:rPr lang="en-AU" sz="1400" dirty="0">
                <a:solidFill>
                  <a:srgbClr val="19233E"/>
                </a:solidFill>
              </a:rPr>
              <a:t>Then map out ideas for material and conceptual practice.</a:t>
            </a:r>
          </a:p>
          <a:p>
            <a:pPr marL="171450" indent="-171450">
              <a:lnSpc>
                <a:spcPct val="114000"/>
              </a:lnSpc>
              <a:spcAft>
                <a:spcPts val="600"/>
              </a:spcAft>
              <a:buFont typeface="Arial" panose="020B0604020202020204" pitchFamily="34" charset="0"/>
              <a:buChar char="•"/>
            </a:pPr>
            <a:r>
              <a:rPr lang="en-AU" sz="1400" dirty="0">
                <a:solidFill>
                  <a:srgbClr val="19233E"/>
                </a:solidFill>
              </a:rPr>
              <a:t>You can find more concept map templates on the </a:t>
            </a:r>
            <a:r>
              <a:rPr lang="en-AU" sz="1400" b="1" dirty="0">
                <a:solidFill>
                  <a:srgbClr val="19233E"/>
                </a:solidFill>
                <a:hlinkClick r:id="rId2"/>
              </a:rPr>
              <a:t>Digital learning selector</a:t>
            </a:r>
            <a:r>
              <a:rPr lang="en-AU" sz="1400" dirty="0">
                <a:solidFill>
                  <a:srgbClr val="19233E"/>
                </a:solidFill>
              </a:rPr>
              <a:t>.</a:t>
            </a:r>
          </a:p>
        </p:txBody>
      </p:sp>
      <p:grpSp>
        <p:nvGrpSpPr>
          <p:cNvPr id="8" name="Group 7" descr="A mind-map with the main concept at the centre and subconcepts branching out in all directions.">
            <a:extLst>
              <a:ext uri="{FF2B5EF4-FFF2-40B4-BE49-F238E27FC236}">
                <a16:creationId xmlns:a16="http://schemas.microsoft.com/office/drawing/2014/main" id="{8C6A47D9-D7AE-9FB9-58A9-BAA17CB11E7E}"/>
              </a:ext>
            </a:extLst>
          </p:cNvPr>
          <p:cNvGrpSpPr/>
          <p:nvPr/>
        </p:nvGrpSpPr>
        <p:grpSpPr>
          <a:xfrm>
            <a:off x="828665" y="1379552"/>
            <a:ext cx="10534669" cy="5227123"/>
            <a:chOff x="145067" y="476249"/>
            <a:chExt cx="11901866" cy="5905502"/>
          </a:xfrm>
        </p:grpSpPr>
        <p:sp>
          <p:nvSpPr>
            <p:cNvPr id="9" name="Google Shape;212;p20">
              <a:extLst>
                <a:ext uri="{FF2B5EF4-FFF2-40B4-BE49-F238E27FC236}">
                  <a16:creationId xmlns:a16="http://schemas.microsoft.com/office/drawing/2014/main" id="{49AA10E8-65D8-E8C1-C2C8-4D6EBDA34776}"/>
                </a:ext>
              </a:extLst>
            </p:cNvPr>
            <p:cNvSpPr/>
            <p:nvPr/>
          </p:nvSpPr>
          <p:spPr>
            <a:xfrm>
              <a:off x="4785700" y="3070848"/>
              <a:ext cx="2619416" cy="715392"/>
            </a:xfrm>
            <a:prstGeom prst="roundRect">
              <a:avLst>
                <a:gd name="adj" fmla="val 50000"/>
              </a:avLst>
            </a:prstGeom>
            <a:solidFill>
              <a:schemeClr val="accent4"/>
            </a:solidFill>
            <a:ln w="9525" cap="flat" cmpd="sng">
              <a:solidFill>
                <a:srgbClr val="041D42"/>
              </a:solidFill>
              <a:prstDash val="solid"/>
              <a:round/>
              <a:headEnd type="none" w="sm" len="sm"/>
              <a:tailEnd type="none" w="sm" len="sm"/>
            </a:ln>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 b="1" dirty="0">
                  <a:latin typeface="+mj-lt"/>
                  <a:ea typeface="Montserrat"/>
                  <a:cs typeface="Montserrat"/>
                  <a:sym typeface="Montserrat"/>
                </a:rPr>
                <a:t>Main concept</a:t>
              </a:r>
              <a:endParaRPr b="1" dirty="0">
                <a:latin typeface="+mj-lt"/>
                <a:ea typeface="Montserrat"/>
                <a:cs typeface="Montserrat"/>
                <a:sym typeface="Montserrat"/>
              </a:endParaRPr>
            </a:p>
          </p:txBody>
        </p:sp>
        <p:sp>
          <p:nvSpPr>
            <p:cNvPr id="10" name="Google Shape;213;p20">
              <a:extLst>
                <a:ext uri="{FF2B5EF4-FFF2-40B4-BE49-F238E27FC236}">
                  <a16:creationId xmlns:a16="http://schemas.microsoft.com/office/drawing/2014/main" id="{7BF83AD8-89B9-E397-624B-897F0824E592}"/>
                </a:ext>
              </a:extLst>
            </p:cNvPr>
            <p:cNvSpPr/>
            <p:nvPr/>
          </p:nvSpPr>
          <p:spPr>
            <a:xfrm>
              <a:off x="1738747" y="3196317"/>
              <a:ext cx="1945817" cy="465456"/>
            </a:xfrm>
            <a:prstGeom prst="roundRect">
              <a:avLst>
                <a:gd name="adj" fmla="val 16667"/>
              </a:avLst>
            </a:prstGeom>
            <a:solidFill>
              <a:schemeClr val="accent6"/>
            </a:solidFill>
            <a:ln w="9525" cap="flat" cmpd="sng">
              <a:solidFill>
                <a:srgbClr val="041D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mj-lt"/>
                  <a:ea typeface="Montserrat"/>
                  <a:cs typeface="Montserrat"/>
                  <a:sym typeface="Montserrat"/>
                </a:rPr>
                <a:t>Subconcept</a:t>
              </a:r>
              <a:endParaRPr sz="1600" b="1" dirty="0">
                <a:latin typeface="+mj-lt"/>
                <a:ea typeface="Montserrat"/>
                <a:cs typeface="Montserrat"/>
                <a:sym typeface="Montserrat"/>
              </a:endParaRPr>
            </a:p>
          </p:txBody>
        </p:sp>
        <p:sp>
          <p:nvSpPr>
            <p:cNvPr id="11" name="Google Shape;214;p20">
              <a:extLst>
                <a:ext uri="{FF2B5EF4-FFF2-40B4-BE49-F238E27FC236}">
                  <a16:creationId xmlns:a16="http://schemas.microsoft.com/office/drawing/2014/main" id="{D114007B-32B2-B317-C0F4-EAB77C3240C1}"/>
                </a:ext>
              </a:extLst>
            </p:cNvPr>
            <p:cNvSpPr/>
            <p:nvPr/>
          </p:nvSpPr>
          <p:spPr>
            <a:xfrm>
              <a:off x="8318128" y="3196317"/>
              <a:ext cx="1945817" cy="465456"/>
            </a:xfrm>
            <a:prstGeom prst="roundRect">
              <a:avLst>
                <a:gd name="adj" fmla="val 16667"/>
              </a:avLst>
            </a:prstGeom>
            <a:solidFill>
              <a:schemeClr val="accent6"/>
            </a:solidFill>
            <a:ln w="9525" cap="flat" cmpd="sng">
              <a:solidFill>
                <a:srgbClr val="041D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mj-lt"/>
                  <a:sym typeface="Montserrat"/>
                </a:rPr>
                <a:t>Subconcept</a:t>
              </a:r>
              <a:endParaRPr sz="1600" b="1" dirty="0">
                <a:latin typeface="Montserrat"/>
                <a:ea typeface="Montserrat"/>
                <a:cs typeface="Montserrat"/>
                <a:sym typeface="Montserrat"/>
              </a:endParaRPr>
            </a:p>
          </p:txBody>
        </p:sp>
        <p:sp>
          <p:nvSpPr>
            <p:cNvPr id="12" name="Google Shape;215;p20">
              <a:extLst>
                <a:ext uri="{FF2B5EF4-FFF2-40B4-BE49-F238E27FC236}">
                  <a16:creationId xmlns:a16="http://schemas.microsoft.com/office/drawing/2014/main" id="{89894492-8B5E-A99B-439D-5CA783E65416}"/>
                </a:ext>
              </a:extLst>
            </p:cNvPr>
            <p:cNvSpPr/>
            <p:nvPr/>
          </p:nvSpPr>
          <p:spPr>
            <a:xfrm>
              <a:off x="5122631" y="1814702"/>
              <a:ext cx="1945817" cy="465456"/>
            </a:xfrm>
            <a:prstGeom prst="roundRect">
              <a:avLst>
                <a:gd name="adj" fmla="val 16667"/>
              </a:avLst>
            </a:prstGeom>
            <a:solidFill>
              <a:schemeClr val="accent6"/>
            </a:solidFill>
            <a:ln w="9525" cap="flat" cmpd="sng">
              <a:solidFill>
                <a:srgbClr val="041D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mj-lt"/>
                  <a:sym typeface="Montserrat"/>
                </a:rPr>
                <a:t>Subconcept</a:t>
              </a:r>
              <a:endParaRPr sz="1600" b="1" dirty="0">
                <a:latin typeface="Montserrat"/>
                <a:ea typeface="Montserrat"/>
                <a:cs typeface="Montserrat"/>
                <a:sym typeface="Montserrat"/>
              </a:endParaRPr>
            </a:p>
          </p:txBody>
        </p:sp>
        <p:cxnSp>
          <p:nvCxnSpPr>
            <p:cNvPr id="13" name="Google Shape;216;p20">
              <a:extLst>
                <a:ext uri="{FF2B5EF4-FFF2-40B4-BE49-F238E27FC236}">
                  <a16:creationId xmlns:a16="http://schemas.microsoft.com/office/drawing/2014/main" id="{F6B669DA-9C22-89A4-26E3-DBAAC350BF2A}"/>
                </a:ext>
              </a:extLst>
            </p:cNvPr>
            <p:cNvCxnSpPr>
              <a:stCxn id="9" idx="1"/>
              <a:endCxn id="10" idx="3"/>
            </p:cNvCxnSpPr>
            <p:nvPr/>
          </p:nvCxnSpPr>
          <p:spPr>
            <a:xfrm flipH="1">
              <a:off x="3684751" y="3428545"/>
              <a:ext cx="1100950" cy="410"/>
            </a:xfrm>
            <a:prstGeom prst="straightConnector1">
              <a:avLst/>
            </a:prstGeom>
            <a:noFill/>
            <a:ln w="9525" cap="flat" cmpd="sng">
              <a:solidFill>
                <a:srgbClr val="041D42"/>
              </a:solidFill>
              <a:prstDash val="solid"/>
              <a:round/>
              <a:headEnd type="none" w="med" len="med"/>
              <a:tailEnd type="triangle" w="med" len="med"/>
            </a:ln>
          </p:spPr>
        </p:cxnSp>
        <p:cxnSp>
          <p:nvCxnSpPr>
            <p:cNvPr id="14" name="Google Shape;217;p20">
              <a:extLst>
                <a:ext uri="{FF2B5EF4-FFF2-40B4-BE49-F238E27FC236}">
                  <a16:creationId xmlns:a16="http://schemas.microsoft.com/office/drawing/2014/main" id="{23DDD4F4-E474-46E5-BAB5-34705813A416}"/>
                </a:ext>
              </a:extLst>
            </p:cNvPr>
            <p:cNvCxnSpPr>
              <a:stCxn id="9" idx="3"/>
              <a:endCxn id="11" idx="1"/>
            </p:cNvCxnSpPr>
            <p:nvPr/>
          </p:nvCxnSpPr>
          <p:spPr>
            <a:xfrm>
              <a:off x="7405117" y="3428545"/>
              <a:ext cx="912883" cy="410"/>
            </a:xfrm>
            <a:prstGeom prst="straightConnector1">
              <a:avLst/>
            </a:prstGeom>
            <a:noFill/>
            <a:ln w="9525" cap="flat" cmpd="sng">
              <a:solidFill>
                <a:srgbClr val="041D42"/>
              </a:solidFill>
              <a:prstDash val="solid"/>
              <a:round/>
              <a:headEnd type="none" w="med" len="med"/>
              <a:tailEnd type="triangle" w="med" len="med"/>
            </a:ln>
          </p:spPr>
        </p:cxnSp>
        <p:cxnSp>
          <p:nvCxnSpPr>
            <p:cNvPr id="15" name="Google Shape;218;p20">
              <a:extLst>
                <a:ext uri="{FF2B5EF4-FFF2-40B4-BE49-F238E27FC236}">
                  <a16:creationId xmlns:a16="http://schemas.microsoft.com/office/drawing/2014/main" id="{131A5032-8FDB-A045-E97C-BE0A6A2FE594}"/>
                </a:ext>
              </a:extLst>
            </p:cNvPr>
            <p:cNvCxnSpPr>
              <a:stCxn id="9" idx="0"/>
              <a:endCxn id="12" idx="2"/>
            </p:cNvCxnSpPr>
            <p:nvPr/>
          </p:nvCxnSpPr>
          <p:spPr>
            <a:xfrm rot="10800000">
              <a:off x="6095409" y="2280066"/>
              <a:ext cx="0" cy="790783"/>
            </a:xfrm>
            <a:prstGeom prst="straightConnector1">
              <a:avLst/>
            </a:prstGeom>
            <a:noFill/>
            <a:ln w="9525" cap="flat" cmpd="sng">
              <a:solidFill>
                <a:srgbClr val="041D42"/>
              </a:solidFill>
              <a:prstDash val="solid"/>
              <a:round/>
              <a:headEnd type="none" w="med" len="med"/>
              <a:tailEnd type="triangle" w="med" len="med"/>
            </a:ln>
          </p:spPr>
        </p:cxnSp>
        <p:sp>
          <p:nvSpPr>
            <p:cNvPr id="16" name="Google Shape;219;p20">
              <a:extLst>
                <a:ext uri="{FF2B5EF4-FFF2-40B4-BE49-F238E27FC236}">
                  <a16:creationId xmlns:a16="http://schemas.microsoft.com/office/drawing/2014/main" id="{9E7CC189-5343-3516-8468-CDCC588376EC}"/>
                </a:ext>
              </a:extLst>
            </p:cNvPr>
            <p:cNvSpPr/>
            <p:nvPr/>
          </p:nvSpPr>
          <p:spPr>
            <a:xfrm>
              <a:off x="5122631" y="4577932"/>
              <a:ext cx="1945817" cy="465456"/>
            </a:xfrm>
            <a:prstGeom prst="roundRect">
              <a:avLst>
                <a:gd name="adj" fmla="val 16667"/>
              </a:avLst>
            </a:prstGeom>
            <a:solidFill>
              <a:schemeClr val="accent6"/>
            </a:solidFill>
            <a:ln w="9525" cap="flat" cmpd="sng">
              <a:solidFill>
                <a:srgbClr val="041D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mj-lt"/>
                  <a:sym typeface="Montserrat"/>
                </a:rPr>
                <a:t>Subconcept</a:t>
              </a:r>
              <a:endParaRPr sz="1600" b="1" dirty="0">
                <a:latin typeface="+mj-lt"/>
                <a:sym typeface="Montserrat"/>
              </a:endParaRPr>
            </a:p>
          </p:txBody>
        </p:sp>
        <p:cxnSp>
          <p:nvCxnSpPr>
            <p:cNvPr id="17" name="Google Shape;220;p20">
              <a:extLst>
                <a:ext uri="{FF2B5EF4-FFF2-40B4-BE49-F238E27FC236}">
                  <a16:creationId xmlns:a16="http://schemas.microsoft.com/office/drawing/2014/main" id="{F32ABE50-9463-A955-C3CB-EBBCCC885D6E}"/>
                </a:ext>
              </a:extLst>
            </p:cNvPr>
            <p:cNvCxnSpPr>
              <a:stCxn id="9" idx="2"/>
            </p:cNvCxnSpPr>
            <p:nvPr/>
          </p:nvCxnSpPr>
          <p:spPr>
            <a:xfrm>
              <a:off x="6095409" y="3786241"/>
              <a:ext cx="0" cy="791193"/>
            </a:xfrm>
            <a:prstGeom prst="straightConnector1">
              <a:avLst/>
            </a:prstGeom>
            <a:noFill/>
            <a:ln w="9525" cap="flat" cmpd="sng">
              <a:solidFill>
                <a:srgbClr val="041D42"/>
              </a:solidFill>
              <a:prstDash val="solid"/>
              <a:round/>
              <a:headEnd type="none" w="med" len="med"/>
              <a:tailEnd type="triangle" w="med" len="med"/>
            </a:ln>
          </p:spPr>
        </p:cxnSp>
        <p:sp>
          <p:nvSpPr>
            <p:cNvPr id="18" name="Google Shape;221;p20">
              <a:extLst>
                <a:ext uri="{FF2B5EF4-FFF2-40B4-BE49-F238E27FC236}">
                  <a16:creationId xmlns:a16="http://schemas.microsoft.com/office/drawing/2014/main" id="{BAAD4A19-40FE-19C4-3A8B-355B3ACA46A2}"/>
                </a:ext>
              </a:extLst>
            </p:cNvPr>
            <p:cNvSpPr/>
            <p:nvPr/>
          </p:nvSpPr>
          <p:spPr>
            <a:xfrm>
              <a:off x="793522" y="1814651"/>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dirty="0">
                <a:latin typeface="Montserrat"/>
                <a:ea typeface="Montserrat"/>
                <a:cs typeface="Montserrat"/>
                <a:sym typeface="Montserrat"/>
              </a:endParaRPr>
            </a:p>
          </p:txBody>
        </p:sp>
        <p:sp>
          <p:nvSpPr>
            <p:cNvPr id="19" name="Google Shape;222;p20">
              <a:extLst>
                <a:ext uri="{FF2B5EF4-FFF2-40B4-BE49-F238E27FC236}">
                  <a16:creationId xmlns:a16="http://schemas.microsoft.com/office/drawing/2014/main" id="{1DD68EF7-33D7-17DC-0234-FDA3E2139EFC}"/>
                </a:ext>
              </a:extLst>
            </p:cNvPr>
            <p:cNvSpPr/>
            <p:nvPr/>
          </p:nvSpPr>
          <p:spPr>
            <a:xfrm>
              <a:off x="145067" y="2956184"/>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dirty="0">
                <a:latin typeface="Montserrat"/>
                <a:ea typeface="Montserrat"/>
                <a:cs typeface="Montserrat"/>
                <a:sym typeface="Montserrat"/>
              </a:endParaRPr>
            </a:p>
          </p:txBody>
        </p:sp>
        <p:sp>
          <p:nvSpPr>
            <p:cNvPr id="20" name="Google Shape;223;p20">
              <a:extLst>
                <a:ext uri="{FF2B5EF4-FFF2-40B4-BE49-F238E27FC236}">
                  <a16:creationId xmlns:a16="http://schemas.microsoft.com/office/drawing/2014/main" id="{606A6F41-1437-954F-C2F1-E4A890C5B201}"/>
                </a:ext>
              </a:extLst>
            </p:cNvPr>
            <p:cNvSpPr/>
            <p:nvPr/>
          </p:nvSpPr>
          <p:spPr>
            <a:xfrm>
              <a:off x="793522" y="4097716"/>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dirty="0">
                <a:latin typeface="Montserrat"/>
                <a:ea typeface="Montserrat"/>
                <a:cs typeface="Montserrat"/>
                <a:sym typeface="Montserrat"/>
              </a:endParaRPr>
            </a:p>
          </p:txBody>
        </p:sp>
        <p:sp>
          <p:nvSpPr>
            <p:cNvPr id="21" name="Google Shape;224;p20">
              <a:extLst>
                <a:ext uri="{FF2B5EF4-FFF2-40B4-BE49-F238E27FC236}">
                  <a16:creationId xmlns:a16="http://schemas.microsoft.com/office/drawing/2014/main" id="{28689037-01A9-C0FF-718B-8BE092D6B621}"/>
                </a:ext>
              </a:extLst>
            </p:cNvPr>
            <p:cNvSpPr/>
            <p:nvPr/>
          </p:nvSpPr>
          <p:spPr>
            <a:xfrm>
              <a:off x="3533583" y="869252"/>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a:latin typeface="Montserrat"/>
                <a:ea typeface="Montserrat"/>
                <a:cs typeface="Montserrat"/>
                <a:sym typeface="Montserrat"/>
              </a:endParaRPr>
            </a:p>
          </p:txBody>
        </p:sp>
        <p:sp>
          <p:nvSpPr>
            <p:cNvPr id="22" name="Google Shape;225;p20">
              <a:extLst>
                <a:ext uri="{FF2B5EF4-FFF2-40B4-BE49-F238E27FC236}">
                  <a16:creationId xmlns:a16="http://schemas.microsoft.com/office/drawing/2014/main" id="{CB334BC9-5835-DA8E-9360-E16956DBB666}"/>
                </a:ext>
              </a:extLst>
            </p:cNvPr>
            <p:cNvSpPr/>
            <p:nvPr/>
          </p:nvSpPr>
          <p:spPr>
            <a:xfrm>
              <a:off x="7405457" y="869252"/>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a:latin typeface="Montserrat"/>
                <a:ea typeface="Montserrat"/>
                <a:cs typeface="Montserrat"/>
                <a:sym typeface="Montserrat"/>
              </a:endParaRPr>
            </a:p>
          </p:txBody>
        </p:sp>
        <p:sp>
          <p:nvSpPr>
            <p:cNvPr id="23" name="Google Shape;226;p20">
              <a:extLst>
                <a:ext uri="{FF2B5EF4-FFF2-40B4-BE49-F238E27FC236}">
                  <a16:creationId xmlns:a16="http://schemas.microsoft.com/office/drawing/2014/main" id="{1DBD3B54-15C2-D325-82B5-0C7331F4E9D1}"/>
                </a:ext>
              </a:extLst>
            </p:cNvPr>
            <p:cNvSpPr/>
            <p:nvPr/>
          </p:nvSpPr>
          <p:spPr>
            <a:xfrm>
              <a:off x="5469520" y="476249"/>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dirty="0">
                <a:latin typeface="Montserrat"/>
                <a:ea typeface="Montserrat"/>
                <a:cs typeface="Montserrat"/>
                <a:sym typeface="Montserrat"/>
              </a:endParaRPr>
            </a:p>
          </p:txBody>
        </p:sp>
        <p:sp>
          <p:nvSpPr>
            <p:cNvPr id="24" name="Google Shape;227;p20">
              <a:extLst>
                <a:ext uri="{FF2B5EF4-FFF2-40B4-BE49-F238E27FC236}">
                  <a16:creationId xmlns:a16="http://schemas.microsoft.com/office/drawing/2014/main" id="{D561F665-CA07-E8F8-B243-2CB4370184F2}"/>
                </a:ext>
              </a:extLst>
            </p:cNvPr>
            <p:cNvSpPr/>
            <p:nvPr/>
          </p:nvSpPr>
          <p:spPr>
            <a:xfrm>
              <a:off x="9876101" y="4097716"/>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a:latin typeface="Montserrat"/>
                <a:ea typeface="Montserrat"/>
                <a:cs typeface="Montserrat"/>
                <a:sym typeface="Montserrat"/>
              </a:endParaRPr>
            </a:p>
          </p:txBody>
        </p:sp>
        <p:sp>
          <p:nvSpPr>
            <p:cNvPr id="25" name="Google Shape;228;p20">
              <a:extLst>
                <a:ext uri="{FF2B5EF4-FFF2-40B4-BE49-F238E27FC236}">
                  <a16:creationId xmlns:a16="http://schemas.microsoft.com/office/drawing/2014/main" id="{92835311-6324-647E-881E-7D5D777E4D09}"/>
                </a:ext>
              </a:extLst>
            </p:cNvPr>
            <p:cNvSpPr/>
            <p:nvPr/>
          </p:nvSpPr>
          <p:spPr>
            <a:xfrm>
              <a:off x="9876101" y="1814651"/>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a:latin typeface="Montserrat"/>
                <a:ea typeface="Montserrat"/>
                <a:cs typeface="Montserrat"/>
                <a:sym typeface="Montserrat"/>
              </a:endParaRPr>
            </a:p>
          </p:txBody>
        </p:sp>
        <p:sp>
          <p:nvSpPr>
            <p:cNvPr id="26" name="Google Shape;229;p20">
              <a:extLst>
                <a:ext uri="{FF2B5EF4-FFF2-40B4-BE49-F238E27FC236}">
                  <a16:creationId xmlns:a16="http://schemas.microsoft.com/office/drawing/2014/main" id="{3706EAC3-C463-AFC7-ED1F-AC73052709B0}"/>
                </a:ext>
              </a:extLst>
            </p:cNvPr>
            <p:cNvSpPr/>
            <p:nvPr/>
          </p:nvSpPr>
          <p:spPr>
            <a:xfrm>
              <a:off x="10793973" y="2956169"/>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a:latin typeface="Montserrat"/>
                <a:ea typeface="Montserrat"/>
                <a:cs typeface="Montserrat"/>
                <a:sym typeface="Montserrat"/>
              </a:endParaRPr>
            </a:p>
          </p:txBody>
        </p:sp>
        <p:sp>
          <p:nvSpPr>
            <p:cNvPr id="27" name="Google Shape;230;p20">
              <a:extLst>
                <a:ext uri="{FF2B5EF4-FFF2-40B4-BE49-F238E27FC236}">
                  <a16:creationId xmlns:a16="http://schemas.microsoft.com/office/drawing/2014/main" id="{F75BC0BB-2283-769C-B827-7D329972A705}"/>
                </a:ext>
              </a:extLst>
            </p:cNvPr>
            <p:cNvSpPr/>
            <p:nvPr/>
          </p:nvSpPr>
          <p:spPr>
            <a:xfrm>
              <a:off x="3533583" y="5043087"/>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a:latin typeface="Montserrat"/>
                <a:ea typeface="Montserrat"/>
                <a:cs typeface="Montserrat"/>
                <a:sym typeface="Montserrat"/>
              </a:endParaRPr>
            </a:p>
          </p:txBody>
        </p:sp>
        <p:sp>
          <p:nvSpPr>
            <p:cNvPr id="28" name="Google Shape;231;p20">
              <a:extLst>
                <a:ext uri="{FF2B5EF4-FFF2-40B4-BE49-F238E27FC236}">
                  <a16:creationId xmlns:a16="http://schemas.microsoft.com/office/drawing/2014/main" id="{8C6E6E52-5DAF-9101-2580-C6B4B300AD69}"/>
                </a:ext>
              </a:extLst>
            </p:cNvPr>
            <p:cNvSpPr/>
            <p:nvPr/>
          </p:nvSpPr>
          <p:spPr>
            <a:xfrm>
              <a:off x="7405457" y="5043117"/>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a:latin typeface="Montserrat"/>
                <a:ea typeface="Montserrat"/>
                <a:cs typeface="Montserrat"/>
                <a:sym typeface="Montserrat"/>
              </a:endParaRPr>
            </a:p>
          </p:txBody>
        </p:sp>
        <p:sp>
          <p:nvSpPr>
            <p:cNvPr id="29" name="Google Shape;232;p20">
              <a:extLst>
                <a:ext uri="{FF2B5EF4-FFF2-40B4-BE49-F238E27FC236}">
                  <a16:creationId xmlns:a16="http://schemas.microsoft.com/office/drawing/2014/main" id="{B438CC80-5DB5-D919-3A2E-EB212FF228EB}"/>
                </a:ext>
              </a:extLst>
            </p:cNvPr>
            <p:cNvSpPr/>
            <p:nvPr/>
          </p:nvSpPr>
          <p:spPr>
            <a:xfrm>
              <a:off x="5469520" y="5436089"/>
              <a:ext cx="1252960" cy="945662"/>
            </a:xfrm>
            <a:prstGeom prst="roundRect">
              <a:avLst>
                <a:gd name="adj" fmla="val 16667"/>
              </a:avLst>
            </a:prstGeom>
            <a:solidFill>
              <a:srgbClr val="FFFFFF"/>
            </a:solidFill>
            <a:ln w="19050" cap="flat" cmpd="sng">
              <a:solidFill>
                <a:srgbClr val="041D4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000" dirty="0">
                <a:latin typeface="Montserrat"/>
                <a:ea typeface="Montserrat"/>
                <a:cs typeface="Montserrat"/>
                <a:sym typeface="Montserrat"/>
              </a:endParaRPr>
            </a:p>
          </p:txBody>
        </p:sp>
        <p:cxnSp>
          <p:nvCxnSpPr>
            <p:cNvPr id="30" name="Google Shape;233;p20">
              <a:extLst>
                <a:ext uri="{FF2B5EF4-FFF2-40B4-BE49-F238E27FC236}">
                  <a16:creationId xmlns:a16="http://schemas.microsoft.com/office/drawing/2014/main" id="{01CFAF72-854B-2CFD-35F5-6CFC8F01F4A8}"/>
                </a:ext>
              </a:extLst>
            </p:cNvPr>
            <p:cNvCxnSpPr>
              <a:endCxn id="18" idx="3"/>
            </p:cNvCxnSpPr>
            <p:nvPr/>
          </p:nvCxnSpPr>
          <p:spPr>
            <a:xfrm rot="10800000">
              <a:off x="2046483" y="2287482"/>
              <a:ext cx="665405" cy="908786"/>
            </a:xfrm>
            <a:prstGeom prst="straightConnector1">
              <a:avLst/>
            </a:prstGeom>
            <a:noFill/>
            <a:ln w="9525" cap="flat" cmpd="sng">
              <a:solidFill>
                <a:srgbClr val="041D42"/>
              </a:solidFill>
              <a:prstDash val="solid"/>
              <a:round/>
              <a:headEnd type="none" w="med" len="med"/>
              <a:tailEnd type="triangle" w="med" len="med"/>
            </a:ln>
          </p:spPr>
        </p:cxnSp>
        <p:cxnSp>
          <p:nvCxnSpPr>
            <p:cNvPr id="31" name="Google Shape;234;p20">
              <a:extLst>
                <a:ext uri="{FF2B5EF4-FFF2-40B4-BE49-F238E27FC236}">
                  <a16:creationId xmlns:a16="http://schemas.microsoft.com/office/drawing/2014/main" id="{B9089F2E-1278-BD45-AB7C-D2E38580E794}"/>
                </a:ext>
              </a:extLst>
            </p:cNvPr>
            <p:cNvCxnSpPr>
              <a:stCxn id="10" idx="1"/>
              <a:endCxn id="19" idx="3"/>
            </p:cNvCxnSpPr>
            <p:nvPr/>
          </p:nvCxnSpPr>
          <p:spPr>
            <a:xfrm rot="10800000">
              <a:off x="1397850" y="3429044"/>
              <a:ext cx="340897" cy="0"/>
            </a:xfrm>
            <a:prstGeom prst="straightConnector1">
              <a:avLst/>
            </a:prstGeom>
            <a:noFill/>
            <a:ln w="9525" cap="flat" cmpd="sng">
              <a:solidFill>
                <a:srgbClr val="041D42"/>
              </a:solidFill>
              <a:prstDash val="solid"/>
              <a:round/>
              <a:headEnd type="none" w="med" len="med"/>
              <a:tailEnd type="triangle" w="med" len="med"/>
            </a:ln>
          </p:spPr>
        </p:cxnSp>
        <p:cxnSp>
          <p:nvCxnSpPr>
            <p:cNvPr id="32" name="Google Shape;235;p20">
              <a:extLst>
                <a:ext uri="{FF2B5EF4-FFF2-40B4-BE49-F238E27FC236}">
                  <a16:creationId xmlns:a16="http://schemas.microsoft.com/office/drawing/2014/main" id="{95D2E98A-E28A-3613-0749-84F5C63D9240}"/>
                </a:ext>
              </a:extLst>
            </p:cNvPr>
            <p:cNvCxnSpPr>
              <a:stCxn id="10" idx="2"/>
              <a:endCxn id="20" idx="3"/>
            </p:cNvCxnSpPr>
            <p:nvPr/>
          </p:nvCxnSpPr>
          <p:spPr>
            <a:xfrm flipH="1">
              <a:off x="2046660" y="3661772"/>
              <a:ext cx="664995" cy="908786"/>
            </a:xfrm>
            <a:prstGeom prst="straightConnector1">
              <a:avLst/>
            </a:prstGeom>
            <a:noFill/>
            <a:ln w="9525" cap="flat" cmpd="sng">
              <a:solidFill>
                <a:srgbClr val="041D42"/>
              </a:solidFill>
              <a:prstDash val="solid"/>
              <a:round/>
              <a:headEnd type="none" w="med" len="med"/>
              <a:tailEnd type="triangle" w="med" len="med"/>
            </a:ln>
          </p:spPr>
        </p:cxnSp>
        <p:cxnSp>
          <p:nvCxnSpPr>
            <p:cNvPr id="33" name="Google Shape;236;p20">
              <a:extLst>
                <a:ext uri="{FF2B5EF4-FFF2-40B4-BE49-F238E27FC236}">
                  <a16:creationId xmlns:a16="http://schemas.microsoft.com/office/drawing/2014/main" id="{64C94D2B-EAC3-B83F-0468-8083770CAB04}"/>
                </a:ext>
              </a:extLst>
            </p:cNvPr>
            <p:cNvCxnSpPr>
              <a:endCxn id="27" idx="0"/>
            </p:cNvCxnSpPr>
            <p:nvPr/>
          </p:nvCxnSpPr>
          <p:spPr>
            <a:xfrm flipH="1">
              <a:off x="4160063" y="4810769"/>
              <a:ext cx="962460" cy="232318"/>
            </a:xfrm>
            <a:prstGeom prst="straightConnector1">
              <a:avLst/>
            </a:prstGeom>
            <a:noFill/>
            <a:ln w="9525" cap="flat" cmpd="sng">
              <a:solidFill>
                <a:srgbClr val="041D42"/>
              </a:solidFill>
              <a:prstDash val="solid"/>
              <a:round/>
              <a:headEnd type="none" w="med" len="med"/>
              <a:tailEnd type="triangle" w="med" len="med"/>
            </a:ln>
          </p:spPr>
        </p:cxnSp>
        <p:cxnSp>
          <p:nvCxnSpPr>
            <p:cNvPr id="34" name="Google Shape;237;p20">
              <a:extLst>
                <a:ext uri="{FF2B5EF4-FFF2-40B4-BE49-F238E27FC236}">
                  <a16:creationId xmlns:a16="http://schemas.microsoft.com/office/drawing/2014/main" id="{B19EDE24-C609-D777-D261-A20E5760BDD9}"/>
                </a:ext>
              </a:extLst>
            </p:cNvPr>
            <p:cNvCxnSpPr>
              <a:endCxn id="28" idx="0"/>
            </p:cNvCxnSpPr>
            <p:nvPr/>
          </p:nvCxnSpPr>
          <p:spPr>
            <a:xfrm>
              <a:off x="7069477" y="4810799"/>
              <a:ext cx="962460" cy="232318"/>
            </a:xfrm>
            <a:prstGeom prst="straightConnector1">
              <a:avLst/>
            </a:prstGeom>
            <a:noFill/>
            <a:ln w="9525" cap="flat" cmpd="sng">
              <a:solidFill>
                <a:srgbClr val="041D42"/>
              </a:solidFill>
              <a:prstDash val="solid"/>
              <a:round/>
              <a:headEnd type="none" w="med" len="med"/>
              <a:tailEnd type="triangle" w="med" len="med"/>
            </a:ln>
          </p:spPr>
        </p:cxnSp>
        <p:cxnSp>
          <p:nvCxnSpPr>
            <p:cNvPr id="35" name="Google Shape;238;p20">
              <a:extLst>
                <a:ext uri="{FF2B5EF4-FFF2-40B4-BE49-F238E27FC236}">
                  <a16:creationId xmlns:a16="http://schemas.microsoft.com/office/drawing/2014/main" id="{50B1A669-B64B-325F-EC85-90299055E378}"/>
                </a:ext>
              </a:extLst>
            </p:cNvPr>
            <p:cNvCxnSpPr>
              <a:endCxn id="29" idx="0"/>
            </p:cNvCxnSpPr>
            <p:nvPr/>
          </p:nvCxnSpPr>
          <p:spPr>
            <a:xfrm>
              <a:off x="6096000" y="5042747"/>
              <a:ext cx="0" cy="393343"/>
            </a:xfrm>
            <a:prstGeom prst="straightConnector1">
              <a:avLst/>
            </a:prstGeom>
            <a:noFill/>
            <a:ln w="9525" cap="flat" cmpd="sng">
              <a:solidFill>
                <a:srgbClr val="041D42"/>
              </a:solidFill>
              <a:prstDash val="solid"/>
              <a:round/>
              <a:headEnd type="none" w="med" len="med"/>
              <a:tailEnd type="triangle" w="med" len="med"/>
            </a:ln>
          </p:spPr>
        </p:cxnSp>
        <p:cxnSp>
          <p:nvCxnSpPr>
            <p:cNvPr id="36" name="Google Shape;239;p20">
              <a:extLst>
                <a:ext uri="{FF2B5EF4-FFF2-40B4-BE49-F238E27FC236}">
                  <a16:creationId xmlns:a16="http://schemas.microsoft.com/office/drawing/2014/main" id="{345FB4EA-EFD4-CDAB-600B-C6D6C88C423F}"/>
                </a:ext>
              </a:extLst>
            </p:cNvPr>
            <p:cNvCxnSpPr>
              <a:cxnSpLocks/>
            </p:cNvCxnSpPr>
            <p:nvPr/>
          </p:nvCxnSpPr>
          <p:spPr>
            <a:xfrm rot="10800000">
              <a:off x="4160063" y="1826711"/>
              <a:ext cx="962460" cy="232318"/>
            </a:xfrm>
            <a:prstGeom prst="straightConnector1">
              <a:avLst/>
            </a:prstGeom>
            <a:noFill/>
            <a:ln w="9525" cap="flat" cmpd="sng">
              <a:solidFill>
                <a:srgbClr val="041D42"/>
              </a:solidFill>
              <a:prstDash val="solid"/>
              <a:round/>
              <a:headEnd type="none" w="med" len="med"/>
              <a:tailEnd type="triangle" w="med" len="med"/>
            </a:ln>
          </p:spPr>
        </p:cxnSp>
        <p:cxnSp>
          <p:nvCxnSpPr>
            <p:cNvPr id="37" name="Google Shape;240;p20">
              <a:extLst>
                <a:ext uri="{FF2B5EF4-FFF2-40B4-BE49-F238E27FC236}">
                  <a16:creationId xmlns:a16="http://schemas.microsoft.com/office/drawing/2014/main" id="{44F95E37-DD7F-9828-7045-CEA6284E053F}"/>
                </a:ext>
              </a:extLst>
            </p:cNvPr>
            <p:cNvCxnSpPr>
              <a:endCxn id="23" idx="2"/>
            </p:cNvCxnSpPr>
            <p:nvPr/>
          </p:nvCxnSpPr>
          <p:spPr>
            <a:xfrm rot="10800000">
              <a:off x="6096000" y="1421911"/>
              <a:ext cx="0" cy="392933"/>
            </a:xfrm>
            <a:prstGeom prst="straightConnector1">
              <a:avLst/>
            </a:prstGeom>
            <a:noFill/>
            <a:ln w="9525" cap="flat" cmpd="sng">
              <a:solidFill>
                <a:srgbClr val="041D42"/>
              </a:solidFill>
              <a:prstDash val="solid"/>
              <a:round/>
              <a:headEnd type="none" w="med" len="med"/>
              <a:tailEnd type="triangle" w="med" len="med"/>
            </a:ln>
          </p:spPr>
        </p:cxnSp>
        <p:cxnSp>
          <p:nvCxnSpPr>
            <p:cNvPr id="38" name="Google Shape;241;p20">
              <a:extLst>
                <a:ext uri="{FF2B5EF4-FFF2-40B4-BE49-F238E27FC236}">
                  <a16:creationId xmlns:a16="http://schemas.microsoft.com/office/drawing/2014/main" id="{CDC9B12E-A236-71EE-22FD-622F295662F4}"/>
                </a:ext>
              </a:extLst>
            </p:cNvPr>
            <p:cNvCxnSpPr>
              <a:cxnSpLocks/>
            </p:cNvCxnSpPr>
            <p:nvPr/>
          </p:nvCxnSpPr>
          <p:spPr>
            <a:xfrm rot="10800000" flipH="1">
              <a:off x="7069477" y="1826711"/>
              <a:ext cx="962460" cy="232318"/>
            </a:xfrm>
            <a:prstGeom prst="straightConnector1">
              <a:avLst/>
            </a:prstGeom>
            <a:noFill/>
            <a:ln w="9525" cap="flat" cmpd="sng">
              <a:solidFill>
                <a:srgbClr val="041D42"/>
              </a:solidFill>
              <a:prstDash val="solid"/>
              <a:round/>
              <a:headEnd type="none" w="med" len="med"/>
              <a:tailEnd type="triangle" w="med" len="med"/>
            </a:ln>
          </p:spPr>
        </p:cxnSp>
        <p:cxnSp>
          <p:nvCxnSpPr>
            <p:cNvPr id="39" name="Google Shape;242;p20">
              <a:extLst>
                <a:ext uri="{FF2B5EF4-FFF2-40B4-BE49-F238E27FC236}">
                  <a16:creationId xmlns:a16="http://schemas.microsoft.com/office/drawing/2014/main" id="{25BA9991-BE9A-147F-D5FA-EC8D88EACD5C}"/>
                </a:ext>
              </a:extLst>
            </p:cNvPr>
            <p:cNvCxnSpPr>
              <a:endCxn id="25" idx="1"/>
            </p:cNvCxnSpPr>
            <p:nvPr/>
          </p:nvCxnSpPr>
          <p:spPr>
            <a:xfrm rot="10800000" flipH="1">
              <a:off x="9291004" y="2287482"/>
              <a:ext cx="585097" cy="908786"/>
            </a:xfrm>
            <a:prstGeom prst="straightConnector1">
              <a:avLst/>
            </a:prstGeom>
            <a:noFill/>
            <a:ln w="9525" cap="flat" cmpd="sng">
              <a:solidFill>
                <a:srgbClr val="041D42"/>
              </a:solidFill>
              <a:prstDash val="solid"/>
              <a:round/>
              <a:headEnd type="none" w="med" len="med"/>
              <a:tailEnd type="triangle" w="med" len="med"/>
            </a:ln>
          </p:spPr>
        </p:cxnSp>
        <p:cxnSp>
          <p:nvCxnSpPr>
            <p:cNvPr id="40" name="Google Shape;243;p20">
              <a:extLst>
                <a:ext uri="{FF2B5EF4-FFF2-40B4-BE49-F238E27FC236}">
                  <a16:creationId xmlns:a16="http://schemas.microsoft.com/office/drawing/2014/main" id="{494C4D64-F7D4-26F6-E654-5A650FF496BB}"/>
                </a:ext>
              </a:extLst>
            </p:cNvPr>
            <p:cNvCxnSpPr>
              <a:endCxn id="26" idx="1"/>
            </p:cNvCxnSpPr>
            <p:nvPr/>
          </p:nvCxnSpPr>
          <p:spPr>
            <a:xfrm>
              <a:off x="10264189" y="3428999"/>
              <a:ext cx="529783" cy="0"/>
            </a:xfrm>
            <a:prstGeom prst="straightConnector1">
              <a:avLst/>
            </a:prstGeom>
            <a:noFill/>
            <a:ln w="9525" cap="flat" cmpd="sng">
              <a:solidFill>
                <a:srgbClr val="041D42"/>
              </a:solidFill>
              <a:prstDash val="solid"/>
              <a:round/>
              <a:headEnd type="none" w="med" len="med"/>
              <a:tailEnd type="triangle" w="med" len="med"/>
            </a:ln>
          </p:spPr>
        </p:cxnSp>
        <p:cxnSp>
          <p:nvCxnSpPr>
            <p:cNvPr id="41" name="Google Shape;244;p20">
              <a:extLst>
                <a:ext uri="{FF2B5EF4-FFF2-40B4-BE49-F238E27FC236}">
                  <a16:creationId xmlns:a16="http://schemas.microsoft.com/office/drawing/2014/main" id="{06D13ED8-2758-D4E3-AD5C-97BB5B73AA84}"/>
                </a:ext>
              </a:extLst>
            </p:cNvPr>
            <p:cNvCxnSpPr>
              <a:stCxn id="11" idx="2"/>
              <a:endCxn id="24" idx="1"/>
            </p:cNvCxnSpPr>
            <p:nvPr/>
          </p:nvCxnSpPr>
          <p:spPr>
            <a:xfrm>
              <a:off x="9291036" y="3661772"/>
              <a:ext cx="585097" cy="908786"/>
            </a:xfrm>
            <a:prstGeom prst="straightConnector1">
              <a:avLst/>
            </a:prstGeom>
            <a:noFill/>
            <a:ln w="9525" cap="flat" cmpd="sng">
              <a:solidFill>
                <a:srgbClr val="041D42"/>
              </a:solidFill>
              <a:prstDash val="solid"/>
              <a:round/>
              <a:headEnd type="none" w="med" len="med"/>
              <a:tailEnd type="triangle" w="med" len="med"/>
            </a:ln>
          </p:spPr>
        </p:cxnSp>
      </p:grpSp>
      <p:sp>
        <p:nvSpPr>
          <p:cNvPr id="3" name="Slide Number Placeholder 2">
            <a:extLst>
              <a:ext uri="{FF2B5EF4-FFF2-40B4-BE49-F238E27FC236}">
                <a16:creationId xmlns:a16="http://schemas.microsoft.com/office/drawing/2014/main" id="{BF7D1A12-975F-4AD9-48EA-2A1DCDDE82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57621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725F9-F4FF-79C0-47EA-60A57CDC32A4}"/>
              </a:ext>
            </a:extLst>
          </p:cNvPr>
          <p:cNvSpPr>
            <a:spLocks noGrp="1"/>
          </p:cNvSpPr>
          <p:nvPr>
            <p:ph type="title"/>
          </p:nvPr>
        </p:nvSpPr>
        <p:spPr/>
        <p:txBody>
          <a:bodyPr/>
          <a:lstStyle/>
          <a:p>
            <a:r>
              <a:rPr lang="en-AU" dirty="0"/>
              <a:t>Artist research</a:t>
            </a:r>
          </a:p>
        </p:txBody>
      </p:sp>
      <p:sp>
        <p:nvSpPr>
          <p:cNvPr id="28" name="Text Placeholder 27">
            <a:extLst>
              <a:ext uri="{FF2B5EF4-FFF2-40B4-BE49-F238E27FC236}">
                <a16:creationId xmlns:a16="http://schemas.microsoft.com/office/drawing/2014/main" id="{98864047-23C8-722D-BEBA-612A7C3A513B}"/>
              </a:ext>
            </a:extLst>
          </p:cNvPr>
          <p:cNvSpPr>
            <a:spLocks noGrp="1"/>
          </p:cNvSpPr>
          <p:nvPr>
            <p:ph type="body" sz="quarter" idx="50"/>
          </p:nvPr>
        </p:nvSpPr>
        <p:spPr>
          <a:xfrm>
            <a:off x="315508" y="1511910"/>
            <a:ext cx="5761036" cy="360000"/>
          </a:xfrm>
        </p:spPr>
        <p:txBody>
          <a:bodyPr/>
          <a:lstStyle/>
          <a:p>
            <a:endParaRPr lang="en-AU" dirty="0"/>
          </a:p>
        </p:txBody>
      </p:sp>
      <p:sp>
        <p:nvSpPr>
          <p:cNvPr id="12" name="Text Placeholder 11">
            <a:extLst>
              <a:ext uri="{FF2B5EF4-FFF2-40B4-BE49-F238E27FC236}">
                <a16:creationId xmlns:a16="http://schemas.microsoft.com/office/drawing/2014/main" id="{166A901E-E993-7A4B-2073-DDB3D7BF435B}"/>
              </a:ext>
            </a:extLst>
          </p:cNvPr>
          <p:cNvSpPr>
            <a:spLocks noGrp="1"/>
          </p:cNvSpPr>
          <p:nvPr>
            <p:ph type="body" sz="quarter" idx="47"/>
          </p:nvPr>
        </p:nvSpPr>
        <p:spPr>
          <a:xfrm>
            <a:off x="315508" y="1881638"/>
            <a:ext cx="5761036" cy="1152000"/>
          </a:xfrm>
        </p:spPr>
        <p:txBody>
          <a:bodyPr/>
          <a:lstStyle/>
          <a:p>
            <a:endParaRPr lang="en-AU" dirty="0"/>
          </a:p>
        </p:txBody>
      </p:sp>
      <p:sp>
        <p:nvSpPr>
          <p:cNvPr id="18" name="Text Placeholder 17">
            <a:extLst>
              <a:ext uri="{FF2B5EF4-FFF2-40B4-BE49-F238E27FC236}">
                <a16:creationId xmlns:a16="http://schemas.microsoft.com/office/drawing/2014/main" id="{3C363305-5B85-1822-1BB8-EAAFF9560222}"/>
              </a:ext>
            </a:extLst>
          </p:cNvPr>
          <p:cNvSpPr>
            <a:spLocks noGrp="1"/>
          </p:cNvSpPr>
          <p:nvPr>
            <p:ph type="body" sz="quarter" idx="48"/>
          </p:nvPr>
        </p:nvSpPr>
        <p:spPr>
          <a:xfrm>
            <a:off x="315508" y="3033638"/>
            <a:ext cx="5761036" cy="1152000"/>
          </a:xfrm>
        </p:spPr>
        <p:txBody>
          <a:bodyPr/>
          <a:lstStyle/>
          <a:p>
            <a:endParaRPr lang="en-AU" dirty="0"/>
          </a:p>
        </p:txBody>
      </p:sp>
      <p:sp>
        <p:nvSpPr>
          <p:cNvPr id="27" name="Text Placeholder 26">
            <a:extLst>
              <a:ext uri="{FF2B5EF4-FFF2-40B4-BE49-F238E27FC236}">
                <a16:creationId xmlns:a16="http://schemas.microsoft.com/office/drawing/2014/main" id="{0C486ACC-29C1-7D11-4811-0ED53F6EDCBD}"/>
              </a:ext>
            </a:extLst>
          </p:cNvPr>
          <p:cNvSpPr>
            <a:spLocks noGrp="1"/>
          </p:cNvSpPr>
          <p:nvPr>
            <p:ph type="body" sz="quarter" idx="49"/>
          </p:nvPr>
        </p:nvSpPr>
        <p:spPr>
          <a:xfrm>
            <a:off x="315508" y="4185638"/>
            <a:ext cx="5761036" cy="1152000"/>
          </a:xfrm>
        </p:spPr>
        <p:txBody>
          <a:bodyPr/>
          <a:lstStyle/>
          <a:p>
            <a:endParaRPr lang="en-AU" dirty="0"/>
          </a:p>
        </p:txBody>
      </p:sp>
      <p:sp>
        <p:nvSpPr>
          <p:cNvPr id="29" name="Text Placeholder 28">
            <a:extLst>
              <a:ext uri="{FF2B5EF4-FFF2-40B4-BE49-F238E27FC236}">
                <a16:creationId xmlns:a16="http://schemas.microsoft.com/office/drawing/2014/main" id="{5AF47DEA-39A7-B517-A872-EA9C2D3C1757}"/>
              </a:ext>
            </a:extLst>
          </p:cNvPr>
          <p:cNvSpPr>
            <a:spLocks noGrp="1"/>
          </p:cNvSpPr>
          <p:nvPr>
            <p:ph type="body" sz="quarter" idx="51"/>
          </p:nvPr>
        </p:nvSpPr>
        <p:spPr>
          <a:xfrm>
            <a:off x="315508" y="5337638"/>
            <a:ext cx="5761036" cy="1152000"/>
          </a:xfrm>
        </p:spPr>
        <p:txBody>
          <a:bodyPr/>
          <a:lstStyle/>
          <a:p>
            <a:endParaRPr lang="en-AU" dirty="0"/>
          </a:p>
        </p:txBody>
      </p:sp>
      <p:sp>
        <p:nvSpPr>
          <p:cNvPr id="8" name="Picture Placeholder 7" descr="Click icon to add picture.">
            <a:extLst>
              <a:ext uri="{FF2B5EF4-FFF2-40B4-BE49-F238E27FC236}">
                <a16:creationId xmlns:a16="http://schemas.microsoft.com/office/drawing/2014/main" id="{C3103913-25DC-E16B-C372-4CFAA7A176AD}"/>
              </a:ext>
            </a:extLst>
          </p:cNvPr>
          <p:cNvSpPr>
            <a:spLocks noGrp="1"/>
          </p:cNvSpPr>
          <p:nvPr>
            <p:ph type="pic" sz="quarter" idx="43"/>
          </p:nvPr>
        </p:nvSpPr>
        <p:spPr>
          <a:xfrm>
            <a:off x="6425500" y="1111034"/>
            <a:ext cx="2628000" cy="1865796"/>
          </a:xfrm>
        </p:spPr>
        <p:txBody>
          <a:bodyPr/>
          <a:lstStyle/>
          <a:p>
            <a:endParaRPr lang="en-AU"/>
          </a:p>
        </p:txBody>
      </p:sp>
      <p:sp>
        <p:nvSpPr>
          <p:cNvPr id="9" name="Text Placeholder 8">
            <a:extLst>
              <a:ext uri="{FF2B5EF4-FFF2-40B4-BE49-F238E27FC236}">
                <a16:creationId xmlns:a16="http://schemas.microsoft.com/office/drawing/2014/main" id="{277FF1DC-42CC-091D-DB72-20836EEC0A5A}"/>
              </a:ext>
            </a:extLst>
          </p:cNvPr>
          <p:cNvSpPr>
            <a:spLocks noGrp="1"/>
          </p:cNvSpPr>
          <p:nvPr>
            <p:ph type="body" sz="quarter" idx="44"/>
          </p:nvPr>
        </p:nvSpPr>
        <p:spPr>
          <a:xfrm>
            <a:off x="6426187" y="2987592"/>
            <a:ext cx="2627313" cy="734431"/>
          </a:xfrm>
        </p:spPr>
        <p:txBody>
          <a:bodyPr/>
          <a:lstStyle/>
          <a:p>
            <a:endParaRPr lang="en-AU" dirty="0"/>
          </a:p>
        </p:txBody>
      </p:sp>
      <p:sp>
        <p:nvSpPr>
          <p:cNvPr id="2" name="Picture Placeholder 1" descr="Click icon to add picture.">
            <a:extLst>
              <a:ext uri="{FF2B5EF4-FFF2-40B4-BE49-F238E27FC236}">
                <a16:creationId xmlns:a16="http://schemas.microsoft.com/office/drawing/2014/main" id="{F4F3C3BE-328A-7BCC-C9D0-8340A8699B29}"/>
              </a:ext>
            </a:extLst>
          </p:cNvPr>
          <p:cNvSpPr>
            <a:spLocks noGrp="1"/>
          </p:cNvSpPr>
          <p:nvPr>
            <p:ph type="pic" sz="quarter" idx="34"/>
          </p:nvPr>
        </p:nvSpPr>
        <p:spPr>
          <a:xfrm>
            <a:off x="9316337" y="1111034"/>
            <a:ext cx="2628000" cy="1865796"/>
          </a:xfrm>
        </p:spPr>
        <p:txBody>
          <a:bodyPr/>
          <a:lstStyle/>
          <a:p>
            <a:endParaRPr lang="en-AU"/>
          </a:p>
        </p:txBody>
      </p:sp>
      <p:sp>
        <p:nvSpPr>
          <p:cNvPr id="5" name="Text Placeholder 4">
            <a:extLst>
              <a:ext uri="{FF2B5EF4-FFF2-40B4-BE49-F238E27FC236}">
                <a16:creationId xmlns:a16="http://schemas.microsoft.com/office/drawing/2014/main" id="{347DD7A7-CB13-BABE-F518-ABE8F13D72EE}"/>
              </a:ext>
            </a:extLst>
          </p:cNvPr>
          <p:cNvSpPr>
            <a:spLocks noGrp="1"/>
          </p:cNvSpPr>
          <p:nvPr>
            <p:ph type="body" sz="quarter" idx="40"/>
          </p:nvPr>
        </p:nvSpPr>
        <p:spPr>
          <a:xfrm>
            <a:off x="9317024" y="2987592"/>
            <a:ext cx="2627313" cy="734431"/>
          </a:xfrm>
        </p:spPr>
        <p:txBody>
          <a:bodyPr/>
          <a:lstStyle/>
          <a:p>
            <a:endParaRPr lang="en-AU" dirty="0"/>
          </a:p>
        </p:txBody>
      </p:sp>
      <p:sp>
        <p:nvSpPr>
          <p:cNvPr id="10" name="Picture Placeholder 9" descr="Click icon to add picture.">
            <a:extLst>
              <a:ext uri="{FF2B5EF4-FFF2-40B4-BE49-F238E27FC236}">
                <a16:creationId xmlns:a16="http://schemas.microsoft.com/office/drawing/2014/main" id="{FFC8DD0F-0087-0451-D455-9E4A727C0B13}"/>
              </a:ext>
            </a:extLst>
          </p:cNvPr>
          <p:cNvSpPr>
            <a:spLocks noGrp="1"/>
          </p:cNvSpPr>
          <p:nvPr>
            <p:ph type="pic" sz="quarter" idx="45"/>
          </p:nvPr>
        </p:nvSpPr>
        <p:spPr>
          <a:xfrm>
            <a:off x="6425500" y="3870146"/>
            <a:ext cx="2628000" cy="1865796"/>
          </a:xfrm>
        </p:spPr>
        <p:txBody>
          <a:bodyPr/>
          <a:lstStyle/>
          <a:p>
            <a:endParaRPr lang="en-AU"/>
          </a:p>
        </p:txBody>
      </p:sp>
      <p:sp>
        <p:nvSpPr>
          <p:cNvPr id="11" name="Text Placeholder 10">
            <a:extLst>
              <a:ext uri="{FF2B5EF4-FFF2-40B4-BE49-F238E27FC236}">
                <a16:creationId xmlns:a16="http://schemas.microsoft.com/office/drawing/2014/main" id="{5794AE7D-02DF-F71F-0603-A528E5BD74D6}"/>
              </a:ext>
            </a:extLst>
          </p:cNvPr>
          <p:cNvSpPr>
            <a:spLocks noGrp="1"/>
          </p:cNvSpPr>
          <p:nvPr>
            <p:ph type="body" sz="quarter" idx="46"/>
          </p:nvPr>
        </p:nvSpPr>
        <p:spPr>
          <a:xfrm>
            <a:off x="6426187" y="5746704"/>
            <a:ext cx="2627313" cy="734431"/>
          </a:xfrm>
        </p:spPr>
        <p:txBody>
          <a:bodyPr/>
          <a:lstStyle/>
          <a:p>
            <a:endParaRPr lang="en-AU" dirty="0"/>
          </a:p>
        </p:txBody>
      </p:sp>
      <p:sp>
        <p:nvSpPr>
          <p:cNvPr id="6" name="Picture Placeholder 5" descr="Click icon to add picture.">
            <a:extLst>
              <a:ext uri="{FF2B5EF4-FFF2-40B4-BE49-F238E27FC236}">
                <a16:creationId xmlns:a16="http://schemas.microsoft.com/office/drawing/2014/main" id="{4A3DD4AC-0342-C0B9-0AA6-16A94586B408}"/>
              </a:ext>
            </a:extLst>
          </p:cNvPr>
          <p:cNvSpPr>
            <a:spLocks noGrp="1"/>
          </p:cNvSpPr>
          <p:nvPr>
            <p:ph type="pic" sz="quarter" idx="41"/>
          </p:nvPr>
        </p:nvSpPr>
        <p:spPr>
          <a:xfrm>
            <a:off x="9316337" y="3870146"/>
            <a:ext cx="2628000" cy="1865796"/>
          </a:xfrm>
        </p:spPr>
        <p:txBody>
          <a:bodyPr/>
          <a:lstStyle/>
          <a:p>
            <a:endParaRPr lang="en-AU"/>
          </a:p>
        </p:txBody>
      </p:sp>
      <p:sp>
        <p:nvSpPr>
          <p:cNvPr id="7" name="Text Placeholder 6">
            <a:extLst>
              <a:ext uri="{FF2B5EF4-FFF2-40B4-BE49-F238E27FC236}">
                <a16:creationId xmlns:a16="http://schemas.microsoft.com/office/drawing/2014/main" id="{E1C47E9F-BB97-51CC-6B37-C3DA4A07045E}"/>
              </a:ext>
            </a:extLst>
          </p:cNvPr>
          <p:cNvSpPr>
            <a:spLocks noGrp="1"/>
          </p:cNvSpPr>
          <p:nvPr>
            <p:ph type="body" sz="quarter" idx="42"/>
          </p:nvPr>
        </p:nvSpPr>
        <p:spPr>
          <a:xfrm>
            <a:off x="9317024" y="5746704"/>
            <a:ext cx="2627313" cy="734431"/>
          </a:xfrm>
        </p:spPr>
        <p:txBody>
          <a:bodyPr/>
          <a:lstStyle/>
          <a:p>
            <a:endParaRPr lang="en-AU" dirty="0"/>
          </a:p>
        </p:txBody>
      </p:sp>
      <p:sp>
        <p:nvSpPr>
          <p:cNvPr id="13" name="Rectangle: Rounded Corners 12">
            <a:extLst>
              <a:ext uri="{FF2B5EF4-FFF2-40B4-BE49-F238E27FC236}">
                <a16:creationId xmlns:a16="http://schemas.microsoft.com/office/drawing/2014/main" id="{5973D64C-ADFC-911E-F646-A5776F149522}"/>
              </a:ext>
            </a:extLst>
          </p:cNvPr>
          <p:cNvSpPr/>
          <p:nvPr/>
        </p:nvSpPr>
        <p:spPr>
          <a:xfrm>
            <a:off x="3607904" y="156837"/>
            <a:ext cx="7516096" cy="2682631"/>
          </a:xfrm>
          <a:prstGeom prst="roundRect">
            <a:avLst>
              <a:gd name="adj" fmla="val 93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14000"/>
              </a:lnSpc>
              <a:spcAft>
                <a:spcPts val="400"/>
              </a:spcAft>
              <a:buFont typeface="Arial" panose="020B0604020202020204" pitchFamily="34" charset="0"/>
              <a:buChar char="•"/>
            </a:pPr>
            <a:r>
              <a:rPr lang="en-AU" sz="1400" dirty="0">
                <a:solidFill>
                  <a:srgbClr val="19233E"/>
                </a:solidFill>
              </a:rPr>
              <a:t>Use this template to record research into your reference artists. </a:t>
            </a:r>
          </a:p>
          <a:p>
            <a:pPr marL="171450" indent="-171450">
              <a:lnSpc>
                <a:spcPct val="114000"/>
              </a:lnSpc>
              <a:spcAft>
                <a:spcPts val="400"/>
              </a:spcAft>
              <a:buFont typeface="Arial" panose="020B0604020202020204" pitchFamily="34" charset="0"/>
              <a:buChar char="•"/>
            </a:pPr>
            <a:r>
              <a:rPr lang="en-AU" sz="1400" dirty="0">
                <a:solidFill>
                  <a:srgbClr val="19233E"/>
                </a:solidFill>
              </a:rPr>
              <a:t>You can duplicate this page or insert a blank ‘Artist research’ slide to record your research about multiple artists. </a:t>
            </a:r>
          </a:p>
          <a:p>
            <a:pPr marL="171450" indent="-171450">
              <a:lnSpc>
                <a:spcPct val="114000"/>
              </a:lnSpc>
              <a:spcAft>
                <a:spcPts val="400"/>
              </a:spcAft>
              <a:buFont typeface="Arial" panose="020B0604020202020204" pitchFamily="34" charset="0"/>
              <a:buChar char="•"/>
            </a:pPr>
            <a:r>
              <a:rPr lang="en-AU" sz="1400" dirty="0">
                <a:solidFill>
                  <a:srgbClr val="19233E"/>
                </a:solidFill>
              </a:rPr>
              <a:t>On the right-hand side, add images of their work. Record a citation for each image that includes the artist’s name, the title of the artwork, the year it was created, and the materials and dimensions.</a:t>
            </a:r>
          </a:p>
          <a:p>
            <a:pPr marL="171450" indent="-171450">
              <a:lnSpc>
                <a:spcPct val="114000"/>
              </a:lnSpc>
              <a:spcAft>
                <a:spcPts val="400"/>
              </a:spcAft>
              <a:buFont typeface="Arial" panose="020B0604020202020204" pitchFamily="34" charset="0"/>
              <a:buChar char="•"/>
            </a:pPr>
            <a:r>
              <a:rPr lang="en-AU" sz="1400" dirty="0">
                <a:solidFill>
                  <a:srgbClr val="19233E"/>
                </a:solidFill>
              </a:rPr>
              <a:t>On the left-hand side, fill in the artist’s name and essential information, then use the </a:t>
            </a:r>
            <a:r>
              <a:rPr lang="en-AU" sz="1400" b="1" dirty="0">
                <a:solidFill>
                  <a:srgbClr val="19233E"/>
                </a:solidFill>
                <a:hlinkClick r:id="rId2"/>
              </a:rPr>
              <a:t>artmaking practice</a:t>
            </a:r>
            <a:r>
              <a:rPr lang="en-AU" sz="1400" dirty="0">
                <a:solidFill>
                  <a:srgbClr val="19233E"/>
                </a:solidFill>
              </a:rPr>
              <a:t>,</a:t>
            </a:r>
            <a:r>
              <a:rPr lang="en-AU" sz="1400" b="1" dirty="0">
                <a:solidFill>
                  <a:srgbClr val="19233E"/>
                </a:solidFill>
              </a:rPr>
              <a:t> </a:t>
            </a:r>
            <a:r>
              <a:rPr lang="en-AU" sz="1400" b="1" dirty="0">
                <a:solidFill>
                  <a:srgbClr val="19233E"/>
                </a:solidFill>
                <a:hlinkClick r:id="rId3"/>
              </a:rPr>
              <a:t>frames</a:t>
            </a:r>
            <a:r>
              <a:rPr lang="en-AU" sz="1400" dirty="0">
                <a:solidFill>
                  <a:srgbClr val="19233E"/>
                </a:solidFill>
              </a:rPr>
              <a:t>, and </a:t>
            </a:r>
            <a:r>
              <a:rPr lang="en-AU" sz="1400" b="1" dirty="0">
                <a:solidFill>
                  <a:srgbClr val="19233E"/>
                </a:solidFill>
                <a:hlinkClick r:id="rId4"/>
              </a:rPr>
              <a:t>conceptual framework</a:t>
            </a:r>
            <a:r>
              <a:rPr lang="en-AU" sz="1400" dirty="0">
                <a:solidFill>
                  <a:srgbClr val="19233E"/>
                </a:solidFill>
              </a:rPr>
              <a:t> scaffolds to make some notes about this artist.</a:t>
            </a:r>
          </a:p>
        </p:txBody>
      </p:sp>
      <p:sp>
        <p:nvSpPr>
          <p:cNvPr id="3" name="Slide Number Placeholder 2">
            <a:extLst>
              <a:ext uri="{FF2B5EF4-FFF2-40B4-BE49-F238E27FC236}">
                <a16:creationId xmlns:a16="http://schemas.microsoft.com/office/drawing/2014/main" id="{2C4E2EC4-8CC3-EF79-32EB-E337E97F40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82960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7A48EC1-AC44-86E5-4576-8865B2C5BB3E}"/>
              </a:ext>
            </a:extLst>
          </p:cNvPr>
          <p:cNvSpPr>
            <a:spLocks noGrp="1"/>
          </p:cNvSpPr>
          <p:nvPr>
            <p:ph type="title"/>
          </p:nvPr>
        </p:nvSpPr>
        <p:spPr/>
        <p:txBody>
          <a:bodyPr/>
          <a:lstStyle/>
          <a:p>
            <a:r>
              <a:rPr lang="en-AU" dirty="0"/>
              <a:t>Visual research</a:t>
            </a:r>
          </a:p>
        </p:txBody>
      </p:sp>
      <p:sp>
        <p:nvSpPr>
          <p:cNvPr id="21" name="Rectangle: Rounded Corners 20">
            <a:extLst>
              <a:ext uri="{FF2B5EF4-FFF2-40B4-BE49-F238E27FC236}">
                <a16:creationId xmlns:a16="http://schemas.microsoft.com/office/drawing/2014/main" id="{526915B5-FBCC-30A2-8317-DC9DF4F4B4AE}"/>
              </a:ext>
            </a:extLst>
          </p:cNvPr>
          <p:cNvSpPr/>
          <p:nvPr/>
        </p:nvSpPr>
        <p:spPr>
          <a:xfrm>
            <a:off x="4019178" y="162000"/>
            <a:ext cx="7104822" cy="1206001"/>
          </a:xfrm>
          <a:prstGeom prst="roundRect">
            <a:avLst>
              <a:gd name="adj" fmla="val 93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nSpc>
                <a:spcPct val="150000"/>
              </a:lnSpc>
              <a:spcAft>
                <a:spcPts val="600"/>
              </a:spcAft>
              <a:buFont typeface="Arial" panose="020B0604020202020204" pitchFamily="34" charset="0"/>
              <a:buChar char="•"/>
            </a:pPr>
            <a:r>
              <a:rPr lang="en-GB" sz="1400" dirty="0">
                <a:solidFill>
                  <a:srgbClr val="19233E"/>
                </a:solidFill>
              </a:rPr>
              <a:t>Use this template to collect images or make a ‘mood board’.</a:t>
            </a:r>
          </a:p>
          <a:p>
            <a:pPr marL="171450" indent="-171450">
              <a:lnSpc>
                <a:spcPct val="150000"/>
              </a:lnSpc>
              <a:spcAft>
                <a:spcPts val="600"/>
              </a:spcAft>
              <a:buFont typeface="Arial" panose="020B0604020202020204" pitchFamily="34" charset="0"/>
              <a:buChar char="•"/>
            </a:pPr>
            <a:r>
              <a:rPr lang="en-GB" sz="1400" dirty="0">
                <a:solidFill>
                  <a:srgbClr val="19233E"/>
                </a:solidFill>
              </a:rPr>
              <a:t>Change the title to reflect your research question or theme.</a:t>
            </a:r>
          </a:p>
          <a:p>
            <a:pPr marL="171450" indent="-171450">
              <a:lnSpc>
                <a:spcPct val="150000"/>
              </a:lnSpc>
              <a:spcAft>
                <a:spcPts val="600"/>
              </a:spcAft>
              <a:buFont typeface="Arial" panose="020B0604020202020204" pitchFamily="34" charset="0"/>
              <a:buChar char="•"/>
            </a:pPr>
            <a:r>
              <a:rPr lang="en-GB" sz="1400" dirty="0">
                <a:solidFill>
                  <a:srgbClr val="19233E"/>
                </a:solidFill>
              </a:rPr>
              <a:t>Use the text boxes to record the source of the image and why you chose it.</a:t>
            </a:r>
          </a:p>
        </p:txBody>
      </p:sp>
      <p:sp>
        <p:nvSpPr>
          <p:cNvPr id="13" name="Picture Placeholder 12" descr="Click icon to add picture.">
            <a:extLst>
              <a:ext uri="{FF2B5EF4-FFF2-40B4-BE49-F238E27FC236}">
                <a16:creationId xmlns:a16="http://schemas.microsoft.com/office/drawing/2014/main" id="{91544113-CCF5-D83C-CE74-65BA6A31D41A}"/>
              </a:ext>
            </a:extLst>
          </p:cNvPr>
          <p:cNvSpPr>
            <a:spLocks noGrp="1"/>
          </p:cNvSpPr>
          <p:nvPr>
            <p:ph type="pic" sz="quarter" idx="33"/>
          </p:nvPr>
        </p:nvSpPr>
        <p:spPr/>
        <p:txBody>
          <a:bodyPr/>
          <a:lstStyle/>
          <a:p>
            <a:endParaRPr lang="en-AU" dirty="0"/>
          </a:p>
        </p:txBody>
      </p:sp>
      <p:sp>
        <p:nvSpPr>
          <p:cNvPr id="20" name="Text Placeholder 19">
            <a:extLst>
              <a:ext uri="{FF2B5EF4-FFF2-40B4-BE49-F238E27FC236}">
                <a16:creationId xmlns:a16="http://schemas.microsoft.com/office/drawing/2014/main" id="{BD9DB029-51A8-F5AB-3D9D-E50AA13D67EB}"/>
              </a:ext>
            </a:extLst>
          </p:cNvPr>
          <p:cNvSpPr>
            <a:spLocks noGrp="1"/>
          </p:cNvSpPr>
          <p:nvPr>
            <p:ph type="body" sz="quarter" idx="42"/>
          </p:nvPr>
        </p:nvSpPr>
        <p:spPr/>
        <p:txBody>
          <a:bodyPr/>
          <a:lstStyle/>
          <a:p>
            <a:endParaRPr lang="en-AU" dirty="0"/>
          </a:p>
        </p:txBody>
      </p:sp>
      <p:sp>
        <p:nvSpPr>
          <p:cNvPr id="16" name="Picture Placeholder 15" descr="Click icon to add picture.">
            <a:extLst>
              <a:ext uri="{FF2B5EF4-FFF2-40B4-BE49-F238E27FC236}">
                <a16:creationId xmlns:a16="http://schemas.microsoft.com/office/drawing/2014/main" id="{B2E0F3DA-D070-9CE3-BAB7-EEE22E0E1210}"/>
              </a:ext>
            </a:extLst>
          </p:cNvPr>
          <p:cNvSpPr>
            <a:spLocks noGrp="1"/>
          </p:cNvSpPr>
          <p:nvPr>
            <p:ph type="pic" sz="quarter" idx="36"/>
          </p:nvPr>
        </p:nvSpPr>
        <p:spPr/>
        <p:txBody>
          <a:bodyPr/>
          <a:lstStyle/>
          <a:p>
            <a:endParaRPr lang="en-AU" dirty="0"/>
          </a:p>
        </p:txBody>
      </p:sp>
      <p:sp>
        <p:nvSpPr>
          <p:cNvPr id="17" name="Text Placeholder 16">
            <a:extLst>
              <a:ext uri="{FF2B5EF4-FFF2-40B4-BE49-F238E27FC236}">
                <a16:creationId xmlns:a16="http://schemas.microsoft.com/office/drawing/2014/main" id="{CA2C52E2-968F-9925-74A2-872207082804}"/>
              </a:ext>
            </a:extLst>
          </p:cNvPr>
          <p:cNvSpPr>
            <a:spLocks noGrp="1"/>
          </p:cNvSpPr>
          <p:nvPr>
            <p:ph type="body" sz="quarter" idx="38"/>
          </p:nvPr>
        </p:nvSpPr>
        <p:spPr/>
        <p:txBody>
          <a:bodyPr/>
          <a:lstStyle/>
          <a:p>
            <a:endParaRPr lang="en-AU" dirty="0"/>
          </a:p>
        </p:txBody>
      </p:sp>
      <p:sp>
        <p:nvSpPr>
          <p:cNvPr id="15" name="Picture Placeholder 14" descr="Click icon to add picture.">
            <a:extLst>
              <a:ext uri="{FF2B5EF4-FFF2-40B4-BE49-F238E27FC236}">
                <a16:creationId xmlns:a16="http://schemas.microsoft.com/office/drawing/2014/main" id="{323EDF72-882C-6D41-4BEF-93BAFE30F284}"/>
              </a:ext>
            </a:extLst>
          </p:cNvPr>
          <p:cNvSpPr>
            <a:spLocks noGrp="1"/>
          </p:cNvSpPr>
          <p:nvPr>
            <p:ph type="pic" sz="quarter" idx="35"/>
          </p:nvPr>
        </p:nvSpPr>
        <p:spPr/>
        <p:txBody>
          <a:bodyPr/>
          <a:lstStyle/>
          <a:p>
            <a:endParaRPr lang="en-AU" dirty="0"/>
          </a:p>
        </p:txBody>
      </p:sp>
      <p:sp>
        <p:nvSpPr>
          <p:cNvPr id="18" name="Text Placeholder 17">
            <a:extLst>
              <a:ext uri="{FF2B5EF4-FFF2-40B4-BE49-F238E27FC236}">
                <a16:creationId xmlns:a16="http://schemas.microsoft.com/office/drawing/2014/main" id="{BB217720-77DB-076E-A49C-8F9868C799DB}"/>
              </a:ext>
            </a:extLst>
          </p:cNvPr>
          <p:cNvSpPr>
            <a:spLocks noGrp="1"/>
          </p:cNvSpPr>
          <p:nvPr>
            <p:ph type="body" sz="quarter" idx="39"/>
          </p:nvPr>
        </p:nvSpPr>
        <p:spPr/>
        <p:txBody>
          <a:bodyPr/>
          <a:lstStyle/>
          <a:p>
            <a:endParaRPr lang="en-AU" dirty="0"/>
          </a:p>
        </p:txBody>
      </p:sp>
      <p:sp>
        <p:nvSpPr>
          <p:cNvPr id="14" name="Picture Placeholder 13" descr="Click icon to add picture.">
            <a:extLst>
              <a:ext uri="{FF2B5EF4-FFF2-40B4-BE49-F238E27FC236}">
                <a16:creationId xmlns:a16="http://schemas.microsoft.com/office/drawing/2014/main" id="{6906D2A1-99A0-9417-7AB4-45233A78A8C7}"/>
              </a:ext>
            </a:extLst>
          </p:cNvPr>
          <p:cNvSpPr>
            <a:spLocks noGrp="1"/>
          </p:cNvSpPr>
          <p:nvPr>
            <p:ph type="pic" sz="quarter" idx="34"/>
          </p:nvPr>
        </p:nvSpPr>
        <p:spPr/>
        <p:txBody>
          <a:bodyPr/>
          <a:lstStyle/>
          <a:p>
            <a:endParaRPr lang="en-AU" dirty="0"/>
          </a:p>
        </p:txBody>
      </p:sp>
      <p:sp>
        <p:nvSpPr>
          <p:cNvPr id="19" name="Text Placeholder 18">
            <a:extLst>
              <a:ext uri="{FF2B5EF4-FFF2-40B4-BE49-F238E27FC236}">
                <a16:creationId xmlns:a16="http://schemas.microsoft.com/office/drawing/2014/main" id="{FAA66705-13BD-C97D-17A5-4B99B9E228C6}"/>
              </a:ext>
            </a:extLst>
          </p:cNvPr>
          <p:cNvSpPr>
            <a:spLocks noGrp="1"/>
          </p:cNvSpPr>
          <p:nvPr>
            <p:ph type="body" sz="quarter" idx="40"/>
          </p:nvPr>
        </p:nvSpPr>
        <p:spPr/>
        <p:txBody>
          <a:bodyPr/>
          <a:lstStyle/>
          <a:p>
            <a:endParaRPr lang="en-AU" dirty="0"/>
          </a:p>
        </p:txBody>
      </p:sp>
      <p:sp>
        <p:nvSpPr>
          <p:cNvPr id="3" name="Slide Number Placeholder 2">
            <a:extLst>
              <a:ext uri="{FF2B5EF4-FFF2-40B4-BE49-F238E27FC236}">
                <a16:creationId xmlns:a16="http://schemas.microsoft.com/office/drawing/2014/main" id="{528BFB7C-FEE3-F99C-B621-F229899E65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5483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1310</Words>
  <Application>Microsoft Office PowerPoint</Application>
  <PresentationFormat>Widescreen</PresentationFormat>
  <Paragraphs>113</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Montserrat</vt:lpstr>
      <vt:lpstr>Public Sans</vt:lpstr>
      <vt:lpstr>Public Sans Light</vt:lpstr>
      <vt:lpstr>Public Sans SemiBold</vt:lpstr>
      <vt:lpstr>Times New Roman</vt:lpstr>
      <vt:lpstr>NSWG Corporate</vt:lpstr>
      <vt:lpstr>Visual arts process diary – template</vt:lpstr>
      <vt:lpstr>Body of work </vt:lpstr>
      <vt:lpstr>Body of work timeline (1 of 3)</vt:lpstr>
      <vt:lpstr>Body of work timeline (2 of 3)</vt:lpstr>
      <vt:lpstr>Body of work timeline (3 of 3)</vt:lpstr>
      <vt:lpstr>Successful bodies of work</vt:lpstr>
      <vt:lpstr>Concept map</vt:lpstr>
      <vt:lpstr>Artist research</vt:lpstr>
      <vt:lpstr>Visual research</vt:lpstr>
      <vt:lpstr>Body of work progress update</vt:lpstr>
      <vt:lpstr>Links and references (1 of 2)</vt:lpstr>
      <vt:lpstr>Links and references (2 of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arts process diary – template</dc:title>
  <dc:creator>NSW Department of Education</dc:creator>
  <cp:keywords/>
  <dcterms:created xsi:type="dcterms:W3CDTF">2024-02-07T22:06:47Z</dcterms:created>
  <dcterms:modified xsi:type="dcterms:W3CDTF">2024-02-07T22:07:02Z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2024-02-07T22:07:02Z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5e940bf0-210a-4be0-b062-b871ec26f30f</vt:lpwstr>
  </property>
  <property fmtid="{D5CDD505-2E9C-101B-9397-08002B2CF9AE}" pid="8" name="MSIP_Label_b603dfd7-d93a-4381-a340-2995d8282205_ContentBits">
    <vt:lpwstr>0</vt:lpwstr>
  </property>
</Properties>
</file>