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9" r:id="rId2"/>
    <p:sldId id="362" r:id="rId3"/>
    <p:sldId id="363" r:id="rId4"/>
    <p:sldId id="364" r:id="rId5"/>
    <p:sldId id="313" r:id="rId6"/>
    <p:sldId id="365" r:id="rId7"/>
    <p:sldId id="360" r:id="rId8"/>
    <p:sldId id="361" r:id="rId9"/>
  </p:sldIdLst>
  <p:sldSz cx="12192000" cy="6858000"/>
  <p:notesSz cx="6858000" cy="9144000"/>
  <p:embeddedFontLst>
    <p:embeddedFont>
      <p:font typeface="Public Sans" panose="020B0604020202020204" charset="0"/>
      <p:regular r:id="rId12"/>
      <p:bold r:id="rId13"/>
      <p:italic r:id="rId14"/>
      <p:boldItalic r:id="rId15"/>
    </p:embeddedFont>
    <p:embeddedFont>
      <p:font typeface="Public Sans Light" panose="020B0604020202020204" charset="0"/>
      <p:regular r:id="rId16"/>
      <p:italic r:id="rId17"/>
    </p:embeddedFont>
    <p:embeddedFont>
      <p:font typeface="Public Sans SemiBold" panose="020B0604020202020204" charset="0"/>
      <p:bold r:id="rId18"/>
      <p:bold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86220" autoAdjust="0"/>
  </p:normalViewPr>
  <p:slideViewPr>
    <p:cSldViewPr snapToGrid="0">
      <p:cViewPr varScale="1">
        <p:scale>
          <a:sx n="81" d="100"/>
          <a:sy n="81" d="100"/>
        </p:scale>
        <p:origin x="513" y="30"/>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7/11/2023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54.439"/>
    </inkml:context>
    <inkml:brush xml:id="br0">
      <inkml:brushProperty name="width" value="0.05" units="cm"/>
      <inkml:brushProperty name="height" value="0.05" units="cm"/>
      <inkml:brushProperty name="color" value="#AB008B"/>
    </inkml:brush>
  </inkml:definitions>
  <inkml:trace contextRef="#ctx0" brushRef="#br0">1 24 6103 0 0,'0'0'548'0'0,"1"0"-450"0"0,23-23 6296 0 0,-15 37-5946 0 0,-5-3-285 0 0,-1-1-1 0 0,0 1 0 0 0,-1 0 0 0 0,0-1 0 0 0,-1 1 1 0 0,0 0-1 0 0,0 12 0 0 0,3 28 106 0 0,-1-27-839 0 0,0-9-3661 0 0,-1-5-227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34.024"/>
    </inkml:context>
    <inkml:brush xml:id="br0">
      <inkml:brushProperty name="width" value="0.05" units="cm"/>
      <inkml:brushProperty name="height" value="0.05" units="cm"/>
      <inkml:brushProperty name="color" value="#AB008B"/>
    </inkml:brush>
  </inkml:definitions>
  <inkml:trace contextRef="#ctx0" brushRef="#br0">1 1 6679 0 0,'0'0'3424'0'0,"0"2"-3264"0"0,12 175 2230 0 0,-1-40-1310 0 0,-11-82-840 0 0,-1-33-153 0 0,1 1 0 0 0,6 39 0 0 0,-6-61-113 0 0,0 1 0 0 0,0-1 0 0 0,1 1 1 0 0,-1-1-1 0 0,1 1 0 0 0,-1-1 0 0 0,1 1 0 0 0,-1-1 0 0 0,1 0 1 0 0,0 1-1 0 0,0-1 0 0 0,0 0 0 0 0,0 0 0 0 0,0 1 0 0 0,0-1 1 0 0,0 0-1 0 0,2 2 0 0 0,2 3-2402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34.678"/>
    </inkml:context>
    <inkml:brush xml:id="br0">
      <inkml:brushProperty name="width" value="0.05" units="cm"/>
      <inkml:brushProperty name="height" value="0.05" units="cm"/>
      <inkml:brushProperty name="color" value="#AB008B"/>
    </inkml:brush>
  </inkml:definitions>
  <inkml:trace contextRef="#ctx0" brushRef="#br0">1 50 5759 0 0,'0'0'5216'0'0,"8"-13"-4928"0"0,-4 10-157 0 0,1 0-1 0 0,0 0 0 0 0,0 1 0 0 0,0-1 0 0 0,0 1 1 0 0,0 0-1 0 0,1 1 0 0 0,-1-1 0 0 0,0 1 1 0 0,1 0-1 0 0,7 0 0 0 0,12-1 476 0 0,33 3-1 0 0,-20 0-28 0 0,201-8 1070 0 0,-105 1-1320 0 0,158 13 0 0 0,-208-2-2195 0 0,-82-5 1548 0 0,9 3-4888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35.341"/>
    </inkml:context>
    <inkml:brush xml:id="br0">
      <inkml:brushProperty name="width" value="0.05" units="cm"/>
      <inkml:brushProperty name="height" value="0.05" units="cm"/>
      <inkml:brushProperty name="color" value="#AB008B"/>
    </inkml:brush>
  </inkml:definitions>
  <inkml:trace contextRef="#ctx0" brushRef="#br0">0 59 5639 0 0,'0'0'7264'0'0,"3"-1"-7200"0"0,14-2 165 0 0,0 2 0 0 0,32-1 0 0 0,7 1 430 0 0,215-27 2178 0 0,-157 15-2380 0 0,192 4-1 0 0,-186 13-705 0 0,-63-2-905 0 0,-33-1-98 0 0,45-2 1 0 0,-55-1 645 0 0,-2 2-2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08.908"/>
    </inkml:context>
    <inkml:brush xml:id="br0">
      <inkml:brushProperty name="width" value="0.05" units="cm"/>
      <inkml:brushProperty name="height" value="0.05" units="cm"/>
      <inkml:brushProperty name="color" value="#AB008B"/>
    </inkml:brush>
  </inkml:definitions>
  <inkml:trace contextRef="#ctx0" brushRef="#br0">0 68 5063 0 0,'0'0'232'0'0,"0"-11"544"0"0,14-46 7976 0 0,-7 91-8419 0 0,-2 1-1 0 0,1 48 1 0 0,-5-52-70 0 0,2 0-1 0 0,0-1 1 0 0,13 47-1 0 0,-12-59-511 0 0,0 0-1 0 0,1 28 1 0 0,5 23-459 0 0,-9-68 394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09.763"/>
    </inkml:context>
    <inkml:brush xml:id="br0">
      <inkml:brushProperty name="width" value="0.05" units="cm"/>
      <inkml:brushProperty name="height" value="0.05" units="cm"/>
      <inkml:brushProperty name="color" value="#AB008B"/>
    </inkml:brush>
  </inkml:definitions>
  <inkml:trace contextRef="#ctx0" brushRef="#br0">11 166 4951 0 0,'0'0'224'0'0,"-10"-25"1160"0"0,10 18-819 0 0,0 0 0 0 0,0 0 0 0 0,1 0 1 0 0,0 0-1 0 0,1 0 0 0 0,-1 0 0 0 0,1 0 0 0 0,4-8 2914 0 0,-5 11-2957 0 0,1 10-342 0 0,8 47 369 0 0,19 59 0 0 0,-28-108-532 0 0,7 23 109 0 0,1-1 0 0 0,20 43 0 0 0,-26-62-78 0 0,0-3-22 0 0,-1 0 0 0 0,-1 0 0 0 0,1 0 0 0 0,-1 1 0 0 0,1-1 1 0 0,0 6-1 0 0,-2-9 28 0 0,2-3-53 0 0,-1 1 1 0 0,1-1-1 0 0,-1 1 0 0 0,0-1 0 0 0,1 0 0 0 0,-1 0 0 0 0,0 0 1 0 0,0 0-1 0 0,0 0 0 0 0,0 0 0 0 0,0 0 0 0 0,-1 0 1 0 0,1 0-1 0 0,0-3 0 0 0,-1 4-8 0 0,29-122 200 0 0,2-6-386 0 0,11 30-522 0 0,-42 97 619 0 0,14-18-3440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10.375"/>
    </inkml:context>
    <inkml:brush xml:id="br0">
      <inkml:brushProperty name="width" value="0.05" units="cm"/>
      <inkml:brushProperty name="height" value="0.05" units="cm"/>
      <inkml:brushProperty name="color" value="#AB008B"/>
    </inkml:brush>
  </inkml:definitions>
  <inkml:trace contextRef="#ctx0" brushRef="#br0">22 134 6335 0 0,'0'0'571'0'0,"-22"-16"4584"0"0,23 15-5111 0 0,-1-1 1 0 0,1 0 0 0 0,0 1 0 0 0,0-1-1 0 0,-1 1 1 0 0,1-1 0 0 0,0 1 0 0 0,1 0-1 0 0,-1-1 1 0 0,0 1 0 0 0,0 0 0 0 0,0 0-1 0 0,1 0 1 0 0,-1 0 0 0 0,1 0 0 0 0,-1 0-1 0 0,1 0 1 0 0,-1 0 0 0 0,1 1 0 0 0,-1-1-1 0 0,4 0 1 0 0,42-10 582 0 0,-30 8-408 0 0,60-9 1050 0 0,104-4 0 0 0,-84 9-644 0 0,-59 4-517 0 0,4 0-78 0 0,1-1 0 0 0,72-18 1 0 0,-75 15-858 0 0,-16 3-3584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10.963"/>
    </inkml:context>
    <inkml:brush xml:id="br0">
      <inkml:brushProperty name="width" value="0.05" units="cm"/>
      <inkml:brushProperty name="height" value="0.05" units="cm"/>
      <inkml:brushProperty name="color" value="#AB008B"/>
    </inkml:brush>
  </inkml:definitions>
  <inkml:trace contextRef="#ctx0" brushRef="#br0">8 78 8063 0 0,'0'0'616'0'0,"-7"0"3314"0"0,9-3-3824 0 0,0-1 0 0 0,0 1 0 0 0,1 0 0 0 0,-1 0 0 0 0,1 0 1 0 0,0 0-1 0 0,0 0 0 0 0,0 1 0 0 0,1-1 0 0 0,-1 1 0 0 0,0 0 1 0 0,1 0-1 0 0,0 0 0 0 0,-1 0 0 0 0,1 1 0 0 0,0-1 0 0 0,6 0 1 0 0,8-3 482 0 0,1 1 0 0 0,26-3 0 0 0,191-1 1587 0 0,-94 6-1869 0 0,-123 0-360 0 0,-10 0 46 0 0,0 1 1 0 0,0 0-1 0 0,0 1 0 0 0,14 0 0 0 0,-21 0-94 0 0,4-1-45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23.656"/>
    </inkml:context>
    <inkml:brush xml:id="br0">
      <inkml:brushProperty name="width" value="0.05" units="cm"/>
      <inkml:brushProperty name="height" value="0.05" units="cm"/>
      <inkml:brushProperty name="color" value="#AB008B"/>
    </inkml:brush>
  </inkml:definitions>
  <inkml:trace contextRef="#ctx0" brushRef="#br0">1 115 7135 0 0,'0'0'652'0'0,"0"-1"-540"0"0,1-4 308 0 0,1-1-1 0 0,-1 1 1 0 0,1 0-1 0 0,0 0 1 0 0,0 0-1 0 0,1 0 0 0 0,3-7 1 0 0,3-2 428 0 0,-9 13-656 0 0,1 0-114 0 0,-1 1-1 0 0,1-1 1 0 0,0 1-1 0 0,-1-1 1 0 0,1 0-1 0 0,-1 1 1 0 0,0-1-1 0 0,1 0 1 0 0,-1 1 0 0 0,0-1-1 0 0,1 0 1 0 0,-1 0-1 0 0,0 1 1 0 0,0-1-1 0 0,1 0 1 0 0,-1 0-1 0 0,0 0 1 0 0,0 0-1 0 0,2-6 1635 0 0,0 14-1334 0 0,7 55-272 0 0,-7-38-19 0 0,2 0 0 0 0,0 0 0 0 0,2 0 0 0 0,15 41 0 0 0,-8-35-30 0 0,2 2 107 0 0,13 45-1 0 0,-28-74-109 0 0,1 7-42 0 0,0-8-19 0 0,4 6-41 0 0,-3-7 91 0 0,4-2-33 0 0,3-1 5 0 0,-8 2 186 0 0,1-1-147 0 0,5-4-58 0 0,0 0-7 0 0,2-4-35 0 0,1-8 29 0 0,10-16-1 0 0,-1-2-1 0 0,27-70 0 0 0,-25 55 11 0 0,-11 21-45 0 0,-5 16 19 0 0,0-1-1 0 0,1 1 0 0 0,10-18 0 0 0,-12 26-361 0 0,-1 1-1 0 0,1-1 1 0 0,1 1 0 0 0,-1 0-1 0 0,1 0 1 0 0,-1 0-1 0 0,1 0 1 0 0,0 1-1 0 0,7-4 1 0 0,11-7-825 0 0,-22 13 641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24.227"/>
    </inkml:context>
    <inkml:brush xml:id="br0">
      <inkml:brushProperty name="width" value="0.05" units="cm"/>
      <inkml:brushProperty name="height" value="0.05" units="cm"/>
      <inkml:brushProperty name="color" value="#AB008B"/>
    </inkml:brush>
  </inkml:definitions>
  <inkml:trace contextRef="#ctx0" brushRef="#br0">104 44 5639 0 0,'-11'-3'266'0'0,"-3"1"-165"0"0,-1 0 0 0 0,-19 0 1 0 0,4 1 2392 0 0,76 10-838 0 0,46-7 4 0 0,-1-5 0 0 0,0-3 0 0 0,131-27 0 0 0,-217 32-1704 0 0,1 0-1 0 0,0 1 0 0 0,0 0 1 0 0,9 0-1 0 0,11 0-109 0 0,-18 8-620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25.516"/>
    </inkml:context>
    <inkml:brush xml:id="br0">
      <inkml:brushProperty name="width" value="0.05" units="cm"/>
      <inkml:brushProperty name="height" value="0.05" units="cm"/>
      <inkml:brushProperty name="color" value="#AB008B"/>
    </inkml:brush>
  </inkml:definitions>
  <inkml:trace contextRef="#ctx0" brushRef="#br0">27 32 6791 0 0,'0'0'150'0'0,"-10"3"207"0"0,-2-1-193 0 0,8 0 3105 0 0,20-1-2274 0 0,26-3-274 0 0,97-9 2306 0 0,55-6-1032 0 0,-180 13-1978 0 0,-8 3 6 0 0,-1-1 0 0 0,0 1 0 0 0,0 1 0 0 0,1-1 1 0 0,-1 1-1 0 0,0-1 0 0 0,7 2 0 0 0,-10-1-1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54.797"/>
    </inkml:context>
    <inkml:brush xml:id="br0">
      <inkml:brushProperty name="width" value="0.05" units="cm"/>
      <inkml:brushProperty name="height" value="0.05" units="cm"/>
      <inkml:brushProperty name="color" value="#AB008B"/>
    </inkml:brush>
  </inkml:definitions>
  <inkml:trace contextRef="#ctx0" brushRef="#br0">1 115 7367 0 0,'0'0'667'0'0,"14"-12"-534"0"0,-4 5 317 0 0,1 0 1 0 0,0 1-1 0 0,0 0 0 0 0,1 0 0 0 0,0 1 0 0 0,19-5 0 0 0,78-14 420 0 0,-38 11-563 0 0,21-4-231 0 0,-53 15-3616 0 0,-28 2-356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37.392"/>
    </inkml:context>
    <inkml:brush xml:id="br0">
      <inkml:brushProperty name="width" value="0.05" units="cm"/>
      <inkml:brushProperty name="height" value="0.05" units="cm"/>
      <inkml:brushProperty name="color" value="#AB008B"/>
    </inkml:brush>
  </inkml:definitions>
  <inkml:trace contextRef="#ctx0" brushRef="#br0">22 160 7135 0 0,'0'0'546'0'0,"-1"-1"-381"0"0,-10-15-78 0 0,10 15 883 0 0,-5-25 324 0 0,12-39 1195 0 0,-6 63-1936 0 0,-4-13 1245 0 0,3 14-1760 0 0,1 1 1 0 0,-1-1-1 0 0,1 0 1 0 0,0 0-1 0 0,-1 0 1 0 0,1 0-1 0 0,-1 0 1 0 0,1 0-1 0 0,0 0 1 0 0,0 0-1 0 0,0 0 1 0 0,0 0-1 0 0,0 0 1 0 0,0 0-1 0 0,0 0 1 0 0,0-2-1 0 0,11 15 1072 0 0,16 33-538 0 0,8 39-438 0 0,-25-56-57 0 0,1-1 1 0 0,1-1 0 0 0,1 0-1 0 0,25 35 1 0 0,-25-46-80 0 0,19 26 132 0 0,-31-40-154 0 0,0 0 42 0 0,-1 0 1 0 0,1-1-1 0 0,-1 1 0 0 0,1 0 0 0 0,-1 0 0 0 0,1-1 1 0 0,-1 1-1 0 0,1 0 0 0 0,0-1 0 0 0,-1 1 0 0 0,1 0 0 0 0,0-1 1 0 0,0 1-1 0 0,-1-1 0 0 0,1 0 0 0 0,0 1 0 0 0,0-1 1 0 0,0 0-1 0 0,0 1 0 0 0,0-1 0 0 0,0 0 0 0 0,-1 0 0 0 0,1 1 1 0 0,0-1-1 0 0,0 0 0 0 0,0 0 0 0 0,0 0 0 0 0,0 0 0 0 0,0-1 1 0 0,0 1-1 0 0,0 0 0 0 0,1-1 0 0 0,0 2 40 0 0,2-2 31 0 0,10-9-44 0 0,-10 7-39 0 0,-1-1-1 0 0,1 0 1 0 0,-1 1 0 0 0,0-1-1 0 0,-1 0 1 0 0,1-1 0 0 0,-1 1-1 0 0,0 0 1 0 0,0-1-1 0 0,0 1 1 0 0,0-1 0 0 0,-1 0-1 0 0,0 1 1 0 0,1-6 0 0 0,1-11 39 0 0,-1 0 1 0 0,-1-21-1 0 0,1-3-10 0 0,1 18-64 0 0,2 1 0 0 0,10-37 0 0 0,0 6 82 0 0,-14 55-124 0 0,0-4-36 0 0,1 1-2335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37.881"/>
    </inkml:context>
    <inkml:brush xml:id="br0">
      <inkml:brushProperty name="width" value="0.05" units="cm"/>
      <inkml:brushProperty name="height" value="0.05" units="cm"/>
      <inkml:brushProperty name="color" value="#AB008B"/>
    </inkml:brush>
  </inkml:definitions>
  <inkml:trace contextRef="#ctx0" brushRef="#br0">5 1 7599 0 0,'0'0'2168'0'0,"-1"3"-1714"0"0,0 8-302 0 0,-1 1-1 0 0,2 0 1 0 0,-1 0 0 0 0,2 0 0 0 0,0 0 0 0 0,0-1 0 0 0,6 23 0 0 0,31 83 1716 0 0,-6-24-1125 0 0,-29-83-800 0 0,-1-3-417 0 0,0 0 1 0 0,-1 0-1 0 0,1 0 1 0 0,-1 8-1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38.436"/>
    </inkml:context>
    <inkml:brush xml:id="br0">
      <inkml:brushProperty name="width" value="0.05" units="cm"/>
      <inkml:brushProperty name="height" value="0.05" units="cm"/>
      <inkml:brushProperty name="color" value="#AB008B"/>
    </inkml:brush>
  </inkml:definitions>
  <inkml:trace contextRef="#ctx0" brushRef="#br0">1 43 6911 0 0,'0'0'528'0'0,"2"0"-368"0"0,8 2 70 0 0,0-2 0 0 0,0 1 0 0 0,1-2 0 0 0,-1 1 0 0 0,0-1 0 0 0,14-4 0 0 0,14 0 444 0 0,278-19 4042 0 0,27 15-3212 0 0,-321 11-1621 0 0,35 7 1 0 0,-16-2-43 0 0,-38-6-63 0 0,0 0 0 0 0,1 1 0 0 0,-1-1 0 0 0,0 1 0 0 0,0 0 0 0 0,0 0 0 0 0,0 0 0 0 0,0 0 0 0 0,0 0 0 0 0,-1 1 0 0 0,1-1 0 0 0,-1 1 0 0 0,0 0 0 0 0,1-1 0 0 0,1 5 0 0 0,0-3-274 0 0,-3-2-240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38.953"/>
    </inkml:context>
    <inkml:brush xml:id="br0">
      <inkml:brushProperty name="width" value="0.05" units="cm"/>
      <inkml:brushProperty name="height" value="0.05" units="cm"/>
      <inkml:brushProperty name="color" value="#AB008B"/>
    </inkml:brush>
  </inkml:definitions>
  <inkml:trace contextRef="#ctx0" brushRef="#br0">1 53 7943 0 0,'0'0'2300'0'0,"2"0"-2104"0"0,22-1 165 0 0,1-2-1 0 0,-1-1 0 0 0,30-9 0 0 0,41-6 739 0 0,-11 11 186 0 0,0 4 0 0 0,118 9 0 0 0,-93 0-1120 0 0,-100-4-179 0 0,-7 0-77 0 0,6 0-670 0 0,-4-1-2990 0 0,6 2 2440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51.669"/>
    </inkml:context>
    <inkml:brush xml:id="br0">
      <inkml:brushProperty name="width" value="0.05" units="cm"/>
      <inkml:brushProperty name="height" value="0.05" units="cm"/>
      <inkml:brushProperty name="color" value="#AB008B"/>
    </inkml:brush>
  </inkml:definitions>
  <inkml:trace contextRef="#ctx0" brushRef="#br0">13 70 7135 0 0,'0'0'1699'0'0,"-8"-12"-198"0"0,4-21 675 0 0,4 31-1824 0 0,1 0 10 0 0,0-4-986 0 0,4-5 3757 0 0,-4 11-3082 0 0,-1 0 1 0 0,0 0 0 0 0,0 0-1 0 0,1 0 1 0 0,-1 0 0 0 0,0 0 0 0 0,0 0-1 0 0,1 0 1 0 0,-1 0 0 0 0,0 0 0 0 0,0 0-1 0 0,1 0 1 0 0,-1 0 0 0 0,0 0-1 0 0,1 0 1 0 0,-1 0 0 0 0,0 1 0 0 0,0-1-1 0 0,0 0 1 0 0,1 0 0 0 0,-1 0-1 0 0,0 0 1 0 0,0 0 0 0 0,1 1 0 0 0,-1-1-1 0 0,0 0 1 0 0,0 0 0 0 0,0 0 0 0 0,0 1-1 0 0,1-1 1 0 0,-1 0 0 0 0,0 0-1 0 0,0 1 1 0 0,0-1 0 0 0,0 0 0 0 0,0 0-1 0 0,0 1 1 0 0,0-1 0 0 0,0 0-1 0 0,1 0 1 0 0,-1 1 0 0 0,8 17-14 0 0,0 1 0 0 0,0-1 0 0 0,6 29-1 0 0,-7-22 10 0 0,13 32 0 0 0,-6-24 19 0 0,-10-23-16 0 0,0 0 1 0 0,0 0-1 0 0,1 0 1 0 0,1-1-1 0 0,-1 1 1 0 0,1-1-1 0 0,1 0 1 0 0,0-1 0 0 0,0 0-1 0 0,1 0 1 0 0,8 7-1 0 0,-14-14 41 0 0,14 5 106 0 0,-15-5-133 0 0,0-2 0 0 0,6 0 0 0 0,-5 0-54 0 0,0 0-1 0 0,0 0 0 0 0,0 0 1 0 0,0-1-1 0 0,0 1 0 0 0,0-1 0 0 0,0 1 1 0 0,0-1-1 0 0,-1 0 0 0 0,1 0 1 0 0,-1 1-1 0 0,1-1 0 0 0,-1 0 1 0 0,0 0-1 0 0,0-1 0 0 0,1 1 1 0 0,-2 0-1 0 0,2-3 0 0 0,3-4 17 0 0,6-15 12 0 0,-1-1 0 0 0,-1-1 0 0 0,-1 1 0 0 0,-2-2 1 0 0,6-37-1 0 0,10-36-806 0 0,-22 98 646 0 0,2-6 644 0 0,-1 5-1966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52.192"/>
    </inkml:context>
    <inkml:brush xml:id="br0">
      <inkml:brushProperty name="width" value="0.05" units="cm"/>
      <inkml:brushProperty name="height" value="0.05" units="cm"/>
      <inkml:brushProperty name="color" value="#AB008B"/>
    </inkml:brush>
  </inkml:definitions>
  <inkml:trace contextRef="#ctx0" brushRef="#br0">28 0 8287 0 0,'0'0'4952'0'0,"-6"10"-4426"0"0,4-4-336 0 0,0 1 1 0 0,0 0 0 0 0,0 0 0 0 0,1 0-1 0 0,0 0 1 0 0,0 0 0 0 0,1 0-1 0 0,0 0 1 0 0,1 10 0 0 0,-2 31 526 0 0,-2-28-469 0 0,0-3-104 0 0,1 0 0 0 0,0 0 0 0 0,2 0 1 0 0,1 20-1 0 0,-1-34-320 0 0,0 0-1 0 0,1 0 1 0 0,-1 0 0 0 0,1 0 0 0 0,0 0-1 0 0,0-1 1 0 0,0 1 0 0 0,0 0 0 0 0,1-1 0 0 0,-1 1-1 0 0,1 0 1 0 0,-1-1 0 0 0,1 0 0 0 0,0 1-1 0 0,0-1 1 0 0,0 0 0 0 0,0 0 0 0 0,0 0-1 0 0,1 0 1 0 0,-1-1 0 0 0,0 1 0 0 0,1 0-1 0 0,0-1 1 0 0,-1 0 0 0 0,1 0 0 0 0,0 1 0 0 0,3-1-1 0 0,4 0-655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52.642"/>
    </inkml:context>
    <inkml:brush xml:id="br0">
      <inkml:brushProperty name="width" value="0.05" units="cm"/>
      <inkml:brushProperty name="height" value="0.05" units="cm"/>
      <inkml:brushProperty name="color" value="#AB008B"/>
    </inkml:brush>
  </inkml:definitions>
  <inkml:trace contextRef="#ctx0" brushRef="#br0">5 1 8175 0 0,'0'0'4860'0'0,"-2"11"-4536"0"0,0 11 41 0 0,1 1 1 0 0,3 27-1 0 0,-1-4 171 0 0,-1-16-118 0 0,-1-9-97 0 0,4 33-1 0 0,6-22-532 0 0,0-15-3284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53.260"/>
    </inkml:context>
    <inkml:brush xml:id="br0">
      <inkml:brushProperty name="width" value="0.05" units="cm"/>
      <inkml:brushProperty name="height" value="0.05" units="cm"/>
      <inkml:brushProperty name="color" value="#AB008B"/>
    </inkml:brush>
  </inkml:definitions>
  <inkml:trace contextRef="#ctx0" brushRef="#br0">11 29 5247 0 0,'0'0'731'0'0,"-10"-1"3858"0"0,17-3-4342 0 0,0 1 0 0 0,1 0 0 0 0,0 1 0 0 0,0 0 0 0 0,0 0 0 0 0,14-1 0 0 0,54-2 970 0 0,-62 5-1003 0 0,298 1 2449 0 0,-142-3-1931 0 0,-90-1-578 0 0,152 14 0 0 0,-231-10-281 0 0,7 1-321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3:53.773"/>
    </inkml:context>
    <inkml:brush xml:id="br0">
      <inkml:brushProperty name="width" value="0.05" units="cm"/>
      <inkml:brushProperty name="height" value="0.05" units="cm"/>
      <inkml:brushProperty name="color" value="#AB008B"/>
    </inkml:brush>
  </inkml:definitions>
  <inkml:trace contextRef="#ctx0" brushRef="#br0">1 2 7487 0 0,'0'0'675'0'0,"2"2"-555"0"0,7 3 20 0 0,1-1-1 0 0,1 0 1 0 0,-1 0-1 0 0,0 0 0 0 0,1-2 1 0 0,0 1-1 0 0,0-1 1 0 0,18 1-1 0 0,8-2 672 0 0,47-4 0 0 0,56-9 1106 0 0,68-4 637 0 0,-182 14-2460 0 0,-19 1-80 0 0,1 0 0 0 0,-1 0-1 0 0,1 1 1 0 0,0 1 0 0 0,-1-1-1 0 0,1 1 1 0 0,-1 0 0 0 0,11 3-1 0 0,-17-3-53 0 0,1-1 0 0 0,0 1 0 0 0,-1-1-1 0 0,1 1 1 0 0,0 0 0 0 0,-1 0 0 0 0,1 0 0 0 0,-1 0-1 0 0,1 0 1 0 0,-1 0 0 0 0,1 0 0 0 0,-1 0 0 0 0,0 0-1 0 0,0 1 1 0 0,1-1 0 0 0,-1 1 0 0 0,0-1 0 0 0,0 1-1 0 0,-1-1 1 0 0,1 1 0 0 0,0-1 0 0 0,0 1 0 0 0,-1 0-1 0 0,1-1 1 0 0,0 3 0 0 0,-1-4 5 0 0,8 29-2605 0 0,-7-27 1840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50.708"/>
    </inkml:context>
    <inkml:brush xml:id="br0">
      <inkml:brushProperty name="width" value="0.05" units="cm"/>
      <inkml:brushProperty name="height" value="0.05" units="cm"/>
      <inkml:brushProperty name="color" value="#AB008B"/>
    </inkml:brush>
  </inkml:definitions>
  <inkml:trace contextRef="#ctx0" brushRef="#br0">41 201 5871 0 0,'0'0'2683'0'0,"-20"-16"1593"0"0,7 8-3640 0 0,13 8-602 0 0,0 0 1 0 0,0 0 0 0 0,0 0-1 0 0,-1 0 1 0 0,1 0 0 0 0,0 0 0 0 0,0 0-1 0 0,0 0 1 0 0,-1 0 0 0 0,1 0 0 0 0,0 0-1 0 0,0 0 1 0 0,0 0 0 0 0,-1 0-1 0 0,1 0 1 0 0,0 0 0 0 0,0 0 0 0 0,0 0-1 0 0,0 0 1 0 0,-1 0 0 0 0,1 0-1 0 0,0 0 1 0 0,0 0 0 0 0,0 1 0 0 0,0-1-1 0 0,-1 0 1 0 0,1 0 0 0 0,0 0 0 0 0,0 0-1 0 0,0 0 1 0 0,0 1 0 0 0,0-1-1 0 0,0 0 1 0 0,-1 0 0 0 0,1 0 0 0 0,0 3 186 0 0,-1 0 1 0 0,1 1-1 0 0,0-1 0 0 0,0 0 1 0 0,0 0-1 0 0,0 0 1 0 0,2 4-1 0 0,1 10-198 0 0,0 0-1 0 0,1 0 0 0 0,2-1 1 0 0,-1 0-1 0 0,2 0 0 0 0,0-1 1 0 0,15 26-1 0 0,-16-32 21 0 0,3 5-30 0 0,2-2-16 0 0,-5-6 18 0 0,-5-5 54 0 0,0-1-60 0 0,-1 1-1 0 0,1 0 0 0 0,-1-1 1 0 0,1 1-1 0 0,0-1 1 0 0,-1 1-1 0 0,1-1 0 0 0,0 0 1 0 0,0 1-1 0 0,-1-1 0 0 0,1 0 1 0 0,0 1-1 0 0,0-1 1 0 0,0 0-1 0 0,-1 0 0 0 0,1 0 1 0 0,0 0-1 0 0,0 0 0 0 0,0 0 1 0 0,-1 0-1 0 0,1 0 1 0 0,0 0-1 0 0,1 0 0 0 0,24-6 179 0 0,-17 1-151 0 0,1-1-1 0 0,0 0 0 0 0,-1 0 1 0 0,-1-1-1 0 0,1-1 0 0 0,-1 0 1 0 0,0 0-1 0 0,-1 0 0 0 0,1-1 1 0 0,-2 0-1 0 0,12-19 0 0 0,-3-4 43 0 0,0 0-1 0 0,14-51 1 0 0,-12 32-240 0 0,-13 41-93 0 0,0 0-1 0 0,0 0 1 0 0,2 0 0 0 0,-1 1 0 0 0,8-10-1 0 0,9-5-5561 0 0,-14 17 1351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55.169"/>
    </inkml:context>
    <inkml:brush xml:id="br0">
      <inkml:brushProperty name="width" value="0.05" units="cm"/>
      <inkml:brushProperty name="height" value="0.05" units="cm"/>
      <inkml:brushProperty name="color" value="#AB008B"/>
    </inkml:brush>
  </inkml:definitions>
  <inkml:trace contextRef="#ctx0" brushRef="#br0">0 152 8983 0 0,'0'0'682'0'0,"2"2"-470"0"0,0-1-198 0 0,0 1 1 0 0,0-1 0 0 0,1 1-1 0 0,-1-1 1 0 0,0 0-1 0 0,0 0 1 0 0,1 0 0 0 0,-1 0-1 0 0,1-1 1 0 0,-1 1 0 0 0,1 0-1 0 0,-1-1 1 0 0,1 0 0 0 0,-1 1-1 0 0,1-1 1 0 0,-1 0-1 0 0,1-1 1 0 0,4 0 0 0 0,10-1 389 0 0,28-8 1 0 0,-28 6-191 0 0,288-78 2255 0 0,-108 16-6294 0 0,-194 65 2514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51.157"/>
    </inkml:context>
    <inkml:brush xml:id="br0">
      <inkml:brushProperty name="width" value="0.05" units="cm"/>
      <inkml:brushProperty name="height" value="0.05" units="cm"/>
      <inkml:brushProperty name="color" value="#AB008B"/>
    </inkml:brush>
  </inkml:definitions>
  <inkml:trace contextRef="#ctx0" brushRef="#br0">34 1 10135 0 0,'0'0'770'0'0,"-1"2"-532"0"0,-5 15 246 0 0,0 0 28 0 0,0 0 1 0 0,2 0 0 0 0,0 1-1 0 0,-3 25 1 0 0,8 66 451 0 0,1-100-826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51.534"/>
    </inkml:context>
    <inkml:brush xml:id="br0">
      <inkml:brushProperty name="width" value="0.05" units="cm"/>
      <inkml:brushProperty name="height" value="0.05" units="cm"/>
      <inkml:brushProperty name="color" value="#AB008B"/>
    </inkml:brush>
  </inkml:definitions>
  <inkml:trace contextRef="#ctx0" brushRef="#br0">63 1 8863 0 0,'0'0'680'0'0,"-7"9"-432"0"0,1 2 156 0 0,0-1 0 0 0,1 1-1 0 0,0 1 1 0 0,1-1 0 0 0,0 0-1 0 0,1 1 1 0 0,-3 20 0 0 0,-4 88 1421 0 0,8-77-1466 0 0,0-21-361 0 0,-1 10-195 0 0,3-16-4722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51.983"/>
    </inkml:context>
    <inkml:brush xml:id="br0">
      <inkml:brushProperty name="width" value="0.05" units="cm"/>
      <inkml:brushProperty name="height" value="0.05" units="cm"/>
      <inkml:brushProperty name="color" value="#AB008B"/>
    </inkml:brush>
  </inkml:definitions>
  <inkml:trace contextRef="#ctx0" brushRef="#br0">50 1 6215 0 0,'0'0'1296'0'0,"-10"10"847"0"0,6-6-1878 0 0,1 0-1 0 0,0 0 1 0 0,0 0 0 0 0,1 1-1 0 0,0-1 1 0 0,-1 1 0 0 0,1-1 0 0 0,1 1-1 0 0,-1 0 1 0 0,1-1 0 0 0,0 1-1 0 0,-1 6 1 0 0,-1 11 544 0 0,1 34 0 0 0,1-9 88 0 0,-1-29-664 0 0,0 1-50 0 0,1 0-1 0 0,3 35 1 0 0,5-13-599 0 0,-7-40 67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52.511"/>
    </inkml:context>
    <inkml:brush xml:id="br0">
      <inkml:brushProperty name="width" value="0.05" units="cm"/>
      <inkml:brushProperty name="height" value="0.05" units="cm"/>
      <inkml:brushProperty name="color" value="#AB008B"/>
    </inkml:brush>
  </inkml:definitions>
  <inkml:trace contextRef="#ctx0" brushRef="#br0">0 201 8519 0 0,'0'0'772'0'0,"2"0"-552"0"0,249-78 4983 0 0,-146 56-4455 0 0,0 4 1 0 0,124-4-1 0 0,44-7-698 0 0,-232 23-468 0 0,40-6-769 0 0,-30-1-3955 0 0,-48 13 3479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52.978"/>
    </inkml:context>
    <inkml:brush xml:id="br0">
      <inkml:brushProperty name="width" value="0.05" units="cm"/>
      <inkml:brushProperty name="height" value="0.05" units="cm"/>
      <inkml:brushProperty name="color" value="#AB008B"/>
    </inkml:brush>
  </inkml:definitions>
  <inkml:trace contextRef="#ctx0" brushRef="#br0">0 68 9095 0 0,'3'2'200'0'0,"0"-1"-176"0"0,0 1-1 0 0,0-1 1 0 0,-1 0-1 0 0,1 0 0 0 0,0 0 1 0 0,1 0-1 0 0,-1 0 1 0 0,0-1-1 0 0,0 0 0 0 0,0 1 1 0 0,5-1-1 0 0,42-4 318 0 0,-13 0-219 0 0,81-1 1128 0 0,63-1 1348 0 0,-99 4-2037 0 0,0-5 0 0 0,83-16 0 0 0,-70 8-505 0 0,-29 3-3364 0 0,-55 10 2253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2:06.638"/>
    </inkml:context>
    <inkml:brush xml:id="br0">
      <inkml:brushProperty name="width" value="0.05" units="cm"/>
      <inkml:brushProperty name="height" value="0.05" units="cm"/>
      <inkml:brushProperty name="color" value="#00A0D7"/>
    </inkml:brush>
  </inkml:definitions>
  <inkml:trace contextRef="#ctx0" brushRef="#br0">7 41 6447 0 0,'0'0'1154'0'0,"-6"-23"2480"0"0,6 23-3438 0 0,0-2-297 0 0,1-2 440 0 0,1-8 3997 0 0,-5 64-4123 0 0,2 1 0 0 0,3-1 0 0 0,12 77 0 0 0,-9-83-124 0 0,14 57 303 0 0,-5-35-144 0 0,-6-27-363 0 0,-8-39-206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2:08.070"/>
    </inkml:context>
    <inkml:brush xml:id="br0">
      <inkml:brushProperty name="width" value="0.05" units="cm"/>
      <inkml:brushProperty name="height" value="0.05" units="cm"/>
      <inkml:brushProperty name="color" value="#00A0D7"/>
    </inkml:brush>
  </inkml:definitions>
  <inkml:trace contextRef="#ctx0" brushRef="#br0">154 164 6215 0 0,'0'0'563'0'0,"-2"0"-464"0"0,-1-1 86 0 0,1 1 0 0 0,-1-1 0 0 0,0 1 0 0 0,0-1 1 0 0,0 0-1 0 0,0 0 0 0 0,1 0 0 0 0,-1 0 0 0 0,1-1 1 0 0,-1 1-1 0 0,1-1 0 0 0,-1 1 0 0 0,-2-4 0 0 0,4 4-55 0 0,-1 0-1 0 0,1-1 0 0 0,0 1 1 0 0,0-1-1 0 0,0 1 1 0 0,1-1-1 0 0,-1 1 1 0 0,0-1-1 0 0,0 0 0 0 0,1 1 1 0 0,-1-1-1 0 0,1 0 1 0 0,0 0-1 0 0,-1 1 0 0 0,1-1 1 0 0,0-3-1 0 0,0 2-32 0 0,1 0-1 0 0,-1 0 0 0 0,1 1 0 0 0,-1-1 1 0 0,1 0-1 0 0,0 0 0 0 0,0 0 0 0 0,1 1 1 0 0,-1-1-1 0 0,1 0 0 0 0,-1 1 0 0 0,1-1 1 0 0,0 1-1 0 0,-1 0 0 0 0,1-1 0 0 0,1 1 1 0 0,-1 0-1 0 0,0 0 0 0 0,0 1 0 0 0,1-1 1 0 0,-1 0-1 0 0,4-1 0 0 0,18-9 119 0 0,-6 1 179 0 0,31-10 0 0 0,-41 18-276 0 0,-1 0-1 0 0,0 1 1 0 0,0 0 0 0 0,1 1 0 0 0,-1 0-1 0 0,1 0 1 0 0,-1 0 0 0 0,1 1 0 0 0,12 1-1 0 0,-18-1-21 0 0,-1 1 0 0 0,2 0-90 0 0,0 1 0 0 0,0-1 0 0 0,0 1 0 0 0,0 0 0 0 0,-1-1 0 0 0,1 1 0 0 0,-1 1 0 0 0,1-1 0 0 0,-1 0 0 0 0,0 1 0 0 0,0-1 0 0 0,0 1 0 0 0,0-1 0 0 0,0 1 0 0 0,1 4 0 0 0,-2-7-6 0 0,2 9 8 0 0,0-1 0 0 0,0 0 0 0 0,0 1-1 0 0,-1 0 1 0 0,0-1 0 0 0,-1 1 0 0 0,0 0 0 0 0,-1 0-1 0 0,1 0 1 0 0,-2 0 0 0 0,1 0 0 0 0,-1 0 0 0 0,-1 0-1 0 0,0-1 1 0 0,0 1 0 0 0,0 0 0 0 0,-1-1-1 0 0,-5 11 1 0 0,-4 5 28 0 0,-1-1 0 0 0,0 0 0 0 0,-2-1 0 0 0,-32 38 0 0 0,33-43 2 0 0,0 0 0 0 0,-1-2 1 0 0,0 0-1 0 0,-1-1 0 0 0,-1 0 0 0 0,-36 22 0 0 0,17-11-5 0 0,26-17-26 0 0,0 0 0 0 0,-19 10-1 0 0,25-17-6 0 0,-5 8 0 0 0,-3 5 0 0 0,8-7 0 0 0,13-2 0 0 0,2-4 25 0 0,-1 0 1 0 0,1 0-1 0 0,0-1 0 0 0,-1-1 0 0 0,17-2 0 0 0,-5 1 16 0 0,184-21 215 0 0,-183 22-192 0 0,-1 1-1 0 0,41 5 0 0 0,11 0-7 0 0,-68-5-33 0 0,0 0 0 0 0,0 0 1 0 0,-1 1-1 0 0,1 0 0 0 0,10 3 1 0 0,9 2-466 0 0,32 4 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2:09.258"/>
    </inkml:context>
    <inkml:brush xml:id="br0">
      <inkml:brushProperty name="width" value="0.05" units="cm"/>
      <inkml:brushProperty name="height" value="0.05" units="cm"/>
      <inkml:brushProperty name="color" value="#00A0D7"/>
    </inkml:brush>
  </inkml:definitions>
  <inkml:trace contextRef="#ctx0" brushRef="#br0">150 137 7943 0 0,'0'0'378'0'0,"-2"0"-161"0"0,-7-2-26 0 0,-1 0-81 0 0,9 2-41 0 0,0 0 0 0 0,0 0 0 0 0,0-1 0 0 0,0 1 1 0 0,0 0-1 0 0,1 0 0 0 0,-1-1 0 0 0,0 1 0 0 0,0 0 0 0 0,0-1 0 0 0,1 1 0 0 0,-1-1 0 0 0,0 1 0 0 0,0-1 0 0 0,1 0 0 0 0,-1 1 0 0 0,1-1 0 0 0,-1 1 0 0 0,0-1 0 0 0,1 0 0 0 0,-1 0 0 0 0,1 1 0 0 0,0-1 0 0 0,-1 0 0 0 0,0-1 0 0 0,1 1-8 0 0,0 0-1 0 0,1-1 1 0 0,-1 1 0 0 0,0 0-1 0 0,0 0 1 0 0,0 0-1 0 0,1-1 1 0 0,-1 1 0 0 0,1 0-1 0 0,-1 0 1 0 0,1 0 0 0 0,-1 0-1 0 0,1 0 1 0 0,0 0-1 0 0,-1 0 1 0 0,2-1 0 0 0,2-2 34 0 0,0-1 1 0 0,1 1 0 0 0,-1 0 0 0 0,1 0 0 0 0,0 1-1 0 0,5-4 1 0 0,19-6 403 0 0,0 1 0 0 0,1 1-1 0 0,0 2 1 0 0,1 1 0 0 0,31-5-1 0 0,-59 13-435 0 0,1-1 0 0 0,-1 1 0 0 0,0 0 0 0 0,1 0 0 0 0,-1 0 0 0 0,1 0 0 0 0,-1 1 0 0 0,0-1-1 0 0,7 3 1 0 0,-9-3-49 0 0,0 1-1 0 0,0-1 1 0 0,1 1-1 0 0,-1 0 1 0 0,0-1-1 0 0,0 1 0 0 0,0 0 1 0 0,0 0-1 0 0,0 0 1 0 0,0 0-1 0 0,0 0 1 0 0,0 0-1 0 0,-1 0 1 0 0,1 0-1 0 0,0 0 0 0 0,0 0 1 0 0,-1 1-1 0 0,1-1 1 0 0,-1 0-1 0 0,1 0 1 0 0,-1 1-1 0 0,0-1 1 0 0,1 0-1 0 0,-1 0 0 0 0,0 3 1 0 0,0 5 7 0 0,0 0 1 0 0,-1-1-1 0 0,0 1 0 0 0,-1-1 0 0 0,0 1 1 0 0,0-1-1 0 0,-1 0 0 0 0,0 1 1 0 0,0-1-1 0 0,-1-1 0 0 0,0 1 1 0 0,0 0-1 0 0,-1-1 0 0 0,0 0 1 0 0,0 0-1 0 0,-1-1 0 0 0,0 1 1 0 0,-9 7-1 0 0,-11 8 19 0 0,-1 0 0 0 0,-2-2 0 0 0,-34 19 0 0 0,51-31-6 0 0,-2-1 18 0 0,1 0 0 0 0,-1 0 0 0 0,-27 8 0 0 0,39-15-122 0 0,26-6 2 0 0,3-2 56 0 0,-10 2-14 0 0,1 0 0 0 0,0 2 1 0 0,0 0-1 0 0,0 1 1 0 0,1 0-1 0 0,26 1 0 0 0,-34 4 26 0 0,1 0 0 0 0,-6-1 0 0 0,-4-1 0 0 0,-1 1 0 0 0,1-1 0 0 0,-1 0 0 0 0,1 1 0 0 0,-1-1 0 0 0,0 0 0 0 0,1 1 0 0 0,-1 0 0 0 0,0-1 0 0 0,1 1 0 0 0,-1 0 0 0 0,0 0 0 0 0,0 0 0 0 0,0 0 0 0 0,1 0 0 0 0,-1 0 0 0 0,0 0 0 0 0,1 2 0 0 0,5 5 0 0 0,-2-2 0 0 0,-1-1 0 0 0,-1 1-1 0 0,1-1 1 0 0,-1 1 0 0 0,0 0 0 0 0,0 0-1 0 0,-1 1 1 0 0,2 7 0 0 0,11 56 3 0 0,-8-31 7 0 0,-6-32 25 0 0,1-1 1 0 0,-1 1-1 0 0,-1 0 0 0 0,1 0 1 0 0,-1 0-1 0 0,-1-1 1 0 0,1 1-1 0 0,-1 0 0 0 0,0 0 1 0 0,-1 0-1 0 0,1-1 0 0 0,-1 1 1 0 0,-1-1-1 0 0,1 1 1 0 0,-1-1-1 0 0,0 0 0 0 0,-1 0 1 0 0,1 0-1 0 0,-1 0 0 0 0,0-1 1 0 0,-1 0-1 0 0,1 0 1 0 0,-1 0-1 0 0,0 0 0 0 0,0-1 1 0 0,-1 1-1 0 0,1-1 0 0 0,-1-1 1 0 0,-11 6-1 0 0,-1-1 163 0 0,0-1-1 0 0,-1-1 0 0 0,0-1 1 0 0,0-1-1 0 0,0-1 0 0 0,0 0 1 0 0,-1-1-1 0 0,-33-2 0 0 0,51 0-186 0 0,-9 0 83 0 0,-1 0 0 0 0,1-1 0 0 0,-1 0-1 0 0,1-1 1 0 0,0 0 0 0 0,-1-1 0 0 0,1 0-1 0 0,0 0 1 0 0,0-2 0 0 0,-14-7 0 0 0,24 12-237 0 0,4-13-9373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2:10.349"/>
    </inkml:context>
    <inkml:brush xml:id="br0">
      <inkml:brushProperty name="width" value="0.05" units="cm"/>
      <inkml:brushProperty name="height" value="0.05" units="cm"/>
      <inkml:brushProperty name="color" value="#00A0D7"/>
    </inkml:brush>
  </inkml:definitions>
  <inkml:trace contextRef="#ctx0" brushRef="#br0">205 4 10135 0 0,'0'0'770'0'0,"2"-1"-532"0"0,-2 1-116 0 0,1-1 1 0 0,-1 1-1 0 0,1 0 0 0 0,-1 0 0 0 0,1-1 0 0 0,-1 1 0 0 0,1 0 0 0 0,-1 0 0 0 0,1 0 0 0 0,-1-1 0 0 0,1 1 1 0 0,-1 0-1 0 0,1 0 0 0 0,-1 0 0 0 0,1 0 0 0 0,-1 0 0 0 0,1 0 0 0 0,0 0 0 0 0,-1 0 0 0 0,1 1 1 0 0,-1-1-1 0 0,1 0 0 0 0,-1 0 0 0 0,1 0 0 0 0,-1 1 0 0 0,1-1 0 0 0,-1 0 0 0 0,1 0 0 0 0,-1 1 0 0 0,1-1 1 0 0,0 1-1 0 0,-1 0-66 0 0,0 0 0 0 0,0 0 0 0 0,0 0 0 0 0,0 0 0 0 0,0 0 0 0 0,0 0 1 0 0,0 0-1 0 0,0 0 0 0 0,0 1 0 0 0,0-1 0 0 0,0 0 0 0 0,-1 0 0 0 0,1 0 0 0 0,-1 1 1 0 0,-18 33 124 0 0,2-13 53 0 0,-2-1-1 0 0,0 0 1 0 0,-42 33-1 0 0,-25 25-138 0 0,108-68-95 0 0,-8-8 1 0 0,0-1-1 0 0,0 0 1 0 0,0-1-1 0 0,0-1 0 0 0,0 0 1 0 0,0-1-1 0 0,19-3 1 0 0,-9 1 10 0 0,24 1 340 0 0,85 6 1 0 0,-97 1-278 0 0,-20 0 274 0 0,-10-4-4369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2:10.749"/>
    </inkml:context>
    <inkml:brush xml:id="br0">
      <inkml:brushProperty name="width" value="0.05" units="cm"/>
      <inkml:brushProperty name="height" value="0.05" units="cm"/>
      <inkml:brushProperty name="color" value="#00A0D7"/>
    </inkml:brush>
  </inkml:definitions>
  <inkml:trace contextRef="#ctx0" brushRef="#br0">39 1 8063 0 0,'0'0'366'0'0,"-2"0"-5"0"0,-10 0-230 0 0,1 1-25 0 0,9 0 1006 0 0,0 0-304 0 0,1 0-677 0 0,1-1 0 0 0,-1 1 1 0 0,0-1-1 0 0,0 1 0 0 0,1 0 0 0 0,-1 0 0 0 0,0-1 0 0 0,0 1 1 0 0,1 0-1 0 0,-1 0 0 0 0,1 0 0 0 0,-1 0 0 0 0,0 1 0 0 0,1 6 101 0 0,0 0-1 0 0,1 0 1 0 0,0 1-1 0 0,0-1 0 0 0,1 0 1 0 0,0 0-1 0 0,0-1 1 0 0,1 1-1 0 0,0 0 0 0 0,4 8 1 0 0,-1-5 32 0 0,-2 1 0 0 0,0 1 1 0 0,3 13-1 0 0,0 30 530 0 0,-2 1-1 0 0,-7 107 1 0 0,2-158-1012 0 0,-2 46 774 0 0,1-19-3583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29.807"/>
    </inkml:context>
    <inkml:brush xml:id="br0">
      <inkml:brushProperty name="width" value="0.05" units="cm"/>
      <inkml:brushProperty name="height" value="0.05" units="cm"/>
      <inkml:brushProperty name="color" value="#AB008B"/>
    </inkml:brush>
  </inkml:definitions>
  <inkml:trace contextRef="#ctx0" brushRef="#br0">62 32 6679 0 0,'0'0'600'0'0,"-8"-28"2567"0"0,8 28-3121 0 0,0 0 0 0 0,0 0-1 0 0,0-1 1 0 0,0 1 0 0 0,0 0 0 0 0,0 0-1 0 0,0 0 1 0 0,0 0 0 0 0,-1 0 0 0 0,1-1-1 0 0,0 1 1 0 0,0 0 0 0 0,0 0 0 0 0,0 0-1 0 0,0 0 1 0 0,0-1 0 0 0,0 1 0 0 0,0 0-1 0 0,-1 0 1 0 0,1 0 0 0 0,0 0 0 0 0,0 0-1 0 0,0 0 1 0 0,0 0 0 0 0,0 0 0 0 0,-1-1-1 0 0,1 1 1 0 0,0 0 0 0 0,0 0 0 0 0,0 0-1 0 0,0 0 1 0 0,-1 0 0 0 0,1 0 0 0 0,0 0-1 0 0,0 0 1 0 0,0 0 0 0 0,0 0 0 0 0,-1 0-1 0 0,1 0 1 0 0,0 0 0 0 0,0 0 0 0 0,0 0-1 0 0,0 0 1 0 0,-1 0 0 0 0,1 1 0 0 0,0-1-1 0 0,0 0 1 0 0,0 0 0 0 0,0 0 0 0 0,-1 0-1 0 0,1 0 1 0 0,0 0 0 0 0,0 0 0 0 0,0 0-1 0 0,0 1 1 0 0,0-1 0 0 0,0 0 0 0 0,0 0-1 0 0,-1 0 1 0 0,1 0 0 0 0,0 0 0 0 0,0 1-1 0 0,0-1 1 0 0,0 0 0 0 0,0 0 0 0 0,0 1-1 0 0,-7 20 703 0 0,-1 32-469 0 0,1 6 161 0 0,-2 10-75 0 0,0 71 1 0 0,6-113 63 0 0,1-11-1662 0 0,2-4-2877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2:11.859"/>
    </inkml:context>
    <inkml:brush xml:id="br0">
      <inkml:brushProperty name="width" value="0.05" units="cm"/>
      <inkml:brushProperty name="height" value="0.05" units="cm"/>
      <inkml:brushProperty name="color" value="#00A0D7"/>
    </inkml:brush>
  </inkml:definitions>
  <inkml:trace contextRef="#ctx0" brushRef="#br0">143 0 7255 0 0,'0'0'7664'0'0,"-1"3"-7472"0"0,-28 45 552 0 0,-51 73 520 0 0,72-111-1122 0 0,4-6-57 0 0,1 0-1 0 0,0 0 0 0 0,0 1 1 0 0,0-1-1 0 0,-4 10 0 0 0,7-14-81 0 0,0 0 0 0 0,-1 1 0 0 0,1-1 0 0 0,0 0 0 0 0,0 0 0 0 0,0 1 0 0 0,0-1 0 0 0,0 0 0 0 0,0 0 0 0 0,0 1 0 0 0,0-1-1 0 0,0 0 1 0 0,0 0 0 0 0,0 1 0 0 0,0-1 0 0 0,0 0 0 0 0,0 0 0 0 0,0 1 0 0 0,0-1 0 0 0,0 0 0 0 0,0 0 0 0 0,0 1 0 0 0,0-1 0 0 0,0 0 0 0 0,0 0 0 0 0,1 1 0 0 0,-1-1-1 0 0,0 0 1 0 0,0 0 0 0 0,0 0 0 0 0,0 1 0 0 0,1-1 0 0 0,-1 0 0 0 0,0 0 0 0 0,0 0 0 0 0,0 0 0 0 0,1 1 0 0 0,12 2 42 0 0,14-6 44 0 0,-3-3-76 0 0,0 0 1 0 0,0 2 0 0 0,29-2 0 0 0,-44 5-14 0 0,0 2-1 0 0,0-1 1 0 0,0 1 0 0 0,0 0-1 0 0,0 1 1 0 0,0 0-1 0 0,0 1 1 0 0,0-1-1 0 0,-1 2 1 0 0,0-1 0 0 0,15 9-1 0 0,2 5-2 0 0,-2 1-1 0 0,35 34 1 0 0,-31-27-61 0 0,-25-24 68 0 0,0 0 0 0 0,-1 1-1 0 0,1-1 1 0 0,-1 1 0 0 0,1-1 0 0 0,-1 1 0 0 0,0 0 0 0 0,1 0 0 0 0,-1 0 0 0 0,0-1 0 0 0,0 1 0 0 0,0 0 0 0 0,0 0 0 0 0,-1 0 0 0 0,1 1 0 0 0,-1-1 0 0 0,1 0 0 0 0,-1 0 0 0 0,1 0 0 0 0,-1 0 0 0 0,0 0 0 0 0,0 1 0 0 0,0-1 0 0 0,-1 0 0 0 0,1 0 0 0 0,0 0 0 0 0,-1 0 0 0 0,1 0 0 0 0,-1 1 0 0 0,0-1 0 0 0,0 0 0 0 0,0 0 0 0 0,0-1-1 0 0,0 1 1 0 0,0 0 0 0 0,-2 2 0 0 0,-2 2 55 0 0,-1 0 0 0 0,0 0-1 0 0,0-1 1 0 0,0 1 0 0 0,-1-1-1 0 0,0-1 1 0 0,0 0 0 0 0,-9 5-1 0 0,-19 10 66 0 0,24-12-269 0 0,1-1 1 0 0,-1 0-1 0 0,-1-1 0 0 0,-14 5 0 0 0,24-10-201 0 0,2 0 264 0 0,0 0 1 0 0,-1 0 0 0 0,1 0 0 0 0,0 0 0 0 0,0 0 0 0 0,-1 1 0 0 0,1-1 0 0 0,0 0 0 0 0,0 0 0 0 0,-1 0 0 0 0,1 0 0 0 0,0-1 0 0 0,0 1 0 0 0,-1 0-1 0 0,1 0 1 0 0,0 0 0 0 0,0 0 0 0 0,-1 0 0 0 0,1 0 0 0 0,0 0 0 0 0,0 0 0 0 0,0 0 0 0 0,-1-1 0 0 0,1 1 0 0 0,0 0 0 0 0,0 0 0 0 0,0 0-1 0 0,-1 0 1 0 0,1-1 0 0 0,0 1 0 0 0,0 0 0 0 0,0 0 0 0 0,0 0 0 0 0,0-1 0 0 0,-1 1 0 0 0,1 0 0 0 0,-9-10-3258 0 0,3-4-2104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2:12.200"/>
    </inkml:context>
    <inkml:brush xml:id="br0">
      <inkml:brushProperty name="width" value="0.05" units="cm"/>
      <inkml:brushProperty name="height" value="0.05" units="cm"/>
      <inkml:brushProperty name="color" value="#00A0D7"/>
    </inkml:brush>
  </inkml:definitions>
  <inkml:trace contextRef="#ctx0" brushRef="#br0">75 72 9559 0 0,'-34'0'601'0'0,"-7"0"3821"0"0,45-1-4209 0 0,0 1 0 0 0,-1-1 1 0 0,1 0-1 0 0,-1 0 0 0 0,1-1 0 0 0,4-1 0 0 0,10-4 176 0 0,30-3 608 0 0,53-5 0 0 0,-56 9-611 0 0,147-16 432 0 0,-152 20-899 0 0,1 1-1 0 0,70 9 1 0 0,-103-7-380 0 0,-1 0 0 0 0,1 1 1 0 0,-1 0-1 0 0,0 0 1 0 0,0 1-1 0 0,11 5 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2:13.118"/>
    </inkml:context>
    <inkml:brush xml:id="br0">
      <inkml:brushProperty name="width" value="0.05" units="cm"/>
      <inkml:brushProperty name="height" value="0.05" units="cm"/>
      <inkml:brushProperty name="color" value="#00A0D7"/>
    </inkml:brush>
  </inkml:definitions>
  <inkml:trace contextRef="#ctx0" brushRef="#br0">236 65 11399 0 0,'-8'-10'361'0'0,"5"5"-229"0"0,-1 1 1 0 0,1 0-1 0 0,-1 0 0 0 0,0 0 0 0 0,0 1 1 0 0,-1-1-1 0 0,1 1 0 0 0,-1 0 1 0 0,1 0-1 0 0,-11-4 0 0 0,13 6 21 0 0,-1-1-1 0 0,1 1 0 0 0,-1 0 0 0 0,0 0 0 0 0,0 0 1 0 0,1 0-1 0 0,-1 0 0 0 0,0 1 0 0 0,0-1 1 0 0,0 1-1 0 0,0 0 0 0 0,0 0 0 0 0,0 0 1 0 0,0 0-1 0 0,0 0 0 0 0,0 1 0 0 0,0-1 0 0 0,0 1 1 0 0,1 0-1 0 0,-1 0 0 0 0,0 0 0 0 0,0 0 1 0 0,1 1-1 0 0,-1-1 0 0 0,1 1 0 0 0,-5 2 0 0 0,3 1-135 0 0,0-1 0 0 0,0 1-1 0 0,0 0 1 0 0,1 0-1 0 0,-1 0 1 0 0,1 0-1 0 0,1 1 1 0 0,-1-1-1 0 0,1 1 1 0 0,0-1-1 0 0,0 1 1 0 0,-1 6 0 0 0,-1 9 12 0 0,1 0 1 0 0,0 0 0 0 0,2 0-1 0 0,0 0 1 0 0,1 1 0 0 0,2-1 0 0 0,0 0-1 0 0,10 41 1 0 0,-8-46-4 0 0,1 1-1 0 0,1-1 1 0 0,0 0 0 0 0,2 0 0 0 0,-1 0-1 0 0,2-1 1 0 0,0-1 0 0 0,1 1-1 0 0,0-1 1 0 0,1-1 0 0 0,18 17 0 0 0,-23-25 9 0 0,1-1 0 0 0,-1 0 0 0 0,1 0 0 0 0,0-1 0 0 0,0 1 0 0 0,0-1 0 0 0,0-1 0 0 0,0 0 0 0 0,1 0 0 0 0,-1 0 0 0 0,1-1 0 0 0,-1 0 0 0 0,1 0 0 0 0,0-1 0 0 0,-1 0 0 0 0,1 0 0 0 0,0-1 0 0 0,10-2 0 0 0,-11 2 4 0 0,0 0-1 0 0,0-1 1 0 0,0 0-1 0 0,0-1 0 0 0,-1 1 1 0 0,1-1-1 0 0,0 0 1 0 0,-1-1-1 0 0,0 0 1 0 0,0 0-1 0 0,0 0 1 0 0,0-1-1 0 0,-1 0 0 0 0,0 0 1 0 0,0 0-1 0 0,0 0 1 0 0,0-1-1 0 0,-1 0 1 0 0,5-9-1 0 0,-7 10 9 0 0,0-1 0 0 0,-1 1-1 0 0,0-1 1 0 0,0 1 0 0 0,0 0-1 0 0,-1-1 1 0 0,0 0 0 0 0,0 1-1 0 0,0-1 1 0 0,-1 1 0 0 0,1-1-1 0 0,-1 1 1 0 0,-1 0 0 0 0,1-1-1 0 0,-1 1 1 0 0,0 0 0 0 0,0 0-1 0 0,0 0 1 0 0,-1 0 0 0 0,0 0-1 0 0,0 1 1 0 0,0-1 0 0 0,-6-5-1 0 0,6 6-8 0 0,0 0 0 0 0,0 1-1 0 0,0-1 1 0 0,-1 1 0 0 0,1 0-1 0 0,-1 0 1 0 0,0 0 0 0 0,0 1 0 0 0,0-1-1 0 0,0 1 1 0 0,0 0 0 0 0,-1 0-1 0 0,1 0 1 0 0,-1 1 0 0 0,1 0 0 0 0,-1 0-1 0 0,1 0 1 0 0,-1 0 0 0 0,0 1-1 0 0,0-1 1 0 0,1 1 0 0 0,-1 1 0 0 0,0-1-1 0 0,1 0 1 0 0,-1 1 0 0 0,0 0-1 0 0,-7 3 1 0 0,-4 4-239 0 0,-1 1 1 0 0,1 1-1 0 0,1 0 0 0 0,0 1 1 0 0,1 1-1 0 0,-15 14 0 0 0,-71 83-1470 0 0,90-97 1225 0 0,2-1 0 0 0,-1 1 1 0 0,2 0-1 0 0,-9 17 0 0 0,12-20-398 0 0,1-1 0 0 0,0 1 1 0 0,0 0-1 0 0,-1 12 0 0 0,2-2-3800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2:14.105"/>
    </inkml:context>
    <inkml:brush xml:id="br0">
      <inkml:brushProperty name="width" value="0.05" units="cm"/>
      <inkml:brushProperty name="height" value="0.05" units="cm"/>
      <inkml:brushProperty name="color" value="#00A0D7"/>
    </inkml:brush>
  </inkml:definitions>
  <inkml:trace contextRef="#ctx0" brushRef="#br0">50 53 8519 0 0,'0'0'638'0'0,"-3"-1"-430"0"0,1 0-88 0 0,-1 1 1 0 0,1-1 0 0 0,-1 0-1 0 0,1 0 1 0 0,0 0-1 0 0,-1 0 1 0 0,1 0 0 0 0,0-1-1 0 0,0 1 1 0 0,0-1 0 0 0,0 1-1 0 0,0-1 1 0 0,0 0-1 0 0,0 0 1 0 0,1 0 0 0 0,-4-4-1 0 0,2 2 159 0 0,2 3 138 0 0,-1-6 1541 0 0,2 7-1906 0 0,-1 0 0 0 0,1 0 0 0 0,0-1 1 0 0,0 1-1 0 0,0 0 0 0 0,0 0 0 0 0,0-1 0 0 0,-1 1 0 0 0,1 0 1 0 0,0 0-1 0 0,0-1 0 0 0,0 1 0 0 0,0 0 0 0 0,0 0 0 0 0,0-1 1 0 0,0 1-1 0 0,0 0 0 0 0,0 0 0 0 0,0-1 0 0 0,0 1 0 0 0,0 0 1 0 0,0 0-1 0 0,0-1 0 0 0,0 1 0 0 0,0 0 0 0 0,0 0 0 0 0,1-1 1 0 0,-1 1-1 0 0,0 0 0 0 0,0 0 0 0 0,0-1 0 0 0,0 1 0 0 0,0 0 0 0 0,1 0 1 0 0,-1 0-1 0 0,0 0 0 0 0,0-1 0 0 0,0 1 0 0 0,1 0 0 0 0,-1 0 1 0 0,0 0-1 0 0,0 0 0 0 0,0 0 0 0 0,1-1 0 0 0,-1 1 0 0 0,0 0 1 0 0,0 0-1 0 0,1 0 0 0 0,-1 0 0 0 0,0 0 0 0 0,0 0 0 0 0,1 0 1 0 0,-1 0-1 0 0,0 0 0 0 0,1 0 0 0 0,-1 0 0 0 0,0 0 0 0 0,0 0 1 0 0,1 0-1 0 0,-1 0 0 0 0,0 0 0 0 0,1 1 0 0 0,19-3 89 0 0,0 1 0 0 0,0 1 0 0 0,0 1 0 0 0,21 3 0 0 0,37 2 286 0 0,-18-6-180 0 0,21 1 43 0 0,107-13 0 0 0,-186 12 19 0 0,-12 6-329 0 0,5-1 16 0 0,0-1-1 0 0,0 1 1 0 0,0 0-1 0 0,1 1 1 0 0,0-1-1 0 0,0 1 1 0 0,0 0-1 0 0,1 0 1 0 0,-3 7-1 0 0,-22 63-15 0 0,15-37 17 0 0,-18 39-2 0 0,15-42-10 0 0,2 1 1 0 0,1 0-1 0 0,-10 52 0 0 0,23-85-200 0 0,0-1-1 0 0,0 0 1 0 0,0 0-1 0 0,0 1 0 0 0,0-1 1 0 0,0 0-1 0 0,1 0 1 0 0,0 1-1 0 0,0-1 1 0 0,0 0-1 0 0,0 0 1 0 0,0 0-1 0 0,0 0 0 0 0,4 5 1 0 0,-4-7-904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5:02:25.768"/>
    </inkml:context>
    <inkml:brush xml:id="br0">
      <inkml:brushProperty name="width" value="0.2" units="cm"/>
      <inkml:brushProperty name="height" value="0.2" units="cm"/>
      <inkml:brushProperty name="color" value="#33CCFF"/>
    </inkml:brush>
  </inkml:definitions>
  <inkml:trace contextRef="#ctx0" brushRef="#br0">1 26 4719 0 0,'0'0'216'0'0,"11"-7"768"0"0,-3 3-530 0 0,-4 2-229 0 0,0 0 1 0 0,0 0-1 0 0,0 0 0 0 0,0 1 0 0 0,0-1 1 0 0,1 1-1 0 0,-1 0 0 0 0,6 0 1 0 0,-8 1 76 0 0,0 0-266 0 0,1 1 0 0 0,-1-1 0 0 0,0 1 0 0 0,0-1 0 0 0,0 1-1 0 0,0 0 1 0 0,0 0 0 0 0,0 0 0 0 0,0 0 0 0 0,0 0 0 0 0,3 3 0 0 0,17 7 269 0 0,-5-7-158 0 0,-1-1-1 0 0,0 0 0 0 0,1-1 0 0 0,-1-1 1 0 0,1-1-1 0 0,16-1 0 0 0,-6-1-16 0 0,0 2-1 0 0,41 5 0 0 0,-3-1-50 0 0,81 7 122 0 0,-81-4-250 0 0,77-3 1 0 0,181-6 411 0 0,-205 17-215 0 0,-78-8-77 0 0,66 1 0 0 0,-57-10-1 0 0,59-9-1 0 0,-54 8-10 0 0,-39 3-66 0 0,0-1 1 0 0,20-3-1 0 0,-29 3 2 0 0,-1 0 0 0 0,1 1-1 0 0,0 0 1 0 0,-1 0 0 0 0,9 1 0 0 0,26 1 26 0 0,-9 1-21 0 0,-21-3 0 0 0,0 2 0 0 0,0-2 0 0 0,-1 2 0 0 0,1 0 0 0 0,3 4 3 0 0,2 4-59 0 0,-1-5 301 0 0,-12-5-19 0 0,-5 1-68 0 0,-2 0-136 0 0,3 0-1 0 0,-1-2-55 0 0,-2 1 25 0 0,-10 9 63 0 0,6-3-86 0 0,2 1 9 0 0,-1 10 78 0 0,4-10-51 0 0,2-4-11 0 0,0 1 0 0 0,0 0 0 0 0,1-1-1 0 0,-1 1 1 0 0,1 0 0 0 0,0 0 0 0 0,-1 6-1 0 0,-4 17 8 0 0,2 2 0 0 0,1-1 0 0 0,1 0 0 0 0,2 1 0 0 0,0-1 0 0 0,6 32 0 0 0,1-31 18 0 0,-4-20-12 0 0,-1 0 0 0 0,0 0-1 0 0,-1 0 1 0 0,1 0 0 0 0,-2 0 0 0 0,1 0 0 0 0,-2 15-1 0 0,1-20 3 0 0,0-1-1 0 0,0 0 1 0 0,0 0 0 0 0,0 1-1 0 0,0-1 1 0 0,-1 0-1 0 0,1 0 1 0 0,-2 5-1 0 0,-1 0 6 0 0,0 1-1 0 0,1 0 0 0 0,-1 15 1 0 0,2-22-20 0 0,0 5 43 0 0,1 1 0 0 0,-1 0 0 0 0,1 0 0 0 0,0-1 0 0 0,1 1 1 0 0,2 10-1 0 0,-3-12-2 0 0,3 21-24 0 0,0 25 108 0 0,-2-45-116 0 0,-1 1-15 0 0,0 0 0 0 0,0 0-1 0 0,-1 0 1 0 0,1 0 0 0 0,-4 9-1 0 0,-4 37 78 0 0,2 0 0 0 0,3 77 0 0 0,3-128-64 0 0,-1 4 0 0 0,1-1 0 0 0,-1 0 0 0 0,1 0 0 0 0,-2 1 0 0 0,-1 5 0 0 0,0-1 0 0 0,-2 0 0 0 0,-4 10 70 0 0,6-7 105 0 0,1-2-150 0 0,1-5-20 0 0,0-5-10 0 0,1 0 0 0 0,-1 0-1 0 0,1 1 1 0 0,0-1 0 0 0,0 0 0 0 0,0 0-1 0 0,0 1 1 0 0,0-1 0 0 0,1 0 0 0 0,-1 0-1 0 0,1 0 1 0 0,1 4 0 0 0,11 32 1 0 0,12 17 185 0 0,-20-46-146 0 0,-3-4-8 0 0,0 0 0 0 0,0-1 0 0 0,-1 1 1 0 0,0 0-1 0 0,0 0 0 0 0,0 0 1 0 0,0 0-1 0 0,-1 6 0 0 0,1-2-21 0 0,1 8 151 0 0,-3 9-64 0 0,4 23-170 0 0,-1-38 120 0 0,8 31-97 0 0,-8-39 64 0 0,0 24 34 0 0,-2-17-34 0 0,-1 0-10 0 0,1 3 2 0 0,0-9-4 0 0,-1 0 1 0 0,1 0 0 0 0,-1 0 0 0 0,0-1 0 0 0,0 1-1 0 0,0 0 1 0 0,0-1 0 0 0,-1 1 0 0 0,-2 4 0 0 0,-8 19 707 0 0,11-26-626 0 0,-2 4-53 0 0,2-3 65 0 0,1-1-140 0 0,2 5 44 0 0,0-3 47 0 0,3 2-33 0 0,2 0-10 0 0,1-2 0 0 0,33 4 118 0 0,-27-5-115 0 0,0 0 1 0 0,20-2 0 0 0,-20 0-5 0 0,24 0 43 0 0,0-1 1 0 0,68-11-1 0 0,-92 9-41 0 0,-4 2-11 0 0,30-2 20 0 0,-29 3-20 0 0,32-1 20 0 0,13-6-10 0 0,-34 6 0 0 0,1 3 0 0 0,53 3-53 0 0,-46-4 51 0 0,0 1 0 0 0,0 2 0 0 0,48 11 0 0 0,-45-7-1 0 0,119 32 14 0 0,-104-31 9 0 0,0-2 0 0 0,69 2 0 0 0,0 0-3 0 0,-102-8-19 0 0,31 4-68 0 0,62-2 1 0 0,-108-3 68 0 0,0 0 0 0 0,0 0 1 0 0,0 0-1 0 0,0 1 0 0 0,0-1 0 0 0,0 0 1 0 0,0 0-1 0 0,0 0 0 0 0,0 0 1 0 0,0 0-1 0 0,0 0 0 0 0,0 0 0 0 0,0 0 1 0 0,0 0-1 0 0,0 0 0 0 0,0 0 0 0 0,1 0 1 0 0,38-9 2 0 0,-28 7-2 0 0,1 1 0 0 0,-3-1 0 0 0,-1 0 11 0 0,-6 1 85 0 0,-1 2-128 0 0,10 3 20 0 0,-7 1 12 0 0,7 14 1 0 0,1 9 53 0 0,-11-25-97 0 0,2 7 32 0 0,-1 2 22 0 0,-1 2 32 0 0,1 4-58 0 0,-1 16-24 0 0,0-9 103 0 0,0-21-62 0 0,3 30-14 0 0,-4-29 7 0 0,0-1 0 0 0,0 1 0 0 0,0 0 1 0 0,0 0-1 0 0,-1-1 0 0 0,0 1 0 0 0,0 0 1 0 0,0-1-1 0 0,0 1 0 0 0,-4 7 0 0 0,-2 7 15 0 0,-12 41-4 0 0,16-52-9 0 0,1 0 1 0 0,-1 0 0 0 0,1 0-1 0 0,1 0 1 0 0,-1 1 0 0 0,1 16-1 0 0,-10 126 3 0 0,7-116 0 0 0,-6 23 64 0 0,13-6-64 0 0,-2-44 25 0 0,0 0 0 0 0,1 0 0 0 0,0-1 0 0 0,6 16 0 0 0,-4-12 2 0 0,0 0 1 0 0,4 19-1 0 0,-6-18-42 0 0,0 2 15 0 0,-1-2 0 0 0,-1 0 0 0 0,-4 52 0 0 0,4-55 0 0 0,0 0 0 0 0,1 0 0 0 0,0 0 0 0 0,0 0 0 0 0,1 0 0 0 0,3 11 0 0 0,-4-17 0 0 0,19 69 0 0 0,-17-62 11 0 0,-1 2 32 0 0,-1 4-32 0 0,-1-14-12 0 0,-1 11 1 0 0,-2 14 0 0 0,1-23 1 0 0,0-1-4 0 0,1 17 133 0 0,2-12-66 0 0,0 4-10 0 0,5 10-78 0 0,-6-19 51 0 0,1-1-1 0 0,0 1 1 0 0,-1-1 0 0 0,1 1-1 0 0,-1 0 1 0 0,0-1-1 0 0,1 1 1 0 0,-2 5 0 0 0,1 31 165 0 0,0-30-182 0 0,0 2-10 0 0,0 0 0 0 0,1 0 0 0 0,3 46 0 0 0,2-18 0 0 0,-1-22 41 0 0,1 30 36 0 0,-4-22-67 0 0,-2 25-10 0 0,-1-28 0 0 0,-4 37 0 0 0,0-19 0 0 0,4-37 0 0 0,1 0 0 0 0,0 0 0 0 0,0 1 0 0 0,0-1 0 0 0,0 0 0 0 0,0 0 0 0 0,0 0-1 0 0,1 0 1 0 0,-1 0 0 0 0,1 0 0 0 0,2 4 0 0 0,4 17 55 0 0,-1-4 19 0 0,-5-11-74 0 0,0-1 11 0 0,-2-5 42 0 0,1 2 132 0 0,10 3-74 0 0,-1-3-111 0 0,-1-2-10 0 0,-4-1-33 0 0,3 0 43 0 0,-3-1 43 0 0,8 3-30 0 0,4 0-16 0 0,-5-2 3 0 0,23 3 64 0 0,12 0 0 0 0,-20-2-64 0 0,43 0 0 0 0,-28-2 0 0 0,30 1-3 0 0,-1-2-1 0 0,80-13 1 0 0,-131 11 10 0 0,13-2-6 0 0,0 2 0 0 0,0 1-1 0 0,42 4 1 0 0,-36-1-33 0 0,50-5 0 0 0,-31-2 60 0 0,68-3 83 0 0,-26 0-76 0 0,1-1-17 0 0,29 20 36 0 0,-99-9-43 0 0,75 2-12 0 0,-95-4 1 0 0,0 0 0 0 0,0-1 0 0 0,1-1 0 0 0,-3 2-10 0 0,-3 1-48 0 0,21-8 52 0 0,-17 4 16 0 0,1 0-10 0 0,-2 0 15 0 0,-7 2 122 0 0,1 1-73 0 0,4-2-25 0 0,-4 1-98 0 0,-1 1-62 0 0,6 0 110 0 0,-3 7 11 0 0,1 2 0 0 0,0-1 0 0 0,1 0 0 0 0,-2-2 11 0 0,-2-3 32 0 0,3 5-33 0 0,0 1-20 0 0,-1-1-22 0 0,1 2 64 0 0,-2 0-32 0 0,0 0-43 0 0,1 0 32 0 0,0 0 11 0 0,5 8-9 0 0,-6-10 0 0 0,5 18 17 0 0,-1 7 66 0 0,-4-14-46 0 0,-3-10 45 0 0,0 12-46 0 0,0-9-47 0 0,0 1 14 0 0,0-1-1 0 0,1 1 0 0 0,1-1 1 0 0,5 21-1 0 0,10 41 60 0 0,-16-71-53 0 0,0 0 0 0 0,-1 0 0 0 0,1 0 0 0 0,-1-1 0 0 0,0 1 0 0 0,0 0 0 0 0,0 0 0 0 0,0 0 0 0 0,-1 4 0 0 0,0 1 0 0 0,0 1-8 0 0,0 1-1 0 0,0 0 1 0 0,-1-1-1 0 0,-1 0 1 0 0,0 1-1 0 0,-7 15 1 0 0,7-17 23 0 0,0 0-1 0 0,0 0 1 0 0,-3 15 0 0 0,4-11-4 0 0,1 0 0 0 0,0 0-1 0 0,1 0 1 0 0,2 21 0 0 0,15 55 20 0 0,-15-79-52 0 0,0-2 59 0 0,0 0 1 0 0,-1-1-1 0 0,0 1 0 0 0,0 0 0 0 0,0 0 1 0 0,-1 0-1 0 0,0 0 0 0 0,-2 10 0 0 0,-1-10-45 0 0,2-3 4 0 0,-1 0 0 0 0,0 1 0 0 0,1-1 1 0 0,0 1-1 0 0,0-1 0 0 0,1 1 1 0 0,-1-1-1 0 0,1 1 0 0 0,0 9 1 0 0,0-8 13 0 0,0 0 0 0 0,1 0 0 0 0,0 0 0 0 0,2 9 1 0 0,-1-5 53 0 0,0 1 1 0 0,-1-1-1 0 0,0 1 1 0 0,-1 14 0 0 0,0-21-109 0 0,-2 6 43 0 0,0 1 53 0 0,-1-5 8 0 0,-7 29 6 0 0,7-28-61 0 0,2-5 0 0 0,1 1-1 0 0,-1-1 0 0 0,0 0 0 0 0,1 1 1 0 0,0-1-1 0 0,-1 0 0 0 0,1 1 0 0 0,0-1 1 0 0,0 0-1 0 0,1 3 0 0 0,-1 30 27 0 0,7 37 0 0 0,-4-40-17 0 0,0-10 49 0 0,0 4 24 0 0,-1 35 1 0 0,-3-20-89 0 0,1 1 0 0 0,4 0-10 0 0,-3-10 20 0 0,0-1-10 0 0,-1-20 0 0 0,1 1 0 0 0,2 5-13 0 0,-8 15 16 0 0,3-20 7 0 0,-3 5-10 0 0,-1 17 0 0 0,6-22 11 0 0,0-1 42 0 0,0-7 1 0 0,-1 9-44 0 0,7 19-20 0 0,-3-24 20 0 0,5-2 1 0 0,3-3 42 0 0,-2-1-37 0 0,-1-1 20 0 0,9-2-24 0 0,-13 2 17 0 0,27-4 60 0 0,59-14-143 0 0,-44 9 54 0 0,-35 7 0 0 0,-2 0 0 0 0,1 0-18 0 0,8-3-28 0 0,110-12-18 0 0,-108 15 82 0 0,53-3 28 0 0,-41-1 6 0 0,-18 3 4 0 0,0 1 1 0 0,0 0 0 0 0,0 1-1 0 0,25 3 1 0 0,6 1-8 0 0,-27-1-46 0 0,-6-2-63 0 0,4-3 53 0 0,-13 1 7 0 0,27 5 0 0 0,15 3 0 0 0,-22-3 0 0 0,0 1 0 0 0,24 4 0 0 0,4 0 31 0 0,0-2 0 0 0,0-3 1 0 0,90-3-1 0 0,-81-1 26 0 0,3-5-121 0 0,17-3 138 0 0,-20 2-180 0 0,-38 3 90 0 0,31 1 0 0 0,-17 2 178 0 0,-28 0-164 0 0,30 7-30 0 0,-16-2 19 0 0,-9-4-39 0 0,-1 0 63 0 0,22 1-11 0 0,12-2 0 0 0,-37 0 0 0 0,1 0 0 0 0,-1 1 0 0 0,2-1 0 0 0,-2 2 0 0 0,-5 3 11 0 0,-2-2 32 0 0,7 50-97 0 0,-3-19 54 0 0,-6-28 8 0 0,1 0 0 0 0,-1 0 0 0 0,-1 0 1 0 0,1 0-1 0 0,-1 0 0 0 0,0 0 0 0 0,-3 10 0 0 0,0-3-62 0 0,3-9 52 0 0,-6 31-7 0 0,2 0 9 0 0,2-19 0 0 0,3-6 0 0 0,3 18 0 0 0,7 47 0 0 0,0-8 0 0 0,-7-56 0 0 0,2 5 0 0 0,-5-13 0 0 0,1 15 0 0 0,-1 16 0 0 0,0-21 0 0 0,0-5 0 0 0,0-1 0 0 0,0 1 0 0 0,1 0 0 0 0,3 13 0 0 0,-2-8 11 0 0,2 0-1 0 0,6 16 1 0 0,-7-18-6 0 0,1-1 1 0 0,-2 0-1 0 0,1 1 0 0 0,-1-1 1 0 0,1 22-1 0 0,-2-18-5 0 0,-1-11 0 0 0,-1 11 0 0 0,-1 33 0 0 0,-7 112-64 0 0,1-74 128 0 0,8-50-64 0 0,1-20 0 0 0,-1-13 0 0 0,-4 26 0 0 0,-10 47 0 0 0,12-64 0 0 0,-2 9 0 0 0,2-7 0 0 0,2 4 0 0 0,0-11 0 0 0,0 2 0 0 0,0 0 0 0 0,0 0 0 0 0,1 0 0 0 0,0 0 0 0 0,4 16 0 0 0,1-9 0 0 0,1 10 0 0 0,-4-11 0 0 0,-2-8 0 0 0,-3 10 0 0 0,0-5 0 0 0,1 0 0 0 0,-13 32 0 0 0,12 15 0 0 0,2-57 3 0 0,-1 14 17 0 0,0 0 1 0 0,-3 20-1 0 0,2-27 34 0 0,-4 9-41 0 0,-2 11-69 0 0,8-27 173 0 0,4-1-107 0 0,-2 0 12 0 0,-3 1-8 0 0,5 1-4 0 0,47 8-2 0 0,-42-9-8 0 0,2 1 0 0 0,52 4 128 0 0,-2 3-192 0 0,-48-6 64 0 0,0-1 0 0 0,19 0 0 0 0,-2-1 0 0 0,-4 3 0 0 0,-11-2 0 0 0,0 0 0 0 0,23-2 0 0 0,-34-1 0 0 0,-1 0 0 0 0,25 5 0 0 0,47 1-10 0 0,10 4-44 0 0,-8-7 167 0 0,-61-2-98 0 0,53 3-15 0 0,138 11 0 0 0,-24 6-128 0 0,-132-12 136 0 0,77 7 48 0 0,-108-14-45 0 0,0-1 0 0 0,0-1-1 0 0,0 0 1 0 0,27-7 0 0 0,73-10-1 0 0,-35 8-10 0 0,-50 7-53 0 0,11 3 42 0 0,-19 0 30 0 0,-2 1 4 0 0,30-4-1 0 0,-48 2-32 0 0,-5 1-44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03"/>
    </inkml:context>
    <inkml:brush xml:id="br0">
      <inkml:brushProperty name="width" value="0.2" units="cm"/>
      <inkml:brushProperty name="height" value="0.2" units="cm"/>
      <inkml:brushProperty name="color" value="#FFC114"/>
    </inkml:brush>
  </inkml:definitions>
  <inkml:trace contextRef="#ctx0" brushRef="#br0">421 9 4487 0 0,'5'-8'4016'0'0,"-81"137"-2460"0"0,41-78-1033 0 0,-77 85 0 0 0,-45 42 761 0 0,150-171-1254 0 0,2 0 1 0 0,-1 1-1 0 0,1 0 1 0 0,0 0-1 0 0,0 0 1 0 0,1 0-1 0 0,-4 11 1 0 0,8-17-98 0 0,-1 0 0 0 0,1 0 0 0 0,0 0 0 0 0,0 0 0 0 0,0-1 0 0 0,1 1 0 0 0,-1 0 0 0 0,0 0 0 0 0,1 0 0 0 0,-1-1 0 0 0,1 1 0 0 0,0 0-1 0 0,-1-1 1 0 0,1 1 0 0 0,0 0 0 0 0,0-1 0 0 0,0 1 0 0 0,0-1 0 0 0,0 1 0 0 0,1-1 0 0 0,-1 0 0 0 0,0 1 0 0 0,1-1 0 0 0,-1 0 0 0 0,1 0 0 0 0,1 1 0 0 0,8 2-509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04"/>
    </inkml:context>
    <inkml:brush xml:id="br0">
      <inkml:brushProperty name="width" value="0.2" units="cm"/>
      <inkml:brushProperty name="height" value="0.2" units="cm"/>
      <inkml:brushProperty name="color" value="#FFC114"/>
    </inkml:brush>
  </inkml:definitions>
  <inkml:trace contextRef="#ctx0" brushRef="#br0">1021 0 4255 0 0,'0'0'3728'0'0,"-1"2"-3576"0"0,-18 45 296 0 0,-3 0 0 0 0,-1-2 0 0 0,-46 65 0 0 0,23-50-98 0 0,-73 72-1 0 0,-37 48-45 0 0,78-73-108 0 0,-228 338-117 0 0,228-327 121 0 0,44-71-521 0 0,-36 69 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05"/>
    </inkml:context>
    <inkml:brush xml:id="br0">
      <inkml:brushProperty name="width" value="0.2" units="cm"/>
      <inkml:brushProperty name="height" value="0.2" units="cm"/>
      <inkml:brushProperty name="color" value="#FFC114"/>
    </inkml:brush>
  </inkml:definitions>
  <inkml:trace contextRef="#ctx0" brushRef="#br0">359 0 6215 0 0,'-25'26'272'0'0,"8"-8"64"0"0,-2 6-272 0 0,-3-2-64 0 0,-1 0 0 0 0,-2 1 0 0 0,-1-1 400 0 0,1-1 64 0 0,2-2 16 0 0,-1-2 0 0 0,1-3-336 0 0,2 0-64 0 0,4 2-16 0 0,1 0 0 0 0,2-2-152 0 0,2-2-32 0 0,-4-1-8 0 0,5 0 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06"/>
    </inkml:context>
    <inkml:brush xml:id="br0">
      <inkml:brushProperty name="width" value="0.2" units="cm"/>
      <inkml:brushProperty name="height" value="0.2" units="cm"/>
      <inkml:brushProperty name="color" value="#FFC114"/>
    </inkml:brush>
  </inkml:definitions>
  <inkml:trace contextRef="#ctx0" brushRef="#br0">406 1 5295 0 0,'0'0'395'0'0,"-1"1"-264"0"0,-12 12 258 0 0,2 1 0 0 0,0 0 0 0 0,0 1 0 0 0,-9 17 0 0 0,1 0 219 0 0,-190 258 1735 0 0,162-229-2344 0 0,33-45-402 0 0,1 1 1 0 0,0 1-1 0 0,-11 21 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07"/>
    </inkml:context>
    <inkml:brush xml:id="br0">
      <inkml:brushProperty name="width" value="0.2" units="cm"/>
      <inkml:brushProperty name="height" value="0.2" units="cm"/>
      <inkml:brushProperty name="color" value="#FFC114"/>
    </inkml:brush>
  </inkml:definitions>
  <inkml:trace contextRef="#ctx0" brushRef="#br0">977 0 3911 0 0,'0'0'284'0'0,"-9"8"-160"0"0,-12 12 380 0 0,1 1 0 0 0,1 1 0 0 0,-30 44 0 0 0,21-27-128 0 0,-92 135 964 0 0,-25 32-472 0 0,67-108-471 0 0,-94 132 886 0 0,77-94-563 0 0,-26 40-213 0 0,98-134-693 0 0,-31 81 1 0 0,32-70-647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30.322"/>
    </inkml:context>
    <inkml:brush xml:id="br0">
      <inkml:brushProperty name="width" value="0.05" units="cm"/>
      <inkml:brushProperty name="height" value="0.05" units="cm"/>
      <inkml:brushProperty name="color" value="#AB008B"/>
    </inkml:brush>
  </inkml:definitions>
  <inkml:trace contextRef="#ctx0" brushRef="#br0">21 1 5183 0 0,'0'0'4480'0'0,"-5"11"-3956"0"0,3 1-215 0 0,-1 0-1 0 0,2 0 1 0 0,0 0-1 0 0,0 0 1 0 0,2 0-1 0 0,-1 0 1 0 0,4 20 0 0 0,1 20 314 0 0,-6 21-147 0 0,-15 116-1 0 0,15-184-492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08"/>
    </inkml:context>
    <inkml:brush xml:id="br0">
      <inkml:brushProperty name="width" value="0.2" units="cm"/>
      <inkml:brushProperty name="height" value="0.2" units="cm"/>
      <inkml:brushProperty name="color" value="#FFC114"/>
    </inkml:brush>
  </inkml:definitions>
  <inkml:trace contextRef="#ctx0" brushRef="#br0">466 1 7255 0 0,'0'0'654'0'0,"-6"13"-377"0"0,-22 44 680 0 0,-44 83 543 0 0,59-118-1407 0 0,-1-1 1 0 0,-1-1 0 0 0,0 0 0 0 0,-23 21-1 0 0,-87 60 297 0 0,88-74-979 0 0,-65 62-1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09"/>
    </inkml:context>
    <inkml:brush xml:id="br0">
      <inkml:brushProperty name="width" value="0.2" units="cm"/>
      <inkml:brushProperty name="height" value="0.2" units="cm"/>
      <inkml:brushProperty name="color" value="#FFC114"/>
    </inkml:brush>
  </inkml:definitions>
  <inkml:trace contextRef="#ctx0" brushRef="#br0">424 0 3799 0 0,'0'0'168'0'0,"-5"11"32"0"0,-13 19 527 0 0,-2-1 0 0 0,0-1 0 0 0,-45 47 0 0 0,-80 82 1125 0 0,108-116-1681 0 0,2 1-1 0 0,-38 58 0 0 0,67-90-923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10"/>
    </inkml:context>
    <inkml:brush xml:id="br0">
      <inkml:brushProperty name="width" value="0.2" units="cm"/>
      <inkml:brushProperty name="height" value="0.2" units="cm"/>
      <inkml:brushProperty name="color" value="#FFC114"/>
    </inkml:brush>
  </inkml:definitions>
  <inkml:trace contextRef="#ctx0" brushRef="#br0">913 1 4031 0 0,'0'0'183'0'0,"-17"18"408"0"0,-49 64 1395 0 0,-81 135 0 0 0,-16 25-1649 0 0,-44 10-156 0 0,166-207 31 0 0,1 1 0 0 0,3 2 0 0 0,-35 61 0 0 0,-50 92-390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11"/>
    </inkml:context>
    <inkml:brush xml:id="br0">
      <inkml:brushProperty name="width" value="0.2" units="cm"/>
      <inkml:brushProperty name="height" value="0.2" units="cm"/>
      <inkml:brushProperty name="color" value="#FFC114"/>
    </inkml:brush>
  </inkml:definitions>
  <inkml:trace contextRef="#ctx0" brushRef="#br0">852 1 5183 0 0,'0'0'1992'0'0,"-1"2"-1804"0"0,-22 45 501 0 0,-2-1-1 0 0,-41 56 1 0 0,-72 81 470 0 0,128-171-1156 0 0,-418 510 1157 0 0,268-312-6900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12"/>
    </inkml:context>
    <inkml:brush xml:id="br0">
      <inkml:brushProperty name="width" value="0.2" units="cm"/>
      <inkml:brushProperty name="height" value="0.2" units="cm"/>
      <inkml:brushProperty name="color" value="#FFC114"/>
    </inkml:brush>
  </inkml:definitions>
  <inkml:trace contextRef="#ctx0" brushRef="#br0">289 1 4607 0 0,'0'0'208'0'0,"0"1"-9"0"0,-2 12 122 0 0,-1 0 0 0 0,0 0 0 0 0,-1 0-1 0 0,-1-1 1 0 0,1 0 0 0 0,-2 0 0 0 0,0 0 0 0 0,0-1 0 0 0,-16 21-1 0 0,0-6 103 0 0,-1-1-1 0 0,-35 30 1 0 0,36-37-501 0 0,2 2 1 0 0,0 0 0 0 0,1 1 0 0 0,-17 24-1 0 0,28-32-146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13"/>
    </inkml:context>
    <inkml:brush xml:id="br0">
      <inkml:brushProperty name="width" value="0.2" units="cm"/>
      <inkml:brushProperty name="height" value="0.2" units="cm"/>
      <inkml:brushProperty name="color" value="#FFC114"/>
    </inkml:brush>
  </inkml:definitions>
  <inkml:trace contextRef="#ctx0" brushRef="#br0">424 1 5063 0 0,'0'0'234'0'0,"-1"2"-96"0"0,-21 31-25 0 0,15-21 86 0 0,-2 1-1 0 0,1-1 1 0 0,-2-1-1 0 0,1 0 1 0 0,-13 11-1 0 0,-48 35 273 0 0,16-13-275 0 0,-90 92 0 0 0,123-114-147 0 0,-16 20-763 0 0,28-28-1784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14"/>
    </inkml:context>
    <inkml:brush xml:id="br0">
      <inkml:brushProperty name="width" value="0.2" units="cm"/>
      <inkml:brushProperty name="height" value="0.2" units="cm"/>
      <inkml:brushProperty name="color" value="#FFC114"/>
    </inkml:brush>
  </inkml:definitions>
  <inkml:trace contextRef="#ctx0" brushRef="#br0">936 0 3223 0 0,'0'0'143'0'0,"-7"10"80"0"0,-145 169 3267 0 0,-3 4-2674 0 0,-88 170 86 0 0,123-177-771 0 0,-43 69-520 0 0,79-118-2440 0 0,72-110 366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15"/>
    </inkml:context>
    <inkml:brush xml:id="br0">
      <inkml:brushProperty name="width" value="0.2" units="cm"/>
      <inkml:brushProperty name="height" value="0.2" units="cm"/>
      <inkml:brushProperty name="color" value="#FFC114"/>
    </inkml:brush>
  </inkml:definitions>
  <inkml:trace contextRef="#ctx0" brushRef="#br0">565 1 5983 0 0,'0'0'290'0'0,"0"2"-124"0"0,-2 4-137 0 0,1-1 0 0 0,-1 1 0 0 0,0-1 0 0 0,-1 1 0 0 0,1-1-1 0 0,-1 0 1 0 0,-5 8 0 0 0,-28 35 717 0 0,35-47-715 0 0,-251 334 2439 0 0,95-140-1916 0 0,85-90-2703 0 0,56-80 1746 0 0,8-14-205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16"/>
    </inkml:context>
    <inkml:brush xml:id="br0">
      <inkml:brushProperty name="width" value="0.2" units="cm"/>
      <inkml:brushProperty name="height" value="0.2" units="cm"/>
      <inkml:brushProperty name="color" value="#FFC114"/>
    </inkml:brush>
  </inkml:definitions>
  <inkml:trace contextRef="#ctx0" brushRef="#br0">73 0 6103 0 0,'0'0'656'0'0,"-6"13"-432"0"0,-2-2 24 0 0,0 0 8 0 0,0 0 0 0 0,2 0-256 0 0,-2-3 0 0 0,0 1 0 0 0,0 2 0 0 0,2 0 0 0 0,0 0 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17"/>
    </inkml:context>
    <inkml:brush xml:id="br0">
      <inkml:brushProperty name="width" value="0.2" units="cm"/>
      <inkml:brushProperty name="height" value="0.2" units="cm"/>
      <inkml:brushProperty name="color" value="#FFC114"/>
    </inkml:brush>
  </inkml:definitions>
  <inkml:trace contextRef="#ctx0" brushRef="#br0">554 0 5527 0 0,'0'0'124'0'0,"-1"3"18"0"0,-20 39 586 0 0,-1-1-1 0 0,-3-2 1 0 0,-1 0 0 0 0,-2-1 0 0 0,-2-2 0 0 0,-44 43-1 0 0,-6-8 73 0 0,32-30-441 0 0,3 1 0 0 0,-55 65 1 0 0,90-93-335 0 0,-16 25 1 0 0,23-34-303 0 0,1 0 0 0 0,-1 0 0 0 0,1 0 0 0 0,0 0 0 0 0,1 1 0 0 0,0-1 0 0 0,-1 0 0 0 0,2 1 0 0 0,-2 7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30.859"/>
    </inkml:context>
    <inkml:brush xml:id="br0">
      <inkml:brushProperty name="width" value="0.05" units="cm"/>
      <inkml:brushProperty name="height" value="0.05" units="cm"/>
      <inkml:brushProperty name="color" value="#AB008B"/>
    </inkml:brush>
  </inkml:definitions>
  <inkml:trace contextRef="#ctx0" brushRef="#br0">58 64 6215 0 0,'0'0'283'0'0,"-12"0"96"0"0,-12 0-626 0 0,2-1 4239 0 0,38-2-1891 0 0,246-22-298 0 0,-153 16-952 0 0,-8-3-516 0 0,-56 5-636 0 0,1 3 0 0 0,-1 1 0 0 0,58 4 1 0 0,-80 4-2890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18"/>
    </inkml:context>
    <inkml:brush xml:id="br0">
      <inkml:brushProperty name="width" value="0.2" units="cm"/>
      <inkml:brushProperty name="height" value="0.2" units="cm"/>
      <inkml:brushProperty name="color" value="#FFC114"/>
    </inkml:brush>
  </inkml:definitions>
  <inkml:trace contextRef="#ctx0" brushRef="#br0">847 1 5871 0 0,'0'0'267'0'0,"-1"2"0"0"0,-24 37 896 0 0,-3-1 0 0 0,-60 65 1 0 0,0-1-164 0 0,-69 110-393 0 0,14-17-294 0 0,7 0-366 0 0,29-39-311 0 0,33-47-2280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19"/>
    </inkml:context>
    <inkml:brush xml:id="br0">
      <inkml:brushProperty name="width" value="0.2" units="cm"/>
      <inkml:brushProperty name="height" value="0.2" units="cm"/>
      <inkml:brushProperty name="color" value="#FFC114"/>
    </inkml:brush>
  </inkml:definitions>
  <inkml:trace contextRef="#ctx0" brushRef="#br0">134 1 4951 0 0,'-15'11'104'0'0,"0"1"24"0"0,1 6 8 0 0,-4-3 8 0 0,3 2-144 0 0,-1-2 0 0 0,2-1 0 0 0,0-2-1440 0 0,1-1-312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20"/>
    </inkml:context>
    <inkml:brush xml:id="br0">
      <inkml:brushProperty name="width" value="0.2" units="cm"/>
      <inkml:brushProperty name="height" value="0.2" units="cm"/>
      <inkml:brushProperty name="color" value="#FFC114"/>
    </inkml:brush>
  </inkml:definitions>
  <inkml:trace contextRef="#ctx0" brushRef="#br0">520 0 4607 0 0,'0'0'352'0'0,"-1"2"-245"0"0,-38 33 489 0 0,2 1 0 0 0,2 3 0 0 0,-31 41 0 0 0,15-17-415 0 0,-31 42-203 0 0,48-59-678 0 0,-1-1 0 0 0,-84 79 0 0 0,99-107-1674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21"/>
    </inkml:context>
    <inkml:brush xml:id="br0">
      <inkml:brushProperty name="width" value="0.2" units="cm"/>
      <inkml:brushProperty name="height" value="0.2" units="cm"/>
      <inkml:brushProperty name="color" value="#FFC114"/>
    </inkml:brush>
  </inkml:definitions>
  <inkml:trace contextRef="#ctx0" brushRef="#br0">953 0 3799 0 0,'0'0'168'0'0,"-2"2"-2"0"0,-12 23 269 0 0,-33 42 1 0 0,21-32-105 0 0,-23 29 387 0 0,-89 86 1 0 0,21-25-116 0 0,62-61-334 0 0,-326 348 1225 0 0,368-399-1741 0 0,0-1 0 0 0,0 1 0 0 0,2 1 0 0 0,0 0 0 0 0,0 1 0 0 0,1 0 0 0 0,1 1 0 0 0,0 0 0 0 0,2 0 0 0 0,-10 26 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22"/>
    </inkml:context>
    <inkml:brush xml:id="br0">
      <inkml:brushProperty name="width" value="0.2" units="cm"/>
      <inkml:brushProperty name="height" value="0.2" units="cm"/>
      <inkml:brushProperty name="color" value="#FFC114"/>
    </inkml:brush>
  </inkml:definitions>
  <inkml:trace contextRef="#ctx0" brushRef="#br0">175 1 3911 0 0,'0'0'384'0'0,"-8"14"-384"0"0,-3-2 0 0 0,2 1 0 0 0,-4 0 0 0 0,1-2 296 0 0,-1 0 24 0 0,2 0 0 0 0,-2 1 0 0 0,1 1-256 0 0,-2-1-64 0 0,1 1 0 0 0,1-1 0 0 0,1 1 0 0 0,1-1-96 0 0,-2 6 32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23"/>
    </inkml:context>
    <inkml:brush xml:id="br0">
      <inkml:brushProperty name="width" value="0.2" units="cm"/>
      <inkml:brushProperty name="height" value="0.2" units="cm"/>
      <inkml:brushProperty name="color" value="#FFC114"/>
    </inkml:brush>
  </inkml:definitions>
  <inkml:trace contextRef="#ctx0" brushRef="#br0">294 0 4031 0 0,'0'0'194'0'0,"-2"2"-84"0"0,-17 29 327 0 0,1 0-1 0 0,-17 42 1 0 0,16-31 298 0 0,-5 14 14 0 0,-3-1-1 0 0,-64 96 1 0 0,50-99-698 0 0,24-31-2477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24"/>
    </inkml:context>
    <inkml:brush xml:id="br0">
      <inkml:brushProperty name="width" value="0.2" units="cm"/>
      <inkml:brushProperty name="height" value="0.2" units="cm"/>
      <inkml:brushProperty name="color" value="#FFC114"/>
    </inkml:brush>
  </inkml:definitions>
  <inkml:trace contextRef="#ctx0" brushRef="#br0">1047 0 5759 0 0,'0'0'282'0'0,"-1"2"-124"0"0,-30 29 10 0 0,22-23-48 0 0,0 1 0 0 0,0 0 0 0 0,-10 16 0 0 0,-56 93 1161 0 0,-38 59 120 0 0,82-134-1025 0 0,-2-2 1 0 0,-38 38-1 0 0,57-65-312 0 0,-69 68 127 0 0,-91 118-1 0 0,-33 58-1155 0 0,57-97-2454 0 0,132-144 2747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25"/>
    </inkml:context>
    <inkml:brush xml:id="br0">
      <inkml:brushProperty name="width" value="0.2" units="cm"/>
      <inkml:brushProperty name="height" value="0.2" units="cm"/>
      <inkml:brushProperty name="color" value="#FFC114"/>
    </inkml:brush>
  </inkml:definitions>
  <inkml:trace contextRef="#ctx0" brushRef="#br0">483 0 5063 0 0,'-45'55'278'0'0,"-192"211"2388"0"0,96-141-961 0 0,116-104-1562 0 0,25-20-142 0 0,-3 1-51 0 0,-1 1 0 0 0,1 0 1 0 0,0-1-1 0 0,1 2 1 0 0,-1-1-1 0 0,0 0 0 0 0,1 0 1 0 0,0 1-1 0 0,-4 7 0 0 0,2-2-174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26"/>
    </inkml:context>
    <inkml:brush xml:id="br0">
      <inkml:brushProperty name="width" value="0.2" units="cm"/>
      <inkml:brushProperty name="height" value="0.2" units="cm"/>
      <inkml:brushProperty name="color" value="#FFC114"/>
    </inkml:brush>
  </inkml:definitions>
  <inkml:trace contextRef="#ctx0" brushRef="#br0">403 1 4831 0 0,'0'0'223'0'0,"0"2"32"0"0,-13 29 718 0 0,-2 0 1 0 0,0-1-1 0 0,-39 54 1 0 0,-74 76-243 0 0,49-65-375 0 0,59-68-503 0 0,1 1 1 0 0,1 0-1 0 0,-18 39 0 0 0,30-55-45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27"/>
    </inkml:context>
    <inkml:brush xml:id="br0">
      <inkml:brushProperty name="width" value="0.2" units="cm"/>
      <inkml:brushProperty name="height" value="0.2" units="cm"/>
      <inkml:brushProperty name="color" value="#FFC114"/>
    </inkml:brush>
  </inkml:definitions>
  <inkml:trace contextRef="#ctx0" brushRef="#br0">954 1 4719 0 0,'0'0'216'0'0,"-2"2"-10"0"0,-67 77 1758 0 0,20-20-1142 0 0,-12 10-91 0 0,-309 331 1834 0 0,301-324-2342 0 0,4 3 0 0 0,-69 110 0 0 0,84-116-244 0 0,35-53-44 0 0,1 2-1 0 0,1 0 1 0 0,0 0-1 0 0,-17 47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31.357"/>
    </inkml:context>
    <inkml:brush xml:id="br0">
      <inkml:brushProperty name="width" value="0.05" units="cm"/>
      <inkml:brushProperty name="height" value="0.05" units="cm"/>
      <inkml:brushProperty name="color" value="#AB008B"/>
    </inkml:brush>
  </inkml:definitions>
  <inkml:trace contextRef="#ctx0" brushRef="#br0">1 112 8983 0 0,'0'0'682'0'0,"7"-1"11"0"0,27-12 415 0 0,-9 2-430 0 0,0 2-1 0 0,0 1 0 0 0,48-9 0 0 0,208-8 980 0 0,-119 14-1666 0 0,-43-5 265 0 0,-117 16-350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7T00:04:07.828"/>
    </inkml:context>
    <inkml:brush xml:id="br0">
      <inkml:brushProperty name="width" value="0.2" units="cm"/>
      <inkml:brushProperty name="height" value="0.2" units="cm"/>
      <inkml:brushProperty name="color" value="#FFC114"/>
    </inkml:brush>
  </inkml:definitions>
  <inkml:trace contextRef="#ctx0" brushRef="#br0">498 0 5871 0 0,'0'0'442'0'0,"-10"8"-276"0"0,-34 26 541 0 0,1 1 0 0 0,2 3-1 0 0,1 2 1 0 0,2 1 0 0 0,-54 76-1 0 0,8-14-155 0 0,19-25-475 0 0,25-26-1223 0 0,39-50 763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32.894"/>
    </inkml:context>
    <inkml:brush xml:id="br0">
      <inkml:brushProperty name="width" value="0.05" units="cm"/>
      <inkml:brushProperty name="height" value="0.05" units="cm"/>
      <inkml:brushProperty name="color" value="#AB008B"/>
    </inkml:brush>
  </inkml:definitions>
  <inkml:trace contextRef="#ctx0" brushRef="#br0">0 0 7943 0 0,'0'0'3968'0'0,"8"10"-3508"0"0,-5-7-337 0 0,-1 1 0 0 0,1-1 0 0 0,-1 1 0 0 0,0 0 0 0 0,0 0 0 0 0,-1 0 0 0 0,1 0 0 0 0,-1 0 1 0 0,0 0-1 0 0,2 9 0 0 0,1 48 528 0 0,-3-33-289 0 0,0 25-145 0 0,-3 1 0 0 0,-1 0 0 0 0,-4-1 0 0 0,-13 61 0 0 0,19-105-893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3T04:41:33.484"/>
    </inkml:context>
    <inkml:brush xml:id="br0">
      <inkml:brushProperty name="width" value="0.05" units="cm"/>
      <inkml:brushProperty name="height" value="0.05" units="cm"/>
      <inkml:brushProperty name="color" value="#AB008B"/>
    </inkml:brush>
  </inkml:definitions>
  <inkml:trace contextRef="#ctx0" brushRef="#br0">1 25 6679 0 0,'0'0'506'0'0,"4"-14"671"0"0,6 4-349 0 0,-3 9 777 0 0,-6 4-1467 0 0,0-1 0 0 0,-1 0-1 0 0,1 1 1 0 0,0-1-1 0 0,-1 1 1 0 0,1-1 0 0 0,-1 1-1 0 0,0 4 1 0 0,8 182 1484 0 0,-4-54-687 0 0,-9-58-784 0 0,5-76-632 0 0,-1 11 350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7/11/2023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t_f8bB1kf6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Public Sans"/>
              </a:rPr>
              <a:t>There are many ways that this resource can be used, including:</a:t>
            </a:r>
            <a:endParaRPr lang="en-AU" dirty="0"/>
          </a:p>
          <a:p>
            <a:pPr marL="457200" lvl="0" indent="-298450" algn="l" rtl="0">
              <a:spcBef>
                <a:spcPts val="0"/>
              </a:spcBef>
              <a:spcAft>
                <a:spcPts val="0"/>
              </a:spcAft>
              <a:buSzPts val="1100"/>
              <a:buChar char="●"/>
            </a:pPr>
            <a:r>
              <a:rPr lang="en-AU" dirty="0">
                <a:latin typeface="Public Sans"/>
              </a:rPr>
              <a:t>The teacher sharing a copy of the resource with all students so that students can view the prompts and then record their individual responses.</a:t>
            </a:r>
          </a:p>
          <a:p>
            <a:pPr marL="457200" lvl="0" indent="-298450" algn="l" rtl="0">
              <a:spcBef>
                <a:spcPts val="0"/>
              </a:spcBef>
              <a:spcAft>
                <a:spcPts val="0"/>
              </a:spcAft>
              <a:buSzPts val="1100"/>
              <a:buChar char="●"/>
            </a:pPr>
            <a:r>
              <a:rPr lang="en-AU" dirty="0"/>
              <a:t>The teacher can project the stimulus prompt(s) for students to view and then record their response(s) in their workbook.</a:t>
            </a:r>
          </a:p>
          <a:p>
            <a:pPr marL="158750" lvl="0" indent="0" algn="l" rtl="0">
              <a:spcBef>
                <a:spcPts val="0"/>
              </a:spcBef>
              <a:spcAft>
                <a:spcPts val="0"/>
              </a:spcAft>
              <a:buSzPts val="1100"/>
              <a:buNone/>
            </a:pPr>
            <a:endParaRPr lang="en-AU" sz="1600" kern="1200" dirty="0">
              <a:solidFill>
                <a:schemeClr val="tx1"/>
              </a:solidFill>
              <a:latin typeface="Public Sans" pitchFamily="2" charset="0"/>
              <a:ea typeface="+mn-ea"/>
              <a:cs typeface="+mn-cs"/>
            </a:endParaRPr>
          </a:p>
          <a:p>
            <a:pPr marL="158750" lvl="0" indent="0" algn="l" rtl="0">
              <a:spcBef>
                <a:spcPts val="0"/>
              </a:spcBef>
              <a:spcAft>
                <a:spcPts val="0"/>
              </a:spcAft>
              <a:buSzPts val="1100"/>
              <a:buNone/>
            </a:pPr>
            <a:r>
              <a:rPr lang="en-AU" sz="1600" kern="1200" dirty="0">
                <a:solidFill>
                  <a:schemeClr val="tx1"/>
                </a:solidFill>
                <a:latin typeface="Public Sans" pitchFamily="2" charset="0"/>
                <a:ea typeface="+mn-ea"/>
                <a:cs typeface="+mn-cs"/>
              </a:rPr>
              <a:t>This activity is designed to encourage students to develop their writing skills. Encourage students to write as much information as they can in a short time. Dot points are acceptable for this activity.  It can be differentiated to accommodate a range of representations to suit your class requirements.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66948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dirty="0"/>
              <a:t>This is an example of an image prompt.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25082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5-minute timer will start automatically after 10 seconds.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5025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can be facilitated using </a:t>
            </a:r>
            <a:r>
              <a:rPr lang="en-AU" sz="1800" u="sng" dirty="0">
                <a:solidFill>
                  <a:srgbClr val="2F5496"/>
                </a:solidFill>
                <a:effectLst/>
                <a:latin typeface="Arial" panose="020B0604020202020204" pitchFamily="34" charset="0"/>
                <a:ea typeface="Calibri" panose="020F0502020204030204" pitchFamily="34" charset="0"/>
                <a:hlinkClick r:id="rId3"/>
              </a:rPr>
              <a:t>The periodic table - classification of elements [8:56 minutes]</a:t>
            </a:r>
            <a:r>
              <a:rPr lang="en-AU" sz="1800" u="sng" dirty="0">
                <a:solidFill>
                  <a:srgbClr val="2F5496"/>
                </a:solidFill>
                <a:effectLst/>
                <a:latin typeface="Arial" panose="020B0604020202020204" pitchFamily="34" charset="0"/>
                <a:ea typeface="Calibri" panose="020F0502020204030204" pitchFamily="34" charset="0"/>
              </a:rPr>
              <a:t>.</a:t>
            </a:r>
            <a:endParaRPr lang="en-AU" sz="1800" u="sng" dirty="0">
              <a:solidFill>
                <a:srgbClr val="2F5496"/>
              </a:solidFill>
              <a:effectLst/>
              <a:latin typeface="Arial" panose="020B0604020202020204" pitchFamily="34" charset="0"/>
              <a:ea typeface="Calibri" panose="020F0502020204030204" pitchFamily="34" charset="0"/>
              <a:cs typeface="Arial"/>
            </a:endParaRPr>
          </a:p>
          <a:p>
            <a:endParaRPr lang="en-AU" sz="1800" u="sng" dirty="0">
              <a:solidFill>
                <a:srgbClr val="2F5496"/>
              </a:solidFill>
              <a:effectLst/>
              <a:latin typeface="Arial" panose="020B0604020202020204" pitchFamily="34" charset="0"/>
            </a:endParaRPr>
          </a:p>
          <a:p>
            <a:r>
              <a:rPr lang="en-AU" sz="1800" u="none" dirty="0">
                <a:solidFill>
                  <a:srgbClr val="2F5496"/>
                </a:solidFill>
                <a:effectLst/>
                <a:latin typeface="Arial" panose="020B0604020202020204" pitchFamily="34" charset="0"/>
              </a:rPr>
              <a:t>Create a key for the annotations on the periodic table. This can be done individually or as a class.</a:t>
            </a:r>
            <a:endParaRPr lang="en-AU" u="none"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28404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159051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5290457" y="0"/>
            <a:ext cx="690154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5635690" y="1800000"/>
            <a:ext cx="6208309"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406234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1" y="360000"/>
            <a:ext cx="4062576"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1" y="1382185"/>
            <a:ext cx="4062576"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62955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Periodic_table_large.svg" TargetMode="Externa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creativecommons.org/licenses/by/3.0/deed.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17" Type="http://schemas.openxmlformats.org/officeDocument/2006/relationships/image" Target="../media/image62.png"/><Relationship Id="rId42" Type="http://schemas.openxmlformats.org/officeDocument/2006/relationships/customXml" Target="../ink/ink4.xml"/><Relationship Id="rId21" Type="http://schemas.openxmlformats.org/officeDocument/2006/relationships/image" Target="../media/image25.png"/><Relationship Id="rId63" Type="http://schemas.openxmlformats.org/officeDocument/2006/relationships/image" Target="../media/image46.png"/><Relationship Id="rId84" Type="http://schemas.openxmlformats.org/officeDocument/2006/relationships/customXml" Target="../ink/ink25.xml"/><Relationship Id="rId138" Type="http://schemas.openxmlformats.org/officeDocument/2006/relationships/customXml" Target="../ink/ink56.xml"/><Relationship Id="rId159" Type="http://schemas.openxmlformats.org/officeDocument/2006/relationships/image" Target="../media/image83.png"/><Relationship Id="rId107" Type="http://schemas.openxmlformats.org/officeDocument/2006/relationships/image" Target="../media/image40.png"/><Relationship Id="rId37" Type="http://schemas.openxmlformats.org/officeDocument/2006/relationships/image" Target="../media/image33.png"/><Relationship Id="rId11" Type="http://schemas.openxmlformats.org/officeDocument/2006/relationships/image" Target="../media/image20.png"/><Relationship Id="rId74" Type="http://schemas.openxmlformats.org/officeDocument/2006/relationships/customXml" Target="../ink/ink20.xml"/><Relationship Id="rId79" Type="http://schemas.openxmlformats.org/officeDocument/2006/relationships/image" Target="../media/image54.png"/><Relationship Id="rId102" Type="http://schemas.openxmlformats.org/officeDocument/2006/relationships/customXml" Target="../ink/ink37.xml"/><Relationship Id="rId53" Type="http://schemas.openxmlformats.org/officeDocument/2006/relationships/image" Target="../media/image41.png"/><Relationship Id="rId123" Type="http://schemas.openxmlformats.org/officeDocument/2006/relationships/image" Target="../media/image65.png"/><Relationship Id="rId128" Type="http://schemas.openxmlformats.org/officeDocument/2006/relationships/customXml" Target="../ink/ink51.xml"/><Relationship Id="rId144" Type="http://schemas.openxmlformats.org/officeDocument/2006/relationships/customXml" Target="../ink/ink59.xml"/><Relationship Id="rId149" Type="http://schemas.openxmlformats.org/officeDocument/2006/relationships/image" Target="../media/image78.png"/><Relationship Id="rId90" Type="http://schemas.openxmlformats.org/officeDocument/2006/relationships/customXml" Target="../ink/ink28.xml"/><Relationship Id="rId95" Type="http://schemas.openxmlformats.org/officeDocument/2006/relationships/customXml" Target="../ink/ink32.xml"/><Relationship Id="rId160" Type="http://schemas.openxmlformats.org/officeDocument/2006/relationships/customXml" Target="../ink/ink67.xml"/><Relationship Id="rId165" Type="http://schemas.openxmlformats.org/officeDocument/2006/relationships/image" Target="../media/image86.png"/><Relationship Id="rId43" Type="http://schemas.openxmlformats.org/officeDocument/2006/relationships/customXml" Target="../ink/ink5.xml"/><Relationship Id="rId48" Type="http://schemas.openxmlformats.org/officeDocument/2006/relationships/customXml" Target="../ink/ink10.xml"/><Relationship Id="rId64" Type="http://schemas.openxmlformats.org/officeDocument/2006/relationships/customXml" Target="../ink/ink15.xml"/><Relationship Id="rId69" Type="http://schemas.openxmlformats.org/officeDocument/2006/relationships/image" Target="../media/image49.png"/><Relationship Id="rId27" Type="http://schemas.openxmlformats.org/officeDocument/2006/relationships/image" Target="../media/image28.png"/><Relationship Id="rId113" Type="http://schemas.openxmlformats.org/officeDocument/2006/relationships/image" Target="../media/image36.png"/><Relationship Id="rId118" Type="http://schemas.openxmlformats.org/officeDocument/2006/relationships/customXml" Target="../ink/ink46.xml"/><Relationship Id="rId134" Type="http://schemas.openxmlformats.org/officeDocument/2006/relationships/customXml" Target="../ink/ink54.xml"/><Relationship Id="rId139" Type="http://schemas.openxmlformats.org/officeDocument/2006/relationships/image" Target="../media/image73.png"/><Relationship Id="rId80" Type="http://schemas.openxmlformats.org/officeDocument/2006/relationships/customXml" Target="../ink/ink23.xml"/><Relationship Id="rId85" Type="http://schemas.openxmlformats.org/officeDocument/2006/relationships/image" Target="../media/image57.png"/><Relationship Id="rId150" Type="http://schemas.openxmlformats.org/officeDocument/2006/relationships/customXml" Target="../ink/ink62.xml"/><Relationship Id="rId155" Type="http://schemas.openxmlformats.org/officeDocument/2006/relationships/image" Target="../media/image81.png"/><Relationship Id="rId38" Type="http://schemas.openxmlformats.org/officeDocument/2006/relationships/customXml" Target="../ink/ink2.xml"/><Relationship Id="rId17" Type="http://schemas.openxmlformats.org/officeDocument/2006/relationships/image" Target="../media/image23.png"/><Relationship Id="rId33" Type="http://schemas.openxmlformats.org/officeDocument/2006/relationships/image" Target="../media/image31.png"/><Relationship Id="rId103" Type="http://schemas.openxmlformats.org/officeDocument/2006/relationships/image" Target="../media/image16.png"/><Relationship Id="rId108" Type="http://schemas.openxmlformats.org/officeDocument/2006/relationships/customXml" Target="../ink/ink40.xml"/><Relationship Id="rId124" Type="http://schemas.openxmlformats.org/officeDocument/2006/relationships/customXml" Target="../ink/ink49.xml"/><Relationship Id="rId129" Type="http://schemas.openxmlformats.org/officeDocument/2006/relationships/image" Target="../media/image68.png"/><Relationship Id="rId70" Type="http://schemas.openxmlformats.org/officeDocument/2006/relationships/customXml" Target="../ink/ink18.xml"/><Relationship Id="rId75" Type="http://schemas.openxmlformats.org/officeDocument/2006/relationships/image" Target="../media/image52.png"/><Relationship Id="rId91" Type="http://schemas.openxmlformats.org/officeDocument/2006/relationships/image" Target="../media/image60.png"/><Relationship Id="rId96" Type="http://schemas.openxmlformats.org/officeDocument/2006/relationships/customXml" Target="../ink/ink33.xml"/><Relationship Id="rId140" Type="http://schemas.openxmlformats.org/officeDocument/2006/relationships/customXml" Target="../ink/ink57.xml"/><Relationship Id="rId145" Type="http://schemas.openxmlformats.org/officeDocument/2006/relationships/image" Target="../media/image76.png"/><Relationship Id="rId161" Type="http://schemas.openxmlformats.org/officeDocument/2006/relationships/image" Target="../media/image84.png"/><Relationship Id="rId166" Type="http://schemas.openxmlformats.org/officeDocument/2006/relationships/customXml" Target="../ink/ink70.xml"/><Relationship Id="rId1" Type="http://schemas.openxmlformats.org/officeDocument/2006/relationships/slideLayout" Target="../slideLayouts/slideLayout27.xml"/><Relationship Id="rId49" Type="http://schemas.openxmlformats.org/officeDocument/2006/relationships/customXml" Target="../ink/ink11.xml"/><Relationship Id="rId23" Type="http://schemas.openxmlformats.org/officeDocument/2006/relationships/image" Target="../media/image26.png"/><Relationship Id="rId114" Type="http://schemas.openxmlformats.org/officeDocument/2006/relationships/customXml" Target="../ink/ink44.xml"/><Relationship Id="rId119" Type="http://schemas.openxmlformats.org/officeDocument/2006/relationships/image" Target="../media/image63.png"/><Relationship Id="rId44" Type="http://schemas.openxmlformats.org/officeDocument/2006/relationships/customXml" Target="../ink/ink6.xml"/><Relationship Id="rId65" Type="http://schemas.openxmlformats.org/officeDocument/2006/relationships/image" Target="../media/image47.png"/><Relationship Id="rId81" Type="http://schemas.openxmlformats.org/officeDocument/2006/relationships/image" Target="../media/image55.png"/><Relationship Id="rId86" Type="http://schemas.openxmlformats.org/officeDocument/2006/relationships/customXml" Target="../ink/ink26.xml"/><Relationship Id="rId130" Type="http://schemas.openxmlformats.org/officeDocument/2006/relationships/customXml" Target="../ink/ink52.xml"/><Relationship Id="rId135" Type="http://schemas.openxmlformats.org/officeDocument/2006/relationships/image" Target="../media/image71.png"/><Relationship Id="rId151" Type="http://schemas.openxmlformats.org/officeDocument/2006/relationships/image" Target="../media/image79.png"/><Relationship Id="rId156" Type="http://schemas.openxmlformats.org/officeDocument/2006/relationships/customXml" Target="../ink/ink65.xml"/><Relationship Id="rId39" Type="http://schemas.openxmlformats.org/officeDocument/2006/relationships/image" Target="../media/image34.png"/><Relationship Id="rId13" Type="http://schemas.openxmlformats.org/officeDocument/2006/relationships/image" Target="../media/image21.png"/><Relationship Id="rId109" Type="http://schemas.openxmlformats.org/officeDocument/2006/relationships/customXml" Target="../ink/ink41.xml"/><Relationship Id="rId50" Type="http://schemas.openxmlformats.org/officeDocument/2006/relationships/customXml" Target="../ink/ink12.xml"/><Relationship Id="rId76" Type="http://schemas.openxmlformats.org/officeDocument/2006/relationships/customXml" Target="../ink/ink21.xml"/><Relationship Id="rId97" Type="http://schemas.openxmlformats.org/officeDocument/2006/relationships/customXml" Target="../ink/ink34.xml"/><Relationship Id="rId104" Type="http://schemas.openxmlformats.org/officeDocument/2006/relationships/customXml" Target="../ink/ink38.xml"/><Relationship Id="rId55" Type="http://schemas.openxmlformats.org/officeDocument/2006/relationships/image" Target="../media/image42.png"/><Relationship Id="rId120" Type="http://schemas.openxmlformats.org/officeDocument/2006/relationships/customXml" Target="../ink/ink47.xml"/><Relationship Id="rId125" Type="http://schemas.openxmlformats.org/officeDocument/2006/relationships/image" Target="../media/image66.png"/><Relationship Id="rId141" Type="http://schemas.openxmlformats.org/officeDocument/2006/relationships/image" Target="../media/image74.png"/><Relationship Id="rId146" Type="http://schemas.openxmlformats.org/officeDocument/2006/relationships/customXml" Target="../ink/ink60.xml"/><Relationship Id="rId167" Type="http://schemas.openxmlformats.org/officeDocument/2006/relationships/image" Target="../media/image87.png"/><Relationship Id="rId7" Type="http://schemas.openxmlformats.org/officeDocument/2006/relationships/image" Target="../media/image18.png"/><Relationship Id="rId71" Type="http://schemas.openxmlformats.org/officeDocument/2006/relationships/image" Target="../media/image50.png"/><Relationship Id="rId92" Type="http://schemas.openxmlformats.org/officeDocument/2006/relationships/customXml" Target="../ink/ink29.xml"/><Relationship Id="rId162" Type="http://schemas.openxmlformats.org/officeDocument/2006/relationships/customXml" Target="../ink/ink68.xml"/><Relationship Id="rId2" Type="http://schemas.openxmlformats.org/officeDocument/2006/relationships/notesSlide" Target="../notesSlides/notesSlide4.xml"/><Relationship Id="rId29" Type="http://schemas.openxmlformats.org/officeDocument/2006/relationships/image" Target="../media/image29.png"/><Relationship Id="rId40" Type="http://schemas.openxmlformats.org/officeDocument/2006/relationships/customXml" Target="../ink/ink3.xml"/><Relationship Id="rId45" Type="http://schemas.openxmlformats.org/officeDocument/2006/relationships/customXml" Target="../ink/ink7.xml"/><Relationship Id="rId66" Type="http://schemas.openxmlformats.org/officeDocument/2006/relationships/customXml" Target="../ink/ink16.xml"/><Relationship Id="rId87" Type="http://schemas.openxmlformats.org/officeDocument/2006/relationships/image" Target="../media/image58.png"/><Relationship Id="rId110" Type="http://schemas.openxmlformats.org/officeDocument/2006/relationships/customXml" Target="../ink/ink42.xml"/><Relationship Id="rId115" Type="http://schemas.openxmlformats.org/officeDocument/2006/relationships/image" Target="../media/image37.png"/><Relationship Id="rId131" Type="http://schemas.openxmlformats.org/officeDocument/2006/relationships/image" Target="../media/image69.png"/><Relationship Id="rId136" Type="http://schemas.openxmlformats.org/officeDocument/2006/relationships/customXml" Target="../ink/ink55.xml"/><Relationship Id="rId157" Type="http://schemas.openxmlformats.org/officeDocument/2006/relationships/image" Target="../media/image82.png"/><Relationship Id="rId61" Type="http://schemas.openxmlformats.org/officeDocument/2006/relationships/image" Target="../media/image45.png"/><Relationship Id="rId82" Type="http://schemas.openxmlformats.org/officeDocument/2006/relationships/customXml" Target="../ink/ink24.xml"/><Relationship Id="rId152" Type="http://schemas.openxmlformats.org/officeDocument/2006/relationships/customXml" Target="../ink/ink63.xml"/><Relationship Id="rId19" Type="http://schemas.openxmlformats.org/officeDocument/2006/relationships/image" Target="../media/image24.png"/><Relationship Id="rId77" Type="http://schemas.openxmlformats.org/officeDocument/2006/relationships/image" Target="../media/image53.png"/><Relationship Id="rId35" Type="http://schemas.openxmlformats.org/officeDocument/2006/relationships/image" Target="../media/image32.png"/><Relationship Id="rId100" Type="http://schemas.openxmlformats.org/officeDocument/2006/relationships/customXml" Target="../ink/ink36.xml"/><Relationship Id="rId105" Type="http://schemas.openxmlformats.org/officeDocument/2006/relationships/image" Target="../media/image39.png"/><Relationship Id="rId126" Type="http://schemas.openxmlformats.org/officeDocument/2006/relationships/customXml" Target="../ink/ink50.xml"/><Relationship Id="rId147" Type="http://schemas.openxmlformats.org/officeDocument/2006/relationships/image" Target="../media/image77.png"/><Relationship Id="rId51" Type="http://schemas.openxmlformats.org/officeDocument/2006/relationships/customXml" Target="../ink/ink13.xml"/><Relationship Id="rId72" Type="http://schemas.openxmlformats.org/officeDocument/2006/relationships/customXml" Target="../ink/ink19.xml"/><Relationship Id="rId93" Type="http://schemas.openxmlformats.org/officeDocument/2006/relationships/customXml" Target="../ink/ink30.xml"/><Relationship Id="rId98" Type="http://schemas.openxmlformats.org/officeDocument/2006/relationships/customXml" Target="../ink/ink35.xml"/><Relationship Id="rId121" Type="http://schemas.openxmlformats.org/officeDocument/2006/relationships/image" Target="../media/image64.png"/><Relationship Id="rId142" Type="http://schemas.openxmlformats.org/officeDocument/2006/relationships/customXml" Target="../ink/ink58.xml"/><Relationship Id="rId163" Type="http://schemas.openxmlformats.org/officeDocument/2006/relationships/image" Target="../media/image85.png"/><Relationship Id="rId3" Type="http://schemas.openxmlformats.org/officeDocument/2006/relationships/image" Target="../media/image13.png"/><Relationship Id="rId46" Type="http://schemas.openxmlformats.org/officeDocument/2006/relationships/customXml" Target="../ink/ink8.xml"/><Relationship Id="rId67" Type="http://schemas.openxmlformats.org/officeDocument/2006/relationships/image" Target="../media/image48.png"/><Relationship Id="rId25" Type="http://schemas.openxmlformats.org/officeDocument/2006/relationships/image" Target="../media/image27.png"/><Relationship Id="rId116" Type="http://schemas.openxmlformats.org/officeDocument/2006/relationships/customXml" Target="../ink/ink45.xml"/><Relationship Id="rId137" Type="http://schemas.openxmlformats.org/officeDocument/2006/relationships/image" Target="../media/image72.png"/><Relationship Id="rId158" Type="http://schemas.openxmlformats.org/officeDocument/2006/relationships/customXml" Target="../ink/ink66.xml"/><Relationship Id="rId41" Type="http://schemas.openxmlformats.org/officeDocument/2006/relationships/image" Target="../media/image35.png"/><Relationship Id="rId62" Type="http://schemas.openxmlformats.org/officeDocument/2006/relationships/customXml" Target="../ink/ink14.xml"/><Relationship Id="rId83" Type="http://schemas.openxmlformats.org/officeDocument/2006/relationships/image" Target="../media/image56.png"/><Relationship Id="rId88" Type="http://schemas.openxmlformats.org/officeDocument/2006/relationships/customXml" Target="../ink/ink27.xml"/><Relationship Id="rId111" Type="http://schemas.openxmlformats.org/officeDocument/2006/relationships/image" Target="../media/image17.png"/><Relationship Id="rId132" Type="http://schemas.openxmlformats.org/officeDocument/2006/relationships/customXml" Target="../ink/ink53.xml"/><Relationship Id="rId153" Type="http://schemas.openxmlformats.org/officeDocument/2006/relationships/image" Target="../media/image80.png"/><Relationship Id="rId15" Type="http://schemas.openxmlformats.org/officeDocument/2006/relationships/image" Target="../media/image22.png"/><Relationship Id="rId106" Type="http://schemas.openxmlformats.org/officeDocument/2006/relationships/customXml" Target="../ink/ink39.xml"/><Relationship Id="rId127" Type="http://schemas.openxmlformats.org/officeDocument/2006/relationships/image" Target="../media/image67.png"/><Relationship Id="rId73" Type="http://schemas.openxmlformats.org/officeDocument/2006/relationships/image" Target="../media/image51.png"/><Relationship Id="rId78" Type="http://schemas.openxmlformats.org/officeDocument/2006/relationships/customXml" Target="../ink/ink22.xml"/><Relationship Id="rId94" Type="http://schemas.openxmlformats.org/officeDocument/2006/relationships/customXml" Target="../ink/ink31.xml"/><Relationship Id="rId31" Type="http://schemas.openxmlformats.org/officeDocument/2006/relationships/image" Target="../media/image30.png"/><Relationship Id="rId99" Type="http://schemas.openxmlformats.org/officeDocument/2006/relationships/image" Target="../media/image14.png"/><Relationship Id="rId101" Type="http://schemas.openxmlformats.org/officeDocument/2006/relationships/image" Target="../media/image15.png"/><Relationship Id="rId122" Type="http://schemas.openxmlformats.org/officeDocument/2006/relationships/customXml" Target="../ink/ink48.xml"/><Relationship Id="rId143" Type="http://schemas.openxmlformats.org/officeDocument/2006/relationships/image" Target="../media/image75.png"/><Relationship Id="rId148" Type="http://schemas.openxmlformats.org/officeDocument/2006/relationships/customXml" Target="../ink/ink61.xml"/><Relationship Id="rId164" Type="http://schemas.openxmlformats.org/officeDocument/2006/relationships/customXml" Target="../ink/ink69.xml"/><Relationship Id="rId4" Type="http://schemas.openxmlformats.org/officeDocument/2006/relationships/customXml" Target="../ink/ink1.xml"/><Relationship Id="rId9" Type="http://schemas.openxmlformats.org/officeDocument/2006/relationships/image" Target="../media/image19.png"/><Relationship Id="rId47" Type="http://schemas.openxmlformats.org/officeDocument/2006/relationships/customXml" Target="../ink/ink9.xml"/><Relationship Id="rId68" Type="http://schemas.openxmlformats.org/officeDocument/2006/relationships/customXml" Target="../ink/ink17.xml"/><Relationship Id="rId89" Type="http://schemas.openxmlformats.org/officeDocument/2006/relationships/image" Target="../media/image59.png"/><Relationship Id="rId112" Type="http://schemas.openxmlformats.org/officeDocument/2006/relationships/customXml" Target="../ink/ink43.xml"/><Relationship Id="rId133" Type="http://schemas.openxmlformats.org/officeDocument/2006/relationships/image" Target="../media/image70.png"/><Relationship Id="rId154" Type="http://schemas.openxmlformats.org/officeDocument/2006/relationships/customXml" Target="../ink/ink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28.xml"/><Relationship Id="rId6" Type="http://schemas.openxmlformats.org/officeDocument/2006/relationships/hyperlink" Target="https://commons.wikimedia.org/wiki/File:Carbon_atom_%28Bohr_model%29.png" TargetMode="External"/><Relationship Id="rId5" Type="http://schemas.openxmlformats.org/officeDocument/2006/relationships/hyperlink" Target="https://commons.wikimedia.org/wiki/File:Periodic_table_large.svg" TargetMode="External"/><Relationship Id="rId4" Type="http://schemas.openxmlformats.org/officeDocument/2006/relationships/hyperlink" Target="https://curriculum.nsw.edu.a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BC044D-B926-A4B3-D85F-2934D994D04B}"/>
              </a:ext>
            </a:extLst>
          </p:cNvPr>
          <p:cNvSpPr>
            <a:spLocks noGrp="1"/>
          </p:cNvSpPr>
          <p:nvPr>
            <p:ph type="ctrTitle"/>
          </p:nvPr>
        </p:nvSpPr>
        <p:spPr/>
        <p:txBody>
          <a:bodyPr/>
          <a:lstStyle/>
          <a:p>
            <a:r>
              <a:rPr lang="en-AU" dirty="0"/>
              <a:t>The periodic table</a:t>
            </a:r>
          </a:p>
        </p:txBody>
      </p:sp>
      <p:sp>
        <p:nvSpPr>
          <p:cNvPr id="18" name="Text Placeholder 17">
            <a:extLst>
              <a:ext uri="{FF2B5EF4-FFF2-40B4-BE49-F238E27FC236}">
                <a16:creationId xmlns:a16="http://schemas.microsoft.com/office/drawing/2014/main" id="{86928B28-5D5E-C4D7-0A69-628CD098B18F}"/>
              </a:ext>
            </a:extLst>
          </p:cNvPr>
          <p:cNvSpPr>
            <a:spLocks noGrp="1"/>
          </p:cNvSpPr>
          <p:nvPr>
            <p:ph type="body" sz="quarter" idx="16"/>
          </p:nvPr>
        </p:nvSpPr>
        <p:spPr>
          <a:xfrm>
            <a:off x="359998" y="2374018"/>
            <a:ext cx="4500001" cy="424497"/>
          </a:xfrm>
        </p:spPr>
        <p:txBody>
          <a:bodyPr/>
          <a:lstStyle/>
          <a:p>
            <a:r>
              <a:rPr lang="en-AU" dirty="0"/>
              <a:t>Supporting document</a:t>
            </a:r>
          </a:p>
        </p:txBody>
      </p:sp>
      <p:sp>
        <p:nvSpPr>
          <p:cNvPr id="14" name="Text Placeholder 13">
            <a:extLst>
              <a:ext uri="{FF2B5EF4-FFF2-40B4-BE49-F238E27FC236}">
                <a16:creationId xmlns:a16="http://schemas.microsoft.com/office/drawing/2014/main" id="{8A78B892-C165-3B8C-71F4-FAE6899B618A}"/>
              </a:ext>
            </a:extLst>
          </p:cNvPr>
          <p:cNvSpPr>
            <a:spLocks noGrp="1"/>
          </p:cNvSpPr>
          <p:nvPr>
            <p:ph type="body" sz="quarter" idx="12"/>
          </p:nvPr>
        </p:nvSpPr>
        <p:spPr>
          <a:xfrm>
            <a:off x="359998" y="2807958"/>
            <a:ext cx="4500001" cy="424497"/>
          </a:xfrm>
        </p:spPr>
        <p:txBody>
          <a:bodyPr/>
          <a:lstStyle/>
          <a:p>
            <a:r>
              <a:rPr lang="en-AU" dirty="0"/>
              <a:t>NSW Department of Education</a:t>
            </a:r>
          </a:p>
          <a:p>
            <a:endParaRPr lang="en-AU" dirty="0"/>
          </a:p>
        </p:txBody>
      </p:sp>
      <p:pic>
        <p:nvPicPr>
          <p:cNvPr id="5" name="Picture Placeholder 19" descr="The Periodic Table">
            <a:extLst>
              <a:ext uri="{FF2B5EF4-FFF2-40B4-BE49-F238E27FC236}">
                <a16:creationId xmlns:a16="http://schemas.microsoft.com/office/drawing/2014/main" id="{DE9D466B-403B-01DF-99CB-632540508AD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3951215"/>
            <a:ext cx="12192000" cy="2906785"/>
          </a:xfrm>
          <a:prstGeom prst="rect">
            <a:avLst/>
          </a:prstGeom>
        </p:spPr>
      </p:pic>
      <p:sp>
        <p:nvSpPr>
          <p:cNvPr id="9" name="TextBox 8">
            <a:extLst>
              <a:ext uri="{FF2B5EF4-FFF2-40B4-BE49-F238E27FC236}">
                <a16:creationId xmlns:a16="http://schemas.microsoft.com/office/drawing/2014/main" id="{59946C3B-FE56-35FB-EECC-846EA298A024}"/>
              </a:ext>
            </a:extLst>
          </p:cNvPr>
          <p:cNvSpPr txBox="1"/>
          <p:nvPr/>
        </p:nvSpPr>
        <p:spPr>
          <a:xfrm>
            <a:off x="0" y="6960654"/>
            <a:ext cx="4155621" cy="187779"/>
          </a:xfrm>
          <a:prstGeom prst="rect">
            <a:avLst/>
          </a:prstGeom>
          <a:noFill/>
        </p:spPr>
        <p:txBody>
          <a:bodyPr wrap="none" lIns="0" tIns="0" rIns="0" bIns="0" rtlCol="0">
            <a:noAutofit/>
          </a:bodyPr>
          <a:lstStyle/>
          <a:p>
            <a:r>
              <a:rPr lang="en-US" sz="900" dirty="0">
                <a:solidFill>
                  <a:schemeClr val="tx1"/>
                </a:solidFill>
              </a:rPr>
              <a:t>‘</a:t>
            </a:r>
            <a:r>
              <a:rPr lang="en-US" sz="900" dirty="0">
                <a:solidFill>
                  <a:schemeClr val="tx1"/>
                </a:solidFill>
                <a:hlinkClick r:id="rId3"/>
              </a:rPr>
              <a:t>Periodic Table Large</a:t>
            </a:r>
            <a:r>
              <a:rPr lang="en-US" sz="900" dirty="0">
                <a:solidFill>
                  <a:schemeClr val="tx1"/>
                </a:solidFill>
              </a:rPr>
              <a:t>’ by 2012rc is licensed under </a:t>
            </a:r>
            <a:r>
              <a:rPr lang="en-US" sz="900" dirty="0">
                <a:solidFill>
                  <a:schemeClr val="tx1"/>
                </a:solidFill>
                <a:hlinkClick r:id="rId4"/>
              </a:rPr>
              <a:t>CC BY 3.0</a:t>
            </a:r>
            <a:r>
              <a:rPr lang="en-US" sz="900" dirty="0">
                <a:solidFill>
                  <a:schemeClr val="tx1"/>
                </a:solidFill>
              </a:rPr>
              <a:t>.</a:t>
            </a:r>
            <a:endParaRPr lang="en-AU" sz="900" dirty="0">
              <a:solidFill>
                <a:schemeClr val="tx1"/>
              </a:solidFill>
            </a:endParaRPr>
          </a:p>
          <a:p>
            <a:pPr algn="l"/>
            <a:endParaRPr lang="en-AU" sz="1800" dirty="0"/>
          </a:p>
        </p:txBody>
      </p:sp>
    </p:spTree>
    <p:extLst>
      <p:ext uri="{BB962C8B-B14F-4D97-AF65-F5344CB8AC3E}">
        <p14:creationId xmlns:p14="http://schemas.microsoft.com/office/powerpoint/2010/main" val="276487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E31880C-AD24-B32F-D4BD-A248E8C80B05}"/>
              </a:ext>
            </a:extLst>
          </p:cNvPr>
          <p:cNvSpPr>
            <a:spLocks noGrp="1"/>
          </p:cNvSpPr>
          <p:nvPr>
            <p:ph type="ctrTitle"/>
          </p:nvPr>
        </p:nvSpPr>
        <p:spPr>
          <a:xfrm>
            <a:off x="539999" y="1530002"/>
            <a:ext cx="6255979" cy="2033997"/>
          </a:xfrm>
        </p:spPr>
        <p:txBody>
          <a:bodyPr anchor="b">
            <a:normAutofit/>
          </a:bodyPr>
          <a:lstStyle/>
          <a:p>
            <a:r>
              <a:rPr lang="en-AU" dirty="0"/>
              <a:t>Quick writes</a:t>
            </a:r>
          </a:p>
        </p:txBody>
      </p:sp>
      <p:pic>
        <p:nvPicPr>
          <p:cNvPr id="14" name="Google Shape;345;p17">
            <a:extLst>
              <a:ext uri="{FF2B5EF4-FFF2-40B4-BE49-F238E27FC236}">
                <a16:creationId xmlns:a16="http://schemas.microsoft.com/office/drawing/2014/main" id="{24C2C0E9-9859-5FA3-199F-1EF12CE58954}"/>
              </a:ext>
              <a:ext uri="{C183D7F6-B498-43B3-948B-1728B52AA6E4}">
                <adec:decorative xmlns:adec="http://schemas.microsoft.com/office/drawing/2017/decorative" val="1"/>
              </a:ext>
            </a:extLst>
          </p:cNvPr>
          <p:cNvPicPr preferRelativeResize="0"/>
          <p:nvPr/>
        </p:nvPicPr>
        <p:blipFill rotWithShape="1">
          <a:blip r:embed="rId3"/>
          <a:srcRect l="-2503" r="20145"/>
          <a:stretch/>
        </p:blipFill>
        <p:spPr>
          <a:xfrm>
            <a:off x="7324782" y="10"/>
            <a:ext cx="4867217" cy="5909902"/>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86077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3BC6EC-CE6A-79FC-911F-55C78F905462}"/>
              </a:ext>
            </a:extLst>
          </p:cNvPr>
          <p:cNvSpPr>
            <a:spLocks noGrp="1"/>
          </p:cNvSpPr>
          <p:nvPr>
            <p:ph type="title"/>
          </p:nvPr>
        </p:nvSpPr>
        <p:spPr/>
        <p:txBody>
          <a:bodyPr/>
          <a:lstStyle/>
          <a:p>
            <a:r>
              <a:rPr lang="en-AU" dirty="0"/>
              <a:t>Image prompt</a:t>
            </a:r>
          </a:p>
        </p:txBody>
      </p:sp>
      <p:sp>
        <p:nvSpPr>
          <p:cNvPr id="18" name="Text Placeholder 17">
            <a:extLst>
              <a:ext uri="{FF2B5EF4-FFF2-40B4-BE49-F238E27FC236}">
                <a16:creationId xmlns:a16="http://schemas.microsoft.com/office/drawing/2014/main" id="{23240E8E-969A-C8F6-97FC-F9786E082E41}"/>
              </a:ext>
            </a:extLst>
          </p:cNvPr>
          <p:cNvSpPr>
            <a:spLocks noGrp="1"/>
          </p:cNvSpPr>
          <p:nvPr>
            <p:ph type="body" sz="quarter" idx="17"/>
          </p:nvPr>
        </p:nvSpPr>
        <p:spPr>
          <a:xfrm>
            <a:off x="360362" y="1800001"/>
            <a:ext cx="4755923" cy="4553999"/>
          </a:xfrm>
        </p:spPr>
        <p:txBody>
          <a:bodyPr/>
          <a:lstStyle/>
          <a:p>
            <a:r>
              <a:rPr lang="en-AU" sz="3200" dirty="0"/>
              <a:t>Describe this </a:t>
            </a:r>
            <a:r>
              <a:rPr lang="en-AU" sz="3200" b="1" dirty="0"/>
              <a:t>atom</a:t>
            </a:r>
            <a:r>
              <a:rPr lang="en-AU" sz="3200" dirty="0"/>
              <a:t> in as much detail as you can.</a:t>
            </a:r>
          </a:p>
          <a:p>
            <a:endParaRPr lang="en-AU" sz="3200" dirty="0"/>
          </a:p>
        </p:txBody>
      </p:sp>
      <p:pic>
        <p:nvPicPr>
          <p:cNvPr id="20" name="Picture 4" descr="An atom">
            <a:extLst>
              <a:ext uri="{FF2B5EF4-FFF2-40B4-BE49-F238E27FC236}">
                <a16:creationId xmlns:a16="http://schemas.microsoft.com/office/drawing/2014/main" id="{A30256C9-9114-8C3F-B26E-59EA8BDDE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109" y="180000"/>
            <a:ext cx="6570201" cy="649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5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24AE3-5BB2-165C-8112-9DDFFEE6E4C4}"/>
              </a:ext>
            </a:extLst>
          </p:cNvPr>
          <p:cNvSpPr>
            <a:spLocks noGrp="1"/>
          </p:cNvSpPr>
          <p:nvPr>
            <p:ph type="title"/>
          </p:nvPr>
        </p:nvSpPr>
        <p:spPr/>
        <p:txBody>
          <a:bodyPr/>
          <a:lstStyle/>
          <a:p>
            <a:r>
              <a:rPr lang="en-AU" dirty="0"/>
              <a:t>Title</a:t>
            </a:r>
          </a:p>
        </p:txBody>
      </p:sp>
      <p:sp>
        <p:nvSpPr>
          <p:cNvPr id="8" name="Text Placeholder 7">
            <a:extLst>
              <a:ext uri="{FF2B5EF4-FFF2-40B4-BE49-F238E27FC236}">
                <a16:creationId xmlns:a16="http://schemas.microsoft.com/office/drawing/2014/main" id="{8F83C7E4-D6D1-40F3-190C-765EDC102135}"/>
              </a:ext>
            </a:extLst>
          </p:cNvPr>
          <p:cNvSpPr>
            <a:spLocks noGrp="1"/>
          </p:cNvSpPr>
          <p:nvPr>
            <p:ph type="body" sz="quarter" idx="18"/>
          </p:nvPr>
        </p:nvSpPr>
        <p:spPr/>
        <p:txBody>
          <a:bodyPr/>
          <a:lstStyle/>
          <a:p>
            <a:r>
              <a:rPr lang="en-AU" dirty="0"/>
              <a:t>Writing time – 5 minutes</a:t>
            </a:r>
          </a:p>
        </p:txBody>
      </p:sp>
      <p:sp>
        <p:nvSpPr>
          <p:cNvPr id="7" name="Content Placeholder 6">
            <a:extLst>
              <a:ext uri="{FF2B5EF4-FFF2-40B4-BE49-F238E27FC236}">
                <a16:creationId xmlns:a16="http://schemas.microsoft.com/office/drawing/2014/main" id="{AA1EBFF3-A5C5-175F-1199-F6D5A0A294F1}"/>
              </a:ext>
            </a:extLst>
          </p:cNvPr>
          <p:cNvSpPr>
            <a:spLocks noGrp="1"/>
          </p:cNvSpPr>
          <p:nvPr>
            <p:ph idx="1"/>
          </p:nvPr>
        </p:nvSpPr>
        <p:spPr/>
        <p:txBody>
          <a:bodyPr/>
          <a:lstStyle/>
          <a:p>
            <a:r>
              <a:rPr lang="en-AU" dirty="0"/>
              <a:t>Create your response…</a:t>
            </a:r>
          </a:p>
        </p:txBody>
      </p:sp>
      <p:sp>
        <p:nvSpPr>
          <p:cNvPr id="9" name="Slide Number Placeholder 8">
            <a:extLst>
              <a:ext uri="{FF2B5EF4-FFF2-40B4-BE49-F238E27FC236}">
                <a16:creationId xmlns:a16="http://schemas.microsoft.com/office/drawing/2014/main" id="{FFCF4050-5F1C-D84F-5998-29CD21656EC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12963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773666F7-2181-DFEC-15B3-2BE048EF61A3}"/>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Periodic Table – classification of elements</a:t>
            </a:r>
          </a:p>
        </p:txBody>
      </p:sp>
      <p:pic>
        <p:nvPicPr>
          <p:cNvPr id="6" name="Content Placeholder 5" descr="The Periodic Table">
            <a:extLst>
              <a:ext uri="{FF2B5EF4-FFF2-40B4-BE49-F238E27FC236}">
                <a16:creationId xmlns:a16="http://schemas.microsoft.com/office/drawing/2014/main" id="{D417A029-EBE0-77A2-D35C-1F83B86241B9}"/>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a:stretch/>
        </p:blipFill>
        <p:spPr>
          <a:xfrm>
            <a:off x="0" y="-12700"/>
            <a:ext cx="12192000" cy="6858000"/>
          </a:xfrm>
          <a:noFill/>
        </p:spPr>
      </p:pic>
      <p:grpSp>
        <p:nvGrpSpPr>
          <p:cNvPr id="116" name="Group 115" descr="Group 1A">
            <a:extLst>
              <a:ext uri="{FF2B5EF4-FFF2-40B4-BE49-F238E27FC236}">
                <a16:creationId xmlns:a16="http://schemas.microsoft.com/office/drawing/2014/main" id="{320A19BA-42C6-34BF-26D5-08DD2EDFB3A4}"/>
              </a:ext>
            </a:extLst>
          </p:cNvPr>
          <p:cNvGrpSpPr/>
          <p:nvPr/>
        </p:nvGrpSpPr>
        <p:grpSpPr>
          <a:xfrm>
            <a:off x="410006" y="180"/>
            <a:ext cx="272880" cy="158096"/>
            <a:chOff x="410006" y="180"/>
            <a:chExt cx="272880" cy="158096"/>
          </a:xfrm>
        </p:grpSpPr>
        <mc:AlternateContent xmlns:mc="http://schemas.openxmlformats.org/markup-compatibility/2006" xmlns:p14="http://schemas.microsoft.com/office/powerpoint/2010/main">
          <mc:Choice Requires="p14">
            <p:contentPart p14:bwMode="auto" r:id="rId4">
              <p14:nvContentPartPr>
                <p14:cNvPr id="113" name="Ink 112">
                  <a:extLst>
                    <a:ext uri="{FF2B5EF4-FFF2-40B4-BE49-F238E27FC236}">
                      <a16:creationId xmlns:a16="http://schemas.microsoft.com/office/drawing/2014/main" id="{7D436450-CFA2-CE0D-31DB-37FC988D849F}"/>
                    </a:ext>
                  </a:extLst>
                </p14:cNvPr>
                <p14:cNvContentPartPr/>
                <p14:nvPr/>
              </p14:nvContentPartPr>
              <p14:xfrm>
                <a:off x="505406" y="14580"/>
                <a:ext cx="23040" cy="76680"/>
              </p14:xfrm>
            </p:contentPart>
          </mc:Choice>
          <mc:Fallback xmlns="">
            <p:pic>
              <p:nvPicPr>
                <p:cNvPr id="113" name="Ink 112">
                  <a:extLst>
                    <a:ext uri="{FF2B5EF4-FFF2-40B4-BE49-F238E27FC236}">
                      <a16:creationId xmlns:a16="http://schemas.microsoft.com/office/drawing/2014/main" id="{7D436450-CFA2-CE0D-31DB-37FC988D849F}"/>
                    </a:ext>
                  </a:extLst>
                </p:cNvPr>
                <p:cNvPicPr/>
                <p:nvPr/>
              </p:nvPicPr>
              <p:blipFill>
                <a:blip r:embed="rId37"/>
                <a:stretch>
                  <a:fillRect/>
                </a:stretch>
              </p:blipFill>
              <p:spPr>
                <a:xfrm>
                  <a:off x="496766" y="5940"/>
                  <a:ext cx="40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4" name="Ink 113">
                  <a:extLst>
                    <a:ext uri="{FF2B5EF4-FFF2-40B4-BE49-F238E27FC236}">
                      <a16:creationId xmlns:a16="http://schemas.microsoft.com/office/drawing/2014/main" id="{37734ED9-B46B-DAB5-1FCE-278B79E3E5F2}"/>
                    </a:ext>
                  </a:extLst>
                </p14:cNvPr>
                <p14:cNvContentPartPr/>
                <p14:nvPr/>
              </p14:nvContentPartPr>
              <p14:xfrm>
                <a:off x="410006" y="180"/>
                <a:ext cx="156960" cy="41760"/>
              </p14:xfrm>
            </p:contentPart>
          </mc:Choice>
          <mc:Fallback xmlns="">
            <p:pic>
              <p:nvPicPr>
                <p:cNvPr id="114" name="Ink 113">
                  <a:extLst>
                    <a:ext uri="{FF2B5EF4-FFF2-40B4-BE49-F238E27FC236}">
                      <a16:creationId xmlns:a16="http://schemas.microsoft.com/office/drawing/2014/main" id="{37734ED9-B46B-DAB5-1FCE-278B79E3E5F2}"/>
                    </a:ext>
                  </a:extLst>
                </p:cNvPr>
                <p:cNvPicPr/>
                <p:nvPr/>
              </p:nvPicPr>
              <p:blipFill>
                <a:blip r:embed="rId39"/>
                <a:stretch>
                  <a:fillRect/>
                </a:stretch>
              </p:blipFill>
              <p:spPr>
                <a:xfrm>
                  <a:off x="401366" y="-8820"/>
                  <a:ext cx="1746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5" name="Ink 114">
                  <a:extLst>
                    <a:ext uri="{FF2B5EF4-FFF2-40B4-BE49-F238E27FC236}">
                      <a16:creationId xmlns:a16="http://schemas.microsoft.com/office/drawing/2014/main" id="{1BEE6D48-143A-301D-E85B-DBE2C51F5800}"/>
                    </a:ext>
                  </a:extLst>
                </p14:cNvPr>
                <p14:cNvContentPartPr/>
                <p14:nvPr/>
              </p14:nvContentPartPr>
              <p14:xfrm>
                <a:off x="453566" y="97796"/>
                <a:ext cx="229320" cy="60480"/>
              </p14:xfrm>
            </p:contentPart>
          </mc:Choice>
          <mc:Fallback xmlns="">
            <p:pic>
              <p:nvPicPr>
                <p:cNvPr id="115" name="Ink 114">
                  <a:extLst>
                    <a:ext uri="{FF2B5EF4-FFF2-40B4-BE49-F238E27FC236}">
                      <a16:creationId xmlns:a16="http://schemas.microsoft.com/office/drawing/2014/main" id="{1BEE6D48-143A-301D-E85B-DBE2C51F5800}"/>
                    </a:ext>
                  </a:extLst>
                </p:cNvPr>
                <p:cNvPicPr/>
                <p:nvPr/>
              </p:nvPicPr>
              <p:blipFill>
                <a:blip r:embed="rId41"/>
                <a:stretch>
                  <a:fillRect/>
                </a:stretch>
              </p:blipFill>
              <p:spPr>
                <a:xfrm>
                  <a:off x="444566" y="89156"/>
                  <a:ext cx="246960" cy="78120"/>
                </a:xfrm>
                <a:prstGeom prst="rect">
                  <a:avLst/>
                </a:prstGeom>
              </p:spPr>
            </p:pic>
          </mc:Fallback>
        </mc:AlternateContent>
      </p:grpSp>
      <p:grpSp>
        <p:nvGrpSpPr>
          <p:cNvPr id="80" name="Group 79" descr="Group 2A">
            <a:extLst>
              <a:ext uri="{FF2B5EF4-FFF2-40B4-BE49-F238E27FC236}">
                <a16:creationId xmlns:a16="http://schemas.microsoft.com/office/drawing/2014/main" id="{97677A5C-AB80-288E-458F-86604E9B46D5}"/>
              </a:ext>
            </a:extLst>
          </p:cNvPr>
          <p:cNvGrpSpPr/>
          <p:nvPr/>
        </p:nvGrpSpPr>
        <p:grpSpPr>
          <a:xfrm>
            <a:off x="1166726" y="190260"/>
            <a:ext cx="288720" cy="208080"/>
            <a:chOff x="1166726" y="190260"/>
            <a:chExt cx="288720" cy="208080"/>
          </a:xfrm>
        </p:grpSpPr>
        <mc:AlternateContent xmlns:mc="http://schemas.openxmlformats.org/markup-compatibility/2006" xmlns:p14="http://schemas.microsoft.com/office/powerpoint/2010/main">
          <mc:Choice Requires="p14">
            <p:contentPart p14:bwMode="auto" r:id="rId42">
              <p14:nvContentPartPr>
                <p14:cNvPr id="76" name="Ink 75">
                  <a:extLst>
                    <a:ext uri="{FF2B5EF4-FFF2-40B4-BE49-F238E27FC236}">
                      <a16:creationId xmlns:a16="http://schemas.microsoft.com/office/drawing/2014/main" id="{7F93F993-2EED-6D05-9F07-10611A0D4086}"/>
                    </a:ext>
                  </a:extLst>
                </p14:cNvPr>
                <p14:cNvContentPartPr/>
                <p14:nvPr/>
              </p14:nvContentPartPr>
              <p14:xfrm>
                <a:off x="1268606" y="203940"/>
                <a:ext cx="22320" cy="144720"/>
              </p14:xfrm>
            </p:contentPart>
          </mc:Choice>
          <mc:Fallback xmlns="">
            <p:pic>
              <p:nvPicPr>
                <p:cNvPr id="76" name="Ink 75">
                  <a:extLst>
                    <a:ext uri="{FF2B5EF4-FFF2-40B4-BE49-F238E27FC236}">
                      <a16:creationId xmlns:a16="http://schemas.microsoft.com/office/drawing/2014/main" id="{7F93F993-2EED-6D05-9F07-10611A0D4086}"/>
                    </a:ext>
                  </a:extLst>
                </p:cNvPr>
                <p:cNvPicPr/>
                <p:nvPr/>
              </p:nvPicPr>
              <p:blipFill>
                <a:blip r:embed="rId7"/>
                <a:stretch>
                  <a:fillRect/>
                </a:stretch>
              </p:blipFill>
              <p:spPr>
                <a:xfrm>
                  <a:off x="1259966" y="194940"/>
                  <a:ext cx="399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7" name="Ink 76">
                  <a:extLst>
                    <a:ext uri="{FF2B5EF4-FFF2-40B4-BE49-F238E27FC236}">
                      <a16:creationId xmlns:a16="http://schemas.microsoft.com/office/drawing/2014/main" id="{742C48D3-0C82-E153-C8D0-2FA0179BE9B9}"/>
                    </a:ext>
                  </a:extLst>
                </p14:cNvPr>
                <p14:cNvContentPartPr/>
                <p14:nvPr/>
              </p14:nvContentPartPr>
              <p14:xfrm>
                <a:off x="1380206" y="193140"/>
                <a:ext cx="7560" cy="161280"/>
              </p14:xfrm>
            </p:contentPart>
          </mc:Choice>
          <mc:Fallback xmlns="">
            <p:pic>
              <p:nvPicPr>
                <p:cNvPr id="77" name="Ink 76">
                  <a:extLst>
                    <a:ext uri="{FF2B5EF4-FFF2-40B4-BE49-F238E27FC236}">
                      <a16:creationId xmlns:a16="http://schemas.microsoft.com/office/drawing/2014/main" id="{742C48D3-0C82-E153-C8D0-2FA0179BE9B9}"/>
                    </a:ext>
                  </a:extLst>
                </p:cNvPr>
                <p:cNvPicPr/>
                <p:nvPr/>
              </p:nvPicPr>
              <p:blipFill>
                <a:blip r:embed="rId9"/>
                <a:stretch>
                  <a:fillRect/>
                </a:stretch>
              </p:blipFill>
              <p:spPr>
                <a:xfrm>
                  <a:off x="1371206" y="184500"/>
                  <a:ext cx="25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8" name="Ink 77">
                  <a:extLst>
                    <a:ext uri="{FF2B5EF4-FFF2-40B4-BE49-F238E27FC236}">
                      <a16:creationId xmlns:a16="http://schemas.microsoft.com/office/drawing/2014/main" id="{FC08223F-2873-96E2-4DFD-BDFC2E5A7460}"/>
                    </a:ext>
                  </a:extLst>
                </p14:cNvPr>
                <p14:cNvContentPartPr/>
                <p14:nvPr/>
              </p14:nvContentPartPr>
              <p14:xfrm>
                <a:off x="1166726" y="190260"/>
                <a:ext cx="270360" cy="23400"/>
              </p14:xfrm>
            </p:contentPart>
          </mc:Choice>
          <mc:Fallback xmlns="">
            <p:pic>
              <p:nvPicPr>
                <p:cNvPr id="78" name="Ink 77">
                  <a:extLst>
                    <a:ext uri="{FF2B5EF4-FFF2-40B4-BE49-F238E27FC236}">
                      <a16:creationId xmlns:a16="http://schemas.microsoft.com/office/drawing/2014/main" id="{FC08223F-2873-96E2-4DFD-BDFC2E5A7460}"/>
                    </a:ext>
                  </a:extLst>
                </p:cNvPr>
                <p:cNvPicPr/>
                <p:nvPr/>
              </p:nvPicPr>
              <p:blipFill>
                <a:blip r:embed="rId11"/>
                <a:stretch>
                  <a:fillRect/>
                </a:stretch>
              </p:blipFill>
              <p:spPr>
                <a:xfrm>
                  <a:off x="1157726" y="181260"/>
                  <a:ext cx="288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9" name="Ink 78">
                  <a:extLst>
                    <a:ext uri="{FF2B5EF4-FFF2-40B4-BE49-F238E27FC236}">
                      <a16:creationId xmlns:a16="http://schemas.microsoft.com/office/drawing/2014/main" id="{0E0415BE-27CD-AA99-3843-3558CBE108D1}"/>
                    </a:ext>
                  </a:extLst>
                </p14:cNvPr>
                <p14:cNvContentPartPr/>
                <p14:nvPr/>
              </p14:nvContentPartPr>
              <p14:xfrm>
                <a:off x="1184006" y="358020"/>
                <a:ext cx="271440" cy="40320"/>
              </p14:xfrm>
            </p:contentPart>
          </mc:Choice>
          <mc:Fallback xmlns="">
            <p:pic>
              <p:nvPicPr>
                <p:cNvPr id="79" name="Ink 78">
                  <a:extLst>
                    <a:ext uri="{FF2B5EF4-FFF2-40B4-BE49-F238E27FC236}">
                      <a16:creationId xmlns:a16="http://schemas.microsoft.com/office/drawing/2014/main" id="{0E0415BE-27CD-AA99-3843-3558CBE108D1}"/>
                    </a:ext>
                  </a:extLst>
                </p:cNvPr>
                <p:cNvPicPr/>
                <p:nvPr/>
              </p:nvPicPr>
              <p:blipFill>
                <a:blip r:embed="rId13"/>
                <a:stretch>
                  <a:fillRect/>
                </a:stretch>
              </p:blipFill>
              <p:spPr>
                <a:xfrm>
                  <a:off x="1175366" y="349380"/>
                  <a:ext cx="289080" cy="57960"/>
                </a:xfrm>
                <a:prstGeom prst="rect">
                  <a:avLst/>
                </a:prstGeom>
              </p:spPr>
            </p:pic>
          </mc:Fallback>
        </mc:AlternateContent>
      </p:grpSp>
      <p:grpSp>
        <p:nvGrpSpPr>
          <p:cNvPr id="86" name="Group 85" descr="Group 3A">
            <a:extLst>
              <a:ext uri="{FF2B5EF4-FFF2-40B4-BE49-F238E27FC236}">
                <a16:creationId xmlns:a16="http://schemas.microsoft.com/office/drawing/2014/main" id="{64660BF7-FE3B-D396-F196-55A72829102D}"/>
              </a:ext>
            </a:extLst>
          </p:cNvPr>
          <p:cNvGrpSpPr/>
          <p:nvPr/>
        </p:nvGrpSpPr>
        <p:grpSpPr>
          <a:xfrm>
            <a:off x="7984406" y="190260"/>
            <a:ext cx="406440" cy="209520"/>
            <a:chOff x="7984406" y="190260"/>
            <a:chExt cx="406440" cy="209520"/>
          </a:xfrm>
        </p:grpSpPr>
        <mc:AlternateContent xmlns:mc="http://schemas.openxmlformats.org/markup-compatibility/2006" xmlns:p14="http://schemas.microsoft.com/office/powerpoint/2010/main">
          <mc:Choice Requires="p14">
            <p:contentPart p14:bwMode="auto" r:id="rId46">
              <p14:nvContentPartPr>
                <p14:cNvPr id="81" name="Ink 80">
                  <a:extLst>
                    <a:ext uri="{FF2B5EF4-FFF2-40B4-BE49-F238E27FC236}">
                      <a16:creationId xmlns:a16="http://schemas.microsoft.com/office/drawing/2014/main" id="{4F820592-C42C-E17D-3FB3-002C404697F1}"/>
                    </a:ext>
                  </a:extLst>
                </p14:cNvPr>
                <p14:cNvContentPartPr/>
                <p14:nvPr/>
              </p14:nvContentPartPr>
              <p14:xfrm>
                <a:off x="8073686" y="202860"/>
                <a:ext cx="12960" cy="175320"/>
              </p14:xfrm>
            </p:contentPart>
          </mc:Choice>
          <mc:Fallback xmlns="">
            <p:pic>
              <p:nvPicPr>
                <p:cNvPr id="81" name="Ink 80">
                  <a:extLst>
                    <a:ext uri="{FF2B5EF4-FFF2-40B4-BE49-F238E27FC236}">
                      <a16:creationId xmlns:a16="http://schemas.microsoft.com/office/drawing/2014/main" id="{4F820592-C42C-E17D-3FB3-002C404697F1}"/>
                    </a:ext>
                  </a:extLst>
                </p:cNvPr>
                <p:cNvPicPr/>
                <p:nvPr/>
              </p:nvPicPr>
              <p:blipFill>
                <a:blip r:embed="rId15"/>
                <a:stretch>
                  <a:fillRect/>
                </a:stretch>
              </p:blipFill>
              <p:spPr>
                <a:xfrm>
                  <a:off x="8064686" y="193860"/>
                  <a:ext cx="30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2" name="Ink 81">
                  <a:extLst>
                    <a:ext uri="{FF2B5EF4-FFF2-40B4-BE49-F238E27FC236}">
                      <a16:creationId xmlns:a16="http://schemas.microsoft.com/office/drawing/2014/main" id="{323ADF91-E82B-FEEE-F650-AEBC23A79651}"/>
                    </a:ext>
                  </a:extLst>
                </p14:cNvPr>
                <p14:cNvContentPartPr/>
                <p14:nvPr/>
              </p14:nvContentPartPr>
              <p14:xfrm>
                <a:off x="8158286" y="212580"/>
                <a:ext cx="14040" cy="159120"/>
              </p14:xfrm>
            </p:contentPart>
          </mc:Choice>
          <mc:Fallback xmlns="">
            <p:pic>
              <p:nvPicPr>
                <p:cNvPr id="82" name="Ink 81">
                  <a:extLst>
                    <a:ext uri="{FF2B5EF4-FFF2-40B4-BE49-F238E27FC236}">
                      <a16:creationId xmlns:a16="http://schemas.microsoft.com/office/drawing/2014/main" id="{323ADF91-E82B-FEEE-F650-AEBC23A79651}"/>
                    </a:ext>
                  </a:extLst>
                </p:cNvPr>
                <p:cNvPicPr/>
                <p:nvPr/>
              </p:nvPicPr>
              <p:blipFill>
                <a:blip r:embed="rId17"/>
                <a:stretch>
                  <a:fillRect/>
                </a:stretch>
              </p:blipFill>
              <p:spPr>
                <a:xfrm>
                  <a:off x="8149646" y="203580"/>
                  <a:ext cx="31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3" name="Ink 82">
                  <a:extLst>
                    <a:ext uri="{FF2B5EF4-FFF2-40B4-BE49-F238E27FC236}">
                      <a16:creationId xmlns:a16="http://schemas.microsoft.com/office/drawing/2014/main" id="{C10AE0CA-5871-0F89-73A5-4FABE296735A}"/>
                    </a:ext>
                  </a:extLst>
                </p14:cNvPr>
                <p14:cNvContentPartPr/>
                <p14:nvPr/>
              </p14:nvContentPartPr>
              <p14:xfrm>
                <a:off x="8272406" y="196020"/>
                <a:ext cx="17280" cy="183960"/>
              </p14:xfrm>
            </p:contentPart>
          </mc:Choice>
          <mc:Fallback xmlns="">
            <p:pic>
              <p:nvPicPr>
                <p:cNvPr id="83" name="Ink 82">
                  <a:extLst>
                    <a:ext uri="{FF2B5EF4-FFF2-40B4-BE49-F238E27FC236}">
                      <a16:creationId xmlns:a16="http://schemas.microsoft.com/office/drawing/2014/main" id="{C10AE0CA-5871-0F89-73A5-4FABE296735A}"/>
                    </a:ext>
                  </a:extLst>
                </p:cNvPr>
                <p:cNvPicPr/>
                <p:nvPr/>
              </p:nvPicPr>
              <p:blipFill>
                <a:blip r:embed="rId19"/>
                <a:stretch>
                  <a:fillRect/>
                </a:stretch>
              </p:blipFill>
              <p:spPr>
                <a:xfrm>
                  <a:off x="8263766" y="187380"/>
                  <a:ext cx="34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4" name="Ink 83">
                  <a:extLst>
                    <a:ext uri="{FF2B5EF4-FFF2-40B4-BE49-F238E27FC236}">
                      <a16:creationId xmlns:a16="http://schemas.microsoft.com/office/drawing/2014/main" id="{96340039-B578-2CE3-4068-EED81A26AB11}"/>
                    </a:ext>
                  </a:extLst>
                </p14:cNvPr>
                <p14:cNvContentPartPr/>
                <p14:nvPr/>
              </p14:nvContentPartPr>
              <p14:xfrm>
                <a:off x="8009606" y="190260"/>
                <a:ext cx="345960" cy="18000"/>
              </p14:xfrm>
            </p:contentPart>
          </mc:Choice>
          <mc:Fallback xmlns="">
            <p:pic>
              <p:nvPicPr>
                <p:cNvPr id="84" name="Ink 83">
                  <a:extLst>
                    <a:ext uri="{FF2B5EF4-FFF2-40B4-BE49-F238E27FC236}">
                      <a16:creationId xmlns:a16="http://schemas.microsoft.com/office/drawing/2014/main" id="{96340039-B578-2CE3-4068-EED81A26AB11}"/>
                    </a:ext>
                  </a:extLst>
                </p:cNvPr>
                <p:cNvPicPr/>
                <p:nvPr/>
              </p:nvPicPr>
              <p:blipFill>
                <a:blip r:embed="rId21"/>
                <a:stretch>
                  <a:fillRect/>
                </a:stretch>
              </p:blipFill>
              <p:spPr>
                <a:xfrm>
                  <a:off x="8000966" y="181260"/>
                  <a:ext cx="363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5" name="Ink 84">
                  <a:extLst>
                    <a:ext uri="{FF2B5EF4-FFF2-40B4-BE49-F238E27FC236}">
                      <a16:creationId xmlns:a16="http://schemas.microsoft.com/office/drawing/2014/main" id="{3702F298-8110-97E7-CC26-7383EA2DC6FD}"/>
                    </a:ext>
                  </a:extLst>
                </p14:cNvPr>
                <p14:cNvContentPartPr/>
                <p14:nvPr/>
              </p14:nvContentPartPr>
              <p14:xfrm>
                <a:off x="7984406" y="378540"/>
                <a:ext cx="406440" cy="21240"/>
              </p14:xfrm>
            </p:contentPart>
          </mc:Choice>
          <mc:Fallback xmlns="">
            <p:pic>
              <p:nvPicPr>
                <p:cNvPr id="85" name="Ink 84">
                  <a:extLst>
                    <a:ext uri="{FF2B5EF4-FFF2-40B4-BE49-F238E27FC236}">
                      <a16:creationId xmlns:a16="http://schemas.microsoft.com/office/drawing/2014/main" id="{3702F298-8110-97E7-CC26-7383EA2DC6FD}"/>
                    </a:ext>
                  </a:extLst>
                </p:cNvPr>
                <p:cNvPicPr/>
                <p:nvPr/>
              </p:nvPicPr>
              <p:blipFill>
                <a:blip r:embed="rId23"/>
                <a:stretch>
                  <a:fillRect/>
                </a:stretch>
              </p:blipFill>
              <p:spPr>
                <a:xfrm>
                  <a:off x="7975406" y="369900"/>
                  <a:ext cx="424080" cy="38880"/>
                </a:xfrm>
                <a:prstGeom prst="rect">
                  <a:avLst/>
                </a:prstGeom>
              </p:spPr>
            </p:pic>
          </mc:Fallback>
        </mc:AlternateContent>
      </p:grpSp>
      <p:grpSp>
        <p:nvGrpSpPr>
          <p:cNvPr id="133" name="Group 132" descr="Group 4A">
            <a:extLst>
              <a:ext uri="{FF2B5EF4-FFF2-40B4-BE49-F238E27FC236}">
                <a16:creationId xmlns:a16="http://schemas.microsoft.com/office/drawing/2014/main" id="{C4C2740F-718D-6AA5-099E-0338642949E4}"/>
              </a:ext>
            </a:extLst>
          </p:cNvPr>
          <p:cNvGrpSpPr/>
          <p:nvPr/>
        </p:nvGrpSpPr>
        <p:grpSpPr>
          <a:xfrm>
            <a:off x="8637086" y="161876"/>
            <a:ext cx="270360" cy="225000"/>
            <a:chOff x="8637086" y="161876"/>
            <a:chExt cx="270360" cy="225000"/>
          </a:xfrm>
        </p:grpSpPr>
        <mc:AlternateContent xmlns:mc="http://schemas.openxmlformats.org/markup-compatibility/2006" xmlns:p14="http://schemas.microsoft.com/office/powerpoint/2010/main">
          <mc:Choice Requires="p14">
            <p:contentPart p14:bwMode="auto" r:id="rId51">
              <p14:nvContentPartPr>
                <p14:cNvPr id="128" name="Ink 127">
                  <a:extLst>
                    <a:ext uri="{FF2B5EF4-FFF2-40B4-BE49-F238E27FC236}">
                      <a16:creationId xmlns:a16="http://schemas.microsoft.com/office/drawing/2014/main" id="{13F2A4E5-A6AC-49E6-91C3-5E445E9E5F0E}"/>
                    </a:ext>
                  </a:extLst>
                </p14:cNvPr>
                <p14:cNvContentPartPr/>
                <p14:nvPr/>
              </p14:nvContentPartPr>
              <p14:xfrm>
                <a:off x="8704766" y="216596"/>
                <a:ext cx="28440" cy="170280"/>
              </p14:xfrm>
            </p:contentPart>
          </mc:Choice>
          <mc:Fallback xmlns="">
            <p:pic>
              <p:nvPicPr>
                <p:cNvPr id="128" name="Ink 127">
                  <a:extLst>
                    <a:ext uri="{FF2B5EF4-FFF2-40B4-BE49-F238E27FC236}">
                      <a16:creationId xmlns:a16="http://schemas.microsoft.com/office/drawing/2014/main" id="{13F2A4E5-A6AC-49E6-91C3-5E445E9E5F0E}"/>
                    </a:ext>
                  </a:extLst>
                </p:cNvPr>
                <p:cNvPicPr/>
                <p:nvPr/>
              </p:nvPicPr>
              <p:blipFill>
                <a:blip r:embed="rId61"/>
                <a:stretch>
                  <a:fillRect/>
                </a:stretch>
              </p:blipFill>
              <p:spPr>
                <a:xfrm>
                  <a:off x="8695766" y="207596"/>
                  <a:ext cx="46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9" name="Ink 128">
                  <a:extLst>
                    <a:ext uri="{FF2B5EF4-FFF2-40B4-BE49-F238E27FC236}">
                      <a16:creationId xmlns:a16="http://schemas.microsoft.com/office/drawing/2014/main" id="{99A6EFF5-C449-2577-B2A1-E06EF8DBE620}"/>
                    </a:ext>
                  </a:extLst>
                </p14:cNvPr>
                <p14:cNvContentPartPr/>
                <p14:nvPr/>
              </p14:nvContentPartPr>
              <p14:xfrm>
                <a:off x="8798726" y="197156"/>
                <a:ext cx="90720" cy="146160"/>
              </p14:xfrm>
            </p:contentPart>
          </mc:Choice>
          <mc:Fallback xmlns="">
            <p:pic>
              <p:nvPicPr>
                <p:cNvPr id="129" name="Ink 128">
                  <a:extLst>
                    <a:ext uri="{FF2B5EF4-FFF2-40B4-BE49-F238E27FC236}">
                      <a16:creationId xmlns:a16="http://schemas.microsoft.com/office/drawing/2014/main" id="{99A6EFF5-C449-2577-B2A1-E06EF8DBE620}"/>
                    </a:ext>
                  </a:extLst>
                </p:cNvPr>
                <p:cNvPicPr/>
                <p:nvPr/>
              </p:nvPicPr>
              <p:blipFill>
                <a:blip r:embed="rId63"/>
                <a:stretch>
                  <a:fillRect/>
                </a:stretch>
              </p:blipFill>
              <p:spPr>
                <a:xfrm>
                  <a:off x="8790086" y="188516"/>
                  <a:ext cx="108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1" name="Ink 130">
                  <a:extLst>
                    <a:ext uri="{FF2B5EF4-FFF2-40B4-BE49-F238E27FC236}">
                      <a16:creationId xmlns:a16="http://schemas.microsoft.com/office/drawing/2014/main" id="{863D6FA3-8705-D8B1-9A75-9445D2AB5924}"/>
                    </a:ext>
                  </a:extLst>
                </p14:cNvPr>
                <p14:cNvContentPartPr/>
                <p14:nvPr/>
              </p14:nvContentPartPr>
              <p14:xfrm>
                <a:off x="8637086" y="161876"/>
                <a:ext cx="270360" cy="48240"/>
              </p14:xfrm>
            </p:contentPart>
          </mc:Choice>
          <mc:Fallback xmlns="">
            <p:pic>
              <p:nvPicPr>
                <p:cNvPr id="131" name="Ink 130">
                  <a:extLst>
                    <a:ext uri="{FF2B5EF4-FFF2-40B4-BE49-F238E27FC236}">
                      <a16:creationId xmlns:a16="http://schemas.microsoft.com/office/drawing/2014/main" id="{863D6FA3-8705-D8B1-9A75-9445D2AB5924}"/>
                    </a:ext>
                  </a:extLst>
                </p:cNvPr>
                <p:cNvPicPr/>
                <p:nvPr/>
              </p:nvPicPr>
              <p:blipFill>
                <a:blip r:embed="rId65"/>
                <a:stretch>
                  <a:fillRect/>
                </a:stretch>
              </p:blipFill>
              <p:spPr>
                <a:xfrm>
                  <a:off x="8628086" y="152876"/>
                  <a:ext cx="288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2" name="Ink 131">
                  <a:extLst>
                    <a:ext uri="{FF2B5EF4-FFF2-40B4-BE49-F238E27FC236}">
                      <a16:creationId xmlns:a16="http://schemas.microsoft.com/office/drawing/2014/main" id="{5A26E9C6-1957-BEDB-7FDD-F4E72CC4DDF5}"/>
                    </a:ext>
                  </a:extLst>
                </p14:cNvPr>
                <p14:cNvContentPartPr/>
                <p14:nvPr/>
              </p14:nvContentPartPr>
              <p14:xfrm>
                <a:off x="8670926" y="341156"/>
                <a:ext cx="219240" cy="28440"/>
              </p14:xfrm>
            </p:contentPart>
          </mc:Choice>
          <mc:Fallback xmlns="">
            <p:pic>
              <p:nvPicPr>
                <p:cNvPr id="132" name="Ink 131">
                  <a:extLst>
                    <a:ext uri="{FF2B5EF4-FFF2-40B4-BE49-F238E27FC236}">
                      <a16:creationId xmlns:a16="http://schemas.microsoft.com/office/drawing/2014/main" id="{5A26E9C6-1957-BEDB-7FDD-F4E72CC4DDF5}"/>
                    </a:ext>
                  </a:extLst>
                </p:cNvPr>
                <p:cNvPicPr/>
                <p:nvPr/>
              </p:nvPicPr>
              <p:blipFill>
                <a:blip r:embed="rId67"/>
                <a:stretch>
                  <a:fillRect/>
                </a:stretch>
              </p:blipFill>
              <p:spPr>
                <a:xfrm>
                  <a:off x="8662286" y="332156"/>
                  <a:ext cx="236880" cy="46080"/>
                </a:xfrm>
                <a:prstGeom prst="rect">
                  <a:avLst/>
                </a:prstGeom>
              </p:spPr>
            </p:pic>
          </mc:Fallback>
        </mc:AlternateContent>
      </p:grpSp>
      <p:grpSp>
        <p:nvGrpSpPr>
          <p:cNvPr id="138" name="Group 137" descr="Group 5A">
            <a:extLst>
              <a:ext uri="{FF2B5EF4-FFF2-40B4-BE49-F238E27FC236}">
                <a16:creationId xmlns:a16="http://schemas.microsoft.com/office/drawing/2014/main" id="{45A57551-15B0-086D-3316-2AAC29AB6BD6}"/>
              </a:ext>
            </a:extLst>
          </p:cNvPr>
          <p:cNvGrpSpPr/>
          <p:nvPr/>
        </p:nvGrpSpPr>
        <p:grpSpPr>
          <a:xfrm>
            <a:off x="9356726" y="170516"/>
            <a:ext cx="221400" cy="185760"/>
            <a:chOff x="9356726" y="170516"/>
            <a:chExt cx="221400" cy="185760"/>
          </a:xfrm>
        </p:grpSpPr>
        <mc:AlternateContent xmlns:mc="http://schemas.openxmlformats.org/markup-compatibility/2006" xmlns:p14="http://schemas.microsoft.com/office/powerpoint/2010/main">
          <mc:Choice Requires="p14">
            <p:contentPart p14:bwMode="auto" r:id="rId68">
              <p14:nvContentPartPr>
                <p14:cNvPr id="134" name="Ink 133">
                  <a:extLst>
                    <a:ext uri="{FF2B5EF4-FFF2-40B4-BE49-F238E27FC236}">
                      <a16:creationId xmlns:a16="http://schemas.microsoft.com/office/drawing/2014/main" id="{23C5E5EC-207F-680B-9931-A3FD6DD313E7}"/>
                    </a:ext>
                  </a:extLst>
                </p14:cNvPr>
                <p14:cNvContentPartPr/>
                <p14:nvPr/>
              </p14:nvContentPartPr>
              <p14:xfrm>
                <a:off x="9424766" y="194996"/>
                <a:ext cx="153000" cy="152280"/>
              </p14:xfrm>
            </p:contentPart>
          </mc:Choice>
          <mc:Fallback xmlns="">
            <p:pic>
              <p:nvPicPr>
                <p:cNvPr id="134" name="Ink 133">
                  <a:extLst>
                    <a:ext uri="{FF2B5EF4-FFF2-40B4-BE49-F238E27FC236}">
                      <a16:creationId xmlns:a16="http://schemas.microsoft.com/office/drawing/2014/main" id="{23C5E5EC-207F-680B-9931-A3FD6DD313E7}"/>
                    </a:ext>
                  </a:extLst>
                </p:cNvPr>
                <p:cNvPicPr/>
                <p:nvPr/>
              </p:nvPicPr>
              <p:blipFill>
                <a:blip r:embed="rId69"/>
                <a:stretch>
                  <a:fillRect/>
                </a:stretch>
              </p:blipFill>
              <p:spPr>
                <a:xfrm>
                  <a:off x="9416126" y="186356"/>
                  <a:ext cx="1706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5" name="Ink 134">
                  <a:extLst>
                    <a:ext uri="{FF2B5EF4-FFF2-40B4-BE49-F238E27FC236}">
                      <a16:creationId xmlns:a16="http://schemas.microsoft.com/office/drawing/2014/main" id="{2D3F5FF1-A2B7-BDE1-D006-C952D670C3F6}"/>
                    </a:ext>
                  </a:extLst>
                </p14:cNvPr>
                <p14:cNvContentPartPr/>
                <p14:nvPr/>
              </p14:nvContentPartPr>
              <p14:xfrm>
                <a:off x="9356726" y="170516"/>
                <a:ext cx="221400" cy="16200"/>
              </p14:xfrm>
            </p:contentPart>
          </mc:Choice>
          <mc:Fallback xmlns="">
            <p:pic>
              <p:nvPicPr>
                <p:cNvPr id="135" name="Ink 134">
                  <a:extLst>
                    <a:ext uri="{FF2B5EF4-FFF2-40B4-BE49-F238E27FC236}">
                      <a16:creationId xmlns:a16="http://schemas.microsoft.com/office/drawing/2014/main" id="{2D3F5FF1-A2B7-BDE1-D006-C952D670C3F6}"/>
                    </a:ext>
                  </a:extLst>
                </p:cNvPr>
                <p:cNvPicPr/>
                <p:nvPr/>
              </p:nvPicPr>
              <p:blipFill>
                <a:blip r:embed="rId71"/>
                <a:stretch>
                  <a:fillRect/>
                </a:stretch>
              </p:blipFill>
              <p:spPr>
                <a:xfrm>
                  <a:off x="9347726" y="161876"/>
                  <a:ext cx="239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37" name="Ink 136">
                  <a:extLst>
                    <a:ext uri="{FF2B5EF4-FFF2-40B4-BE49-F238E27FC236}">
                      <a16:creationId xmlns:a16="http://schemas.microsoft.com/office/drawing/2014/main" id="{B5B19A2F-68C8-F1D2-C11E-FC75C43FD050}"/>
                    </a:ext>
                  </a:extLst>
                </p14:cNvPr>
                <p14:cNvContentPartPr/>
                <p14:nvPr/>
              </p14:nvContentPartPr>
              <p14:xfrm>
                <a:off x="9405326" y="341876"/>
                <a:ext cx="164520" cy="14400"/>
              </p14:xfrm>
            </p:contentPart>
          </mc:Choice>
          <mc:Fallback xmlns="">
            <p:pic>
              <p:nvPicPr>
                <p:cNvPr id="137" name="Ink 136">
                  <a:extLst>
                    <a:ext uri="{FF2B5EF4-FFF2-40B4-BE49-F238E27FC236}">
                      <a16:creationId xmlns:a16="http://schemas.microsoft.com/office/drawing/2014/main" id="{B5B19A2F-68C8-F1D2-C11E-FC75C43FD050}"/>
                    </a:ext>
                  </a:extLst>
                </p:cNvPr>
                <p:cNvPicPr/>
                <p:nvPr/>
              </p:nvPicPr>
              <p:blipFill>
                <a:blip r:embed="rId73"/>
                <a:stretch>
                  <a:fillRect/>
                </a:stretch>
              </p:blipFill>
              <p:spPr>
                <a:xfrm>
                  <a:off x="9396686" y="332876"/>
                  <a:ext cx="182160" cy="32040"/>
                </a:xfrm>
                <a:prstGeom prst="rect">
                  <a:avLst/>
                </a:prstGeom>
              </p:spPr>
            </p:pic>
          </mc:Fallback>
        </mc:AlternateContent>
      </p:grpSp>
      <p:grpSp>
        <p:nvGrpSpPr>
          <p:cNvPr id="143" name="Group 142" descr="Group 6A">
            <a:extLst>
              <a:ext uri="{FF2B5EF4-FFF2-40B4-BE49-F238E27FC236}">
                <a16:creationId xmlns:a16="http://schemas.microsoft.com/office/drawing/2014/main" id="{72E4FD3C-F917-C0EB-ACDF-9783DA4BBC19}"/>
              </a:ext>
            </a:extLst>
          </p:cNvPr>
          <p:cNvGrpSpPr/>
          <p:nvPr/>
        </p:nvGrpSpPr>
        <p:grpSpPr>
          <a:xfrm>
            <a:off x="9831566" y="188876"/>
            <a:ext cx="401040" cy="214200"/>
            <a:chOff x="9831566" y="188876"/>
            <a:chExt cx="401040" cy="214200"/>
          </a:xfrm>
        </p:grpSpPr>
        <mc:AlternateContent xmlns:mc="http://schemas.openxmlformats.org/markup-compatibility/2006" xmlns:p14="http://schemas.microsoft.com/office/powerpoint/2010/main">
          <mc:Choice Requires="p14">
            <p:contentPart p14:bwMode="auto" r:id="rId74">
              <p14:nvContentPartPr>
                <p14:cNvPr id="139" name="Ink 138">
                  <a:extLst>
                    <a:ext uri="{FF2B5EF4-FFF2-40B4-BE49-F238E27FC236}">
                      <a16:creationId xmlns:a16="http://schemas.microsoft.com/office/drawing/2014/main" id="{98C409A5-0787-0B39-E6F3-9CC90A0186DA}"/>
                    </a:ext>
                  </a:extLst>
                </p14:cNvPr>
                <p14:cNvContentPartPr/>
                <p14:nvPr/>
              </p14:nvContentPartPr>
              <p14:xfrm>
                <a:off x="9947846" y="215516"/>
                <a:ext cx="121680" cy="142200"/>
              </p14:xfrm>
            </p:contentPart>
          </mc:Choice>
          <mc:Fallback xmlns="">
            <p:pic>
              <p:nvPicPr>
                <p:cNvPr id="139" name="Ink 138">
                  <a:extLst>
                    <a:ext uri="{FF2B5EF4-FFF2-40B4-BE49-F238E27FC236}">
                      <a16:creationId xmlns:a16="http://schemas.microsoft.com/office/drawing/2014/main" id="{98C409A5-0787-0B39-E6F3-9CC90A0186DA}"/>
                    </a:ext>
                  </a:extLst>
                </p:cNvPr>
                <p:cNvPicPr/>
                <p:nvPr/>
              </p:nvPicPr>
              <p:blipFill>
                <a:blip r:embed="rId75"/>
                <a:stretch>
                  <a:fillRect/>
                </a:stretch>
              </p:blipFill>
              <p:spPr>
                <a:xfrm>
                  <a:off x="9939206" y="206516"/>
                  <a:ext cx="139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0" name="Ink 139">
                  <a:extLst>
                    <a:ext uri="{FF2B5EF4-FFF2-40B4-BE49-F238E27FC236}">
                      <a16:creationId xmlns:a16="http://schemas.microsoft.com/office/drawing/2014/main" id="{65EFD9EB-975D-E9F8-AD56-68386EC5A689}"/>
                    </a:ext>
                  </a:extLst>
                </p14:cNvPr>
                <p14:cNvContentPartPr/>
                <p14:nvPr/>
              </p14:nvContentPartPr>
              <p14:xfrm>
                <a:off x="10119926" y="207956"/>
                <a:ext cx="33120" cy="137880"/>
              </p14:xfrm>
            </p:contentPart>
          </mc:Choice>
          <mc:Fallback xmlns="">
            <p:pic>
              <p:nvPicPr>
                <p:cNvPr id="140" name="Ink 139">
                  <a:extLst>
                    <a:ext uri="{FF2B5EF4-FFF2-40B4-BE49-F238E27FC236}">
                      <a16:creationId xmlns:a16="http://schemas.microsoft.com/office/drawing/2014/main" id="{65EFD9EB-975D-E9F8-AD56-68386EC5A689}"/>
                    </a:ext>
                  </a:extLst>
                </p:cNvPr>
                <p:cNvPicPr/>
                <p:nvPr/>
              </p:nvPicPr>
              <p:blipFill>
                <a:blip r:embed="rId77"/>
                <a:stretch>
                  <a:fillRect/>
                </a:stretch>
              </p:blipFill>
              <p:spPr>
                <a:xfrm>
                  <a:off x="10110926" y="199316"/>
                  <a:ext cx="50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1" name="Ink 140">
                  <a:extLst>
                    <a:ext uri="{FF2B5EF4-FFF2-40B4-BE49-F238E27FC236}">
                      <a16:creationId xmlns:a16="http://schemas.microsoft.com/office/drawing/2014/main" id="{47F300AC-70F6-6430-0D82-0863AF47EE5C}"/>
                    </a:ext>
                  </a:extLst>
                </p14:cNvPr>
                <p14:cNvContentPartPr/>
                <p14:nvPr/>
              </p14:nvContentPartPr>
              <p14:xfrm>
                <a:off x="9831566" y="188876"/>
                <a:ext cx="344520" cy="22320"/>
              </p14:xfrm>
            </p:contentPart>
          </mc:Choice>
          <mc:Fallback xmlns="">
            <p:pic>
              <p:nvPicPr>
                <p:cNvPr id="141" name="Ink 140">
                  <a:extLst>
                    <a:ext uri="{FF2B5EF4-FFF2-40B4-BE49-F238E27FC236}">
                      <a16:creationId xmlns:a16="http://schemas.microsoft.com/office/drawing/2014/main" id="{47F300AC-70F6-6430-0D82-0863AF47EE5C}"/>
                    </a:ext>
                  </a:extLst>
                </p:cNvPr>
                <p:cNvPicPr/>
                <p:nvPr/>
              </p:nvPicPr>
              <p:blipFill>
                <a:blip r:embed="rId79"/>
                <a:stretch>
                  <a:fillRect/>
                </a:stretch>
              </p:blipFill>
              <p:spPr>
                <a:xfrm>
                  <a:off x="9822926" y="180236"/>
                  <a:ext cx="362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2" name="Ink 141">
                  <a:extLst>
                    <a:ext uri="{FF2B5EF4-FFF2-40B4-BE49-F238E27FC236}">
                      <a16:creationId xmlns:a16="http://schemas.microsoft.com/office/drawing/2014/main" id="{F8F1B685-7B97-D710-5861-A3696AEFD5CE}"/>
                    </a:ext>
                  </a:extLst>
                </p14:cNvPr>
                <p14:cNvContentPartPr/>
                <p14:nvPr/>
              </p14:nvContentPartPr>
              <p14:xfrm>
                <a:off x="9967286" y="383996"/>
                <a:ext cx="265320" cy="19080"/>
              </p14:xfrm>
            </p:contentPart>
          </mc:Choice>
          <mc:Fallback xmlns="">
            <p:pic>
              <p:nvPicPr>
                <p:cNvPr id="142" name="Ink 141">
                  <a:extLst>
                    <a:ext uri="{FF2B5EF4-FFF2-40B4-BE49-F238E27FC236}">
                      <a16:creationId xmlns:a16="http://schemas.microsoft.com/office/drawing/2014/main" id="{F8F1B685-7B97-D710-5861-A3696AEFD5CE}"/>
                    </a:ext>
                  </a:extLst>
                </p:cNvPr>
                <p:cNvPicPr/>
                <p:nvPr/>
              </p:nvPicPr>
              <p:blipFill>
                <a:blip r:embed="rId81"/>
                <a:stretch>
                  <a:fillRect/>
                </a:stretch>
              </p:blipFill>
              <p:spPr>
                <a:xfrm>
                  <a:off x="9958646" y="375356"/>
                  <a:ext cx="282960" cy="36720"/>
                </a:xfrm>
                <a:prstGeom prst="rect">
                  <a:avLst/>
                </a:prstGeom>
              </p:spPr>
            </p:pic>
          </mc:Fallback>
        </mc:AlternateContent>
      </p:grpSp>
      <p:grpSp>
        <p:nvGrpSpPr>
          <p:cNvPr id="149" name="Group 148" descr="Group 7A">
            <a:extLst>
              <a:ext uri="{FF2B5EF4-FFF2-40B4-BE49-F238E27FC236}">
                <a16:creationId xmlns:a16="http://schemas.microsoft.com/office/drawing/2014/main" id="{626EE099-E176-20E6-1BE1-260627E5D800}"/>
              </a:ext>
            </a:extLst>
          </p:cNvPr>
          <p:cNvGrpSpPr/>
          <p:nvPr/>
        </p:nvGrpSpPr>
        <p:grpSpPr>
          <a:xfrm>
            <a:off x="10438526" y="226316"/>
            <a:ext cx="365760" cy="192960"/>
            <a:chOff x="10438526" y="226316"/>
            <a:chExt cx="365760" cy="192960"/>
          </a:xfrm>
        </p:grpSpPr>
        <mc:AlternateContent xmlns:mc="http://schemas.openxmlformats.org/markup-compatibility/2006" xmlns:p14="http://schemas.microsoft.com/office/powerpoint/2010/main">
          <mc:Choice Requires="p14">
            <p:contentPart p14:bwMode="auto" r:id="rId82">
              <p14:nvContentPartPr>
                <p14:cNvPr id="144" name="Ink 143">
                  <a:extLst>
                    <a:ext uri="{FF2B5EF4-FFF2-40B4-BE49-F238E27FC236}">
                      <a16:creationId xmlns:a16="http://schemas.microsoft.com/office/drawing/2014/main" id="{085F2269-640D-ACF8-37FE-8C4D0B60DADC}"/>
                    </a:ext>
                  </a:extLst>
                </p14:cNvPr>
                <p14:cNvContentPartPr/>
                <p14:nvPr/>
              </p14:nvContentPartPr>
              <p14:xfrm>
                <a:off x="10524206" y="226676"/>
                <a:ext cx="115200" cy="126360"/>
              </p14:xfrm>
            </p:contentPart>
          </mc:Choice>
          <mc:Fallback xmlns="">
            <p:pic>
              <p:nvPicPr>
                <p:cNvPr id="144" name="Ink 143">
                  <a:extLst>
                    <a:ext uri="{FF2B5EF4-FFF2-40B4-BE49-F238E27FC236}">
                      <a16:creationId xmlns:a16="http://schemas.microsoft.com/office/drawing/2014/main" id="{085F2269-640D-ACF8-37FE-8C4D0B60DADC}"/>
                    </a:ext>
                  </a:extLst>
                </p:cNvPr>
                <p:cNvPicPr/>
                <p:nvPr/>
              </p:nvPicPr>
              <p:blipFill>
                <a:blip r:embed="rId83"/>
                <a:stretch>
                  <a:fillRect/>
                </a:stretch>
              </p:blipFill>
              <p:spPr>
                <a:xfrm>
                  <a:off x="10515566" y="218036"/>
                  <a:ext cx="132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45" name="Ink 144">
                  <a:extLst>
                    <a:ext uri="{FF2B5EF4-FFF2-40B4-BE49-F238E27FC236}">
                      <a16:creationId xmlns:a16="http://schemas.microsoft.com/office/drawing/2014/main" id="{758AB883-51EC-9D71-5511-32825F029002}"/>
                    </a:ext>
                  </a:extLst>
                </p14:cNvPr>
                <p14:cNvContentPartPr/>
                <p14:nvPr/>
              </p14:nvContentPartPr>
              <p14:xfrm>
                <a:off x="10713206" y="226316"/>
                <a:ext cx="22680" cy="117360"/>
              </p14:xfrm>
            </p:contentPart>
          </mc:Choice>
          <mc:Fallback xmlns="">
            <p:pic>
              <p:nvPicPr>
                <p:cNvPr id="145" name="Ink 144">
                  <a:extLst>
                    <a:ext uri="{FF2B5EF4-FFF2-40B4-BE49-F238E27FC236}">
                      <a16:creationId xmlns:a16="http://schemas.microsoft.com/office/drawing/2014/main" id="{758AB883-51EC-9D71-5511-32825F029002}"/>
                    </a:ext>
                  </a:extLst>
                </p:cNvPr>
                <p:cNvPicPr/>
                <p:nvPr/>
              </p:nvPicPr>
              <p:blipFill>
                <a:blip r:embed="rId85"/>
                <a:stretch>
                  <a:fillRect/>
                </a:stretch>
              </p:blipFill>
              <p:spPr>
                <a:xfrm>
                  <a:off x="10704566" y="217316"/>
                  <a:ext cx="40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6" name="Ink 145">
                  <a:extLst>
                    <a:ext uri="{FF2B5EF4-FFF2-40B4-BE49-F238E27FC236}">
                      <a16:creationId xmlns:a16="http://schemas.microsoft.com/office/drawing/2014/main" id="{C27D3391-6371-637A-7E49-E766D98D4190}"/>
                    </a:ext>
                  </a:extLst>
                </p14:cNvPr>
                <p14:cNvContentPartPr/>
                <p14:nvPr/>
              </p14:nvContentPartPr>
              <p14:xfrm>
                <a:off x="10791686" y="230636"/>
                <a:ext cx="8280" cy="110520"/>
              </p14:xfrm>
            </p:contentPart>
          </mc:Choice>
          <mc:Fallback xmlns="">
            <p:pic>
              <p:nvPicPr>
                <p:cNvPr id="146" name="Ink 145">
                  <a:extLst>
                    <a:ext uri="{FF2B5EF4-FFF2-40B4-BE49-F238E27FC236}">
                      <a16:creationId xmlns:a16="http://schemas.microsoft.com/office/drawing/2014/main" id="{C27D3391-6371-637A-7E49-E766D98D4190}"/>
                    </a:ext>
                  </a:extLst>
                </p:cNvPr>
                <p:cNvPicPr/>
                <p:nvPr/>
              </p:nvPicPr>
              <p:blipFill>
                <a:blip r:embed="rId87"/>
                <a:stretch>
                  <a:fillRect/>
                </a:stretch>
              </p:blipFill>
              <p:spPr>
                <a:xfrm>
                  <a:off x="10782686" y="221996"/>
                  <a:ext cx="25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7" name="Ink 146">
                  <a:extLst>
                    <a:ext uri="{FF2B5EF4-FFF2-40B4-BE49-F238E27FC236}">
                      <a16:creationId xmlns:a16="http://schemas.microsoft.com/office/drawing/2014/main" id="{CB538AC6-65F9-4F18-755D-4A0913E6B19F}"/>
                    </a:ext>
                  </a:extLst>
                </p14:cNvPr>
                <p14:cNvContentPartPr/>
                <p14:nvPr/>
              </p14:nvContentPartPr>
              <p14:xfrm>
                <a:off x="10438526" y="226676"/>
                <a:ext cx="346680" cy="10800"/>
              </p14:xfrm>
            </p:contentPart>
          </mc:Choice>
          <mc:Fallback xmlns="">
            <p:pic>
              <p:nvPicPr>
                <p:cNvPr id="147" name="Ink 146">
                  <a:extLst>
                    <a:ext uri="{FF2B5EF4-FFF2-40B4-BE49-F238E27FC236}">
                      <a16:creationId xmlns:a16="http://schemas.microsoft.com/office/drawing/2014/main" id="{CB538AC6-65F9-4F18-755D-4A0913E6B19F}"/>
                    </a:ext>
                  </a:extLst>
                </p:cNvPr>
                <p:cNvPicPr/>
                <p:nvPr/>
              </p:nvPicPr>
              <p:blipFill>
                <a:blip r:embed="rId89"/>
                <a:stretch>
                  <a:fillRect/>
                </a:stretch>
              </p:blipFill>
              <p:spPr>
                <a:xfrm>
                  <a:off x="10429886" y="217676"/>
                  <a:ext cx="364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8" name="Ink 147">
                  <a:extLst>
                    <a:ext uri="{FF2B5EF4-FFF2-40B4-BE49-F238E27FC236}">
                      <a16:creationId xmlns:a16="http://schemas.microsoft.com/office/drawing/2014/main" id="{39D8BBB5-943A-D2F3-6D63-C79E4F79422C}"/>
                    </a:ext>
                  </a:extLst>
                </p14:cNvPr>
                <p14:cNvContentPartPr/>
                <p14:nvPr/>
              </p14:nvContentPartPr>
              <p14:xfrm>
                <a:off x="10541846" y="393356"/>
                <a:ext cx="262440" cy="25920"/>
              </p14:xfrm>
            </p:contentPart>
          </mc:Choice>
          <mc:Fallback xmlns="">
            <p:pic>
              <p:nvPicPr>
                <p:cNvPr id="148" name="Ink 147">
                  <a:extLst>
                    <a:ext uri="{FF2B5EF4-FFF2-40B4-BE49-F238E27FC236}">
                      <a16:creationId xmlns:a16="http://schemas.microsoft.com/office/drawing/2014/main" id="{39D8BBB5-943A-D2F3-6D63-C79E4F79422C}"/>
                    </a:ext>
                  </a:extLst>
                </p:cNvPr>
                <p:cNvPicPr/>
                <p:nvPr/>
              </p:nvPicPr>
              <p:blipFill>
                <a:blip r:embed="rId91"/>
                <a:stretch>
                  <a:fillRect/>
                </a:stretch>
              </p:blipFill>
              <p:spPr>
                <a:xfrm>
                  <a:off x="10533206" y="384356"/>
                  <a:ext cx="280080" cy="43560"/>
                </a:xfrm>
                <a:prstGeom prst="rect">
                  <a:avLst/>
                </a:prstGeom>
              </p:spPr>
            </p:pic>
          </mc:Fallback>
        </mc:AlternateContent>
      </p:grpSp>
      <p:grpSp>
        <p:nvGrpSpPr>
          <p:cNvPr id="112" name="Group 111" descr="Group 8A">
            <a:extLst>
              <a:ext uri="{FF2B5EF4-FFF2-40B4-BE49-F238E27FC236}">
                <a16:creationId xmlns:a16="http://schemas.microsoft.com/office/drawing/2014/main" id="{AAA03E11-DD5E-A2F7-78E5-E4D33E28CE82}"/>
              </a:ext>
            </a:extLst>
          </p:cNvPr>
          <p:cNvGrpSpPr/>
          <p:nvPr/>
        </p:nvGrpSpPr>
        <p:grpSpPr>
          <a:xfrm>
            <a:off x="11508086" y="37260"/>
            <a:ext cx="411120" cy="184680"/>
            <a:chOff x="11508086" y="37260"/>
            <a:chExt cx="411120" cy="184680"/>
          </a:xfrm>
        </p:grpSpPr>
        <mc:AlternateContent xmlns:mc="http://schemas.openxmlformats.org/markup-compatibility/2006" xmlns:p14="http://schemas.microsoft.com/office/powerpoint/2010/main">
          <mc:Choice Requires="p14">
            <p:contentPart p14:bwMode="auto" r:id="rId92">
              <p14:nvContentPartPr>
                <p14:cNvPr id="106" name="Ink 105">
                  <a:extLst>
                    <a:ext uri="{FF2B5EF4-FFF2-40B4-BE49-F238E27FC236}">
                      <a16:creationId xmlns:a16="http://schemas.microsoft.com/office/drawing/2014/main" id="{217EB4AF-288C-6FB6-080A-8D21C2727D76}"/>
                    </a:ext>
                  </a:extLst>
                </p14:cNvPr>
                <p14:cNvContentPartPr/>
                <p14:nvPr/>
              </p14:nvContentPartPr>
              <p14:xfrm>
                <a:off x="11593766" y="73620"/>
                <a:ext cx="140400" cy="148320"/>
              </p14:xfrm>
            </p:contentPart>
          </mc:Choice>
          <mc:Fallback xmlns="">
            <p:pic>
              <p:nvPicPr>
                <p:cNvPr id="106" name="Ink 105">
                  <a:extLst>
                    <a:ext uri="{FF2B5EF4-FFF2-40B4-BE49-F238E27FC236}">
                      <a16:creationId xmlns:a16="http://schemas.microsoft.com/office/drawing/2014/main" id="{217EB4AF-288C-6FB6-080A-8D21C2727D76}"/>
                    </a:ext>
                  </a:extLst>
                </p:cNvPr>
                <p:cNvPicPr/>
                <p:nvPr/>
              </p:nvPicPr>
              <p:blipFill>
                <a:blip r:embed="rId25"/>
                <a:stretch>
                  <a:fillRect/>
                </a:stretch>
              </p:blipFill>
              <p:spPr>
                <a:xfrm>
                  <a:off x="11585126" y="64620"/>
                  <a:ext cx="158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7" name="Ink 106">
                  <a:extLst>
                    <a:ext uri="{FF2B5EF4-FFF2-40B4-BE49-F238E27FC236}">
                      <a16:creationId xmlns:a16="http://schemas.microsoft.com/office/drawing/2014/main" id="{5B0D49F0-9ACC-46D5-36E7-8EC7C3B7D9B0}"/>
                    </a:ext>
                  </a:extLst>
                </p14:cNvPr>
                <p14:cNvContentPartPr/>
                <p14:nvPr/>
              </p14:nvContentPartPr>
              <p14:xfrm>
                <a:off x="11757566" y="104940"/>
                <a:ext cx="12240" cy="90000"/>
              </p14:xfrm>
            </p:contentPart>
          </mc:Choice>
          <mc:Fallback xmlns="">
            <p:pic>
              <p:nvPicPr>
                <p:cNvPr id="107" name="Ink 106">
                  <a:extLst>
                    <a:ext uri="{FF2B5EF4-FFF2-40B4-BE49-F238E27FC236}">
                      <a16:creationId xmlns:a16="http://schemas.microsoft.com/office/drawing/2014/main" id="{5B0D49F0-9ACC-46D5-36E7-8EC7C3B7D9B0}"/>
                    </a:ext>
                  </a:extLst>
                </p:cNvPr>
                <p:cNvPicPr/>
                <p:nvPr/>
              </p:nvPicPr>
              <p:blipFill>
                <a:blip r:embed="rId27"/>
                <a:stretch>
                  <a:fillRect/>
                </a:stretch>
              </p:blipFill>
              <p:spPr>
                <a:xfrm>
                  <a:off x="11748566" y="96300"/>
                  <a:ext cx="298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8" name="Ink 107">
                  <a:extLst>
                    <a:ext uri="{FF2B5EF4-FFF2-40B4-BE49-F238E27FC236}">
                      <a16:creationId xmlns:a16="http://schemas.microsoft.com/office/drawing/2014/main" id="{322546C3-C16B-8C25-2E66-26589CFEF8AE}"/>
                    </a:ext>
                  </a:extLst>
                </p14:cNvPr>
                <p14:cNvContentPartPr/>
                <p14:nvPr/>
              </p14:nvContentPartPr>
              <p14:xfrm>
                <a:off x="11819846" y="81180"/>
                <a:ext cx="23040" cy="127080"/>
              </p14:xfrm>
            </p:contentPart>
          </mc:Choice>
          <mc:Fallback xmlns="">
            <p:pic>
              <p:nvPicPr>
                <p:cNvPr id="108" name="Ink 107">
                  <a:extLst>
                    <a:ext uri="{FF2B5EF4-FFF2-40B4-BE49-F238E27FC236}">
                      <a16:creationId xmlns:a16="http://schemas.microsoft.com/office/drawing/2014/main" id="{322546C3-C16B-8C25-2E66-26589CFEF8AE}"/>
                    </a:ext>
                  </a:extLst>
                </p:cNvPr>
                <p:cNvPicPr/>
                <p:nvPr/>
              </p:nvPicPr>
              <p:blipFill>
                <a:blip r:embed="rId29"/>
                <a:stretch>
                  <a:fillRect/>
                </a:stretch>
              </p:blipFill>
              <p:spPr>
                <a:xfrm>
                  <a:off x="11810846" y="72540"/>
                  <a:ext cx="40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9" name="Ink 108">
                  <a:extLst>
                    <a:ext uri="{FF2B5EF4-FFF2-40B4-BE49-F238E27FC236}">
                      <a16:creationId xmlns:a16="http://schemas.microsoft.com/office/drawing/2014/main" id="{9AE78ACF-745D-DFAF-A582-471DCB9FC40D}"/>
                    </a:ext>
                  </a:extLst>
                </p14:cNvPr>
                <p14:cNvContentPartPr/>
                <p14:nvPr/>
              </p14:nvContentPartPr>
              <p14:xfrm>
                <a:off x="11887166" y="66060"/>
                <a:ext cx="18360" cy="127080"/>
              </p14:xfrm>
            </p:contentPart>
          </mc:Choice>
          <mc:Fallback xmlns="">
            <p:pic>
              <p:nvPicPr>
                <p:cNvPr id="109" name="Ink 108">
                  <a:extLst>
                    <a:ext uri="{FF2B5EF4-FFF2-40B4-BE49-F238E27FC236}">
                      <a16:creationId xmlns:a16="http://schemas.microsoft.com/office/drawing/2014/main" id="{9AE78ACF-745D-DFAF-A582-471DCB9FC40D}"/>
                    </a:ext>
                  </a:extLst>
                </p:cNvPr>
                <p:cNvPicPr/>
                <p:nvPr/>
              </p:nvPicPr>
              <p:blipFill>
                <a:blip r:embed="rId31"/>
                <a:stretch>
                  <a:fillRect/>
                </a:stretch>
              </p:blipFill>
              <p:spPr>
                <a:xfrm>
                  <a:off x="11878166" y="57420"/>
                  <a:ext cx="36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0" name="Ink 109">
                  <a:extLst>
                    <a:ext uri="{FF2B5EF4-FFF2-40B4-BE49-F238E27FC236}">
                      <a16:creationId xmlns:a16="http://schemas.microsoft.com/office/drawing/2014/main" id="{18DB66D2-65C6-F248-9CD5-DBA4980C4BF1}"/>
                    </a:ext>
                  </a:extLst>
                </p14:cNvPr>
                <p14:cNvContentPartPr/>
                <p14:nvPr/>
              </p14:nvContentPartPr>
              <p14:xfrm>
                <a:off x="11508086" y="37260"/>
                <a:ext cx="411120" cy="72720"/>
              </p14:xfrm>
            </p:contentPart>
          </mc:Choice>
          <mc:Fallback xmlns="">
            <p:pic>
              <p:nvPicPr>
                <p:cNvPr id="110" name="Ink 109">
                  <a:extLst>
                    <a:ext uri="{FF2B5EF4-FFF2-40B4-BE49-F238E27FC236}">
                      <a16:creationId xmlns:a16="http://schemas.microsoft.com/office/drawing/2014/main" id="{18DB66D2-65C6-F248-9CD5-DBA4980C4BF1}"/>
                    </a:ext>
                  </a:extLst>
                </p:cNvPr>
                <p:cNvPicPr/>
                <p:nvPr/>
              </p:nvPicPr>
              <p:blipFill>
                <a:blip r:embed="rId33"/>
                <a:stretch>
                  <a:fillRect/>
                </a:stretch>
              </p:blipFill>
              <p:spPr>
                <a:xfrm>
                  <a:off x="11499086" y="28620"/>
                  <a:ext cx="428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1" name="Ink 110">
                  <a:extLst>
                    <a:ext uri="{FF2B5EF4-FFF2-40B4-BE49-F238E27FC236}">
                      <a16:creationId xmlns:a16="http://schemas.microsoft.com/office/drawing/2014/main" id="{10211DC5-653B-56EB-D317-2B53D2EFAC83}"/>
                    </a:ext>
                  </a:extLst>
                </p14:cNvPr>
                <p14:cNvContentPartPr/>
                <p14:nvPr/>
              </p14:nvContentPartPr>
              <p14:xfrm>
                <a:off x="11580806" y="185940"/>
                <a:ext cx="335520" cy="28800"/>
              </p14:xfrm>
            </p:contentPart>
          </mc:Choice>
          <mc:Fallback xmlns="">
            <p:pic>
              <p:nvPicPr>
                <p:cNvPr id="111" name="Ink 110">
                  <a:extLst>
                    <a:ext uri="{FF2B5EF4-FFF2-40B4-BE49-F238E27FC236}">
                      <a16:creationId xmlns:a16="http://schemas.microsoft.com/office/drawing/2014/main" id="{10211DC5-653B-56EB-D317-2B53D2EFAC83}"/>
                    </a:ext>
                  </a:extLst>
                </p:cNvPr>
                <p:cNvPicPr/>
                <p:nvPr/>
              </p:nvPicPr>
              <p:blipFill>
                <a:blip r:embed="rId35"/>
                <a:stretch>
                  <a:fillRect/>
                </a:stretch>
              </p:blipFill>
              <p:spPr>
                <a:xfrm>
                  <a:off x="11571806" y="176940"/>
                  <a:ext cx="353160" cy="4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117" name="Ink 116" descr="Period 1">
                <a:extLst>
                  <a:ext uri="{FF2B5EF4-FFF2-40B4-BE49-F238E27FC236}">
                    <a16:creationId xmlns:a16="http://schemas.microsoft.com/office/drawing/2014/main" id="{0589F330-8E12-2647-F10F-782F7695654A}"/>
                  </a:ext>
                </a:extLst>
              </p14:cNvPr>
              <p14:cNvContentPartPr/>
              <p14:nvPr/>
            </p14:nvContentPartPr>
            <p14:xfrm>
              <a:off x="167006" y="178436"/>
              <a:ext cx="22680" cy="196920"/>
            </p14:xfrm>
          </p:contentPart>
        </mc:Choice>
        <mc:Fallback xmlns="">
          <p:pic>
            <p:nvPicPr>
              <p:cNvPr id="117" name="Ink 116" descr="Period 1">
                <a:extLst>
                  <a:ext uri="{FF2B5EF4-FFF2-40B4-BE49-F238E27FC236}">
                    <a16:creationId xmlns:a16="http://schemas.microsoft.com/office/drawing/2014/main" id="{0589F330-8E12-2647-F10F-782F7695654A}"/>
                  </a:ext>
                </a:extLst>
              </p:cNvPr>
              <p:cNvPicPr/>
              <p:nvPr/>
            </p:nvPicPr>
            <p:blipFill>
              <a:blip r:embed="rId99"/>
              <a:stretch>
                <a:fillRect/>
              </a:stretch>
            </p:blipFill>
            <p:spPr>
              <a:xfrm>
                <a:off x="158006" y="169436"/>
                <a:ext cx="40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8" name="Ink 117" descr="Period 2">
                <a:extLst>
                  <a:ext uri="{FF2B5EF4-FFF2-40B4-BE49-F238E27FC236}">
                    <a16:creationId xmlns:a16="http://schemas.microsoft.com/office/drawing/2014/main" id="{5040A44E-4606-06DB-7203-CEF97AF57B67}"/>
                  </a:ext>
                </a:extLst>
              </p14:cNvPr>
              <p14:cNvContentPartPr/>
              <p14:nvPr/>
            </p14:nvContentPartPr>
            <p14:xfrm>
              <a:off x="112286" y="687116"/>
              <a:ext cx="225720" cy="214920"/>
            </p14:xfrm>
          </p:contentPart>
        </mc:Choice>
        <mc:Fallback xmlns="">
          <p:pic>
            <p:nvPicPr>
              <p:cNvPr id="118" name="Ink 117" descr="Period 2">
                <a:extLst>
                  <a:ext uri="{FF2B5EF4-FFF2-40B4-BE49-F238E27FC236}">
                    <a16:creationId xmlns:a16="http://schemas.microsoft.com/office/drawing/2014/main" id="{5040A44E-4606-06DB-7203-CEF97AF57B67}"/>
                  </a:ext>
                </a:extLst>
              </p:cNvPr>
              <p:cNvPicPr/>
              <p:nvPr/>
            </p:nvPicPr>
            <p:blipFill>
              <a:blip r:embed="rId101"/>
              <a:stretch>
                <a:fillRect/>
              </a:stretch>
            </p:blipFill>
            <p:spPr>
              <a:xfrm>
                <a:off x="103286" y="678116"/>
                <a:ext cx="2433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9" name="Ink 118" descr="Period 3">
                <a:extLst>
                  <a:ext uri="{FF2B5EF4-FFF2-40B4-BE49-F238E27FC236}">
                    <a16:creationId xmlns:a16="http://schemas.microsoft.com/office/drawing/2014/main" id="{429600ED-1454-7915-C747-FF5496AD7F31}"/>
                  </a:ext>
                </a:extLst>
              </p14:cNvPr>
              <p14:cNvContentPartPr/>
              <p14:nvPr/>
            </p14:nvContentPartPr>
            <p14:xfrm>
              <a:off x="90686" y="1310276"/>
              <a:ext cx="157680" cy="256320"/>
            </p14:xfrm>
          </p:contentPart>
        </mc:Choice>
        <mc:Fallback xmlns="">
          <p:pic>
            <p:nvPicPr>
              <p:cNvPr id="119" name="Ink 118" descr="Period 3">
                <a:extLst>
                  <a:ext uri="{FF2B5EF4-FFF2-40B4-BE49-F238E27FC236}">
                    <a16:creationId xmlns:a16="http://schemas.microsoft.com/office/drawing/2014/main" id="{429600ED-1454-7915-C747-FF5496AD7F31}"/>
                  </a:ext>
                </a:extLst>
              </p:cNvPr>
              <p:cNvPicPr/>
              <p:nvPr/>
            </p:nvPicPr>
            <p:blipFill>
              <a:blip r:embed="rId103"/>
              <a:stretch>
                <a:fillRect/>
              </a:stretch>
            </p:blipFill>
            <p:spPr>
              <a:xfrm>
                <a:off x="81686" y="1301263"/>
                <a:ext cx="175320" cy="273985"/>
              </a:xfrm>
              <a:prstGeom prst="rect">
                <a:avLst/>
              </a:prstGeom>
            </p:spPr>
          </p:pic>
        </mc:Fallback>
      </mc:AlternateContent>
      <p:grpSp>
        <p:nvGrpSpPr>
          <p:cNvPr id="122" name="Group 121" descr="Period 4">
            <a:extLst>
              <a:ext uri="{FF2B5EF4-FFF2-40B4-BE49-F238E27FC236}">
                <a16:creationId xmlns:a16="http://schemas.microsoft.com/office/drawing/2014/main" id="{C15D7072-3723-E76E-7F19-4B3DC6FE0DFC}"/>
              </a:ext>
            </a:extLst>
          </p:cNvPr>
          <p:cNvGrpSpPr/>
          <p:nvPr/>
        </p:nvGrpSpPr>
        <p:grpSpPr>
          <a:xfrm>
            <a:off x="198686" y="1969436"/>
            <a:ext cx="150120" cy="195120"/>
            <a:chOff x="198686" y="1969436"/>
            <a:chExt cx="150120" cy="195120"/>
          </a:xfrm>
        </p:grpSpPr>
        <mc:AlternateContent xmlns:mc="http://schemas.openxmlformats.org/markup-compatibility/2006" xmlns:p14="http://schemas.microsoft.com/office/powerpoint/2010/main">
          <mc:Choice Requires="p14">
            <p:contentPart p14:bwMode="auto" r:id="rId104">
              <p14:nvContentPartPr>
                <p14:cNvPr id="120" name="Ink 119">
                  <a:extLst>
                    <a:ext uri="{FF2B5EF4-FFF2-40B4-BE49-F238E27FC236}">
                      <a16:creationId xmlns:a16="http://schemas.microsoft.com/office/drawing/2014/main" id="{8C35909D-B45F-BE4B-C64A-F8C1FEF5E5E7}"/>
                    </a:ext>
                  </a:extLst>
                </p14:cNvPr>
                <p14:cNvContentPartPr/>
                <p14:nvPr/>
              </p14:nvContentPartPr>
              <p14:xfrm>
                <a:off x="198686" y="1971236"/>
                <a:ext cx="150120" cy="100080"/>
              </p14:xfrm>
            </p:contentPart>
          </mc:Choice>
          <mc:Fallback xmlns="">
            <p:pic>
              <p:nvPicPr>
                <p:cNvPr id="120" name="Ink 119">
                  <a:extLst>
                    <a:ext uri="{FF2B5EF4-FFF2-40B4-BE49-F238E27FC236}">
                      <a16:creationId xmlns:a16="http://schemas.microsoft.com/office/drawing/2014/main" id="{8C35909D-B45F-BE4B-C64A-F8C1FEF5E5E7}"/>
                    </a:ext>
                  </a:extLst>
                </p:cNvPr>
                <p:cNvPicPr/>
                <p:nvPr/>
              </p:nvPicPr>
              <p:blipFill>
                <a:blip r:embed="rId105"/>
                <a:stretch>
                  <a:fillRect/>
                </a:stretch>
              </p:blipFill>
              <p:spPr>
                <a:xfrm>
                  <a:off x="190046" y="1962236"/>
                  <a:ext cx="167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1" name="Ink 120">
                  <a:extLst>
                    <a:ext uri="{FF2B5EF4-FFF2-40B4-BE49-F238E27FC236}">
                      <a16:creationId xmlns:a16="http://schemas.microsoft.com/office/drawing/2014/main" id="{3F9781E0-ACCA-B233-D31A-4C4783BA7630}"/>
                    </a:ext>
                  </a:extLst>
                </p14:cNvPr>
                <p14:cNvContentPartPr/>
                <p14:nvPr/>
              </p14:nvContentPartPr>
              <p14:xfrm>
                <a:off x="280406" y="1969436"/>
                <a:ext cx="20160" cy="195120"/>
              </p14:xfrm>
            </p:contentPart>
          </mc:Choice>
          <mc:Fallback xmlns="">
            <p:pic>
              <p:nvPicPr>
                <p:cNvPr id="121" name="Ink 120">
                  <a:extLst>
                    <a:ext uri="{FF2B5EF4-FFF2-40B4-BE49-F238E27FC236}">
                      <a16:creationId xmlns:a16="http://schemas.microsoft.com/office/drawing/2014/main" id="{3F9781E0-ACCA-B233-D31A-4C4783BA7630}"/>
                    </a:ext>
                  </a:extLst>
                </p:cNvPr>
                <p:cNvPicPr/>
                <p:nvPr/>
              </p:nvPicPr>
              <p:blipFill>
                <a:blip r:embed="rId107"/>
                <a:stretch>
                  <a:fillRect/>
                </a:stretch>
              </p:blipFill>
              <p:spPr>
                <a:xfrm>
                  <a:off x="271406" y="1960796"/>
                  <a:ext cx="37800" cy="212760"/>
                </a:xfrm>
                <a:prstGeom prst="rect">
                  <a:avLst/>
                </a:prstGeom>
              </p:spPr>
            </p:pic>
          </mc:Fallback>
        </mc:AlternateContent>
      </p:grpSp>
      <p:grpSp>
        <p:nvGrpSpPr>
          <p:cNvPr id="127" name="Group 126" descr="Period 5">
            <a:extLst>
              <a:ext uri="{FF2B5EF4-FFF2-40B4-BE49-F238E27FC236}">
                <a16:creationId xmlns:a16="http://schemas.microsoft.com/office/drawing/2014/main" id="{A09A257A-C486-F80A-5E62-4684D7DF11A6}"/>
              </a:ext>
            </a:extLst>
          </p:cNvPr>
          <p:cNvGrpSpPr/>
          <p:nvPr/>
        </p:nvGrpSpPr>
        <p:grpSpPr>
          <a:xfrm>
            <a:off x="137846" y="2556956"/>
            <a:ext cx="271800" cy="196200"/>
            <a:chOff x="137846" y="2556956"/>
            <a:chExt cx="271800" cy="196200"/>
          </a:xfrm>
        </p:grpSpPr>
        <mc:AlternateContent xmlns:mc="http://schemas.openxmlformats.org/markup-compatibility/2006" xmlns:p14="http://schemas.microsoft.com/office/powerpoint/2010/main">
          <mc:Choice Requires="p14">
            <p:contentPart p14:bwMode="auto" r:id="rId108">
              <p14:nvContentPartPr>
                <p14:cNvPr id="123" name="Ink 122">
                  <a:extLst>
                    <a:ext uri="{FF2B5EF4-FFF2-40B4-BE49-F238E27FC236}">
                      <a16:creationId xmlns:a16="http://schemas.microsoft.com/office/drawing/2014/main" id="{451B6503-46A3-4FDE-4B5B-89C144C71C8E}"/>
                    </a:ext>
                  </a:extLst>
                </p14:cNvPr>
                <p14:cNvContentPartPr/>
                <p14:nvPr/>
              </p14:nvContentPartPr>
              <p14:xfrm>
                <a:off x="137846" y="2564516"/>
                <a:ext cx="159840" cy="188640"/>
              </p14:xfrm>
            </p:contentPart>
          </mc:Choice>
          <mc:Fallback xmlns="">
            <p:pic>
              <p:nvPicPr>
                <p:cNvPr id="123" name="Ink 122">
                  <a:extLst>
                    <a:ext uri="{FF2B5EF4-FFF2-40B4-BE49-F238E27FC236}">
                      <a16:creationId xmlns:a16="http://schemas.microsoft.com/office/drawing/2014/main" id="{451B6503-46A3-4FDE-4B5B-89C144C71C8E}"/>
                    </a:ext>
                  </a:extLst>
                </p:cNvPr>
                <p:cNvPicPr/>
                <p:nvPr/>
              </p:nvPicPr>
              <p:blipFill>
                <a:blip r:embed="rId53"/>
                <a:stretch>
                  <a:fillRect/>
                </a:stretch>
              </p:blipFill>
              <p:spPr>
                <a:xfrm>
                  <a:off x="129206" y="2555516"/>
                  <a:ext cx="1774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4" name="Ink 123">
                  <a:extLst>
                    <a:ext uri="{FF2B5EF4-FFF2-40B4-BE49-F238E27FC236}">
                      <a16:creationId xmlns:a16="http://schemas.microsoft.com/office/drawing/2014/main" id="{E90D8E1C-17BA-3886-9C32-05CD1C608E52}"/>
                    </a:ext>
                  </a:extLst>
                </p14:cNvPr>
                <p14:cNvContentPartPr/>
                <p14:nvPr/>
              </p14:nvContentPartPr>
              <p14:xfrm>
                <a:off x="161606" y="2556956"/>
                <a:ext cx="248040" cy="26280"/>
              </p14:xfrm>
            </p:contentPart>
          </mc:Choice>
          <mc:Fallback xmlns="">
            <p:pic>
              <p:nvPicPr>
                <p:cNvPr id="124" name="Ink 123">
                  <a:extLst>
                    <a:ext uri="{FF2B5EF4-FFF2-40B4-BE49-F238E27FC236}">
                      <a16:creationId xmlns:a16="http://schemas.microsoft.com/office/drawing/2014/main" id="{E90D8E1C-17BA-3886-9C32-05CD1C608E52}"/>
                    </a:ext>
                  </a:extLst>
                </p:cNvPr>
                <p:cNvPicPr/>
                <p:nvPr/>
              </p:nvPicPr>
              <p:blipFill>
                <a:blip r:embed="rId55"/>
                <a:stretch>
                  <a:fillRect/>
                </a:stretch>
              </p:blipFill>
              <p:spPr>
                <a:xfrm>
                  <a:off x="152606" y="2547956"/>
                  <a:ext cx="265680" cy="4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125" name="Ink 124" descr="Period 6">
                <a:extLst>
                  <a:ext uri="{FF2B5EF4-FFF2-40B4-BE49-F238E27FC236}">
                    <a16:creationId xmlns:a16="http://schemas.microsoft.com/office/drawing/2014/main" id="{9888D2C3-986F-BF32-0E2F-8795B6566F73}"/>
                  </a:ext>
                </a:extLst>
              </p14:cNvPr>
              <p14:cNvContentPartPr/>
              <p14:nvPr/>
            </p14:nvContentPartPr>
            <p14:xfrm>
              <a:off x="134246" y="3162836"/>
              <a:ext cx="162720" cy="231840"/>
            </p14:xfrm>
          </p:contentPart>
        </mc:Choice>
        <mc:Fallback xmlns="">
          <p:pic>
            <p:nvPicPr>
              <p:cNvPr id="125" name="Ink 124" descr="Period 6">
                <a:extLst>
                  <a:ext uri="{FF2B5EF4-FFF2-40B4-BE49-F238E27FC236}">
                    <a16:creationId xmlns:a16="http://schemas.microsoft.com/office/drawing/2014/main" id="{9888D2C3-986F-BF32-0E2F-8795B6566F73}"/>
                  </a:ext>
                </a:extLst>
              </p:cNvPr>
              <p:cNvPicPr/>
              <p:nvPr/>
            </p:nvPicPr>
            <p:blipFill>
              <a:blip r:embed="rId111"/>
              <a:stretch>
                <a:fillRect/>
              </a:stretch>
            </p:blipFill>
            <p:spPr>
              <a:xfrm>
                <a:off x="125226" y="3153836"/>
                <a:ext cx="180399"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6" name="Ink 125" descr="Period 7">
                <a:extLst>
                  <a:ext uri="{FF2B5EF4-FFF2-40B4-BE49-F238E27FC236}">
                    <a16:creationId xmlns:a16="http://schemas.microsoft.com/office/drawing/2014/main" id="{E59A37AB-2585-5AF9-5D32-2D69F978E14E}"/>
                  </a:ext>
                </a:extLst>
              </p14:cNvPr>
              <p14:cNvContentPartPr/>
              <p14:nvPr/>
            </p14:nvContentPartPr>
            <p14:xfrm>
              <a:off x="237892" y="3843652"/>
              <a:ext cx="194400" cy="185040"/>
            </p14:xfrm>
          </p:contentPart>
        </mc:Choice>
        <mc:Fallback xmlns="">
          <p:pic>
            <p:nvPicPr>
              <p:cNvPr id="126" name="Ink 125" descr="Period 7">
                <a:extLst>
                  <a:ext uri="{FF2B5EF4-FFF2-40B4-BE49-F238E27FC236}">
                    <a16:creationId xmlns:a16="http://schemas.microsoft.com/office/drawing/2014/main" id="{E59A37AB-2585-5AF9-5D32-2D69F978E14E}"/>
                  </a:ext>
                </a:extLst>
              </p:cNvPr>
              <p:cNvPicPr/>
              <p:nvPr/>
            </p:nvPicPr>
            <p:blipFill>
              <a:blip r:embed="rId113"/>
              <a:stretch>
                <a:fillRect/>
              </a:stretch>
            </p:blipFill>
            <p:spPr>
              <a:xfrm>
                <a:off x="228892" y="3834652"/>
                <a:ext cx="212040" cy="202680"/>
              </a:xfrm>
              <a:prstGeom prst="rect">
                <a:avLst/>
              </a:prstGeom>
            </p:spPr>
          </p:pic>
        </mc:Fallback>
      </mc:AlternateContent>
      <p:sp>
        <p:nvSpPr>
          <p:cNvPr id="150" name="Rectangle 149" descr="Alkali metals">
            <a:extLst>
              <a:ext uri="{FF2B5EF4-FFF2-40B4-BE49-F238E27FC236}">
                <a16:creationId xmlns:a16="http://schemas.microsoft.com/office/drawing/2014/main" id="{8ABE25A8-D854-3377-22AD-63383C0C5678}"/>
              </a:ext>
            </a:extLst>
          </p:cNvPr>
          <p:cNvSpPr/>
          <p:nvPr/>
        </p:nvSpPr>
        <p:spPr>
          <a:xfrm>
            <a:off x="460558" y="462996"/>
            <a:ext cx="656802" cy="3815650"/>
          </a:xfrm>
          <a:prstGeom prst="rect">
            <a:avLst/>
          </a:prstGeom>
          <a:solidFill>
            <a:srgbClr val="C00000">
              <a:alpha val="40000"/>
            </a:srgbClr>
          </a:solidFill>
          <a:ln>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1" name="Rectangle 150" descr="Alkaline Earth metals">
            <a:extLst>
              <a:ext uri="{FF2B5EF4-FFF2-40B4-BE49-F238E27FC236}">
                <a16:creationId xmlns:a16="http://schemas.microsoft.com/office/drawing/2014/main" id="{DDECFC81-2B2A-DE9F-B1B0-4604CF229821}"/>
              </a:ext>
            </a:extLst>
          </p:cNvPr>
          <p:cNvSpPr/>
          <p:nvPr/>
        </p:nvSpPr>
        <p:spPr>
          <a:xfrm>
            <a:off x="1148656" y="481456"/>
            <a:ext cx="613579" cy="3800475"/>
          </a:xfrm>
          <a:prstGeom prst="rect">
            <a:avLst/>
          </a:prstGeom>
          <a:solidFill>
            <a:srgbClr val="C00000">
              <a:alpha val="40000"/>
            </a:srgbClr>
          </a:solidFill>
          <a:ln>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Rectangle 157" descr="Aluminium">
            <a:extLst>
              <a:ext uri="{FF2B5EF4-FFF2-40B4-BE49-F238E27FC236}">
                <a16:creationId xmlns:a16="http://schemas.microsoft.com/office/drawing/2014/main" id="{131E7CCC-3FC4-7A41-7CEA-7B31EAE29DF3}"/>
              </a:ext>
            </a:extLst>
          </p:cNvPr>
          <p:cNvSpPr/>
          <p:nvPr/>
        </p:nvSpPr>
        <p:spPr>
          <a:xfrm rot="16200000">
            <a:off x="8003627" y="1105187"/>
            <a:ext cx="588632" cy="627069"/>
          </a:xfrm>
          <a:prstGeom prst="rect">
            <a:avLst/>
          </a:prstGeom>
          <a:solidFill>
            <a:srgbClr val="C00000">
              <a:alpha val="40000"/>
            </a:srgbClr>
          </a:solidFill>
          <a:ln>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2" name="Rectangle 151" descr="Period 4 metals">
            <a:extLst>
              <a:ext uri="{FF2B5EF4-FFF2-40B4-BE49-F238E27FC236}">
                <a16:creationId xmlns:a16="http://schemas.microsoft.com/office/drawing/2014/main" id="{09EDD884-96FE-26CF-4B22-2A0F3934EE36}"/>
              </a:ext>
            </a:extLst>
          </p:cNvPr>
          <p:cNvSpPr/>
          <p:nvPr/>
        </p:nvSpPr>
        <p:spPr>
          <a:xfrm rot="16200000">
            <a:off x="5121958" y="-1674761"/>
            <a:ext cx="660859" cy="7483506"/>
          </a:xfrm>
          <a:prstGeom prst="rect">
            <a:avLst/>
          </a:prstGeom>
          <a:solidFill>
            <a:srgbClr val="C00000">
              <a:alpha val="40000"/>
            </a:srgbClr>
          </a:solidFill>
          <a:ln>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Rectangle 152" descr="Period 5 metals">
            <a:extLst>
              <a:ext uri="{FF2B5EF4-FFF2-40B4-BE49-F238E27FC236}">
                <a16:creationId xmlns:a16="http://schemas.microsoft.com/office/drawing/2014/main" id="{A78D4E1D-C123-42B3-4586-E56DF63E7F26}"/>
              </a:ext>
            </a:extLst>
          </p:cNvPr>
          <p:cNvSpPr/>
          <p:nvPr/>
        </p:nvSpPr>
        <p:spPr>
          <a:xfrm rot="16200000">
            <a:off x="5448204" y="-1310754"/>
            <a:ext cx="660859" cy="8075724"/>
          </a:xfrm>
          <a:prstGeom prst="rect">
            <a:avLst/>
          </a:prstGeom>
          <a:solidFill>
            <a:srgbClr val="C00000">
              <a:alpha val="40000"/>
            </a:srgbClr>
          </a:solidFill>
          <a:ln>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Rectangle 153" descr="Period 6 metals">
            <a:extLst>
              <a:ext uri="{FF2B5EF4-FFF2-40B4-BE49-F238E27FC236}">
                <a16:creationId xmlns:a16="http://schemas.microsoft.com/office/drawing/2014/main" id="{EFA0C865-A848-9F7D-90D8-FCB8A686D5DC}"/>
              </a:ext>
            </a:extLst>
          </p:cNvPr>
          <p:cNvSpPr/>
          <p:nvPr/>
        </p:nvSpPr>
        <p:spPr>
          <a:xfrm rot="16200000">
            <a:off x="5812525" y="-1038054"/>
            <a:ext cx="612157" cy="8755662"/>
          </a:xfrm>
          <a:prstGeom prst="rect">
            <a:avLst/>
          </a:prstGeom>
          <a:solidFill>
            <a:srgbClr val="C00000">
              <a:alpha val="40000"/>
            </a:srgbClr>
          </a:solidFill>
          <a:ln>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Rectangle 154" descr="Period 7 metals">
            <a:extLst>
              <a:ext uri="{FF2B5EF4-FFF2-40B4-BE49-F238E27FC236}">
                <a16:creationId xmlns:a16="http://schemas.microsoft.com/office/drawing/2014/main" id="{3E565030-0757-FE02-468B-EF90D11A3099}"/>
              </a:ext>
            </a:extLst>
          </p:cNvPr>
          <p:cNvSpPr/>
          <p:nvPr/>
        </p:nvSpPr>
        <p:spPr>
          <a:xfrm rot="16200000">
            <a:off x="6394386" y="-1032753"/>
            <a:ext cx="636742" cy="9974109"/>
          </a:xfrm>
          <a:prstGeom prst="rect">
            <a:avLst/>
          </a:prstGeom>
          <a:solidFill>
            <a:srgbClr val="C00000">
              <a:alpha val="40000"/>
            </a:srgbClr>
          </a:solidFill>
          <a:ln>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7" name="Rectangle 156" descr="Lanthanoids">
            <a:extLst>
              <a:ext uri="{FF2B5EF4-FFF2-40B4-BE49-F238E27FC236}">
                <a16:creationId xmlns:a16="http://schemas.microsoft.com/office/drawing/2014/main" id="{76B3F78C-35EE-BBEC-FD57-C09068905691}"/>
              </a:ext>
            </a:extLst>
          </p:cNvPr>
          <p:cNvSpPr/>
          <p:nvPr/>
        </p:nvSpPr>
        <p:spPr>
          <a:xfrm rot="16200000">
            <a:off x="6075972" y="308599"/>
            <a:ext cx="660859" cy="9361397"/>
          </a:xfrm>
          <a:prstGeom prst="rect">
            <a:avLst/>
          </a:prstGeom>
          <a:solidFill>
            <a:srgbClr val="C00000">
              <a:alpha val="40000"/>
            </a:srgbClr>
          </a:solidFill>
          <a:ln>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Rectangle 155" descr="Actinoids">
            <a:extLst>
              <a:ext uri="{FF2B5EF4-FFF2-40B4-BE49-F238E27FC236}">
                <a16:creationId xmlns:a16="http://schemas.microsoft.com/office/drawing/2014/main" id="{2B06C7C2-2ECC-3B82-3BC2-ABF51F0758F7}"/>
              </a:ext>
            </a:extLst>
          </p:cNvPr>
          <p:cNvSpPr/>
          <p:nvPr/>
        </p:nvSpPr>
        <p:spPr>
          <a:xfrm rot="16200000">
            <a:off x="6060903" y="1317067"/>
            <a:ext cx="660859" cy="9361398"/>
          </a:xfrm>
          <a:prstGeom prst="rect">
            <a:avLst/>
          </a:prstGeom>
          <a:solidFill>
            <a:srgbClr val="C00000">
              <a:alpha val="40000"/>
            </a:srgbClr>
          </a:solidFill>
          <a:ln>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9" name="Rectangle 158" descr="Hydrogen">
            <a:extLst>
              <a:ext uri="{FF2B5EF4-FFF2-40B4-BE49-F238E27FC236}">
                <a16:creationId xmlns:a16="http://schemas.microsoft.com/office/drawing/2014/main" id="{E0804A8C-FEAB-3051-8E64-D7637FB7FD48}"/>
              </a:ext>
            </a:extLst>
          </p:cNvPr>
          <p:cNvSpPr/>
          <p:nvPr/>
        </p:nvSpPr>
        <p:spPr>
          <a:xfrm rot="16200000">
            <a:off x="587687" y="-118526"/>
            <a:ext cx="450316" cy="660861"/>
          </a:xfrm>
          <a:prstGeom prst="rect">
            <a:avLst/>
          </a:prstGeom>
          <a:solidFill>
            <a:srgbClr val="92D050">
              <a:alpha val="38824"/>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1" name="Rectangle 160" descr="Boron">
            <a:extLst>
              <a:ext uri="{FF2B5EF4-FFF2-40B4-BE49-F238E27FC236}">
                <a16:creationId xmlns:a16="http://schemas.microsoft.com/office/drawing/2014/main" id="{396E8D83-FDD8-07EA-7C83-4ADD987297CD}"/>
              </a:ext>
            </a:extLst>
          </p:cNvPr>
          <p:cNvSpPr/>
          <p:nvPr/>
        </p:nvSpPr>
        <p:spPr>
          <a:xfrm rot="16200000">
            <a:off x="7980125" y="483698"/>
            <a:ext cx="624635" cy="613578"/>
          </a:xfrm>
          <a:prstGeom prst="rect">
            <a:avLst/>
          </a:prstGeom>
          <a:solidFill>
            <a:srgbClr val="92D050">
              <a:alpha val="4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Rectangle 161" descr="Group 4A nonmetals">
            <a:extLst>
              <a:ext uri="{FF2B5EF4-FFF2-40B4-BE49-F238E27FC236}">
                <a16:creationId xmlns:a16="http://schemas.microsoft.com/office/drawing/2014/main" id="{DE82FF3D-C1B2-7124-6AFF-8DAF4508D30C}"/>
              </a:ext>
            </a:extLst>
          </p:cNvPr>
          <p:cNvSpPr/>
          <p:nvPr/>
        </p:nvSpPr>
        <p:spPr>
          <a:xfrm rot="16200000">
            <a:off x="8307339" y="786243"/>
            <a:ext cx="1273566" cy="627072"/>
          </a:xfrm>
          <a:prstGeom prst="rect">
            <a:avLst/>
          </a:prstGeom>
          <a:solidFill>
            <a:srgbClr val="92D050">
              <a:alpha val="4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3" name="Rectangle 162" descr="Group 5A nonmetals">
            <a:extLst>
              <a:ext uri="{FF2B5EF4-FFF2-40B4-BE49-F238E27FC236}">
                <a16:creationId xmlns:a16="http://schemas.microsoft.com/office/drawing/2014/main" id="{2A3517AA-442D-BE47-6C5D-9BDCDAC1286A}"/>
              </a:ext>
            </a:extLst>
          </p:cNvPr>
          <p:cNvSpPr/>
          <p:nvPr/>
        </p:nvSpPr>
        <p:spPr>
          <a:xfrm rot="16200000">
            <a:off x="8610479" y="1125348"/>
            <a:ext cx="1868266" cy="573908"/>
          </a:xfrm>
          <a:prstGeom prst="rect">
            <a:avLst/>
          </a:prstGeom>
          <a:solidFill>
            <a:srgbClr val="92D050">
              <a:alpha val="4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Rectangle 163" descr="Group 6A nonmetals">
            <a:extLst>
              <a:ext uri="{FF2B5EF4-FFF2-40B4-BE49-F238E27FC236}">
                <a16:creationId xmlns:a16="http://schemas.microsoft.com/office/drawing/2014/main" id="{10679BC9-1526-B2FC-AD9A-58438A5A2C79}"/>
              </a:ext>
            </a:extLst>
          </p:cNvPr>
          <p:cNvSpPr/>
          <p:nvPr/>
        </p:nvSpPr>
        <p:spPr>
          <a:xfrm rot="16200000">
            <a:off x="8891320" y="1418416"/>
            <a:ext cx="2530295" cy="649800"/>
          </a:xfrm>
          <a:prstGeom prst="rect">
            <a:avLst/>
          </a:prstGeom>
          <a:solidFill>
            <a:srgbClr val="92D050">
              <a:alpha val="4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5" name="Rectangle 164" descr="Halogens">
            <a:extLst>
              <a:ext uri="{FF2B5EF4-FFF2-40B4-BE49-F238E27FC236}">
                <a16:creationId xmlns:a16="http://schemas.microsoft.com/office/drawing/2014/main" id="{EDBFED60-3FE7-DF29-69D4-3260C05E68FC}"/>
              </a:ext>
            </a:extLst>
          </p:cNvPr>
          <p:cNvSpPr/>
          <p:nvPr/>
        </p:nvSpPr>
        <p:spPr>
          <a:xfrm rot="16200000">
            <a:off x="9231432" y="1755772"/>
            <a:ext cx="3148445" cy="562891"/>
          </a:xfrm>
          <a:prstGeom prst="rect">
            <a:avLst/>
          </a:prstGeom>
          <a:solidFill>
            <a:srgbClr val="92D050">
              <a:alpha val="4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Rectangle 159" descr="Noble gases">
            <a:extLst>
              <a:ext uri="{FF2B5EF4-FFF2-40B4-BE49-F238E27FC236}">
                <a16:creationId xmlns:a16="http://schemas.microsoft.com/office/drawing/2014/main" id="{9B2B4D97-8961-98E5-ADE1-4210B22D63F9}"/>
              </a:ext>
            </a:extLst>
          </p:cNvPr>
          <p:cNvSpPr/>
          <p:nvPr/>
        </p:nvSpPr>
        <p:spPr>
          <a:xfrm rot="16200000">
            <a:off x="9547885" y="1408955"/>
            <a:ext cx="3705942" cy="660861"/>
          </a:xfrm>
          <a:prstGeom prst="rect">
            <a:avLst/>
          </a:prstGeom>
          <a:solidFill>
            <a:srgbClr val="92D050">
              <a:alpha val="4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p14="http://schemas.microsoft.com/office/powerpoint/2010/main">
        <mc:Choice Requires="p14">
          <p:contentPart p14:bwMode="auto" r:id="rId114">
            <p14:nvContentPartPr>
              <p14:cNvPr id="167" name="Ink 166" descr="Dividing line separating metals and nonmetals">
                <a:extLst>
                  <a:ext uri="{FF2B5EF4-FFF2-40B4-BE49-F238E27FC236}">
                    <a16:creationId xmlns:a16="http://schemas.microsoft.com/office/drawing/2014/main" id="{490C9C17-730E-407D-E4D7-6E674CAA4A83}"/>
                  </a:ext>
                </a:extLst>
              </p14:cNvPr>
              <p14:cNvContentPartPr/>
              <p14:nvPr/>
            </p14:nvContentPartPr>
            <p14:xfrm>
              <a:off x="7977082" y="1100261"/>
              <a:ext cx="3168000" cy="2563560"/>
            </p14:xfrm>
          </p:contentPart>
        </mc:Choice>
        <mc:Fallback xmlns="">
          <p:pic>
            <p:nvPicPr>
              <p:cNvPr id="167" name="Ink 166" descr="Dividing line separating metals and nonmetals">
                <a:extLst>
                  <a:ext uri="{FF2B5EF4-FFF2-40B4-BE49-F238E27FC236}">
                    <a16:creationId xmlns:a16="http://schemas.microsoft.com/office/drawing/2014/main" id="{490C9C17-730E-407D-E4D7-6E674CAA4A83}"/>
                  </a:ext>
                </a:extLst>
              </p:cNvPr>
              <p:cNvPicPr/>
              <p:nvPr/>
            </p:nvPicPr>
            <p:blipFill>
              <a:blip r:embed="rId115"/>
              <a:stretch>
                <a:fillRect/>
              </a:stretch>
            </p:blipFill>
            <p:spPr>
              <a:xfrm>
                <a:off x="7941082" y="1064261"/>
                <a:ext cx="3239640" cy="2635200"/>
              </a:xfrm>
              <a:prstGeom prst="rect">
                <a:avLst/>
              </a:prstGeom>
            </p:spPr>
          </p:pic>
        </mc:Fallback>
      </mc:AlternateContent>
      <p:grpSp>
        <p:nvGrpSpPr>
          <p:cNvPr id="2" name="Group 1" descr="Metalloids">
            <a:extLst>
              <a:ext uri="{FF2B5EF4-FFF2-40B4-BE49-F238E27FC236}">
                <a16:creationId xmlns:a16="http://schemas.microsoft.com/office/drawing/2014/main" id="{642A0093-A6CB-9BC0-4F1E-9A47B2E5BD15}"/>
              </a:ext>
            </a:extLst>
          </p:cNvPr>
          <p:cNvGrpSpPr/>
          <p:nvPr/>
        </p:nvGrpSpPr>
        <p:grpSpPr>
          <a:xfrm>
            <a:off x="8025322" y="503381"/>
            <a:ext cx="2969640" cy="3040920"/>
            <a:chOff x="8025322" y="503381"/>
            <a:chExt cx="2969640" cy="3040920"/>
          </a:xfrm>
        </p:grpSpPr>
        <mc:AlternateContent xmlns:mc="http://schemas.openxmlformats.org/markup-compatibility/2006" xmlns:p14="http://schemas.microsoft.com/office/powerpoint/2010/main">
          <mc:Choice Requires="p14">
            <p:contentPart p14:bwMode="auto" r:id="rId116">
              <p14:nvContentPartPr>
                <p14:cNvPr id="3" name="Ink 2">
                  <a:extLst>
                    <a:ext uri="{FF2B5EF4-FFF2-40B4-BE49-F238E27FC236}">
                      <a16:creationId xmlns:a16="http://schemas.microsoft.com/office/drawing/2014/main" id="{F4BCBDC6-2CDE-AC46-7655-D71FAB8AFBE4}"/>
                    </a:ext>
                  </a:extLst>
                </p14:cNvPr>
                <p14:cNvContentPartPr/>
                <p14:nvPr/>
              </p14:nvContentPartPr>
              <p14:xfrm>
                <a:off x="8025322" y="504821"/>
                <a:ext cx="153720" cy="221760"/>
              </p14:xfrm>
            </p:contentPart>
          </mc:Choice>
          <mc:Fallback xmlns="">
            <p:pic>
              <p:nvPicPr>
                <p:cNvPr id="168" name="Ink 167">
                  <a:extLst>
                    <a:ext uri="{FF2B5EF4-FFF2-40B4-BE49-F238E27FC236}">
                      <a16:creationId xmlns:a16="http://schemas.microsoft.com/office/drawing/2014/main" id="{80F0A3D9-B1E0-9EAE-9CDA-D1CD99D19948}"/>
                    </a:ext>
                  </a:extLst>
                </p:cNvPr>
                <p:cNvPicPr/>
                <p:nvPr/>
              </p:nvPicPr>
              <p:blipFill>
                <a:blip r:embed="rId117"/>
                <a:stretch>
                  <a:fillRect/>
                </a:stretch>
              </p:blipFill>
              <p:spPr>
                <a:xfrm>
                  <a:off x="7989322" y="469181"/>
                  <a:ext cx="2253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 name="Ink 4">
                  <a:extLst>
                    <a:ext uri="{FF2B5EF4-FFF2-40B4-BE49-F238E27FC236}">
                      <a16:creationId xmlns:a16="http://schemas.microsoft.com/office/drawing/2014/main" id="{BA91D22E-A4F6-D56E-A32B-8A1FAC2EB6CB}"/>
                    </a:ext>
                  </a:extLst>
                </p14:cNvPr>
                <p14:cNvContentPartPr/>
                <p14:nvPr/>
              </p14:nvContentPartPr>
              <p14:xfrm>
                <a:off x="8179762" y="503381"/>
                <a:ext cx="367920" cy="524520"/>
              </p14:xfrm>
            </p:contentPart>
          </mc:Choice>
          <mc:Fallback xmlns="">
            <p:pic>
              <p:nvPicPr>
                <p:cNvPr id="169" name="Ink 168">
                  <a:extLst>
                    <a:ext uri="{FF2B5EF4-FFF2-40B4-BE49-F238E27FC236}">
                      <a16:creationId xmlns:a16="http://schemas.microsoft.com/office/drawing/2014/main" id="{1C9DD017-4B57-2F8E-60DF-D07319D5C819}"/>
                    </a:ext>
                  </a:extLst>
                </p:cNvPr>
                <p:cNvPicPr/>
                <p:nvPr/>
              </p:nvPicPr>
              <p:blipFill>
                <a:blip r:embed="rId119"/>
                <a:stretch>
                  <a:fillRect/>
                </a:stretch>
              </p:blipFill>
              <p:spPr>
                <a:xfrm>
                  <a:off x="8143762" y="467381"/>
                  <a:ext cx="439560" cy="596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 name="Ink 6">
                  <a:extLst>
                    <a:ext uri="{FF2B5EF4-FFF2-40B4-BE49-F238E27FC236}">
                      <a16:creationId xmlns:a16="http://schemas.microsoft.com/office/drawing/2014/main" id="{D2D4AD93-D22E-3C35-D4CF-9B9BC43C369A}"/>
                    </a:ext>
                  </a:extLst>
                </p14:cNvPr>
                <p14:cNvContentPartPr/>
                <p14:nvPr/>
              </p14:nvContentPartPr>
              <p14:xfrm>
                <a:off x="8378482" y="986861"/>
                <a:ext cx="129600" cy="116280"/>
              </p14:xfrm>
            </p:contentPart>
          </mc:Choice>
          <mc:Fallback xmlns="">
            <p:pic>
              <p:nvPicPr>
                <p:cNvPr id="170" name="Ink 169">
                  <a:extLst>
                    <a:ext uri="{FF2B5EF4-FFF2-40B4-BE49-F238E27FC236}">
                      <a16:creationId xmlns:a16="http://schemas.microsoft.com/office/drawing/2014/main" id="{CBAB533E-452D-764A-1EB9-52AECDF2E0B7}"/>
                    </a:ext>
                  </a:extLst>
                </p:cNvPr>
                <p:cNvPicPr/>
                <p:nvPr/>
              </p:nvPicPr>
              <p:blipFill>
                <a:blip r:embed="rId121"/>
                <a:stretch>
                  <a:fillRect/>
                </a:stretch>
              </p:blipFill>
              <p:spPr>
                <a:xfrm>
                  <a:off x="8342482" y="950861"/>
                  <a:ext cx="2012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 name="Ink 7">
                  <a:extLst>
                    <a:ext uri="{FF2B5EF4-FFF2-40B4-BE49-F238E27FC236}">
                      <a16:creationId xmlns:a16="http://schemas.microsoft.com/office/drawing/2014/main" id="{F437DCD1-B464-1C8F-9CB1-173F1B1996AD}"/>
                    </a:ext>
                  </a:extLst>
                </p14:cNvPr>
                <p14:cNvContentPartPr/>
                <p14:nvPr/>
              </p14:nvContentPartPr>
              <p14:xfrm>
                <a:off x="8695642" y="1109261"/>
                <a:ext cx="146520" cy="202680"/>
              </p14:xfrm>
            </p:contentPart>
          </mc:Choice>
          <mc:Fallback xmlns="">
            <p:pic>
              <p:nvPicPr>
                <p:cNvPr id="171" name="Ink 170">
                  <a:extLst>
                    <a:ext uri="{FF2B5EF4-FFF2-40B4-BE49-F238E27FC236}">
                      <a16:creationId xmlns:a16="http://schemas.microsoft.com/office/drawing/2014/main" id="{760823F8-5679-379C-54FB-3886A9619EAB}"/>
                    </a:ext>
                  </a:extLst>
                </p:cNvPr>
                <p:cNvPicPr/>
                <p:nvPr/>
              </p:nvPicPr>
              <p:blipFill>
                <a:blip r:embed="rId123"/>
                <a:stretch>
                  <a:fillRect/>
                </a:stretch>
              </p:blipFill>
              <p:spPr>
                <a:xfrm>
                  <a:off x="8659642" y="1073621"/>
                  <a:ext cx="2181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 name="Ink 8">
                  <a:extLst>
                    <a:ext uri="{FF2B5EF4-FFF2-40B4-BE49-F238E27FC236}">
                      <a16:creationId xmlns:a16="http://schemas.microsoft.com/office/drawing/2014/main" id="{66CF7ACE-3453-09FF-4BAA-2DE748B0AA19}"/>
                    </a:ext>
                  </a:extLst>
                </p14:cNvPr>
                <p14:cNvContentPartPr/>
                <p14:nvPr/>
              </p14:nvContentPartPr>
              <p14:xfrm>
                <a:off x="8743522" y="1123661"/>
                <a:ext cx="352080" cy="509400"/>
              </p14:xfrm>
            </p:contentPart>
          </mc:Choice>
          <mc:Fallback xmlns="">
            <p:pic>
              <p:nvPicPr>
                <p:cNvPr id="172" name="Ink 171">
                  <a:extLst>
                    <a:ext uri="{FF2B5EF4-FFF2-40B4-BE49-F238E27FC236}">
                      <a16:creationId xmlns:a16="http://schemas.microsoft.com/office/drawing/2014/main" id="{5A12B8FE-3D9E-33E1-1FC6-1FF6EA013C18}"/>
                    </a:ext>
                  </a:extLst>
                </p:cNvPr>
                <p:cNvPicPr/>
                <p:nvPr/>
              </p:nvPicPr>
              <p:blipFill>
                <a:blip r:embed="rId125"/>
                <a:stretch>
                  <a:fillRect/>
                </a:stretch>
              </p:blipFill>
              <p:spPr>
                <a:xfrm>
                  <a:off x="8707882" y="1087661"/>
                  <a:ext cx="42372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 name="Ink 9">
                  <a:extLst>
                    <a:ext uri="{FF2B5EF4-FFF2-40B4-BE49-F238E27FC236}">
                      <a16:creationId xmlns:a16="http://schemas.microsoft.com/office/drawing/2014/main" id="{14DA856F-9839-E97E-2964-850AFDF5220E}"/>
                    </a:ext>
                  </a:extLst>
                </p14:cNvPr>
                <p14:cNvContentPartPr/>
                <p14:nvPr/>
              </p14:nvContentPartPr>
              <p14:xfrm>
                <a:off x="9018202" y="1383941"/>
                <a:ext cx="167760" cy="198720"/>
              </p14:xfrm>
            </p:contentPart>
          </mc:Choice>
          <mc:Fallback xmlns="">
            <p:pic>
              <p:nvPicPr>
                <p:cNvPr id="173" name="Ink 172">
                  <a:extLst>
                    <a:ext uri="{FF2B5EF4-FFF2-40B4-BE49-F238E27FC236}">
                      <a16:creationId xmlns:a16="http://schemas.microsoft.com/office/drawing/2014/main" id="{C71F2FF4-F1B4-110B-8EFB-1273CE44F825}"/>
                    </a:ext>
                  </a:extLst>
                </p:cNvPr>
                <p:cNvPicPr/>
                <p:nvPr/>
              </p:nvPicPr>
              <p:blipFill>
                <a:blip r:embed="rId127"/>
                <a:stretch>
                  <a:fillRect/>
                </a:stretch>
              </p:blipFill>
              <p:spPr>
                <a:xfrm>
                  <a:off x="8982562" y="1348301"/>
                  <a:ext cx="2394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 name="Ink 10">
                  <a:extLst>
                    <a:ext uri="{FF2B5EF4-FFF2-40B4-BE49-F238E27FC236}">
                      <a16:creationId xmlns:a16="http://schemas.microsoft.com/office/drawing/2014/main" id="{21F8E820-E571-F316-A012-F504D4D2145E}"/>
                    </a:ext>
                  </a:extLst>
                </p14:cNvPr>
                <p14:cNvContentPartPr/>
                <p14:nvPr/>
              </p14:nvContentPartPr>
              <p14:xfrm>
                <a:off x="9226282" y="1703261"/>
                <a:ext cx="153000" cy="188280"/>
              </p14:xfrm>
            </p:contentPart>
          </mc:Choice>
          <mc:Fallback xmlns="">
            <p:pic>
              <p:nvPicPr>
                <p:cNvPr id="175" name="Ink 174">
                  <a:extLst>
                    <a:ext uri="{FF2B5EF4-FFF2-40B4-BE49-F238E27FC236}">
                      <a16:creationId xmlns:a16="http://schemas.microsoft.com/office/drawing/2014/main" id="{DCAB77F7-7C8B-B4A8-C8C6-37ADC568A795}"/>
                    </a:ext>
                  </a:extLst>
                </p:cNvPr>
                <p:cNvPicPr/>
                <p:nvPr/>
              </p:nvPicPr>
              <p:blipFill>
                <a:blip r:embed="rId129"/>
                <a:stretch>
                  <a:fillRect/>
                </a:stretch>
              </p:blipFill>
              <p:spPr>
                <a:xfrm>
                  <a:off x="9190282" y="1667261"/>
                  <a:ext cx="2246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 name="Ink 11">
                  <a:extLst>
                    <a:ext uri="{FF2B5EF4-FFF2-40B4-BE49-F238E27FC236}">
                      <a16:creationId xmlns:a16="http://schemas.microsoft.com/office/drawing/2014/main" id="{59CF60AC-14B9-5817-1F19-698654C47BC5}"/>
                    </a:ext>
                  </a:extLst>
                </p14:cNvPr>
                <p14:cNvContentPartPr/>
                <p14:nvPr/>
              </p14:nvContentPartPr>
              <p14:xfrm>
                <a:off x="9265522" y="1752221"/>
                <a:ext cx="328680" cy="453960"/>
              </p14:xfrm>
            </p:contentPart>
          </mc:Choice>
          <mc:Fallback xmlns="">
            <p:pic>
              <p:nvPicPr>
                <p:cNvPr id="176" name="Ink 175">
                  <a:extLst>
                    <a:ext uri="{FF2B5EF4-FFF2-40B4-BE49-F238E27FC236}">
                      <a16:creationId xmlns:a16="http://schemas.microsoft.com/office/drawing/2014/main" id="{D62BABF8-5E94-A8E2-39B7-5EB5D779B5EA}"/>
                    </a:ext>
                  </a:extLst>
                </p:cNvPr>
                <p:cNvPicPr/>
                <p:nvPr/>
              </p:nvPicPr>
              <p:blipFill>
                <a:blip r:embed="rId131"/>
                <a:stretch>
                  <a:fillRect/>
                </a:stretch>
              </p:blipFill>
              <p:spPr>
                <a:xfrm>
                  <a:off x="9229882" y="1716581"/>
                  <a:ext cx="400320" cy="525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 name="Ink 12">
                  <a:extLst>
                    <a:ext uri="{FF2B5EF4-FFF2-40B4-BE49-F238E27FC236}">
                      <a16:creationId xmlns:a16="http://schemas.microsoft.com/office/drawing/2014/main" id="{2B94751B-828C-7318-DDDB-A7F3D4C24DA3}"/>
                    </a:ext>
                  </a:extLst>
                </p14:cNvPr>
                <p14:cNvContentPartPr/>
                <p14:nvPr/>
              </p14:nvContentPartPr>
              <p14:xfrm>
                <a:off x="9430042" y="1883261"/>
                <a:ext cx="306720" cy="405000"/>
              </p14:xfrm>
            </p:contentPart>
          </mc:Choice>
          <mc:Fallback xmlns="">
            <p:pic>
              <p:nvPicPr>
                <p:cNvPr id="177" name="Ink 176">
                  <a:extLst>
                    <a:ext uri="{FF2B5EF4-FFF2-40B4-BE49-F238E27FC236}">
                      <a16:creationId xmlns:a16="http://schemas.microsoft.com/office/drawing/2014/main" id="{C7D45E47-4BF9-73FF-303C-572B9AA43F4D}"/>
                    </a:ext>
                  </a:extLst>
                </p:cNvPr>
                <p:cNvPicPr/>
                <p:nvPr/>
              </p:nvPicPr>
              <p:blipFill>
                <a:blip r:embed="rId133"/>
                <a:stretch>
                  <a:fillRect/>
                </a:stretch>
              </p:blipFill>
              <p:spPr>
                <a:xfrm>
                  <a:off x="9394402" y="1847621"/>
                  <a:ext cx="3783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 name="Ink 13">
                  <a:extLst>
                    <a:ext uri="{FF2B5EF4-FFF2-40B4-BE49-F238E27FC236}">
                      <a16:creationId xmlns:a16="http://schemas.microsoft.com/office/drawing/2014/main" id="{3EA87EF2-3BC4-BAD0-BA27-01438150A3FC}"/>
                    </a:ext>
                  </a:extLst>
                </p14:cNvPr>
                <p14:cNvContentPartPr/>
                <p14:nvPr/>
              </p14:nvContentPartPr>
              <p14:xfrm>
                <a:off x="9659722" y="2121221"/>
                <a:ext cx="104400" cy="140040"/>
              </p14:xfrm>
            </p:contentPart>
          </mc:Choice>
          <mc:Fallback xmlns="">
            <p:pic>
              <p:nvPicPr>
                <p:cNvPr id="178" name="Ink 177">
                  <a:extLst>
                    <a:ext uri="{FF2B5EF4-FFF2-40B4-BE49-F238E27FC236}">
                      <a16:creationId xmlns:a16="http://schemas.microsoft.com/office/drawing/2014/main" id="{BE292736-56F8-21AC-50BE-AEAB1B3BA1EF}"/>
                    </a:ext>
                  </a:extLst>
                </p:cNvPr>
                <p:cNvPicPr/>
                <p:nvPr/>
              </p:nvPicPr>
              <p:blipFill>
                <a:blip r:embed="rId135"/>
                <a:stretch>
                  <a:fillRect/>
                </a:stretch>
              </p:blipFill>
              <p:spPr>
                <a:xfrm>
                  <a:off x="9623722" y="2085581"/>
                  <a:ext cx="1760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5" name="Ink 14">
                  <a:extLst>
                    <a:ext uri="{FF2B5EF4-FFF2-40B4-BE49-F238E27FC236}">
                      <a16:creationId xmlns:a16="http://schemas.microsoft.com/office/drawing/2014/main" id="{5AE5636D-69AA-2785-EBA1-91C698972D0E}"/>
                    </a:ext>
                  </a:extLst>
                </p14:cNvPr>
                <p14:cNvContentPartPr/>
                <p14:nvPr/>
              </p14:nvContentPartPr>
              <p14:xfrm>
                <a:off x="9904162" y="2399141"/>
                <a:ext cx="153000" cy="155880"/>
              </p14:xfrm>
            </p:contentPart>
          </mc:Choice>
          <mc:Fallback xmlns="">
            <p:pic>
              <p:nvPicPr>
                <p:cNvPr id="179" name="Ink 178">
                  <a:extLst>
                    <a:ext uri="{FF2B5EF4-FFF2-40B4-BE49-F238E27FC236}">
                      <a16:creationId xmlns:a16="http://schemas.microsoft.com/office/drawing/2014/main" id="{35BB6B4D-E765-8E77-09BC-C1D1F9E9FEE0}"/>
                    </a:ext>
                  </a:extLst>
                </p:cNvPr>
                <p:cNvPicPr/>
                <p:nvPr/>
              </p:nvPicPr>
              <p:blipFill>
                <a:blip r:embed="rId137"/>
                <a:stretch>
                  <a:fillRect/>
                </a:stretch>
              </p:blipFill>
              <p:spPr>
                <a:xfrm>
                  <a:off x="9868522" y="2363501"/>
                  <a:ext cx="2246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 name="Ink 15">
                  <a:extLst>
                    <a:ext uri="{FF2B5EF4-FFF2-40B4-BE49-F238E27FC236}">
                      <a16:creationId xmlns:a16="http://schemas.microsoft.com/office/drawing/2014/main" id="{CEBA72FA-E746-DD3D-685A-A02EA8361E2C}"/>
                    </a:ext>
                  </a:extLst>
                </p14:cNvPr>
                <p14:cNvContentPartPr/>
                <p14:nvPr/>
              </p14:nvContentPartPr>
              <p14:xfrm>
                <a:off x="9967522" y="2407781"/>
                <a:ext cx="336960" cy="464760"/>
              </p14:xfrm>
            </p:contentPart>
          </mc:Choice>
          <mc:Fallback xmlns="">
            <p:pic>
              <p:nvPicPr>
                <p:cNvPr id="180" name="Ink 179">
                  <a:extLst>
                    <a:ext uri="{FF2B5EF4-FFF2-40B4-BE49-F238E27FC236}">
                      <a16:creationId xmlns:a16="http://schemas.microsoft.com/office/drawing/2014/main" id="{E3B3EFEE-8FB7-E48F-D0AD-475909F198BB}"/>
                    </a:ext>
                  </a:extLst>
                </p:cNvPr>
                <p:cNvPicPr/>
                <p:nvPr/>
              </p:nvPicPr>
              <p:blipFill>
                <a:blip r:embed="rId139"/>
                <a:stretch>
                  <a:fillRect/>
                </a:stretch>
              </p:blipFill>
              <p:spPr>
                <a:xfrm>
                  <a:off x="9931522" y="2371781"/>
                  <a:ext cx="40860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 name="Ink 16">
                  <a:extLst>
                    <a:ext uri="{FF2B5EF4-FFF2-40B4-BE49-F238E27FC236}">
                      <a16:creationId xmlns:a16="http://schemas.microsoft.com/office/drawing/2014/main" id="{F4C69092-0D50-51A2-4F10-CE529DEAFE7D}"/>
                    </a:ext>
                  </a:extLst>
                </p14:cNvPr>
                <p14:cNvContentPartPr/>
                <p14:nvPr/>
              </p14:nvContentPartPr>
              <p14:xfrm>
                <a:off x="10208362" y="2623421"/>
                <a:ext cx="203760" cy="279000"/>
              </p14:xfrm>
            </p:contentPart>
          </mc:Choice>
          <mc:Fallback xmlns="">
            <p:pic>
              <p:nvPicPr>
                <p:cNvPr id="181" name="Ink 180">
                  <a:extLst>
                    <a:ext uri="{FF2B5EF4-FFF2-40B4-BE49-F238E27FC236}">
                      <a16:creationId xmlns:a16="http://schemas.microsoft.com/office/drawing/2014/main" id="{E4060D25-614C-4E02-69EC-7EB7DD59CB73}"/>
                    </a:ext>
                  </a:extLst>
                </p:cNvPr>
                <p:cNvPicPr/>
                <p:nvPr/>
              </p:nvPicPr>
              <p:blipFill>
                <a:blip r:embed="rId141"/>
                <a:stretch>
                  <a:fillRect/>
                </a:stretch>
              </p:blipFill>
              <p:spPr>
                <a:xfrm>
                  <a:off x="10172362" y="2587781"/>
                  <a:ext cx="2754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8" name="Ink 17">
                  <a:extLst>
                    <a:ext uri="{FF2B5EF4-FFF2-40B4-BE49-F238E27FC236}">
                      <a16:creationId xmlns:a16="http://schemas.microsoft.com/office/drawing/2014/main" id="{A5CC7492-FC5D-C6E9-BC43-072931F0E7AE}"/>
                    </a:ext>
                  </a:extLst>
                </p14:cNvPr>
                <p14:cNvContentPartPr/>
                <p14:nvPr/>
              </p14:nvContentPartPr>
              <p14:xfrm>
                <a:off x="10392322" y="2912861"/>
                <a:ext cx="26280" cy="38880"/>
              </p14:xfrm>
            </p:contentPart>
          </mc:Choice>
          <mc:Fallback xmlns="">
            <p:pic>
              <p:nvPicPr>
                <p:cNvPr id="182" name="Ink 181">
                  <a:extLst>
                    <a:ext uri="{FF2B5EF4-FFF2-40B4-BE49-F238E27FC236}">
                      <a16:creationId xmlns:a16="http://schemas.microsoft.com/office/drawing/2014/main" id="{A34E6AC7-0DE1-B90B-A718-4838D4040D61}"/>
                    </a:ext>
                  </a:extLst>
                </p:cNvPr>
                <p:cNvPicPr/>
                <p:nvPr/>
              </p:nvPicPr>
              <p:blipFill>
                <a:blip r:embed="rId143"/>
                <a:stretch>
                  <a:fillRect/>
                </a:stretch>
              </p:blipFill>
              <p:spPr>
                <a:xfrm>
                  <a:off x="10356682" y="2876861"/>
                  <a:ext cx="97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9" name="Ink 18">
                  <a:extLst>
                    <a:ext uri="{FF2B5EF4-FFF2-40B4-BE49-F238E27FC236}">
                      <a16:creationId xmlns:a16="http://schemas.microsoft.com/office/drawing/2014/main" id="{33CEC069-5585-4EEC-75D0-88E98A18995D}"/>
                    </a:ext>
                  </a:extLst>
                </p14:cNvPr>
                <p14:cNvContentPartPr/>
                <p14:nvPr/>
              </p14:nvContentPartPr>
              <p14:xfrm>
                <a:off x="10561882" y="3029141"/>
                <a:ext cx="199800" cy="248760"/>
              </p14:xfrm>
            </p:contentPart>
          </mc:Choice>
          <mc:Fallback xmlns="">
            <p:pic>
              <p:nvPicPr>
                <p:cNvPr id="183" name="Ink 182">
                  <a:extLst>
                    <a:ext uri="{FF2B5EF4-FFF2-40B4-BE49-F238E27FC236}">
                      <a16:creationId xmlns:a16="http://schemas.microsoft.com/office/drawing/2014/main" id="{67A5B6DF-79E3-9436-9553-6A2E14FFA63E}"/>
                    </a:ext>
                  </a:extLst>
                </p:cNvPr>
                <p:cNvPicPr/>
                <p:nvPr/>
              </p:nvPicPr>
              <p:blipFill>
                <a:blip r:embed="rId145"/>
                <a:stretch>
                  <a:fillRect/>
                </a:stretch>
              </p:blipFill>
              <p:spPr>
                <a:xfrm>
                  <a:off x="10525882" y="2993141"/>
                  <a:ext cx="2714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0" name="Ink 19">
                  <a:extLst>
                    <a:ext uri="{FF2B5EF4-FFF2-40B4-BE49-F238E27FC236}">
                      <a16:creationId xmlns:a16="http://schemas.microsoft.com/office/drawing/2014/main" id="{670A7973-CECB-D4BA-47D3-6CB93D4F83E4}"/>
                    </a:ext>
                  </a:extLst>
                </p14:cNvPr>
                <p14:cNvContentPartPr/>
                <p14:nvPr/>
              </p14:nvContentPartPr>
              <p14:xfrm>
                <a:off x="10689682" y="3096821"/>
                <a:ext cx="305280" cy="414720"/>
              </p14:xfrm>
            </p:contentPart>
          </mc:Choice>
          <mc:Fallback xmlns="">
            <p:pic>
              <p:nvPicPr>
                <p:cNvPr id="184" name="Ink 183">
                  <a:extLst>
                    <a:ext uri="{FF2B5EF4-FFF2-40B4-BE49-F238E27FC236}">
                      <a16:creationId xmlns:a16="http://schemas.microsoft.com/office/drawing/2014/main" id="{2C6519FE-F949-FAE0-BD54-294EA062D3E0}"/>
                    </a:ext>
                  </a:extLst>
                </p:cNvPr>
                <p:cNvPicPr/>
                <p:nvPr/>
              </p:nvPicPr>
              <p:blipFill>
                <a:blip r:embed="rId147"/>
                <a:stretch>
                  <a:fillRect/>
                </a:stretch>
              </p:blipFill>
              <p:spPr>
                <a:xfrm>
                  <a:off x="10653682" y="3061181"/>
                  <a:ext cx="37692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1" name="Ink 20">
                  <a:extLst>
                    <a:ext uri="{FF2B5EF4-FFF2-40B4-BE49-F238E27FC236}">
                      <a16:creationId xmlns:a16="http://schemas.microsoft.com/office/drawing/2014/main" id="{308E120B-BBAB-F233-ECA9-13435B9CB955}"/>
                    </a:ext>
                  </a:extLst>
                </p14:cNvPr>
                <p14:cNvContentPartPr/>
                <p14:nvPr/>
              </p14:nvContentPartPr>
              <p14:xfrm>
                <a:off x="10890202" y="3455021"/>
                <a:ext cx="48240" cy="45720"/>
              </p14:xfrm>
            </p:contentPart>
          </mc:Choice>
          <mc:Fallback xmlns="">
            <p:pic>
              <p:nvPicPr>
                <p:cNvPr id="185" name="Ink 184">
                  <a:extLst>
                    <a:ext uri="{FF2B5EF4-FFF2-40B4-BE49-F238E27FC236}">
                      <a16:creationId xmlns:a16="http://schemas.microsoft.com/office/drawing/2014/main" id="{C3641627-442B-D3B8-EA70-50F507882398}"/>
                    </a:ext>
                  </a:extLst>
                </p:cNvPr>
                <p:cNvPicPr/>
                <p:nvPr/>
              </p:nvPicPr>
              <p:blipFill>
                <a:blip r:embed="rId149"/>
                <a:stretch>
                  <a:fillRect/>
                </a:stretch>
              </p:blipFill>
              <p:spPr>
                <a:xfrm>
                  <a:off x="10854202" y="3419381"/>
                  <a:ext cx="119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2" name="Ink 21">
                  <a:extLst>
                    <a:ext uri="{FF2B5EF4-FFF2-40B4-BE49-F238E27FC236}">
                      <a16:creationId xmlns:a16="http://schemas.microsoft.com/office/drawing/2014/main" id="{AEA7141F-D618-789D-5663-C17DEAEAD74E}"/>
                    </a:ext>
                  </a:extLst>
                </p14:cNvPr>
                <p14:cNvContentPartPr/>
                <p14:nvPr/>
              </p14:nvContentPartPr>
              <p14:xfrm>
                <a:off x="8669722" y="1773821"/>
                <a:ext cx="187200" cy="213480"/>
              </p14:xfrm>
            </p:contentPart>
          </mc:Choice>
          <mc:Fallback xmlns="">
            <p:pic>
              <p:nvPicPr>
                <p:cNvPr id="187" name="Ink 186">
                  <a:extLst>
                    <a:ext uri="{FF2B5EF4-FFF2-40B4-BE49-F238E27FC236}">
                      <a16:creationId xmlns:a16="http://schemas.microsoft.com/office/drawing/2014/main" id="{72AFD3A5-DBBF-1B78-D072-DE0349A3AECA}"/>
                    </a:ext>
                  </a:extLst>
                </p:cNvPr>
                <p:cNvPicPr/>
                <p:nvPr/>
              </p:nvPicPr>
              <p:blipFill>
                <a:blip r:embed="rId151"/>
                <a:stretch>
                  <a:fillRect/>
                </a:stretch>
              </p:blipFill>
              <p:spPr>
                <a:xfrm>
                  <a:off x="8634082" y="1737821"/>
                  <a:ext cx="2588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3" name="Ink 22">
                  <a:extLst>
                    <a:ext uri="{FF2B5EF4-FFF2-40B4-BE49-F238E27FC236}">
                      <a16:creationId xmlns:a16="http://schemas.microsoft.com/office/drawing/2014/main" id="{EEFF3EBA-FA1E-3163-76A7-B1BDF5702402}"/>
                    </a:ext>
                  </a:extLst>
                </p14:cNvPr>
                <p14:cNvContentPartPr/>
                <p14:nvPr/>
              </p14:nvContentPartPr>
              <p14:xfrm>
                <a:off x="8785282" y="1862021"/>
                <a:ext cx="343080" cy="407160"/>
              </p14:xfrm>
            </p:contentPart>
          </mc:Choice>
          <mc:Fallback xmlns="">
            <p:pic>
              <p:nvPicPr>
                <p:cNvPr id="188" name="Ink 187">
                  <a:extLst>
                    <a:ext uri="{FF2B5EF4-FFF2-40B4-BE49-F238E27FC236}">
                      <a16:creationId xmlns:a16="http://schemas.microsoft.com/office/drawing/2014/main" id="{931A53D0-3B7E-668C-89D7-A1D0AF69F192}"/>
                    </a:ext>
                  </a:extLst>
                </p:cNvPr>
                <p:cNvPicPr/>
                <p:nvPr/>
              </p:nvPicPr>
              <p:blipFill>
                <a:blip r:embed="rId153"/>
                <a:stretch>
                  <a:fillRect/>
                </a:stretch>
              </p:blipFill>
              <p:spPr>
                <a:xfrm>
                  <a:off x="8749282" y="1826021"/>
                  <a:ext cx="41472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4" name="Ink 23">
                  <a:extLst>
                    <a:ext uri="{FF2B5EF4-FFF2-40B4-BE49-F238E27FC236}">
                      <a16:creationId xmlns:a16="http://schemas.microsoft.com/office/drawing/2014/main" id="{F3FF65E0-00BF-E184-C95E-3D43ED2DEC43}"/>
                    </a:ext>
                  </a:extLst>
                </p14:cNvPr>
                <p14:cNvContentPartPr/>
                <p14:nvPr/>
              </p14:nvContentPartPr>
              <p14:xfrm>
                <a:off x="9043762" y="2179901"/>
                <a:ext cx="63000" cy="68760"/>
              </p14:xfrm>
            </p:contentPart>
          </mc:Choice>
          <mc:Fallback xmlns="">
            <p:pic>
              <p:nvPicPr>
                <p:cNvPr id="189" name="Ink 188">
                  <a:extLst>
                    <a:ext uri="{FF2B5EF4-FFF2-40B4-BE49-F238E27FC236}">
                      <a16:creationId xmlns:a16="http://schemas.microsoft.com/office/drawing/2014/main" id="{FF097F01-EF1B-7367-2E02-AB058EF9207A}"/>
                    </a:ext>
                  </a:extLst>
                </p:cNvPr>
                <p:cNvPicPr/>
                <p:nvPr/>
              </p:nvPicPr>
              <p:blipFill>
                <a:blip r:embed="rId155"/>
                <a:stretch>
                  <a:fillRect/>
                </a:stretch>
              </p:blipFill>
              <p:spPr>
                <a:xfrm>
                  <a:off x="9008122" y="2144261"/>
                  <a:ext cx="134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5" name="Ink 24">
                  <a:extLst>
                    <a:ext uri="{FF2B5EF4-FFF2-40B4-BE49-F238E27FC236}">
                      <a16:creationId xmlns:a16="http://schemas.microsoft.com/office/drawing/2014/main" id="{D27CAD33-27C4-EEAD-97D1-42278770237C}"/>
                    </a:ext>
                  </a:extLst>
                </p14:cNvPr>
                <p14:cNvContentPartPr/>
                <p14:nvPr/>
              </p14:nvContentPartPr>
              <p14:xfrm>
                <a:off x="9270922" y="2468261"/>
                <a:ext cx="105840" cy="185400"/>
              </p14:xfrm>
            </p:contentPart>
          </mc:Choice>
          <mc:Fallback xmlns="">
            <p:pic>
              <p:nvPicPr>
                <p:cNvPr id="190" name="Ink 189">
                  <a:extLst>
                    <a:ext uri="{FF2B5EF4-FFF2-40B4-BE49-F238E27FC236}">
                      <a16:creationId xmlns:a16="http://schemas.microsoft.com/office/drawing/2014/main" id="{B8EFC44C-3B43-2660-D56F-8249057C287B}"/>
                    </a:ext>
                  </a:extLst>
                </p:cNvPr>
                <p:cNvPicPr/>
                <p:nvPr/>
              </p:nvPicPr>
              <p:blipFill>
                <a:blip r:embed="rId157"/>
                <a:stretch>
                  <a:fillRect/>
                </a:stretch>
              </p:blipFill>
              <p:spPr>
                <a:xfrm>
                  <a:off x="9235282" y="2432261"/>
                  <a:ext cx="1774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6" name="Ink 25">
                  <a:extLst>
                    <a:ext uri="{FF2B5EF4-FFF2-40B4-BE49-F238E27FC236}">
                      <a16:creationId xmlns:a16="http://schemas.microsoft.com/office/drawing/2014/main" id="{3D17076B-A9A4-671D-BAFA-199DC142B68B}"/>
                    </a:ext>
                  </a:extLst>
                </p14:cNvPr>
                <p14:cNvContentPartPr/>
                <p14:nvPr/>
              </p14:nvContentPartPr>
              <p14:xfrm>
                <a:off x="9316282" y="2468261"/>
                <a:ext cx="377280" cy="459000"/>
              </p14:xfrm>
            </p:contentPart>
          </mc:Choice>
          <mc:Fallback xmlns="">
            <p:pic>
              <p:nvPicPr>
                <p:cNvPr id="191" name="Ink 190">
                  <a:extLst>
                    <a:ext uri="{FF2B5EF4-FFF2-40B4-BE49-F238E27FC236}">
                      <a16:creationId xmlns:a16="http://schemas.microsoft.com/office/drawing/2014/main" id="{C237AF3A-9F54-A1DB-5DC2-7674144B6E39}"/>
                    </a:ext>
                  </a:extLst>
                </p:cNvPr>
                <p:cNvPicPr/>
                <p:nvPr/>
              </p:nvPicPr>
              <p:blipFill>
                <a:blip r:embed="rId159"/>
                <a:stretch>
                  <a:fillRect/>
                </a:stretch>
              </p:blipFill>
              <p:spPr>
                <a:xfrm>
                  <a:off x="9280282" y="2432261"/>
                  <a:ext cx="44892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7" name="Ink 26">
                  <a:extLst>
                    <a:ext uri="{FF2B5EF4-FFF2-40B4-BE49-F238E27FC236}">
                      <a16:creationId xmlns:a16="http://schemas.microsoft.com/office/drawing/2014/main" id="{5FF9D2DF-E1F7-B10F-BD6A-731C918C26BC}"/>
                    </a:ext>
                  </a:extLst>
                </p14:cNvPr>
                <p14:cNvContentPartPr/>
                <p14:nvPr/>
              </p14:nvContentPartPr>
              <p14:xfrm>
                <a:off x="9556402" y="2756981"/>
                <a:ext cx="174240" cy="185760"/>
              </p14:xfrm>
            </p:contentPart>
          </mc:Choice>
          <mc:Fallback xmlns="">
            <p:pic>
              <p:nvPicPr>
                <p:cNvPr id="192" name="Ink 191">
                  <a:extLst>
                    <a:ext uri="{FF2B5EF4-FFF2-40B4-BE49-F238E27FC236}">
                      <a16:creationId xmlns:a16="http://schemas.microsoft.com/office/drawing/2014/main" id="{C5AB36D0-5AE6-C4C9-8B0A-ABCE0887B414}"/>
                    </a:ext>
                  </a:extLst>
                </p:cNvPr>
                <p:cNvPicPr/>
                <p:nvPr/>
              </p:nvPicPr>
              <p:blipFill>
                <a:blip r:embed="rId161"/>
                <a:stretch>
                  <a:fillRect/>
                </a:stretch>
              </p:blipFill>
              <p:spPr>
                <a:xfrm>
                  <a:off x="9520402" y="2720981"/>
                  <a:ext cx="245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8" name="Ink 27">
                  <a:extLst>
                    <a:ext uri="{FF2B5EF4-FFF2-40B4-BE49-F238E27FC236}">
                      <a16:creationId xmlns:a16="http://schemas.microsoft.com/office/drawing/2014/main" id="{E6628773-CDC9-95C9-B83C-DF0604562BD3}"/>
                    </a:ext>
                  </a:extLst>
                </p14:cNvPr>
                <p14:cNvContentPartPr/>
                <p14:nvPr/>
              </p14:nvContentPartPr>
              <p14:xfrm>
                <a:off x="9968242" y="3045341"/>
                <a:ext cx="145440" cy="214560"/>
              </p14:xfrm>
            </p:contentPart>
          </mc:Choice>
          <mc:Fallback xmlns="">
            <p:pic>
              <p:nvPicPr>
                <p:cNvPr id="193" name="Ink 192">
                  <a:extLst>
                    <a:ext uri="{FF2B5EF4-FFF2-40B4-BE49-F238E27FC236}">
                      <a16:creationId xmlns:a16="http://schemas.microsoft.com/office/drawing/2014/main" id="{892827A2-5D09-4F23-B040-73ACFE89B512}"/>
                    </a:ext>
                  </a:extLst>
                </p:cNvPr>
                <p:cNvPicPr/>
                <p:nvPr/>
              </p:nvPicPr>
              <p:blipFill>
                <a:blip r:embed="rId163"/>
                <a:stretch>
                  <a:fillRect/>
                </a:stretch>
              </p:blipFill>
              <p:spPr>
                <a:xfrm>
                  <a:off x="9932242" y="3009701"/>
                  <a:ext cx="2170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9" name="Ink 28">
                  <a:extLst>
                    <a:ext uri="{FF2B5EF4-FFF2-40B4-BE49-F238E27FC236}">
                      <a16:creationId xmlns:a16="http://schemas.microsoft.com/office/drawing/2014/main" id="{3BBA9AB3-8583-2472-F01B-0F8DBBC2FF41}"/>
                    </a:ext>
                  </a:extLst>
                </p14:cNvPr>
                <p14:cNvContentPartPr/>
                <p14:nvPr/>
              </p14:nvContentPartPr>
              <p14:xfrm>
                <a:off x="10008562" y="3118781"/>
                <a:ext cx="343800" cy="425520"/>
              </p14:xfrm>
            </p:contentPart>
          </mc:Choice>
          <mc:Fallback xmlns="">
            <p:pic>
              <p:nvPicPr>
                <p:cNvPr id="194" name="Ink 193">
                  <a:extLst>
                    <a:ext uri="{FF2B5EF4-FFF2-40B4-BE49-F238E27FC236}">
                      <a16:creationId xmlns:a16="http://schemas.microsoft.com/office/drawing/2014/main" id="{E68EB0BB-B9F0-FDE1-7162-5B67E9E28758}"/>
                    </a:ext>
                  </a:extLst>
                </p:cNvPr>
                <p:cNvPicPr/>
                <p:nvPr/>
              </p:nvPicPr>
              <p:blipFill>
                <a:blip r:embed="rId165"/>
                <a:stretch>
                  <a:fillRect/>
                </a:stretch>
              </p:blipFill>
              <p:spPr>
                <a:xfrm>
                  <a:off x="9972562" y="3083141"/>
                  <a:ext cx="41544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0" name="Ink 29">
                  <a:extLst>
                    <a:ext uri="{FF2B5EF4-FFF2-40B4-BE49-F238E27FC236}">
                      <a16:creationId xmlns:a16="http://schemas.microsoft.com/office/drawing/2014/main" id="{4DC89612-51E7-997F-09CA-7B00584C4F0F}"/>
                    </a:ext>
                  </a:extLst>
                </p14:cNvPr>
                <p14:cNvContentPartPr/>
                <p14:nvPr/>
              </p14:nvContentPartPr>
              <p14:xfrm>
                <a:off x="10260202" y="3331541"/>
                <a:ext cx="179280" cy="197640"/>
              </p14:xfrm>
            </p:contentPart>
          </mc:Choice>
          <mc:Fallback xmlns="">
            <p:pic>
              <p:nvPicPr>
                <p:cNvPr id="195" name="Ink 194">
                  <a:extLst>
                    <a:ext uri="{FF2B5EF4-FFF2-40B4-BE49-F238E27FC236}">
                      <a16:creationId xmlns:a16="http://schemas.microsoft.com/office/drawing/2014/main" id="{24FF567C-3004-9BB4-E2E3-A3EA8A367F81}"/>
                    </a:ext>
                  </a:extLst>
                </p:cNvPr>
                <p:cNvPicPr/>
                <p:nvPr/>
              </p:nvPicPr>
              <p:blipFill>
                <a:blip r:embed="rId167"/>
                <a:stretch>
                  <a:fillRect/>
                </a:stretch>
              </p:blipFill>
              <p:spPr>
                <a:xfrm>
                  <a:off x="10224202" y="3295541"/>
                  <a:ext cx="250920" cy="269280"/>
                </a:xfrm>
                <a:prstGeom prst="rect">
                  <a:avLst/>
                </a:prstGeom>
              </p:spPr>
            </p:pic>
          </mc:Fallback>
        </mc:AlternateContent>
      </p:grpSp>
      <p:sp>
        <p:nvSpPr>
          <p:cNvPr id="4" name="Slide Number Placeholder 3">
            <a:extLst>
              <a:ext uri="{FF2B5EF4-FFF2-40B4-BE49-F238E27FC236}">
                <a16:creationId xmlns:a16="http://schemas.microsoft.com/office/drawing/2014/main" id="{F49FBB05-2B34-27DC-79EC-DFB1F0367274}"/>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5</a:t>
            </a:fld>
            <a:endParaRPr lang="en-AU"/>
          </a:p>
        </p:txBody>
      </p:sp>
    </p:spTree>
    <p:extLst>
      <p:ext uri="{BB962C8B-B14F-4D97-AF65-F5344CB8AC3E}">
        <p14:creationId xmlns:p14="http://schemas.microsoft.com/office/powerpoint/2010/main" val="74200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50"/>
                                        </p:tgtEl>
                                        <p:attrNameLst>
                                          <p:attrName>style.visibility</p:attrName>
                                        </p:attrNameLst>
                                      </p:cBhvr>
                                      <p:to>
                                        <p:strVal val="visible"/>
                                      </p:to>
                                    </p:set>
                                    <p:animEffect transition="in" filter="wipe(up)">
                                      <p:cBhvr>
                                        <p:cTn id="67" dur="500"/>
                                        <p:tgtEl>
                                          <p:spTgt spid="15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wipe(up)">
                                      <p:cBhvr>
                                        <p:cTn id="72" dur="500"/>
                                        <p:tgtEl>
                                          <p:spTgt spid="15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58"/>
                                        </p:tgtEl>
                                        <p:attrNameLst>
                                          <p:attrName>style.visibility</p:attrName>
                                        </p:attrNameLst>
                                      </p:cBhvr>
                                      <p:to>
                                        <p:strVal val="visible"/>
                                      </p:to>
                                    </p:set>
                                    <p:animEffect transition="in" filter="wipe(up)">
                                      <p:cBhvr>
                                        <p:cTn id="77" dur="500"/>
                                        <p:tgtEl>
                                          <p:spTgt spid="15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52"/>
                                        </p:tgtEl>
                                        <p:attrNameLst>
                                          <p:attrName>style.visibility</p:attrName>
                                        </p:attrNameLst>
                                      </p:cBhvr>
                                      <p:to>
                                        <p:strVal val="visible"/>
                                      </p:to>
                                    </p:set>
                                    <p:animEffect transition="in" filter="wipe(up)">
                                      <p:cBhvr>
                                        <p:cTn id="82" dur="500"/>
                                        <p:tgtEl>
                                          <p:spTgt spid="15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53"/>
                                        </p:tgtEl>
                                        <p:attrNameLst>
                                          <p:attrName>style.visibility</p:attrName>
                                        </p:attrNameLst>
                                      </p:cBhvr>
                                      <p:to>
                                        <p:strVal val="visible"/>
                                      </p:to>
                                    </p:set>
                                    <p:animEffect transition="in" filter="wipe(up)">
                                      <p:cBhvr>
                                        <p:cTn id="87" dur="500"/>
                                        <p:tgtEl>
                                          <p:spTgt spid="15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54"/>
                                        </p:tgtEl>
                                        <p:attrNameLst>
                                          <p:attrName>style.visibility</p:attrName>
                                        </p:attrNameLst>
                                      </p:cBhvr>
                                      <p:to>
                                        <p:strVal val="visible"/>
                                      </p:to>
                                    </p:set>
                                    <p:animEffect transition="in" filter="wipe(up)">
                                      <p:cBhvr>
                                        <p:cTn id="92" dur="500"/>
                                        <p:tgtEl>
                                          <p:spTgt spid="15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wipe(up)">
                                      <p:cBhvr>
                                        <p:cTn id="97" dur="500"/>
                                        <p:tgtEl>
                                          <p:spTgt spid="15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57"/>
                                        </p:tgtEl>
                                        <p:attrNameLst>
                                          <p:attrName>style.visibility</p:attrName>
                                        </p:attrNameLst>
                                      </p:cBhvr>
                                      <p:to>
                                        <p:strVal val="visible"/>
                                      </p:to>
                                    </p:set>
                                    <p:animEffect transition="in" filter="wipe(left)">
                                      <p:cBhvr>
                                        <p:cTn id="102" dur="500"/>
                                        <p:tgtEl>
                                          <p:spTgt spid="15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56"/>
                                        </p:tgtEl>
                                        <p:attrNameLst>
                                          <p:attrName>style.visibility</p:attrName>
                                        </p:attrNameLst>
                                      </p:cBhvr>
                                      <p:to>
                                        <p:strVal val="visible"/>
                                      </p:to>
                                    </p:set>
                                    <p:animEffect transition="in" filter="wipe(left)">
                                      <p:cBhvr>
                                        <p:cTn id="107" dur="500"/>
                                        <p:tgtEl>
                                          <p:spTgt spid="15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159"/>
                                        </p:tgtEl>
                                        <p:attrNameLst>
                                          <p:attrName>style.visibility</p:attrName>
                                        </p:attrNameLst>
                                      </p:cBhvr>
                                      <p:to>
                                        <p:strVal val="visible"/>
                                      </p:to>
                                    </p:set>
                                    <p:animEffect transition="in" filter="wipe(up)">
                                      <p:cBhvr>
                                        <p:cTn id="112" dur="500"/>
                                        <p:tgtEl>
                                          <p:spTgt spid="15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up)">
                                      <p:cBhvr>
                                        <p:cTn id="117" dur="500"/>
                                        <p:tgtEl>
                                          <p:spTgt spid="16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162"/>
                                        </p:tgtEl>
                                        <p:attrNameLst>
                                          <p:attrName>style.visibility</p:attrName>
                                        </p:attrNameLst>
                                      </p:cBhvr>
                                      <p:to>
                                        <p:strVal val="visible"/>
                                      </p:to>
                                    </p:set>
                                    <p:animEffect transition="in" filter="wipe(up)">
                                      <p:cBhvr>
                                        <p:cTn id="122" dur="500"/>
                                        <p:tgtEl>
                                          <p:spTgt spid="16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163"/>
                                        </p:tgtEl>
                                        <p:attrNameLst>
                                          <p:attrName>style.visibility</p:attrName>
                                        </p:attrNameLst>
                                      </p:cBhvr>
                                      <p:to>
                                        <p:strVal val="visible"/>
                                      </p:to>
                                    </p:set>
                                    <p:animEffect transition="in" filter="wipe(up)">
                                      <p:cBhvr>
                                        <p:cTn id="127" dur="500"/>
                                        <p:tgtEl>
                                          <p:spTgt spid="163"/>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164"/>
                                        </p:tgtEl>
                                        <p:attrNameLst>
                                          <p:attrName>style.visibility</p:attrName>
                                        </p:attrNameLst>
                                      </p:cBhvr>
                                      <p:to>
                                        <p:strVal val="visible"/>
                                      </p:to>
                                    </p:set>
                                    <p:animEffect transition="in" filter="wipe(up)">
                                      <p:cBhvr>
                                        <p:cTn id="132" dur="500"/>
                                        <p:tgtEl>
                                          <p:spTgt spid="164"/>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165"/>
                                        </p:tgtEl>
                                        <p:attrNameLst>
                                          <p:attrName>style.visibility</p:attrName>
                                        </p:attrNameLst>
                                      </p:cBhvr>
                                      <p:to>
                                        <p:strVal val="visible"/>
                                      </p:to>
                                    </p:set>
                                    <p:animEffect transition="in" filter="wipe(up)">
                                      <p:cBhvr>
                                        <p:cTn id="137" dur="500"/>
                                        <p:tgtEl>
                                          <p:spTgt spid="165"/>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grpId="0" nodeType="clickEffect">
                                  <p:stCondLst>
                                    <p:cond delay="0"/>
                                  </p:stCondLst>
                                  <p:childTnLst>
                                    <p:set>
                                      <p:cBhvr>
                                        <p:cTn id="141" dur="1" fill="hold">
                                          <p:stCondLst>
                                            <p:cond delay="0"/>
                                          </p:stCondLst>
                                        </p:cTn>
                                        <p:tgtEl>
                                          <p:spTgt spid="160"/>
                                        </p:tgtEl>
                                        <p:attrNameLst>
                                          <p:attrName>style.visibility</p:attrName>
                                        </p:attrNameLst>
                                      </p:cBhvr>
                                      <p:to>
                                        <p:strVal val="visible"/>
                                      </p:to>
                                    </p:set>
                                    <p:animEffect transition="in" filter="wipe(up)">
                                      <p:cBhvr>
                                        <p:cTn id="142" dur="500"/>
                                        <p:tgtEl>
                                          <p:spTgt spid="160"/>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nodeType="clickEffect">
                                  <p:stCondLst>
                                    <p:cond delay="0"/>
                                  </p:stCondLst>
                                  <p:childTnLst>
                                    <p:set>
                                      <p:cBhvr>
                                        <p:cTn id="146" dur="1" fill="hold">
                                          <p:stCondLst>
                                            <p:cond delay="0"/>
                                          </p:stCondLst>
                                        </p:cTn>
                                        <p:tgtEl>
                                          <p:spTgt spid="167"/>
                                        </p:tgtEl>
                                        <p:attrNameLst>
                                          <p:attrName>style.visibility</p:attrName>
                                        </p:attrNameLst>
                                      </p:cBhvr>
                                      <p:to>
                                        <p:strVal val="visible"/>
                                      </p:to>
                                    </p:set>
                                    <p:animEffect transition="in" filter="wipe(up)">
                                      <p:cBhvr>
                                        <p:cTn id="147" dur="500"/>
                                        <p:tgtEl>
                                          <p:spTgt spid="16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nodeType="clickEffect">
                                  <p:stCondLst>
                                    <p:cond delay="0"/>
                                  </p:stCondLst>
                                  <p:childTnLst>
                                    <p:set>
                                      <p:cBhvr>
                                        <p:cTn id="151" dur="1" fill="hold">
                                          <p:stCondLst>
                                            <p:cond delay="0"/>
                                          </p:stCondLst>
                                        </p:cTn>
                                        <p:tgtEl>
                                          <p:spTgt spid="2"/>
                                        </p:tgtEl>
                                        <p:attrNameLst>
                                          <p:attrName>style.visibility</p:attrName>
                                        </p:attrNameLst>
                                      </p:cBhvr>
                                      <p:to>
                                        <p:strVal val="visible"/>
                                      </p:to>
                                    </p:set>
                                    <p:animEffect transition="in" filter="wipe(up)">
                                      <p:cBhvr>
                                        <p:cTn id="1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8" grpId="0" animBg="1"/>
      <p:bldP spid="152" grpId="0" animBg="1"/>
      <p:bldP spid="153" grpId="0" animBg="1"/>
      <p:bldP spid="154" grpId="0" animBg="1"/>
      <p:bldP spid="155" grpId="0" animBg="1"/>
      <p:bldP spid="157" grpId="0" animBg="1"/>
      <p:bldP spid="156" grpId="0" animBg="1"/>
      <p:bldP spid="159" grpId="0" animBg="1"/>
      <p:bldP spid="161" grpId="0" animBg="1"/>
      <p:bldP spid="162" grpId="0" animBg="1"/>
      <p:bldP spid="163" grpId="0" animBg="1"/>
      <p:bldP spid="164" grpId="0" animBg="1"/>
      <p:bldP spid="165" grpId="0" animBg="1"/>
      <p:bldP spid="1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94297B-A000-1E42-EF9D-190C019FF7D9}"/>
              </a:ext>
            </a:extLst>
          </p:cNvPr>
          <p:cNvSpPr>
            <a:spLocks noGrp="1"/>
          </p:cNvSpPr>
          <p:nvPr>
            <p:ph type="title"/>
          </p:nvPr>
        </p:nvSpPr>
        <p:spPr/>
        <p:txBody>
          <a:bodyPr/>
          <a:lstStyle/>
          <a:p>
            <a:r>
              <a:rPr lang="en-AU" dirty="0"/>
              <a:t>Double Venn diagram</a:t>
            </a:r>
          </a:p>
        </p:txBody>
      </p:sp>
      <p:sp>
        <p:nvSpPr>
          <p:cNvPr id="5" name="Oval 4">
            <a:extLst>
              <a:ext uri="{FF2B5EF4-FFF2-40B4-BE49-F238E27FC236}">
                <a16:creationId xmlns:a16="http://schemas.microsoft.com/office/drawing/2014/main" id="{F4954616-3747-8B69-FB2C-D97D0A5DB9CB}"/>
              </a:ext>
              <a:ext uri="{C183D7F6-B498-43B3-948B-1728B52AA6E4}">
                <adec:decorative xmlns:adec="http://schemas.microsoft.com/office/drawing/2017/decorative" val="1"/>
              </a:ext>
            </a:extLst>
          </p:cNvPr>
          <p:cNvSpPr/>
          <p:nvPr/>
        </p:nvSpPr>
        <p:spPr>
          <a:xfrm>
            <a:off x="4542885" y="1094915"/>
            <a:ext cx="6360917" cy="5421085"/>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F40FBBE8-727B-87A8-B8AD-965366FE9D63}"/>
              </a:ext>
              <a:ext uri="{C183D7F6-B498-43B3-948B-1728B52AA6E4}">
                <adec:decorative xmlns:adec="http://schemas.microsoft.com/office/drawing/2017/decorative" val="1"/>
              </a:ext>
            </a:extLst>
          </p:cNvPr>
          <p:cNvSpPr/>
          <p:nvPr/>
        </p:nvSpPr>
        <p:spPr>
          <a:xfrm>
            <a:off x="1088571" y="1094915"/>
            <a:ext cx="6484029" cy="5421085"/>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7F900B47-6AE5-BACB-BEFF-4A751DFDFF71}"/>
              </a:ext>
            </a:extLst>
          </p:cNvPr>
          <p:cNvSpPr/>
          <p:nvPr/>
        </p:nvSpPr>
        <p:spPr>
          <a:xfrm>
            <a:off x="2819253" y="997716"/>
            <a:ext cx="2639040" cy="5456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dirty="0">
                <a:solidFill>
                  <a:srgbClr val="000000"/>
                </a:solidFill>
                <a:latin typeface="+mj-lt"/>
                <a:ea typeface="Montserrat"/>
                <a:cs typeface="Montserrat"/>
                <a:sym typeface="Montserrat"/>
              </a:rPr>
              <a:t>Modern periodic  table</a:t>
            </a:r>
          </a:p>
        </p:txBody>
      </p:sp>
      <p:sp>
        <p:nvSpPr>
          <p:cNvPr id="19" name="Rectangle 18">
            <a:extLst>
              <a:ext uri="{FF2B5EF4-FFF2-40B4-BE49-F238E27FC236}">
                <a16:creationId xmlns:a16="http://schemas.microsoft.com/office/drawing/2014/main" id="{28BCDE22-1351-4A16-C0B7-073B34EDD9FC}"/>
              </a:ext>
            </a:extLst>
          </p:cNvPr>
          <p:cNvSpPr/>
          <p:nvPr/>
        </p:nvSpPr>
        <p:spPr>
          <a:xfrm>
            <a:off x="6553032" y="1000164"/>
            <a:ext cx="2743200" cy="54560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4625"/>
            <a:r>
              <a:rPr lang="en-AU" sz="1800" b="1" dirty="0" err="1">
                <a:solidFill>
                  <a:srgbClr val="000000"/>
                </a:solidFill>
                <a:latin typeface="+mj-lt"/>
                <a:ea typeface="Montserrat"/>
                <a:cs typeface="Montserrat"/>
                <a:sym typeface="Montserrat"/>
              </a:rPr>
              <a:t>Baumhauer’s</a:t>
            </a:r>
            <a:r>
              <a:rPr lang="en-AU" sz="1800" b="1" dirty="0">
                <a:solidFill>
                  <a:srgbClr val="000000"/>
                </a:solidFill>
                <a:latin typeface="+mj-lt"/>
                <a:ea typeface="Montserrat"/>
                <a:cs typeface="Montserrat"/>
                <a:sym typeface="Montserrat"/>
              </a:rPr>
              <a:t> Spiral</a:t>
            </a:r>
          </a:p>
        </p:txBody>
      </p:sp>
      <p:sp>
        <p:nvSpPr>
          <p:cNvPr id="14" name="TextBox 13">
            <a:extLst>
              <a:ext uri="{FF2B5EF4-FFF2-40B4-BE49-F238E27FC236}">
                <a16:creationId xmlns:a16="http://schemas.microsoft.com/office/drawing/2014/main" id="{D6FDA4DB-ABB8-D34D-639F-04BF7F208596}"/>
              </a:ext>
            </a:extLst>
          </p:cNvPr>
          <p:cNvSpPr txBox="1"/>
          <p:nvPr/>
        </p:nvSpPr>
        <p:spPr>
          <a:xfrm>
            <a:off x="1871761" y="2070082"/>
            <a:ext cx="2743200" cy="3525200"/>
          </a:xfrm>
          <a:prstGeom prst="rect">
            <a:avLst/>
          </a:prstGeom>
          <a:noFill/>
        </p:spPr>
        <p:txBody>
          <a:bodyPr wrap="square" lIns="0" tIns="0" rIns="0" bIns="0" rtlCol="0">
            <a:noAutofit/>
          </a:bodyPr>
          <a:lstStyle/>
          <a:p>
            <a:pPr marL="228594" indent="-228594">
              <a:lnSpc>
                <a:spcPct val="114000"/>
              </a:lnSpc>
              <a:spcAft>
                <a:spcPts val="600"/>
              </a:spcAft>
              <a:buClr>
                <a:srgbClr val="000000"/>
              </a:buClr>
              <a:buSzPts val="1200"/>
              <a:buFont typeface="Arial" panose="020B0604020202020204" pitchFamily="34" charset="0"/>
              <a:buChar char="•"/>
            </a:pPr>
            <a:r>
              <a:rPr lang="en" sz="1600" dirty="0">
                <a:solidFill>
                  <a:srgbClr val="000000"/>
                </a:solidFill>
                <a:ea typeface="Montserrat"/>
                <a:cs typeface="Montserrat"/>
                <a:sym typeface="Montserrat"/>
              </a:rPr>
              <a:t>Elements are organised in rows and columns.</a:t>
            </a:r>
          </a:p>
          <a:p>
            <a:pPr marL="228594" indent="-228594">
              <a:lnSpc>
                <a:spcPct val="114000"/>
              </a:lnSpc>
              <a:spcAft>
                <a:spcPts val="600"/>
              </a:spcAft>
              <a:buClr>
                <a:srgbClr val="000000"/>
              </a:buClr>
              <a:buSzPts val="1200"/>
              <a:buFont typeface="Arial" panose="020B0604020202020204" pitchFamily="34" charset="0"/>
              <a:buChar char="•"/>
            </a:pPr>
            <a:r>
              <a:rPr lang="en" sz="1600" dirty="0">
                <a:ea typeface="Montserrat"/>
                <a:cs typeface="Montserrat"/>
                <a:sym typeface="Montserrat"/>
              </a:rPr>
              <a:t>All the elements in a group have similar properties.</a:t>
            </a:r>
          </a:p>
          <a:p>
            <a:pPr marL="228594" indent="-228594">
              <a:lnSpc>
                <a:spcPct val="114000"/>
              </a:lnSpc>
              <a:spcAft>
                <a:spcPts val="600"/>
              </a:spcAft>
              <a:buClr>
                <a:srgbClr val="000000"/>
              </a:buClr>
              <a:buSzPts val="1200"/>
              <a:buFont typeface="Arial" panose="020B0604020202020204" pitchFamily="34" charset="0"/>
              <a:buChar char="•"/>
            </a:pPr>
            <a:r>
              <a:rPr lang="en" sz="1600" dirty="0">
                <a:ea typeface="Montserrat"/>
                <a:cs typeface="Montserrat"/>
                <a:sym typeface="Montserrat"/>
              </a:rPr>
              <a:t>Metals are mostly on the left.</a:t>
            </a:r>
          </a:p>
          <a:p>
            <a:pPr marL="228594" indent="-228594">
              <a:lnSpc>
                <a:spcPct val="114000"/>
              </a:lnSpc>
              <a:spcAft>
                <a:spcPts val="600"/>
              </a:spcAft>
              <a:buClr>
                <a:srgbClr val="000000"/>
              </a:buClr>
              <a:buSzPts val="1200"/>
              <a:buFont typeface="Arial" panose="020B0604020202020204" pitchFamily="34" charset="0"/>
              <a:buChar char="•"/>
            </a:pPr>
            <a:r>
              <a:rPr lang="en" sz="1600" dirty="0">
                <a:ea typeface="Montserrat"/>
                <a:cs typeface="Montserrat"/>
                <a:sym typeface="Montserrat"/>
              </a:rPr>
              <a:t>Non-metals are mostly on the right.</a:t>
            </a:r>
          </a:p>
          <a:p>
            <a:pPr marL="228594" indent="-228594">
              <a:lnSpc>
                <a:spcPct val="114000"/>
              </a:lnSpc>
              <a:spcAft>
                <a:spcPts val="600"/>
              </a:spcAft>
              <a:buSzPts val="1200"/>
              <a:buFont typeface="Arial" panose="020B0604020202020204" pitchFamily="34" charset="0"/>
              <a:buChar char="•"/>
            </a:pPr>
            <a:r>
              <a:rPr lang="en" sz="1600" dirty="0">
                <a:ea typeface="Montserrat"/>
                <a:cs typeface="Montserrat"/>
                <a:sym typeface="Montserrat"/>
              </a:rPr>
              <a:t>All the elements in one period have the s</a:t>
            </a:r>
            <a:r>
              <a:rPr lang="en-AU" sz="1600" dirty="0">
                <a:ea typeface="Montserrat"/>
                <a:cs typeface="Montserrat"/>
                <a:sym typeface="Montserrat"/>
              </a:rPr>
              <a:t>am</a:t>
            </a:r>
            <a:r>
              <a:rPr lang="en" sz="1600" dirty="0">
                <a:ea typeface="Montserrat"/>
                <a:cs typeface="Montserrat"/>
                <a:sym typeface="Montserrat"/>
              </a:rPr>
              <a:t>e number of electron shells.</a:t>
            </a:r>
          </a:p>
          <a:p>
            <a:pPr algn="l"/>
            <a:endParaRPr lang="en-AU" sz="1600" dirty="0"/>
          </a:p>
        </p:txBody>
      </p:sp>
      <p:sp>
        <p:nvSpPr>
          <p:cNvPr id="15" name="TextBox 14">
            <a:extLst>
              <a:ext uri="{FF2B5EF4-FFF2-40B4-BE49-F238E27FC236}">
                <a16:creationId xmlns:a16="http://schemas.microsoft.com/office/drawing/2014/main" id="{DD2354F9-B681-332A-4893-7F2EFC537899}"/>
              </a:ext>
            </a:extLst>
          </p:cNvPr>
          <p:cNvSpPr txBox="1"/>
          <p:nvPr/>
        </p:nvSpPr>
        <p:spPr>
          <a:xfrm>
            <a:off x="4832940" y="2938370"/>
            <a:ext cx="2639040" cy="3128742"/>
          </a:xfrm>
          <a:prstGeom prst="rect">
            <a:avLst/>
          </a:prstGeom>
          <a:noFill/>
        </p:spPr>
        <p:txBody>
          <a:bodyPr wrap="square" lIns="0" tIns="0" rIns="0" bIns="0" rtlCol="0">
            <a:noAutofit/>
          </a:bodyPr>
          <a:lstStyle/>
          <a:p>
            <a:pPr marL="228594" indent="-228594">
              <a:lnSpc>
                <a:spcPct val="114000"/>
              </a:lnSpc>
              <a:spcAft>
                <a:spcPts val="600"/>
              </a:spcAft>
              <a:buClr>
                <a:srgbClr val="000000"/>
              </a:buClr>
              <a:buSzPts val="1200"/>
              <a:buFont typeface="Arial" panose="020B0604020202020204" pitchFamily="34" charset="0"/>
              <a:buChar char="•"/>
            </a:pPr>
            <a:r>
              <a:rPr lang="en-GB" sz="1600" dirty="0">
                <a:solidFill>
                  <a:srgbClr val="000000"/>
                </a:solidFill>
                <a:ea typeface="Montserrat"/>
                <a:cs typeface="Montserrat"/>
                <a:sym typeface="Montserrat"/>
              </a:rPr>
              <a:t>E</a:t>
            </a:r>
            <a:r>
              <a:rPr lang="en-GB" sz="1600" dirty="0">
                <a:ea typeface="Montserrat"/>
                <a:cs typeface="Montserrat"/>
                <a:sym typeface="Montserrat"/>
              </a:rPr>
              <a:t>lements with similar properties are ‘grouped’ together.</a:t>
            </a:r>
          </a:p>
          <a:p>
            <a:pPr marL="228594" indent="-228594">
              <a:lnSpc>
                <a:spcPct val="114000"/>
              </a:lnSpc>
              <a:spcAft>
                <a:spcPts val="600"/>
              </a:spcAft>
              <a:buClr>
                <a:srgbClr val="000000"/>
              </a:buClr>
              <a:buSzPts val="1200"/>
              <a:buFont typeface="Arial" panose="020B0604020202020204" pitchFamily="34" charset="0"/>
              <a:buChar char="•"/>
            </a:pPr>
            <a:r>
              <a:rPr lang="en-GB" sz="1600" dirty="0">
                <a:solidFill>
                  <a:srgbClr val="000000"/>
                </a:solidFill>
                <a:ea typeface="Montserrat"/>
                <a:cs typeface="Montserrat"/>
                <a:sym typeface="Montserrat"/>
              </a:rPr>
              <a:t>As the radius gets bigger, it gets fur</a:t>
            </a:r>
            <a:r>
              <a:rPr lang="en-GB" sz="1600" dirty="0">
                <a:ea typeface="Montserrat"/>
                <a:cs typeface="Montserrat"/>
                <a:sym typeface="Montserrat"/>
              </a:rPr>
              <a:t>ther from H on the periodic table.</a:t>
            </a:r>
            <a:endParaRPr lang="en-GB" sz="1600" dirty="0">
              <a:solidFill>
                <a:srgbClr val="000000"/>
              </a:solidFill>
              <a:ea typeface="Montserrat"/>
              <a:cs typeface="Montserrat"/>
              <a:sym typeface="Montserrat"/>
            </a:endParaRPr>
          </a:p>
          <a:p>
            <a:pPr algn="l"/>
            <a:endParaRPr lang="en-AU" sz="1600" dirty="0"/>
          </a:p>
        </p:txBody>
      </p:sp>
      <p:sp>
        <p:nvSpPr>
          <p:cNvPr id="16" name="TextBox 15">
            <a:extLst>
              <a:ext uri="{FF2B5EF4-FFF2-40B4-BE49-F238E27FC236}">
                <a16:creationId xmlns:a16="http://schemas.microsoft.com/office/drawing/2014/main" id="{11A699E6-678A-3333-E065-596A1C63AA0F}"/>
              </a:ext>
            </a:extLst>
          </p:cNvPr>
          <p:cNvSpPr txBox="1"/>
          <p:nvPr/>
        </p:nvSpPr>
        <p:spPr>
          <a:xfrm>
            <a:off x="7862655" y="2070082"/>
            <a:ext cx="2639040" cy="3128742"/>
          </a:xfrm>
          <a:prstGeom prst="rect">
            <a:avLst/>
          </a:prstGeom>
          <a:noFill/>
        </p:spPr>
        <p:txBody>
          <a:bodyPr wrap="square" lIns="0" tIns="0" rIns="0" bIns="0" rtlCol="0">
            <a:noAutofit/>
          </a:bodyPr>
          <a:lstStyle/>
          <a:p>
            <a:pPr marL="228594" indent="-228594">
              <a:lnSpc>
                <a:spcPct val="114000"/>
              </a:lnSpc>
              <a:spcAft>
                <a:spcPts val="600"/>
              </a:spcAft>
              <a:buClr>
                <a:srgbClr val="000000"/>
              </a:buClr>
              <a:buSzPts val="1200"/>
              <a:buFont typeface="Arial" panose="020B0604020202020204" pitchFamily="34" charset="0"/>
              <a:buChar char="•"/>
            </a:pPr>
            <a:r>
              <a:rPr lang="en-GB" sz="1600" dirty="0">
                <a:solidFill>
                  <a:srgbClr val="000000"/>
                </a:solidFill>
                <a:ea typeface="Montserrat"/>
                <a:cs typeface="Montserrat"/>
                <a:sym typeface="Montserrat"/>
              </a:rPr>
              <a:t>The elements are organised in a spiral.</a:t>
            </a:r>
          </a:p>
          <a:p>
            <a:pPr marL="228594" indent="-228594">
              <a:lnSpc>
                <a:spcPct val="114000"/>
              </a:lnSpc>
              <a:spcAft>
                <a:spcPts val="600"/>
              </a:spcAft>
              <a:buClr>
                <a:srgbClr val="000000"/>
              </a:buClr>
              <a:buSzPts val="1200"/>
              <a:buFont typeface="Arial" panose="020B0604020202020204" pitchFamily="34" charset="0"/>
              <a:buChar char="•"/>
            </a:pPr>
            <a:r>
              <a:rPr lang="en-GB" sz="1600" dirty="0">
                <a:solidFill>
                  <a:srgbClr val="000000"/>
                </a:solidFill>
                <a:ea typeface="Montserrat"/>
                <a:cs typeface="Montserrat"/>
                <a:sym typeface="Montserrat"/>
              </a:rPr>
              <a:t>The smallest element, H, is at the centre of the spiral.</a:t>
            </a:r>
          </a:p>
          <a:p>
            <a:pPr marL="228594" indent="-228594">
              <a:lnSpc>
                <a:spcPct val="114000"/>
              </a:lnSpc>
              <a:spcAft>
                <a:spcPts val="600"/>
              </a:spcAft>
              <a:buClr>
                <a:srgbClr val="000000"/>
              </a:buClr>
              <a:buSzPts val="1200"/>
              <a:buFont typeface="Arial" panose="020B0604020202020204" pitchFamily="34" charset="0"/>
              <a:buChar char="•"/>
            </a:pPr>
            <a:r>
              <a:rPr lang="en-GB" sz="1600" dirty="0">
                <a:solidFill>
                  <a:srgbClr val="000000"/>
                </a:solidFill>
                <a:ea typeface="Montserrat"/>
                <a:cs typeface="Montserrat"/>
                <a:sym typeface="Montserrat"/>
              </a:rPr>
              <a:t>Elements with similar properties form the ‘spokes’ of the spiral wheel.</a:t>
            </a:r>
          </a:p>
          <a:p>
            <a:pPr marL="228594" indent="-228594">
              <a:lnSpc>
                <a:spcPct val="114000"/>
              </a:lnSpc>
              <a:spcAft>
                <a:spcPts val="600"/>
              </a:spcAft>
              <a:buClr>
                <a:srgbClr val="000000"/>
              </a:buClr>
              <a:buSzPts val="1200"/>
              <a:buFont typeface="Arial" panose="020B0604020202020204" pitchFamily="34" charset="0"/>
              <a:buChar char="•"/>
            </a:pPr>
            <a:endParaRPr lang="en-GB" sz="1600" dirty="0">
              <a:solidFill>
                <a:srgbClr val="000000"/>
              </a:solidFill>
              <a:ea typeface="Montserrat"/>
              <a:cs typeface="Montserrat"/>
              <a:sym typeface="Montserrat"/>
            </a:endParaRPr>
          </a:p>
        </p:txBody>
      </p:sp>
      <p:sp>
        <p:nvSpPr>
          <p:cNvPr id="2" name="Slide Number Placeholder 1">
            <a:extLst>
              <a:ext uri="{FF2B5EF4-FFF2-40B4-BE49-F238E27FC236}">
                <a16:creationId xmlns:a16="http://schemas.microsoft.com/office/drawing/2014/main" id="{AA59A803-9DB5-4686-CCD1-1D0217BAE3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937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t>2012rc (2020) </a:t>
            </a:r>
            <a:r>
              <a:rPr lang="en-AU" i="1" dirty="0"/>
              <a:t>Periodic table large </a:t>
            </a:r>
            <a:r>
              <a:rPr lang="en-AU" dirty="0"/>
              <a:t>[photograph], </a:t>
            </a:r>
            <a:r>
              <a:rPr lang="en-AU" dirty="0">
                <a:hlinkClick r:id="rId5"/>
              </a:rPr>
              <a:t>File: Periodic table </a:t>
            </a:r>
            <a:r>
              <a:rPr lang="en-AU" dirty="0" err="1">
                <a:hlinkClick r:id="rId5"/>
              </a:rPr>
              <a:t>large.svg</a:t>
            </a:r>
            <a:r>
              <a:rPr lang="en-AU" dirty="0"/>
              <a:t>, Wikimedia Commons website, accessed 24 May 2023.</a:t>
            </a:r>
          </a:p>
          <a:p>
            <a:r>
              <a:rPr lang="en-AU" dirty="0"/>
              <a:t>SR </a:t>
            </a:r>
            <a:r>
              <a:rPr lang="en-AU" dirty="0" err="1"/>
              <a:t>KellyOP</a:t>
            </a:r>
            <a:r>
              <a:rPr lang="en-AU" dirty="0"/>
              <a:t> (8 Sep 2021) </a:t>
            </a:r>
            <a:r>
              <a:rPr lang="en-AU" i="1" dirty="0"/>
              <a:t>Carbon atom (Bohr model).png</a:t>
            </a:r>
            <a:r>
              <a:rPr lang="en-AU" dirty="0"/>
              <a:t> [photograph], </a:t>
            </a:r>
            <a:r>
              <a:rPr lang="en-AU" dirty="0">
                <a:hlinkClick r:id="rId6"/>
              </a:rPr>
              <a:t>File:Carbon atom (Bohr model).</a:t>
            </a:r>
            <a:r>
              <a:rPr lang="en-AU" dirty="0" err="1">
                <a:hlinkClick r:id="rId6"/>
              </a:rPr>
              <a:t>png</a:t>
            </a:r>
            <a:r>
              <a:rPr lang="en-AU" dirty="0"/>
              <a:t>, Wikimedia Commons website, accessed 24 May 2023.</a:t>
            </a:r>
          </a:p>
        </p:txBody>
      </p:sp>
      <p:sp>
        <p:nvSpPr>
          <p:cNvPr id="5" name="Slide Number Placeholder 4">
            <a:extLst>
              <a:ext uri="{FF2B5EF4-FFF2-40B4-BE49-F238E27FC236}">
                <a16:creationId xmlns:a16="http://schemas.microsoft.com/office/drawing/2014/main" id="{AD02F10C-A470-940B-1CF6-0BD22E39D63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884</Words>
  <Application>Microsoft Office PowerPoint</Application>
  <PresentationFormat>Widescreen</PresentationFormat>
  <Paragraphs>61</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Public Sans Light</vt:lpstr>
      <vt:lpstr>Public Sans</vt:lpstr>
      <vt:lpstr>Times New Roman</vt:lpstr>
      <vt:lpstr>Public Sans SemiBold</vt:lpstr>
      <vt:lpstr>NSWG Corporate</vt:lpstr>
      <vt:lpstr>The periodic table</vt:lpstr>
      <vt:lpstr>Quick writes</vt:lpstr>
      <vt:lpstr>Image prompt</vt:lpstr>
      <vt:lpstr>Title</vt:lpstr>
      <vt:lpstr>The Periodic Table – classification of elements</vt:lpstr>
      <vt:lpstr>Double Venn diagram</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periodic table – supporting document</dc:title>
  <dc:creator>NSW Department of Education</dc:creator>
  <dcterms:created xsi:type="dcterms:W3CDTF">2023-11-07T03:46:38Z</dcterms:created>
  <dcterms:modified xsi:type="dcterms:W3CDTF">2023-11-07T03:46:57Z</dcterms:modified>
</cp:coreProperties>
</file>