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6"/>
  </p:notesMasterIdLst>
  <p:handoutMasterIdLst>
    <p:handoutMasterId r:id="rId7"/>
  </p:handoutMasterIdLst>
  <p:sldIdLst>
    <p:sldId id="258" r:id="rId2"/>
    <p:sldId id="265" r:id="rId3"/>
    <p:sldId id="266" r:id="rId4"/>
    <p:sldId id="275" r:id="rId5"/>
  </p:sldIdLst>
  <p:sldSz cx="12192000" cy="6858000"/>
  <p:notesSz cx="6858000" cy="9144000"/>
  <p:embeddedFontLst>
    <p:embeddedFont>
      <p:font typeface="Public Sans" pitchFamily="2" charset="0"/>
      <p:regular r:id="rId8"/>
      <p:bold r:id="rId9"/>
      <p:italic r:id="rId10"/>
      <p:boldItalic r:id="rId11"/>
    </p:embeddedFont>
    <p:embeddedFont>
      <p:font typeface="Public Sans Light" pitchFamily="2" charset="0"/>
      <p:regular r:id="rId12"/>
      <p:italic r:id="rId13"/>
    </p:embeddedFont>
    <p:embeddedFont>
      <p:font typeface="Public Sans SemiBold" pitchFamily="2" charset="0"/>
      <p:bold r:id="rId14"/>
      <p:bold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5"/>
            <p14:sldId id="266"/>
            <p14:sldId id="27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92E13-7072-4069-993F-9EFDB0B83895}" v="48" dt="2023-10-16T02:27:49.76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718" autoAdjust="0"/>
  </p:normalViewPr>
  <p:slideViewPr>
    <p:cSldViewPr snapToGrid="0">
      <p:cViewPr varScale="1">
        <p:scale>
          <a:sx n="48" d="100"/>
          <a:sy n="48" d="100"/>
        </p:scale>
        <p:origin x="1207" y="3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Cobcroft" userId="4df21e4c-0741-4350-aff4-3829dfddea9c" providerId="ADAL" clId="{620AF2C7-B9C8-45E6-A3BD-1B09E823A52D}"/>
    <pc:docChg chg="mod">
      <pc:chgData name="Renee Cobcroft" userId="4df21e4c-0741-4350-aff4-3829dfddea9c" providerId="ADAL" clId="{620AF2C7-B9C8-45E6-A3BD-1B09E823A52D}" dt="2023-10-17T02:21:41.909"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71816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879609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18720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5310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517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179446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defRPr>
                <a:latin typeface="+mn-lt"/>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dirty="0"/>
              <a:t>Edit Master text styles</a:t>
            </a:r>
          </a:p>
          <a:p>
            <a:pPr lvl="1"/>
            <a:r>
              <a:rPr lang="en-US" dirty="0"/>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567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dirty="0"/>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dirty="0"/>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dirty="0"/>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dirty="0"/>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88150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74770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9375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230508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57148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338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19906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016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92349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2580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10816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26924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99886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3834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357571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92976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832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4055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179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888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27478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0233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45113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41502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2194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8743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71043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1026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818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6846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2.png"/><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7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7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728" r:id="rId57"/>
    <p:sldLayoutId id="2147483729" r:id="rId58"/>
    <p:sldLayoutId id="2147483730" r:id="rId59"/>
    <p:sldLayoutId id="2147483731" r:id="rId60"/>
    <p:sldLayoutId id="2147483732" r:id="rId61"/>
    <p:sldLayoutId id="2147483733" r:id="rId62"/>
    <p:sldLayoutId id="2147483734" r:id="rId63"/>
    <p:sldLayoutId id="2147483735" r:id="rId64"/>
    <p:sldLayoutId id="2147483736" r:id="rId65"/>
    <p:sldLayoutId id="2147483737" r:id="rId66"/>
    <p:sldLayoutId id="2147483738" r:id="rId67"/>
    <p:sldLayoutId id="2147483739" r:id="rId68"/>
    <p:sldLayoutId id="2147483740" r:id="rId69"/>
    <p:sldLayoutId id="2147483741" r:id="rId70"/>
    <p:sldLayoutId id="2147483742" r:id="rId71"/>
    <p:sldLayoutId id="2147483743" r:id="rId72"/>
    <p:sldLayoutId id="2147483744" r:id="rId7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Holiday money</a:t>
            </a:r>
          </a:p>
        </p:txBody>
      </p:sp>
      <p:sp>
        <p:nvSpPr>
          <p:cNvPr id="3" name="Text Placeholder 2">
            <a:extLst>
              <a:ext uri="{FF2B5EF4-FFF2-40B4-BE49-F238E27FC236}">
                <a16:creationId xmlns:a16="http://schemas.microsoft.com/office/drawing/2014/main" id="{CCE2E8F7-78DA-5562-83B4-EB125EE4B1CA}"/>
              </a:ext>
            </a:extLst>
          </p:cNvPr>
          <p:cNvSpPr>
            <a:spLocks noGrp="1"/>
          </p:cNvSpPr>
          <p:nvPr>
            <p:ph type="body" sz="quarter" idx="14"/>
          </p:nvPr>
        </p:nvSpPr>
        <p:spPr/>
        <p:txBody>
          <a:bodyPr/>
          <a:lstStyle/>
          <a:p>
            <a:r>
              <a:rPr lang="en-AU" dirty="0"/>
              <a:t>Explicit teaching</a:t>
            </a:r>
          </a:p>
          <a:p>
            <a:endParaRPr lang="en-AU" dirty="0"/>
          </a:p>
        </p:txBody>
      </p:sp>
      <p:sp>
        <p:nvSpPr>
          <p:cNvPr id="7" name="Footer Placeholder 6">
            <a:extLst>
              <a:ext uri="{FF2B5EF4-FFF2-40B4-BE49-F238E27FC236}">
                <a16:creationId xmlns:a16="http://schemas.microsoft.com/office/drawing/2014/main" id="{7D52552D-EFFA-5A9C-656E-67E0E798CF6A}"/>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Conversion graph</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Australian dollars to Japanese yen</a:t>
            </a:r>
          </a:p>
        </p:txBody>
      </p:sp>
      <p:pic>
        <p:nvPicPr>
          <p:cNvPr id="4" name="Content Placeholder 3" descr="A graph of the conversion from Australian dollars to Japanese Yen">
            <a:extLst>
              <a:ext uri="{FF2B5EF4-FFF2-40B4-BE49-F238E27FC236}">
                <a16:creationId xmlns:a16="http://schemas.microsoft.com/office/drawing/2014/main" id="{289BE963-031B-DD3F-98E9-0C1B9828DBF7}"/>
              </a:ext>
            </a:extLst>
          </p:cNvPr>
          <p:cNvPicPr>
            <a:picLocks noGrp="1" noChangeAspect="1"/>
          </p:cNvPicPr>
          <p:nvPr>
            <p:ph idx="4294967295"/>
          </p:nvPr>
        </p:nvPicPr>
        <p:blipFill rotWithShape="1">
          <a:blip r:embed="rId3">
            <a:extLst>
              <a:ext uri="{BEBA8EAE-BF5A-486C-A8C5-ECC9F3942E4B}">
                <a14:imgProps xmlns:a14="http://schemas.microsoft.com/office/drawing/2010/main">
                  <a14:imgLayer r:embed="rId4">
                    <a14:imgEffect>
                      <a14:sharpenSoften amount="13000"/>
                    </a14:imgEffect>
                  </a14:imgLayer>
                </a14:imgProps>
              </a:ext>
              <a:ext uri="{28A0092B-C50C-407E-A947-70E740481C1C}">
                <a14:useLocalDpi xmlns:a14="http://schemas.microsoft.com/office/drawing/2010/main" val="0"/>
              </a:ext>
            </a:extLst>
          </a:blip>
          <a:srcRect l="9188"/>
          <a:stretch/>
        </p:blipFill>
        <p:spPr bwMode="auto">
          <a:xfrm>
            <a:off x="1994400" y="1446213"/>
            <a:ext cx="7210425" cy="5294312"/>
          </a:xfrm>
          <a:prstGeom prst="rect">
            <a:avLst/>
          </a:prstGeom>
          <a:ln>
            <a:noFill/>
          </a:ln>
          <a:extLst>
            <a:ext uri="{53640926-AAD7-44D8-BBD7-CCE9431645EC}">
              <a14:shadowObscured xmlns:a14="http://schemas.microsoft.com/office/drawing/2010/main"/>
            </a:ext>
          </a:extLst>
        </p:spPr>
      </p:pic>
      <p:sp>
        <p:nvSpPr>
          <p:cNvPr id="2" name="Slide Number Placeholder 1">
            <a:extLst>
              <a:ext uri="{FF2B5EF4-FFF2-40B4-BE49-F238E27FC236}">
                <a16:creationId xmlns:a16="http://schemas.microsoft.com/office/drawing/2014/main" id="{AE60BA1D-4E38-62B4-6F0E-E4BA417DF0F2}"/>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0654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733DCE1-30ED-F4FC-BC44-B25340F323B2}"/>
              </a:ext>
            </a:extLst>
          </p:cNvPr>
          <p:cNvSpPr>
            <a:spLocks noGrp="1"/>
          </p:cNvSpPr>
          <p:nvPr>
            <p:ph type="title"/>
          </p:nvPr>
        </p:nvSpPr>
        <p:spPr/>
        <p:txBody>
          <a:bodyPr/>
          <a:lstStyle/>
          <a:p>
            <a:r>
              <a:rPr lang="en-AU" dirty="0"/>
              <a:t>Conversion graph (2)</a:t>
            </a:r>
          </a:p>
        </p:txBody>
      </p:sp>
      <p:sp>
        <p:nvSpPr>
          <p:cNvPr id="13" name="Text Placeholder 12">
            <a:extLst>
              <a:ext uri="{FF2B5EF4-FFF2-40B4-BE49-F238E27FC236}">
                <a16:creationId xmlns:a16="http://schemas.microsoft.com/office/drawing/2014/main" id="{8DE650AD-37AE-8CDD-A25A-9246A4E23DEA}"/>
              </a:ext>
            </a:extLst>
          </p:cNvPr>
          <p:cNvSpPr>
            <a:spLocks noGrp="1"/>
          </p:cNvSpPr>
          <p:nvPr>
            <p:ph type="body" sz="quarter" idx="18"/>
          </p:nvPr>
        </p:nvSpPr>
        <p:spPr/>
        <p:txBody>
          <a:bodyPr/>
          <a:lstStyle/>
          <a:p>
            <a:r>
              <a:rPr lang="en-AU" dirty="0"/>
              <a:t>Fahrenheit to Celsius</a:t>
            </a:r>
          </a:p>
        </p:txBody>
      </p:sp>
      <p:pic>
        <p:nvPicPr>
          <p:cNvPr id="2" name="Picture 1" descr="Fahrenheit to Celsius conversion graph">
            <a:extLst>
              <a:ext uri="{FF2B5EF4-FFF2-40B4-BE49-F238E27FC236}">
                <a16:creationId xmlns:a16="http://schemas.microsoft.com/office/drawing/2014/main" id="{CBB00AF7-4768-51E5-7A4D-5958544A5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400" y="1369454"/>
            <a:ext cx="7969122" cy="5312472"/>
          </a:xfrm>
          <a:prstGeom prst="rect">
            <a:avLst/>
          </a:prstGeom>
        </p:spPr>
      </p:pic>
      <p:sp>
        <p:nvSpPr>
          <p:cNvPr id="3" name="Slide Number Placeholder 2">
            <a:extLst>
              <a:ext uri="{FF2B5EF4-FFF2-40B4-BE49-F238E27FC236}">
                <a16:creationId xmlns:a16="http://schemas.microsoft.com/office/drawing/2014/main" id="{D8213671-33F0-8614-C8E7-6FFA3920AC52}"/>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78881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F4B7D4-E7C0-1A97-5850-5FCCAF3B5B61}"/>
              </a:ext>
            </a:extLst>
          </p:cNvPr>
          <p:cNvSpPr>
            <a:spLocks noGrp="1"/>
          </p:cNvSpPr>
          <p:nvPr>
            <p:ph type="title"/>
          </p:nvPr>
        </p:nvSpPr>
        <p:spPr/>
        <p:txBody>
          <a:bodyPr/>
          <a:lstStyle/>
          <a:p>
            <a:r>
              <a:rPr lang="en-AU" dirty="0"/>
              <a:t>Copyright</a:t>
            </a:r>
          </a:p>
        </p:txBody>
      </p:sp>
      <p:sp>
        <p:nvSpPr>
          <p:cNvPr id="5" name="TextBox 4">
            <a:extLst>
              <a:ext uri="{FF2B5EF4-FFF2-40B4-BE49-F238E27FC236}">
                <a16:creationId xmlns:a16="http://schemas.microsoft.com/office/drawing/2014/main" id="{9AE2D91D-E471-4FF4-41EE-DD22A78292F0}"/>
              </a:ext>
            </a:extLst>
          </p:cNvPr>
          <p:cNvSpPr txBox="1"/>
          <p:nvPr/>
        </p:nvSpPr>
        <p:spPr>
          <a:xfrm>
            <a:off x="360000" y="1250002"/>
            <a:ext cx="11619797" cy="2766349"/>
          </a:xfrm>
          <a:prstGeom prst="rect">
            <a:avLst/>
          </a:prstGeom>
          <a:noFill/>
        </p:spPr>
        <p:txBody>
          <a:bodyPr wrap="square" lIns="0" tIns="0" rIns="0" bIns="0" rtlCol="0">
            <a:noAutofit/>
          </a:bodyPr>
          <a:lstStyle/>
          <a:p>
            <a:pPr algn="l">
              <a:lnSpc>
                <a:spcPct val="150000"/>
              </a:lnSpc>
            </a:pPr>
            <a:r>
              <a:rPr lang="en-AU" sz="1200" dirty="0">
                <a:solidFill>
                  <a:schemeClr val="bg1"/>
                </a:solidFill>
              </a:rPr>
              <a:t>© State of New South Wales (Department of Education), 2023</a:t>
            </a:r>
          </a:p>
          <a:p>
            <a:pPr algn="l">
              <a:lnSpc>
                <a:spcPct val="150000"/>
              </a:lnSpc>
            </a:pPr>
            <a:r>
              <a:rPr lang="en-AU" sz="1200" dirty="0">
                <a:solidFill>
                  <a:schemeClr val="bg1"/>
                </a:solidFill>
              </a:rPr>
              <a:t>The copyright material published in this resource is subject to the Copyright Act 1968 (Cth) and is owned by the NSW Department of Education or, where indicated, by a party other than the NSW Department of Education (third-party material).</a:t>
            </a:r>
          </a:p>
          <a:p>
            <a:pPr algn="l">
              <a:lnSpc>
                <a:spcPct val="150000"/>
              </a:lnSpc>
            </a:pPr>
            <a:r>
              <a:rPr lang="en-AU" sz="1200" dirty="0">
                <a:solidFill>
                  <a:schemeClr val="bg1"/>
                </a:solidFill>
              </a:rPr>
              <a:t>Copyright material available in this resource and owned by the NSW Department of Education is licensed under a </a:t>
            </a:r>
            <a:r>
              <a:rPr lang="en-AU" sz="1200" dirty="0">
                <a:solidFill>
                  <a:schemeClr val="bg1"/>
                </a:solidFill>
                <a:hlinkClick r:id="rId3"/>
              </a:rPr>
              <a:t>Creative Commons Attribution 4.0 International (CC BY 4.0) license</a:t>
            </a:r>
            <a:r>
              <a:rPr lang="en-AU" sz="1200" dirty="0">
                <a:solidFill>
                  <a:schemeClr val="bg1"/>
                </a:solidFill>
              </a:rPr>
              <a:t>.</a:t>
            </a:r>
          </a:p>
          <a:p>
            <a:pPr algn="l">
              <a:lnSpc>
                <a:spcPct val="150000"/>
              </a:lnSpc>
            </a:pPr>
            <a:r>
              <a:rPr lang="en-AU" sz="1200" dirty="0">
                <a:solidFill>
                  <a:schemeClr val="bg1"/>
                </a:solidFill>
              </a:rPr>
              <a:t>This license allows you to share and adapt the material for any purpose, even commercially.</a:t>
            </a:r>
          </a:p>
          <a:p>
            <a:pPr algn="l">
              <a:lnSpc>
                <a:spcPct val="150000"/>
              </a:lnSpc>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a:t>
            </a:r>
          </a:p>
        </p:txBody>
      </p:sp>
      <p:sp>
        <p:nvSpPr>
          <p:cNvPr id="6" name="TextBox 5">
            <a:extLst>
              <a:ext uri="{FF2B5EF4-FFF2-40B4-BE49-F238E27FC236}">
                <a16:creationId xmlns:a16="http://schemas.microsoft.com/office/drawing/2014/main" id="{C2F1F668-3A1D-6F32-E7FF-FB863A0528DB}"/>
              </a:ext>
            </a:extLst>
          </p:cNvPr>
          <p:cNvSpPr txBox="1"/>
          <p:nvPr/>
        </p:nvSpPr>
        <p:spPr>
          <a:xfrm>
            <a:off x="360000" y="4337307"/>
            <a:ext cx="11631372" cy="1857737"/>
          </a:xfrm>
          <a:prstGeom prst="rect">
            <a:avLst/>
          </a:prstGeom>
          <a:noFill/>
        </p:spPr>
        <p:txBody>
          <a:bodyPr wrap="square" lIns="0" tIns="0" rIns="0" bIns="0" rtlCol="0">
            <a:noAutofit/>
          </a:bodyPr>
          <a:lstStyle/>
          <a:p>
            <a:pPr algn="l">
              <a:lnSpc>
                <a:spcPct val="150000"/>
              </a:lnSpc>
            </a:pPr>
            <a:r>
              <a:rPr lang="en-AU" sz="1200" b="1" dirty="0">
                <a:solidFill>
                  <a:schemeClr val="bg1"/>
                </a:solidFill>
              </a:rPr>
              <a:t>Links to third-party material and websites</a:t>
            </a:r>
          </a:p>
          <a:p>
            <a:pPr algn="l">
              <a:lnSpc>
                <a:spcPct val="150000"/>
              </a:lnSpc>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a:t>
            </a:r>
          </a:p>
          <a:p>
            <a:pPr algn="l"/>
            <a:endParaRPr lang="en-AU" sz="1200" dirty="0"/>
          </a:p>
        </p:txBody>
      </p:sp>
      <p:sp>
        <p:nvSpPr>
          <p:cNvPr id="2" name="Slide Number Placeholder 1">
            <a:extLst>
              <a:ext uri="{FF2B5EF4-FFF2-40B4-BE49-F238E27FC236}">
                <a16:creationId xmlns:a16="http://schemas.microsoft.com/office/drawing/2014/main" id="{EE4B51A9-B902-4E7D-7CD4-BDBE6E94BA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9960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7-10-syllabus-sws-december-2022.potx  -  Read-Only" id="{4B7518B7-7928-4400-889E-427E9DE28E01}" vid="{F7238460-63C4-40E6-AE58-06ED0ED9CA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353</Words>
  <Application>Microsoft Office PowerPoint</Application>
  <PresentationFormat>Widescreen</PresentationFormat>
  <Paragraphs>26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Public Sans</vt:lpstr>
      <vt:lpstr>Public Sans Light</vt:lpstr>
      <vt:lpstr>Arial</vt:lpstr>
      <vt:lpstr>Public Sans SemiBold</vt:lpstr>
      <vt:lpstr>Times New Roman</vt:lpstr>
      <vt:lpstr>NSWG Corporate</vt:lpstr>
      <vt:lpstr>Holiday money</vt:lpstr>
      <vt:lpstr>Conversion graph</vt:lpstr>
      <vt:lpstr>Conversion graph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Holiday money</dc:title>
  <dc:creator>NSW Department of Education</dc:creator>
  <dcterms:created xsi:type="dcterms:W3CDTF">2023-10-17T02:21:30Z</dcterms:created>
  <dcterms:modified xsi:type="dcterms:W3CDTF">2023-10-17T02:21:55Z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2023-10-17T02:21:55Z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208695cd-c92a-45ce-8264-c420b7da2377</vt:lpwstr>
  </property>
  <property fmtid="{D5CDD505-2E9C-101B-9397-08002B2CF9AE}" pid="8" name="MSIP_Label_b603dfd7-d93a-4381-a340-2995d8282205_ContentBits">
    <vt:lpwstr>0</vt:lpwstr>
  </property>
</Properties>
</file>