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67" r:id="rId3"/>
  </p:sldIdLst>
  <p:sldSz cx="12192000" cy="6858000"/>
  <p:notesSz cx="6858000" cy="9144000"/>
  <p:embeddedFontLst>
    <p:embeddedFont>
      <p:font typeface="Public Sans" panose="020B0604020202020204" charset="0"/>
      <p:regular r:id="rId6"/>
      <p:bold r:id="rId7"/>
      <p:italic r:id="rId8"/>
      <p:boldItalic r:id="rId9"/>
    </p:embeddedFont>
    <p:embeddedFont>
      <p:font typeface="Public Sans Light" panose="020B0604020202020204" charset="0"/>
      <p:regular r:id="rId10"/>
      <p:italic r:id="rId11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1729" autoAdjust="0"/>
  </p:normalViewPr>
  <p:slideViewPr>
    <p:cSldViewPr snapToGrid="0">
      <p:cViewPr varScale="1">
        <p:scale>
          <a:sx n="92" d="100"/>
          <a:sy n="92" d="100"/>
        </p:scale>
        <p:origin x="273" y="60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12/09/2023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12/09/2023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97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How much will it cost?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NSW Department of Education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5E6AB1-1A3B-473E-1F90-97439966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Average Australian spending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6A58B-7484-C9BF-5FF7-F832240453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Sector graph of spending</a:t>
            </a:r>
          </a:p>
        </p:txBody>
      </p:sp>
      <p:pic>
        <p:nvPicPr>
          <p:cNvPr id="10" name="Content Placeholder 9" descr="A pie chart communicating where the average Australian spends their money. &#10;Housing 35%&#10;Transport 15 to 20%&#10;Food 10 to 20%&#10;Debt 5 to 15%&#10;Personal items 5 to 10%&#10;Savings 5 to 10%&#10;Utilities 5%&#10;Clothing 3 to 5%&#10;Medical 3%">
            <a:extLst>
              <a:ext uri="{FF2B5EF4-FFF2-40B4-BE49-F238E27FC236}">
                <a16:creationId xmlns:a16="http://schemas.microsoft.com/office/drawing/2014/main" id="{A22A6EE3-7AF4-0C66-BB3E-8612DA1B0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88685" y="1472221"/>
            <a:ext cx="8886430" cy="5033305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919436-EF6E-6CFC-5863-2D078EA41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232785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Public Sans Light</vt:lpstr>
      <vt:lpstr>Arial</vt:lpstr>
      <vt:lpstr>Public Sans</vt:lpstr>
      <vt:lpstr>Times New Roman</vt:lpstr>
      <vt:lpstr>NSWG Corporate</vt:lpstr>
      <vt:lpstr>How much will it cost?</vt:lpstr>
      <vt:lpstr>Average Australian spending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will it cost?</dc:title>
  <dc:creator>NSW Department of Education</dc:creator>
  <dcterms:created xsi:type="dcterms:W3CDTF">2023-09-12T02:10:03Z</dcterms:created>
  <dcterms:modified xsi:type="dcterms:W3CDTF">2023-09-12T02:10:20Z</dcterms:modified>
</cp:coreProperties>
</file>