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20" autoAdjust="0"/>
  </p:normalViewPr>
  <p:slideViewPr>
    <p:cSldViewPr snapToGrid="0">
      <p:cViewPr varScale="1">
        <p:scale>
          <a:sx n="88" d="100"/>
          <a:sy n="88" d="100"/>
        </p:scale>
        <p:origin x="540"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GB" dirty="0"/>
              <a:t>Let’s go fly a kite</a:t>
            </a:r>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p:txBody>
      </p:sp>
      <p:sp>
        <p:nvSpPr>
          <p:cNvPr id="2" name="Text Placeholder 9">
            <a:extLst>
              <a:ext uri="{FF2B5EF4-FFF2-40B4-BE49-F238E27FC236}">
                <a16:creationId xmlns:a16="http://schemas.microsoft.com/office/drawing/2014/main" id="{3011EEC4-FD47-67A1-0FE8-F6E16ABEE7F7}"/>
              </a:ext>
            </a:extLst>
          </p:cNvPr>
          <p:cNvSpPr txBox="1">
            <a:spLocks/>
          </p:cNvSpPr>
          <p:nvPr/>
        </p:nvSpPr>
        <p:spPr>
          <a:xfrm>
            <a:off x="359998" y="6178686"/>
            <a:ext cx="8532000" cy="4244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accent2"/>
                </a:solidFill>
                <a:latin typeface="Public Sans SemiBold" pitchFamily="2"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solidFill>
                  <a:schemeClr val="accent1"/>
                </a:solidFill>
                <a:latin typeface="+mn-lt"/>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2F4F23-D409-2443-397A-2323C249A947}"/>
              </a:ext>
            </a:extLst>
          </p:cNvPr>
          <p:cNvSpPr>
            <a:spLocks noGrp="1"/>
          </p:cNvSpPr>
          <p:nvPr>
            <p:ph type="title"/>
          </p:nvPr>
        </p:nvSpPr>
        <p:spPr/>
        <p:txBody>
          <a:bodyPr/>
          <a:lstStyle/>
          <a:p>
            <a:r>
              <a:rPr lang="en-GB" dirty="0"/>
              <a:t>Figure 1 </a:t>
            </a:r>
            <a:br>
              <a:rPr lang="en-GB" dirty="0"/>
            </a:br>
            <a:endParaRPr lang="en-AU" dirty="0"/>
          </a:p>
        </p:txBody>
      </p:sp>
      <p:sp>
        <p:nvSpPr>
          <p:cNvPr id="8" name="Text Placeholder 7">
            <a:extLst>
              <a:ext uri="{FF2B5EF4-FFF2-40B4-BE49-F238E27FC236}">
                <a16:creationId xmlns:a16="http://schemas.microsoft.com/office/drawing/2014/main" id="{BB92EB84-350A-87C7-395C-512634FB0F0E}"/>
              </a:ext>
            </a:extLst>
          </p:cNvPr>
          <p:cNvSpPr>
            <a:spLocks noGrp="1"/>
          </p:cNvSpPr>
          <p:nvPr>
            <p:ph type="body" sz="quarter" idx="18"/>
          </p:nvPr>
        </p:nvSpPr>
        <p:spPr/>
        <p:txBody>
          <a:bodyPr/>
          <a:lstStyle/>
          <a:p>
            <a:r>
              <a:rPr lang="en-AU" dirty="0"/>
              <a:t>Which one doesn’t belong?</a:t>
            </a:r>
          </a:p>
        </p:txBody>
      </p:sp>
      <p:pic>
        <p:nvPicPr>
          <p:cNvPr id="9" name="Content Placeholder 3" descr="A parallelogram ABCD, a rhombus EFGH, and a kite IJKL.">
            <a:extLst>
              <a:ext uri="{FF2B5EF4-FFF2-40B4-BE49-F238E27FC236}">
                <a16:creationId xmlns:a16="http://schemas.microsoft.com/office/drawing/2014/main" id="{91B3521D-334F-94C7-5E6F-43E7DC461B5C}"/>
              </a:ext>
            </a:extLst>
          </p:cNvPr>
          <p:cNvPicPr>
            <a:picLocks noChangeAspect="1"/>
          </p:cNvPicPr>
          <p:nvPr/>
        </p:nvPicPr>
        <p:blipFill>
          <a:blip r:embed="rId2"/>
          <a:stretch>
            <a:fillRect/>
          </a:stretch>
        </p:blipFill>
        <p:spPr>
          <a:xfrm>
            <a:off x="360000" y="1792169"/>
            <a:ext cx="11484000" cy="4191662"/>
          </a:xfrm>
          <a:prstGeom prst="rect">
            <a:avLst/>
          </a:prstGeom>
          <a:noFill/>
        </p:spPr>
      </p:pic>
      <p:sp>
        <p:nvSpPr>
          <p:cNvPr id="10" name="Slide Number Placeholder 9">
            <a:extLst>
              <a:ext uri="{FF2B5EF4-FFF2-40B4-BE49-F238E27FC236}">
                <a16:creationId xmlns:a16="http://schemas.microsoft.com/office/drawing/2014/main" id="{37EA0CAB-8904-FDAB-9729-4574552BFD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1698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2F4F23-D409-2443-397A-2323C249A947}"/>
              </a:ext>
            </a:extLst>
          </p:cNvPr>
          <p:cNvSpPr>
            <a:spLocks noGrp="1"/>
          </p:cNvSpPr>
          <p:nvPr>
            <p:ph type="title"/>
          </p:nvPr>
        </p:nvSpPr>
        <p:spPr/>
        <p:txBody>
          <a:bodyPr/>
          <a:lstStyle/>
          <a:p>
            <a:r>
              <a:rPr lang="en-GB" dirty="0"/>
              <a:t>Figure 2 </a:t>
            </a:r>
            <a:br>
              <a:rPr lang="en-GB" dirty="0"/>
            </a:br>
            <a:endParaRPr lang="en-AU" dirty="0"/>
          </a:p>
        </p:txBody>
      </p:sp>
      <p:sp>
        <p:nvSpPr>
          <p:cNvPr id="8" name="Text Placeholder 7">
            <a:extLst>
              <a:ext uri="{FF2B5EF4-FFF2-40B4-BE49-F238E27FC236}">
                <a16:creationId xmlns:a16="http://schemas.microsoft.com/office/drawing/2014/main" id="{BB92EB84-350A-87C7-395C-512634FB0F0E}"/>
              </a:ext>
            </a:extLst>
          </p:cNvPr>
          <p:cNvSpPr>
            <a:spLocks noGrp="1"/>
          </p:cNvSpPr>
          <p:nvPr>
            <p:ph type="body" sz="quarter" idx="18"/>
          </p:nvPr>
        </p:nvSpPr>
        <p:spPr/>
        <p:txBody>
          <a:bodyPr/>
          <a:lstStyle/>
          <a:p>
            <a:r>
              <a:rPr lang="en-AU" dirty="0"/>
              <a:t>Cut into triangles</a:t>
            </a:r>
          </a:p>
        </p:txBody>
      </p:sp>
      <p:pic>
        <p:nvPicPr>
          <p:cNvPr id="2" name="Picture 1" descr="A parallelogram ABCD, a rhombus EFGH, and a kite IJKL.&#10;Each quadrilateral has a red dotted line cutting from one diagonal to another.">
            <a:extLst>
              <a:ext uri="{FF2B5EF4-FFF2-40B4-BE49-F238E27FC236}">
                <a16:creationId xmlns:a16="http://schemas.microsoft.com/office/drawing/2014/main" id="{4C8AE7B4-E12B-25E1-F129-B829F1F5E727}"/>
              </a:ext>
            </a:extLst>
          </p:cNvPr>
          <p:cNvPicPr>
            <a:picLocks noChangeAspect="1"/>
          </p:cNvPicPr>
          <p:nvPr/>
        </p:nvPicPr>
        <p:blipFill>
          <a:blip r:embed="rId2"/>
          <a:stretch>
            <a:fillRect/>
          </a:stretch>
        </p:blipFill>
        <p:spPr>
          <a:xfrm>
            <a:off x="360000" y="1792169"/>
            <a:ext cx="11484000" cy="4191662"/>
          </a:xfrm>
          <a:prstGeom prst="rect">
            <a:avLst/>
          </a:prstGeom>
          <a:noFill/>
        </p:spPr>
      </p:pic>
      <p:sp>
        <p:nvSpPr>
          <p:cNvPr id="3" name="Slide Number Placeholder 2">
            <a:extLst>
              <a:ext uri="{FF2B5EF4-FFF2-40B4-BE49-F238E27FC236}">
                <a16:creationId xmlns:a16="http://schemas.microsoft.com/office/drawing/2014/main" id="{58B4BD9D-0902-5AA4-6DA5-ADADF2B70E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872770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351</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vt:lpstr>
      <vt:lpstr>Public Sans SemiBold</vt:lpstr>
      <vt:lpstr>Times New Roman</vt:lpstr>
      <vt:lpstr>Arial</vt:lpstr>
      <vt:lpstr>Public Sans Light</vt:lpstr>
      <vt:lpstr>NSWG Corporate</vt:lpstr>
      <vt:lpstr>Let’s go fly a kite</vt:lpstr>
      <vt:lpstr>Figure 1  </vt:lpstr>
      <vt:lpstr>Figure 2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go fly a kite</dc:title>
  <dc:creator>NSW Department of Education</dc:creator>
  <dcterms:created xsi:type="dcterms:W3CDTF">2023-10-25T21:47:31Z</dcterms:created>
  <dcterms:modified xsi:type="dcterms:W3CDTF">2023-10-25T21:47:56Z</dcterms:modified>
</cp:coreProperties>
</file>