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16"/>
  </p:notesMasterIdLst>
  <p:handoutMasterIdLst>
    <p:handoutMasterId r:id="rId17"/>
  </p:handoutMasterIdLst>
  <p:sldIdLst>
    <p:sldId id="258" r:id="rId2"/>
    <p:sldId id="259" r:id="rId3"/>
    <p:sldId id="266" r:id="rId4"/>
    <p:sldId id="267" r:id="rId5"/>
    <p:sldId id="262" r:id="rId6"/>
    <p:sldId id="268" r:id="rId7"/>
    <p:sldId id="263" r:id="rId8"/>
    <p:sldId id="264" r:id="rId9"/>
    <p:sldId id="269" r:id="rId10"/>
    <p:sldId id="270" r:id="rId11"/>
    <p:sldId id="271" r:id="rId12"/>
    <p:sldId id="272" r:id="rId13"/>
    <p:sldId id="273" r:id="rId14"/>
    <p:sldId id="274" r:id="rId15"/>
  </p:sldIdLst>
  <p:sldSz cx="12192000" cy="6858000"/>
  <p:notesSz cx="6858000" cy="9144000"/>
  <p:embeddedFontLst>
    <p:embeddedFont>
      <p:font typeface="Cambria Math" panose="02040503050406030204" pitchFamily="18" charset="0"/>
      <p:regular r:id="rId18"/>
    </p:embeddedFont>
    <p:embeddedFont>
      <p:font typeface="Public Sans" panose="020B0604020202020204" charset="0"/>
      <p:regular r:id="rId19"/>
      <p:bold r:id="rId20"/>
      <p:italic r:id="rId21"/>
      <p:boldItalic r:id="rId22"/>
    </p:embeddedFont>
    <p:embeddedFont>
      <p:font typeface="Public Sans Light" panose="020B0604020202020204" charset="0"/>
      <p:regular r:id="rId23"/>
      <p:italic r:id="rId24"/>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Notes" id="{9102D73B-8542-41AF-8673-BCEF68A5FE73}">
          <p14:sldIdLst>
            <p14:sldId id="258"/>
            <p14:sldId id="259"/>
            <p14:sldId id="266"/>
            <p14:sldId id="267"/>
            <p14:sldId id="262"/>
            <p14:sldId id="268"/>
            <p14:sldId id="263"/>
            <p14:sldId id="264"/>
            <p14:sldId id="269"/>
            <p14:sldId id="270"/>
            <p14:sldId id="271"/>
            <p14:sldId id="272"/>
            <p14:sldId id="273"/>
            <p14:sldId id="274"/>
          </p14:sldIdLst>
        </p14:section>
      </p14:sectionLst>
    </p:ex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6CFD"/>
    <a:srgbClr val="0070C0"/>
    <a:srgbClr val="CBEDFD"/>
    <a:srgbClr val="00296C"/>
    <a:srgbClr val="002664"/>
    <a:srgbClr val="0046B8"/>
    <a:srgbClr val="FFFFFF"/>
    <a:srgbClr val="F6ACB6"/>
    <a:srgbClr val="630019"/>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75E0E4-72B7-48E7-A793-66F8248FC3A1}" v="46" dt="2023-08-07T07:02:19.411"/>
  </p1510:revLst>
</p1510:revInfo>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716" autoAdjust="0"/>
  </p:normalViewPr>
  <p:slideViewPr>
    <p:cSldViewPr snapToGrid="0">
      <p:cViewPr varScale="1">
        <p:scale>
          <a:sx n="77" d="100"/>
          <a:sy n="77" d="100"/>
        </p:scale>
        <p:origin x="1794" y="138"/>
      </p:cViewPr>
      <p:guideLst>
        <p:guide orient="horz" pos="2160"/>
        <p:guide pos="3863"/>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3.fntdata"/><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theme" Target="theme/theme1.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7/09/2023</a:t>
            </a:fld>
            <a:endParaRPr lang="en-AU" dirty="0">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dirty="0">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7/09/2023</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dirty="0"/>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dirty="0"/>
          </a:p>
        </p:txBody>
      </p:sp>
    </p:spTree>
    <p:extLst>
      <p:ext uri="{BB962C8B-B14F-4D97-AF65-F5344CB8AC3E}">
        <p14:creationId xmlns:p14="http://schemas.microsoft.com/office/powerpoint/2010/main" val="2724013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12</a:t>
            </a:fld>
            <a:endParaRPr lang="en-AU" dirty="0"/>
          </a:p>
        </p:txBody>
      </p:sp>
    </p:spTree>
    <p:extLst>
      <p:ext uri="{BB962C8B-B14F-4D97-AF65-F5344CB8AC3E}">
        <p14:creationId xmlns:p14="http://schemas.microsoft.com/office/powerpoint/2010/main" val="418201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13</a:t>
            </a:fld>
            <a:endParaRPr lang="en-AU" dirty="0"/>
          </a:p>
        </p:txBody>
      </p:sp>
    </p:spTree>
    <p:extLst>
      <p:ext uri="{BB962C8B-B14F-4D97-AF65-F5344CB8AC3E}">
        <p14:creationId xmlns:p14="http://schemas.microsoft.com/office/powerpoint/2010/main" val="606471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14</a:t>
            </a:fld>
            <a:endParaRPr lang="en-AU" dirty="0"/>
          </a:p>
        </p:txBody>
      </p:sp>
    </p:spTree>
    <p:extLst>
      <p:ext uri="{BB962C8B-B14F-4D97-AF65-F5344CB8AC3E}">
        <p14:creationId xmlns:p14="http://schemas.microsoft.com/office/powerpoint/2010/main" val="431621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dirty="0"/>
          </a:p>
        </p:txBody>
      </p:sp>
    </p:spTree>
    <p:extLst>
      <p:ext uri="{BB962C8B-B14F-4D97-AF65-F5344CB8AC3E}">
        <p14:creationId xmlns:p14="http://schemas.microsoft.com/office/powerpoint/2010/main" val="518208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dirty="0"/>
          </a:p>
        </p:txBody>
      </p:sp>
    </p:spTree>
    <p:extLst>
      <p:ext uri="{BB962C8B-B14F-4D97-AF65-F5344CB8AC3E}">
        <p14:creationId xmlns:p14="http://schemas.microsoft.com/office/powerpoint/2010/main" val="449675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5</a:t>
            </a:fld>
            <a:endParaRPr lang="en-AU" dirty="0"/>
          </a:p>
        </p:txBody>
      </p:sp>
    </p:spTree>
    <p:extLst>
      <p:ext uri="{BB962C8B-B14F-4D97-AF65-F5344CB8AC3E}">
        <p14:creationId xmlns:p14="http://schemas.microsoft.com/office/powerpoint/2010/main" val="2098064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6</a:t>
            </a:fld>
            <a:endParaRPr lang="en-AU" dirty="0"/>
          </a:p>
        </p:txBody>
      </p:sp>
    </p:spTree>
    <p:extLst>
      <p:ext uri="{BB962C8B-B14F-4D97-AF65-F5344CB8AC3E}">
        <p14:creationId xmlns:p14="http://schemas.microsoft.com/office/powerpoint/2010/main" val="2561471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7</a:t>
            </a:fld>
            <a:endParaRPr lang="en-AU" dirty="0"/>
          </a:p>
        </p:txBody>
      </p:sp>
    </p:spTree>
    <p:extLst>
      <p:ext uri="{BB962C8B-B14F-4D97-AF65-F5344CB8AC3E}">
        <p14:creationId xmlns:p14="http://schemas.microsoft.com/office/powerpoint/2010/main" val="975617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8</a:t>
            </a:fld>
            <a:endParaRPr lang="en-AU" dirty="0"/>
          </a:p>
        </p:txBody>
      </p:sp>
    </p:spTree>
    <p:extLst>
      <p:ext uri="{BB962C8B-B14F-4D97-AF65-F5344CB8AC3E}">
        <p14:creationId xmlns:p14="http://schemas.microsoft.com/office/powerpoint/2010/main" val="851690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9</a:t>
            </a:fld>
            <a:endParaRPr lang="en-AU" dirty="0"/>
          </a:p>
        </p:txBody>
      </p:sp>
    </p:spTree>
    <p:extLst>
      <p:ext uri="{BB962C8B-B14F-4D97-AF65-F5344CB8AC3E}">
        <p14:creationId xmlns:p14="http://schemas.microsoft.com/office/powerpoint/2010/main" val="1704928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10</a:t>
            </a:fld>
            <a:endParaRPr lang="en-AU" dirty="0"/>
          </a:p>
        </p:txBody>
      </p:sp>
    </p:spTree>
    <p:extLst>
      <p:ext uri="{BB962C8B-B14F-4D97-AF65-F5344CB8AC3E}">
        <p14:creationId xmlns:p14="http://schemas.microsoft.com/office/powerpoint/2010/main" val="3305759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356856507"/>
      </p:ext>
    </p:extLst>
  </p:cSld>
  <p:clrMapOvr>
    <a:masterClrMapping/>
  </p:clrMapOvr>
  <p:extLst>
    <p:ext uri="{DCECCB84-F9BA-43D5-87BE-67443E8EF086}">
      <p15:sldGuideLst xmlns:p15="http://schemas.microsoft.com/office/powerpoint/2012/main">
        <p15:guide id="1" orient="horz" pos="411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443849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Divider 2_Image">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1023240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Divider 2_Image">
    <p:bg>
      <p:bgPr>
        <a:solidFill>
          <a:srgbClr val="00266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bg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lvl1pPr>
              <a:defRPr>
                <a:solidFill>
                  <a:schemeClr val="bg1"/>
                </a:solidFill>
              </a:defRPr>
            </a:lvl1pPr>
          </a:lstStyle>
          <a:p>
            <a:r>
              <a:rPr lang="en-US" dirty="0"/>
              <a:t>Click icon to add picture</a:t>
            </a:r>
            <a:endParaRPr lang="en-AU" dirty="0"/>
          </a:p>
        </p:txBody>
      </p:sp>
      <p:pic>
        <p:nvPicPr>
          <p:cNvPr id="6" name="Picture 5">
            <a:extLst>
              <a:ext uri="{FF2B5EF4-FFF2-40B4-BE49-F238E27FC236}">
                <a16:creationId xmlns:a16="http://schemas.microsoft.com/office/drawing/2014/main" id="{1A97EB2D-0002-4493-AE06-E07C299221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2350" y="360000"/>
            <a:ext cx="678225" cy="715199"/>
          </a:xfrm>
          <a:prstGeom prst="rect">
            <a:avLst/>
          </a:prstGeom>
        </p:spPr>
      </p:pic>
    </p:spTree>
    <p:extLst>
      <p:ext uri="{BB962C8B-B14F-4D97-AF65-F5344CB8AC3E}">
        <p14:creationId xmlns:p14="http://schemas.microsoft.com/office/powerpoint/2010/main" val="9402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908000"/>
            <a:ext cx="5616000" cy="2160000"/>
          </a:xfrm>
        </p:spPr>
        <p:txBody>
          <a:bodyPr/>
          <a:lstStyle>
            <a:lvl1pPr>
              <a:defRPr>
                <a:latin typeface="+mn-lt"/>
              </a:defRPr>
            </a:lvl1pPr>
          </a:lstStyle>
          <a:p>
            <a:r>
              <a:rPr lang="en-US" dirty="0"/>
              <a:t>Click icon to add table</a:t>
            </a:r>
            <a:endParaRPr lang="en-AU" dirty="0"/>
          </a:p>
        </p:txBody>
      </p:sp>
      <p:sp>
        <p:nvSpPr>
          <p:cNvPr id="6" name="Table Placeholder 9">
            <a:extLst>
              <a:ext uri="{FF2B5EF4-FFF2-40B4-BE49-F238E27FC236}">
                <a16:creationId xmlns:a16="http://schemas.microsoft.com/office/drawing/2014/main" id="{41FBA3B0-0275-0235-9CEA-C5CEA00EBD48}"/>
              </a:ext>
            </a:extLst>
          </p:cNvPr>
          <p:cNvSpPr>
            <a:spLocks noGrp="1"/>
          </p:cNvSpPr>
          <p:nvPr>
            <p:ph type="tbl" sz="quarter" idx="16"/>
          </p:nvPr>
        </p:nvSpPr>
        <p:spPr>
          <a:xfrm>
            <a:off x="360362" y="4248000"/>
            <a:ext cx="5616000" cy="2160000"/>
          </a:xfrm>
        </p:spPr>
        <p:txBody>
          <a:bodyPr/>
          <a:lstStyle>
            <a:lvl1pPr>
              <a:defRPr>
                <a:latin typeface="+mn-lt"/>
              </a:defRPr>
            </a:lvl1pPr>
          </a:lstStyle>
          <a:p>
            <a:r>
              <a:rPr lang="en-US" dirty="0"/>
              <a:t>Click icon to add table</a:t>
            </a:r>
            <a:endParaRPr lang="en-AU" dirty="0"/>
          </a:p>
        </p:txBody>
      </p:sp>
      <p:sp>
        <p:nvSpPr>
          <p:cNvPr id="5" name="Table Placeholder 9">
            <a:extLst>
              <a:ext uri="{FF2B5EF4-FFF2-40B4-BE49-F238E27FC236}">
                <a16:creationId xmlns:a16="http://schemas.microsoft.com/office/drawing/2014/main" id="{3A833504-810D-E90D-EEAD-6FD03511C6AA}"/>
              </a:ext>
            </a:extLst>
          </p:cNvPr>
          <p:cNvSpPr>
            <a:spLocks noGrp="1"/>
          </p:cNvSpPr>
          <p:nvPr>
            <p:ph type="tbl" sz="quarter" idx="15"/>
          </p:nvPr>
        </p:nvSpPr>
        <p:spPr>
          <a:xfrm>
            <a:off x="6228000" y="1908000"/>
            <a:ext cx="5616000" cy="2160000"/>
          </a:xfrm>
        </p:spPr>
        <p:txBody>
          <a:bodyPr/>
          <a:lstStyle>
            <a:lvl1pPr>
              <a:defRPr>
                <a:latin typeface="+mn-lt"/>
              </a:defRPr>
            </a:lvl1pPr>
          </a:lstStyle>
          <a:p>
            <a:r>
              <a:rPr lang="en-US" dirty="0"/>
              <a:t>Click icon to add table</a:t>
            </a:r>
            <a:endParaRPr lang="en-AU" dirty="0"/>
          </a:p>
        </p:txBody>
      </p:sp>
      <p:sp>
        <p:nvSpPr>
          <p:cNvPr id="7" name="Table Placeholder 9">
            <a:extLst>
              <a:ext uri="{FF2B5EF4-FFF2-40B4-BE49-F238E27FC236}">
                <a16:creationId xmlns:a16="http://schemas.microsoft.com/office/drawing/2014/main" id="{45BE7F48-2F3F-5684-3640-86C10E7CF416}"/>
              </a:ext>
            </a:extLst>
          </p:cNvPr>
          <p:cNvSpPr>
            <a:spLocks noGrp="1"/>
          </p:cNvSpPr>
          <p:nvPr>
            <p:ph type="tbl" sz="quarter" idx="17"/>
          </p:nvPr>
        </p:nvSpPr>
        <p:spPr>
          <a:xfrm>
            <a:off x="6228000" y="4248000"/>
            <a:ext cx="5616000" cy="2160000"/>
          </a:xfrm>
        </p:spPr>
        <p:txBody>
          <a:bodyPr/>
          <a:lstStyle>
            <a:lvl1pPr>
              <a:defRPr>
                <a:latin typeface="+mn-lt"/>
              </a:defRPr>
            </a:lvl1pPr>
          </a:lstStyle>
          <a:p>
            <a:r>
              <a:rPr lang="en-US" dirty="0"/>
              <a:t>Click icon to add table</a:t>
            </a: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565172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3"/>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908000"/>
            <a:ext cx="5616000" cy="2160000"/>
          </a:xfrm>
        </p:spPr>
        <p:txBody>
          <a:bodyPr/>
          <a:lstStyle>
            <a:lvl1pPr>
              <a:defRPr>
                <a:latin typeface="+mn-lt"/>
              </a:defRPr>
            </a:lvl1pPr>
          </a:lstStyle>
          <a:p>
            <a:r>
              <a:rPr lang="en-US" dirty="0"/>
              <a:t>Click icon to add table</a:t>
            </a:r>
            <a:endParaRPr lang="en-AU" dirty="0"/>
          </a:p>
        </p:txBody>
      </p:sp>
      <p:sp>
        <p:nvSpPr>
          <p:cNvPr id="6" name="Table Placeholder 9">
            <a:extLst>
              <a:ext uri="{FF2B5EF4-FFF2-40B4-BE49-F238E27FC236}">
                <a16:creationId xmlns:a16="http://schemas.microsoft.com/office/drawing/2014/main" id="{41FBA3B0-0275-0235-9CEA-C5CEA00EBD48}"/>
              </a:ext>
            </a:extLst>
          </p:cNvPr>
          <p:cNvSpPr>
            <a:spLocks noGrp="1"/>
          </p:cNvSpPr>
          <p:nvPr>
            <p:ph type="tbl" sz="quarter" idx="16"/>
          </p:nvPr>
        </p:nvSpPr>
        <p:spPr>
          <a:xfrm>
            <a:off x="360362" y="4248000"/>
            <a:ext cx="5616000" cy="2160000"/>
          </a:xfrm>
        </p:spPr>
        <p:txBody>
          <a:bodyPr/>
          <a:lstStyle>
            <a:lvl1pPr>
              <a:defRPr>
                <a:latin typeface="+mn-lt"/>
              </a:defRPr>
            </a:lvl1pPr>
          </a:lstStyle>
          <a:p>
            <a:r>
              <a:rPr lang="en-US" dirty="0"/>
              <a:t>Click icon to add table</a:t>
            </a:r>
            <a:endParaRPr lang="en-AU" dirty="0"/>
          </a:p>
        </p:txBody>
      </p:sp>
      <p:sp>
        <p:nvSpPr>
          <p:cNvPr id="5" name="Table Placeholder 9">
            <a:extLst>
              <a:ext uri="{FF2B5EF4-FFF2-40B4-BE49-F238E27FC236}">
                <a16:creationId xmlns:a16="http://schemas.microsoft.com/office/drawing/2014/main" id="{3A833504-810D-E90D-EEAD-6FD03511C6AA}"/>
              </a:ext>
            </a:extLst>
          </p:cNvPr>
          <p:cNvSpPr>
            <a:spLocks noGrp="1"/>
          </p:cNvSpPr>
          <p:nvPr>
            <p:ph type="tbl" sz="quarter" idx="15"/>
          </p:nvPr>
        </p:nvSpPr>
        <p:spPr>
          <a:xfrm>
            <a:off x="6228000" y="1908000"/>
            <a:ext cx="5616000" cy="2160000"/>
          </a:xfrm>
        </p:spPr>
        <p:txBody>
          <a:bodyPr/>
          <a:lstStyle>
            <a:lvl1pPr>
              <a:defRPr>
                <a:latin typeface="+mn-lt"/>
              </a:defRPr>
            </a:lvl1pPr>
          </a:lstStyle>
          <a:p>
            <a:r>
              <a:rPr lang="en-US" dirty="0"/>
              <a:t>Click icon to add table</a:t>
            </a:r>
            <a:endParaRPr lang="en-AU" dirty="0"/>
          </a:p>
        </p:txBody>
      </p:sp>
      <p:sp>
        <p:nvSpPr>
          <p:cNvPr id="7" name="Table Placeholder 9">
            <a:extLst>
              <a:ext uri="{FF2B5EF4-FFF2-40B4-BE49-F238E27FC236}">
                <a16:creationId xmlns:a16="http://schemas.microsoft.com/office/drawing/2014/main" id="{45BE7F48-2F3F-5684-3640-86C10E7CF416}"/>
              </a:ext>
            </a:extLst>
          </p:cNvPr>
          <p:cNvSpPr>
            <a:spLocks noGrp="1"/>
          </p:cNvSpPr>
          <p:nvPr>
            <p:ph type="tbl" sz="quarter" idx="17"/>
          </p:nvPr>
        </p:nvSpPr>
        <p:spPr>
          <a:xfrm>
            <a:off x="6228000" y="4248000"/>
            <a:ext cx="5616000" cy="2160000"/>
          </a:xfrm>
        </p:spPr>
        <p:txBody>
          <a:bodyPr/>
          <a:lstStyle>
            <a:lvl1pPr>
              <a:defRPr>
                <a:latin typeface="+mn-lt"/>
              </a:defRPr>
            </a:lvl1pPr>
          </a:lstStyle>
          <a:p>
            <a:r>
              <a:rPr lang="en-US" dirty="0"/>
              <a:t>Click icon to add table</a:t>
            </a: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9" name="Text Placeholder 10">
            <a:extLst>
              <a:ext uri="{FF2B5EF4-FFF2-40B4-BE49-F238E27FC236}">
                <a16:creationId xmlns:a16="http://schemas.microsoft.com/office/drawing/2014/main" id="{C2D0BD54-7D0B-4891-A21E-B22F9DA5CCA4}"/>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179446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620000"/>
            <a:ext cx="5616000" cy="4680000"/>
          </a:xfrm>
        </p:spPr>
        <p:txBody>
          <a:bodyPr/>
          <a:lstStyle>
            <a:lvl1pPr>
              <a:defRPr>
                <a:latin typeface="+mn-lt"/>
              </a:defRPr>
            </a:lvl1pPr>
          </a:lstStyle>
          <a:p>
            <a:r>
              <a:rPr lang="en-US" dirty="0"/>
              <a:t>Click icon to add table</a:t>
            </a:r>
            <a:endParaRPr lang="en-AU" dirty="0"/>
          </a:p>
        </p:txBody>
      </p:sp>
      <p:sp>
        <p:nvSpPr>
          <p:cNvPr id="2" name="Table Placeholder 9">
            <a:extLst>
              <a:ext uri="{FF2B5EF4-FFF2-40B4-BE49-F238E27FC236}">
                <a16:creationId xmlns:a16="http://schemas.microsoft.com/office/drawing/2014/main" id="{92BD0FCE-0804-4AAE-615C-566A4F2FAFEF}"/>
              </a:ext>
            </a:extLst>
          </p:cNvPr>
          <p:cNvSpPr>
            <a:spLocks noGrp="1"/>
          </p:cNvSpPr>
          <p:nvPr>
            <p:ph type="tbl" sz="quarter" idx="15"/>
          </p:nvPr>
        </p:nvSpPr>
        <p:spPr>
          <a:xfrm>
            <a:off x="6228000" y="1620000"/>
            <a:ext cx="5616000" cy="4680000"/>
          </a:xfrm>
        </p:spPr>
        <p:txBody>
          <a:bodyPr/>
          <a:lstStyle>
            <a:lvl1pPr>
              <a:defRPr>
                <a:latin typeface="+mn-lt"/>
              </a:defRPr>
            </a:lvl1pPr>
          </a:lstStyle>
          <a:p>
            <a:r>
              <a:rPr lang="en-US" dirty="0"/>
              <a:t>Click icon to add table</a:t>
            </a:r>
            <a:endParaRPr lang="en-AU" dirty="0"/>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6" name="Title 3">
            <a:extLst>
              <a:ext uri="{FF2B5EF4-FFF2-40B4-BE49-F238E27FC236}">
                <a16:creationId xmlns:a16="http://schemas.microsoft.com/office/drawing/2014/main" id="{28C0AB9A-5EB0-4C01-AB6A-268E21FF2C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8" name="Text Placeholder 10">
            <a:extLst>
              <a:ext uri="{FF2B5EF4-FFF2-40B4-BE49-F238E27FC236}">
                <a16:creationId xmlns:a16="http://schemas.microsoft.com/office/drawing/2014/main" id="{57511D4D-B7CF-4565-A769-9BC0C0A0A228}"/>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5057279"/>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620000"/>
            <a:ext cx="11484000" cy="4536000"/>
          </a:xfrm>
        </p:spPr>
        <p:txBody>
          <a:bodyPr/>
          <a:lstStyle>
            <a:lvl1pPr>
              <a:defRPr>
                <a:latin typeface="+mn-lt"/>
              </a:defRPr>
            </a:lvl1pPr>
            <a:lvl2pPr>
              <a:defRPr/>
            </a:lvl2pPr>
            <a:lvl3pPr>
              <a:defRPr/>
            </a:lvl3pPr>
            <a:lvl4pPr>
              <a:defRPr/>
            </a:lvl4pPr>
            <a:lvl5pP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704076309"/>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6" name="Title 3">
            <a:extLst>
              <a:ext uri="{FF2B5EF4-FFF2-40B4-BE49-F238E27FC236}">
                <a16:creationId xmlns:a16="http://schemas.microsoft.com/office/drawing/2014/main" id="{77CB3A0F-511B-451A-8458-A90B8C25FB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8" name="Text Placeholder 10">
            <a:extLst>
              <a:ext uri="{FF2B5EF4-FFF2-40B4-BE49-F238E27FC236}">
                <a16:creationId xmlns:a16="http://schemas.microsoft.com/office/drawing/2014/main" id="{B0454035-2B61-4AA5-B92D-AE7B4F8DA6A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97119284"/>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2245FC77-E959-4B3D-936D-71858DF4D065}"/>
              </a:ext>
            </a:extLst>
          </p:cNvPr>
          <p:cNvSpPr>
            <a:spLocks noGrp="1"/>
          </p:cNvSpPr>
          <p:nvPr>
            <p:ph type="title"/>
          </p:nvPr>
        </p:nvSpPr>
        <p:spPr>
          <a:xfrm>
            <a:off x="360000" y="360000"/>
            <a:ext cx="10080000" cy="618075"/>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2E4530E4-39F1-41F1-B2DC-30ACB1CA595C}"/>
              </a:ext>
            </a:extLst>
          </p:cNvPr>
          <p:cNvSpPr>
            <a:spLocks noGrp="1"/>
          </p:cNvSpPr>
          <p:nvPr>
            <p:ph type="body" sz="quarter" idx="18" hasCustomPrompt="1"/>
          </p:nvPr>
        </p:nvSpPr>
        <p:spPr>
          <a:xfrm>
            <a:off x="360000" y="11021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583723895"/>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2 Column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6" name="Title 3">
            <a:extLst>
              <a:ext uri="{FF2B5EF4-FFF2-40B4-BE49-F238E27FC236}">
                <a16:creationId xmlns:a16="http://schemas.microsoft.com/office/drawing/2014/main" id="{03CD5AEC-C258-42AE-85FE-5BEE6B15C14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8" name="Text Placeholder 10">
            <a:extLst>
              <a:ext uri="{FF2B5EF4-FFF2-40B4-BE49-F238E27FC236}">
                <a16:creationId xmlns:a16="http://schemas.microsoft.com/office/drawing/2014/main" id="{16A8778F-1369-47FD-AB66-0F42629BE00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223972593"/>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accent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bg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4018397184"/>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F677D244-6A00-4BD3-ACE8-5EC2A13CC5A8}"/>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0B01DC35-DB3A-4874-A68A-863609323324}"/>
              </a:ext>
            </a:extLst>
          </p:cNvPr>
          <p:cNvSpPr>
            <a:spLocks noGrp="1"/>
          </p:cNvSpPr>
          <p:nvPr>
            <p:ph type="body" sz="quarter" idx="18" hasCustomPrompt="1"/>
          </p:nvPr>
        </p:nvSpPr>
        <p:spPr>
          <a:xfrm>
            <a:off x="360000" y="158072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69994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Text box and 2 Column Content box_no Line">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1800225"/>
            <a:ext cx="4680000" cy="449977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3" name="Content Placeholder 2"/>
          <p:cNvSpPr>
            <a:spLocks noGrp="1"/>
          </p:cNvSpPr>
          <p:nvPr>
            <p:ph idx="1"/>
          </p:nvPr>
        </p:nvSpPr>
        <p:spPr>
          <a:xfrm>
            <a:off x="5220000" y="1800225"/>
            <a:ext cx="6624000" cy="4499774"/>
          </a:xfrm>
        </p:spPr>
        <p:txBody>
          <a:bodyPr numCol="2" spcCol="180000"/>
          <a:lstStyle>
            <a:lvl1pPr>
              <a:defRPr/>
            </a:lvl1pPr>
            <a:lvl5pP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5A0FCAAA-70E2-4960-89F7-E534C412DC9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7" name="Text Placeholder 10">
            <a:extLst>
              <a:ext uri="{FF2B5EF4-FFF2-40B4-BE49-F238E27FC236}">
                <a16:creationId xmlns:a16="http://schemas.microsoft.com/office/drawing/2014/main" id="{2916A36C-ED56-48CD-A0DE-B0EE6F84BBF3}"/>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108675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dirty="0"/>
              <a:t>Click icon to add picture</a:t>
            </a:r>
            <a:endParaRPr lang="en-AU" dirty="0"/>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3600">
                <a:solidFill>
                  <a:srgbClr val="146CFD"/>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dirty="0"/>
              <a:t>Edit Master text styles</a:t>
            </a:r>
          </a:p>
          <a:p>
            <a:pPr lvl="1"/>
            <a:r>
              <a:rPr lang="en-US" dirty="0"/>
              <a:t>Second level</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889342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dirty="0"/>
              <a:t>Click icon to add picture</a:t>
            </a:r>
            <a:endParaRPr lang="en-AU" dirty="0"/>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856743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5E2CE7-BAAF-4A0F-BCDC-D1B8B984B089}"/>
              </a:ext>
            </a:extLst>
          </p:cNvPr>
          <p:cNvSpPr>
            <a:spLocks noGrp="1"/>
          </p:cNvSpPr>
          <p:nvPr>
            <p:ph type="body" sz="quarter" idx="17"/>
          </p:nvPr>
        </p:nvSpPr>
        <p:spPr>
          <a:xfrm>
            <a:off x="360363" y="1800001"/>
            <a:ext cx="6588125" cy="4535712"/>
          </a:xfrm>
        </p:spPr>
        <p:txBody>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itle 3">
            <a:extLst>
              <a:ext uri="{FF2B5EF4-FFF2-40B4-BE49-F238E27FC236}">
                <a16:creationId xmlns:a16="http://schemas.microsoft.com/office/drawing/2014/main" id="{6E72A7D1-A5EB-4D09-AD47-B0A275B76352}"/>
              </a:ext>
            </a:extLst>
          </p:cNvPr>
          <p:cNvSpPr>
            <a:spLocks noGrp="1"/>
          </p:cNvSpPr>
          <p:nvPr>
            <p:ph type="title"/>
          </p:nvPr>
        </p:nvSpPr>
        <p:spPr>
          <a:xfrm>
            <a:off x="360000" y="360000"/>
            <a:ext cx="6588488" cy="545601"/>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B7B9D695-CA75-41BE-8E93-58026D8541AA}"/>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8646634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3">
            <a:extLst>
              <a:ext uri="{FF2B5EF4-FFF2-40B4-BE49-F238E27FC236}">
                <a16:creationId xmlns:a16="http://schemas.microsoft.com/office/drawing/2014/main" id="{288B2F92-9E9A-44B6-B1AC-D5D3E091E305}"/>
              </a:ext>
            </a:extLst>
          </p:cNvPr>
          <p:cNvSpPr>
            <a:spLocks noGrp="1"/>
          </p:cNvSpPr>
          <p:nvPr>
            <p:ph type="title"/>
          </p:nvPr>
        </p:nvSpPr>
        <p:spPr>
          <a:xfrm>
            <a:off x="360000" y="360000"/>
            <a:ext cx="6587995" cy="545601"/>
          </a:xfrm>
        </p:spPr>
        <p:txBody>
          <a:bodyPr/>
          <a:lstStyle>
            <a:lvl1pPr>
              <a:defRPr>
                <a:solidFill>
                  <a:schemeClr val="accent1"/>
                </a:solidFill>
              </a:defRPr>
            </a:lvl1pPr>
          </a:lstStyle>
          <a:p>
            <a:r>
              <a:rPr lang="en-US" dirty="0"/>
              <a:t>Click to edit Master title style</a:t>
            </a:r>
            <a:endParaRPr lang="en-AU" dirty="0"/>
          </a:p>
        </p:txBody>
      </p:sp>
      <p:sp>
        <p:nvSpPr>
          <p:cNvPr id="10" name="Text Placeholder 10">
            <a:extLst>
              <a:ext uri="{FF2B5EF4-FFF2-40B4-BE49-F238E27FC236}">
                <a16:creationId xmlns:a16="http://schemas.microsoft.com/office/drawing/2014/main" id="{EC2837A2-1CBF-4261-8400-72B50306E678}"/>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391957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dirty="0"/>
              <a:t>Click icon to add picture</a:t>
            </a:r>
            <a:endParaRPr lang="en-AU" dirty="0"/>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7413180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Acknowledgement of Country">
    <p:bg>
      <p:bgPr>
        <a:solidFill>
          <a:schemeClr val="accent4"/>
        </a:solidFill>
        <a:effectLst/>
      </p:bgPr>
    </p:bg>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dirty="0"/>
              <a:t>Click icon to add picture</a:t>
            </a:r>
            <a:endParaRPr lang="en-AU" dirty="0"/>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12122922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Acknowledgement of Country">
    <p:bg>
      <p:bgPr>
        <a:solidFill>
          <a:srgbClr val="002664"/>
        </a:solidFill>
        <a:effectLst/>
      </p:bgPr>
    </p:bg>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bg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bg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dirty="0"/>
              <a:t>Click icon to add picture</a:t>
            </a:r>
            <a:endParaRPr lang="en-AU" dirty="0"/>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solidFill>
                  <a:schemeClr val="bg1"/>
                </a:solidFill>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lvl1pPr>
              <a:defRPr>
                <a:solidFill>
                  <a:schemeClr val="bg1"/>
                </a:solidFill>
              </a:defRPr>
            </a:lvl1pPr>
          </a:lstStyle>
          <a:p>
            <a:fld id="{10A01DC5-1685-4615-8240-15192985C6A2}" type="slidenum">
              <a:rPr lang="en-AU" smtClean="0"/>
              <a:pPr/>
              <a:t>‹#›</a:t>
            </a:fld>
            <a:endParaRPr lang="en-AU" dirty="0"/>
          </a:p>
        </p:txBody>
      </p:sp>
      <p:pic>
        <p:nvPicPr>
          <p:cNvPr id="3" name="Picture 2">
            <a:extLst>
              <a:ext uri="{FF2B5EF4-FFF2-40B4-BE49-F238E27FC236}">
                <a16:creationId xmlns:a16="http://schemas.microsoft.com/office/drawing/2014/main" id="{CBCAB367-DE01-40E9-A368-655F816DA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90327" y="348916"/>
            <a:ext cx="653673" cy="689309"/>
          </a:xfrm>
          <a:prstGeom prst="rect">
            <a:avLst/>
          </a:prstGeom>
        </p:spPr>
      </p:pic>
    </p:spTree>
    <p:extLst>
      <p:ext uri="{BB962C8B-B14F-4D97-AF65-F5344CB8AC3E}">
        <p14:creationId xmlns:p14="http://schemas.microsoft.com/office/powerpoint/2010/main" val="6721928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12" name="Title 3">
            <a:extLst>
              <a:ext uri="{FF2B5EF4-FFF2-40B4-BE49-F238E27FC236}">
                <a16:creationId xmlns:a16="http://schemas.microsoft.com/office/drawing/2014/main" id="{CB7A21B1-08A4-421B-AA52-B0854A5F5781}"/>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188840D4-8AFA-479E-9A68-568C2F149974}"/>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01637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2385288"/>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dirty="0"/>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2385288"/>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2673288"/>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2385288"/>
            <a:ext cx="2772000" cy="287999"/>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042575"/>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dirty="0"/>
              <a:t>Click icon to add picture</a:t>
            </a:r>
            <a:endParaRPr lang="en-AU" dirty="0"/>
          </a:p>
        </p:txBody>
      </p:sp>
    </p:spTree>
    <p:extLst>
      <p:ext uri="{BB962C8B-B14F-4D97-AF65-F5344CB8AC3E}">
        <p14:creationId xmlns:p14="http://schemas.microsoft.com/office/powerpoint/2010/main" val="1787055479"/>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wo Content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7" name="Title 3">
            <a:extLst>
              <a:ext uri="{FF2B5EF4-FFF2-40B4-BE49-F238E27FC236}">
                <a16:creationId xmlns:a16="http://schemas.microsoft.com/office/drawing/2014/main" id="{E70140A7-B494-4ADF-8485-E52C7306BAA8}"/>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9" name="Text Placeholder 10">
            <a:extLst>
              <a:ext uri="{FF2B5EF4-FFF2-40B4-BE49-F238E27FC236}">
                <a16:creationId xmlns:a16="http://schemas.microsoft.com/office/drawing/2014/main" id="{C94CF964-0D7A-4F66-8FE1-E2E50D870BE0}"/>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9695810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lower">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E86C865E-A068-4FBE-B21E-C9D861952ED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12" name="Text Placeholder 10">
            <a:extLst>
              <a:ext uri="{FF2B5EF4-FFF2-40B4-BE49-F238E27FC236}">
                <a16:creationId xmlns:a16="http://schemas.microsoft.com/office/drawing/2014/main" id="{BE794027-C1B1-4CB9-8AFE-582EC29DB3F4}"/>
              </a:ext>
            </a:extLst>
          </p:cNvPr>
          <p:cNvSpPr>
            <a:spLocks noGrp="1"/>
          </p:cNvSpPr>
          <p:nvPr>
            <p:ph type="body" sz="quarter" idx="18" hasCustomPrompt="1"/>
          </p:nvPr>
        </p:nvSpPr>
        <p:spPr>
          <a:xfrm>
            <a:off x="360000" y="1623457"/>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0162768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wo Content lower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7" name="Title 3">
            <a:extLst>
              <a:ext uri="{FF2B5EF4-FFF2-40B4-BE49-F238E27FC236}">
                <a16:creationId xmlns:a16="http://schemas.microsoft.com/office/drawing/2014/main" id="{7753531B-D8A9-4B37-924D-FCDE48E22787}"/>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9" name="Text Placeholder 10">
            <a:extLst>
              <a:ext uri="{FF2B5EF4-FFF2-40B4-BE49-F238E27FC236}">
                <a16:creationId xmlns:a16="http://schemas.microsoft.com/office/drawing/2014/main" id="{4EE53A05-3D7E-4414-B822-57F7C3CD674C}"/>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1862383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bg>
      <p:bgPr>
        <a:solidFill>
          <a:schemeClr val="accent4"/>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dirty="0"/>
              <a:t>Click icon to add picture</a:t>
            </a:r>
            <a:endParaRPr lang="en-AU" dirty="0"/>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14599791-EF19-4673-AA81-5D6FF85F2016}"/>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12" name="Text Placeholder 10">
            <a:extLst>
              <a:ext uri="{FF2B5EF4-FFF2-40B4-BE49-F238E27FC236}">
                <a16:creationId xmlns:a16="http://schemas.microsoft.com/office/drawing/2014/main" id="{DE07C0E9-CC6F-48B9-A5AB-2914FBDFD3B0}"/>
              </a:ext>
            </a:extLst>
          </p:cNvPr>
          <p:cNvSpPr>
            <a:spLocks noGrp="1"/>
          </p:cNvSpPr>
          <p:nvPr>
            <p:ph type="body" sz="quarter" idx="18" hasCustomPrompt="1"/>
          </p:nvPr>
        </p:nvSpPr>
        <p:spPr>
          <a:xfrm>
            <a:off x="360000" y="158927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8878998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Subheading box with three column text box and image box_no Line">
    <p:bg>
      <p:bgPr>
        <a:solidFill>
          <a:schemeClr val="accent4"/>
        </a:solidFill>
        <a:effectLst/>
      </p:bgPr>
    </p:bg>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dirty="0"/>
              <a:t>Click icon to add picture</a:t>
            </a:r>
            <a:endParaRPr lang="en-AU" dirty="0"/>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dirty="0"/>
          </a:p>
        </p:txBody>
      </p:sp>
      <p:sp>
        <p:nvSpPr>
          <p:cNvPr id="7" name="Title 3">
            <a:extLst>
              <a:ext uri="{FF2B5EF4-FFF2-40B4-BE49-F238E27FC236}">
                <a16:creationId xmlns:a16="http://schemas.microsoft.com/office/drawing/2014/main" id="{9FF4BC1C-28FA-438D-B02E-F022AA594BC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9" name="Text Placeholder 10">
            <a:extLst>
              <a:ext uri="{FF2B5EF4-FFF2-40B4-BE49-F238E27FC236}">
                <a16:creationId xmlns:a16="http://schemas.microsoft.com/office/drawing/2014/main" id="{60FD63DB-4575-4B45-9A01-C99009246C7B}"/>
              </a:ext>
            </a:extLst>
          </p:cNvPr>
          <p:cNvSpPr>
            <a:spLocks noGrp="1"/>
          </p:cNvSpPr>
          <p:nvPr>
            <p:ph type="body" sz="quarter" idx="18" hasCustomPrompt="1"/>
          </p:nvPr>
        </p:nvSpPr>
        <p:spPr>
          <a:xfrm>
            <a:off x="360000" y="154654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6735954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48000"/>
            <a:ext cx="5976000" cy="4680000"/>
          </a:xfrm>
        </p:spPr>
        <p:txBody>
          <a:bodyPr/>
          <a:lstStyle/>
          <a:p>
            <a:r>
              <a:rPr lang="en-US" dirty="0"/>
              <a:t>Click icon to add picture</a:t>
            </a:r>
            <a:endParaRPr lang="en-AU" dirty="0"/>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48000"/>
            <a:ext cx="56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6192000" y="1728000"/>
            <a:ext cx="5688000" cy="900000"/>
          </a:xfrm>
        </p:spPr>
        <p:txBody>
          <a:bodyPr>
            <a:noAutofit/>
          </a:bodyPr>
          <a:lstStyle>
            <a:lvl1pPr>
              <a:defRPr sz="1400">
                <a:latin typeface="+mn-lt"/>
              </a:defRPr>
            </a:lvl1pPr>
          </a:lstStyle>
          <a:p>
            <a:pPr lvl="0"/>
            <a:r>
              <a:rPr lang="en-US"/>
              <a:t>Caption</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1999"/>
            <a:ext cx="5688000" cy="3240000"/>
          </a:xfrm>
        </p:spPr>
        <p:txBody>
          <a:bodyPr numCol="2" spcCol="180000"/>
          <a:lstStyle>
            <a:lvl1pPr>
              <a:defRPr/>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228000"/>
            <a:ext cx="56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EFC25D5C-75DB-4279-AC00-2D320745128E}"/>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4" name="Text Placeholder 10">
            <a:extLst>
              <a:ext uri="{FF2B5EF4-FFF2-40B4-BE49-F238E27FC236}">
                <a16:creationId xmlns:a16="http://schemas.microsoft.com/office/drawing/2014/main" id="{D9046FC8-7C55-4C92-84EC-77EF486F475B}"/>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42250978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59998"/>
            <a:ext cx="2520000" cy="5976002"/>
          </a:xfrm>
        </p:spPr>
        <p:txBody>
          <a:bodyPr>
            <a:noAutofit/>
          </a:bodyPr>
          <a:lstStyle>
            <a:lvl1pPr>
              <a:defRPr sz="1800">
                <a:latin typeface="+mj-lt"/>
              </a:defRPr>
            </a:lvl1pPr>
          </a:lstStyle>
          <a:p>
            <a:r>
              <a:rPr lang="en-US"/>
              <a:t>Click to edit Master title style</a:t>
            </a:r>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976000"/>
          </a:xfrm>
        </p:spPr>
        <p:txBody>
          <a:bodyPr numCol="1" spcCol="180000"/>
          <a:lstStyle>
            <a:lvl1pPr>
              <a:defRPr sz="3600">
                <a:solidFill>
                  <a:schemeClr val="accent1"/>
                </a:solidFill>
              </a:defRPr>
            </a:lvl1pPr>
            <a:lvl2pPr>
              <a:defRPr sz="1800">
                <a:latin typeface="+mn-lt"/>
              </a:defRPr>
            </a:lvl2pPr>
          </a:lstStyle>
          <a:p>
            <a:pPr lvl="0"/>
            <a:r>
              <a:rPr lang="en-US"/>
              <a:t>Edit Master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Tree>
    <p:extLst>
      <p:ext uri="{BB962C8B-B14F-4D97-AF65-F5344CB8AC3E}">
        <p14:creationId xmlns:p14="http://schemas.microsoft.com/office/powerpoint/2010/main" val="6187384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dirty="0"/>
              <a:t>Click icon to add picture</a:t>
            </a:r>
            <a:endParaRPr lang="en-AU" dirty="0"/>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4512198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2 column text above graphic">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dirty="0"/>
              <a:t>Click icon to add picture</a:t>
            </a:r>
            <a:endParaRPr lang="en-AU" dirty="0"/>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
        <p:nvSpPr>
          <p:cNvPr id="9" name="Title 3">
            <a:extLst>
              <a:ext uri="{FF2B5EF4-FFF2-40B4-BE49-F238E27FC236}">
                <a16:creationId xmlns:a16="http://schemas.microsoft.com/office/drawing/2014/main" id="{05BC5410-7E55-4593-BA28-5E8E6B37DC5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CCAC8508-E60B-446A-8E8E-4CDD0947B710}"/>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8321364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607212"/>
          </a:xfrm>
        </p:spPr>
        <p:txBody>
          <a:bodyPr/>
          <a:lstStyle/>
          <a:p>
            <a:r>
              <a:rPr lang="en-US" dirty="0"/>
              <a:t>Click icon to add picture</a:t>
            </a:r>
            <a:endParaRPr lang="en-AU" dirty="0"/>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6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7127999" y="1727999"/>
            <a:ext cx="4715997"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28000" y="3924000"/>
            <a:ext cx="4715996"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8" y="6048000"/>
            <a:ext cx="4716000" cy="288000"/>
          </a:xfrm>
        </p:spPr>
        <p:txBody>
          <a:bodyPr anchor="b" anchorCtr="0">
            <a:normAutofit/>
          </a:bodyPr>
          <a:lstStyle>
            <a:lvl1pPr>
              <a:defRPr sz="1000">
                <a:latin typeface="+mn-lt"/>
              </a:defRPr>
            </a:lvl1pPr>
          </a:lstStyle>
          <a:p>
            <a:pPr lvl="0"/>
            <a:r>
              <a:rPr lang="en-US"/>
              <a:t>Caption</a:t>
            </a:r>
            <a:endParaRPr lang="en-AU"/>
          </a:p>
        </p:txBody>
      </p:sp>
      <p:sp>
        <p:nvSpPr>
          <p:cNvPr id="6" name="Slide Number Placeholder 5">
            <a:extLst>
              <a:ext uri="{FF2B5EF4-FFF2-40B4-BE49-F238E27FC236}">
                <a16:creationId xmlns:a16="http://schemas.microsoft.com/office/drawing/2014/main" id="{AD7D6739-5371-B762-58B3-DA849DE6A79E}"/>
              </a:ext>
            </a:extLst>
          </p:cNvPr>
          <p:cNvSpPr>
            <a:spLocks noGrp="1"/>
          </p:cNvSpPr>
          <p:nvPr>
            <p:ph type="sldNum" sz="quarter" idx="15"/>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79691CFB-7E44-4ABC-B663-13EAB9E121E0}"/>
              </a:ext>
            </a:extLst>
          </p:cNvPr>
          <p:cNvSpPr>
            <a:spLocks noGrp="1"/>
          </p:cNvSpPr>
          <p:nvPr>
            <p:ph type="title"/>
          </p:nvPr>
        </p:nvSpPr>
        <p:spPr>
          <a:xfrm>
            <a:off x="539748" y="360000"/>
            <a:ext cx="9900251" cy="545601"/>
          </a:xfrm>
        </p:spPr>
        <p:txBody>
          <a:bodyPr/>
          <a:lstStyle>
            <a:lvl1pPr>
              <a:defRPr>
                <a:solidFill>
                  <a:schemeClr val="accent1"/>
                </a:solidFill>
              </a:defRPr>
            </a:lvl1pPr>
          </a:lstStyle>
          <a:p>
            <a:r>
              <a:rPr lang="en-US" dirty="0"/>
              <a:t>Click to edit Master title style</a:t>
            </a:r>
            <a:endParaRPr lang="en-AU" dirty="0"/>
          </a:p>
        </p:txBody>
      </p:sp>
      <p:sp>
        <p:nvSpPr>
          <p:cNvPr id="13" name="Text Placeholder 10">
            <a:extLst>
              <a:ext uri="{FF2B5EF4-FFF2-40B4-BE49-F238E27FC236}">
                <a16:creationId xmlns:a16="http://schemas.microsoft.com/office/drawing/2014/main" id="{91B4D21B-6662-499E-B4B3-F33ABC0C0C36}"/>
              </a:ext>
            </a:extLst>
          </p:cNvPr>
          <p:cNvSpPr>
            <a:spLocks noGrp="1"/>
          </p:cNvSpPr>
          <p:nvPr>
            <p:ph type="body" sz="quarter" idx="18" hasCustomPrompt="1"/>
          </p:nvPr>
        </p:nvSpPr>
        <p:spPr>
          <a:xfrm>
            <a:off x="539748" y="1016704"/>
            <a:ext cx="9900252"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56369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bg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bg1"/>
                </a:solidFill>
                <a:latin typeface="Public Sans" pitchFamily="2" charset="0"/>
              </a:defRPr>
            </a:lvl1pPr>
          </a:lstStyle>
          <a:p>
            <a:r>
              <a:rPr lang="en-US" dirty="0"/>
              <a:t>NSW Department of Education</a:t>
            </a:r>
            <a:endParaRPr lang="en-AU" dirty="0"/>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bg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bg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4986268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47999"/>
            <a:ext cx="7560000" cy="3888000"/>
          </a:xfrm>
        </p:spPr>
        <p:txBody>
          <a:bodyPr/>
          <a:lstStyle/>
          <a:p>
            <a:r>
              <a:rPr lang="en-US" dirty="0"/>
              <a:t>Click icon to add chart</a:t>
            </a:r>
            <a:endParaRPr lang="en-AU" dirty="0"/>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544000"/>
            <a:ext cx="7560000"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Edit Master text styles</a:t>
            </a:r>
          </a:p>
          <a:p>
            <a:pPr lvl="1"/>
            <a:r>
              <a:rPr lang="en-US"/>
              <a:t>Second level</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276000"/>
            <a:ext cx="0" cy="30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08000" y="3276000"/>
            <a:ext cx="2736000" cy="2159999"/>
          </a:xfrm>
        </p:spPr>
        <p:txBody>
          <a:bodyPr/>
          <a:lstStyle/>
          <a:p>
            <a:r>
              <a:rPr lang="en-US" dirty="0"/>
              <a:t>Click icon to add chart</a:t>
            </a:r>
            <a:endParaRPr lang="en-AU" dirty="0"/>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08000" y="5544000"/>
            <a:ext cx="2735999"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text styles</a:t>
            </a:r>
          </a:p>
          <a:p>
            <a:pPr lvl="1"/>
            <a:r>
              <a:rPr lang="en-US"/>
              <a:t>Second level</a:t>
            </a:r>
          </a:p>
        </p:txBody>
      </p:sp>
      <p:sp>
        <p:nvSpPr>
          <p:cNvPr id="4" name="Slide Number Placeholder 3">
            <a:extLst>
              <a:ext uri="{FF2B5EF4-FFF2-40B4-BE49-F238E27FC236}">
                <a16:creationId xmlns:a16="http://schemas.microsoft.com/office/drawing/2014/main" id="{22B538D5-1269-AD49-5ECE-E3F740C2007D}"/>
              </a:ext>
            </a:extLst>
          </p:cNvPr>
          <p:cNvSpPr>
            <a:spLocks noGrp="1"/>
          </p:cNvSpPr>
          <p:nvPr>
            <p:ph type="sldNum" sz="quarter" idx="19"/>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10741BC9-5810-4402-AD5B-2DD451F81539}"/>
              </a:ext>
            </a:extLst>
          </p:cNvPr>
          <p:cNvSpPr>
            <a:spLocks noGrp="1"/>
          </p:cNvSpPr>
          <p:nvPr>
            <p:ph type="title"/>
          </p:nvPr>
        </p:nvSpPr>
        <p:spPr>
          <a:xfrm>
            <a:off x="539750" y="360000"/>
            <a:ext cx="9900250" cy="545601"/>
          </a:xfrm>
        </p:spPr>
        <p:txBody>
          <a:bodyPr/>
          <a:lstStyle>
            <a:lvl1pPr>
              <a:defRPr>
                <a:solidFill>
                  <a:schemeClr val="accent1"/>
                </a:solidFill>
              </a:defRPr>
            </a:lvl1pPr>
          </a:lstStyle>
          <a:p>
            <a:r>
              <a:rPr lang="en-US" dirty="0"/>
              <a:t>Click to edit Master title style</a:t>
            </a:r>
            <a:endParaRPr lang="en-AU" dirty="0"/>
          </a:p>
        </p:txBody>
      </p:sp>
      <p:sp>
        <p:nvSpPr>
          <p:cNvPr id="14" name="Text Placeholder 10">
            <a:extLst>
              <a:ext uri="{FF2B5EF4-FFF2-40B4-BE49-F238E27FC236}">
                <a16:creationId xmlns:a16="http://schemas.microsoft.com/office/drawing/2014/main" id="{26173B19-BDA0-4232-B1D7-D85D6B594E60}"/>
              </a:ext>
            </a:extLst>
          </p:cNvPr>
          <p:cNvSpPr>
            <a:spLocks noGrp="1"/>
          </p:cNvSpPr>
          <p:nvPr>
            <p:ph type="body" sz="quarter" idx="20" hasCustomPrompt="1"/>
          </p:nvPr>
        </p:nvSpPr>
        <p:spPr>
          <a:xfrm>
            <a:off x="539750" y="1016704"/>
            <a:ext cx="990025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1259625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60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359999"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408000"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8CC0920B-AC4B-0EAF-B89F-B7D59046919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F2CB1FCA-D1E5-416B-B1F2-710F1C82DC16}"/>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4" name="Text Placeholder 10">
            <a:extLst>
              <a:ext uri="{FF2B5EF4-FFF2-40B4-BE49-F238E27FC236}">
                <a16:creationId xmlns:a16="http://schemas.microsoft.com/office/drawing/2014/main" id="{04324E8E-03E6-4838-9622-D9823630F780}"/>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659563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dirty="0"/>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9668512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dirty="0"/>
          </a:p>
        </p:txBody>
      </p:sp>
    </p:spTree>
    <p:extLst>
      <p:ext uri="{BB962C8B-B14F-4D97-AF65-F5344CB8AC3E}">
        <p14:creationId xmlns:p14="http://schemas.microsoft.com/office/powerpoint/2010/main" val="3039702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accent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accent1"/>
                </a:solidFill>
                <a:latin typeface="Public Sans" pitchFamily="2" charset="0"/>
              </a:defRPr>
            </a:lvl1pPr>
          </a:lstStyle>
          <a:p>
            <a:r>
              <a:rPr lang="en-US" dirty="0"/>
              <a:t>NSW Department of Education</a:t>
            </a:r>
            <a:endParaRPr lang="en-AU" dirty="0"/>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accent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accent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587953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accent1"/>
                </a:solidFill>
                <a:latin typeface="+mj-lt"/>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accent1"/>
                </a:solidFill>
              </a:defRPr>
            </a:lvl1pPr>
          </a:lstStyle>
          <a:p>
            <a:pPr lvl="0"/>
            <a:r>
              <a:rPr lang="en-US"/>
              <a:t>Presenter title</a:t>
            </a:r>
            <a:endParaRPr lang="en-AU"/>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dirty="0"/>
              <a:t>Click icon to add picture</a:t>
            </a:r>
            <a:endParaRPr lang="en-AU" dirty="0"/>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Tree>
    <p:extLst>
      <p:ext uri="{BB962C8B-B14F-4D97-AF65-F5344CB8AC3E}">
        <p14:creationId xmlns:p14="http://schemas.microsoft.com/office/powerpoint/2010/main" val="3458132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accent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accent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4199414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bg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bg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1329444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r>
              <a:rPr lang="en-US" dirty="0"/>
              <a:t>NSW Department of Education</a:t>
            </a:r>
            <a:endParaRPr lang="en-AU" dirty="0"/>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Tree>
    <p:extLst>
      <p:ext uri="{BB962C8B-B14F-4D97-AF65-F5344CB8AC3E}">
        <p14:creationId xmlns:p14="http://schemas.microsoft.com/office/powerpoint/2010/main" val="428287379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45"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4123316428"/>
      </p:ext>
    </p:extLst>
  </p:cSld>
  <p:clrMap bg1="lt1" tx1="dk1" bg2="lt2" tx2="dk2" accent1="accent1" accent2="accent2" accent3="accent3" accent4="accent4" accent5="accent5" accent6="accent6" hlink="hlink" folHlink="folHlink"/>
  <p:sldLayoutIdLst>
    <p:sldLayoutId id="2147483661" r:id="rId1"/>
    <p:sldLayoutId id="2147483703" r:id="rId2"/>
    <p:sldLayoutId id="2147483702" r:id="rId3"/>
    <p:sldLayoutId id="2147483688" r:id="rId4"/>
    <p:sldLayoutId id="2147483705" r:id="rId5"/>
    <p:sldLayoutId id="2147483668" r:id="rId6"/>
    <p:sldLayoutId id="2147483671" r:id="rId7"/>
    <p:sldLayoutId id="2147483706" r:id="rId8"/>
    <p:sldLayoutId id="2147483673" r:id="rId9"/>
    <p:sldLayoutId id="2147483674" r:id="rId10"/>
    <p:sldLayoutId id="2147483707" r:id="rId11"/>
    <p:sldLayoutId id="2147483711" r:id="rId12"/>
    <p:sldLayoutId id="2147483675" r:id="rId13"/>
    <p:sldLayoutId id="2147483712" r:id="rId14"/>
    <p:sldLayoutId id="2147483676" r:id="rId15"/>
    <p:sldLayoutId id="2147483662" r:id="rId16"/>
    <p:sldLayoutId id="2147483690" r:id="rId17"/>
    <p:sldLayoutId id="2147483672" r:id="rId18"/>
    <p:sldLayoutId id="2147483691" r:id="rId19"/>
    <p:sldLayoutId id="2147483677" r:id="rId20"/>
    <p:sldLayoutId id="2147483692" r:id="rId21"/>
    <p:sldLayoutId id="2147483678" r:id="rId22"/>
    <p:sldLayoutId id="2147483710" r:id="rId23"/>
    <p:sldLayoutId id="2147483698" r:id="rId24"/>
    <p:sldLayoutId id="2147483699" r:id="rId25"/>
    <p:sldLayoutId id="2147483689" r:id="rId26"/>
    <p:sldLayoutId id="2147483713" r:id="rId27"/>
    <p:sldLayoutId id="2147483714" r:id="rId28"/>
    <p:sldLayoutId id="2147483664" r:id="rId29"/>
    <p:sldLayoutId id="2147483693" r:id="rId30"/>
    <p:sldLayoutId id="2147483684" r:id="rId31"/>
    <p:sldLayoutId id="2147483694" r:id="rId32"/>
    <p:sldLayoutId id="2147483687" r:id="rId33"/>
    <p:sldLayoutId id="2147483696" r:id="rId34"/>
    <p:sldLayoutId id="2147483680" r:id="rId35"/>
    <p:sldLayoutId id="2147483681" r:id="rId36"/>
    <p:sldLayoutId id="2147483697" r:id="rId37"/>
    <p:sldLayoutId id="2147483709" r:id="rId38"/>
    <p:sldLayoutId id="2147483685" r:id="rId39"/>
    <p:sldLayoutId id="2147483686" r:id="rId40"/>
    <p:sldLayoutId id="2147483665" r:id="rId41"/>
    <p:sldLayoutId id="2147483666" r:id="rId42"/>
    <p:sldLayoutId id="2147483667" r:id="rId43"/>
  </p:sldLayoutIdLs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17.xml"/><Relationship Id="rId5" Type="http://schemas.openxmlformats.org/officeDocument/2006/relationships/image" Target="../media/image18.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17.xml"/><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1.xml"/><Relationship Id="rId1" Type="http://schemas.openxmlformats.org/officeDocument/2006/relationships/slideLayout" Target="../slideLayouts/slideLayout17.xml"/><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7.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7.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17.xml"/><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BA3B2A6-BFB1-7E9F-3A9E-A94F7B3F2DD2}"/>
              </a:ext>
            </a:extLst>
          </p:cNvPr>
          <p:cNvSpPr>
            <a:spLocks noGrp="1"/>
          </p:cNvSpPr>
          <p:nvPr>
            <p:ph type="ctrTitle"/>
          </p:nvPr>
        </p:nvSpPr>
        <p:spPr/>
        <p:txBody>
          <a:bodyPr/>
          <a:lstStyle/>
          <a:p>
            <a:r>
              <a:rPr lang="en-AU" dirty="0"/>
              <a:t>A shopping plan</a:t>
            </a:r>
          </a:p>
        </p:txBody>
      </p:sp>
      <p:sp>
        <p:nvSpPr>
          <p:cNvPr id="14" name="Text Placeholder 13">
            <a:extLst>
              <a:ext uri="{FF2B5EF4-FFF2-40B4-BE49-F238E27FC236}">
                <a16:creationId xmlns:a16="http://schemas.microsoft.com/office/drawing/2014/main" id="{280F012C-82F8-CD73-FF8D-288DD577190D}"/>
              </a:ext>
            </a:extLst>
          </p:cNvPr>
          <p:cNvSpPr>
            <a:spLocks noGrp="1"/>
          </p:cNvSpPr>
          <p:nvPr>
            <p:ph type="body" sz="quarter" idx="10"/>
          </p:nvPr>
        </p:nvSpPr>
        <p:spPr/>
        <p:txBody>
          <a:bodyPr/>
          <a:lstStyle/>
          <a:p>
            <a:r>
              <a:rPr lang="en-AU" dirty="0"/>
              <a:t>Explicit teaching</a:t>
            </a:r>
          </a:p>
        </p:txBody>
      </p:sp>
      <p:sp>
        <p:nvSpPr>
          <p:cNvPr id="15" name="Text Placeholder 14">
            <a:extLst>
              <a:ext uri="{FF2B5EF4-FFF2-40B4-BE49-F238E27FC236}">
                <a16:creationId xmlns:a16="http://schemas.microsoft.com/office/drawing/2014/main" id="{465603BB-33E3-F275-41EA-17270D79CD95}"/>
              </a:ext>
            </a:extLst>
          </p:cNvPr>
          <p:cNvSpPr>
            <a:spLocks noGrp="1"/>
          </p:cNvSpPr>
          <p:nvPr>
            <p:ph type="body" sz="quarter" idx="11"/>
          </p:nvPr>
        </p:nvSpPr>
        <p:spPr/>
        <p:txBody>
          <a:bodyPr/>
          <a:lstStyle/>
          <a:p>
            <a:endParaRPr lang="en-AU" dirty="0"/>
          </a:p>
        </p:txBody>
      </p:sp>
      <p:sp>
        <p:nvSpPr>
          <p:cNvPr id="17" name="Text Placeholder 16">
            <a:extLst>
              <a:ext uri="{FF2B5EF4-FFF2-40B4-BE49-F238E27FC236}">
                <a16:creationId xmlns:a16="http://schemas.microsoft.com/office/drawing/2014/main" id="{26F68DB5-BC5F-CC61-36D4-791DF1100E3C}"/>
              </a:ext>
            </a:extLst>
          </p:cNvPr>
          <p:cNvSpPr>
            <a:spLocks noGrp="1"/>
          </p:cNvSpPr>
          <p:nvPr>
            <p:ph type="body" sz="quarter" idx="14"/>
          </p:nvPr>
        </p:nvSpPr>
        <p:spPr/>
        <p:txBody>
          <a:bodyPr/>
          <a:lstStyle/>
          <a:p>
            <a:endParaRPr lang="en-AU" dirty="0"/>
          </a:p>
        </p:txBody>
      </p:sp>
      <p:sp>
        <p:nvSpPr>
          <p:cNvPr id="16" name="Text Placeholder 15">
            <a:extLst>
              <a:ext uri="{FF2B5EF4-FFF2-40B4-BE49-F238E27FC236}">
                <a16:creationId xmlns:a16="http://schemas.microsoft.com/office/drawing/2014/main" id="{B3CF8210-832F-F269-EFFE-2420C4D4E86D}"/>
              </a:ext>
            </a:extLst>
          </p:cNvPr>
          <p:cNvSpPr>
            <a:spLocks noGrp="1"/>
          </p:cNvSpPr>
          <p:nvPr>
            <p:ph type="body" sz="quarter" idx="12"/>
          </p:nvPr>
        </p:nvSpPr>
        <p:spPr/>
        <p:txBody>
          <a:bodyPr/>
          <a:lstStyle/>
          <a:p>
            <a:endParaRPr lang="en-AU" dirty="0"/>
          </a:p>
        </p:txBody>
      </p:sp>
      <p:sp>
        <p:nvSpPr>
          <p:cNvPr id="7" name="Footer Placeholder 6">
            <a:extLst>
              <a:ext uri="{FF2B5EF4-FFF2-40B4-BE49-F238E27FC236}">
                <a16:creationId xmlns:a16="http://schemas.microsoft.com/office/drawing/2014/main" id="{7D52552D-EFFA-5A9C-656E-67E0E798CF6A}"/>
              </a:ext>
            </a:extLst>
          </p:cNvPr>
          <p:cNvSpPr>
            <a:spLocks noGrp="1"/>
          </p:cNvSpPr>
          <p:nvPr>
            <p:ph type="ftr" sz="quarter" idx="3"/>
          </p:nvPr>
        </p:nvSpPr>
        <p:spPr/>
        <p:txBody>
          <a:bodyPr/>
          <a:lstStyle/>
          <a:p>
            <a:r>
              <a:rPr lang="en-US" dirty="0"/>
              <a:t>NSW Department of Education</a:t>
            </a:r>
            <a:endParaRPr lang="en-AU" dirty="0"/>
          </a:p>
        </p:txBody>
      </p:sp>
    </p:spTree>
    <p:extLst>
      <p:ext uri="{BB962C8B-B14F-4D97-AF65-F5344CB8AC3E}">
        <p14:creationId xmlns:p14="http://schemas.microsoft.com/office/powerpoint/2010/main" val="3429813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a:xfrm>
            <a:off x="360000" y="360000"/>
            <a:ext cx="10080000" cy="545601"/>
          </a:xfrm>
        </p:spPr>
        <p:txBody>
          <a:bodyPr/>
          <a:lstStyle/>
          <a:p>
            <a:r>
              <a:rPr lang="en-AU" dirty="0"/>
              <a:t>A shopping plan (9)</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a:xfrm>
            <a:off x="360000" y="982520"/>
            <a:ext cx="3560490" cy="310015"/>
          </a:xfrm>
        </p:spPr>
        <p:txBody>
          <a:bodyPr/>
          <a:lstStyle/>
          <a:p>
            <a:r>
              <a:rPr lang="en-AU" dirty="0"/>
              <a:t>Dividing fractions – prompts 2</a:t>
            </a:r>
          </a:p>
        </p:txBody>
      </p:sp>
      <mc:AlternateContent xmlns:mc="http://schemas.openxmlformats.org/markup-compatibility/2006" xmlns:a14="http://schemas.microsoft.com/office/drawing/2010/main">
        <mc:Choice Requires="a14">
          <p:sp>
            <p:nvSpPr>
              <p:cNvPr id="5" name="Content Placeholder 11">
                <a:extLst>
                  <a:ext uri="{FF2B5EF4-FFF2-40B4-BE49-F238E27FC236}">
                    <a16:creationId xmlns:a16="http://schemas.microsoft.com/office/drawing/2014/main" id="{EFB371E4-A5D5-117F-4F8F-C1D228340C42}"/>
                  </a:ext>
                </a:extLst>
              </p:cNvPr>
              <p:cNvSpPr>
                <a:spLocks noGrp="1"/>
              </p:cNvSpPr>
              <p:nvPr>
                <p:ph idx="1"/>
              </p:nvPr>
            </p:nvSpPr>
            <p:spPr>
              <a:xfrm>
                <a:off x="428580" y="2296836"/>
                <a:ext cx="1803097" cy="804060"/>
              </a:xfrm>
            </p:spPr>
            <p:txBody>
              <a:bodyPr/>
              <a:lstStyle/>
              <a:p>
                <a:pPr/>
                <a14:m>
                  <m:oMathPara xmlns:m="http://schemas.openxmlformats.org/officeDocument/2006/math">
                    <m:oMathParaPr>
                      <m:jc m:val="left"/>
                    </m:oMathParaPr>
                    <m:oMath xmlns:m="http://schemas.openxmlformats.org/officeDocument/2006/math">
                      <m:f>
                        <m:fPr>
                          <m:ctrlPr>
                            <a:rPr lang="en-AU" b="1" i="1" smtClean="0">
                              <a:latin typeface="Cambria Math" panose="02040503050406030204" pitchFamily="18" charset="0"/>
                            </a:rPr>
                          </m:ctrlPr>
                        </m:fPr>
                        <m:num>
                          <m:r>
                            <a:rPr lang="en-AU" b="1" i="1" smtClean="0">
                              <a:latin typeface="Cambria Math" panose="02040503050406030204" pitchFamily="18" charset="0"/>
                            </a:rPr>
                            <m:t>𝟔</m:t>
                          </m:r>
                        </m:num>
                        <m:den>
                          <m:r>
                            <a:rPr lang="en-AU" b="1" i="1" smtClean="0">
                              <a:latin typeface="Cambria Math" panose="02040503050406030204" pitchFamily="18" charset="0"/>
                            </a:rPr>
                            <m:t>𝟓</m:t>
                          </m:r>
                        </m:den>
                      </m:f>
                      <m:r>
                        <a:rPr lang="en-AU" b="1" i="1" smtClean="0">
                          <a:latin typeface="Cambria Math" panose="02040503050406030204" pitchFamily="18" charset="0"/>
                        </a:rPr>
                        <m:t>÷</m:t>
                      </m:r>
                      <m:f>
                        <m:fPr>
                          <m:ctrlPr>
                            <a:rPr lang="en-AU" b="1" i="1" smtClean="0">
                              <a:latin typeface="Cambria Math" panose="02040503050406030204" pitchFamily="18" charset="0"/>
                            </a:rPr>
                          </m:ctrlPr>
                        </m:fPr>
                        <m:num>
                          <m:r>
                            <a:rPr lang="en-AU" b="1" i="1" smtClean="0">
                              <a:latin typeface="Cambria Math" panose="02040503050406030204" pitchFamily="18" charset="0"/>
                            </a:rPr>
                            <m:t>𝟑</m:t>
                          </m:r>
                        </m:num>
                        <m:den>
                          <m:r>
                            <a:rPr lang="en-AU" b="1" i="1" smtClean="0">
                              <a:latin typeface="Cambria Math" panose="02040503050406030204" pitchFamily="18" charset="0"/>
                            </a:rPr>
                            <m:t>𝟏𝟎</m:t>
                          </m:r>
                        </m:den>
                      </m:f>
                      <m:r>
                        <a:rPr lang="en-AU" b="1" i="1" smtClean="0">
                          <a:latin typeface="Cambria Math" panose="02040503050406030204" pitchFamily="18" charset="0"/>
                        </a:rPr>
                        <m:t>=</m:t>
                      </m:r>
                    </m:oMath>
                  </m:oMathPara>
                </a14:m>
                <a:endParaRPr lang="en-AU" b="1" dirty="0"/>
              </a:p>
              <a:p>
                <a:pPr marL="457200" indent="-457200">
                  <a:buAutoNum type="arabicPeriod"/>
                </a:pPr>
                <a:endParaRPr lang="en-AU" dirty="0"/>
              </a:p>
              <a:p>
                <a:pPr marL="457200" indent="-457200">
                  <a:buAutoNum type="arabicPeriod"/>
                </a:pPr>
                <a:endParaRPr lang="en-AU" dirty="0"/>
              </a:p>
              <a:p>
                <a:pPr marL="457200" indent="-457200">
                  <a:buAutoNum type="arabicPeriod"/>
                </a:pPr>
                <a:endParaRPr lang="en-AU" dirty="0"/>
              </a:p>
            </p:txBody>
          </p:sp>
        </mc:Choice>
        <mc:Fallback xmlns="">
          <p:sp>
            <p:nvSpPr>
              <p:cNvPr id="5" name="Content Placeholder 11">
                <a:extLst>
                  <a:ext uri="{FF2B5EF4-FFF2-40B4-BE49-F238E27FC236}">
                    <a16:creationId xmlns:a16="http://schemas.microsoft.com/office/drawing/2014/main" id="{EFB371E4-A5D5-117F-4F8F-C1D228340C42}"/>
                  </a:ext>
                </a:extLst>
              </p:cNvPr>
              <p:cNvSpPr>
                <a:spLocks noGrp="1" noRot="1" noChangeAspect="1" noMove="1" noResize="1" noEditPoints="1" noAdjustHandles="1" noChangeArrowheads="1" noChangeShapeType="1" noTextEdit="1"/>
              </p:cNvSpPr>
              <p:nvPr>
                <p:ph idx="1"/>
              </p:nvPr>
            </p:nvSpPr>
            <p:spPr>
              <a:xfrm>
                <a:off x="428580" y="2296836"/>
                <a:ext cx="1803097" cy="804060"/>
              </a:xfrm>
              <a:blipFill>
                <a:blip r:embed="rId3"/>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8" name="Content Placeholder 11">
                <a:extLst>
                  <a:ext uri="{FF2B5EF4-FFF2-40B4-BE49-F238E27FC236}">
                    <a16:creationId xmlns:a16="http://schemas.microsoft.com/office/drawing/2014/main" id="{AEE5DC79-7D89-7AB8-439A-F1CB48B896EF}"/>
                  </a:ext>
                </a:extLst>
              </p:cNvPr>
              <p:cNvSpPr txBox="1">
                <a:spLocks/>
              </p:cNvSpPr>
              <p:nvPr/>
            </p:nvSpPr>
            <p:spPr>
              <a:xfrm>
                <a:off x="428580" y="4420858"/>
                <a:ext cx="1803097" cy="804060"/>
              </a:xfrm>
              <a:prstGeom prst="rect">
                <a:avLst/>
              </a:prstGeom>
            </p:spPr>
            <p:txBody>
              <a:bodyPr vert="horz" lIns="0" tIns="0" rIns="0" bIns="0" rtlCol="0">
                <a:noAutofit/>
              </a:bodyPr>
              <a:lst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14:m>
                  <m:oMathPara xmlns:m="http://schemas.openxmlformats.org/officeDocument/2006/math">
                    <m:oMathParaPr>
                      <m:jc m:val="left"/>
                    </m:oMathParaPr>
                    <m:oMath xmlns:m="http://schemas.openxmlformats.org/officeDocument/2006/math">
                      <m:f>
                        <m:fPr>
                          <m:ctrlPr>
                            <a:rPr lang="en-AU" b="1" i="1" smtClean="0">
                              <a:latin typeface="Cambria Math" panose="02040503050406030204" pitchFamily="18" charset="0"/>
                            </a:rPr>
                          </m:ctrlPr>
                        </m:fPr>
                        <m:num>
                          <m:r>
                            <a:rPr lang="en-AU" b="1" i="1" smtClean="0">
                              <a:latin typeface="Cambria Math" panose="02040503050406030204" pitchFamily="18" charset="0"/>
                            </a:rPr>
                            <m:t>𝟔</m:t>
                          </m:r>
                        </m:num>
                        <m:den>
                          <m:r>
                            <a:rPr lang="en-AU" b="1" i="1" smtClean="0">
                              <a:latin typeface="Cambria Math" panose="02040503050406030204" pitchFamily="18" charset="0"/>
                            </a:rPr>
                            <m:t>𝟓</m:t>
                          </m:r>
                        </m:den>
                      </m:f>
                      <m:r>
                        <a:rPr lang="en-AU" b="1" i="1" smtClean="0">
                          <a:latin typeface="Cambria Math" panose="02040503050406030204" pitchFamily="18" charset="0"/>
                        </a:rPr>
                        <m:t>÷</m:t>
                      </m:r>
                      <m:f>
                        <m:fPr>
                          <m:ctrlPr>
                            <a:rPr lang="en-AU" b="1" i="1" smtClean="0">
                              <a:latin typeface="Cambria Math" panose="02040503050406030204" pitchFamily="18" charset="0"/>
                            </a:rPr>
                          </m:ctrlPr>
                        </m:fPr>
                        <m:num>
                          <m:r>
                            <a:rPr lang="en-AU" b="1" i="1" smtClean="0">
                              <a:latin typeface="Cambria Math" panose="02040503050406030204" pitchFamily="18" charset="0"/>
                            </a:rPr>
                            <m:t>𝟑</m:t>
                          </m:r>
                        </m:num>
                        <m:den>
                          <m:r>
                            <a:rPr lang="en-AU" b="1" i="1" smtClean="0">
                              <a:latin typeface="Cambria Math" panose="02040503050406030204" pitchFamily="18" charset="0"/>
                            </a:rPr>
                            <m:t>𝟏𝟎</m:t>
                          </m:r>
                        </m:den>
                      </m:f>
                      <m:r>
                        <a:rPr lang="en-AU" b="1" i="1" smtClean="0">
                          <a:latin typeface="Cambria Math" panose="02040503050406030204" pitchFamily="18" charset="0"/>
                        </a:rPr>
                        <m:t>=</m:t>
                      </m:r>
                      <m:r>
                        <a:rPr lang="en-AU" b="1" i="1" smtClean="0">
                          <a:latin typeface="Cambria Math" panose="02040503050406030204" pitchFamily="18" charset="0"/>
                        </a:rPr>
                        <m:t>𝟒</m:t>
                      </m:r>
                    </m:oMath>
                  </m:oMathPara>
                </a14:m>
                <a:endParaRPr lang="en-AU" b="1" dirty="0"/>
              </a:p>
              <a:p>
                <a:pPr marL="457200" indent="-457200">
                  <a:buFont typeface="Arial" panose="020B0604020202020204" pitchFamily="34" charset="0"/>
                  <a:buAutoNum type="arabicPeriod"/>
                </a:pPr>
                <a:endParaRPr lang="en-AU" dirty="0"/>
              </a:p>
              <a:p>
                <a:pPr marL="457200" indent="-457200">
                  <a:buFont typeface="Arial" panose="020B0604020202020204" pitchFamily="34" charset="0"/>
                  <a:buAutoNum type="arabicPeriod"/>
                </a:pPr>
                <a:endParaRPr lang="en-AU" dirty="0"/>
              </a:p>
              <a:p>
                <a:pPr marL="457200" indent="-457200">
                  <a:buFont typeface="Arial" panose="020B0604020202020204" pitchFamily="34" charset="0"/>
                  <a:buAutoNum type="arabicPeriod"/>
                </a:pPr>
                <a:endParaRPr lang="en-AU" dirty="0"/>
              </a:p>
            </p:txBody>
          </p:sp>
        </mc:Choice>
        <mc:Fallback xmlns="">
          <p:sp>
            <p:nvSpPr>
              <p:cNvPr id="8" name="Content Placeholder 11">
                <a:extLst>
                  <a:ext uri="{FF2B5EF4-FFF2-40B4-BE49-F238E27FC236}">
                    <a16:creationId xmlns:a16="http://schemas.microsoft.com/office/drawing/2014/main" id="{AEE5DC79-7D89-7AB8-439A-F1CB48B896EF}"/>
                  </a:ext>
                </a:extLst>
              </p:cNvPr>
              <p:cNvSpPr txBox="1">
                <a:spLocks noRot="1" noChangeAspect="1" noMove="1" noResize="1" noEditPoints="1" noAdjustHandles="1" noChangeArrowheads="1" noChangeShapeType="1" noTextEdit="1"/>
              </p:cNvSpPr>
              <p:nvPr/>
            </p:nvSpPr>
            <p:spPr>
              <a:xfrm>
                <a:off x="428580" y="4420858"/>
                <a:ext cx="1803097" cy="804060"/>
              </a:xfrm>
              <a:prstGeom prst="rect">
                <a:avLst/>
              </a:prstGeom>
              <a:blipFill>
                <a:blip r:embed="rId4"/>
                <a:stretch>
                  <a:fillRect/>
                </a:stretch>
              </a:blipFill>
            </p:spPr>
            <p:txBody>
              <a:bodyPr/>
              <a:lstStyle/>
              <a:p>
                <a:r>
                  <a:rPr lang="en-AU">
                    <a:noFill/>
                  </a:rPr>
                  <a:t> </a:t>
                </a:r>
              </a:p>
            </p:txBody>
          </p:sp>
        </mc:Fallback>
      </mc:AlternateContent>
      <p:pic>
        <p:nvPicPr>
          <p:cNvPr id="9" name="Picture 8" descr="An image of two rectangles drawn to represent six fifths, with both rectangles divided into five equal parts and the first rectangle with all five parts shaded. The second rectangle has one part shaded representing six parts of size one fifth. There are then two more rectangles of the same size directly beneath them, divided into 10 equal parts, with each of those parts grouped into groups of 3. Four of the groups of 3 are shaded red, with a number counting from 1 to 4, with one of those groups of 3 extending across rectangles. The four groups of 3 tenths is clearly aligned and equal to the six fifths.">
            <a:extLst>
              <a:ext uri="{FF2B5EF4-FFF2-40B4-BE49-F238E27FC236}">
                <a16:creationId xmlns:a16="http://schemas.microsoft.com/office/drawing/2014/main" id="{784B3594-36DE-C6C9-5E03-9C0038862482}"/>
              </a:ext>
            </a:extLst>
          </p:cNvPr>
          <p:cNvPicPr>
            <a:picLocks noChangeAspect="1"/>
          </p:cNvPicPr>
          <p:nvPr/>
        </p:nvPicPr>
        <p:blipFill>
          <a:blip r:embed="rId5"/>
          <a:stretch>
            <a:fillRect/>
          </a:stretch>
        </p:blipFill>
        <p:spPr>
          <a:xfrm>
            <a:off x="1978186" y="1780934"/>
            <a:ext cx="7153701" cy="4642454"/>
          </a:xfrm>
          <a:prstGeom prst="rect">
            <a:avLst/>
          </a:prstGeom>
        </p:spPr>
      </p:pic>
      <p:sp>
        <p:nvSpPr>
          <p:cNvPr id="19" name="Speech Bubble: Oval 18">
            <a:extLst>
              <a:ext uri="{FF2B5EF4-FFF2-40B4-BE49-F238E27FC236}">
                <a16:creationId xmlns:a16="http://schemas.microsoft.com/office/drawing/2014/main" id="{9BE37E1C-2975-E5A0-B9E2-E8F0E2CA0142}"/>
              </a:ext>
            </a:extLst>
          </p:cNvPr>
          <p:cNvSpPr/>
          <p:nvPr/>
        </p:nvSpPr>
        <p:spPr>
          <a:xfrm>
            <a:off x="7786540" y="1086706"/>
            <a:ext cx="3896870" cy="1647825"/>
          </a:xfrm>
          <a:prstGeom prst="wedgeEllipseCallout">
            <a:avLst>
              <a:gd name="adj1" fmla="val -25353"/>
              <a:gd name="adj2" fmla="val 6649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dirty="0"/>
              <a:t>Why is this fraction built using 2 rectangles?</a:t>
            </a:r>
          </a:p>
        </p:txBody>
      </p:sp>
      <p:sp>
        <p:nvSpPr>
          <p:cNvPr id="18" name="Speech Bubble: Oval 17">
            <a:extLst>
              <a:ext uri="{FF2B5EF4-FFF2-40B4-BE49-F238E27FC236}">
                <a16:creationId xmlns:a16="http://schemas.microsoft.com/office/drawing/2014/main" id="{238C6E91-F171-AF7E-AF3D-3E0A8B587B48}"/>
              </a:ext>
            </a:extLst>
          </p:cNvPr>
          <p:cNvSpPr/>
          <p:nvPr/>
        </p:nvSpPr>
        <p:spPr>
          <a:xfrm>
            <a:off x="9398983" y="3482142"/>
            <a:ext cx="2565019" cy="2941246"/>
          </a:xfrm>
          <a:prstGeom prst="wedgeEllipseCallout">
            <a:avLst>
              <a:gd name="adj1" fmla="val -77821"/>
              <a:gd name="adj2" fmla="val -18191"/>
            </a:avLst>
          </a:prstGeom>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algn="ctr"/>
            <a:r>
              <a:rPr lang="en-AU" dirty="0"/>
              <a:t>Why do we need the dotted lines as well as the full lines?</a:t>
            </a:r>
          </a:p>
        </p:txBody>
      </p:sp>
    </p:spTree>
    <p:extLst>
      <p:ext uri="{BB962C8B-B14F-4D97-AF65-F5344CB8AC3E}">
        <p14:creationId xmlns:p14="http://schemas.microsoft.com/office/powerpoint/2010/main" val="177181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A shopping plan (10)</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Your turn – question 2</a:t>
            </a:r>
          </a:p>
        </p:txBody>
      </p:sp>
      <mc:AlternateContent xmlns:mc="http://schemas.openxmlformats.org/markup-compatibility/2006" xmlns:a14="http://schemas.microsoft.com/office/drawing/2010/main">
        <mc:Choice Requires="a14">
          <p:sp>
            <p:nvSpPr>
              <p:cNvPr id="12" name="Content Placeholder 11">
                <a:extLst>
                  <a:ext uri="{FF2B5EF4-FFF2-40B4-BE49-F238E27FC236}">
                    <a16:creationId xmlns:a16="http://schemas.microsoft.com/office/drawing/2014/main" id="{53A4CB30-AFF0-0900-A40B-3AAD967AEB08}"/>
                  </a:ext>
                </a:extLst>
              </p:cNvPr>
              <p:cNvSpPr>
                <a:spLocks noGrp="1"/>
              </p:cNvSpPr>
              <p:nvPr>
                <p:ph idx="1"/>
              </p:nvPr>
            </p:nvSpPr>
            <p:spPr>
              <a:xfrm>
                <a:off x="360000" y="1620000"/>
                <a:ext cx="1803097" cy="444060"/>
              </a:xfrm>
            </p:spPr>
            <p:txBody>
              <a:bodyPr/>
              <a:lstStyle/>
              <a:p>
                <a:pPr/>
                <a14:m>
                  <m:oMathPara xmlns:m="http://schemas.openxmlformats.org/officeDocument/2006/math">
                    <m:oMathParaPr>
                      <m:jc m:val="left"/>
                    </m:oMathParaPr>
                    <m:oMath xmlns:m="http://schemas.openxmlformats.org/officeDocument/2006/math">
                      <m:f>
                        <m:fPr>
                          <m:ctrlPr>
                            <a:rPr lang="en-AU" b="1" i="1" smtClean="0">
                              <a:latin typeface="Cambria Math" panose="02040503050406030204" pitchFamily="18" charset="0"/>
                            </a:rPr>
                          </m:ctrlPr>
                        </m:fPr>
                        <m:num>
                          <m:r>
                            <a:rPr lang="en-AU" b="1" i="1" smtClean="0">
                              <a:latin typeface="Cambria Math" panose="02040503050406030204" pitchFamily="18" charset="0"/>
                            </a:rPr>
                            <m:t>𝟓</m:t>
                          </m:r>
                        </m:num>
                        <m:den>
                          <m:r>
                            <a:rPr lang="en-AU" b="1" i="1" smtClean="0">
                              <a:latin typeface="Cambria Math" panose="02040503050406030204" pitchFamily="18" charset="0"/>
                            </a:rPr>
                            <m:t>𝟑</m:t>
                          </m:r>
                        </m:den>
                      </m:f>
                      <m:r>
                        <a:rPr lang="en-AU" b="1" i="1" smtClean="0">
                          <a:latin typeface="Cambria Math" panose="02040503050406030204" pitchFamily="18" charset="0"/>
                        </a:rPr>
                        <m:t>÷</m:t>
                      </m:r>
                      <m:f>
                        <m:fPr>
                          <m:ctrlPr>
                            <a:rPr lang="en-AU" b="1" i="1" smtClean="0">
                              <a:latin typeface="Cambria Math" panose="02040503050406030204" pitchFamily="18" charset="0"/>
                            </a:rPr>
                          </m:ctrlPr>
                        </m:fPr>
                        <m:num>
                          <m:r>
                            <a:rPr lang="en-AU" b="1" i="1" smtClean="0">
                              <a:latin typeface="Cambria Math" panose="02040503050406030204" pitchFamily="18" charset="0"/>
                            </a:rPr>
                            <m:t>𝟓</m:t>
                          </m:r>
                        </m:num>
                        <m:den>
                          <m:r>
                            <a:rPr lang="en-AU" b="1" i="1" smtClean="0">
                              <a:latin typeface="Cambria Math" panose="02040503050406030204" pitchFamily="18" charset="0"/>
                            </a:rPr>
                            <m:t>𝟏𝟐</m:t>
                          </m:r>
                        </m:den>
                      </m:f>
                      <m:r>
                        <a:rPr lang="en-AU" b="1" i="1" smtClean="0">
                          <a:latin typeface="Cambria Math" panose="02040503050406030204" pitchFamily="18" charset="0"/>
                        </a:rPr>
                        <m:t>=</m:t>
                      </m:r>
                    </m:oMath>
                  </m:oMathPara>
                </a14:m>
                <a:endParaRPr lang="en-AU" b="1" dirty="0"/>
              </a:p>
              <a:p>
                <a:pPr marL="457200" indent="-457200">
                  <a:buAutoNum type="arabicPeriod"/>
                </a:pPr>
                <a:endParaRPr lang="en-AU" dirty="0"/>
              </a:p>
              <a:p>
                <a:pPr marL="457200" indent="-457200">
                  <a:buAutoNum type="arabicPeriod"/>
                </a:pPr>
                <a:endParaRPr lang="en-AU" dirty="0"/>
              </a:p>
              <a:p>
                <a:pPr marL="457200" indent="-457200">
                  <a:buAutoNum type="arabicPeriod"/>
                </a:pPr>
                <a:endParaRPr lang="en-AU" dirty="0"/>
              </a:p>
            </p:txBody>
          </p:sp>
        </mc:Choice>
        <mc:Fallback xmlns="">
          <p:sp>
            <p:nvSpPr>
              <p:cNvPr id="12" name="Content Placeholder 11">
                <a:extLst>
                  <a:ext uri="{FF2B5EF4-FFF2-40B4-BE49-F238E27FC236}">
                    <a16:creationId xmlns:a16="http://schemas.microsoft.com/office/drawing/2014/main" id="{53A4CB30-AFF0-0900-A40B-3AAD967AEB08}"/>
                  </a:ext>
                </a:extLst>
              </p:cNvPr>
              <p:cNvSpPr>
                <a:spLocks noGrp="1" noRot="1" noChangeAspect="1" noMove="1" noResize="1" noEditPoints="1" noAdjustHandles="1" noChangeArrowheads="1" noChangeShapeType="1" noTextEdit="1"/>
              </p:cNvSpPr>
              <p:nvPr>
                <p:ph idx="1"/>
              </p:nvPr>
            </p:nvSpPr>
            <p:spPr>
              <a:xfrm>
                <a:off x="360000" y="1620000"/>
                <a:ext cx="1803097" cy="444060"/>
              </a:xfrm>
              <a:blipFill>
                <a:blip r:embed="rId2"/>
                <a:stretch>
                  <a:fillRect b="-31507"/>
                </a:stretch>
              </a:blipFill>
            </p:spPr>
            <p:txBody>
              <a:bodyPr/>
              <a:lstStyle/>
              <a:p>
                <a:r>
                  <a:rPr lang="en-AU">
                    <a:noFill/>
                  </a:rPr>
                  <a:t> </a:t>
                </a:r>
              </a:p>
            </p:txBody>
          </p:sp>
        </mc:Fallback>
      </mc:AlternateContent>
    </p:spTree>
    <p:extLst>
      <p:ext uri="{BB962C8B-B14F-4D97-AF65-F5344CB8AC3E}">
        <p14:creationId xmlns:p14="http://schemas.microsoft.com/office/powerpoint/2010/main" val="3175204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A shopping plan (11)</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Your turn – solution 2</a:t>
            </a:r>
          </a:p>
        </p:txBody>
      </p:sp>
      <mc:AlternateContent xmlns:mc="http://schemas.openxmlformats.org/markup-compatibility/2006" xmlns:a14="http://schemas.microsoft.com/office/drawing/2010/main">
        <mc:Choice Requires="a14">
          <p:sp>
            <p:nvSpPr>
              <p:cNvPr id="2" name="Content Placeholder 11">
                <a:extLst>
                  <a:ext uri="{FF2B5EF4-FFF2-40B4-BE49-F238E27FC236}">
                    <a16:creationId xmlns:a16="http://schemas.microsoft.com/office/drawing/2014/main" id="{63B66383-16A8-F9BA-64CC-E8ED36A85FF7}"/>
                  </a:ext>
                </a:extLst>
              </p:cNvPr>
              <p:cNvSpPr>
                <a:spLocks noGrp="1"/>
              </p:cNvSpPr>
              <p:nvPr>
                <p:ph idx="1"/>
              </p:nvPr>
            </p:nvSpPr>
            <p:spPr>
              <a:xfrm>
                <a:off x="360000" y="1620000"/>
                <a:ext cx="1803097" cy="746010"/>
              </a:xfrm>
            </p:spPr>
            <p:txBody>
              <a:bodyPr/>
              <a:lstStyle/>
              <a:p>
                <a:pPr/>
                <a14:m>
                  <m:oMathPara xmlns:m="http://schemas.openxmlformats.org/officeDocument/2006/math">
                    <m:oMathParaPr>
                      <m:jc m:val="left"/>
                    </m:oMathParaPr>
                    <m:oMath xmlns:m="http://schemas.openxmlformats.org/officeDocument/2006/math">
                      <m:f>
                        <m:fPr>
                          <m:ctrlPr>
                            <a:rPr lang="en-AU" b="1" i="1" smtClean="0">
                              <a:latin typeface="Cambria Math" panose="02040503050406030204" pitchFamily="18" charset="0"/>
                            </a:rPr>
                          </m:ctrlPr>
                        </m:fPr>
                        <m:num>
                          <m:r>
                            <a:rPr lang="en-AU" b="1" i="1" smtClean="0">
                              <a:latin typeface="Cambria Math" panose="02040503050406030204" pitchFamily="18" charset="0"/>
                            </a:rPr>
                            <m:t>𝟓</m:t>
                          </m:r>
                        </m:num>
                        <m:den>
                          <m:r>
                            <a:rPr lang="en-AU" b="1" i="1" smtClean="0">
                              <a:latin typeface="Cambria Math" panose="02040503050406030204" pitchFamily="18" charset="0"/>
                            </a:rPr>
                            <m:t>𝟑</m:t>
                          </m:r>
                        </m:den>
                      </m:f>
                      <m:r>
                        <a:rPr lang="en-AU" b="1" i="1" smtClean="0">
                          <a:latin typeface="Cambria Math" panose="02040503050406030204" pitchFamily="18" charset="0"/>
                        </a:rPr>
                        <m:t>÷</m:t>
                      </m:r>
                      <m:f>
                        <m:fPr>
                          <m:ctrlPr>
                            <a:rPr lang="en-AU" b="1" i="1" smtClean="0">
                              <a:latin typeface="Cambria Math" panose="02040503050406030204" pitchFamily="18" charset="0"/>
                            </a:rPr>
                          </m:ctrlPr>
                        </m:fPr>
                        <m:num>
                          <m:r>
                            <a:rPr lang="en-AU" b="1" i="1" smtClean="0">
                              <a:latin typeface="Cambria Math" panose="02040503050406030204" pitchFamily="18" charset="0"/>
                            </a:rPr>
                            <m:t>𝟓</m:t>
                          </m:r>
                        </m:num>
                        <m:den>
                          <m:r>
                            <a:rPr lang="en-AU" b="1" i="1" smtClean="0">
                              <a:latin typeface="Cambria Math" panose="02040503050406030204" pitchFamily="18" charset="0"/>
                            </a:rPr>
                            <m:t>𝟏𝟐</m:t>
                          </m:r>
                        </m:den>
                      </m:f>
                      <m:r>
                        <a:rPr lang="en-AU" b="1" i="1" smtClean="0">
                          <a:latin typeface="Cambria Math" panose="02040503050406030204" pitchFamily="18" charset="0"/>
                        </a:rPr>
                        <m:t>=</m:t>
                      </m:r>
                      <m:r>
                        <a:rPr lang="en-AU" b="1" i="1" smtClean="0">
                          <a:latin typeface="Cambria Math" panose="02040503050406030204" pitchFamily="18" charset="0"/>
                        </a:rPr>
                        <m:t>𝟒</m:t>
                      </m:r>
                    </m:oMath>
                  </m:oMathPara>
                </a14:m>
                <a:endParaRPr lang="en-AU" b="1" dirty="0"/>
              </a:p>
              <a:p>
                <a:pPr marL="457200" indent="-457200">
                  <a:buAutoNum type="arabicPeriod"/>
                </a:pPr>
                <a:endParaRPr lang="en-AU" dirty="0"/>
              </a:p>
              <a:p>
                <a:pPr marL="457200" indent="-457200">
                  <a:buAutoNum type="arabicPeriod"/>
                </a:pPr>
                <a:endParaRPr lang="en-AU" dirty="0"/>
              </a:p>
              <a:p>
                <a:pPr marL="457200" indent="-457200">
                  <a:buAutoNum type="arabicPeriod"/>
                </a:pPr>
                <a:endParaRPr lang="en-AU" dirty="0"/>
              </a:p>
            </p:txBody>
          </p:sp>
        </mc:Choice>
        <mc:Fallback xmlns="">
          <p:sp>
            <p:nvSpPr>
              <p:cNvPr id="2" name="Content Placeholder 11">
                <a:extLst>
                  <a:ext uri="{FF2B5EF4-FFF2-40B4-BE49-F238E27FC236}">
                    <a16:creationId xmlns:a16="http://schemas.microsoft.com/office/drawing/2014/main" id="{63B66383-16A8-F9BA-64CC-E8ED36A85FF7}"/>
                  </a:ext>
                </a:extLst>
              </p:cNvPr>
              <p:cNvSpPr>
                <a:spLocks noGrp="1" noRot="1" noChangeAspect="1" noMove="1" noResize="1" noEditPoints="1" noAdjustHandles="1" noChangeArrowheads="1" noChangeShapeType="1" noTextEdit="1"/>
              </p:cNvSpPr>
              <p:nvPr>
                <p:ph idx="1"/>
              </p:nvPr>
            </p:nvSpPr>
            <p:spPr>
              <a:xfrm>
                <a:off x="360000" y="1620000"/>
                <a:ext cx="1803097" cy="746010"/>
              </a:xfrm>
              <a:blipFill>
                <a:blip r:embed="rId3"/>
                <a:stretch>
                  <a:fillRect/>
                </a:stretch>
              </a:blipFill>
            </p:spPr>
            <p:txBody>
              <a:bodyPr/>
              <a:lstStyle/>
              <a:p>
                <a:r>
                  <a:rPr lang="en-AU">
                    <a:noFill/>
                  </a:rPr>
                  <a:t> </a:t>
                </a:r>
              </a:p>
            </p:txBody>
          </p:sp>
        </mc:Fallback>
      </mc:AlternateContent>
      <p:pic>
        <p:nvPicPr>
          <p:cNvPr id="4" name="Picture 3" descr="An image of two rectangles drawn to represent five thirds, with both rectangles divided into three equal parts and the first rectangle with all three parts shaded. The second rectangle has two parts shaded representing five parts of size one third. There are then two more rectangles of the same size directly beneath them, divided into 12 equal parts, with each of those parts grouped into groups of 5. Four of the groups of 5 are shaded red, with a number counting from 1 to 4, with one of those groups of 5 extending across rectangles. The four groups of 5 twelfths is clearly aligned and equal to the 5 thirds. ">
            <a:extLst>
              <a:ext uri="{FF2B5EF4-FFF2-40B4-BE49-F238E27FC236}">
                <a16:creationId xmlns:a16="http://schemas.microsoft.com/office/drawing/2014/main" id="{695C42F7-8F15-BF21-51FA-86674093289D}"/>
              </a:ext>
            </a:extLst>
          </p:cNvPr>
          <p:cNvPicPr>
            <a:picLocks noChangeAspect="1"/>
          </p:cNvPicPr>
          <p:nvPr/>
        </p:nvPicPr>
        <p:blipFill>
          <a:blip r:embed="rId4"/>
          <a:stretch>
            <a:fillRect/>
          </a:stretch>
        </p:blipFill>
        <p:spPr>
          <a:xfrm>
            <a:off x="2163097" y="1620000"/>
            <a:ext cx="7657886" cy="4949513"/>
          </a:xfrm>
          <a:prstGeom prst="rect">
            <a:avLst/>
          </a:prstGeom>
        </p:spPr>
      </p:pic>
    </p:spTree>
    <p:extLst>
      <p:ext uri="{BB962C8B-B14F-4D97-AF65-F5344CB8AC3E}">
        <p14:creationId xmlns:p14="http://schemas.microsoft.com/office/powerpoint/2010/main" val="2431608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A shopping plan (12)</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Open middle problem</a:t>
            </a:r>
          </a:p>
        </p:txBody>
      </p:sp>
      <p:pic>
        <p:nvPicPr>
          <p:cNvPr id="3" name="Picture 2" descr="This is an image of two empty boxes forming a whole number and the denominator of a separate fraction which has a numerator of 1, where the whole number is divided by the fraction. The result of this division is then a 2 digit number, formed by two empty boxes. ">
            <a:extLst>
              <a:ext uri="{FF2B5EF4-FFF2-40B4-BE49-F238E27FC236}">
                <a16:creationId xmlns:a16="http://schemas.microsoft.com/office/drawing/2014/main" id="{948B9660-5715-D038-54EA-D5D69C9AF190}"/>
              </a:ext>
            </a:extLst>
          </p:cNvPr>
          <p:cNvPicPr>
            <a:picLocks noChangeAspect="1"/>
          </p:cNvPicPr>
          <p:nvPr/>
        </p:nvPicPr>
        <p:blipFill>
          <a:blip r:embed="rId3"/>
          <a:stretch>
            <a:fillRect/>
          </a:stretch>
        </p:blipFill>
        <p:spPr>
          <a:xfrm>
            <a:off x="2006221" y="1925819"/>
            <a:ext cx="7165074" cy="4481745"/>
          </a:xfrm>
          <a:prstGeom prst="rect">
            <a:avLst/>
          </a:prstGeom>
        </p:spPr>
      </p:pic>
      <mc:AlternateContent xmlns:mc="http://schemas.openxmlformats.org/markup-compatibility/2006" xmlns:a14="http://schemas.microsoft.com/office/drawing/2010/main">
        <mc:Choice Requires="a14">
          <p:sp>
            <p:nvSpPr>
              <p:cNvPr id="7" name="Content Placeholder 11">
                <a:extLst>
                  <a:ext uri="{FF2B5EF4-FFF2-40B4-BE49-F238E27FC236}">
                    <a16:creationId xmlns:a16="http://schemas.microsoft.com/office/drawing/2014/main" id="{AB1FC745-67C0-EC99-A7D1-E20441229334}"/>
                  </a:ext>
                </a:extLst>
              </p:cNvPr>
              <p:cNvSpPr>
                <a:spLocks noGrp="1"/>
              </p:cNvSpPr>
              <p:nvPr>
                <p:ph idx="1"/>
              </p:nvPr>
            </p:nvSpPr>
            <p:spPr>
              <a:xfrm>
                <a:off x="1171530" y="1724264"/>
                <a:ext cx="8811295" cy="403110"/>
              </a:xfrm>
            </p:spPr>
            <p:txBody>
              <a:bodyPr/>
              <a:lstStyle/>
              <a:p>
                <a:pPr/>
                <a14:m>
                  <m:oMathPara xmlns:m="http://schemas.openxmlformats.org/officeDocument/2006/math">
                    <m:oMathParaPr>
                      <m:jc m:val="left"/>
                    </m:oMathParaPr>
                    <m:oMath xmlns:m="http://schemas.openxmlformats.org/officeDocument/2006/math">
                      <m:r>
                        <m:rPr>
                          <m:nor/>
                        </m:rPr>
                        <a:rPr lang="en-AU">
                          <a:latin typeface="Arial" panose="020B0604020202020204" pitchFamily="34" charset="0"/>
                          <a:cs typeface="Arial" panose="020B0604020202020204" pitchFamily="34" charset="0"/>
                        </a:rPr>
                        <m:t>Use</m:t>
                      </m:r>
                      <m:r>
                        <m:rPr>
                          <m:nor/>
                        </m:rPr>
                        <a:rPr lang="en-AU">
                          <a:latin typeface="Arial" panose="020B0604020202020204" pitchFamily="34" charset="0"/>
                          <a:cs typeface="Arial" panose="020B0604020202020204" pitchFamily="34" charset="0"/>
                        </a:rPr>
                        <m:t> </m:t>
                      </m:r>
                      <m:r>
                        <m:rPr>
                          <m:nor/>
                        </m:rPr>
                        <a:rPr lang="en-AU">
                          <a:latin typeface="Arial" panose="020B0604020202020204" pitchFamily="34" charset="0"/>
                          <a:cs typeface="Arial" panose="020B0604020202020204" pitchFamily="34" charset="0"/>
                        </a:rPr>
                        <m:t>the</m:t>
                      </m:r>
                      <m:r>
                        <m:rPr>
                          <m:nor/>
                        </m:rPr>
                        <a:rPr lang="en-AU">
                          <a:latin typeface="Arial" panose="020B0604020202020204" pitchFamily="34" charset="0"/>
                          <a:cs typeface="Arial" panose="020B0604020202020204" pitchFamily="34" charset="0"/>
                        </a:rPr>
                        <m:t> </m:t>
                      </m:r>
                      <m:r>
                        <m:rPr>
                          <m:nor/>
                        </m:rPr>
                        <a:rPr lang="en-AU">
                          <a:latin typeface="Arial" panose="020B0604020202020204" pitchFamily="34" charset="0"/>
                          <a:cs typeface="Arial" panose="020B0604020202020204" pitchFamily="34" charset="0"/>
                        </a:rPr>
                        <m:t>integers</m:t>
                      </m:r>
                      <m:r>
                        <m:rPr>
                          <m:nor/>
                        </m:rPr>
                        <a:rPr lang="en-AU">
                          <a:latin typeface="Arial" panose="020B0604020202020204" pitchFamily="34" charset="0"/>
                          <a:cs typeface="Arial" panose="020B0604020202020204" pitchFamily="34" charset="0"/>
                        </a:rPr>
                        <m:t> </m:t>
                      </m:r>
                      <m:r>
                        <m:rPr>
                          <m:nor/>
                        </m:rPr>
                        <a:rPr lang="en-AU">
                          <a:latin typeface="Arial" panose="020B0604020202020204" pitchFamily="34" charset="0"/>
                          <a:cs typeface="Arial" panose="020B0604020202020204" pitchFamily="34" charset="0"/>
                        </a:rPr>
                        <m:t>from</m:t>
                      </m:r>
                      <m:r>
                        <m:rPr>
                          <m:nor/>
                        </m:rPr>
                        <a:rPr lang="en-AU">
                          <a:latin typeface="Arial" panose="020B0604020202020204" pitchFamily="34" charset="0"/>
                          <a:cs typeface="Arial" panose="020B0604020202020204" pitchFamily="34" charset="0"/>
                        </a:rPr>
                        <m:t> 1 </m:t>
                      </m:r>
                      <m:r>
                        <m:rPr>
                          <m:nor/>
                        </m:rPr>
                        <a:rPr lang="en-AU">
                          <a:latin typeface="Arial" panose="020B0604020202020204" pitchFamily="34" charset="0"/>
                          <a:cs typeface="Arial" panose="020B0604020202020204" pitchFamily="34" charset="0"/>
                        </a:rPr>
                        <m:t>to</m:t>
                      </m:r>
                      <m:r>
                        <m:rPr>
                          <m:nor/>
                        </m:rPr>
                        <a:rPr lang="en-AU">
                          <a:latin typeface="Arial" panose="020B0604020202020204" pitchFamily="34" charset="0"/>
                          <a:cs typeface="Arial" panose="020B0604020202020204" pitchFamily="34" charset="0"/>
                        </a:rPr>
                        <m:t> 9 </m:t>
                      </m:r>
                      <m:r>
                        <m:rPr>
                          <m:nor/>
                        </m:rPr>
                        <a:rPr lang="en-AU">
                          <a:latin typeface="Arial" panose="020B0604020202020204" pitchFamily="34" charset="0"/>
                          <a:cs typeface="Arial" panose="020B0604020202020204" pitchFamily="34" charset="0"/>
                        </a:rPr>
                        <m:t>at</m:t>
                      </m:r>
                      <m:r>
                        <m:rPr>
                          <m:nor/>
                        </m:rPr>
                        <a:rPr lang="en-AU">
                          <a:latin typeface="Arial" panose="020B0604020202020204" pitchFamily="34" charset="0"/>
                          <a:cs typeface="Arial" panose="020B0604020202020204" pitchFamily="34" charset="0"/>
                        </a:rPr>
                        <m:t> </m:t>
                      </m:r>
                      <m:r>
                        <m:rPr>
                          <m:nor/>
                        </m:rPr>
                        <a:rPr lang="en-AU">
                          <a:latin typeface="Arial" panose="020B0604020202020204" pitchFamily="34" charset="0"/>
                          <a:cs typeface="Arial" panose="020B0604020202020204" pitchFamily="34" charset="0"/>
                        </a:rPr>
                        <m:t>most</m:t>
                      </m:r>
                      <m:r>
                        <m:rPr>
                          <m:nor/>
                        </m:rPr>
                        <a:rPr lang="en-AU">
                          <a:latin typeface="Arial" panose="020B0604020202020204" pitchFamily="34" charset="0"/>
                          <a:cs typeface="Arial" panose="020B0604020202020204" pitchFamily="34" charset="0"/>
                        </a:rPr>
                        <m:t> </m:t>
                      </m:r>
                      <m:r>
                        <m:rPr>
                          <m:nor/>
                        </m:rPr>
                        <a:rPr lang="en-AU">
                          <a:latin typeface="Arial" panose="020B0604020202020204" pitchFamily="34" charset="0"/>
                          <a:cs typeface="Arial" panose="020B0604020202020204" pitchFamily="34" charset="0"/>
                        </a:rPr>
                        <m:t>once</m:t>
                      </m:r>
                      <m:r>
                        <m:rPr>
                          <m:nor/>
                        </m:rPr>
                        <a:rPr lang="en-AU" b="0" i="0" smtClean="0">
                          <a:latin typeface="Arial" panose="020B0604020202020204" pitchFamily="34" charset="0"/>
                          <a:cs typeface="Arial" panose="020B0604020202020204" pitchFamily="34" charset="0"/>
                        </a:rPr>
                        <m:t> </m:t>
                      </m:r>
                      <m:r>
                        <m:rPr>
                          <m:nor/>
                        </m:rPr>
                        <a:rPr lang="en-AU" b="0" i="0" smtClean="0">
                          <a:latin typeface="Arial" panose="020B0604020202020204" pitchFamily="34" charset="0"/>
                          <a:cs typeface="Arial" panose="020B0604020202020204" pitchFamily="34" charset="0"/>
                        </a:rPr>
                        <m:t>to</m:t>
                      </m:r>
                      <m:r>
                        <m:rPr>
                          <m:nor/>
                        </m:rPr>
                        <a:rPr lang="en-AU" b="0" i="0" smtClean="0">
                          <a:latin typeface="Arial" panose="020B0604020202020204" pitchFamily="34" charset="0"/>
                          <a:cs typeface="Arial" panose="020B0604020202020204" pitchFamily="34" charset="0"/>
                        </a:rPr>
                        <m:t> </m:t>
                      </m:r>
                      <m:r>
                        <m:rPr>
                          <m:nor/>
                        </m:rPr>
                        <a:rPr lang="en-AU" b="0" i="0" smtClean="0">
                          <a:latin typeface="Arial" panose="020B0604020202020204" pitchFamily="34" charset="0"/>
                          <a:cs typeface="Arial" panose="020B0604020202020204" pitchFamily="34" charset="0"/>
                        </a:rPr>
                        <m:t>obatin</m:t>
                      </m:r>
                      <m:r>
                        <m:rPr>
                          <m:nor/>
                        </m:rPr>
                        <a:rPr lang="en-AU" b="0" i="0" smtClean="0">
                          <a:latin typeface="Arial" panose="020B0604020202020204" pitchFamily="34" charset="0"/>
                          <a:cs typeface="Arial" panose="020B0604020202020204" pitchFamily="34" charset="0"/>
                        </a:rPr>
                        <m:t> </m:t>
                      </m:r>
                      <m:r>
                        <m:rPr>
                          <m:nor/>
                        </m:rPr>
                        <a:rPr lang="en-AU" b="0" i="0" smtClean="0">
                          <a:latin typeface="Arial" panose="020B0604020202020204" pitchFamily="34" charset="0"/>
                          <a:cs typeface="Arial" panose="020B0604020202020204" pitchFamily="34" charset="0"/>
                        </a:rPr>
                        <m:t>the</m:t>
                      </m:r>
                      <m:r>
                        <m:rPr>
                          <m:nor/>
                        </m:rPr>
                        <a:rPr lang="en-AU" b="0" i="0" smtClean="0">
                          <a:latin typeface="Arial" panose="020B0604020202020204" pitchFamily="34" charset="0"/>
                          <a:cs typeface="Arial" panose="020B0604020202020204" pitchFamily="34" charset="0"/>
                        </a:rPr>
                        <m:t> </m:t>
                      </m:r>
                      <m:r>
                        <m:rPr>
                          <m:nor/>
                        </m:rPr>
                        <a:rPr lang="en-AU" b="0" i="0" smtClean="0">
                          <a:latin typeface="Arial" panose="020B0604020202020204" pitchFamily="34" charset="0"/>
                          <a:cs typeface="Arial" panose="020B0604020202020204" pitchFamily="34" charset="0"/>
                        </a:rPr>
                        <m:t>largest</m:t>
                      </m:r>
                      <m:r>
                        <m:rPr>
                          <m:nor/>
                        </m:rPr>
                        <a:rPr lang="en-AU" b="0" i="0" smtClean="0">
                          <a:latin typeface="Arial" panose="020B0604020202020204" pitchFamily="34" charset="0"/>
                          <a:cs typeface="Arial" panose="020B0604020202020204" pitchFamily="34" charset="0"/>
                        </a:rPr>
                        <m:t> </m:t>
                      </m:r>
                      <m:r>
                        <m:rPr>
                          <m:nor/>
                        </m:rPr>
                        <a:rPr lang="en-AU" b="0" i="0" smtClean="0">
                          <a:latin typeface="Arial" panose="020B0604020202020204" pitchFamily="34" charset="0"/>
                          <a:cs typeface="Arial" panose="020B0604020202020204" pitchFamily="34" charset="0"/>
                        </a:rPr>
                        <m:t>possible</m:t>
                      </m:r>
                      <m:r>
                        <m:rPr>
                          <m:nor/>
                        </m:rPr>
                        <a:rPr lang="en-AU" b="0" i="0" smtClean="0">
                          <a:latin typeface="Arial" panose="020B0604020202020204" pitchFamily="34" charset="0"/>
                          <a:cs typeface="Arial" panose="020B0604020202020204" pitchFamily="34" charset="0"/>
                        </a:rPr>
                        <m:t> </m:t>
                      </m:r>
                      <m:r>
                        <m:rPr>
                          <m:nor/>
                        </m:rPr>
                        <a:rPr lang="en-AU" b="0" i="0" smtClean="0">
                          <a:latin typeface="Arial" panose="020B0604020202020204" pitchFamily="34" charset="0"/>
                          <a:cs typeface="Arial" panose="020B0604020202020204" pitchFamily="34" charset="0"/>
                        </a:rPr>
                        <m:t>result</m:t>
                      </m:r>
                      <m:r>
                        <m:rPr>
                          <m:nor/>
                        </m:rPr>
                        <a:rPr lang="en-AU" b="0" i="0" smtClean="0">
                          <a:latin typeface="Arial" panose="020B0604020202020204" pitchFamily="34" charset="0"/>
                          <a:cs typeface="Arial" panose="020B0604020202020204" pitchFamily="34" charset="0"/>
                        </a:rPr>
                        <m:t>.</m:t>
                      </m:r>
                    </m:oMath>
                  </m:oMathPara>
                </a14:m>
                <a:endParaRPr lang="en-AU" dirty="0"/>
              </a:p>
              <a:p>
                <a:pPr marL="457200" indent="-457200">
                  <a:buAutoNum type="arabicPeriod"/>
                </a:pPr>
                <a:endParaRPr lang="en-AU" dirty="0"/>
              </a:p>
            </p:txBody>
          </p:sp>
        </mc:Choice>
        <mc:Fallback xmlns="">
          <p:sp>
            <p:nvSpPr>
              <p:cNvPr id="7" name="Content Placeholder 11">
                <a:extLst>
                  <a:ext uri="{FF2B5EF4-FFF2-40B4-BE49-F238E27FC236}">
                    <a16:creationId xmlns:a16="http://schemas.microsoft.com/office/drawing/2014/main" id="{AB1FC745-67C0-EC99-A7D1-E20441229334}"/>
                  </a:ext>
                </a:extLst>
              </p:cNvPr>
              <p:cNvSpPr>
                <a:spLocks noGrp="1" noRot="1" noChangeAspect="1" noMove="1" noResize="1" noEditPoints="1" noAdjustHandles="1" noChangeArrowheads="1" noChangeShapeType="1" noTextEdit="1"/>
              </p:cNvSpPr>
              <p:nvPr>
                <p:ph idx="1"/>
              </p:nvPr>
            </p:nvSpPr>
            <p:spPr>
              <a:xfrm>
                <a:off x="1171530" y="1724264"/>
                <a:ext cx="8811295" cy="403110"/>
              </a:xfrm>
              <a:blipFill>
                <a:blip r:embed="rId4"/>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1455784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A shopping plan (13)</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Open middle problem – possible solution</a:t>
            </a:r>
          </a:p>
        </p:txBody>
      </p:sp>
      <p:pic>
        <p:nvPicPr>
          <p:cNvPr id="6" name="Picture 5" descr="This is an image of two empty boxes forming a whole number and the denominator of a separate fraction which has a numerator of 1, where the whole number is divided by the fraction. The result of this division is then a 2 digit number, formed by two empty boxes. The boxes are now filled to show the operation 3 divided by 1/8 to equal 24. ">
            <a:extLst>
              <a:ext uri="{FF2B5EF4-FFF2-40B4-BE49-F238E27FC236}">
                <a16:creationId xmlns:a16="http://schemas.microsoft.com/office/drawing/2014/main" id="{7467A503-63D4-3C0E-F8AC-15EAB2221113}"/>
              </a:ext>
            </a:extLst>
          </p:cNvPr>
          <p:cNvPicPr>
            <a:picLocks noChangeAspect="1"/>
          </p:cNvPicPr>
          <p:nvPr/>
        </p:nvPicPr>
        <p:blipFill>
          <a:blip r:embed="rId3"/>
          <a:stretch>
            <a:fillRect/>
          </a:stretch>
        </p:blipFill>
        <p:spPr>
          <a:xfrm>
            <a:off x="1981143" y="1867649"/>
            <a:ext cx="7183861" cy="4202022"/>
          </a:xfrm>
          <a:prstGeom prst="rect">
            <a:avLst/>
          </a:prstGeom>
        </p:spPr>
      </p:pic>
    </p:spTree>
    <p:extLst>
      <p:ext uri="{BB962C8B-B14F-4D97-AF65-F5344CB8AC3E}">
        <p14:creationId xmlns:p14="http://schemas.microsoft.com/office/powerpoint/2010/main" val="1126769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A shopping plan (1)</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Launch</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7BC03F0-B8C7-9ADB-FB50-BEDD37150EEF}"/>
                  </a:ext>
                </a:extLst>
              </p:cNvPr>
              <p:cNvSpPr>
                <a:spLocks noGrp="1"/>
              </p:cNvSpPr>
              <p:nvPr>
                <p:ph idx="1"/>
              </p:nvPr>
            </p:nvSpPr>
            <p:spPr>
              <a:xfrm>
                <a:off x="360000" y="1292535"/>
                <a:ext cx="10212750" cy="2745346"/>
              </a:xfrm>
            </p:spPr>
            <p:txBody>
              <a:bodyPr/>
              <a:lstStyle/>
              <a:p>
                <a:pPr>
                  <a:lnSpc>
                    <a:spcPct val="150000"/>
                  </a:lnSpc>
                </a:pPr>
                <a:r>
                  <a:rPr lang="en-AU" sz="2400" dirty="0">
                    <a:effectLst/>
                    <a:ea typeface="Calibri" panose="020F0502020204030204" pitchFamily="34" charset="0"/>
                  </a:rPr>
                  <a:t>Ivy bakes a muesli bar slice on Monday morning and takes </a:t>
                </a:r>
                <a14:m>
                  <m:oMath xmlns:m="http://schemas.openxmlformats.org/officeDocument/2006/math">
                    <m:f>
                      <m:fPr>
                        <m:ctrlPr>
                          <a:rPr lang="en-AU" sz="2400" i="1">
                            <a:effectLst/>
                            <a:latin typeface="Cambria Math" panose="02040503050406030204" pitchFamily="18" charset="0"/>
                            <a:ea typeface="Calibri" panose="020F0502020204030204" pitchFamily="34" charset="0"/>
                          </a:rPr>
                        </m:ctrlPr>
                      </m:fPr>
                      <m:num>
                        <m:r>
                          <a:rPr lang="en-AU" sz="2400" i="1">
                            <a:effectLst/>
                            <a:latin typeface="Cambria Math" panose="02040503050406030204" pitchFamily="18" charset="0"/>
                            <a:ea typeface="Calibri" panose="020F0502020204030204" pitchFamily="34" charset="0"/>
                          </a:rPr>
                          <m:t>1</m:t>
                        </m:r>
                      </m:num>
                      <m:den>
                        <m:r>
                          <a:rPr lang="en-AU" sz="2400" i="1">
                            <a:effectLst/>
                            <a:latin typeface="Cambria Math" panose="02040503050406030204" pitchFamily="18" charset="0"/>
                            <a:ea typeface="Calibri" panose="020F0502020204030204" pitchFamily="34" charset="0"/>
                          </a:rPr>
                          <m:t>12</m:t>
                        </m:r>
                      </m:den>
                    </m:f>
                  </m:oMath>
                </a14:m>
                <a:r>
                  <a:rPr lang="en-AU" sz="2400" dirty="0">
                    <a:effectLst/>
                    <a:ea typeface="Yu Mincho" panose="02020400000000000000" pitchFamily="18" charset="-128"/>
                  </a:rPr>
                  <a:t> of the slice to work with her each weekday. By next Wednesday night, she has </a:t>
                </a:r>
                <a14:m>
                  <m:oMath xmlns:m="http://schemas.openxmlformats.org/officeDocument/2006/math">
                    <m:f>
                      <m:fPr>
                        <m:ctrlPr>
                          <a:rPr lang="en-AU" sz="2400" i="1">
                            <a:effectLst/>
                            <a:latin typeface="Cambria Math" panose="02040503050406030204" pitchFamily="18" charset="0"/>
                            <a:ea typeface="Yu Mincho" panose="02020400000000000000" pitchFamily="18" charset="-128"/>
                          </a:rPr>
                        </m:ctrlPr>
                      </m:fPr>
                      <m:num>
                        <m:r>
                          <a:rPr lang="en-AU" sz="2400" i="1">
                            <a:effectLst/>
                            <a:latin typeface="Cambria Math" panose="02040503050406030204" pitchFamily="18" charset="0"/>
                            <a:ea typeface="Yu Mincho" panose="02020400000000000000" pitchFamily="18" charset="-128"/>
                          </a:rPr>
                          <m:t>1</m:t>
                        </m:r>
                      </m:num>
                      <m:den>
                        <m:r>
                          <a:rPr lang="en-AU" sz="2400" i="1">
                            <a:effectLst/>
                            <a:latin typeface="Cambria Math" panose="02040503050406030204" pitchFamily="18" charset="0"/>
                            <a:ea typeface="Yu Mincho" panose="02020400000000000000" pitchFamily="18" charset="-128"/>
                          </a:rPr>
                          <m:t>3</m:t>
                        </m:r>
                      </m:den>
                    </m:f>
                  </m:oMath>
                </a14:m>
                <a:r>
                  <a:rPr lang="en-AU" sz="2400" dirty="0">
                    <a:effectLst/>
                    <a:ea typeface="Yu Mincho" panose="02020400000000000000" pitchFamily="18" charset="-128"/>
                  </a:rPr>
                  <a:t> of the slice left. How many more </a:t>
                </a:r>
                <a14:m>
                  <m:oMath xmlns:m="http://schemas.openxmlformats.org/officeDocument/2006/math">
                    <m:f>
                      <m:fPr>
                        <m:ctrlPr>
                          <a:rPr lang="en-AU" sz="2400" i="1">
                            <a:effectLst/>
                            <a:latin typeface="Cambria Math" panose="02040503050406030204" pitchFamily="18" charset="0"/>
                            <a:ea typeface="Yu Mincho" panose="02020400000000000000" pitchFamily="18" charset="-128"/>
                          </a:rPr>
                        </m:ctrlPr>
                      </m:fPr>
                      <m:num>
                        <m:r>
                          <a:rPr lang="en-AU" sz="2400" i="1">
                            <a:effectLst/>
                            <a:latin typeface="Cambria Math" panose="02040503050406030204" pitchFamily="18" charset="0"/>
                            <a:ea typeface="Yu Mincho" panose="02020400000000000000" pitchFamily="18" charset="-128"/>
                          </a:rPr>
                          <m:t>1</m:t>
                        </m:r>
                      </m:num>
                      <m:den>
                        <m:r>
                          <a:rPr lang="en-AU" sz="2400" i="1">
                            <a:effectLst/>
                            <a:latin typeface="Cambria Math" panose="02040503050406030204" pitchFamily="18" charset="0"/>
                            <a:ea typeface="Yu Mincho" panose="02020400000000000000" pitchFamily="18" charset="-128"/>
                          </a:rPr>
                          <m:t>12</m:t>
                        </m:r>
                      </m:den>
                    </m:f>
                  </m:oMath>
                </a14:m>
                <a:r>
                  <a:rPr lang="en-AU" sz="2400" dirty="0">
                    <a:effectLst/>
                    <a:ea typeface="Yu Mincho" panose="02020400000000000000" pitchFamily="18" charset="-128"/>
                  </a:rPr>
                  <a:t> pieces can she make? </a:t>
                </a:r>
                <a:endParaRPr lang="en-AU" sz="2400" dirty="0">
                  <a:effectLst/>
                  <a:ea typeface="Calibri" panose="020F0502020204030204" pitchFamily="34" charset="0"/>
                </a:endParaRPr>
              </a:p>
              <a:p>
                <a:endParaRPr lang="en-AU" sz="1800" dirty="0">
                  <a:effectLst/>
                  <a:ea typeface="Calibri" panose="020F0502020204030204" pitchFamily="34" charset="0"/>
                </a:endParaRPr>
              </a:p>
              <a:p>
                <a:endParaRPr lang="en-AU" dirty="0"/>
              </a:p>
            </p:txBody>
          </p:sp>
        </mc:Choice>
        <mc:Fallback>
          <p:sp>
            <p:nvSpPr>
              <p:cNvPr id="3" name="Content Placeholder 2">
                <a:extLst>
                  <a:ext uri="{FF2B5EF4-FFF2-40B4-BE49-F238E27FC236}">
                    <a16:creationId xmlns:a16="http://schemas.microsoft.com/office/drawing/2014/main" id="{67BC03F0-B8C7-9ADB-FB50-BEDD37150EEF}"/>
                  </a:ext>
                </a:extLst>
              </p:cNvPr>
              <p:cNvSpPr>
                <a:spLocks noGrp="1" noRot="1" noChangeAspect="1" noMove="1" noResize="1" noEditPoints="1" noAdjustHandles="1" noChangeArrowheads="1" noChangeShapeType="1" noTextEdit="1"/>
              </p:cNvSpPr>
              <p:nvPr>
                <p:ph idx="1"/>
              </p:nvPr>
            </p:nvSpPr>
            <p:spPr>
              <a:xfrm>
                <a:off x="360000" y="1292535"/>
                <a:ext cx="10212750" cy="2745346"/>
              </a:xfrm>
              <a:blipFill>
                <a:blip r:embed="rId3"/>
                <a:stretch>
                  <a:fillRect l="-1791" r="-1612"/>
                </a:stretch>
              </a:blipFill>
            </p:spPr>
            <p:txBody>
              <a:bodyPr/>
              <a:lstStyle/>
              <a:p>
                <a:r>
                  <a:rPr lang="en-AU">
                    <a:noFill/>
                  </a:rPr>
                  <a:t> </a:t>
                </a:r>
              </a:p>
            </p:txBody>
          </p:sp>
        </mc:Fallback>
      </mc:AlternateContent>
      <p:pic>
        <p:nvPicPr>
          <p:cNvPr id="4" name="Picture 3" descr="An image from Desmos of a Muesli bar slice in the shape of a rectangle, with an arrow pointing to a second diagram of the slice now cut into thirds, with two thirds faded and one remaining. ">
            <a:extLst>
              <a:ext uri="{FF2B5EF4-FFF2-40B4-BE49-F238E27FC236}">
                <a16:creationId xmlns:a16="http://schemas.microsoft.com/office/drawing/2014/main" id="{7081B48F-D58A-B62E-28DB-16C91B8ED7F9}"/>
              </a:ext>
            </a:extLst>
          </p:cNvPr>
          <p:cNvPicPr>
            <a:picLocks noChangeAspect="1"/>
          </p:cNvPicPr>
          <p:nvPr/>
        </p:nvPicPr>
        <p:blipFill>
          <a:blip r:embed="rId4"/>
          <a:stretch>
            <a:fillRect/>
          </a:stretch>
        </p:blipFill>
        <p:spPr>
          <a:xfrm>
            <a:off x="360000" y="3595801"/>
            <a:ext cx="10357161" cy="2902199"/>
          </a:xfrm>
          <a:prstGeom prst="rect">
            <a:avLst/>
          </a:prstGeom>
        </p:spPr>
      </p:pic>
    </p:spTree>
    <p:extLst>
      <p:ext uri="{BB962C8B-B14F-4D97-AF65-F5344CB8AC3E}">
        <p14:creationId xmlns:p14="http://schemas.microsoft.com/office/powerpoint/2010/main" val="2779025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A shopping plan (2)</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Launch – solution</a:t>
            </a:r>
          </a:p>
        </p:txBody>
      </p:sp>
      <mc:AlternateContent xmlns:mc="http://schemas.openxmlformats.org/markup-compatibility/2006">
        <mc:Choice xmlns:a14="http://schemas.microsoft.com/office/drawing/2010/main" Requires="a14">
          <p:sp>
            <p:nvSpPr>
              <p:cNvPr id="2" name="Content Placeholder 2">
                <a:extLst>
                  <a:ext uri="{FF2B5EF4-FFF2-40B4-BE49-F238E27FC236}">
                    <a16:creationId xmlns:a16="http://schemas.microsoft.com/office/drawing/2014/main" id="{C170F7A4-16E5-11E6-FCD1-5ABF9377BA6E}"/>
                  </a:ext>
                </a:extLst>
              </p:cNvPr>
              <p:cNvSpPr txBox="1">
                <a:spLocks/>
              </p:cNvSpPr>
              <p:nvPr/>
            </p:nvSpPr>
            <p:spPr>
              <a:xfrm>
                <a:off x="360000" y="1384492"/>
                <a:ext cx="10212750" cy="2745346"/>
              </a:xfrm>
              <a:prstGeom prst="rect">
                <a:avLst/>
              </a:prstGeom>
            </p:spPr>
            <p:txBody>
              <a:bodyPr vert="horz" lIns="0" tIns="0" rIns="0" bIns="0" rtlCol="0">
                <a:noAutofit/>
              </a:bodyPr>
              <a:lst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AU" sz="2400" dirty="0">
                    <a:ea typeface="Calibri" panose="020F0502020204030204" pitchFamily="34" charset="0"/>
                  </a:rPr>
                  <a:t>Ivy bakes a muesli bar slice on Monday morning and takes </a:t>
                </a:r>
                <a14:m>
                  <m:oMath xmlns:m="http://schemas.openxmlformats.org/officeDocument/2006/math">
                    <m:f>
                      <m:fPr>
                        <m:ctrlPr>
                          <a:rPr lang="en-AU" sz="2400" i="1">
                            <a:latin typeface="Cambria Math" panose="02040503050406030204" pitchFamily="18" charset="0"/>
                            <a:ea typeface="Calibri" panose="020F0502020204030204" pitchFamily="34" charset="0"/>
                          </a:rPr>
                        </m:ctrlPr>
                      </m:fPr>
                      <m:num>
                        <m:r>
                          <a:rPr lang="en-AU" sz="2400" i="1">
                            <a:latin typeface="Cambria Math" panose="02040503050406030204" pitchFamily="18" charset="0"/>
                            <a:ea typeface="Calibri" panose="020F0502020204030204" pitchFamily="34" charset="0"/>
                          </a:rPr>
                          <m:t>1</m:t>
                        </m:r>
                      </m:num>
                      <m:den>
                        <m:r>
                          <a:rPr lang="en-AU" sz="2400" i="1">
                            <a:latin typeface="Cambria Math" panose="02040503050406030204" pitchFamily="18" charset="0"/>
                            <a:ea typeface="Calibri" panose="020F0502020204030204" pitchFamily="34" charset="0"/>
                          </a:rPr>
                          <m:t>12</m:t>
                        </m:r>
                      </m:den>
                    </m:f>
                  </m:oMath>
                </a14:m>
                <a:r>
                  <a:rPr lang="en-AU" sz="2400" dirty="0">
                    <a:ea typeface="Yu Mincho" panose="02020400000000000000" pitchFamily="18" charset="-128"/>
                  </a:rPr>
                  <a:t> of the slice to work with her each weekday. By next Wednesday night, she has </a:t>
                </a:r>
                <a14:m>
                  <m:oMath xmlns:m="http://schemas.openxmlformats.org/officeDocument/2006/math">
                    <m:f>
                      <m:fPr>
                        <m:ctrlPr>
                          <a:rPr lang="en-AU" sz="2400" i="1">
                            <a:latin typeface="Cambria Math" panose="02040503050406030204" pitchFamily="18" charset="0"/>
                            <a:ea typeface="Yu Mincho" panose="02020400000000000000" pitchFamily="18" charset="-128"/>
                          </a:rPr>
                        </m:ctrlPr>
                      </m:fPr>
                      <m:num>
                        <m:r>
                          <a:rPr lang="en-AU" sz="2400" i="1">
                            <a:latin typeface="Cambria Math" panose="02040503050406030204" pitchFamily="18" charset="0"/>
                            <a:ea typeface="Yu Mincho" panose="02020400000000000000" pitchFamily="18" charset="-128"/>
                          </a:rPr>
                          <m:t>1</m:t>
                        </m:r>
                      </m:num>
                      <m:den>
                        <m:r>
                          <a:rPr lang="en-AU" sz="2400" i="1">
                            <a:latin typeface="Cambria Math" panose="02040503050406030204" pitchFamily="18" charset="0"/>
                            <a:ea typeface="Yu Mincho" panose="02020400000000000000" pitchFamily="18" charset="-128"/>
                          </a:rPr>
                          <m:t>3</m:t>
                        </m:r>
                      </m:den>
                    </m:f>
                  </m:oMath>
                </a14:m>
                <a:r>
                  <a:rPr lang="en-AU" sz="2400" dirty="0">
                    <a:ea typeface="Yu Mincho" panose="02020400000000000000" pitchFamily="18" charset="-128"/>
                  </a:rPr>
                  <a:t> of the slice left. How many more </a:t>
                </a:r>
                <a14:m>
                  <m:oMath xmlns:m="http://schemas.openxmlformats.org/officeDocument/2006/math">
                    <m:f>
                      <m:fPr>
                        <m:ctrlPr>
                          <a:rPr lang="en-AU" sz="2400" i="1">
                            <a:latin typeface="Cambria Math" panose="02040503050406030204" pitchFamily="18" charset="0"/>
                            <a:ea typeface="Yu Mincho" panose="02020400000000000000" pitchFamily="18" charset="-128"/>
                          </a:rPr>
                        </m:ctrlPr>
                      </m:fPr>
                      <m:num>
                        <m:r>
                          <a:rPr lang="en-AU" sz="2400" i="1">
                            <a:latin typeface="Cambria Math" panose="02040503050406030204" pitchFamily="18" charset="0"/>
                            <a:ea typeface="Yu Mincho" panose="02020400000000000000" pitchFamily="18" charset="-128"/>
                          </a:rPr>
                          <m:t>1</m:t>
                        </m:r>
                      </m:num>
                      <m:den>
                        <m:r>
                          <a:rPr lang="en-AU" sz="2400" i="1">
                            <a:latin typeface="Cambria Math" panose="02040503050406030204" pitchFamily="18" charset="0"/>
                            <a:ea typeface="Yu Mincho" panose="02020400000000000000" pitchFamily="18" charset="-128"/>
                          </a:rPr>
                          <m:t>12</m:t>
                        </m:r>
                      </m:den>
                    </m:f>
                  </m:oMath>
                </a14:m>
                <a:r>
                  <a:rPr lang="en-AU" sz="2400" dirty="0">
                    <a:ea typeface="Yu Mincho" panose="02020400000000000000" pitchFamily="18" charset="-128"/>
                  </a:rPr>
                  <a:t> pieces can she make? 4 pieces.</a:t>
                </a:r>
                <a:endParaRPr lang="en-AU" sz="2400" dirty="0">
                  <a:ea typeface="Calibri" panose="020F0502020204030204" pitchFamily="34" charset="0"/>
                </a:endParaRPr>
              </a:p>
            </p:txBody>
          </p:sp>
        </mc:Choice>
        <mc:Fallback>
          <p:sp>
            <p:nvSpPr>
              <p:cNvPr id="2" name="Content Placeholder 2">
                <a:extLst>
                  <a:ext uri="{FF2B5EF4-FFF2-40B4-BE49-F238E27FC236}">
                    <a16:creationId xmlns:a16="http://schemas.microsoft.com/office/drawing/2014/main" id="{C170F7A4-16E5-11E6-FCD1-5ABF9377BA6E}"/>
                  </a:ext>
                </a:extLst>
              </p:cNvPr>
              <p:cNvSpPr txBox="1">
                <a:spLocks noRot="1" noChangeAspect="1" noMove="1" noResize="1" noEditPoints="1" noAdjustHandles="1" noChangeArrowheads="1" noChangeShapeType="1" noTextEdit="1"/>
              </p:cNvSpPr>
              <p:nvPr/>
            </p:nvSpPr>
            <p:spPr>
              <a:xfrm>
                <a:off x="360000" y="1384492"/>
                <a:ext cx="10212750" cy="2745346"/>
              </a:xfrm>
              <a:prstGeom prst="rect">
                <a:avLst/>
              </a:prstGeom>
              <a:blipFill>
                <a:blip r:embed="rId3"/>
                <a:stretch>
                  <a:fillRect l="-1791" r="-1612"/>
                </a:stretch>
              </a:blipFill>
            </p:spPr>
            <p:txBody>
              <a:bodyPr/>
              <a:lstStyle/>
              <a:p>
                <a:r>
                  <a:rPr lang="en-AU">
                    <a:noFill/>
                  </a:rPr>
                  <a:t> </a:t>
                </a:r>
              </a:p>
            </p:txBody>
          </p:sp>
        </mc:Fallback>
      </mc:AlternateContent>
      <p:pic>
        <p:nvPicPr>
          <p:cNvPr id="5" name="Picture 4" descr="An image from Desmos of a Muesli bar slice in the shape of a rectangle, with an arrow pointing to a second diagram of the slice now cut into thirds, with two thirds faded and one remaining. The slice has then been cut once horizontally and three further times vertically to be 12 equal pieces, with four of these piece in the remaining third of the slice, labelled with the numbers 1, 2, 3, and 4. ">
            <a:extLst>
              <a:ext uri="{FF2B5EF4-FFF2-40B4-BE49-F238E27FC236}">
                <a16:creationId xmlns:a16="http://schemas.microsoft.com/office/drawing/2014/main" id="{DCB8767D-864F-51B8-AAAC-54D463B006B1}"/>
              </a:ext>
            </a:extLst>
          </p:cNvPr>
          <p:cNvPicPr>
            <a:picLocks noChangeAspect="1"/>
          </p:cNvPicPr>
          <p:nvPr/>
        </p:nvPicPr>
        <p:blipFill>
          <a:blip r:embed="rId4"/>
          <a:stretch>
            <a:fillRect/>
          </a:stretch>
        </p:blipFill>
        <p:spPr>
          <a:xfrm>
            <a:off x="6537960" y="3648615"/>
            <a:ext cx="5294040" cy="3098266"/>
          </a:xfrm>
          <a:prstGeom prst="rect">
            <a:avLst/>
          </a:prstGeom>
        </p:spPr>
      </p:pic>
    </p:spTree>
    <p:extLst>
      <p:ext uri="{BB962C8B-B14F-4D97-AF65-F5344CB8AC3E}">
        <p14:creationId xmlns:p14="http://schemas.microsoft.com/office/powerpoint/2010/main" val="3458699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A shopping plan (3)</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Launch – reflection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7BC03F0-B8C7-9ADB-FB50-BEDD37150EEF}"/>
                  </a:ext>
                </a:extLst>
              </p:cNvPr>
              <p:cNvSpPr>
                <a:spLocks noGrp="1"/>
              </p:cNvSpPr>
              <p:nvPr>
                <p:ph idx="1"/>
              </p:nvPr>
            </p:nvSpPr>
            <p:spPr>
              <a:xfrm>
                <a:off x="360000" y="1620000"/>
                <a:ext cx="10956929" cy="1789748"/>
              </a:xfrm>
            </p:spPr>
            <p:txBody>
              <a:bodyPr/>
              <a:lstStyle/>
              <a:p>
                <a:pPr>
                  <a:lnSpc>
                    <a:spcPct val="150000"/>
                  </a:lnSpc>
                </a:pPr>
                <a:r>
                  <a:rPr lang="en-AU" sz="2400" dirty="0">
                    <a:ea typeface="Yu Mincho" panose="02020400000000000000" pitchFamily="18" charset="-128"/>
                  </a:rPr>
                  <a:t>Finding how many </a:t>
                </a:r>
                <a14:m>
                  <m:oMath xmlns:m="http://schemas.openxmlformats.org/officeDocument/2006/math">
                    <m:f>
                      <m:fPr>
                        <m:ctrlPr>
                          <a:rPr lang="en-AU" sz="2400" b="0" i="1" smtClean="0">
                            <a:latin typeface="Cambria Math" panose="02040503050406030204" pitchFamily="18" charset="0"/>
                            <a:ea typeface="Yu Mincho" panose="02020400000000000000" pitchFamily="18" charset="-128"/>
                          </a:rPr>
                        </m:ctrlPr>
                      </m:fPr>
                      <m:num>
                        <m:r>
                          <a:rPr lang="en-AU" sz="2400" b="0" i="1" smtClean="0">
                            <a:latin typeface="Cambria Math" panose="02040503050406030204" pitchFamily="18" charset="0"/>
                            <a:ea typeface="Yu Mincho" panose="02020400000000000000" pitchFamily="18" charset="-128"/>
                          </a:rPr>
                          <m:t>1</m:t>
                        </m:r>
                      </m:num>
                      <m:den>
                        <m:r>
                          <a:rPr lang="en-AU" sz="2400" b="0" i="1" smtClean="0">
                            <a:latin typeface="Cambria Math" panose="02040503050406030204" pitchFamily="18" charset="0"/>
                            <a:ea typeface="Yu Mincho" panose="02020400000000000000" pitchFamily="18" charset="-128"/>
                          </a:rPr>
                          <m:t>12</m:t>
                        </m:r>
                      </m:den>
                    </m:f>
                  </m:oMath>
                </a14:m>
                <a:r>
                  <a:rPr lang="en-AU" sz="2400" dirty="0">
                    <a:effectLst/>
                    <a:ea typeface="Yu Mincho" panose="02020400000000000000" pitchFamily="18" charset="-128"/>
                  </a:rPr>
                  <a:t> we can make from </a:t>
                </a:r>
                <a14:m>
                  <m:oMath xmlns:m="http://schemas.openxmlformats.org/officeDocument/2006/math">
                    <m:f>
                      <m:fPr>
                        <m:ctrlPr>
                          <a:rPr lang="en-AU" sz="2400" b="0" i="1" smtClean="0">
                            <a:effectLst/>
                            <a:latin typeface="Cambria Math" panose="02040503050406030204" pitchFamily="18" charset="0"/>
                            <a:ea typeface="Yu Mincho" panose="02020400000000000000" pitchFamily="18" charset="-128"/>
                          </a:rPr>
                        </m:ctrlPr>
                      </m:fPr>
                      <m:num>
                        <m:r>
                          <a:rPr lang="en-AU" sz="2400" b="0" i="1" smtClean="0">
                            <a:effectLst/>
                            <a:latin typeface="Cambria Math" panose="02040503050406030204" pitchFamily="18" charset="0"/>
                            <a:ea typeface="Yu Mincho" panose="02020400000000000000" pitchFamily="18" charset="-128"/>
                          </a:rPr>
                          <m:t>1</m:t>
                        </m:r>
                      </m:num>
                      <m:den>
                        <m:r>
                          <a:rPr lang="en-AU" sz="2400" b="0" i="1" smtClean="0">
                            <a:effectLst/>
                            <a:latin typeface="Cambria Math" panose="02040503050406030204" pitchFamily="18" charset="0"/>
                            <a:ea typeface="Yu Mincho" panose="02020400000000000000" pitchFamily="18" charset="-128"/>
                          </a:rPr>
                          <m:t>3</m:t>
                        </m:r>
                      </m:den>
                    </m:f>
                  </m:oMath>
                </a14:m>
                <a:r>
                  <a:rPr lang="en-AU" sz="2400" dirty="0">
                    <a:effectLst/>
                    <a:ea typeface="Yu Mincho" panose="02020400000000000000" pitchFamily="18" charset="-128"/>
                  </a:rPr>
                  <a:t> is the same as </a:t>
                </a:r>
                <a14:m>
                  <m:oMath xmlns:m="http://schemas.openxmlformats.org/officeDocument/2006/math">
                    <m:f>
                      <m:fPr>
                        <m:ctrlPr>
                          <a:rPr lang="en-AU" sz="2400" b="0" i="1" smtClean="0">
                            <a:effectLst/>
                            <a:latin typeface="Cambria Math" panose="02040503050406030204" pitchFamily="18" charset="0"/>
                            <a:ea typeface="Yu Mincho" panose="02020400000000000000" pitchFamily="18" charset="-128"/>
                          </a:rPr>
                        </m:ctrlPr>
                      </m:fPr>
                      <m:num>
                        <m:r>
                          <a:rPr lang="en-AU" sz="2400" b="0" i="1" smtClean="0">
                            <a:effectLst/>
                            <a:latin typeface="Cambria Math" panose="02040503050406030204" pitchFamily="18" charset="0"/>
                            <a:ea typeface="Yu Mincho" panose="02020400000000000000" pitchFamily="18" charset="-128"/>
                          </a:rPr>
                          <m:t>1</m:t>
                        </m:r>
                      </m:num>
                      <m:den>
                        <m:r>
                          <a:rPr lang="en-AU" sz="2400" b="0" i="1" smtClean="0">
                            <a:effectLst/>
                            <a:latin typeface="Cambria Math" panose="02040503050406030204" pitchFamily="18" charset="0"/>
                            <a:ea typeface="Yu Mincho" panose="02020400000000000000" pitchFamily="18" charset="-128"/>
                          </a:rPr>
                          <m:t>3</m:t>
                        </m:r>
                      </m:den>
                    </m:f>
                    <m:r>
                      <a:rPr lang="en-AU" sz="2400" b="0" i="1" smtClean="0">
                        <a:effectLst/>
                        <a:latin typeface="Cambria Math" panose="02040503050406030204" pitchFamily="18" charset="0"/>
                        <a:ea typeface="Yu Mincho" panose="02020400000000000000" pitchFamily="18" charset="-128"/>
                      </a:rPr>
                      <m:t>÷</m:t>
                    </m:r>
                    <m:f>
                      <m:fPr>
                        <m:ctrlPr>
                          <a:rPr lang="en-AU" sz="2400" b="0" i="1" smtClean="0">
                            <a:effectLst/>
                            <a:latin typeface="Cambria Math" panose="02040503050406030204" pitchFamily="18" charset="0"/>
                            <a:ea typeface="Yu Mincho" panose="02020400000000000000" pitchFamily="18" charset="-128"/>
                          </a:rPr>
                        </m:ctrlPr>
                      </m:fPr>
                      <m:num>
                        <m:r>
                          <a:rPr lang="en-AU" sz="2400" b="0" i="1" smtClean="0">
                            <a:effectLst/>
                            <a:latin typeface="Cambria Math" panose="02040503050406030204" pitchFamily="18" charset="0"/>
                            <a:ea typeface="Yu Mincho" panose="02020400000000000000" pitchFamily="18" charset="-128"/>
                          </a:rPr>
                          <m:t>1</m:t>
                        </m:r>
                      </m:num>
                      <m:den>
                        <m:r>
                          <a:rPr lang="en-AU" sz="2400" b="0" i="1" smtClean="0">
                            <a:effectLst/>
                            <a:latin typeface="Cambria Math" panose="02040503050406030204" pitchFamily="18" charset="0"/>
                            <a:ea typeface="Yu Mincho" panose="02020400000000000000" pitchFamily="18" charset="-128"/>
                          </a:rPr>
                          <m:t>12</m:t>
                        </m:r>
                      </m:den>
                    </m:f>
                  </m:oMath>
                </a14:m>
                <a:r>
                  <a:rPr lang="en-AU" sz="2400" dirty="0">
                    <a:effectLst/>
                    <a:ea typeface="Yu Mincho" panose="02020400000000000000" pitchFamily="18" charset="-128"/>
                  </a:rPr>
                  <a:t>. </a:t>
                </a:r>
                <a:endParaRPr lang="en-AU" sz="2400" dirty="0">
                  <a:ea typeface="Yu Mincho" panose="02020400000000000000" pitchFamily="18" charset="-128"/>
                </a:endParaRPr>
              </a:p>
              <a:p>
                <a:pPr>
                  <a:lnSpc>
                    <a:spcPct val="150000"/>
                  </a:lnSpc>
                </a:pPr>
                <a:r>
                  <a:rPr lang="en-AU" sz="2400" dirty="0">
                    <a:effectLst/>
                    <a:ea typeface="Yu Mincho" panose="02020400000000000000" pitchFamily="18" charset="-128"/>
                  </a:rPr>
                  <a:t>If </a:t>
                </a:r>
                <a14:m>
                  <m:oMath xmlns:m="http://schemas.openxmlformats.org/officeDocument/2006/math">
                    <m:f>
                      <m:fPr>
                        <m:ctrlPr>
                          <a:rPr lang="en-AU" sz="2400" b="0" i="1" smtClean="0">
                            <a:effectLst/>
                            <a:latin typeface="Cambria Math" panose="02040503050406030204" pitchFamily="18" charset="0"/>
                            <a:ea typeface="Yu Mincho" panose="02020400000000000000" pitchFamily="18" charset="-128"/>
                          </a:rPr>
                        </m:ctrlPr>
                      </m:fPr>
                      <m:num>
                        <m:r>
                          <a:rPr lang="en-AU" sz="2400" b="0" i="1" smtClean="0">
                            <a:effectLst/>
                            <a:latin typeface="Cambria Math" panose="02040503050406030204" pitchFamily="18" charset="0"/>
                            <a:ea typeface="Yu Mincho" panose="02020400000000000000" pitchFamily="18" charset="-128"/>
                          </a:rPr>
                          <m:t>1</m:t>
                        </m:r>
                      </m:num>
                      <m:den>
                        <m:r>
                          <a:rPr lang="en-AU" sz="2400" b="0" i="1" smtClean="0">
                            <a:effectLst/>
                            <a:latin typeface="Cambria Math" panose="02040503050406030204" pitchFamily="18" charset="0"/>
                            <a:ea typeface="Yu Mincho" panose="02020400000000000000" pitchFamily="18" charset="-128"/>
                          </a:rPr>
                          <m:t>3</m:t>
                        </m:r>
                      </m:den>
                    </m:f>
                    <m:r>
                      <a:rPr lang="en-AU" sz="2400" b="0" i="1" smtClean="0">
                        <a:effectLst/>
                        <a:latin typeface="Cambria Math" panose="02040503050406030204" pitchFamily="18" charset="0"/>
                        <a:ea typeface="Yu Mincho" panose="02020400000000000000" pitchFamily="18" charset="-128"/>
                      </a:rPr>
                      <m:t>÷</m:t>
                    </m:r>
                    <m:f>
                      <m:fPr>
                        <m:ctrlPr>
                          <a:rPr lang="en-AU" sz="2400" b="0" i="1" smtClean="0">
                            <a:effectLst/>
                            <a:latin typeface="Cambria Math" panose="02040503050406030204" pitchFamily="18" charset="0"/>
                            <a:ea typeface="Yu Mincho" panose="02020400000000000000" pitchFamily="18" charset="-128"/>
                          </a:rPr>
                        </m:ctrlPr>
                      </m:fPr>
                      <m:num>
                        <m:r>
                          <a:rPr lang="en-AU" sz="2400" b="0" i="1" smtClean="0">
                            <a:effectLst/>
                            <a:latin typeface="Cambria Math" panose="02040503050406030204" pitchFamily="18" charset="0"/>
                            <a:ea typeface="Yu Mincho" panose="02020400000000000000" pitchFamily="18" charset="-128"/>
                          </a:rPr>
                          <m:t>1</m:t>
                        </m:r>
                      </m:num>
                      <m:den>
                        <m:r>
                          <a:rPr lang="en-AU" sz="2400" b="0" i="1" smtClean="0">
                            <a:effectLst/>
                            <a:latin typeface="Cambria Math" panose="02040503050406030204" pitchFamily="18" charset="0"/>
                            <a:ea typeface="Yu Mincho" panose="02020400000000000000" pitchFamily="18" charset="-128"/>
                          </a:rPr>
                          <m:t>12</m:t>
                        </m:r>
                      </m:den>
                    </m:f>
                    <m:r>
                      <a:rPr lang="en-AU" sz="2400" b="0" i="1" smtClean="0">
                        <a:effectLst/>
                        <a:latin typeface="Cambria Math" panose="02040503050406030204" pitchFamily="18" charset="0"/>
                        <a:ea typeface="Yu Mincho" panose="02020400000000000000" pitchFamily="18" charset="-128"/>
                      </a:rPr>
                      <m:t>=4</m:t>
                    </m:r>
                  </m:oMath>
                </a14:m>
                <a:r>
                  <a:rPr lang="en-AU" sz="2400" dirty="0">
                    <a:effectLst/>
                    <a:ea typeface="Yu Mincho" panose="02020400000000000000" pitchFamily="18" charset="-128"/>
                  </a:rPr>
                  <a:t>, what might </a:t>
                </a:r>
                <a14:m>
                  <m:oMath xmlns:m="http://schemas.openxmlformats.org/officeDocument/2006/math">
                    <m:f>
                      <m:fPr>
                        <m:ctrlPr>
                          <a:rPr lang="en-AU" sz="2400" b="0" i="1" smtClean="0">
                            <a:effectLst/>
                            <a:latin typeface="Cambria Math" panose="02040503050406030204" pitchFamily="18" charset="0"/>
                            <a:ea typeface="Yu Mincho" panose="02020400000000000000" pitchFamily="18" charset="-128"/>
                          </a:rPr>
                        </m:ctrlPr>
                      </m:fPr>
                      <m:num>
                        <m:r>
                          <a:rPr lang="en-AU" sz="2400" b="0" i="1" smtClean="0">
                            <a:effectLst/>
                            <a:latin typeface="Cambria Math" panose="02040503050406030204" pitchFamily="18" charset="0"/>
                            <a:ea typeface="Yu Mincho" panose="02020400000000000000" pitchFamily="18" charset="-128"/>
                          </a:rPr>
                          <m:t>1</m:t>
                        </m:r>
                      </m:num>
                      <m:den>
                        <m:r>
                          <a:rPr lang="en-AU" sz="2400" b="0" i="1" smtClean="0">
                            <a:effectLst/>
                            <a:latin typeface="Cambria Math" panose="02040503050406030204" pitchFamily="18" charset="0"/>
                            <a:ea typeface="Yu Mincho" panose="02020400000000000000" pitchFamily="18" charset="-128"/>
                          </a:rPr>
                          <m:t>5</m:t>
                        </m:r>
                      </m:den>
                    </m:f>
                    <m:r>
                      <a:rPr lang="en-AU" sz="2400" b="0" i="1" smtClean="0">
                        <a:effectLst/>
                        <a:latin typeface="Cambria Math" panose="02040503050406030204" pitchFamily="18" charset="0"/>
                        <a:ea typeface="Yu Mincho" panose="02020400000000000000" pitchFamily="18" charset="-128"/>
                      </a:rPr>
                      <m:t>÷</m:t>
                    </m:r>
                    <m:f>
                      <m:fPr>
                        <m:ctrlPr>
                          <a:rPr lang="en-AU" sz="2400" b="0" i="1" smtClean="0">
                            <a:effectLst/>
                            <a:latin typeface="Cambria Math" panose="02040503050406030204" pitchFamily="18" charset="0"/>
                            <a:ea typeface="Yu Mincho" panose="02020400000000000000" pitchFamily="18" charset="-128"/>
                          </a:rPr>
                        </m:ctrlPr>
                      </m:fPr>
                      <m:num>
                        <m:r>
                          <a:rPr lang="en-AU" sz="2400" b="0" i="1" smtClean="0">
                            <a:effectLst/>
                            <a:latin typeface="Cambria Math" panose="02040503050406030204" pitchFamily="18" charset="0"/>
                            <a:ea typeface="Yu Mincho" panose="02020400000000000000" pitchFamily="18" charset="-128"/>
                          </a:rPr>
                          <m:t>1</m:t>
                        </m:r>
                      </m:num>
                      <m:den>
                        <m:r>
                          <a:rPr lang="en-AU" sz="2400" b="0" i="1" smtClean="0">
                            <a:effectLst/>
                            <a:latin typeface="Cambria Math" panose="02040503050406030204" pitchFamily="18" charset="0"/>
                            <a:ea typeface="Yu Mincho" panose="02020400000000000000" pitchFamily="18" charset="-128"/>
                          </a:rPr>
                          <m:t>15</m:t>
                        </m:r>
                      </m:den>
                    </m:f>
                  </m:oMath>
                </a14:m>
                <a:r>
                  <a:rPr lang="en-AU" sz="2400" dirty="0">
                    <a:effectLst/>
                    <a:ea typeface="Yu Mincho" panose="02020400000000000000" pitchFamily="18" charset="-128"/>
                  </a:rPr>
                  <a:t> be equal to</a:t>
                </a:r>
                <a:r>
                  <a:rPr lang="en-AU" sz="2400" dirty="0">
                    <a:ea typeface="Yu Mincho" panose="02020400000000000000" pitchFamily="18" charset="-128"/>
                  </a:rPr>
                  <a:t>?</a:t>
                </a:r>
                <a:endParaRPr lang="en-AU" sz="2400" dirty="0">
                  <a:effectLst/>
                  <a:ea typeface="Yu Mincho" panose="02020400000000000000" pitchFamily="18" charset="-128"/>
                </a:endParaRPr>
              </a:p>
            </p:txBody>
          </p:sp>
        </mc:Choice>
        <mc:Fallback xmlns="">
          <p:sp>
            <p:nvSpPr>
              <p:cNvPr id="3" name="Content Placeholder 2">
                <a:extLst>
                  <a:ext uri="{FF2B5EF4-FFF2-40B4-BE49-F238E27FC236}">
                    <a16:creationId xmlns:a16="http://schemas.microsoft.com/office/drawing/2014/main" id="{67BC03F0-B8C7-9ADB-FB50-BEDD37150EEF}"/>
                  </a:ext>
                </a:extLst>
              </p:cNvPr>
              <p:cNvSpPr>
                <a:spLocks noGrp="1" noRot="1" noChangeAspect="1" noMove="1" noResize="1" noEditPoints="1" noAdjustHandles="1" noChangeArrowheads="1" noChangeShapeType="1" noTextEdit="1"/>
              </p:cNvSpPr>
              <p:nvPr>
                <p:ph idx="1"/>
              </p:nvPr>
            </p:nvSpPr>
            <p:spPr>
              <a:xfrm>
                <a:off x="360000" y="1620000"/>
                <a:ext cx="10956929" cy="1789748"/>
              </a:xfrm>
              <a:blipFill>
                <a:blip r:embed="rId3"/>
                <a:stretch>
                  <a:fillRect l="-1669"/>
                </a:stretch>
              </a:blipFill>
            </p:spPr>
            <p:txBody>
              <a:bodyPr/>
              <a:lstStyle/>
              <a:p>
                <a:r>
                  <a:rPr lang="en-AU">
                    <a:noFill/>
                  </a:rPr>
                  <a:t> </a:t>
                </a:r>
              </a:p>
            </p:txBody>
          </p:sp>
        </mc:Fallback>
      </mc:AlternateContent>
      <p:pic>
        <p:nvPicPr>
          <p:cNvPr id="2" name="Picture 1" descr="An image from Desmos of a Muesli bar slice in the shape of a rectangle, with an arrow pointing to a second diagram of the slice now cut into thirds, with two thirds faded and one remaining. The slice has then been cut once horizontally and three further times vertically to be 12 equal pieces, with four of these piece in the remaining third of the slice, labelled with the numbers 1, 2, 3, and 4. ">
            <a:extLst>
              <a:ext uri="{FF2B5EF4-FFF2-40B4-BE49-F238E27FC236}">
                <a16:creationId xmlns:a16="http://schemas.microsoft.com/office/drawing/2014/main" id="{BD3C031B-8531-BF74-F0FB-DD1E791683FC}"/>
              </a:ext>
            </a:extLst>
          </p:cNvPr>
          <p:cNvPicPr>
            <a:picLocks noChangeAspect="1"/>
          </p:cNvPicPr>
          <p:nvPr/>
        </p:nvPicPr>
        <p:blipFill>
          <a:blip r:embed="rId4"/>
          <a:stretch>
            <a:fillRect/>
          </a:stretch>
        </p:blipFill>
        <p:spPr>
          <a:xfrm>
            <a:off x="5977890" y="3195111"/>
            <a:ext cx="5854110" cy="3426040"/>
          </a:xfrm>
          <a:prstGeom prst="rect">
            <a:avLst/>
          </a:prstGeom>
        </p:spPr>
      </p:pic>
    </p:spTree>
    <p:extLst>
      <p:ext uri="{BB962C8B-B14F-4D97-AF65-F5344CB8AC3E}">
        <p14:creationId xmlns:p14="http://schemas.microsoft.com/office/powerpoint/2010/main" val="189057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A shopping plan (4)</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Dividing fractions – example 1</a:t>
            </a:r>
          </a:p>
        </p:txBody>
      </p:sp>
      <mc:AlternateContent xmlns:mc="http://schemas.openxmlformats.org/markup-compatibility/2006" xmlns:a14="http://schemas.microsoft.com/office/drawing/2010/main">
        <mc:Choice Requires="a14">
          <p:sp>
            <p:nvSpPr>
              <p:cNvPr id="12" name="Content Placeholder 11">
                <a:extLst>
                  <a:ext uri="{FF2B5EF4-FFF2-40B4-BE49-F238E27FC236}">
                    <a16:creationId xmlns:a16="http://schemas.microsoft.com/office/drawing/2014/main" id="{53A4CB30-AFF0-0900-A40B-3AAD967AEB08}"/>
                  </a:ext>
                </a:extLst>
              </p:cNvPr>
              <p:cNvSpPr>
                <a:spLocks noGrp="1"/>
              </p:cNvSpPr>
              <p:nvPr>
                <p:ph idx="1"/>
              </p:nvPr>
            </p:nvSpPr>
            <p:spPr>
              <a:xfrm>
                <a:off x="397937" y="2031480"/>
                <a:ext cx="1030813" cy="791730"/>
              </a:xfrm>
            </p:spPr>
            <p:txBody>
              <a:bodyPr/>
              <a:lstStyle/>
              <a:p>
                <a:pPr/>
                <a14:m>
                  <m:oMathPara xmlns:m="http://schemas.openxmlformats.org/officeDocument/2006/math">
                    <m:oMathParaPr>
                      <m:jc m:val="left"/>
                    </m:oMathParaPr>
                    <m:oMath xmlns:m="http://schemas.openxmlformats.org/officeDocument/2006/math">
                      <m:f>
                        <m:fPr>
                          <m:ctrlPr>
                            <a:rPr lang="en-AU" b="1" i="1" smtClean="0">
                              <a:latin typeface="Cambria Math" panose="02040503050406030204" pitchFamily="18" charset="0"/>
                            </a:rPr>
                          </m:ctrlPr>
                        </m:fPr>
                        <m:num>
                          <m:r>
                            <a:rPr lang="en-AU" b="1" i="1" smtClean="0">
                              <a:latin typeface="Cambria Math" panose="02040503050406030204" pitchFamily="18" charset="0"/>
                            </a:rPr>
                            <m:t>𝟏</m:t>
                          </m:r>
                        </m:num>
                        <m:den>
                          <m:r>
                            <a:rPr lang="en-AU" b="1" i="1" smtClean="0">
                              <a:latin typeface="Cambria Math" panose="02040503050406030204" pitchFamily="18" charset="0"/>
                            </a:rPr>
                            <m:t>𝟐</m:t>
                          </m:r>
                        </m:den>
                      </m:f>
                      <m:r>
                        <a:rPr lang="en-AU" b="1" i="1" smtClean="0">
                          <a:latin typeface="Cambria Math" panose="02040503050406030204" pitchFamily="18" charset="0"/>
                        </a:rPr>
                        <m:t>÷</m:t>
                      </m:r>
                      <m:f>
                        <m:fPr>
                          <m:ctrlPr>
                            <a:rPr lang="en-AU" b="1" i="1" smtClean="0">
                              <a:latin typeface="Cambria Math" panose="02040503050406030204" pitchFamily="18" charset="0"/>
                            </a:rPr>
                          </m:ctrlPr>
                        </m:fPr>
                        <m:num>
                          <m:r>
                            <a:rPr lang="en-AU" b="1" i="1" smtClean="0">
                              <a:latin typeface="Cambria Math" panose="02040503050406030204" pitchFamily="18" charset="0"/>
                            </a:rPr>
                            <m:t>𝟏</m:t>
                          </m:r>
                        </m:num>
                        <m:den>
                          <m:r>
                            <a:rPr lang="en-AU" b="1" i="1" smtClean="0">
                              <a:latin typeface="Cambria Math" panose="02040503050406030204" pitchFamily="18" charset="0"/>
                            </a:rPr>
                            <m:t>𝟖</m:t>
                          </m:r>
                        </m:den>
                      </m:f>
                      <m:r>
                        <a:rPr lang="en-AU" b="1" i="1" smtClean="0">
                          <a:latin typeface="Cambria Math" panose="02040503050406030204" pitchFamily="18" charset="0"/>
                        </a:rPr>
                        <m:t>=</m:t>
                      </m:r>
                    </m:oMath>
                  </m:oMathPara>
                </a14:m>
                <a:endParaRPr lang="en-AU" b="1" dirty="0"/>
              </a:p>
              <a:p>
                <a:pPr marL="457200" indent="-457200">
                  <a:buAutoNum type="arabicPeriod"/>
                </a:pPr>
                <a:endParaRPr lang="en-AU" dirty="0"/>
              </a:p>
              <a:p>
                <a:pPr marL="457200" indent="-457200">
                  <a:buAutoNum type="arabicPeriod"/>
                </a:pPr>
                <a:endParaRPr lang="en-AU" dirty="0"/>
              </a:p>
              <a:p>
                <a:pPr marL="457200" indent="-457200">
                  <a:buAutoNum type="arabicPeriod"/>
                </a:pPr>
                <a:endParaRPr lang="en-AU" dirty="0"/>
              </a:p>
            </p:txBody>
          </p:sp>
        </mc:Choice>
        <mc:Fallback xmlns="">
          <p:sp>
            <p:nvSpPr>
              <p:cNvPr id="12" name="Content Placeholder 11">
                <a:extLst>
                  <a:ext uri="{FF2B5EF4-FFF2-40B4-BE49-F238E27FC236}">
                    <a16:creationId xmlns:a16="http://schemas.microsoft.com/office/drawing/2014/main" id="{53A4CB30-AFF0-0900-A40B-3AAD967AEB08}"/>
                  </a:ext>
                </a:extLst>
              </p:cNvPr>
              <p:cNvSpPr>
                <a:spLocks noGrp="1" noRot="1" noChangeAspect="1" noMove="1" noResize="1" noEditPoints="1" noAdjustHandles="1" noChangeArrowheads="1" noChangeShapeType="1" noTextEdit="1"/>
              </p:cNvSpPr>
              <p:nvPr>
                <p:ph idx="1"/>
              </p:nvPr>
            </p:nvSpPr>
            <p:spPr>
              <a:xfrm>
                <a:off x="397937" y="2031480"/>
                <a:ext cx="1030813" cy="791730"/>
              </a:xfrm>
              <a:blipFill>
                <a:blip r:embed="rId3"/>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 name="Content Placeholder 11">
                <a:extLst>
                  <a:ext uri="{FF2B5EF4-FFF2-40B4-BE49-F238E27FC236}">
                    <a16:creationId xmlns:a16="http://schemas.microsoft.com/office/drawing/2014/main" id="{DF2C5856-C9B2-7914-55D8-4E45AD9BBE33}"/>
                  </a:ext>
                </a:extLst>
              </p:cNvPr>
              <p:cNvSpPr txBox="1">
                <a:spLocks/>
              </p:cNvSpPr>
              <p:nvPr/>
            </p:nvSpPr>
            <p:spPr>
              <a:xfrm>
                <a:off x="397937" y="4253734"/>
                <a:ext cx="1608787" cy="844550"/>
              </a:xfrm>
              <a:prstGeom prst="rect">
                <a:avLst/>
              </a:prstGeom>
            </p:spPr>
            <p:txBody>
              <a:bodyPr vert="horz" lIns="0" tIns="0" rIns="0" bIns="0" rtlCol="0">
                <a:noAutofit/>
              </a:bodyPr>
              <a:lst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14:m>
                  <m:oMathPara xmlns:m="http://schemas.openxmlformats.org/officeDocument/2006/math">
                    <m:oMathParaPr>
                      <m:jc m:val="left"/>
                    </m:oMathParaPr>
                    <m:oMath xmlns:m="http://schemas.openxmlformats.org/officeDocument/2006/math">
                      <m:f>
                        <m:fPr>
                          <m:ctrlPr>
                            <a:rPr lang="en-AU" b="1" i="1" smtClean="0">
                              <a:latin typeface="Cambria Math" panose="02040503050406030204" pitchFamily="18" charset="0"/>
                            </a:rPr>
                          </m:ctrlPr>
                        </m:fPr>
                        <m:num>
                          <m:r>
                            <a:rPr lang="en-AU" b="1" i="1" smtClean="0">
                              <a:latin typeface="Cambria Math" panose="02040503050406030204" pitchFamily="18" charset="0"/>
                            </a:rPr>
                            <m:t>𝟏</m:t>
                          </m:r>
                        </m:num>
                        <m:den>
                          <m:r>
                            <a:rPr lang="en-AU" b="1" i="1" smtClean="0">
                              <a:latin typeface="Cambria Math" panose="02040503050406030204" pitchFamily="18" charset="0"/>
                            </a:rPr>
                            <m:t>𝟐</m:t>
                          </m:r>
                        </m:den>
                      </m:f>
                      <m:r>
                        <a:rPr lang="en-AU" b="1" i="1" smtClean="0">
                          <a:latin typeface="Cambria Math" panose="02040503050406030204" pitchFamily="18" charset="0"/>
                        </a:rPr>
                        <m:t>÷</m:t>
                      </m:r>
                      <m:f>
                        <m:fPr>
                          <m:ctrlPr>
                            <a:rPr lang="en-AU" b="1" i="1" smtClean="0">
                              <a:latin typeface="Cambria Math" panose="02040503050406030204" pitchFamily="18" charset="0"/>
                            </a:rPr>
                          </m:ctrlPr>
                        </m:fPr>
                        <m:num>
                          <m:r>
                            <a:rPr lang="en-AU" b="1" i="1" smtClean="0">
                              <a:latin typeface="Cambria Math" panose="02040503050406030204" pitchFamily="18" charset="0"/>
                            </a:rPr>
                            <m:t>𝟏</m:t>
                          </m:r>
                        </m:num>
                        <m:den>
                          <m:r>
                            <a:rPr lang="en-AU" b="1" i="1" smtClean="0">
                              <a:latin typeface="Cambria Math" panose="02040503050406030204" pitchFamily="18" charset="0"/>
                            </a:rPr>
                            <m:t>𝟖</m:t>
                          </m:r>
                        </m:den>
                      </m:f>
                      <m:r>
                        <a:rPr lang="en-AU" b="1" i="1" smtClean="0">
                          <a:latin typeface="Cambria Math" panose="02040503050406030204" pitchFamily="18" charset="0"/>
                        </a:rPr>
                        <m:t>=</m:t>
                      </m:r>
                      <m:r>
                        <a:rPr lang="en-AU" b="1" i="1" smtClean="0">
                          <a:latin typeface="Cambria Math" panose="02040503050406030204" pitchFamily="18" charset="0"/>
                        </a:rPr>
                        <m:t>𝟒</m:t>
                      </m:r>
                    </m:oMath>
                  </m:oMathPara>
                </a14:m>
                <a:endParaRPr lang="en-AU" b="1" dirty="0">
                  <a:latin typeface="+mj-lt"/>
                </a:endParaRPr>
              </a:p>
            </p:txBody>
          </p:sp>
        </mc:Choice>
        <mc:Fallback xmlns="">
          <p:sp>
            <p:nvSpPr>
              <p:cNvPr id="3" name="Content Placeholder 11">
                <a:extLst>
                  <a:ext uri="{FF2B5EF4-FFF2-40B4-BE49-F238E27FC236}">
                    <a16:creationId xmlns:a16="http://schemas.microsoft.com/office/drawing/2014/main" id="{DF2C5856-C9B2-7914-55D8-4E45AD9BBE33}"/>
                  </a:ext>
                </a:extLst>
              </p:cNvPr>
              <p:cNvSpPr txBox="1">
                <a:spLocks noRot="1" noChangeAspect="1" noMove="1" noResize="1" noEditPoints="1" noAdjustHandles="1" noChangeArrowheads="1" noChangeShapeType="1" noTextEdit="1"/>
              </p:cNvSpPr>
              <p:nvPr/>
            </p:nvSpPr>
            <p:spPr>
              <a:xfrm>
                <a:off x="397937" y="4253734"/>
                <a:ext cx="1608787" cy="844550"/>
              </a:xfrm>
              <a:prstGeom prst="rect">
                <a:avLst/>
              </a:prstGeom>
              <a:blipFill>
                <a:blip r:embed="rId4"/>
                <a:stretch>
                  <a:fillRect/>
                </a:stretch>
              </a:blipFill>
            </p:spPr>
            <p:txBody>
              <a:bodyPr/>
              <a:lstStyle/>
              <a:p>
                <a:r>
                  <a:rPr lang="en-AU">
                    <a:noFill/>
                  </a:rPr>
                  <a:t> </a:t>
                </a:r>
              </a:p>
            </p:txBody>
          </p:sp>
        </mc:Fallback>
      </mc:AlternateContent>
      <p:pic>
        <p:nvPicPr>
          <p:cNvPr id="7" name="Picture 6" descr="An image from Desmos that shows a whole represented as a rectangle with a half shaded in blue. Underneath is an identical rectangle that has been divided into eighths, with four of the eighths shaded and counted 1, 2, 3 and 4. The four eighths is clearly lined up and equal to the one half. Under the four eighths is the calculation 4 x one eighth. ">
            <a:extLst>
              <a:ext uri="{FF2B5EF4-FFF2-40B4-BE49-F238E27FC236}">
                <a16:creationId xmlns:a16="http://schemas.microsoft.com/office/drawing/2014/main" id="{4FECFDC8-0C80-704A-D3A5-2CEB84DB1648}"/>
              </a:ext>
            </a:extLst>
          </p:cNvPr>
          <p:cNvPicPr>
            <a:picLocks noChangeAspect="1"/>
          </p:cNvPicPr>
          <p:nvPr/>
        </p:nvPicPr>
        <p:blipFill>
          <a:blip r:embed="rId5"/>
          <a:stretch>
            <a:fillRect/>
          </a:stretch>
        </p:blipFill>
        <p:spPr>
          <a:xfrm>
            <a:off x="2201034" y="1533587"/>
            <a:ext cx="3449871" cy="4696902"/>
          </a:xfrm>
          <a:prstGeom prst="rect">
            <a:avLst/>
          </a:prstGeom>
        </p:spPr>
      </p:pic>
    </p:spTree>
    <p:extLst>
      <p:ext uri="{BB962C8B-B14F-4D97-AF65-F5344CB8AC3E}">
        <p14:creationId xmlns:p14="http://schemas.microsoft.com/office/powerpoint/2010/main" val="2540133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A shopping plan (5)</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Dividing fractions – prompts 1</a:t>
            </a:r>
          </a:p>
        </p:txBody>
      </p:sp>
      <mc:AlternateContent xmlns:mc="http://schemas.openxmlformats.org/markup-compatibility/2006" xmlns:a14="http://schemas.microsoft.com/office/drawing/2010/main">
        <mc:Choice Requires="a14">
          <p:sp>
            <p:nvSpPr>
              <p:cNvPr id="2" name="Content Placeholder 11">
                <a:extLst>
                  <a:ext uri="{FF2B5EF4-FFF2-40B4-BE49-F238E27FC236}">
                    <a16:creationId xmlns:a16="http://schemas.microsoft.com/office/drawing/2014/main" id="{98438477-9BB7-9E71-19E0-6CBDC35DD5F9}"/>
                  </a:ext>
                </a:extLst>
              </p:cNvPr>
              <p:cNvSpPr>
                <a:spLocks noGrp="1"/>
              </p:cNvSpPr>
              <p:nvPr>
                <p:ph idx="1"/>
              </p:nvPr>
            </p:nvSpPr>
            <p:spPr>
              <a:xfrm>
                <a:off x="397937" y="2042910"/>
                <a:ext cx="1030813" cy="791730"/>
              </a:xfrm>
            </p:spPr>
            <p:txBody>
              <a:bodyPr/>
              <a:lstStyle/>
              <a:p>
                <a:pPr/>
                <a14:m>
                  <m:oMathPara xmlns:m="http://schemas.openxmlformats.org/officeDocument/2006/math">
                    <m:oMathParaPr>
                      <m:jc m:val="left"/>
                    </m:oMathParaPr>
                    <m:oMath xmlns:m="http://schemas.openxmlformats.org/officeDocument/2006/math">
                      <m:f>
                        <m:fPr>
                          <m:ctrlPr>
                            <a:rPr lang="en-AU" b="1" i="1" smtClean="0">
                              <a:latin typeface="Cambria Math" panose="02040503050406030204" pitchFamily="18" charset="0"/>
                            </a:rPr>
                          </m:ctrlPr>
                        </m:fPr>
                        <m:num>
                          <m:r>
                            <a:rPr lang="en-AU" b="1" i="1" smtClean="0">
                              <a:latin typeface="Cambria Math" panose="02040503050406030204" pitchFamily="18" charset="0"/>
                            </a:rPr>
                            <m:t>𝟏</m:t>
                          </m:r>
                        </m:num>
                        <m:den>
                          <m:r>
                            <a:rPr lang="en-AU" b="1" i="1" smtClean="0">
                              <a:latin typeface="Cambria Math" panose="02040503050406030204" pitchFamily="18" charset="0"/>
                            </a:rPr>
                            <m:t>𝟐</m:t>
                          </m:r>
                        </m:den>
                      </m:f>
                      <m:r>
                        <a:rPr lang="en-AU" b="1" i="1" smtClean="0">
                          <a:latin typeface="Cambria Math" panose="02040503050406030204" pitchFamily="18" charset="0"/>
                        </a:rPr>
                        <m:t>÷</m:t>
                      </m:r>
                      <m:f>
                        <m:fPr>
                          <m:ctrlPr>
                            <a:rPr lang="en-AU" b="1" i="1" smtClean="0">
                              <a:latin typeface="Cambria Math" panose="02040503050406030204" pitchFamily="18" charset="0"/>
                            </a:rPr>
                          </m:ctrlPr>
                        </m:fPr>
                        <m:num>
                          <m:r>
                            <a:rPr lang="en-AU" b="1" i="1" smtClean="0">
                              <a:latin typeface="Cambria Math" panose="02040503050406030204" pitchFamily="18" charset="0"/>
                            </a:rPr>
                            <m:t>𝟏</m:t>
                          </m:r>
                        </m:num>
                        <m:den>
                          <m:r>
                            <a:rPr lang="en-AU" b="1" i="1" smtClean="0">
                              <a:latin typeface="Cambria Math" panose="02040503050406030204" pitchFamily="18" charset="0"/>
                            </a:rPr>
                            <m:t>𝟖</m:t>
                          </m:r>
                        </m:den>
                      </m:f>
                      <m:r>
                        <a:rPr lang="en-AU" b="1" i="1" smtClean="0">
                          <a:latin typeface="Cambria Math" panose="02040503050406030204" pitchFamily="18" charset="0"/>
                        </a:rPr>
                        <m:t>=</m:t>
                      </m:r>
                    </m:oMath>
                  </m:oMathPara>
                </a14:m>
                <a:endParaRPr lang="en-AU" b="1" dirty="0"/>
              </a:p>
              <a:p>
                <a:pPr marL="457200" indent="-457200">
                  <a:buAutoNum type="arabicPeriod"/>
                </a:pPr>
                <a:endParaRPr lang="en-AU" dirty="0"/>
              </a:p>
              <a:p>
                <a:pPr marL="457200" indent="-457200">
                  <a:buAutoNum type="arabicPeriod"/>
                </a:pPr>
                <a:endParaRPr lang="en-AU" dirty="0"/>
              </a:p>
              <a:p>
                <a:pPr marL="457200" indent="-457200">
                  <a:buAutoNum type="arabicPeriod"/>
                </a:pPr>
                <a:endParaRPr lang="en-AU" dirty="0"/>
              </a:p>
            </p:txBody>
          </p:sp>
        </mc:Choice>
        <mc:Fallback xmlns="">
          <p:sp>
            <p:nvSpPr>
              <p:cNvPr id="2" name="Content Placeholder 11">
                <a:extLst>
                  <a:ext uri="{FF2B5EF4-FFF2-40B4-BE49-F238E27FC236}">
                    <a16:creationId xmlns:a16="http://schemas.microsoft.com/office/drawing/2014/main" id="{98438477-9BB7-9E71-19E0-6CBDC35DD5F9}"/>
                  </a:ext>
                </a:extLst>
              </p:cNvPr>
              <p:cNvSpPr>
                <a:spLocks noGrp="1" noRot="1" noChangeAspect="1" noMove="1" noResize="1" noEditPoints="1" noAdjustHandles="1" noChangeArrowheads="1" noChangeShapeType="1" noTextEdit="1"/>
              </p:cNvSpPr>
              <p:nvPr>
                <p:ph idx="1"/>
              </p:nvPr>
            </p:nvSpPr>
            <p:spPr>
              <a:xfrm>
                <a:off x="397937" y="2042910"/>
                <a:ext cx="1030813" cy="791730"/>
              </a:xfrm>
              <a:blipFill>
                <a:blip r:embed="rId3"/>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9" name="Content Placeholder 11">
                <a:extLst>
                  <a:ext uri="{FF2B5EF4-FFF2-40B4-BE49-F238E27FC236}">
                    <a16:creationId xmlns:a16="http://schemas.microsoft.com/office/drawing/2014/main" id="{2624A2FF-EC51-C200-507F-04C5F5B3FD74}"/>
                  </a:ext>
                </a:extLst>
              </p:cNvPr>
              <p:cNvSpPr txBox="1">
                <a:spLocks/>
              </p:cNvSpPr>
              <p:nvPr/>
            </p:nvSpPr>
            <p:spPr>
              <a:xfrm>
                <a:off x="397937" y="4253734"/>
                <a:ext cx="1608787" cy="844550"/>
              </a:xfrm>
              <a:prstGeom prst="rect">
                <a:avLst/>
              </a:prstGeom>
            </p:spPr>
            <p:txBody>
              <a:bodyPr vert="horz" lIns="0" tIns="0" rIns="0" bIns="0" rtlCol="0">
                <a:noAutofit/>
              </a:bodyPr>
              <a:lst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14:m>
                  <m:oMathPara xmlns:m="http://schemas.openxmlformats.org/officeDocument/2006/math">
                    <m:oMathParaPr>
                      <m:jc m:val="left"/>
                    </m:oMathParaPr>
                    <m:oMath xmlns:m="http://schemas.openxmlformats.org/officeDocument/2006/math">
                      <m:f>
                        <m:fPr>
                          <m:ctrlPr>
                            <a:rPr lang="en-AU" b="1" i="1" smtClean="0">
                              <a:latin typeface="Cambria Math" panose="02040503050406030204" pitchFamily="18" charset="0"/>
                            </a:rPr>
                          </m:ctrlPr>
                        </m:fPr>
                        <m:num>
                          <m:r>
                            <a:rPr lang="en-AU" b="1" i="1" smtClean="0">
                              <a:latin typeface="Cambria Math" panose="02040503050406030204" pitchFamily="18" charset="0"/>
                            </a:rPr>
                            <m:t>𝟏</m:t>
                          </m:r>
                        </m:num>
                        <m:den>
                          <m:r>
                            <a:rPr lang="en-AU" b="1" i="1" smtClean="0">
                              <a:latin typeface="Cambria Math" panose="02040503050406030204" pitchFamily="18" charset="0"/>
                            </a:rPr>
                            <m:t>𝟐</m:t>
                          </m:r>
                        </m:den>
                      </m:f>
                      <m:r>
                        <a:rPr lang="en-AU" b="1" i="1" smtClean="0">
                          <a:latin typeface="Cambria Math" panose="02040503050406030204" pitchFamily="18" charset="0"/>
                        </a:rPr>
                        <m:t>÷</m:t>
                      </m:r>
                      <m:f>
                        <m:fPr>
                          <m:ctrlPr>
                            <a:rPr lang="en-AU" b="1" i="1" smtClean="0">
                              <a:latin typeface="Cambria Math" panose="02040503050406030204" pitchFamily="18" charset="0"/>
                            </a:rPr>
                          </m:ctrlPr>
                        </m:fPr>
                        <m:num>
                          <m:r>
                            <a:rPr lang="en-AU" b="1" i="1" smtClean="0">
                              <a:latin typeface="Cambria Math" panose="02040503050406030204" pitchFamily="18" charset="0"/>
                            </a:rPr>
                            <m:t>𝟏</m:t>
                          </m:r>
                        </m:num>
                        <m:den>
                          <m:r>
                            <a:rPr lang="en-AU" b="1" i="1" smtClean="0">
                              <a:latin typeface="Cambria Math" panose="02040503050406030204" pitchFamily="18" charset="0"/>
                            </a:rPr>
                            <m:t>𝟖</m:t>
                          </m:r>
                        </m:den>
                      </m:f>
                      <m:r>
                        <a:rPr lang="en-AU" b="1" i="1" smtClean="0">
                          <a:latin typeface="Cambria Math" panose="02040503050406030204" pitchFamily="18" charset="0"/>
                        </a:rPr>
                        <m:t>=</m:t>
                      </m:r>
                      <m:r>
                        <a:rPr lang="en-AU" b="1" i="1" smtClean="0">
                          <a:latin typeface="Cambria Math" panose="02040503050406030204" pitchFamily="18" charset="0"/>
                        </a:rPr>
                        <m:t>𝟒</m:t>
                      </m:r>
                    </m:oMath>
                  </m:oMathPara>
                </a14:m>
                <a:endParaRPr lang="en-AU" b="1" dirty="0">
                  <a:latin typeface="+mj-lt"/>
                </a:endParaRPr>
              </a:p>
            </p:txBody>
          </p:sp>
        </mc:Choice>
        <mc:Fallback xmlns="">
          <p:sp>
            <p:nvSpPr>
              <p:cNvPr id="9" name="Content Placeholder 11">
                <a:extLst>
                  <a:ext uri="{FF2B5EF4-FFF2-40B4-BE49-F238E27FC236}">
                    <a16:creationId xmlns:a16="http://schemas.microsoft.com/office/drawing/2014/main" id="{2624A2FF-EC51-C200-507F-04C5F5B3FD74}"/>
                  </a:ext>
                </a:extLst>
              </p:cNvPr>
              <p:cNvSpPr txBox="1">
                <a:spLocks noRot="1" noChangeAspect="1" noMove="1" noResize="1" noEditPoints="1" noAdjustHandles="1" noChangeArrowheads="1" noChangeShapeType="1" noTextEdit="1"/>
              </p:cNvSpPr>
              <p:nvPr/>
            </p:nvSpPr>
            <p:spPr>
              <a:xfrm>
                <a:off x="397937" y="4253734"/>
                <a:ext cx="1608787" cy="844550"/>
              </a:xfrm>
              <a:prstGeom prst="rect">
                <a:avLst/>
              </a:prstGeom>
              <a:blipFill>
                <a:blip r:embed="rId4"/>
                <a:stretch>
                  <a:fillRect/>
                </a:stretch>
              </a:blipFill>
            </p:spPr>
            <p:txBody>
              <a:bodyPr/>
              <a:lstStyle/>
              <a:p>
                <a:r>
                  <a:rPr lang="en-AU">
                    <a:noFill/>
                  </a:rPr>
                  <a:t> </a:t>
                </a:r>
              </a:p>
            </p:txBody>
          </p:sp>
        </mc:Fallback>
      </mc:AlternateContent>
      <p:pic>
        <p:nvPicPr>
          <p:cNvPr id="7" name="Picture 6" descr="An image from Desmos that shows a whole represented as a rectangle with a half shaded in blue. Underneath is an identical rectangle that has been divided into eighths, with four of the eighths shaded and counted 1, 2, 3 and 4. The four eighths is clearly lined up and equal to the one half. Under the four eighths is the calculation 4 x one eighth. ">
            <a:extLst>
              <a:ext uri="{FF2B5EF4-FFF2-40B4-BE49-F238E27FC236}">
                <a16:creationId xmlns:a16="http://schemas.microsoft.com/office/drawing/2014/main" id="{CBB5A035-8B83-D40B-624A-E90A1E9D151D}"/>
              </a:ext>
            </a:extLst>
          </p:cNvPr>
          <p:cNvPicPr>
            <a:picLocks noChangeAspect="1"/>
          </p:cNvPicPr>
          <p:nvPr/>
        </p:nvPicPr>
        <p:blipFill>
          <a:blip r:embed="rId5"/>
          <a:stretch>
            <a:fillRect/>
          </a:stretch>
        </p:blipFill>
        <p:spPr>
          <a:xfrm>
            <a:off x="2201034" y="1533587"/>
            <a:ext cx="3449871" cy="4696902"/>
          </a:xfrm>
          <a:prstGeom prst="rect">
            <a:avLst/>
          </a:prstGeom>
        </p:spPr>
      </p:pic>
      <p:sp>
        <p:nvSpPr>
          <p:cNvPr id="19" name="Speech Bubble: Oval 18">
            <a:extLst>
              <a:ext uri="{FF2B5EF4-FFF2-40B4-BE49-F238E27FC236}">
                <a16:creationId xmlns:a16="http://schemas.microsoft.com/office/drawing/2014/main" id="{9BE37E1C-2975-E5A0-B9E2-E8F0E2CA0142}"/>
              </a:ext>
            </a:extLst>
          </p:cNvPr>
          <p:cNvSpPr/>
          <p:nvPr/>
        </p:nvSpPr>
        <p:spPr>
          <a:xfrm>
            <a:off x="6337385" y="998673"/>
            <a:ext cx="3449872" cy="1786679"/>
          </a:xfrm>
          <a:prstGeom prst="wedgeEllipseCallout">
            <a:avLst>
              <a:gd name="adj1" fmla="val -68911"/>
              <a:gd name="adj2" fmla="val 99624"/>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dirty="0"/>
              <a:t>Why don’t we divide one half into 8 pieces?</a:t>
            </a:r>
          </a:p>
        </p:txBody>
      </p:sp>
      <p:sp>
        <p:nvSpPr>
          <p:cNvPr id="20" name="Speech Bubble: Oval 19">
            <a:extLst>
              <a:ext uri="{FF2B5EF4-FFF2-40B4-BE49-F238E27FC236}">
                <a16:creationId xmlns:a16="http://schemas.microsoft.com/office/drawing/2014/main" id="{F577AF4F-2715-8C18-D8E8-198ED198E9A2}"/>
              </a:ext>
            </a:extLst>
          </p:cNvPr>
          <p:cNvSpPr/>
          <p:nvPr/>
        </p:nvSpPr>
        <p:spPr>
          <a:xfrm>
            <a:off x="7886498" y="2695543"/>
            <a:ext cx="3355627" cy="2100710"/>
          </a:xfrm>
          <a:prstGeom prst="wedgeEllipseCallout">
            <a:avLst>
              <a:gd name="adj1" fmla="val -100417"/>
              <a:gd name="adj2" fmla="val 796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dirty="0"/>
              <a:t>How do we know to count 4 of the ‘eighths’?</a:t>
            </a:r>
          </a:p>
        </p:txBody>
      </p:sp>
      <p:sp>
        <p:nvSpPr>
          <p:cNvPr id="18" name="Speech Bubble: Oval 17">
            <a:extLst>
              <a:ext uri="{FF2B5EF4-FFF2-40B4-BE49-F238E27FC236}">
                <a16:creationId xmlns:a16="http://schemas.microsoft.com/office/drawing/2014/main" id="{238C6E91-F171-AF7E-AF3D-3E0A8B587B48}"/>
              </a:ext>
            </a:extLst>
          </p:cNvPr>
          <p:cNvSpPr/>
          <p:nvPr/>
        </p:nvSpPr>
        <p:spPr>
          <a:xfrm>
            <a:off x="6720069" y="4850175"/>
            <a:ext cx="4522056" cy="1647825"/>
          </a:xfrm>
          <a:prstGeom prst="wedgeEllipseCallout">
            <a:avLst>
              <a:gd name="adj1" fmla="val -74059"/>
              <a:gd name="adj2" fmla="val -40139"/>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dirty="0"/>
              <a:t>What will it mean when the 2 fractions can’t be lined up?</a:t>
            </a:r>
          </a:p>
        </p:txBody>
      </p:sp>
    </p:spTree>
    <p:extLst>
      <p:ext uri="{BB962C8B-B14F-4D97-AF65-F5344CB8AC3E}">
        <p14:creationId xmlns:p14="http://schemas.microsoft.com/office/powerpoint/2010/main" val="890409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A shopping plan (6)</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Your turn – question 1</a:t>
            </a:r>
          </a:p>
        </p:txBody>
      </p:sp>
      <mc:AlternateContent xmlns:mc="http://schemas.openxmlformats.org/markup-compatibility/2006" xmlns:a14="http://schemas.microsoft.com/office/drawing/2010/main">
        <mc:Choice Requires="a14">
          <p:sp>
            <p:nvSpPr>
              <p:cNvPr id="12" name="Content Placeholder 11">
                <a:extLst>
                  <a:ext uri="{FF2B5EF4-FFF2-40B4-BE49-F238E27FC236}">
                    <a16:creationId xmlns:a16="http://schemas.microsoft.com/office/drawing/2014/main" id="{53A4CB30-AFF0-0900-A40B-3AAD967AEB08}"/>
                  </a:ext>
                </a:extLst>
              </p:cNvPr>
              <p:cNvSpPr>
                <a:spLocks noGrp="1"/>
              </p:cNvSpPr>
              <p:nvPr>
                <p:ph idx="1"/>
              </p:nvPr>
            </p:nvSpPr>
            <p:spPr>
              <a:xfrm>
                <a:off x="360000" y="1620000"/>
                <a:ext cx="1803097" cy="444060"/>
              </a:xfrm>
            </p:spPr>
            <p:txBody>
              <a:bodyPr/>
              <a:lstStyle/>
              <a:p>
                <a:pPr/>
                <a14:m>
                  <m:oMathPara xmlns:m="http://schemas.openxmlformats.org/officeDocument/2006/math">
                    <m:oMathParaPr>
                      <m:jc m:val="left"/>
                    </m:oMathParaPr>
                    <m:oMath xmlns:m="http://schemas.openxmlformats.org/officeDocument/2006/math">
                      <m:f>
                        <m:fPr>
                          <m:ctrlPr>
                            <a:rPr lang="en-AU" b="1" i="1" smtClean="0">
                              <a:latin typeface="Cambria Math" panose="02040503050406030204" pitchFamily="18" charset="0"/>
                            </a:rPr>
                          </m:ctrlPr>
                        </m:fPr>
                        <m:num>
                          <m:r>
                            <a:rPr lang="en-AU" b="1" i="1" smtClean="0">
                              <a:latin typeface="Cambria Math" panose="02040503050406030204" pitchFamily="18" charset="0"/>
                            </a:rPr>
                            <m:t>𝟓</m:t>
                          </m:r>
                        </m:num>
                        <m:den>
                          <m:r>
                            <a:rPr lang="en-AU" b="1" i="1" smtClean="0">
                              <a:latin typeface="Cambria Math" panose="02040503050406030204" pitchFamily="18" charset="0"/>
                            </a:rPr>
                            <m:t>𝟔</m:t>
                          </m:r>
                        </m:den>
                      </m:f>
                      <m:r>
                        <a:rPr lang="en-AU" b="1" i="1" smtClean="0">
                          <a:latin typeface="Cambria Math" panose="02040503050406030204" pitchFamily="18" charset="0"/>
                        </a:rPr>
                        <m:t>÷</m:t>
                      </m:r>
                      <m:f>
                        <m:fPr>
                          <m:ctrlPr>
                            <a:rPr lang="en-AU" b="1" i="1" smtClean="0">
                              <a:latin typeface="Cambria Math" panose="02040503050406030204" pitchFamily="18" charset="0"/>
                            </a:rPr>
                          </m:ctrlPr>
                        </m:fPr>
                        <m:num>
                          <m:r>
                            <a:rPr lang="en-AU" b="1" i="1" smtClean="0">
                              <a:latin typeface="Cambria Math" panose="02040503050406030204" pitchFamily="18" charset="0"/>
                            </a:rPr>
                            <m:t>𝟏</m:t>
                          </m:r>
                        </m:num>
                        <m:den>
                          <m:r>
                            <a:rPr lang="en-AU" b="1" i="1" smtClean="0">
                              <a:latin typeface="Cambria Math" panose="02040503050406030204" pitchFamily="18" charset="0"/>
                            </a:rPr>
                            <m:t>𝟏𝟐</m:t>
                          </m:r>
                        </m:den>
                      </m:f>
                      <m:r>
                        <a:rPr lang="en-AU" b="1" i="1" smtClean="0">
                          <a:latin typeface="Cambria Math" panose="02040503050406030204" pitchFamily="18" charset="0"/>
                        </a:rPr>
                        <m:t>=</m:t>
                      </m:r>
                    </m:oMath>
                  </m:oMathPara>
                </a14:m>
                <a:endParaRPr lang="en-AU" b="1" dirty="0"/>
              </a:p>
              <a:p>
                <a:pPr marL="457200" indent="-457200">
                  <a:buAutoNum type="arabicPeriod"/>
                </a:pPr>
                <a:endParaRPr lang="en-AU" dirty="0"/>
              </a:p>
              <a:p>
                <a:pPr marL="457200" indent="-457200">
                  <a:buAutoNum type="arabicPeriod"/>
                </a:pPr>
                <a:endParaRPr lang="en-AU" dirty="0"/>
              </a:p>
              <a:p>
                <a:pPr marL="457200" indent="-457200">
                  <a:buAutoNum type="arabicPeriod"/>
                </a:pPr>
                <a:endParaRPr lang="en-AU" dirty="0"/>
              </a:p>
            </p:txBody>
          </p:sp>
        </mc:Choice>
        <mc:Fallback xmlns="">
          <p:sp>
            <p:nvSpPr>
              <p:cNvPr id="12" name="Content Placeholder 11">
                <a:extLst>
                  <a:ext uri="{FF2B5EF4-FFF2-40B4-BE49-F238E27FC236}">
                    <a16:creationId xmlns:a16="http://schemas.microsoft.com/office/drawing/2014/main" id="{53A4CB30-AFF0-0900-A40B-3AAD967AEB08}"/>
                  </a:ext>
                </a:extLst>
              </p:cNvPr>
              <p:cNvSpPr>
                <a:spLocks noGrp="1" noRot="1" noChangeAspect="1" noMove="1" noResize="1" noEditPoints="1" noAdjustHandles="1" noChangeArrowheads="1" noChangeShapeType="1" noTextEdit="1"/>
              </p:cNvSpPr>
              <p:nvPr>
                <p:ph idx="1"/>
              </p:nvPr>
            </p:nvSpPr>
            <p:spPr>
              <a:xfrm>
                <a:off x="360000" y="1620000"/>
                <a:ext cx="1803097" cy="444060"/>
              </a:xfrm>
              <a:blipFill>
                <a:blip r:embed="rId3"/>
                <a:stretch>
                  <a:fillRect b="-31507"/>
                </a:stretch>
              </a:blipFill>
            </p:spPr>
            <p:txBody>
              <a:bodyPr/>
              <a:lstStyle/>
              <a:p>
                <a:r>
                  <a:rPr lang="en-AU">
                    <a:noFill/>
                  </a:rPr>
                  <a:t> </a:t>
                </a:r>
              </a:p>
            </p:txBody>
          </p:sp>
        </mc:Fallback>
      </mc:AlternateContent>
    </p:spTree>
    <p:extLst>
      <p:ext uri="{BB962C8B-B14F-4D97-AF65-F5344CB8AC3E}">
        <p14:creationId xmlns:p14="http://schemas.microsoft.com/office/powerpoint/2010/main" val="4095335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A shopping plan (7)</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Your turn – solution 1</a:t>
            </a:r>
          </a:p>
        </p:txBody>
      </p:sp>
      <mc:AlternateContent xmlns:mc="http://schemas.openxmlformats.org/markup-compatibility/2006" xmlns:a14="http://schemas.microsoft.com/office/drawing/2010/main">
        <mc:Choice Requires="a14">
          <p:sp>
            <p:nvSpPr>
              <p:cNvPr id="5" name="Content Placeholder 11">
                <a:extLst>
                  <a:ext uri="{FF2B5EF4-FFF2-40B4-BE49-F238E27FC236}">
                    <a16:creationId xmlns:a16="http://schemas.microsoft.com/office/drawing/2014/main" id="{A75D447D-E4F1-B9EC-21F7-54B13700BB7B}"/>
                  </a:ext>
                </a:extLst>
              </p:cNvPr>
              <p:cNvSpPr txBox="1">
                <a:spLocks/>
              </p:cNvSpPr>
              <p:nvPr/>
            </p:nvSpPr>
            <p:spPr>
              <a:xfrm>
                <a:off x="360000" y="1620000"/>
                <a:ext cx="1803097" cy="848880"/>
              </a:xfrm>
              <a:prstGeom prst="rect">
                <a:avLst/>
              </a:prstGeom>
            </p:spPr>
            <p:txBody>
              <a:bodyPr vert="horz" lIns="0" tIns="0" rIns="0" bIns="0" rtlCol="0">
                <a:noAutofit/>
              </a:bodyPr>
              <a:lst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14:m>
                  <m:oMathPara xmlns:m="http://schemas.openxmlformats.org/officeDocument/2006/math">
                    <m:oMathParaPr>
                      <m:jc m:val="left"/>
                    </m:oMathParaPr>
                    <m:oMath xmlns:m="http://schemas.openxmlformats.org/officeDocument/2006/math">
                      <m:f>
                        <m:fPr>
                          <m:ctrlPr>
                            <a:rPr lang="en-AU" b="1" i="1" smtClean="0">
                              <a:latin typeface="Cambria Math" panose="02040503050406030204" pitchFamily="18" charset="0"/>
                            </a:rPr>
                          </m:ctrlPr>
                        </m:fPr>
                        <m:num>
                          <m:r>
                            <a:rPr lang="en-AU" b="1" i="1" smtClean="0">
                              <a:latin typeface="Cambria Math" panose="02040503050406030204" pitchFamily="18" charset="0"/>
                            </a:rPr>
                            <m:t>𝟓</m:t>
                          </m:r>
                        </m:num>
                        <m:den>
                          <m:r>
                            <a:rPr lang="en-AU" b="1" i="1" smtClean="0">
                              <a:latin typeface="Cambria Math" panose="02040503050406030204" pitchFamily="18" charset="0"/>
                            </a:rPr>
                            <m:t>𝟔</m:t>
                          </m:r>
                        </m:den>
                      </m:f>
                      <m:r>
                        <a:rPr lang="en-AU" b="1" i="1" smtClean="0">
                          <a:latin typeface="Cambria Math" panose="02040503050406030204" pitchFamily="18" charset="0"/>
                        </a:rPr>
                        <m:t>÷</m:t>
                      </m:r>
                      <m:f>
                        <m:fPr>
                          <m:ctrlPr>
                            <a:rPr lang="en-AU" b="1" i="1" smtClean="0">
                              <a:latin typeface="Cambria Math" panose="02040503050406030204" pitchFamily="18" charset="0"/>
                            </a:rPr>
                          </m:ctrlPr>
                        </m:fPr>
                        <m:num>
                          <m:r>
                            <a:rPr lang="en-AU" b="1" i="1" smtClean="0">
                              <a:latin typeface="Cambria Math" panose="02040503050406030204" pitchFamily="18" charset="0"/>
                            </a:rPr>
                            <m:t>𝟏</m:t>
                          </m:r>
                        </m:num>
                        <m:den>
                          <m:r>
                            <a:rPr lang="en-AU" b="1" i="1" smtClean="0">
                              <a:latin typeface="Cambria Math" panose="02040503050406030204" pitchFamily="18" charset="0"/>
                            </a:rPr>
                            <m:t>𝟏𝟐</m:t>
                          </m:r>
                        </m:den>
                      </m:f>
                      <m:r>
                        <a:rPr lang="en-AU" b="1" i="1" smtClean="0">
                          <a:latin typeface="Cambria Math" panose="02040503050406030204" pitchFamily="18" charset="0"/>
                        </a:rPr>
                        <m:t>=</m:t>
                      </m:r>
                      <m:r>
                        <a:rPr lang="en-AU" b="1" i="1" smtClean="0">
                          <a:latin typeface="Cambria Math" panose="02040503050406030204" pitchFamily="18" charset="0"/>
                        </a:rPr>
                        <m:t>𝟏𝟎</m:t>
                      </m:r>
                    </m:oMath>
                  </m:oMathPara>
                </a14:m>
                <a:endParaRPr lang="en-AU" b="1" dirty="0"/>
              </a:p>
              <a:p>
                <a:pPr marL="457200" indent="-457200">
                  <a:buFont typeface="Arial" panose="020B0604020202020204" pitchFamily="34" charset="0"/>
                  <a:buAutoNum type="arabicPeriod"/>
                </a:pPr>
                <a:endParaRPr lang="en-AU" dirty="0"/>
              </a:p>
              <a:p>
                <a:pPr marL="457200" indent="-457200">
                  <a:buFont typeface="Arial" panose="020B0604020202020204" pitchFamily="34" charset="0"/>
                  <a:buAutoNum type="arabicPeriod"/>
                </a:pPr>
                <a:endParaRPr lang="en-AU" dirty="0"/>
              </a:p>
              <a:p>
                <a:pPr marL="457200" indent="-457200">
                  <a:buFont typeface="Arial" panose="020B0604020202020204" pitchFamily="34" charset="0"/>
                  <a:buAutoNum type="arabicPeriod"/>
                </a:pPr>
                <a:endParaRPr lang="en-AU" dirty="0"/>
              </a:p>
            </p:txBody>
          </p:sp>
        </mc:Choice>
        <mc:Fallback xmlns="">
          <p:sp>
            <p:nvSpPr>
              <p:cNvPr id="5" name="Content Placeholder 11">
                <a:extLst>
                  <a:ext uri="{FF2B5EF4-FFF2-40B4-BE49-F238E27FC236}">
                    <a16:creationId xmlns:a16="http://schemas.microsoft.com/office/drawing/2014/main" id="{A75D447D-E4F1-B9EC-21F7-54B13700BB7B}"/>
                  </a:ext>
                </a:extLst>
              </p:cNvPr>
              <p:cNvSpPr txBox="1">
                <a:spLocks noRot="1" noChangeAspect="1" noMove="1" noResize="1" noEditPoints="1" noAdjustHandles="1" noChangeArrowheads="1" noChangeShapeType="1" noTextEdit="1"/>
              </p:cNvSpPr>
              <p:nvPr/>
            </p:nvSpPr>
            <p:spPr>
              <a:xfrm>
                <a:off x="360000" y="1620000"/>
                <a:ext cx="1803097" cy="848880"/>
              </a:xfrm>
              <a:prstGeom prst="rect">
                <a:avLst/>
              </a:prstGeom>
              <a:blipFill>
                <a:blip r:embed="rId3"/>
                <a:stretch>
                  <a:fillRect/>
                </a:stretch>
              </a:blipFill>
            </p:spPr>
            <p:txBody>
              <a:bodyPr/>
              <a:lstStyle/>
              <a:p>
                <a:r>
                  <a:rPr lang="en-AU">
                    <a:noFill/>
                  </a:rPr>
                  <a:t> </a:t>
                </a:r>
              </a:p>
            </p:txBody>
          </p:sp>
        </mc:Fallback>
      </mc:AlternateContent>
      <p:pic>
        <p:nvPicPr>
          <p:cNvPr id="7" name="Picture 6" descr="An image from Desmos that shows a whole represented as a rectangle with five sixths shaded in blue. Underneath is an identical rectangle that has been divided into twelfths, with ten of the eighths shaded and counted 1, 2, 3, 4, 5, 6, 7, 8, 9 ad 10. The ten twelfths is clearly lined up and equal to the five sixths. Under the ten twelfths is the calculation 10 x one eighth. ">
            <a:extLst>
              <a:ext uri="{FF2B5EF4-FFF2-40B4-BE49-F238E27FC236}">
                <a16:creationId xmlns:a16="http://schemas.microsoft.com/office/drawing/2014/main" id="{2531069A-6584-F6C9-FDF9-10C52DB49918}"/>
              </a:ext>
            </a:extLst>
          </p:cNvPr>
          <p:cNvPicPr>
            <a:picLocks noChangeAspect="1"/>
          </p:cNvPicPr>
          <p:nvPr/>
        </p:nvPicPr>
        <p:blipFill>
          <a:blip r:embed="rId4"/>
          <a:stretch>
            <a:fillRect/>
          </a:stretch>
        </p:blipFill>
        <p:spPr>
          <a:xfrm>
            <a:off x="2163097" y="1620000"/>
            <a:ext cx="3707377" cy="5050396"/>
          </a:xfrm>
          <a:prstGeom prst="rect">
            <a:avLst/>
          </a:prstGeom>
        </p:spPr>
      </p:pic>
    </p:spTree>
    <p:extLst>
      <p:ext uri="{BB962C8B-B14F-4D97-AF65-F5344CB8AC3E}">
        <p14:creationId xmlns:p14="http://schemas.microsoft.com/office/powerpoint/2010/main" val="335226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A shopping plan (8)</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Dividing fractions – example 2</a:t>
            </a:r>
          </a:p>
        </p:txBody>
      </p:sp>
      <mc:AlternateContent xmlns:mc="http://schemas.openxmlformats.org/markup-compatibility/2006" xmlns:a14="http://schemas.microsoft.com/office/drawing/2010/main">
        <mc:Choice Requires="a14">
          <p:sp>
            <p:nvSpPr>
              <p:cNvPr id="12" name="Content Placeholder 11">
                <a:extLst>
                  <a:ext uri="{FF2B5EF4-FFF2-40B4-BE49-F238E27FC236}">
                    <a16:creationId xmlns:a16="http://schemas.microsoft.com/office/drawing/2014/main" id="{53A4CB30-AFF0-0900-A40B-3AAD967AEB08}"/>
                  </a:ext>
                </a:extLst>
              </p:cNvPr>
              <p:cNvSpPr>
                <a:spLocks noGrp="1"/>
              </p:cNvSpPr>
              <p:nvPr>
                <p:ph idx="1"/>
              </p:nvPr>
            </p:nvSpPr>
            <p:spPr>
              <a:xfrm>
                <a:off x="428580" y="2296836"/>
                <a:ext cx="1803097" cy="804060"/>
              </a:xfrm>
            </p:spPr>
            <p:txBody>
              <a:bodyPr/>
              <a:lstStyle/>
              <a:p>
                <a:pPr/>
                <a14:m>
                  <m:oMathPara xmlns:m="http://schemas.openxmlformats.org/officeDocument/2006/math">
                    <m:oMathParaPr>
                      <m:jc m:val="left"/>
                    </m:oMathParaPr>
                    <m:oMath xmlns:m="http://schemas.openxmlformats.org/officeDocument/2006/math">
                      <m:f>
                        <m:fPr>
                          <m:ctrlPr>
                            <a:rPr lang="en-AU" b="1" i="1" smtClean="0">
                              <a:latin typeface="Cambria Math" panose="02040503050406030204" pitchFamily="18" charset="0"/>
                            </a:rPr>
                          </m:ctrlPr>
                        </m:fPr>
                        <m:num>
                          <m:r>
                            <a:rPr lang="en-AU" b="1" i="1" smtClean="0">
                              <a:latin typeface="Cambria Math" panose="02040503050406030204" pitchFamily="18" charset="0"/>
                            </a:rPr>
                            <m:t>𝟔</m:t>
                          </m:r>
                        </m:num>
                        <m:den>
                          <m:r>
                            <a:rPr lang="en-AU" b="1" i="1" smtClean="0">
                              <a:latin typeface="Cambria Math" panose="02040503050406030204" pitchFamily="18" charset="0"/>
                            </a:rPr>
                            <m:t>𝟓</m:t>
                          </m:r>
                        </m:den>
                      </m:f>
                      <m:r>
                        <a:rPr lang="en-AU" b="1" i="1" smtClean="0">
                          <a:latin typeface="Cambria Math" panose="02040503050406030204" pitchFamily="18" charset="0"/>
                        </a:rPr>
                        <m:t>÷</m:t>
                      </m:r>
                      <m:f>
                        <m:fPr>
                          <m:ctrlPr>
                            <a:rPr lang="en-AU" b="1" i="1" smtClean="0">
                              <a:latin typeface="Cambria Math" panose="02040503050406030204" pitchFamily="18" charset="0"/>
                            </a:rPr>
                          </m:ctrlPr>
                        </m:fPr>
                        <m:num>
                          <m:r>
                            <a:rPr lang="en-AU" b="1" i="1" smtClean="0">
                              <a:latin typeface="Cambria Math" panose="02040503050406030204" pitchFamily="18" charset="0"/>
                            </a:rPr>
                            <m:t>𝟑</m:t>
                          </m:r>
                        </m:num>
                        <m:den>
                          <m:r>
                            <a:rPr lang="en-AU" b="1" i="1" smtClean="0">
                              <a:latin typeface="Cambria Math" panose="02040503050406030204" pitchFamily="18" charset="0"/>
                            </a:rPr>
                            <m:t>𝟏𝟎</m:t>
                          </m:r>
                        </m:den>
                      </m:f>
                      <m:r>
                        <a:rPr lang="en-AU" b="1" i="1" smtClean="0">
                          <a:latin typeface="Cambria Math" panose="02040503050406030204" pitchFamily="18" charset="0"/>
                        </a:rPr>
                        <m:t>=</m:t>
                      </m:r>
                    </m:oMath>
                  </m:oMathPara>
                </a14:m>
                <a:endParaRPr lang="en-AU" b="1" dirty="0"/>
              </a:p>
              <a:p>
                <a:pPr marL="457200" indent="-457200">
                  <a:buAutoNum type="arabicPeriod"/>
                </a:pPr>
                <a:endParaRPr lang="en-AU" dirty="0"/>
              </a:p>
              <a:p>
                <a:pPr marL="457200" indent="-457200">
                  <a:buAutoNum type="arabicPeriod"/>
                </a:pPr>
                <a:endParaRPr lang="en-AU" dirty="0"/>
              </a:p>
              <a:p>
                <a:pPr marL="457200" indent="-457200">
                  <a:buAutoNum type="arabicPeriod"/>
                </a:pPr>
                <a:endParaRPr lang="en-AU" dirty="0"/>
              </a:p>
            </p:txBody>
          </p:sp>
        </mc:Choice>
        <mc:Fallback xmlns="">
          <p:sp>
            <p:nvSpPr>
              <p:cNvPr id="12" name="Content Placeholder 11">
                <a:extLst>
                  <a:ext uri="{FF2B5EF4-FFF2-40B4-BE49-F238E27FC236}">
                    <a16:creationId xmlns:a16="http://schemas.microsoft.com/office/drawing/2014/main" id="{53A4CB30-AFF0-0900-A40B-3AAD967AEB08}"/>
                  </a:ext>
                </a:extLst>
              </p:cNvPr>
              <p:cNvSpPr>
                <a:spLocks noGrp="1" noRot="1" noChangeAspect="1" noMove="1" noResize="1" noEditPoints="1" noAdjustHandles="1" noChangeArrowheads="1" noChangeShapeType="1" noTextEdit="1"/>
              </p:cNvSpPr>
              <p:nvPr>
                <p:ph idx="1"/>
              </p:nvPr>
            </p:nvSpPr>
            <p:spPr>
              <a:xfrm>
                <a:off x="428580" y="2296836"/>
                <a:ext cx="1803097" cy="804060"/>
              </a:xfrm>
              <a:blipFill>
                <a:blip r:embed="rId3"/>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 name="Content Placeholder 11">
                <a:extLst>
                  <a:ext uri="{FF2B5EF4-FFF2-40B4-BE49-F238E27FC236}">
                    <a16:creationId xmlns:a16="http://schemas.microsoft.com/office/drawing/2014/main" id="{DF2C5856-C9B2-7914-55D8-4E45AD9BBE33}"/>
                  </a:ext>
                </a:extLst>
              </p:cNvPr>
              <p:cNvSpPr txBox="1">
                <a:spLocks/>
              </p:cNvSpPr>
              <p:nvPr/>
            </p:nvSpPr>
            <p:spPr>
              <a:xfrm>
                <a:off x="428580" y="4420858"/>
                <a:ext cx="1803097" cy="804060"/>
              </a:xfrm>
              <a:prstGeom prst="rect">
                <a:avLst/>
              </a:prstGeom>
            </p:spPr>
            <p:txBody>
              <a:bodyPr vert="horz" lIns="0" tIns="0" rIns="0" bIns="0" rtlCol="0">
                <a:noAutofit/>
              </a:bodyPr>
              <a:lst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14:m>
                  <m:oMathPara xmlns:m="http://schemas.openxmlformats.org/officeDocument/2006/math">
                    <m:oMathParaPr>
                      <m:jc m:val="left"/>
                    </m:oMathParaPr>
                    <m:oMath xmlns:m="http://schemas.openxmlformats.org/officeDocument/2006/math">
                      <m:f>
                        <m:fPr>
                          <m:ctrlPr>
                            <a:rPr lang="en-AU" b="1" i="1" smtClean="0">
                              <a:latin typeface="Cambria Math" panose="02040503050406030204" pitchFamily="18" charset="0"/>
                            </a:rPr>
                          </m:ctrlPr>
                        </m:fPr>
                        <m:num>
                          <m:r>
                            <a:rPr lang="en-AU" b="1" i="1" smtClean="0">
                              <a:latin typeface="Cambria Math" panose="02040503050406030204" pitchFamily="18" charset="0"/>
                            </a:rPr>
                            <m:t>𝟔</m:t>
                          </m:r>
                        </m:num>
                        <m:den>
                          <m:r>
                            <a:rPr lang="en-AU" b="1" i="1" smtClean="0">
                              <a:latin typeface="Cambria Math" panose="02040503050406030204" pitchFamily="18" charset="0"/>
                            </a:rPr>
                            <m:t>𝟓</m:t>
                          </m:r>
                        </m:den>
                      </m:f>
                      <m:r>
                        <a:rPr lang="en-AU" b="1" i="1" smtClean="0">
                          <a:latin typeface="Cambria Math" panose="02040503050406030204" pitchFamily="18" charset="0"/>
                        </a:rPr>
                        <m:t>÷</m:t>
                      </m:r>
                      <m:f>
                        <m:fPr>
                          <m:ctrlPr>
                            <a:rPr lang="en-AU" b="1" i="1" smtClean="0">
                              <a:latin typeface="Cambria Math" panose="02040503050406030204" pitchFamily="18" charset="0"/>
                            </a:rPr>
                          </m:ctrlPr>
                        </m:fPr>
                        <m:num>
                          <m:r>
                            <a:rPr lang="en-AU" b="1" i="1" smtClean="0">
                              <a:latin typeface="Cambria Math" panose="02040503050406030204" pitchFamily="18" charset="0"/>
                            </a:rPr>
                            <m:t>𝟑</m:t>
                          </m:r>
                        </m:num>
                        <m:den>
                          <m:r>
                            <a:rPr lang="en-AU" b="1" i="1" smtClean="0">
                              <a:latin typeface="Cambria Math" panose="02040503050406030204" pitchFamily="18" charset="0"/>
                            </a:rPr>
                            <m:t>𝟏𝟎</m:t>
                          </m:r>
                        </m:den>
                      </m:f>
                      <m:r>
                        <a:rPr lang="en-AU" b="1" i="1" smtClean="0">
                          <a:latin typeface="Cambria Math" panose="02040503050406030204" pitchFamily="18" charset="0"/>
                        </a:rPr>
                        <m:t>=</m:t>
                      </m:r>
                      <m:r>
                        <a:rPr lang="en-AU" b="1" i="1" smtClean="0">
                          <a:latin typeface="Cambria Math" panose="02040503050406030204" pitchFamily="18" charset="0"/>
                        </a:rPr>
                        <m:t>𝟒</m:t>
                      </m:r>
                    </m:oMath>
                  </m:oMathPara>
                </a14:m>
                <a:endParaRPr lang="en-AU" b="1" dirty="0"/>
              </a:p>
              <a:p>
                <a:pPr marL="457200" indent="-457200">
                  <a:buFont typeface="Arial" panose="020B0604020202020204" pitchFamily="34" charset="0"/>
                  <a:buAutoNum type="arabicPeriod"/>
                </a:pPr>
                <a:endParaRPr lang="en-AU" dirty="0"/>
              </a:p>
              <a:p>
                <a:pPr marL="457200" indent="-457200">
                  <a:buFont typeface="Arial" panose="020B0604020202020204" pitchFamily="34" charset="0"/>
                  <a:buAutoNum type="arabicPeriod"/>
                </a:pPr>
                <a:endParaRPr lang="en-AU" dirty="0"/>
              </a:p>
              <a:p>
                <a:pPr marL="457200" indent="-457200">
                  <a:buFont typeface="Arial" panose="020B0604020202020204" pitchFamily="34" charset="0"/>
                  <a:buAutoNum type="arabicPeriod"/>
                </a:pPr>
                <a:endParaRPr lang="en-AU" dirty="0"/>
              </a:p>
            </p:txBody>
          </p:sp>
        </mc:Choice>
        <mc:Fallback xmlns="">
          <p:sp>
            <p:nvSpPr>
              <p:cNvPr id="3" name="Content Placeholder 11">
                <a:extLst>
                  <a:ext uri="{FF2B5EF4-FFF2-40B4-BE49-F238E27FC236}">
                    <a16:creationId xmlns:a16="http://schemas.microsoft.com/office/drawing/2014/main" id="{DF2C5856-C9B2-7914-55D8-4E45AD9BBE33}"/>
                  </a:ext>
                </a:extLst>
              </p:cNvPr>
              <p:cNvSpPr txBox="1">
                <a:spLocks noRot="1" noChangeAspect="1" noMove="1" noResize="1" noEditPoints="1" noAdjustHandles="1" noChangeArrowheads="1" noChangeShapeType="1" noTextEdit="1"/>
              </p:cNvSpPr>
              <p:nvPr/>
            </p:nvSpPr>
            <p:spPr>
              <a:xfrm>
                <a:off x="428580" y="4420858"/>
                <a:ext cx="1803097" cy="804060"/>
              </a:xfrm>
              <a:prstGeom prst="rect">
                <a:avLst/>
              </a:prstGeom>
              <a:blipFill>
                <a:blip r:embed="rId4"/>
                <a:stretch>
                  <a:fillRect/>
                </a:stretch>
              </a:blipFill>
            </p:spPr>
            <p:txBody>
              <a:bodyPr/>
              <a:lstStyle/>
              <a:p>
                <a:r>
                  <a:rPr lang="en-AU">
                    <a:noFill/>
                  </a:rPr>
                  <a:t> </a:t>
                </a:r>
              </a:p>
            </p:txBody>
          </p:sp>
        </mc:Fallback>
      </mc:AlternateContent>
      <p:pic>
        <p:nvPicPr>
          <p:cNvPr id="6" name="Picture 5" descr="An image of two rectangles drawn to represent six fifths, with both rectangles divided into five equal parts and the first rectangle with all five parts shaded. The second rectangle has one part shaded representing six parts of size one fifth. There are then two more rectangles of the same size directly beneath them, divided into 10 equal parts, with each of those parts grouped into groups of 3. Four of the groups of 3 are shaded red, with a number counting from 1 to 4, with one of those groups of 3 extending across rectangles. The four groups of 3 tenths is clearly aligned and equal to the six fifths. ">
            <a:extLst>
              <a:ext uri="{FF2B5EF4-FFF2-40B4-BE49-F238E27FC236}">
                <a16:creationId xmlns:a16="http://schemas.microsoft.com/office/drawing/2014/main" id="{EB9555AA-CA20-6BCC-A0D0-2F02094721E6}"/>
              </a:ext>
            </a:extLst>
          </p:cNvPr>
          <p:cNvPicPr>
            <a:picLocks noChangeAspect="1"/>
          </p:cNvPicPr>
          <p:nvPr/>
        </p:nvPicPr>
        <p:blipFill>
          <a:blip r:embed="rId5"/>
          <a:stretch>
            <a:fillRect/>
          </a:stretch>
        </p:blipFill>
        <p:spPr>
          <a:xfrm>
            <a:off x="1978186" y="1780934"/>
            <a:ext cx="7153701" cy="4642454"/>
          </a:xfrm>
          <a:prstGeom prst="rect">
            <a:avLst/>
          </a:prstGeom>
        </p:spPr>
      </p:pic>
    </p:spTree>
    <p:extLst>
      <p:ext uri="{BB962C8B-B14F-4D97-AF65-F5344CB8AC3E}">
        <p14:creationId xmlns:p14="http://schemas.microsoft.com/office/powerpoint/2010/main" val="269582388"/>
      </p:ext>
    </p:extLst>
  </p:cSld>
  <p:clrMapOvr>
    <a:masterClrMapping/>
  </p:clrMapOvr>
</p:sld>
</file>

<file path=ppt/theme/theme1.xml><?xml version="1.0" encoding="utf-8"?>
<a:theme xmlns:a="http://schemas.openxmlformats.org/drawingml/2006/main" name="NSWG Corporate">
  <a:themeElements>
    <a:clrScheme name="Custom 1">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7-10-syllabus-sws-december-2022.potx  -  Read-Only" id="{4B7518B7-7928-4400-889E-427E9DE28E01}" vid="{F7238460-63C4-40E6-AE58-06ED0ED9CA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408</Words>
  <Application>Microsoft Office PowerPoint</Application>
  <PresentationFormat>Widescreen</PresentationFormat>
  <Paragraphs>73</Paragraphs>
  <Slides>14</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Times New Roman</vt:lpstr>
      <vt:lpstr>Cambria Math</vt:lpstr>
      <vt:lpstr>Arial</vt:lpstr>
      <vt:lpstr>Public Sans Light</vt:lpstr>
      <vt:lpstr>Public Sans</vt:lpstr>
      <vt:lpstr>NSWG Corporate</vt:lpstr>
      <vt:lpstr>A shopping plan</vt:lpstr>
      <vt:lpstr>A shopping plan (1)</vt:lpstr>
      <vt:lpstr>A shopping plan (2)</vt:lpstr>
      <vt:lpstr>A shopping plan (3)</vt:lpstr>
      <vt:lpstr>A shopping plan (4)</vt:lpstr>
      <vt:lpstr>A shopping plan (5)</vt:lpstr>
      <vt:lpstr>A shopping plan (6)</vt:lpstr>
      <vt:lpstr>A shopping plan (7)</vt:lpstr>
      <vt:lpstr>A shopping plan (8)</vt:lpstr>
      <vt:lpstr>A shopping plan (9)</vt:lpstr>
      <vt:lpstr>A shopping plan (10)</vt:lpstr>
      <vt:lpstr>A shopping plan (11)</vt:lpstr>
      <vt:lpstr>A shopping plan (12)</vt:lpstr>
      <vt:lpstr>A shopping plan (13)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shopping plan</dc:title>
  <dc:subject/>
  <dc:creator>NSW Department of Education</dc:creator>
  <cp:keywords/>
  <cp:revision>2</cp:revision>
  <dcterms:created xsi:type="dcterms:W3CDTF">2023-09-07T04:53:48Z</dcterms:created>
  <dcterms:modified xsi:type="dcterms:W3CDTF">2023-09-07T04:54:05Z</dcterms:modified>
</cp:coreProperties>
</file>