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66" r:id="rId3"/>
    <p:sldId id="265" r:id="rId4"/>
    <p:sldId id="267" r:id="rId5"/>
    <p:sldId id="268" r:id="rId6"/>
  </p:sldIdLst>
  <p:sldSz cx="12192000" cy="6858000"/>
  <p:notesSz cx="6858000" cy="9144000"/>
  <p:embeddedFontLst>
    <p:embeddedFont>
      <p:font typeface="Cambria Math" panose="02040503050406030204" pitchFamily="18" charset="0"/>
      <p:regular r:id="rId9"/>
    </p:embeddedFont>
    <p:embeddedFont>
      <p:font typeface="Public Sans" panose="020B0604020202020204" charset="0"/>
      <p:regular r:id="rId10"/>
      <p:bold r:id="rId11"/>
      <p:italic r:id="rId12"/>
      <p:boldItalic r:id="rId13"/>
    </p:embeddedFont>
    <p:embeddedFont>
      <p:font typeface="Public Sans Light" panose="020B0604020202020204" charset="0"/>
      <p:regular r:id="rId14"/>
      <p:italic r:id="rId15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7"/>
            <p14:sldId id="266"/>
            <p14:sldId id="265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18" autoAdjust="0"/>
  </p:normalViewPr>
  <p:slideViewPr>
    <p:cSldViewPr snapToGrid="0">
      <p:cViewPr varScale="1">
        <p:scale>
          <a:sx n="64" d="100"/>
          <a:sy n="64" d="100"/>
        </p:scale>
        <p:origin x="2274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9/06/2023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9/06/2023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3069654"/>
            <a:ext cx="11484001" cy="718691"/>
          </a:xfrm>
        </p:spPr>
        <p:txBody>
          <a:bodyPr/>
          <a:lstStyle/>
          <a:p>
            <a:r>
              <a:rPr lang="en-AU" dirty="0"/>
              <a:t>The Cartesian plane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DD656B0B-44D5-F4D0-5B9C-AF281E2A0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Placing coordinates on the Cartesian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5C2E3A-8C5A-FBB8-3A5E-F3093C48A34A}"/>
                  </a:ext>
                </a:extLst>
              </p:cNvPr>
              <p:cNvSpPr txBox="1"/>
              <p:nvPr/>
            </p:nvSpPr>
            <p:spPr>
              <a:xfrm>
                <a:off x="360000" y="1369453"/>
                <a:ext cx="2241686" cy="45959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A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3,1</m:t>
                        </m:r>
                      </m:e>
                    </m:d>
                  </m:oMath>
                </a14:m>
                <a:endParaRPr lang="en-AU" sz="2000" b="0" dirty="0"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B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(5,2)</m:t>
                    </m:r>
                  </m:oMath>
                </a14:m>
                <a:endParaRPr lang="en-AU" sz="2000" dirty="0"/>
              </a:p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C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1,4)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D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3.5)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E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3)</m:t>
                    </m:r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5C2E3A-8C5A-FBB8-3A5E-F3093C48A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369453"/>
                <a:ext cx="2241686" cy="4595917"/>
              </a:xfrm>
              <a:prstGeom prst="rect">
                <a:avLst/>
              </a:prstGeom>
              <a:blipFill>
                <a:blip r:embed="rId2"/>
                <a:stretch>
                  <a:fillRect l="-67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Coordinates A-E  placed on the Cartesian plane.">
            <a:extLst>
              <a:ext uri="{FF2B5EF4-FFF2-40B4-BE49-F238E27FC236}">
                <a16:creationId xmlns:a16="http://schemas.microsoft.com/office/drawing/2014/main" id="{6164149A-9D5F-E8C4-1200-A756B35C8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563" y="1220577"/>
            <a:ext cx="5823297" cy="563296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EBD99-1D26-EDE0-186F-6FAE36DE1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02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Placing coordinates on the Cartesian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455A6A-E8B0-8AB5-3762-81BC6A9D5662}"/>
                  </a:ext>
                </a:extLst>
              </p:cNvPr>
              <p:cNvSpPr txBox="1"/>
              <p:nvPr/>
            </p:nvSpPr>
            <p:spPr>
              <a:xfrm>
                <a:off x="360000" y="1237937"/>
                <a:ext cx="1707745" cy="45097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A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3,1</m:t>
                        </m:r>
                      </m:e>
                    </m:d>
                  </m:oMath>
                </a14:m>
                <a:endParaRPr lang="en-AU" sz="2000" b="0" dirty="0"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B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(5,2)</m:t>
                    </m:r>
                  </m:oMath>
                </a14:m>
                <a:endParaRPr lang="en-AU" sz="2000" dirty="0"/>
              </a:p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C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1,4)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D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3.5)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E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3)</m:t>
                    </m:r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455A6A-E8B0-8AB5-3762-81BC6A9D5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237937"/>
                <a:ext cx="1707745" cy="4509719"/>
              </a:xfrm>
              <a:prstGeom prst="rect">
                <a:avLst/>
              </a:prstGeom>
              <a:blipFill>
                <a:blip r:embed="rId2"/>
                <a:stretch>
                  <a:fillRect l="-8929" b="-1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FC282467-0C12-EDC8-2809-B566C72EE1E3}"/>
              </a:ext>
            </a:extLst>
          </p:cNvPr>
          <p:cNvSpPr/>
          <p:nvPr/>
        </p:nvSpPr>
        <p:spPr>
          <a:xfrm>
            <a:off x="2632954" y="1544687"/>
            <a:ext cx="2384054" cy="1453921"/>
          </a:xfrm>
          <a:prstGeom prst="wedgeEllipseCallout">
            <a:avLst>
              <a:gd name="adj1" fmla="val -99000"/>
              <a:gd name="adj2" fmla="val -281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93663"/>
            <a:r>
              <a:rPr lang="en-AU" sz="1800" dirty="0"/>
              <a:t>Where are the 3 and the 1 in the graph?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28937D1C-9C34-92A4-771E-9BF2C20C5AA6}"/>
              </a:ext>
            </a:extLst>
          </p:cNvPr>
          <p:cNvSpPr/>
          <p:nvPr/>
        </p:nvSpPr>
        <p:spPr>
          <a:xfrm>
            <a:off x="2875357" y="3232817"/>
            <a:ext cx="3000889" cy="1522901"/>
          </a:xfrm>
          <a:prstGeom prst="wedgeEllipseCallout">
            <a:avLst>
              <a:gd name="adj1" fmla="val -89850"/>
              <a:gd name="adj2" fmla="val -1736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6213"/>
            <a:r>
              <a:rPr lang="en-AU" sz="1800" dirty="0"/>
              <a:t>What do the negative numbers tell us?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84E1C075-B458-6977-3B80-EBB7249BFB3F}"/>
              </a:ext>
            </a:extLst>
          </p:cNvPr>
          <p:cNvSpPr/>
          <p:nvPr/>
        </p:nvSpPr>
        <p:spPr>
          <a:xfrm>
            <a:off x="2160712" y="5089771"/>
            <a:ext cx="3715534" cy="1516229"/>
          </a:xfrm>
          <a:prstGeom prst="wedgeEllipseCallout">
            <a:avLst>
              <a:gd name="adj1" fmla="val -57611"/>
              <a:gd name="adj2" fmla="val -2161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/>
            <a:r>
              <a:rPr lang="en-AU" sz="1800" dirty="0"/>
              <a:t>Can you write a coordinate that is above B and to the right of E?</a:t>
            </a:r>
          </a:p>
        </p:txBody>
      </p:sp>
      <p:pic>
        <p:nvPicPr>
          <p:cNvPr id="6" name="Picture 5" descr="Coordinates A-E  placed on the Cartesian plane.">
            <a:extLst>
              <a:ext uri="{FF2B5EF4-FFF2-40B4-BE49-F238E27FC236}">
                <a16:creationId xmlns:a16="http://schemas.microsoft.com/office/drawing/2014/main" id="{6164149A-9D5F-E8C4-1200-A756B35C8E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7505" y="1063036"/>
            <a:ext cx="5823297" cy="563296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5C1A7-E521-E8BE-E619-B38C46539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442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- Placing coordinates on the Cartesian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77A508F-C313-199F-2D9F-A9B44FB251E4}"/>
                  </a:ext>
                </a:extLst>
              </p:cNvPr>
              <p:cNvSpPr txBox="1"/>
              <p:nvPr/>
            </p:nvSpPr>
            <p:spPr>
              <a:xfrm>
                <a:off x="360000" y="1505271"/>
                <a:ext cx="1744409" cy="4542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A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3,3</m:t>
                        </m:r>
                      </m:e>
                    </m:d>
                  </m:oMath>
                </a14:m>
                <a:endParaRPr lang="en-AU" sz="2000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B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C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2.5)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D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E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(5,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6)</m:t>
                    </m:r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77A508F-C313-199F-2D9F-A9B44FB25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505271"/>
                <a:ext cx="1744409" cy="4542237"/>
              </a:xfrm>
              <a:prstGeom prst="rect">
                <a:avLst/>
              </a:prstGeom>
              <a:blipFill>
                <a:blip r:embed="rId2"/>
                <a:stretch>
                  <a:fillRect l="-8741" r="-2098" b="-2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Coordinates A-E  placed on the Cartesian plane.">
            <a:extLst>
              <a:ext uri="{FF2B5EF4-FFF2-40B4-BE49-F238E27FC236}">
                <a16:creationId xmlns:a16="http://schemas.microsoft.com/office/drawing/2014/main" id="{6A31C3F4-3D08-B159-B298-9F186CC8873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56563" y="1187355"/>
            <a:ext cx="5863343" cy="563296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67F09-0636-1993-9D6C-E847BACF3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94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Your turn -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B945E-DA45-FB58-64B5-1C77DF4479AB}"/>
                  </a:ext>
                </a:extLst>
              </p:cNvPr>
              <p:cNvSpPr txBox="1"/>
              <p:nvPr/>
            </p:nvSpPr>
            <p:spPr>
              <a:xfrm>
                <a:off x="360000" y="1505271"/>
                <a:ext cx="1744409" cy="4542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l">
                  <a:lnSpc>
                    <a:spcPct val="300000"/>
                  </a:lnSpc>
                </a:pPr>
                <a:r>
                  <a:rPr lang="en-AU" sz="2000" dirty="0"/>
                  <a:t>A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3,3</m:t>
                        </m:r>
                      </m:e>
                    </m:d>
                  </m:oMath>
                </a14:m>
                <a:endParaRPr lang="en-AU" sz="2000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B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C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2.5)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D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000" dirty="0"/>
              </a:p>
              <a:p>
                <a:pPr>
                  <a:lnSpc>
                    <a:spcPct val="300000"/>
                  </a:lnSpc>
                </a:pPr>
                <a:r>
                  <a:rPr lang="en-AU" sz="2000" dirty="0"/>
                  <a:t>E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(5,</m:t>
                    </m:r>
                    <m:r>
                      <a:rPr lang="en-A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6)</m:t>
                    </m:r>
                  </m:oMath>
                </a14:m>
                <a:endParaRPr lang="en-A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CB945E-DA45-FB58-64B5-1C77DF447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1505271"/>
                <a:ext cx="1744409" cy="4542237"/>
              </a:xfrm>
              <a:prstGeom prst="rect">
                <a:avLst/>
              </a:prstGeom>
              <a:blipFill>
                <a:blip r:embed="rId2"/>
                <a:stretch>
                  <a:fillRect l="-8741" r="-2098" b="-2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Coordinates A-E  placed on the Cartesian plane.">
            <a:extLst>
              <a:ext uri="{FF2B5EF4-FFF2-40B4-BE49-F238E27FC236}">
                <a16:creationId xmlns:a16="http://schemas.microsoft.com/office/drawing/2014/main" id="{950A6ED1-567F-0C99-DAAD-261555B71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803" y="1260359"/>
            <a:ext cx="5631760" cy="555996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128A7-C84F-6446-1563-8079C36671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363557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Public Sans</vt:lpstr>
      <vt:lpstr>Arial</vt:lpstr>
      <vt:lpstr>Cambria Math</vt:lpstr>
      <vt:lpstr>Times New Roman</vt:lpstr>
      <vt:lpstr>Public Sans Light</vt:lpstr>
      <vt:lpstr>NSWG Corporate</vt:lpstr>
      <vt:lpstr>The Cartesian plane</vt:lpstr>
      <vt:lpstr>Placing coordinates on the Cartesian plane</vt:lpstr>
      <vt:lpstr>Placing coordinates on the Cartesian plane</vt:lpstr>
      <vt:lpstr>Your turn - Placing coordinates on the Cartesian plane</vt:lpstr>
      <vt:lpstr>Your turn -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Cartesian plane</dc:title>
  <dc:creator>NSW Department of Education</dc:creator>
  <cp:revision>2</cp:revision>
  <dcterms:created xsi:type="dcterms:W3CDTF">2023-06-09T06:04:47Z</dcterms:created>
  <dcterms:modified xsi:type="dcterms:W3CDTF">2023-06-09T06:05:00Z</dcterms:modified>
</cp:coreProperties>
</file>