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60" r:id="rId1"/>
  </p:sldMasterIdLst>
  <p:notesMasterIdLst>
    <p:notesMasterId r:id="rId14"/>
  </p:notesMasterIdLst>
  <p:handoutMasterIdLst>
    <p:handoutMasterId r:id="rId15"/>
  </p:handoutMasterIdLst>
  <p:sldIdLst>
    <p:sldId id="257" r:id="rId2"/>
    <p:sldId id="297" r:id="rId3"/>
    <p:sldId id="285" r:id="rId4"/>
    <p:sldId id="287" r:id="rId5"/>
    <p:sldId id="288" r:id="rId6"/>
    <p:sldId id="289" r:id="rId7"/>
    <p:sldId id="290" r:id="rId8"/>
    <p:sldId id="291" r:id="rId9"/>
    <p:sldId id="286" r:id="rId10"/>
    <p:sldId id="298" r:id="rId11"/>
    <p:sldId id="299" r:id="rId12"/>
    <p:sldId id="300" r:id="rId13"/>
  </p:sldIdLst>
  <p:sldSz cx="12192000" cy="6858000"/>
  <p:notesSz cx="6858000" cy="9144000"/>
  <p:embeddedFontLst>
    <p:embeddedFont>
      <p:font typeface="Cambria Math" panose="02040503050406030204" pitchFamily="18" charset="0"/>
      <p:regular r:id="rId16"/>
    </p:embeddedFont>
    <p:embeddedFont>
      <p:font typeface="Public Sans" panose="020B0604020202020204" charset="0"/>
      <p:regular r:id="rId17"/>
      <p:bold r:id="rId18"/>
      <p:italic r:id="rId19"/>
      <p:boldItalic r:id="rId20"/>
    </p:embeddedFont>
    <p:embeddedFont>
      <p:font typeface="Public Sans Light" panose="020B0604020202020204" charset="0"/>
      <p:regular r:id="rId21"/>
      <p:italic r:id="rId22"/>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6CFD"/>
    <a:srgbClr val="0070C0"/>
    <a:srgbClr val="CBEDFD"/>
    <a:srgbClr val="00296C"/>
    <a:srgbClr val="002664"/>
    <a:srgbClr val="0046B8"/>
    <a:srgbClr val="FFFFFF"/>
    <a:srgbClr val="F6ACB6"/>
    <a:srgbClr val="630019"/>
    <a:srgbClr val="EBEB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8A9D2C-7572-4F3F-8BA5-877A45179587}" v="2" dt="2023-05-19T04:22:00.641"/>
    <p1510:client id="{2B3A5438-C161-4E12-8CAF-1F2B3AFA3802}" v="1303" dt="2023-05-19T05:17:26.129"/>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1718" autoAdjust="0"/>
  </p:normalViewPr>
  <p:slideViewPr>
    <p:cSldViewPr snapToGrid="0">
      <p:cViewPr varScale="1">
        <p:scale>
          <a:sx n="64" d="100"/>
          <a:sy n="64" d="100"/>
        </p:scale>
        <p:origin x="1644" y="78"/>
      </p:cViewPr>
      <p:guideLst>
        <p:guide orient="horz" pos="2160"/>
        <p:guide pos="3863"/>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presProps" Target="presProps.xml"/><Relationship Id="rId28" Type="http://schemas.microsoft.com/office/2018/10/relationships/authors" Target="author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7.fntdata"/><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9/06/2023</a:t>
            </a:fld>
            <a:endParaRPr lang="en-AU" dirty="0">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dirty="0">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9/06/2023</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dirty="0"/>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Public Sans" pitchFamily="2" charset="0"/>
        <a:ea typeface="+mn-ea"/>
        <a:cs typeface="+mn-cs"/>
      </a:defRPr>
    </a:lvl1pPr>
    <a:lvl2pPr marL="609585" algn="l" defTabSz="1219170" rtl="0" eaLnBrk="1" latinLnBrk="0" hangingPunct="1">
      <a:defRPr sz="1600" kern="1200">
        <a:solidFill>
          <a:schemeClr val="tx1"/>
        </a:solidFill>
        <a:latin typeface="Public Sans" pitchFamily="2" charset="0"/>
        <a:ea typeface="+mn-ea"/>
        <a:cs typeface="+mn-cs"/>
      </a:defRPr>
    </a:lvl2pPr>
    <a:lvl3pPr marL="1219170" algn="l" defTabSz="1219170" rtl="0" eaLnBrk="1" latinLnBrk="0" hangingPunct="1">
      <a:defRPr sz="1600" kern="1200">
        <a:solidFill>
          <a:schemeClr val="tx1"/>
        </a:solidFill>
        <a:latin typeface="Public Sans" pitchFamily="2" charset="0"/>
        <a:ea typeface="+mn-ea"/>
        <a:cs typeface="+mn-cs"/>
      </a:defRPr>
    </a:lvl3pPr>
    <a:lvl4pPr marL="1828754" algn="l" defTabSz="1219170" rtl="0" eaLnBrk="1" latinLnBrk="0" hangingPunct="1">
      <a:defRPr sz="1600" kern="1200">
        <a:solidFill>
          <a:schemeClr val="tx1"/>
        </a:solidFill>
        <a:latin typeface="Public Sans" pitchFamily="2" charset="0"/>
        <a:ea typeface="+mn-ea"/>
        <a:cs typeface="+mn-cs"/>
      </a:defRPr>
    </a:lvl4pPr>
    <a:lvl5pPr marL="2438339" algn="l" defTabSz="1219170" rtl="0" eaLnBrk="1" latinLnBrk="0" hangingPunct="1">
      <a:defRPr sz="1600" kern="1200">
        <a:solidFill>
          <a:schemeClr val="tx1"/>
        </a:solidFill>
        <a:latin typeface="Public Sans" pitchFamily="2"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356856507"/>
      </p:ext>
    </p:extLst>
  </p:cSld>
  <p:clrMapOvr>
    <a:masterClrMapping/>
  </p:clrMapOvr>
  <p:extLst>
    <p:ext uri="{DCECCB84-F9BA-43D5-87BE-67443E8EF086}">
      <p15:sldGuideLst xmlns:p15="http://schemas.microsoft.com/office/powerpoint/2012/main">
        <p15:guide id="1" orient="horz" pos="411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2">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540000" y="4320000"/>
            <a:ext cx="10080000"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5760000"/>
            <a:ext cx="10079997"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Tree>
    <p:extLst>
      <p:ext uri="{BB962C8B-B14F-4D97-AF65-F5344CB8AC3E}">
        <p14:creationId xmlns:p14="http://schemas.microsoft.com/office/powerpoint/2010/main" val="1443849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Divider 2_Image">
    <p:bg>
      <p:bgPr>
        <a:solidFill>
          <a:schemeClr val="accent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accent2"/>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accent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02324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Divider 2_Image">
    <p:bg>
      <p:bgPr>
        <a:solidFill>
          <a:srgbClr val="002664"/>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540000" y="360000"/>
            <a:ext cx="4500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dirty="0"/>
          </a:p>
        </p:txBody>
      </p:sp>
      <p:sp>
        <p:nvSpPr>
          <p:cNvPr id="2" name="Title 1"/>
          <p:cNvSpPr>
            <a:spLocks noGrp="1"/>
          </p:cNvSpPr>
          <p:nvPr>
            <p:ph type="ctrTitle" hasCustomPrompt="1"/>
          </p:nvPr>
        </p:nvSpPr>
        <p:spPr>
          <a:xfrm>
            <a:off x="540000" y="4320000"/>
            <a:ext cx="6343602" cy="1224000"/>
          </a:xfrm>
          <a:ln>
            <a:noFill/>
          </a:ln>
        </p:spPr>
        <p:txBody>
          <a:bodyPr anchor="t">
            <a:noAutofit/>
          </a:bodyPr>
          <a:lstStyle>
            <a:lvl1pPr algn="l">
              <a:lnSpc>
                <a:spcPct val="90000"/>
              </a:lnSpc>
              <a:defRPr sz="4800">
                <a:solidFill>
                  <a:schemeClr val="bg1"/>
                </a:solidFill>
                <a:latin typeface="+mj-lt"/>
              </a:defRPr>
            </a:lvl1pPr>
          </a:lstStyle>
          <a:p>
            <a:r>
              <a:rPr lang="en-US"/>
              <a:t>Divider title</a:t>
            </a:r>
          </a:p>
        </p:txBody>
      </p:sp>
      <p:sp>
        <p:nvSpPr>
          <p:cNvPr id="5" name="Text Placeholder 4">
            <a:extLst>
              <a:ext uri="{FF2B5EF4-FFF2-40B4-BE49-F238E27FC236}">
                <a16:creationId xmlns:a16="http://schemas.microsoft.com/office/drawing/2014/main" id="{38EDD08B-0E5C-4DF0-9C56-CC522D170EAA}"/>
              </a:ext>
              <a:ext uri="{C183D7F6-B498-43B3-948B-1728B52AA6E4}">
                <adec:decorative xmlns:adec="http://schemas.microsoft.com/office/drawing/2017/decorative" val="0"/>
              </a:ext>
            </a:extLst>
          </p:cNvPr>
          <p:cNvSpPr>
            <a:spLocks noGrp="1"/>
          </p:cNvSpPr>
          <p:nvPr>
            <p:ph type="body" sz="quarter" idx="11" hasCustomPrompt="1"/>
          </p:nvPr>
        </p:nvSpPr>
        <p:spPr>
          <a:xfrm>
            <a:off x="540000" y="1368311"/>
            <a:ext cx="2880000" cy="2880000"/>
          </a:xfrm>
        </p:spPr>
        <p:txBody>
          <a:bodyPr anchor="t">
            <a:noAutofit/>
          </a:bodyPr>
          <a:lstStyle>
            <a:lvl1pPr algn="l">
              <a:lnSpc>
                <a:spcPct val="80000"/>
              </a:lnSpc>
              <a:spcAft>
                <a:spcPts val="0"/>
              </a:spcAft>
              <a:defRPr sz="19000">
                <a:solidFill>
                  <a:schemeClr val="bg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1" y="5760000"/>
            <a:ext cx="6343602" cy="72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3" name="Picture Placeholder 4">
            <a:extLst>
              <a:ext uri="{FF2B5EF4-FFF2-40B4-BE49-F238E27FC236}">
                <a16:creationId xmlns:a16="http://schemas.microsoft.com/office/drawing/2014/main" id="{CD048189-D626-F31B-A3F0-9BF80BDFD40C}"/>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lvl1pPr>
              <a:defRPr>
                <a:solidFill>
                  <a:schemeClr val="bg1"/>
                </a:solidFill>
              </a:defRPr>
            </a:lvl1pPr>
          </a:lstStyle>
          <a:p>
            <a:r>
              <a:rPr lang="en-US" dirty="0"/>
              <a:t>Click icon to add picture</a:t>
            </a:r>
            <a:endParaRPr lang="en-AU" dirty="0"/>
          </a:p>
        </p:txBody>
      </p:sp>
      <p:pic>
        <p:nvPicPr>
          <p:cNvPr id="6" name="Picture 5">
            <a:extLst>
              <a:ext uri="{FF2B5EF4-FFF2-40B4-BE49-F238E27FC236}">
                <a16:creationId xmlns:a16="http://schemas.microsoft.com/office/drawing/2014/main" id="{1A97EB2D-0002-4493-AE06-E07C299221D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82350" y="360000"/>
            <a:ext cx="678225" cy="715199"/>
          </a:xfrm>
          <a:prstGeom prst="rect">
            <a:avLst/>
          </a:prstGeom>
        </p:spPr>
      </p:pic>
    </p:spTree>
    <p:extLst>
      <p:ext uri="{BB962C8B-B14F-4D97-AF65-F5344CB8AC3E}">
        <p14:creationId xmlns:p14="http://schemas.microsoft.com/office/powerpoint/2010/main" val="94020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4"/>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rgbClr val="EBEB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1879F4BE-E182-4B87-821C-1C8EF66674CD}"/>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5651723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ntents 1">
    <p:spTree>
      <p:nvGrpSpPr>
        <p:cNvPr id="1" name=""/>
        <p:cNvGrpSpPr/>
        <p:nvPr/>
      </p:nvGrpSpPr>
      <p:grpSpPr>
        <a:xfrm>
          <a:off x="0" y="0"/>
          <a:ext cx="0" cy="0"/>
          <a:chOff x="0" y="0"/>
          <a:chExt cx="0" cy="0"/>
        </a:xfrm>
      </p:grpSpPr>
      <p:sp>
        <p:nvSpPr>
          <p:cNvPr id="2" name="Title 1"/>
          <p:cNvSpPr>
            <a:spLocks noGrp="1"/>
          </p:cNvSpPr>
          <p:nvPr>
            <p:ph type="title"/>
          </p:nvPr>
        </p:nvSpPr>
        <p:spPr>
          <a:xfrm>
            <a:off x="360000" y="360001"/>
            <a:ext cx="10080000" cy="548703"/>
          </a:xfrm>
        </p:spPr>
        <p:txBody>
          <a:bodyPr/>
          <a:lstStyle>
            <a:lvl1pPr>
              <a:defRPr>
                <a:solidFill>
                  <a:schemeClr val="accent1"/>
                </a:solidFill>
                <a:latin typeface="+mj-lt"/>
              </a:defRPr>
            </a:lvl1pPr>
          </a:lstStyle>
          <a:p>
            <a:r>
              <a:rPr lang="en-US"/>
              <a:t>Click to edit Master title style</a:t>
            </a:r>
          </a:p>
        </p:txBody>
      </p:sp>
      <p:sp>
        <p:nvSpPr>
          <p:cNvPr id="4" name="Rectangle 3">
            <a:extLst>
              <a:ext uri="{FF2B5EF4-FFF2-40B4-BE49-F238E27FC236}">
                <a16:creationId xmlns:a16="http://schemas.microsoft.com/office/drawing/2014/main" id="{1903A8E2-73B2-4BCE-A537-BD98BFA45482}"/>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908000"/>
            <a:ext cx="5616000" cy="2160000"/>
          </a:xfrm>
        </p:spPr>
        <p:txBody>
          <a:bodyPr/>
          <a:lstStyle>
            <a:lvl1pPr>
              <a:defRPr>
                <a:latin typeface="+mn-lt"/>
              </a:defRPr>
            </a:lvl1pPr>
          </a:lstStyle>
          <a:p>
            <a:r>
              <a:rPr lang="en-US" dirty="0"/>
              <a:t>Click icon to add table</a:t>
            </a:r>
            <a:endParaRPr lang="en-AU" dirty="0"/>
          </a:p>
        </p:txBody>
      </p:sp>
      <p:sp>
        <p:nvSpPr>
          <p:cNvPr id="6" name="Table Placeholder 9">
            <a:extLst>
              <a:ext uri="{FF2B5EF4-FFF2-40B4-BE49-F238E27FC236}">
                <a16:creationId xmlns:a16="http://schemas.microsoft.com/office/drawing/2014/main" id="{41FBA3B0-0275-0235-9CEA-C5CEA00EBD48}"/>
              </a:ext>
            </a:extLst>
          </p:cNvPr>
          <p:cNvSpPr>
            <a:spLocks noGrp="1"/>
          </p:cNvSpPr>
          <p:nvPr>
            <p:ph type="tbl" sz="quarter" idx="16"/>
          </p:nvPr>
        </p:nvSpPr>
        <p:spPr>
          <a:xfrm>
            <a:off x="360362" y="4248000"/>
            <a:ext cx="5616000" cy="2160000"/>
          </a:xfrm>
        </p:spPr>
        <p:txBody>
          <a:bodyPr/>
          <a:lstStyle>
            <a:lvl1pPr>
              <a:defRPr>
                <a:latin typeface="+mn-lt"/>
              </a:defRPr>
            </a:lvl1pPr>
          </a:lstStyle>
          <a:p>
            <a:r>
              <a:rPr lang="en-US" dirty="0"/>
              <a:t>Click icon to add table</a:t>
            </a:r>
            <a:endParaRPr lang="en-AU" dirty="0"/>
          </a:p>
        </p:txBody>
      </p:sp>
      <p:sp>
        <p:nvSpPr>
          <p:cNvPr id="5" name="Table Placeholder 9">
            <a:extLst>
              <a:ext uri="{FF2B5EF4-FFF2-40B4-BE49-F238E27FC236}">
                <a16:creationId xmlns:a16="http://schemas.microsoft.com/office/drawing/2014/main" id="{3A833504-810D-E90D-EEAD-6FD03511C6AA}"/>
              </a:ext>
            </a:extLst>
          </p:cNvPr>
          <p:cNvSpPr>
            <a:spLocks noGrp="1"/>
          </p:cNvSpPr>
          <p:nvPr>
            <p:ph type="tbl" sz="quarter" idx="15"/>
          </p:nvPr>
        </p:nvSpPr>
        <p:spPr>
          <a:xfrm>
            <a:off x="6228000" y="1908000"/>
            <a:ext cx="5616000" cy="2160000"/>
          </a:xfrm>
        </p:spPr>
        <p:txBody>
          <a:bodyPr/>
          <a:lstStyle>
            <a:lvl1pPr>
              <a:defRPr>
                <a:latin typeface="+mn-lt"/>
              </a:defRPr>
            </a:lvl1pPr>
          </a:lstStyle>
          <a:p>
            <a:r>
              <a:rPr lang="en-US" dirty="0"/>
              <a:t>Click icon to add table</a:t>
            </a:r>
            <a:endParaRPr lang="en-AU" dirty="0"/>
          </a:p>
        </p:txBody>
      </p:sp>
      <p:sp>
        <p:nvSpPr>
          <p:cNvPr id="7" name="Table Placeholder 9">
            <a:extLst>
              <a:ext uri="{FF2B5EF4-FFF2-40B4-BE49-F238E27FC236}">
                <a16:creationId xmlns:a16="http://schemas.microsoft.com/office/drawing/2014/main" id="{45BE7F48-2F3F-5684-3640-86C10E7CF416}"/>
              </a:ext>
            </a:extLst>
          </p:cNvPr>
          <p:cNvSpPr>
            <a:spLocks noGrp="1"/>
          </p:cNvSpPr>
          <p:nvPr>
            <p:ph type="tbl" sz="quarter" idx="17"/>
          </p:nvPr>
        </p:nvSpPr>
        <p:spPr>
          <a:xfrm>
            <a:off x="6228000" y="4248000"/>
            <a:ext cx="5616000" cy="2160000"/>
          </a:xfrm>
        </p:spPr>
        <p:txBody>
          <a:bodyPr/>
          <a:lstStyle>
            <a:lvl1pPr>
              <a:defRPr>
                <a:latin typeface="+mn-lt"/>
              </a:defRPr>
            </a:lvl1pPr>
          </a:lstStyle>
          <a:p>
            <a:r>
              <a:rPr lang="en-US" dirty="0"/>
              <a:t>Click icon to add table</a:t>
            </a:r>
            <a:endParaRPr lang="en-AU" dirty="0"/>
          </a:p>
        </p:txBody>
      </p:sp>
      <p:sp>
        <p:nvSpPr>
          <p:cNvPr id="3" name="Slide Number Placeholder 2">
            <a:extLst>
              <a:ext uri="{FF2B5EF4-FFF2-40B4-BE49-F238E27FC236}">
                <a16:creationId xmlns:a16="http://schemas.microsoft.com/office/drawing/2014/main" id="{50577C0E-B1B9-7F5F-3A8D-575B8D4B55BB}"/>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9" name="Text Placeholder 10">
            <a:extLst>
              <a:ext uri="{FF2B5EF4-FFF2-40B4-BE49-F238E27FC236}">
                <a16:creationId xmlns:a16="http://schemas.microsoft.com/office/drawing/2014/main" id="{C2D0BD54-7D0B-4891-A21E-B22F9DA5CCA4}"/>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179446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s 2">
    <p:spTree>
      <p:nvGrpSpPr>
        <p:cNvPr id="1" name=""/>
        <p:cNvGrpSpPr/>
        <p:nvPr/>
      </p:nvGrpSpPr>
      <p:grpSpPr>
        <a:xfrm>
          <a:off x="0" y="0"/>
          <a:ext cx="0" cy="0"/>
          <a:chOff x="0" y="0"/>
          <a:chExt cx="0" cy="0"/>
        </a:xfrm>
      </p:grpSpPr>
      <p:sp>
        <p:nvSpPr>
          <p:cNvPr id="10" name="Table Placeholder 9">
            <a:extLst>
              <a:ext uri="{FF2B5EF4-FFF2-40B4-BE49-F238E27FC236}">
                <a16:creationId xmlns:a16="http://schemas.microsoft.com/office/drawing/2014/main" id="{F8D9268B-FAD5-4A3C-B190-A50230A1D12D}"/>
              </a:ext>
            </a:extLst>
          </p:cNvPr>
          <p:cNvSpPr>
            <a:spLocks noGrp="1"/>
          </p:cNvSpPr>
          <p:nvPr>
            <p:ph type="tbl" sz="quarter" idx="13"/>
          </p:nvPr>
        </p:nvSpPr>
        <p:spPr>
          <a:xfrm>
            <a:off x="360362" y="1620000"/>
            <a:ext cx="5616000" cy="4680000"/>
          </a:xfrm>
        </p:spPr>
        <p:txBody>
          <a:bodyPr/>
          <a:lstStyle>
            <a:lvl1pPr>
              <a:defRPr>
                <a:latin typeface="+mn-lt"/>
              </a:defRPr>
            </a:lvl1pPr>
          </a:lstStyle>
          <a:p>
            <a:r>
              <a:rPr lang="en-US" dirty="0"/>
              <a:t>Click icon to add table</a:t>
            </a:r>
            <a:endParaRPr lang="en-AU" dirty="0"/>
          </a:p>
        </p:txBody>
      </p:sp>
      <p:sp>
        <p:nvSpPr>
          <p:cNvPr id="2" name="Table Placeholder 9">
            <a:extLst>
              <a:ext uri="{FF2B5EF4-FFF2-40B4-BE49-F238E27FC236}">
                <a16:creationId xmlns:a16="http://schemas.microsoft.com/office/drawing/2014/main" id="{92BD0FCE-0804-4AAE-615C-566A4F2FAFEF}"/>
              </a:ext>
            </a:extLst>
          </p:cNvPr>
          <p:cNvSpPr>
            <a:spLocks noGrp="1"/>
          </p:cNvSpPr>
          <p:nvPr>
            <p:ph type="tbl" sz="quarter" idx="15"/>
          </p:nvPr>
        </p:nvSpPr>
        <p:spPr>
          <a:xfrm>
            <a:off x="6228000" y="1620000"/>
            <a:ext cx="5616000" cy="4680000"/>
          </a:xfrm>
        </p:spPr>
        <p:txBody>
          <a:bodyPr/>
          <a:lstStyle>
            <a:lvl1pPr>
              <a:defRPr>
                <a:latin typeface="+mn-lt"/>
              </a:defRPr>
            </a:lvl1pPr>
          </a:lstStyle>
          <a:p>
            <a:r>
              <a:rPr lang="en-US" dirty="0"/>
              <a:t>Click icon to add table</a:t>
            </a:r>
            <a:endParaRPr lang="en-AU" dirty="0"/>
          </a:p>
        </p:txBody>
      </p:sp>
      <p:sp>
        <p:nvSpPr>
          <p:cNvPr id="4" name="Slide Number Placeholder 3">
            <a:extLst>
              <a:ext uri="{FF2B5EF4-FFF2-40B4-BE49-F238E27FC236}">
                <a16:creationId xmlns:a16="http://schemas.microsoft.com/office/drawing/2014/main" id="{119A8057-F61F-CB11-BD7F-686904EB0E6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28C0AB9A-5EB0-4C01-AB6A-268E21FF2C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57511D4D-B7CF-4565-A769-9BC0C0A0A228}"/>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505727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257F9B-C715-D998-280B-B0490FAB9D0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36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620000"/>
            <a:ext cx="11484000" cy="4536000"/>
          </a:xfrm>
        </p:spPr>
        <p:txBody>
          <a:bodyPr/>
          <a:lstStyle>
            <a:lvl1pPr>
              <a:defRPr>
                <a:latin typeface="+mn-lt"/>
              </a:defRPr>
            </a:lvl1pPr>
            <a:lvl2pPr>
              <a:defRPr/>
            </a:lvl2pPr>
            <a:lvl3pPr>
              <a:defRPr/>
            </a:lvl3pPr>
            <a:lvl4pPr>
              <a:defRPr/>
            </a:lvl4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C1C68106-4483-643D-2F20-EDD5AEDB960D}"/>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ext Placeholder 10">
            <a:extLst>
              <a:ext uri="{FF2B5EF4-FFF2-40B4-BE49-F238E27FC236}">
                <a16:creationId xmlns:a16="http://schemas.microsoft.com/office/drawing/2014/main" id="{CAACF727-AE7E-47EA-8835-DCF4CB035EC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704076309"/>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mn-lt"/>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9B0793B-9A9E-76CD-2FEC-E2CDF54AF06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77CB3A0F-511B-451A-8458-A90B8C25FB2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B0454035-2B61-4AA5-B92D-AE7B4F8DA6AE}"/>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97119284"/>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9" name="Straight Connector 8">
            <a:extLst>
              <a:ext uri="{FF2B5EF4-FFF2-40B4-BE49-F238E27FC236}">
                <a16:creationId xmlns:a16="http://schemas.microsoft.com/office/drawing/2014/main" id="{13DA8821-872D-DA98-FD86-2667B05FAE90}"/>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2245FC77-E959-4B3D-936D-71858DF4D065}"/>
              </a:ext>
            </a:extLst>
          </p:cNvPr>
          <p:cNvSpPr>
            <a:spLocks noGrp="1"/>
          </p:cNvSpPr>
          <p:nvPr>
            <p:ph type="title"/>
          </p:nvPr>
        </p:nvSpPr>
        <p:spPr>
          <a:xfrm>
            <a:off x="360000" y="360000"/>
            <a:ext cx="10080000" cy="618075"/>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2E4530E4-39F1-41F1-B2DC-30ACB1CA595C}"/>
              </a:ext>
            </a:extLst>
          </p:cNvPr>
          <p:cNvSpPr>
            <a:spLocks noGrp="1"/>
          </p:cNvSpPr>
          <p:nvPr>
            <p:ph type="body" sz="quarter" idx="18" hasCustomPrompt="1"/>
          </p:nvPr>
        </p:nvSpPr>
        <p:spPr>
          <a:xfrm>
            <a:off x="360000" y="110216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583723895"/>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2 Column Content_no Line">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000" y="1800000"/>
            <a:ext cx="11473200" cy="4351339"/>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6" name="Title 3">
            <a:extLst>
              <a:ext uri="{FF2B5EF4-FFF2-40B4-BE49-F238E27FC236}">
                <a16:creationId xmlns:a16="http://schemas.microsoft.com/office/drawing/2014/main" id="{03CD5AEC-C258-42AE-85FE-5BEE6B15C14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8" name="Text Placeholder 10">
            <a:extLst>
              <a:ext uri="{FF2B5EF4-FFF2-40B4-BE49-F238E27FC236}">
                <a16:creationId xmlns:a16="http://schemas.microsoft.com/office/drawing/2014/main" id="{16A8778F-1369-47FD-AB66-0F42629BE00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223972593"/>
      </p:ext>
    </p:extLst>
  </p:cSld>
  <p:clrMapOvr>
    <a:masterClrMapping/>
  </p:clrMapOvr>
  <p:extLst>
    <p:ext uri="{DCECCB84-F9BA-43D5-87BE-67443E8EF086}">
      <p15:sldGuideLst xmlns:p15="http://schemas.microsoft.com/office/powerpoint/2012/main">
        <p15:guide id="1" orient="horz" pos="4224"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2520000"/>
          </a:xfrm>
          <a:ln>
            <a:noFill/>
          </a:ln>
        </p:spPr>
        <p:txBody>
          <a:bodyPr anchor="t">
            <a:noAutofit/>
          </a:bodyPr>
          <a:lstStyle>
            <a:lvl1pPr algn="l">
              <a:lnSpc>
                <a:spcPct val="90000"/>
              </a:lnSpc>
              <a:defRPr sz="4800">
                <a:solidFill>
                  <a:schemeClr val="accent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156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tx2">
                  <a:lumMod val="40000"/>
                  <a:lumOff val="60000"/>
                </a:schemeClr>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4104000"/>
            <a:ext cx="853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4284000"/>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4284000"/>
            <a:ext cx="3600000"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4572000"/>
            <a:ext cx="3599999" cy="792000"/>
          </a:xfrm>
        </p:spPr>
        <p:txBody>
          <a:bodyPr/>
          <a:lstStyle>
            <a:lvl1pPr>
              <a:defRPr sz="1800">
                <a:solidFill>
                  <a:schemeClr val="bg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4104000"/>
            <a:ext cx="2772000" cy="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4284000"/>
            <a:ext cx="2772000" cy="1080000"/>
          </a:xfrm>
        </p:spPr>
        <p:txBody>
          <a:bodyPr>
            <a:noAutofit/>
          </a:bodyPr>
          <a:lstStyle>
            <a:lvl1pP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5867118"/>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5867118"/>
            <a:ext cx="630000" cy="684882"/>
          </a:xfrm>
          <a:prstGeom prst="rect">
            <a:avLst/>
          </a:prstGeom>
        </p:spPr>
      </p:pic>
    </p:spTree>
    <p:extLst>
      <p:ext uri="{BB962C8B-B14F-4D97-AF65-F5344CB8AC3E}">
        <p14:creationId xmlns:p14="http://schemas.microsoft.com/office/powerpoint/2010/main" val="4018397184"/>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Text box and 2 Column Content box">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2339999"/>
            <a:ext cx="4680000" cy="396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3" name="Content Placeholder 2"/>
          <p:cNvSpPr>
            <a:spLocks noGrp="1"/>
          </p:cNvSpPr>
          <p:nvPr>
            <p:ph idx="1"/>
          </p:nvPr>
        </p:nvSpPr>
        <p:spPr>
          <a:xfrm>
            <a:off x="5220000" y="2339999"/>
            <a:ext cx="6624000" cy="396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F677D244-6A00-4BD3-ACE8-5EC2A13CC5A8}"/>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0B01DC35-DB3A-4874-A68A-863609323324}"/>
              </a:ext>
            </a:extLst>
          </p:cNvPr>
          <p:cNvSpPr>
            <a:spLocks noGrp="1"/>
          </p:cNvSpPr>
          <p:nvPr>
            <p:ph type="body" sz="quarter" idx="18" hasCustomPrompt="1"/>
          </p:nvPr>
        </p:nvSpPr>
        <p:spPr>
          <a:xfrm>
            <a:off x="360000" y="158072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99944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itle, Text box and 2 Column Content box_no Lin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A728366C-8E0F-43D3-99CB-DE12D7F372E5}"/>
              </a:ext>
            </a:extLst>
          </p:cNvPr>
          <p:cNvSpPr>
            <a:spLocks noGrp="1"/>
          </p:cNvSpPr>
          <p:nvPr>
            <p:ph type="body" sz="quarter" idx="13"/>
          </p:nvPr>
        </p:nvSpPr>
        <p:spPr>
          <a:xfrm>
            <a:off x="360000" y="1800225"/>
            <a:ext cx="4680000" cy="449977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3" name="Content Placeholder 2"/>
          <p:cNvSpPr>
            <a:spLocks noGrp="1"/>
          </p:cNvSpPr>
          <p:nvPr>
            <p:ph idx="1"/>
          </p:nvPr>
        </p:nvSpPr>
        <p:spPr>
          <a:xfrm>
            <a:off x="5220000" y="1800225"/>
            <a:ext cx="6624000" cy="4499774"/>
          </a:xfrm>
        </p:spPr>
        <p:txBody>
          <a:bodyPr numCol="2" spcCol="180000"/>
          <a:lstStyle>
            <a:lvl1pPr>
              <a:defRPr/>
            </a:lvl1pPr>
            <a:lvl5pP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a:extLst>
              <a:ext uri="{FF2B5EF4-FFF2-40B4-BE49-F238E27FC236}">
                <a16:creationId xmlns:a16="http://schemas.microsoft.com/office/drawing/2014/main" id="{CF044F22-50EB-721D-DCB8-73255FFA7E27}"/>
              </a:ext>
            </a:extLst>
          </p:cNvPr>
          <p:cNvSpPr>
            <a:spLocks noGrp="1"/>
          </p:cNvSpPr>
          <p:nvPr>
            <p:ph type="sldNum" sz="quarter" idx="14"/>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5A0FCAAA-70E2-4960-89F7-E534C412DC9B}"/>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2916A36C-ED56-48CD-A0DE-B0EE6F84BBF3}"/>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10867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 pullout text and caption">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7997" cy="4140000"/>
          </a:xfrm>
        </p:spPr>
        <p:txBody>
          <a:bodyPr>
            <a:noAutofit/>
          </a:bodyPr>
          <a:lstStyle>
            <a:lvl1pPr>
              <a:defRPr sz="3600">
                <a:solidFill>
                  <a:srgbClr val="146CFD"/>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dirty="0"/>
              <a:t>Edit Master text styles</a:t>
            </a:r>
          </a:p>
          <a:p>
            <a:pPr lvl="1"/>
            <a:r>
              <a:rPr lang="en-US" dirty="0"/>
              <a:t>Second level</a:t>
            </a:r>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6" cy="360000"/>
          </a:xfrm>
        </p:spPr>
        <p:txBody>
          <a:bodyPr anchor="b">
            <a:noAutofit/>
          </a:bodyPr>
          <a:lstStyle>
            <a:lvl1pPr>
              <a:defRPr sz="1400">
                <a:latin typeface="+mn-lt"/>
              </a:defRPr>
            </a:lvl1pPr>
          </a:lstStyle>
          <a:p>
            <a:pPr lvl="0"/>
            <a:r>
              <a:rPr lang="en-US"/>
              <a:t>Caption</a:t>
            </a:r>
            <a:endParaRPr lang="en-AU"/>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889342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Image, pullout text and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1E143F9-7EC0-4AAA-8FBE-0E958CF620A6}"/>
              </a:ext>
              <a:ext uri="{C183D7F6-B498-43B3-948B-1728B52AA6E4}">
                <adec:decorative xmlns:adec="http://schemas.microsoft.com/office/drawing/2017/decorative" val="1"/>
              </a:ext>
            </a:extLst>
          </p:cNvPr>
          <p:cNvSpPr/>
          <p:nvPr userDrawn="1"/>
        </p:nvSpPr>
        <p:spPr>
          <a:xfrm>
            <a:off x="0"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dirty="0"/>
              <a:t>Click icon to add picture</a:t>
            </a:r>
            <a:endParaRPr lang="en-AU" dirty="0"/>
          </a:p>
        </p:txBody>
      </p:sp>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4" name="Text Placeholder 3">
            <a:extLst>
              <a:ext uri="{FF2B5EF4-FFF2-40B4-BE49-F238E27FC236}">
                <a16:creationId xmlns:a16="http://schemas.microsoft.com/office/drawing/2014/main" id="{186DFE73-8EDC-49F9-98CE-69EE49E53679}"/>
              </a:ext>
            </a:extLst>
          </p:cNvPr>
          <p:cNvSpPr>
            <a:spLocks noGrp="1"/>
          </p:cNvSpPr>
          <p:nvPr>
            <p:ph type="body" sz="quarter" idx="17"/>
          </p:nvPr>
        </p:nvSpPr>
        <p:spPr>
          <a:xfrm>
            <a:off x="5400675" y="1800000"/>
            <a:ext cx="6407150"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6743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5E2CE7-BAAF-4A0F-BCDC-D1B8B984B089}"/>
              </a:ext>
            </a:extLst>
          </p:cNvPr>
          <p:cNvSpPr>
            <a:spLocks noGrp="1"/>
          </p:cNvSpPr>
          <p:nvPr>
            <p:ph type="body" sz="quarter" idx="17"/>
          </p:nvPr>
        </p:nvSpPr>
        <p:spPr>
          <a:xfrm>
            <a:off x="360363" y="1800001"/>
            <a:ext cx="6588125" cy="4535712"/>
          </a:xfrm>
        </p:spPr>
        <p:txBody>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Title 3">
            <a:extLst>
              <a:ext uri="{FF2B5EF4-FFF2-40B4-BE49-F238E27FC236}">
                <a16:creationId xmlns:a16="http://schemas.microsoft.com/office/drawing/2014/main" id="{6E72A7D1-A5EB-4D09-AD47-B0A275B76352}"/>
              </a:ext>
            </a:extLst>
          </p:cNvPr>
          <p:cNvSpPr>
            <a:spLocks noGrp="1"/>
          </p:cNvSpPr>
          <p:nvPr>
            <p:ph type="title"/>
          </p:nvPr>
        </p:nvSpPr>
        <p:spPr>
          <a:xfrm>
            <a:off x="360000" y="360000"/>
            <a:ext cx="6588488"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B7B9D695-CA75-41BE-8E93-58026D8541AA}"/>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8646634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Feature 2 colum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B89783-DDB0-BFFC-2FB9-979DE48DC2EC}"/>
              </a:ext>
              <a:ext uri="{C183D7F6-B498-43B3-948B-1728B52AA6E4}">
                <adec:decorative xmlns:adec="http://schemas.microsoft.com/office/drawing/2017/decorative" val="1"/>
              </a:ext>
            </a:extLst>
          </p:cNvPr>
          <p:cNvSpPr/>
          <p:nvPr userDrawn="1"/>
        </p:nvSpPr>
        <p:spPr>
          <a:xfrm>
            <a:off x="7152001" y="0"/>
            <a:ext cx="503999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 name="Slide Number Placeholder 1">
            <a:extLst>
              <a:ext uri="{FF2B5EF4-FFF2-40B4-BE49-F238E27FC236}">
                <a16:creationId xmlns:a16="http://schemas.microsoft.com/office/drawing/2014/main" id="{A128877F-C33A-D522-FD46-F348296ACE01}"/>
              </a:ext>
            </a:extLst>
          </p:cNvPr>
          <p:cNvSpPr>
            <a:spLocks noGrp="1"/>
          </p:cNvSpPr>
          <p:nvPr>
            <p:ph type="sldNum" sz="quarter" idx="16"/>
          </p:nvPr>
        </p:nvSpPr>
        <p:spPr/>
        <p:txBody>
          <a:bodyPr/>
          <a:lstStyle/>
          <a:p>
            <a:fld id="{10A01DC5-1685-4615-8240-15192985C6A2}" type="slidenum">
              <a:rPr lang="en-AU" smtClean="0"/>
              <a:pPr/>
              <a:t>‹#›</a:t>
            </a:fld>
            <a:endParaRPr lang="en-AU" dirty="0"/>
          </a:p>
        </p:txBody>
      </p:sp>
      <p:pic>
        <p:nvPicPr>
          <p:cNvPr id="12" name="Picture 11" descr="NSW Government logo">
            <a:extLst>
              <a:ext uri="{FF2B5EF4-FFF2-40B4-BE49-F238E27FC236}">
                <a16:creationId xmlns:a16="http://schemas.microsoft.com/office/drawing/2014/main" id="{5FC5D3ED-061A-37F0-98B5-C39727FE1910}"/>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14" name="Content Placeholder 3">
            <a:extLst>
              <a:ext uri="{FF2B5EF4-FFF2-40B4-BE49-F238E27FC236}">
                <a16:creationId xmlns:a16="http://schemas.microsoft.com/office/drawing/2014/main" id="{80EA86DC-5E49-961E-593B-0DE205CE08E7}"/>
              </a:ext>
            </a:extLst>
          </p:cNvPr>
          <p:cNvSpPr>
            <a:spLocks noGrp="1"/>
          </p:cNvSpPr>
          <p:nvPr>
            <p:ph sz="half" idx="2"/>
          </p:nvPr>
        </p:nvSpPr>
        <p:spPr>
          <a:xfrm>
            <a:off x="7417612" y="1800000"/>
            <a:ext cx="4426387" cy="453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Content Placeholder 2">
            <a:extLst>
              <a:ext uri="{FF2B5EF4-FFF2-40B4-BE49-F238E27FC236}">
                <a16:creationId xmlns:a16="http://schemas.microsoft.com/office/drawing/2014/main" id="{1CB43674-C40D-7D08-3098-549DEE754BFD}"/>
              </a:ext>
            </a:extLst>
          </p:cNvPr>
          <p:cNvSpPr>
            <a:spLocks noGrp="1"/>
          </p:cNvSpPr>
          <p:nvPr>
            <p:ph idx="1"/>
          </p:nvPr>
        </p:nvSpPr>
        <p:spPr>
          <a:xfrm>
            <a:off x="360000" y="1800000"/>
            <a:ext cx="6587996" cy="4536000"/>
          </a:xfrm>
        </p:spPr>
        <p:txBody>
          <a:bodyPr numCol="2" spcCol="180000"/>
          <a:lstStyle>
            <a:lvl1pPr>
              <a:defRPr sz="2200"/>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3">
            <a:extLst>
              <a:ext uri="{FF2B5EF4-FFF2-40B4-BE49-F238E27FC236}">
                <a16:creationId xmlns:a16="http://schemas.microsoft.com/office/drawing/2014/main" id="{288B2F92-9E9A-44B6-B1AC-D5D3E091E305}"/>
              </a:ext>
            </a:extLst>
          </p:cNvPr>
          <p:cNvSpPr>
            <a:spLocks noGrp="1"/>
          </p:cNvSpPr>
          <p:nvPr>
            <p:ph type="title"/>
          </p:nvPr>
        </p:nvSpPr>
        <p:spPr>
          <a:xfrm>
            <a:off x="360000" y="360000"/>
            <a:ext cx="6587995" cy="545601"/>
          </a:xfrm>
        </p:spPr>
        <p:txBody>
          <a:bodyPr/>
          <a:lstStyle>
            <a:lvl1pPr>
              <a:defRPr>
                <a:solidFill>
                  <a:schemeClr val="accent1"/>
                </a:solidFill>
              </a:defRPr>
            </a:lvl1pPr>
          </a:lstStyle>
          <a:p>
            <a:r>
              <a:rPr lang="en-US" dirty="0"/>
              <a:t>Click to edit Master title style</a:t>
            </a:r>
            <a:endParaRPr lang="en-AU" dirty="0"/>
          </a:p>
        </p:txBody>
      </p:sp>
      <p:sp>
        <p:nvSpPr>
          <p:cNvPr id="10" name="Text Placeholder 10">
            <a:extLst>
              <a:ext uri="{FF2B5EF4-FFF2-40B4-BE49-F238E27FC236}">
                <a16:creationId xmlns:a16="http://schemas.microsoft.com/office/drawing/2014/main" id="{EC2837A2-1CBF-4261-8400-72B50306E678}"/>
              </a:ext>
            </a:extLst>
          </p:cNvPr>
          <p:cNvSpPr>
            <a:spLocks noGrp="1"/>
          </p:cNvSpPr>
          <p:nvPr>
            <p:ph type="body" sz="quarter" idx="18" hasCustomPrompt="1"/>
          </p:nvPr>
        </p:nvSpPr>
        <p:spPr>
          <a:xfrm>
            <a:off x="360000" y="948336"/>
            <a:ext cx="6588125"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739195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cknowledgement of Country">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7413180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Acknowledgement of Country">
    <p:bg>
      <p:bgPr>
        <a:solidFill>
          <a:schemeClr val="accent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accent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tx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p>
            <a:fld id="{10A01DC5-1685-4615-8240-15192985C6A2}" type="slidenum">
              <a:rPr lang="en-AU" smtClean="0"/>
              <a:pPr/>
              <a:t>‹#›</a:t>
            </a:fld>
            <a:endParaRPr lang="en-AU" dirty="0"/>
          </a:p>
        </p:txBody>
      </p:sp>
    </p:spTree>
    <p:extLst>
      <p:ext uri="{BB962C8B-B14F-4D97-AF65-F5344CB8AC3E}">
        <p14:creationId xmlns:p14="http://schemas.microsoft.com/office/powerpoint/2010/main" val="12122922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_Acknowledgement of Country">
    <p:bg>
      <p:bgPr>
        <a:solidFill>
          <a:srgbClr val="002664"/>
        </a:solidFill>
        <a:effectLst/>
      </p:bgPr>
    </p:bg>
    <p:spTree>
      <p:nvGrpSpPr>
        <p:cNvPr id="1" name=""/>
        <p:cNvGrpSpPr/>
        <p:nvPr/>
      </p:nvGrpSpPr>
      <p:grpSpPr>
        <a:xfrm>
          <a:off x="0" y="0"/>
          <a:ext cx="0" cy="0"/>
          <a:chOff x="0" y="0"/>
          <a:chExt cx="0" cy="0"/>
        </a:xfrm>
      </p:grpSpPr>
      <p:pic>
        <p:nvPicPr>
          <p:cNvPr id="10" name="Picture 9" descr="Icon&#10;&#10;Description automatically generated">
            <a:extLst>
              <a:ext uri="{FF2B5EF4-FFF2-40B4-BE49-F238E27FC236}">
                <a16:creationId xmlns:a16="http://schemas.microsoft.com/office/drawing/2014/main" id="{A0CE222A-58C3-0A08-99DB-534710A0C2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400" y="6350"/>
            <a:ext cx="5029200" cy="6845300"/>
          </a:xfrm>
          <a:prstGeom prst="rect">
            <a:avLst/>
          </a:prstGeom>
        </p:spPr>
      </p:pic>
      <p:sp>
        <p:nvSpPr>
          <p:cNvPr id="8" name="Title 1">
            <a:extLst>
              <a:ext uri="{FF2B5EF4-FFF2-40B4-BE49-F238E27FC236}">
                <a16:creationId xmlns:a16="http://schemas.microsoft.com/office/drawing/2014/main" id="{8B6F15D0-AE99-5E95-E10F-E8416680942A}"/>
              </a:ext>
            </a:extLst>
          </p:cNvPr>
          <p:cNvSpPr>
            <a:spLocks noGrp="1"/>
          </p:cNvSpPr>
          <p:nvPr>
            <p:ph type="title"/>
          </p:nvPr>
        </p:nvSpPr>
        <p:spPr>
          <a:xfrm>
            <a:off x="5400000" y="360000"/>
            <a:ext cx="5400000" cy="1008000"/>
          </a:xfrm>
        </p:spPr>
        <p:txBody>
          <a:bodyPr/>
          <a:lstStyle>
            <a:lvl1pPr>
              <a:defRPr>
                <a:solidFill>
                  <a:schemeClr val="bg1"/>
                </a:solidFill>
              </a:defRPr>
            </a:lvl1pPr>
          </a:lstStyle>
          <a:p>
            <a:r>
              <a:rPr lang="en-US"/>
              <a:t>Click to edit Master title style</a:t>
            </a:r>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p:nvPr userDrawn="1"/>
        </p:nvCxnSpPr>
        <p:spPr>
          <a:xfrm>
            <a:off x="5220000" y="1800000"/>
            <a:ext cx="0" cy="453600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2FAB4FCE-5DFB-4423-ADC8-E6C79ABBEDD2}"/>
              </a:ext>
            </a:extLst>
          </p:cNvPr>
          <p:cNvSpPr>
            <a:spLocks noGrp="1"/>
          </p:cNvSpPr>
          <p:nvPr>
            <p:ph type="body" sz="quarter" idx="14"/>
          </p:nvPr>
        </p:nvSpPr>
        <p:spPr>
          <a:xfrm>
            <a:off x="5400000" y="1800225"/>
            <a:ext cx="6408000" cy="4140000"/>
          </a:xfrm>
        </p:spPr>
        <p:txBody>
          <a:bodyPr>
            <a:noAutofit/>
          </a:bodyPr>
          <a:lstStyle>
            <a:lvl1pPr>
              <a:defRPr sz="1800">
                <a:solidFill>
                  <a:schemeClr val="bg1"/>
                </a:solidFill>
                <a:latin typeface="+mn-lt"/>
              </a:defRPr>
            </a:lvl1pPr>
            <a:lvl2pPr>
              <a:defRPr sz="1800">
                <a:solidFill>
                  <a:schemeClr val="tx1"/>
                </a:solidFill>
                <a:latin typeface="+mn-lt"/>
              </a:defRPr>
            </a:lvl2pPr>
            <a:lvl3pPr>
              <a:defRPr sz="3600">
                <a:solidFill>
                  <a:schemeClr val="bg2"/>
                </a:solidFill>
                <a:latin typeface="+mn-lt"/>
              </a:defRPr>
            </a:lvl3pPr>
            <a:lvl4pPr>
              <a:defRPr sz="3600">
                <a:solidFill>
                  <a:schemeClr val="bg2"/>
                </a:solidFill>
                <a:latin typeface="+mn-lt"/>
              </a:defRPr>
            </a:lvl4pPr>
            <a:lvl5pPr>
              <a:defRPr sz="3600">
                <a:solidFill>
                  <a:schemeClr val="bg2"/>
                </a:solidFill>
                <a:latin typeface="+mn-lt"/>
              </a:defRPr>
            </a:lvl5pPr>
          </a:lstStyle>
          <a:p>
            <a:pPr lvl="0"/>
            <a:r>
              <a:rPr lang="en-US"/>
              <a:t>Edit Master text styles</a:t>
            </a:r>
          </a:p>
        </p:txBody>
      </p:sp>
      <p:sp>
        <p:nvSpPr>
          <p:cNvPr id="9" name="Picture Placeholder 8">
            <a:extLst>
              <a:ext uri="{FF2B5EF4-FFF2-40B4-BE49-F238E27FC236}">
                <a16:creationId xmlns:a16="http://schemas.microsoft.com/office/drawing/2014/main" id="{516D7771-B92C-4B57-B3D3-8B15F5B9689C}"/>
              </a:ext>
              <a:ext uri="{C183D7F6-B498-43B3-948B-1728B52AA6E4}">
                <adec:decorative xmlns:adec="http://schemas.microsoft.com/office/drawing/2017/decorative" val="1"/>
              </a:ext>
            </a:extLst>
          </p:cNvPr>
          <p:cNvSpPr>
            <a:spLocks noGrp="1"/>
          </p:cNvSpPr>
          <p:nvPr>
            <p:ph type="pic" sz="quarter" idx="13"/>
          </p:nvPr>
        </p:nvSpPr>
        <p:spPr>
          <a:xfrm>
            <a:off x="-5400" y="0"/>
            <a:ext cx="5040000" cy="6858000"/>
          </a:xfrm>
        </p:spPr>
        <p:txBody>
          <a:bodyPr/>
          <a:lstStyle>
            <a:lvl1pPr>
              <a:defRPr>
                <a:solidFill>
                  <a:schemeClr val="bg1"/>
                </a:solidFill>
              </a:defRPr>
            </a:lvl1pPr>
          </a:lstStyle>
          <a:p>
            <a:r>
              <a:rPr lang="en-US" dirty="0"/>
              <a:t>Click icon to add picture</a:t>
            </a:r>
            <a:endParaRPr lang="en-AU" dirty="0"/>
          </a:p>
        </p:txBody>
      </p:sp>
      <p:sp>
        <p:nvSpPr>
          <p:cNvPr id="13" name="Text Placeholder 12">
            <a:extLst>
              <a:ext uri="{FF2B5EF4-FFF2-40B4-BE49-F238E27FC236}">
                <a16:creationId xmlns:a16="http://schemas.microsoft.com/office/drawing/2014/main" id="{518B06DF-F3D5-44F7-AB62-30A2ED1F46C7}"/>
              </a:ext>
            </a:extLst>
          </p:cNvPr>
          <p:cNvSpPr>
            <a:spLocks noGrp="1"/>
          </p:cNvSpPr>
          <p:nvPr>
            <p:ph type="body" sz="quarter" idx="15" hasCustomPrompt="1"/>
          </p:nvPr>
        </p:nvSpPr>
        <p:spPr>
          <a:xfrm>
            <a:off x="5400000" y="5976000"/>
            <a:ext cx="6407999" cy="360000"/>
          </a:xfrm>
        </p:spPr>
        <p:txBody>
          <a:bodyPr anchor="b">
            <a:noAutofit/>
          </a:bodyPr>
          <a:lstStyle>
            <a:lvl1pPr>
              <a:defRPr sz="1400">
                <a:solidFill>
                  <a:schemeClr val="bg1"/>
                </a:solidFill>
                <a:latin typeface="+mn-lt"/>
              </a:defRPr>
            </a:lvl1pPr>
          </a:lstStyle>
          <a:p>
            <a:pPr lvl="0"/>
            <a:r>
              <a:rPr lang="en-US"/>
              <a:t>Caption</a:t>
            </a:r>
            <a:endParaRPr lang="en-AU"/>
          </a:p>
        </p:txBody>
      </p:sp>
      <p:sp>
        <p:nvSpPr>
          <p:cNvPr id="5" name="Slide Number Placeholder 4">
            <a:extLst>
              <a:ext uri="{FF2B5EF4-FFF2-40B4-BE49-F238E27FC236}">
                <a16:creationId xmlns:a16="http://schemas.microsoft.com/office/drawing/2014/main" id="{FA1D6039-007D-7CE1-2455-85685924710B}"/>
              </a:ext>
            </a:extLst>
          </p:cNvPr>
          <p:cNvSpPr>
            <a:spLocks noGrp="1"/>
          </p:cNvSpPr>
          <p:nvPr>
            <p:ph type="sldNum" sz="quarter" idx="16"/>
          </p:nvPr>
        </p:nvSpPr>
        <p:spPr/>
        <p:txBody>
          <a:bodyPr/>
          <a:lstStyle>
            <a:lvl1pPr>
              <a:defRPr>
                <a:solidFill>
                  <a:schemeClr val="bg1"/>
                </a:solidFill>
              </a:defRPr>
            </a:lvl1pPr>
          </a:lstStyle>
          <a:p>
            <a:fld id="{10A01DC5-1685-4615-8240-15192985C6A2}" type="slidenum">
              <a:rPr lang="en-AU" smtClean="0"/>
              <a:pPr/>
              <a:t>‹#›</a:t>
            </a:fld>
            <a:endParaRPr lang="en-AU" dirty="0"/>
          </a:p>
        </p:txBody>
      </p:sp>
      <p:pic>
        <p:nvPicPr>
          <p:cNvPr id="3" name="Picture 2">
            <a:extLst>
              <a:ext uri="{FF2B5EF4-FFF2-40B4-BE49-F238E27FC236}">
                <a16:creationId xmlns:a16="http://schemas.microsoft.com/office/drawing/2014/main" id="{CBCAB367-DE01-40E9-A368-655F816DA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190327" y="348916"/>
            <a:ext cx="653673" cy="689309"/>
          </a:xfrm>
          <a:prstGeom prst="rect">
            <a:avLst/>
          </a:prstGeom>
        </p:spPr>
      </p:pic>
    </p:spTree>
    <p:extLst>
      <p:ext uri="{BB962C8B-B14F-4D97-AF65-F5344CB8AC3E}">
        <p14:creationId xmlns:p14="http://schemas.microsoft.com/office/powerpoint/2010/main" val="672192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3489BCDB-A0CC-B54C-ECE2-9EFE4F58BD01}"/>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2" name="Title 3">
            <a:extLst>
              <a:ext uri="{FF2B5EF4-FFF2-40B4-BE49-F238E27FC236}">
                <a16:creationId xmlns:a16="http://schemas.microsoft.com/office/drawing/2014/main" id="{CB7A21B1-08A4-421B-AA52-B0854A5F5781}"/>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188840D4-8AFA-479E-9A68-568C2F149974}"/>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37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ver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1" y="0"/>
            <a:ext cx="12192001" cy="392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6" name="Rectangle 5">
            <a:extLst>
              <a:ext uri="{FF2B5EF4-FFF2-40B4-BE49-F238E27FC236}">
                <a16:creationId xmlns:a16="http://schemas.microsoft.com/office/drawing/2014/main" id="{8B441F1C-5173-8DB5-B1C6-8E93B9C835DC}"/>
              </a:ext>
              <a:ext uri="{C183D7F6-B498-43B3-948B-1728B52AA6E4}">
                <adec:decorative xmlns:adec="http://schemas.microsoft.com/office/drawing/2017/decorative" val="1"/>
              </a:ext>
            </a:extLst>
          </p:cNvPr>
          <p:cNvSpPr/>
          <p:nvPr userDrawn="1"/>
        </p:nvSpPr>
        <p:spPr>
          <a:xfrm>
            <a:off x="-2" y="-5532"/>
            <a:ext cx="12192001" cy="222010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p:nvPr>
        </p:nvSpPr>
        <p:spPr>
          <a:xfrm>
            <a:off x="359998" y="360000"/>
            <a:ext cx="11484001" cy="1648741"/>
          </a:xfrm>
          <a:ln>
            <a:noFill/>
          </a:ln>
        </p:spPr>
        <p:txBody>
          <a:bodyPr anchor="t">
            <a:noAutofit/>
          </a:bodyPr>
          <a:lstStyle>
            <a:lvl1pPr algn="l">
              <a:lnSpc>
                <a:spcPct val="90000"/>
              </a:lnSpc>
              <a:defRPr sz="4800">
                <a:solidFill>
                  <a:schemeClr val="bg1"/>
                </a:solidFill>
              </a:defRPr>
            </a:lvl1pPr>
          </a:lstStyle>
          <a:p>
            <a:r>
              <a:rPr lang="en-US"/>
              <a:t>Click to edit Master title style</a:t>
            </a: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1" y="3924000"/>
            <a:ext cx="12192001" cy="2934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endParaRPr>
          </a:p>
        </p:txBody>
      </p:sp>
      <p:cxnSp>
        <p:nvCxnSpPr>
          <p:cNvPr id="18" name="Straight Connector 17">
            <a:extLst>
              <a:ext uri="{FF2B5EF4-FFF2-40B4-BE49-F238E27FC236}">
                <a16:creationId xmlns:a16="http://schemas.microsoft.com/office/drawing/2014/main" id="{89B807B7-CC07-4C79-849F-41D584D6BBC7}"/>
              </a:ext>
              <a:ext uri="{C183D7F6-B498-43B3-948B-1728B52AA6E4}">
                <adec:decorative xmlns:adec="http://schemas.microsoft.com/office/drawing/2017/decorative" val="1"/>
              </a:ext>
            </a:extLst>
          </p:cNvPr>
          <p:cNvCxnSpPr/>
          <p:nvPr userDrawn="1"/>
        </p:nvCxnSpPr>
        <p:spPr>
          <a:xfrm>
            <a:off x="360000" y="2205288"/>
            <a:ext cx="853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0" y="2385288"/>
            <a:ext cx="2700000" cy="1080000"/>
          </a:xfrm>
        </p:spPr>
        <p:txBody>
          <a:bodyPr>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r>
              <a:rPr lang="en-AU" dirty="0"/>
              <a:t>Subtitle</a:t>
            </a:r>
          </a:p>
        </p:txBody>
      </p:sp>
      <p:sp>
        <p:nvSpPr>
          <p:cNvPr id="15" name="Text Placeholder 14">
            <a:extLst>
              <a:ext uri="{FF2B5EF4-FFF2-40B4-BE49-F238E27FC236}">
                <a16:creationId xmlns:a16="http://schemas.microsoft.com/office/drawing/2014/main" id="{B9280053-307C-4D8A-BF45-7B6743FA55E3}"/>
              </a:ext>
            </a:extLst>
          </p:cNvPr>
          <p:cNvSpPr>
            <a:spLocks noGrp="1"/>
          </p:cNvSpPr>
          <p:nvPr>
            <p:ph type="body" sz="quarter" idx="11" hasCustomPrompt="1"/>
          </p:nvPr>
        </p:nvSpPr>
        <p:spPr>
          <a:xfrm>
            <a:off x="3454400" y="2385288"/>
            <a:ext cx="3600000"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3D3A2FD3-519F-2044-B746-41CDD99A2A89}"/>
              </a:ext>
            </a:extLst>
          </p:cNvPr>
          <p:cNvSpPr>
            <a:spLocks noGrp="1"/>
          </p:cNvSpPr>
          <p:nvPr>
            <p:ph type="body" sz="quarter" idx="14" hasCustomPrompt="1"/>
          </p:nvPr>
        </p:nvSpPr>
        <p:spPr>
          <a:xfrm>
            <a:off x="3454399" y="2673288"/>
            <a:ext cx="3599999" cy="792000"/>
          </a:xfrm>
        </p:spPr>
        <p:txBody>
          <a:bodyPr/>
          <a:lstStyle>
            <a:lvl1pPr>
              <a:defRPr sz="1800">
                <a:solidFill>
                  <a:schemeClr val="accent1"/>
                </a:solidFill>
              </a:defRPr>
            </a:lvl1pPr>
          </a:lstStyle>
          <a:p>
            <a:pPr lvl="0"/>
            <a:r>
              <a:rPr lang="en-US"/>
              <a:t>Presenter title</a:t>
            </a:r>
            <a:endParaRPr lang="en-AU"/>
          </a:p>
        </p:txBody>
      </p:sp>
      <p:cxnSp>
        <p:nvCxnSpPr>
          <p:cNvPr id="19" name="Straight Connector 18">
            <a:extLst>
              <a:ext uri="{FF2B5EF4-FFF2-40B4-BE49-F238E27FC236}">
                <a16:creationId xmlns:a16="http://schemas.microsoft.com/office/drawing/2014/main" id="{DB400A8E-928A-43DB-8723-796D9A555203}"/>
              </a:ext>
              <a:ext uri="{C183D7F6-B498-43B3-948B-1728B52AA6E4}">
                <adec:decorative xmlns:adec="http://schemas.microsoft.com/office/drawing/2017/decorative" val="1"/>
              </a:ext>
            </a:extLst>
          </p:cNvPr>
          <p:cNvCxnSpPr>
            <a:cxnSpLocks/>
          </p:cNvCxnSpPr>
          <p:nvPr userDrawn="1"/>
        </p:nvCxnSpPr>
        <p:spPr>
          <a:xfrm>
            <a:off x="9072000" y="2205288"/>
            <a:ext cx="2772000"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9072000" y="2385288"/>
            <a:ext cx="2772000" cy="287999"/>
          </a:xfrm>
        </p:spPr>
        <p:txBody>
          <a:bodyPr>
            <a:noAutofit/>
          </a:bodyPr>
          <a:lstStyle>
            <a:lvl1pP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r>
              <a:rPr lang="en-AU"/>
              <a:t>00 Month 20YY</a:t>
            </a:r>
          </a:p>
        </p:txBody>
      </p:sp>
      <p:sp>
        <p:nvSpPr>
          <p:cNvPr id="14" name="Footer Placeholder 4">
            <a:extLst>
              <a:ext uri="{FF2B5EF4-FFF2-40B4-BE49-F238E27FC236}">
                <a16:creationId xmlns:a16="http://schemas.microsoft.com/office/drawing/2014/main" id="{D96E34DF-3C26-CCBC-435C-CF0218F679AA}"/>
              </a:ext>
              <a:ext uri="{C183D7F6-B498-43B3-948B-1728B52AA6E4}">
                <adec:decorative xmlns:adec="http://schemas.microsoft.com/office/drawing/2017/decorative" val="1"/>
              </a:ext>
            </a:extLst>
          </p:cNvPr>
          <p:cNvSpPr>
            <a:spLocks noGrp="1"/>
          </p:cNvSpPr>
          <p:nvPr>
            <p:ph type="ftr" sz="quarter" idx="3"/>
          </p:nvPr>
        </p:nvSpPr>
        <p:spPr>
          <a:xfrm>
            <a:off x="360000" y="3042575"/>
            <a:ext cx="4500000" cy="684882"/>
          </a:xfrm>
          <a:prstGeom prst="rect">
            <a:avLst/>
          </a:prstGeom>
        </p:spPr>
        <p:txBody>
          <a:bodyPr vert="horz" lIns="0" tIns="0" rIns="0" bIns="0" rtlCol="0" anchor="b" anchorCtr="0">
            <a:noAutofit/>
          </a:bodyPr>
          <a:lstStyle>
            <a:lvl1pPr algn="l">
              <a:defRPr sz="1400">
                <a:solidFill>
                  <a:schemeClr val="accent1"/>
                </a:solidFill>
                <a:latin typeface="Public Sans" pitchFamily="2" charset="0"/>
              </a:defRPr>
            </a:lvl1pPr>
          </a:lstStyle>
          <a:p>
            <a:endParaRPr lang="en-AU" dirty="0"/>
          </a:p>
        </p:txBody>
      </p:sp>
      <p:pic>
        <p:nvPicPr>
          <p:cNvPr id="5" name="Picture 4" descr="NSW Government logo">
            <a:extLst>
              <a:ext uri="{FF2B5EF4-FFF2-40B4-BE49-F238E27FC236}">
                <a16:creationId xmlns:a16="http://schemas.microsoft.com/office/drawing/2014/main" id="{1275AC60-D9B4-4746-B3F7-C112360E69A4}"/>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214000" y="3059119"/>
            <a:ext cx="630000" cy="684882"/>
          </a:xfrm>
          <a:prstGeom prst="rect">
            <a:avLst/>
          </a:prstGeom>
        </p:spPr>
      </p:pic>
      <p:sp>
        <p:nvSpPr>
          <p:cNvPr id="3" name="Picture Placeholder 4">
            <a:extLst>
              <a:ext uri="{FF2B5EF4-FFF2-40B4-BE49-F238E27FC236}">
                <a16:creationId xmlns:a16="http://schemas.microsoft.com/office/drawing/2014/main" id="{CE3745DC-AC8E-A131-2A57-EFBCFFD5CE06}"/>
              </a:ext>
              <a:ext uri="{C183D7F6-B498-43B3-948B-1728B52AA6E4}">
                <adec:decorative xmlns:adec="http://schemas.microsoft.com/office/drawing/2017/decorative" val="1"/>
              </a:ext>
            </a:extLst>
          </p:cNvPr>
          <p:cNvSpPr>
            <a:spLocks noGrp="1"/>
          </p:cNvSpPr>
          <p:nvPr>
            <p:ph type="pic" sz="quarter" idx="13"/>
          </p:nvPr>
        </p:nvSpPr>
        <p:spPr>
          <a:xfrm>
            <a:off x="0" y="3924000"/>
            <a:ext cx="12192000" cy="2934000"/>
          </a:xfrm>
        </p:spPr>
        <p:txBody>
          <a:bodyPr/>
          <a:lstStyle/>
          <a:p>
            <a:r>
              <a:rPr lang="en-US" dirty="0"/>
              <a:t>Click icon to add picture</a:t>
            </a:r>
            <a:endParaRPr lang="en-AU" dirty="0"/>
          </a:p>
        </p:txBody>
      </p:sp>
    </p:spTree>
    <p:extLst>
      <p:ext uri="{BB962C8B-B14F-4D97-AF65-F5344CB8AC3E}">
        <p14:creationId xmlns:p14="http://schemas.microsoft.com/office/powerpoint/2010/main" val="1787055479"/>
      </p:ext>
    </p:extLst>
  </p:cSld>
  <p:clrMapOvr>
    <a:masterClrMapping/>
  </p:clrMapOvr>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wo Content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0000"/>
            <a:ext cx="5616000" cy="4320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B68A74C7-627F-C434-F744-29348409A7CB}"/>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E70140A7-B494-4ADF-8485-E52C7306BAA8}"/>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C94CF964-0D7A-4F66-8FE1-E2E50D870BE0}"/>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9695810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lower">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360000" y="216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360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2340000"/>
            <a:ext cx="5616000" cy="378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0" name="Straight Connector 9">
            <a:extLst>
              <a:ext uri="{FF2B5EF4-FFF2-40B4-BE49-F238E27FC236}">
                <a16:creationId xmlns:a16="http://schemas.microsoft.com/office/drawing/2014/main" id="{4C0B6C8A-6222-B0CE-D530-EA6C14EF245A}"/>
              </a:ext>
              <a:ext uri="{C183D7F6-B498-43B3-948B-1728B52AA6E4}">
                <adec:decorative xmlns:adec="http://schemas.microsoft.com/office/drawing/2017/decorative" val="1"/>
              </a:ext>
            </a:extLst>
          </p:cNvPr>
          <p:cNvCxnSpPr/>
          <p:nvPr userDrawn="1"/>
        </p:nvCxnSpPr>
        <p:spPr>
          <a:xfrm>
            <a:off x="360000" y="6300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E86C865E-A068-4FBE-B21E-C9D861952ED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BE794027-C1B1-4CB9-8AFE-582EC29DB3F4}"/>
              </a:ext>
            </a:extLst>
          </p:cNvPr>
          <p:cNvSpPr>
            <a:spLocks noGrp="1"/>
          </p:cNvSpPr>
          <p:nvPr>
            <p:ph type="body" sz="quarter" idx="18" hasCustomPrompt="1"/>
          </p:nvPr>
        </p:nvSpPr>
        <p:spPr>
          <a:xfrm>
            <a:off x="360000" y="1623457"/>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30162768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Two Content lower_no Lin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60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28000" y="1809750"/>
            <a:ext cx="5616000" cy="431025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65E7C93-68FA-7ED1-D25E-41125776BC41}"/>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7753531B-D8A9-4B37-924D-FCDE48E22787}"/>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4EE53A05-3D7E-4414-B822-57F7C3CD674C}"/>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1862383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ubheading box with three column text box and image box">
    <p:bg>
      <p:bgPr>
        <a:solidFill>
          <a:schemeClr val="accent4"/>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p:nvPr userDrawn="1"/>
        </p:nvCxnSpPr>
        <p:spPr>
          <a:xfrm>
            <a:off x="360000" y="2160000"/>
            <a:ext cx="11484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8" name="Title 3">
            <a:extLst>
              <a:ext uri="{FF2B5EF4-FFF2-40B4-BE49-F238E27FC236}">
                <a16:creationId xmlns:a16="http://schemas.microsoft.com/office/drawing/2014/main" id="{14599791-EF19-4673-AA81-5D6FF85F2016}"/>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12" name="Text Placeholder 10">
            <a:extLst>
              <a:ext uri="{FF2B5EF4-FFF2-40B4-BE49-F238E27FC236}">
                <a16:creationId xmlns:a16="http://schemas.microsoft.com/office/drawing/2014/main" id="{DE07C0E9-CC6F-48B9-A5AB-2914FBDFD3B0}"/>
              </a:ext>
            </a:extLst>
          </p:cNvPr>
          <p:cNvSpPr>
            <a:spLocks noGrp="1"/>
          </p:cNvSpPr>
          <p:nvPr>
            <p:ph type="body" sz="quarter" idx="18" hasCustomPrompt="1"/>
          </p:nvPr>
        </p:nvSpPr>
        <p:spPr>
          <a:xfrm>
            <a:off x="360000" y="158927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8878998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Subheading box with three column text box and image box_no Line">
    <p:bg>
      <p:bgPr>
        <a:solidFill>
          <a:schemeClr val="accent4"/>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360363" y="2340000"/>
            <a:ext cx="8532000" cy="1116002"/>
          </a:xfrm>
        </p:spPr>
        <p:txBody>
          <a:bodyPr/>
          <a:lstStyle>
            <a:lvl1pPr>
              <a:defRPr b="1">
                <a:solidFill>
                  <a:schemeClr val="accent1"/>
                </a:solidFill>
              </a:defRPr>
            </a:lvl1pPr>
          </a:lstStyle>
          <a:p>
            <a:pPr lvl="0"/>
            <a:r>
              <a:rPr lang="en-US"/>
              <a:t>Subheading</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60363" y="3600000"/>
            <a:ext cx="8532000" cy="2699999"/>
          </a:xfrm>
        </p:spPr>
        <p:txBody>
          <a:bodyPr numCol="3" spcCol="180000"/>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Picture Placeholder 4">
            <a:extLst>
              <a:ext uri="{FF2B5EF4-FFF2-40B4-BE49-F238E27FC236}">
                <a16:creationId xmlns:a16="http://schemas.microsoft.com/office/drawing/2014/main" id="{9815A714-98D5-4052-AB2F-14DD929CCC25}"/>
              </a:ext>
            </a:extLst>
          </p:cNvPr>
          <p:cNvSpPr>
            <a:spLocks noGrp="1"/>
          </p:cNvSpPr>
          <p:nvPr>
            <p:ph type="pic" sz="quarter" idx="15"/>
          </p:nvPr>
        </p:nvSpPr>
        <p:spPr>
          <a:xfrm>
            <a:off x="9072000" y="2340000"/>
            <a:ext cx="2736000" cy="3960000"/>
          </a:xfrm>
        </p:spPr>
        <p:txBody>
          <a:bodyPr/>
          <a:lstStyle>
            <a:lvl1pPr>
              <a:defRPr>
                <a:solidFill>
                  <a:schemeClr val="accent1"/>
                </a:solidFill>
              </a:defRPr>
            </a:lvl1pPr>
          </a:lstStyle>
          <a:p>
            <a:r>
              <a:rPr lang="en-US" dirty="0"/>
              <a:t>Click icon to add picture</a:t>
            </a:r>
            <a:endParaRPr lang="en-AU" dirty="0"/>
          </a:p>
        </p:txBody>
      </p:sp>
      <p:sp>
        <p:nvSpPr>
          <p:cNvPr id="6" name="Slide Number Placeholder 5">
            <a:extLst>
              <a:ext uri="{FF2B5EF4-FFF2-40B4-BE49-F238E27FC236}">
                <a16:creationId xmlns:a16="http://schemas.microsoft.com/office/drawing/2014/main" id="{BD8289E0-5097-5F11-B9C6-5305FA6340F4}"/>
              </a:ext>
            </a:extLst>
          </p:cNvPr>
          <p:cNvSpPr>
            <a:spLocks noGrp="1"/>
          </p:cNvSpPr>
          <p:nvPr>
            <p:ph type="sldNum" sz="quarter" idx="16"/>
          </p:nvPr>
        </p:nvSpPr>
        <p:spPr/>
        <p:txBody>
          <a:bodyPr/>
          <a:lstStyle>
            <a:lvl1pPr>
              <a:defRPr>
                <a:solidFill>
                  <a:schemeClr val="accent1"/>
                </a:solidFill>
              </a:defRPr>
            </a:lvl1pPr>
          </a:lstStyle>
          <a:p>
            <a:fld id="{10A01DC5-1685-4615-8240-15192985C6A2}" type="slidenum">
              <a:rPr lang="en-AU" smtClean="0"/>
              <a:pPr/>
              <a:t>‹#›</a:t>
            </a:fld>
            <a:endParaRPr lang="en-AU" dirty="0"/>
          </a:p>
        </p:txBody>
      </p:sp>
      <p:sp>
        <p:nvSpPr>
          <p:cNvPr id="7" name="Title 3">
            <a:extLst>
              <a:ext uri="{FF2B5EF4-FFF2-40B4-BE49-F238E27FC236}">
                <a16:creationId xmlns:a16="http://schemas.microsoft.com/office/drawing/2014/main" id="{9FF4BC1C-28FA-438D-B02E-F022AA594BC4}"/>
              </a:ext>
            </a:extLst>
          </p:cNvPr>
          <p:cNvSpPr>
            <a:spLocks noGrp="1"/>
          </p:cNvSpPr>
          <p:nvPr>
            <p:ph type="title"/>
          </p:nvPr>
        </p:nvSpPr>
        <p:spPr>
          <a:xfrm>
            <a:off x="360000" y="360000"/>
            <a:ext cx="10080000" cy="1002730"/>
          </a:xfrm>
        </p:spPr>
        <p:txBody>
          <a:bodyPr/>
          <a:lstStyle>
            <a:lvl1pPr>
              <a:defRPr>
                <a:solidFill>
                  <a:schemeClr val="accent1"/>
                </a:solidFill>
              </a:defRPr>
            </a:lvl1pPr>
          </a:lstStyle>
          <a:p>
            <a:r>
              <a:rPr lang="en-US" dirty="0"/>
              <a:t>Click to edit Master title style</a:t>
            </a:r>
            <a:endParaRPr lang="en-AU" dirty="0"/>
          </a:p>
        </p:txBody>
      </p:sp>
      <p:sp>
        <p:nvSpPr>
          <p:cNvPr id="9" name="Text Placeholder 10">
            <a:extLst>
              <a:ext uri="{FF2B5EF4-FFF2-40B4-BE49-F238E27FC236}">
                <a16:creationId xmlns:a16="http://schemas.microsoft.com/office/drawing/2014/main" id="{60FD63DB-4575-4B45-9A01-C99009246C7B}"/>
              </a:ext>
            </a:extLst>
          </p:cNvPr>
          <p:cNvSpPr>
            <a:spLocks noGrp="1"/>
          </p:cNvSpPr>
          <p:nvPr>
            <p:ph type="body" sz="quarter" idx="18" hasCustomPrompt="1"/>
          </p:nvPr>
        </p:nvSpPr>
        <p:spPr>
          <a:xfrm>
            <a:off x="360000" y="1546545"/>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26735954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with caption at right over text box">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0AA01239-4425-4D06-9E14-E14F3426FB3F}"/>
              </a:ext>
              <a:ext uri="{C183D7F6-B498-43B3-948B-1728B52AA6E4}">
                <adec:decorative xmlns:adec="http://schemas.microsoft.com/office/drawing/2017/decorative" val="1"/>
              </a:ext>
            </a:extLst>
          </p:cNvPr>
          <p:cNvSpPr>
            <a:spLocks noGrp="1"/>
          </p:cNvSpPr>
          <p:nvPr>
            <p:ph type="pic" sz="quarter" idx="15"/>
          </p:nvPr>
        </p:nvSpPr>
        <p:spPr>
          <a:xfrm>
            <a:off x="0" y="1548000"/>
            <a:ext cx="5976000" cy="4680000"/>
          </a:xfrm>
        </p:spPr>
        <p:txBody>
          <a:bodyPr/>
          <a:lstStyle/>
          <a:p>
            <a:r>
              <a:rPr lang="en-US" dirty="0"/>
              <a:t>Click icon to add picture</a:t>
            </a:r>
            <a:endParaRPr lang="en-AU" dirty="0"/>
          </a:p>
        </p:txBody>
      </p:sp>
      <p:cxnSp>
        <p:nvCxnSpPr>
          <p:cNvPr id="9" name="Straight Connector 8">
            <a:extLst>
              <a:ext uri="{FF2B5EF4-FFF2-40B4-BE49-F238E27FC236}">
                <a16:creationId xmlns:a16="http://schemas.microsoft.com/office/drawing/2014/main" id="{D97CC562-144A-4EC8-A68D-03DE6177D0F2}"/>
              </a:ext>
              <a:ext uri="{C183D7F6-B498-43B3-948B-1728B52AA6E4}">
                <adec:decorative xmlns:adec="http://schemas.microsoft.com/office/drawing/2017/decorative" val="1"/>
              </a:ext>
            </a:extLst>
          </p:cNvPr>
          <p:cNvCxnSpPr>
            <a:cxnSpLocks/>
          </p:cNvCxnSpPr>
          <p:nvPr userDrawn="1"/>
        </p:nvCxnSpPr>
        <p:spPr>
          <a:xfrm>
            <a:off x="6192000" y="1548000"/>
            <a:ext cx="568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 Placeholder 12">
            <a:extLst>
              <a:ext uri="{FF2B5EF4-FFF2-40B4-BE49-F238E27FC236}">
                <a16:creationId xmlns:a16="http://schemas.microsoft.com/office/drawing/2014/main" id="{4652EAB0-9BF3-42B8-9260-854C74B7761C}"/>
              </a:ext>
            </a:extLst>
          </p:cNvPr>
          <p:cNvSpPr>
            <a:spLocks noGrp="1"/>
          </p:cNvSpPr>
          <p:nvPr>
            <p:ph type="body" sz="quarter" idx="14" hasCustomPrompt="1"/>
          </p:nvPr>
        </p:nvSpPr>
        <p:spPr>
          <a:xfrm>
            <a:off x="6192000" y="1728000"/>
            <a:ext cx="5688000" cy="900000"/>
          </a:xfrm>
        </p:spPr>
        <p:txBody>
          <a:bodyPr>
            <a:noAutofit/>
          </a:bodyPr>
          <a:lstStyle>
            <a:lvl1pPr>
              <a:defRPr sz="1400">
                <a:latin typeface="+mn-lt"/>
              </a:defRPr>
            </a:lvl1pPr>
          </a:lstStyle>
          <a:p>
            <a:pPr lvl="0"/>
            <a:r>
              <a:rPr lang="en-US"/>
              <a:t>Caption</a:t>
            </a:r>
            <a:endParaRPr lang="en-AU"/>
          </a:p>
        </p:txBody>
      </p: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6192000" y="2771999"/>
            <a:ext cx="5688000" cy="3240000"/>
          </a:xfrm>
        </p:spPr>
        <p:txBody>
          <a:bodyPr numCol="2" spcCol="180000"/>
          <a:lstStyle>
            <a:lvl1pPr>
              <a:defRPr/>
            </a:lvl1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cxnSp>
        <p:nvCxnSpPr>
          <p:cNvPr id="15" name="Straight Connector 14">
            <a:extLst>
              <a:ext uri="{FF2B5EF4-FFF2-40B4-BE49-F238E27FC236}">
                <a16:creationId xmlns:a16="http://schemas.microsoft.com/office/drawing/2014/main" id="{D55E9072-3A33-4C6D-A549-4A012107B65C}"/>
              </a:ext>
              <a:ext uri="{C183D7F6-B498-43B3-948B-1728B52AA6E4}">
                <adec:decorative xmlns:adec="http://schemas.microsoft.com/office/drawing/2017/decorative" val="1"/>
              </a:ext>
            </a:extLst>
          </p:cNvPr>
          <p:cNvCxnSpPr>
            <a:cxnSpLocks/>
          </p:cNvCxnSpPr>
          <p:nvPr userDrawn="1"/>
        </p:nvCxnSpPr>
        <p:spPr>
          <a:xfrm>
            <a:off x="6192000" y="6228000"/>
            <a:ext cx="56880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C6C6E195-08D8-B578-8FC3-04019FAB2860}"/>
              </a:ext>
            </a:extLst>
          </p:cNvPr>
          <p:cNvSpPr>
            <a:spLocks noGrp="1"/>
          </p:cNvSpPr>
          <p:nvPr>
            <p:ph type="sldNum" sz="quarter" idx="16"/>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EFC25D5C-75DB-4279-AC00-2D320745128E}"/>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D9046FC8-7C55-4C92-84EC-77EF486F475B}"/>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2509786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Large quote">
    <p:spTree>
      <p:nvGrpSpPr>
        <p:cNvPr id="1" name=""/>
        <p:cNvGrpSpPr/>
        <p:nvPr/>
      </p:nvGrpSpPr>
      <p:grpSpPr>
        <a:xfrm>
          <a:off x="0" y="0"/>
          <a:ext cx="0" cy="0"/>
          <a:chOff x="0" y="0"/>
          <a:chExt cx="0" cy="0"/>
        </a:xfrm>
      </p:grpSpPr>
      <p:sp>
        <p:nvSpPr>
          <p:cNvPr id="2" name="Title 1"/>
          <p:cNvSpPr>
            <a:spLocks noGrp="1"/>
          </p:cNvSpPr>
          <p:nvPr>
            <p:ph type="title"/>
          </p:nvPr>
        </p:nvSpPr>
        <p:spPr>
          <a:xfrm>
            <a:off x="360000" y="359998"/>
            <a:ext cx="2520000" cy="5976002"/>
          </a:xfrm>
        </p:spPr>
        <p:txBody>
          <a:bodyPr>
            <a:noAutofit/>
          </a:bodyPr>
          <a:lstStyle>
            <a:lvl1pPr>
              <a:defRPr sz="1800">
                <a:latin typeface="+mj-lt"/>
              </a:defRPr>
            </a:lvl1pPr>
          </a:lstStyle>
          <a:p>
            <a:r>
              <a:rPr lang="en-US"/>
              <a:t>Click to edit Master title style</a:t>
            </a:r>
          </a:p>
        </p:txBody>
      </p:sp>
      <p:cxnSp>
        <p:nvCxnSpPr>
          <p:cNvPr id="12" name="Straight Connector 11">
            <a:extLst>
              <a:ext uri="{FF2B5EF4-FFF2-40B4-BE49-F238E27FC236}">
                <a16:creationId xmlns:a16="http://schemas.microsoft.com/office/drawing/2014/main" id="{80B8F80F-22E3-47D7-8D99-80BFFDFB35CD}"/>
              </a:ext>
              <a:ext uri="{C183D7F6-B498-43B3-948B-1728B52AA6E4}">
                <adec:decorative xmlns:adec="http://schemas.microsoft.com/office/drawing/2017/decorative" val="1"/>
              </a:ext>
            </a:extLst>
          </p:cNvPr>
          <p:cNvCxnSpPr>
            <a:cxnSpLocks/>
          </p:cNvCxnSpPr>
          <p:nvPr userDrawn="1"/>
        </p:nvCxnSpPr>
        <p:spPr>
          <a:xfrm>
            <a:off x="3096000" y="360000"/>
            <a:ext cx="0" cy="5976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FBCA03EB-CF3D-4096-8D64-2420CB9A078B}"/>
              </a:ext>
            </a:extLst>
          </p:cNvPr>
          <p:cNvSpPr>
            <a:spLocks noGrp="1"/>
          </p:cNvSpPr>
          <p:nvPr>
            <p:ph type="body" sz="quarter" idx="13"/>
          </p:nvPr>
        </p:nvSpPr>
        <p:spPr>
          <a:xfrm>
            <a:off x="3312002" y="360000"/>
            <a:ext cx="7560000" cy="5976000"/>
          </a:xfrm>
        </p:spPr>
        <p:txBody>
          <a:bodyPr numCol="1" spcCol="180000"/>
          <a:lstStyle>
            <a:lvl1pPr>
              <a:defRPr sz="3600">
                <a:solidFill>
                  <a:schemeClr val="accent1"/>
                </a:solidFill>
              </a:defRPr>
            </a:lvl1pPr>
            <a:lvl2pPr>
              <a:defRPr sz="1800">
                <a:latin typeface="+mn-lt"/>
              </a:defRPr>
            </a:lvl2pPr>
          </a:lstStyle>
          <a:p>
            <a:pPr lvl="0"/>
            <a:r>
              <a:rPr lang="en-US"/>
              <a:t>Edit Master text styles</a:t>
            </a:r>
          </a:p>
          <a:p>
            <a:pPr lvl="1"/>
            <a:r>
              <a:rPr lang="en-US"/>
              <a:t>Second level</a:t>
            </a:r>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6187384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2 column text above graphic">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4512198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2 column text above graphic">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dirty="0"/>
              <a:t>Click icon to add picture</a:t>
            </a:r>
            <a:endParaRPr lang="en-AU" dirty="0"/>
          </a:p>
        </p:txBody>
      </p:sp>
      <p:cxnSp>
        <p:nvCxnSpPr>
          <p:cNvPr id="8" name="Straight Connector 7">
            <a:extLst>
              <a:ext uri="{FF2B5EF4-FFF2-40B4-BE49-F238E27FC236}">
                <a16:creationId xmlns:a16="http://schemas.microsoft.com/office/drawing/2014/main" id="{017468B5-9304-8780-B3F7-E48A7589BD28}"/>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dirty="0"/>
          </a:p>
        </p:txBody>
      </p:sp>
      <p:sp>
        <p:nvSpPr>
          <p:cNvPr id="9" name="Title 3">
            <a:extLst>
              <a:ext uri="{FF2B5EF4-FFF2-40B4-BE49-F238E27FC236}">
                <a16:creationId xmlns:a16="http://schemas.microsoft.com/office/drawing/2014/main" id="{05BC5410-7E55-4593-BA28-5E8E6B37DC52}"/>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1" name="Text Placeholder 10">
            <a:extLst>
              <a:ext uri="{FF2B5EF4-FFF2-40B4-BE49-F238E27FC236}">
                <a16:creationId xmlns:a16="http://schemas.microsoft.com/office/drawing/2014/main" id="{CCAC8508-E60B-446A-8E8E-4CDD0947B710}"/>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832136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with two multi-content boxes">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9E937FAD-09C4-B9AC-E0F8-D88B1E980AFF}"/>
              </a:ext>
              <a:ext uri="{C183D7F6-B498-43B3-948B-1728B52AA6E4}">
                <adec:decorative xmlns:adec="http://schemas.microsoft.com/office/drawing/2017/decorative" val="1"/>
              </a:ext>
            </a:extLst>
          </p:cNvPr>
          <p:cNvCxnSpPr>
            <a:cxnSpLocks/>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Picture Placeholder 14">
            <a:extLst>
              <a:ext uri="{FF2B5EF4-FFF2-40B4-BE49-F238E27FC236}">
                <a16:creationId xmlns:a16="http://schemas.microsoft.com/office/drawing/2014/main" id="{A1EC6F40-A8A0-4128-90D0-E467B30278DC}"/>
              </a:ext>
              <a:ext uri="{C183D7F6-B498-43B3-948B-1728B52AA6E4}">
                <adec:decorative xmlns:adec="http://schemas.microsoft.com/office/drawing/2017/decorative" val="1"/>
              </a:ext>
            </a:extLst>
          </p:cNvPr>
          <p:cNvSpPr>
            <a:spLocks noGrp="1"/>
          </p:cNvSpPr>
          <p:nvPr>
            <p:ph type="pic" sz="quarter" idx="13"/>
          </p:nvPr>
        </p:nvSpPr>
        <p:spPr>
          <a:xfrm>
            <a:off x="539750" y="1728788"/>
            <a:ext cx="6229350" cy="4607212"/>
          </a:xfrm>
        </p:spPr>
        <p:txBody>
          <a:bodyPr/>
          <a:lstStyle/>
          <a:p>
            <a:r>
              <a:rPr lang="en-US" dirty="0"/>
              <a:t>Click icon to add picture</a:t>
            </a:r>
            <a:endParaRPr lang="en-AU" dirty="0"/>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6948000" y="1728000"/>
            <a:ext cx="0" cy="460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sz="half" idx="1"/>
          </p:nvPr>
        </p:nvSpPr>
        <p:spPr>
          <a:xfrm>
            <a:off x="7127999" y="1727999"/>
            <a:ext cx="4715997"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28000" y="3924000"/>
            <a:ext cx="4715996" cy="2052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12">
            <a:extLst>
              <a:ext uri="{FF2B5EF4-FFF2-40B4-BE49-F238E27FC236}">
                <a16:creationId xmlns:a16="http://schemas.microsoft.com/office/drawing/2014/main" id="{0EAFF04E-EED2-4901-9136-39CEC8DFA263}"/>
              </a:ext>
            </a:extLst>
          </p:cNvPr>
          <p:cNvSpPr>
            <a:spLocks noGrp="1"/>
          </p:cNvSpPr>
          <p:nvPr>
            <p:ph type="body" sz="quarter" idx="14" hasCustomPrompt="1"/>
          </p:nvPr>
        </p:nvSpPr>
        <p:spPr>
          <a:xfrm>
            <a:off x="7127998" y="6048000"/>
            <a:ext cx="4716000" cy="288000"/>
          </a:xfrm>
        </p:spPr>
        <p:txBody>
          <a:bodyPr anchor="b" anchorCtr="0">
            <a:normAutofit/>
          </a:bodyPr>
          <a:lstStyle>
            <a:lvl1pPr>
              <a:defRPr sz="1000">
                <a:latin typeface="+mn-lt"/>
              </a:defRPr>
            </a:lvl1pPr>
          </a:lstStyle>
          <a:p>
            <a:pPr lvl="0"/>
            <a:r>
              <a:rPr lang="en-US"/>
              <a:t>Caption</a:t>
            </a:r>
            <a:endParaRPr lang="en-AU"/>
          </a:p>
        </p:txBody>
      </p:sp>
      <p:sp>
        <p:nvSpPr>
          <p:cNvPr id="6" name="Slide Number Placeholder 5">
            <a:extLst>
              <a:ext uri="{FF2B5EF4-FFF2-40B4-BE49-F238E27FC236}">
                <a16:creationId xmlns:a16="http://schemas.microsoft.com/office/drawing/2014/main" id="{AD7D6739-5371-B762-58B3-DA849DE6A79E}"/>
              </a:ext>
            </a:extLst>
          </p:cNvPr>
          <p:cNvSpPr>
            <a:spLocks noGrp="1"/>
          </p:cNvSpPr>
          <p:nvPr>
            <p:ph type="sldNum" sz="quarter" idx="15"/>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79691CFB-7E44-4ABC-B663-13EAB9E121E0}"/>
              </a:ext>
            </a:extLst>
          </p:cNvPr>
          <p:cNvSpPr>
            <a:spLocks noGrp="1"/>
          </p:cNvSpPr>
          <p:nvPr>
            <p:ph type="title"/>
          </p:nvPr>
        </p:nvSpPr>
        <p:spPr>
          <a:xfrm>
            <a:off x="539748" y="360000"/>
            <a:ext cx="9900251" cy="545601"/>
          </a:xfrm>
        </p:spPr>
        <p:txBody>
          <a:bodyPr/>
          <a:lstStyle>
            <a:lvl1pPr>
              <a:defRPr>
                <a:solidFill>
                  <a:schemeClr val="accent1"/>
                </a:solidFill>
              </a:defRPr>
            </a:lvl1pPr>
          </a:lstStyle>
          <a:p>
            <a:r>
              <a:rPr lang="en-US" dirty="0"/>
              <a:t>Click to edit Master title style</a:t>
            </a:r>
            <a:endParaRPr lang="en-AU" dirty="0"/>
          </a:p>
        </p:txBody>
      </p:sp>
      <p:sp>
        <p:nvSpPr>
          <p:cNvPr id="13" name="Text Placeholder 10">
            <a:extLst>
              <a:ext uri="{FF2B5EF4-FFF2-40B4-BE49-F238E27FC236}">
                <a16:creationId xmlns:a16="http://schemas.microsoft.com/office/drawing/2014/main" id="{91B4D21B-6662-499E-B4B3-F33ABC0C0C36}"/>
              </a:ext>
            </a:extLst>
          </p:cNvPr>
          <p:cNvSpPr>
            <a:spLocks noGrp="1"/>
          </p:cNvSpPr>
          <p:nvPr>
            <p:ph type="body" sz="quarter" idx="18" hasCustomPrompt="1"/>
          </p:nvPr>
        </p:nvSpPr>
        <p:spPr>
          <a:xfrm>
            <a:off x="539748" y="1016704"/>
            <a:ext cx="9900252"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563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bg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bg1"/>
                </a:solidFill>
                <a:latin typeface="Public Sans" pitchFamily="2" charset="0"/>
              </a:defRPr>
            </a:lvl1pPr>
          </a:lstStyle>
          <a:p>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bg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bg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986268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with supporting text">
    <p:spTree>
      <p:nvGrpSpPr>
        <p:cNvPr id="1" name=""/>
        <p:cNvGrpSpPr/>
        <p:nvPr/>
      </p:nvGrpSpPr>
      <p:grpSpPr>
        <a:xfrm>
          <a:off x="0" y="0"/>
          <a:ext cx="0" cy="0"/>
          <a:chOff x="0" y="0"/>
          <a:chExt cx="0" cy="0"/>
        </a:xfrm>
      </p:grpSpPr>
      <p:cxnSp>
        <p:nvCxnSpPr>
          <p:cNvPr id="13" name="Straight Connector 12">
            <a:extLst>
              <a:ext uri="{FF2B5EF4-FFF2-40B4-BE49-F238E27FC236}">
                <a16:creationId xmlns:a16="http://schemas.microsoft.com/office/drawing/2014/main" id="{36E96714-DAB5-89E1-9A49-F9D9F3DE01D0}"/>
              </a:ext>
              <a:ext uri="{C183D7F6-B498-43B3-948B-1728B52AA6E4}">
                <adec:decorative xmlns:adec="http://schemas.microsoft.com/office/drawing/2017/decorative" val="1"/>
              </a:ext>
            </a:extLst>
          </p:cNvPr>
          <p:cNvCxnSpPr/>
          <p:nvPr userDrawn="1"/>
        </p:nvCxnSpPr>
        <p:spPr>
          <a:xfrm>
            <a:off x="360000" y="360000"/>
            <a:ext cx="0" cy="597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Chart Placeholder 11">
            <a:extLst>
              <a:ext uri="{FF2B5EF4-FFF2-40B4-BE49-F238E27FC236}">
                <a16:creationId xmlns:a16="http://schemas.microsoft.com/office/drawing/2014/main" id="{D7E1CAC4-88FF-4E85-8A37-9D1F4A8514EE}"/>
              </a:ext>
            </a:extLst>
          </p:cNvPr>
          <p:cNvSpPr>
            <a:spLocks noGrp="1"/>
          </p:cNvSpPr>
          <p:nvPr>
            <p:ph type="chart" sz="quarter" idx="15"/>
          </p:nvPr>
        </p:nvSpPr>
        <p:spPr>
          <a:xfrm>
            <a:off x="539750" y="1547999"/>
            <a:ext cx="7560000" cy="3888000"/>
          </a:xfrm>
        </p:spPr>
        <p:txBody>
          <a:bodyPr/>
          <a:lstStyle/>
          <a:p>
            <a:r>
              <a:rPr lang="en-US" dirty="0"/>
              <a:t>Click icon to add chart</a:t>
            </a:r>
            <a:endParaRPr lang="en-AU" dirty="0"/>
          </a:p>
        </p:txBody>
      </p:sp>
      <p:sp>
        <p:nvSpPr>
          <p:cNvPr id="20" name="Text Placeholder 19">
            <a:extLst>
              <a:ext uri="{FF2B5EF4-FFF2-40B4-BE49-F238E27FC236}">
                <a16:creationId xmlns:a16="http://schemas.microsoft.com/office/drawing/2014/main" id="{CD3768AF-49AB-464E-9DF6-68376B8AC32E}"/>
              </a:ext>
            </a:extLst>
          </p:cNvPr>
          <p:cNvSpPr>
            <a:spLocks noGrp="1"/>
          </p:cNvSpPr>
          <p:nvPr>
            <p:ph type="body" sz="quarter" idx="17"/>
          </p:nvPr>
        </p:nvSpPr>
        <p:spPr>
          <a:xfrm>
            <a:off x="539750" y="5544000"/>
            <a:ext cx="7560000"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Edit Master text styles</a:t>
            </a:r>
          </a:p>
          <a:p>
            <a:pPr lvl="1"/>
            <a:r>
              <a:rPr lang="en-US"/>
              <a:t>Second level</a:t>
            </a:r>
          </a:p>
        </p:txBody>
      </p:sp>
      <p:cxnSp>
        <p:nvCxnSpPr>
          <p:cNvPr id="17" name="Straight Connector 16">
            <a:extLst>
              <a:ext uri="{FF2B5EF4-FFF2-40B4-BE49-F238E27FC236}">
                <a16:creationId xmlns:a16="http://schemas.microsoft.com/office/drawing/2014/main" id="{82CE467A-6B5B-43F6-973F-516915856717}"/>
              </a:ext>
              <a:ext uri="{C183D7F6-B498-43B3-948B-1728B52AA6E4}">
                <adec:decorative xmlns:adec="http://schemas.microsoft.com/office/drawing/2017/decorative" val="1"/>
              </a:ext>
            </a:extLst>
          </p:cNvPr>
          <p:cNvCxnSpPr>
            <a:cxnSpLocks/>
          </p:cNvCxnSpPr>
          <p:nvPr userDrawn="1"/>
        </p:nvCxnSpPr>
        <p:spPr>
          <a:xfrm>
            <a:off x="8928000" y="3276000"/>
            <a:ext cx="0" cy="3060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Chart Placeholder 17">
            <a:extLst>
              <a:ext uri="{FF2B5EF4-FFF2-40B4-BE49-F238E27FC236}">
                <a16:creationId xmlns:a16="http://schemas.microsoft.com/office/drawing/2014/main" id="{0F4F51DE-C82F-4C69-9901-7D4EF2CBE8D4}"/>
              </a:ext>
            </a:extLst>
          </p:cNvPr>
          <p:cNvSpPr>
            <a:spLocks noGrp="1"/>
          </p:cNvSpPr>
          <p:nvPr>
            <p:ph type="chart" sz="quarter" idx="16"/>
          </p:nvPr>
        </p:nvSpPr>
        <p:spPr>
          <a:xfrm>
            <a:off x="9108000" y="3276000"/>
            <a:ext cx="2736000" cy="2159999"/>
          </a:xfrm>
        </p:spPr>
        <p:txBody>
          <a:bodyPr/>
          <a:lstStyle/>
          <a:p>
            <a:r>
              <a:rPr lang="en-US" dirty="0"/>
              <a:t>Click icon to add chart</a:t>
            </a:r>
            <a:endParaRPr lang="en-AU" dirty="0"/>
          </a:p>
        </p:txBody>
      </p:sp>
      <p:sp>
        <p:nvSpPr>
          <p:cNvPr id="21" name="Text Placeholder 19">
            <a:extLst>
              <a:ext uri="{FF2B5EF4-FFF2-40B4-BE49-F238E27FC236}">
                <a16:creationId xmlns:a16="http://schemas.microsoft.com/office/drawing/2014/main" id="{2A94C0C8-30F5-4B00-BC99-C6DFC381A6C9}"/>
              </a:ext>
            </a:extLst>
          </p:cNvPr>
          <p:cNvSpPr>
            <a:spLocks noGrp="1"/>
          </p:cNvSpPr>
          <p:nvPr>
            <p:ph type="body" sz="quarter" idx="18" hasCustomPrompt="1"/>
          </p:nvPr>
        </p:nvSpPr>
        <p:spPr>
          <a:xfrm>
            <a:off x="9108000" y="5544000"/>
            <a:ext cx="2735999" cy="792000"/>
          </a:xfrm>
        </p:spPr>
        <p:txBody>
          <a:bodyPr>
            <a:noAutofit/>
          </a:bodyPr>
          <a:lstStyle>
            <a:lvl1pPr>
              <a:lnSpc>
                <a:spcPct val="100000"/>
              </a:lnSpc>
              <a:spcAft>
                <a:spcPts val="0"/>
              </a:spcAft>
              <a:defRPr sz="1800" b="1">
                <a:latin typeface="+mn-lt"/>
              </a:defRPr>
            </a:lvl1pPr>
            <a:lvl2pPr>
              <a:lnSpc>
                <a:spcPct val="100000"/>
              </a:lnSpc>
              <a:spcAft>
                <a:spcPts val="0"/>
              </a:spcAft>
              <a:defRPr sz="1800" b="0">
                <a:latin typeface="+mn-lt"/>
              </a:defRPr>
            </a:lvl2pPr>
            <a:lvl3pPr>
              <a:defRPr sz="1200"/>
            </a:lvl3pPr>
            <a:lvl4pPr>
              <a:defRPr sz="1200"/>
            </a:lvl4pPr>
            <a:lvl5pPr>
              <a:defRPr sz="1200"/>
            </a:lvl5pPr>
          </a:lstStyle>
          <a:p>
            <a:pPr lvl="0"/>
            <a:r>
              <a:rPr lang="en-US"/>
              <a:t>Click to edit text styles</a:t>
            </a:r>
          </a:p>
          <a:p>
            <a:pPr lvl="1"/>
            <a:r>
              <a:rPr lang="en-US"/>
              <a:t>Second level</a:t>
            </a:r>
          </a:p>
        </p:txBody>
      </p:sp>
      <p:sp>
        <p:nvSpPr>
          <p:cNvPr id="4" name="Slide Number Placeholder 3">
            <a:extLst>
              <a:ext uri="{FF2B5EF4-FFF2-40B4-BE49-F238E27FC236}">
                <a16:creationId xmlns:a16="http://schemas.microsoft.com/office/drawing/2014/main" id="{22B538D5-1269-AD49-5ECE-E3F740C2007D}"/>
              </a:ext>
            </a:extLst>
          </p:cNvPr>
          <p:cNvSpPr>
            <a:spLocks noGrp="1"/>
          </p:cNvSpPr>
          <p:nvPr>
            <p:ph type="sldNum" sz="quarter" idx="19"/>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10741BC9-5810-4402-AD5B-2DD451F81539}"/>
              </a:ext>
            </a:extLst>
          </p:cNvPr>
          <p:cNvSpPr>
            <a:spLocks noGrp="1"/>
          </p:cNvSpPr>
          <p:nvPr>
            <p:ph type="title"/>
          </p:nvPr>
        </p:nvSpPr>
        <p:spPr>
          <a:xfrm>
            <a:off x="539750" y="360000"/>
            <a:ext cx="990025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26173B19-BDA0-4232-B1D7-D85D6B594E60}"/>
              </a:ext>
            </a:extLst>
          </p:cNvPr>
          <p:cNvSpPr>
            <a:spLocks noGrp="1"/>
          </p:cNvSpPr>
          <p:nvPr>
            <p:ph type="body" sz="quarter" idx="20" hasCustomPrompt="1"/>
          </p:nvPr>
        </p:nvSpPr>
        <p:spPr>
          <a:xfrm>
            <a:off x="539750" y="1016704"/>
            <a:ext cx="990025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1259625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E70612CD-1BF1-42B5-8546-A674A0B86640}"/>
              </a:ext>
              <a:ext uri="{C183D7F6-B498-43B3-948B-1728B52AA6E4}">
                <adec:decorative xmlns:adec="http://schemas.microsoft.com/office/drawing/2017/decorative" val="1"/>
              </a:ext>
            </a:extLst>
          </p:cNvPr>
          <p:cNvCxnSpPr/>
          <p:nvPr userDrawn="1"/>
        </p:nvCxnSpPr>
        <p:spPr>
          <a:xfrm>
            <a:off x="360000" y="154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360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359999"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8000" y="1800000"/>
            <a:ext cx="5400000" cy="540000"/>
          </a:xfrm>
        </p:spPr>
        <p:txBody>
          <a:bodyPr anchor="t">
            <a:noAutofit/>
          </a:bodyPr>
          <a:lstStyle>
            <a:lvl1pPr marL="0" indent="0">
              <a:buNone/>
              <a:defRPr sz="20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408000" y="2340000"/>
            <a:ext cx="5400000" cy="3780000"/>
          </a:xfrm>
        </p:spPr>
        <p:txBody>
          <a:bodyPr>
            <a:noAutofit/>
          </a:bodyPr>
          <a:lstStyle>
            <a:lvl1pPr>
              <a:defRPr sz="1800"/>
            </a:lvl1pPr>
            <a:lvl2pPr>
              <a:defRPr sz="1800"/>
            </a:lvl2pPr>
            <a:lvl3pPr>
              <a:defRPr sz="18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id="{D1BAADAD-B302-2C54-28BE-DE627A1513A5}"/>
              </a:ext>
              <a:ext uri="{C183D7F6-B498-43B3-948B-1728B52AA6E4}">
                <adec:decorative xmlns:adec="http://schemas.microsoft.com/office/drawing/2017/decorative" val="1"/>
              </a:ext>
            </a:extLst>
          </p:cNvPr>
          <p:cNvCxnSpPr/>
          <p:nvPr userDrawn="1"/>
        </p:nvCxnSpPr>
        <p:spPr>
          <a:xfrm>
            <a:off x="360000" y="6228000"/>
            <a:ext cx="1148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8CC0920B-AC4B-0EAF-B89F-B7D590469196}"/>
              </a:ext>
            </a:extLst>
          </p:cNvPr>
          <p:cNvSpPr>
            <a:spLocks noGrp="1"/>
          </p:cNvSpPr>
          <p:nvPr>
            <p:ph type="sldNum" sz="quarter" idx="10"/>
          </p:nvPr>
        </p:nvSpPr>
        <p:spPr/>
        <p:txBody>
          <a:bodyPr/>
          <a:lstStyle/>
          <a:p>
            <a:fld id="{10A01DC5-1685-4615-8240-15192985C6A2}" type="slidenum">
              <a:rPr lang="en-AU" smtClean="0"/>
              <a:pPr/>
              <a:t>‹#›</a:t>
            </a:fld>
            <a:endParaRPr lang="en-AU" dirty="0"/>
          </a:p>
        </p:txBody>
      </p:sp>
      <p:sp>
        <p:nvSpPr>
          <p:cNvPr id="10" name="Title 3">
            <a:extLst>
              <a:ext uri="{FF2B5EF4-FFF2-40B4-BE49-F238E27FC236}">
                <a16:creationId xmlns:a16="http://schemas.microsoft.com/office/drawing/2014/main" id="{F2CB1FCA-D1E5-416B-B1F2-710F1C82DC16}"/>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14" name="Text Placeholder 10">
            <a:extLst>
              <a:ext uri="{FF2B5EF4-FFF2-40B4-BE49-F238E27FC236}">
                <a16:creationId xmlns:a16="http://schemas.microsoft.com/office/drawing/2014/main" id="{04324E8E-03E6-4838-9622-D9823630F780}"/>
              </a:ext>
            </a:extLst>
          </p:cNvPr>
          <p:cNvSpPr>
            <a:spLocks noGrp="1"/>
          </p:cNvSpPr>
          <p:nvPr>
            <p:ph type="body" sz="quarter" idx="18" hasCustomPrompt="1"/>
          </p:nvPr>
        </p:nvSpPr>
        <p:spPr>
          <a:xfrm>
            <a:off x="360000" y="1050888"/>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9659563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dirty="0"/>
          </a:p>
        </p:txBody>
      </p:sp>
      <p:sp>
        <p:nvSpPr>
          <p:cNvPr id="4" name="Title 3">
            <a:extLst>
              <a:ext uri="{FF2B5EF4-FFF2-40B4-BE49-F238E27FC236}">
                <a16:creationId xmlns:a16="http://schemas.microsoft.com/office/drawing/2014/main" id="{7CF8C2E4-E0FA-4F11-9270-098EDFE8B41D}"/>
              </a:ext>
            </a:extLst>
          </p:cNvPr>
          <p:cNvSpPr>
            <a:spLocks noGrp="1"/>
          </p:cNvSpPr>
          <p:nvPr>
            <p:ph type="title"/>
          </p:nvPr>
        </p:nvSpPr>
        <p:spPr>
          <a:xfrm>
            <a:off x="360000" y="360000"/>
            <a:ext cx="10080000" cy="545601"/>
          </a:xfrm>
        </p:spPr>
        <p:txBody>
          <a:bodyPr/>
          <a:lstStyle>
            <a:lvl1pPr>
              <a:defRPr>
                <a:solidFill>
                  <a:schemeClr val="accent1"/>
                </a:solidFill>
              </a:defRPr>
            </a:lvl1pPr>
          </a:lstStyle>
          <a:p>
            <a:r>
              <a:rPr lang="en-US" dirty="0"/>
              <a:t>Click to edit Master title style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0080000" cy="310015"/>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9668512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dirty="0"/>
          </a:p>
        </p:txBody>
      </p:sp>
    </p:spTree>
    <p:extLst>
      <p:ext uri="{BB962C8B-B14F-4D97-AF65-F5344CB8AC3E}">
        <p14:creationId xmlns:p14="http://schemas.microsoft.com/office/powerpoint/2010/main" val="3039702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over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FED08CF-2518-2327-406C-6026029FD05B}"/>
              </a:ext>
              <a:ext uri="{C183D7F6-B498-43B3-948B-1728B52AA6E4}">
                <adec:decorative xmlns:adec="http://schemas.microsoft.com/office/drawing/2017/decorative" val="1"/>
              </a:ext>
            </a:extLst>
          </p:cNvPr>
          <p:cNvSpPr/>
          <p:nvPr userDrawn="1"/>
        </p:nvSpPr>
        <p:spPr>
          <a:xfrm>
            <a:off x="3060000" y="0"/>
            <a:ext cx="7776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mj-lt"/>
            </a:endParaRPr>
          </a:p>
        </p:txBody>
      </p:sp>
      <p:cxnSp>
        <p:nvCxnSpPr>
          <p:cNvPr id="11" name="Straight Connector 10">
            <a:extLst>
              <a:ext uri="{FF2B5EF4-FFF2-40B4-BE49-F238E27FC236}">
                <a16:creationId xmlns:a16="http://schemas.microsoft.com/office/drawing/2014/main" id="{167B4648-D1B6-2648-37DC-35CC3262B2EE}"/>
              </a:ext>
              <a:ext uri="{C183D7F6-B498-43B3-948B-1728B52AA6E4}">
                <adec:decorative xmlns:adec="http://schemas.microsoft.com/office/drawing/2017/decorative" val="1"/>
              </a:ext>
            </a:extLst>
          </p:cNvPr>
          <p:cNvCxnSpPr>
            <a:cxnSpLocks/>
          </p:cNvCxnSpPr>
          <p:nvPr userDrawn="1"/>
        </p:nvCxnSpPr>
        <p:spPr>
          <a:xfrm>
            <a:off x="3420000" y="360000"/>
            <a:ext cx="0" cy="6192773"/>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A6070B46-EC77-177A-DA25-5155F929B19D}"/>
              </a:ext>
            </a:extLst>
          </p:cNvPr>
          <p:cNvSpPr>
            <a:spLocks noGrp="1"/>
          </p:cNvSpPr>
          <p:nvPr>
            <p:ph type="ctrTitle" hasCustomPrompt="1"/>
          </p:nvPr>
        </p:nvSpPr>
        <p:spPr>
          <a:xfrm>
            <a:off x="3599997" y="1259999"/>
            <a:ext cx="6948000" cy="2700000"/>
          </a:xfrm>
          <a:ln>
            <a:noFill/>
          </a:ln>
        </p:spPr>
        <p:txBody>
          <a:bodyPr anchor="t">
            <a:noAutofit/>
          </a:bodyPr>
          <a:lstStyle>
            <a:lvl1pPr algn="l">
              <a:lnSpc>
                <a:spcPct val="90000"/>
              </a:lnSpc>
              <a:defRPr sz="4800">
                <a:solidFill>
                  <a:schemeClr val="accent1"/>
                </a:solidFill>
                <a:latin typeface="+mj-lt"/>
              </a:defRPr>
            </a:lvl1pPr>
          </a:lstStyle>
          <a:p>
            <a:r>
              <a:rPr lang="en-US"/>
              <a:t>Presentation title</a:t>
            </a:r>
          </a:p>
        </p:txBody>
      </p:sp>
      <p:sp>
        <p:nvSpPr>
          <p:cNvPr id="3" name="Footer Placeholder 2">
            <a:extLst>
              <a:ext uri="{FF2B5EF4-FFF2-40B4-BE49-F238E27FC236}">
                <a16:creationId xmlns:a16="http://schemas.microsoft.com/office/drawing/2014/main" id="{6E1481CC-14AE-44A2-E62B-3050FD80215A}"/>
              </a:ext>
              <a:ext uri="{C183D7F6-B498-43B3-948B-1728B52AA6E4}">
                <adec:decorative xmlns:adec="http://schemas.microsoft.com/office/drawing/2017/decorative" val="1"/>
              </a:ext>
            </a:extLst>
          </p:cNvPr>
          <p:cNvSpPr>
            <a:spLocks noGrp="1"/>
          </p:cNvSpPr>
          <p:nvPr>
            <p:ph type="ftr" sz="quarter" idx="10"/>
          </p:nvPr>
        </p:nvSpPr>
        <p:spPr>
          <a:xfrm>
            <a:off x="3599997" y="360000"/>
            <a:ext cx="3599996" cy="684000"/>
          </a:xfrm>
          <a:prstGeom prst="rect">
            <a:avLst/>
          </a:prstGeom>
        </p:spPr>
        <p:txBody>
          <a:bodyPr lIns="0" tIns="0" rIns="0" bIns="0">
            <a:noAutofit/>
          </a:bodyPr>
          <a:lstStyle>
            <a:lvl1pPr>
              <a:defRPr sz="1400">
                <a:solidFill>
                  <a:schemeClr val="accent1"/>
                </a:solidFill>
                <a:latin typeface="Public Sans" pitchFamily="2" charset="0"/>
              </a:defRPr>
            </a:lvl1pPr>
          </a:lstStyle>
          <a:p>
            <a:endParaRPr lang="en-AU" dirty="0"/>
          </a:p>
        </p:txBody>
      </p:sp>
      <p:sp>
        <p:nvSpPr>
          <p:cNvPr id="8" name="Text Placeholder 10">
            <a:extLst>
              <a:ext uri="{FF2B5EF4-FFF2-40B4-BE49-F238E27FC236}">
                <a16:creationId xmlns:a16="http://schemas.microsoft.com/office/drawing/2014/main" id="{55A48081-2B8F-CBA5-A4D1-4D0CEEEDB3CA}"/>
              </a:ext>
            </a:extLst>
          </p:cNvPr>
          <p:cNvSpPr>
            <a:spLocks noGrp="1"/>
          </p:cNvSpPr>
          <p:nvPr>
            <p:ph type="body" sz="quarter" idx="14" hasCustomPrompt="1"/>
          </p:nvPr>
        </p:nvSpPr>
        <p:spPr>
          <a:xfrm>
            <a:off x="3599997" y="4248000"/>
            <a:ext cx="6947996" cy="1152000"/>
          </a:xfrm>
        </p:spPr>
        <p:txBody>
          <a:bodyPr anchor="b">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9" name="Text Placeholder 14">
            <a:extLst>
              <a:ext uri="{FF2B5EF4-FFF2-40B4-BE49-F238E27FC236}">
                <a16:creationId xmlns:a16="http://schemas.microsoft.com/office/drawing/2014/main" id="{AEED1A4F-C99E-03ED-E8E3-C614DDDC05BB}"/>
              </a:ext>
            </a:extLst>
          </p:cNvPr>
          <p:cNvSpPr>
            <a:spLocks noGrp="1"/>
          </p:cNvSpPr>
          <p:nvPr>
            <p:ph type="body" sz="quarter" idx="11" hasCustomPrompt="1"/>
          </p:nvPr>
        </p:nvSpPr>
        <p:spPr>
          <a:xfrm>
            <a:off x="3599997" y="5832773"/>
            <a:ext cx="3600000" cy="396000"/>
          </a:xfrm>
        </p:spPr>
        <p:txBody>
          <a:bodyPr anchor="b" anchorCtr="0">
            <a:noAutofit/>
          </a:bodyPr>
          <a:lstStyle>
            <a:lvl1pPr>
              <a:lnSpc>
                <a:spcPct val="100000"/>
              </a:lnSpc>
              <a:spcAft>
                <a:spcPts val="0"/>
              </a:spcAft>
              <a:defRPr sz="1800" b="1">
                <a:solidFill>
                  <a:schemeClr val="accent1"/>
                </a:solidFill>
                <a:latin typeface="+mn-lt"/>
              </a:defRPr>
            </a:lvl1pPr>
            <a:lvl2pPr>
              <a:lnSpc>
                <a:spcPct val="100000"/>
              </a:lnSpc>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2" name="Text Placeholder 7">
            <a:extLst>
              <a:ext uri="{FF2B5EF4-FFF2-40B4-BE49-F238E27FC236}">
                <a16:creationId xmlns:a16="http://schemas.microsoft.com/office/drawing/2014/main" id="{60E763D3-A13C-06E4-9014-2E3B13407800}"/>
              </a:ext>
            </a:extLst>
          </p:cNvPr>
          <p:cNvSpPr>
            <a:spLocks noGrp="1"/>
          </p:cNvSpPr>
          <p:nvPr>
            <p:ph type="body" sz="quarter" idx="16" hasCustomPrompt="1"/>
          </p:nvPr>
        </p:nvSpPr>
        <p:spPr>
          <a:xfrm>
            <a:off x="3600000" y="6264773"/>
            <a:ext cx="3599999" cy="288000"/>
          </a:xfrm>
        </p:spPr>
        <p:txBody>
          <a:bodyPr anchor="b" anchorCtr="0"/>
          <a:lstStyle>
            <a:lvl1pPr>
              <a:defRPr sz="1800">
                <a:solidFill>
                  <a:schemeClr val="accent1"/>
                </a:solidFill>
              </a:defRPr>
            </a:lvl1pPr>
          </a:lstStyle>
          <a:p>
            <a:pPr lvl="0"/>
            <a:r>
              <a:rPr lang="en-US"/>
              <a:t>Presenter title</a:t>
            </a:r>
            <a:endParaRPr lang="en-AU"/>
          </a:p>
        </p:txBody>
      </p:sp>
      <p:sp>
        <p:nvSpPr>
          <p:cNvPr id="10" name="Text Placeholder 14">
            <a:extLst>
              <a:ext uri="{FF2B5EF4-FFF2-40B4-BE49-F238E27FC236}">
                <a16:creationId xmlns:a16="http://schemas.microsoft.com/office/drawing/2014/main" id="{37F13F42-B330-47E5-3F90-36734EC08976}"/>
              </a:ext>
            </a:extLst>
          </p:cNvPr>
          <p:cNvSpPr>
            <a:spLocks noGrp="1"/>
          </p:cNvSpPr>
          <p:nvPr>
            <p:ph type="body" sz="quarter" idx="12" hasCustomPrompt="1"/>
          </p:nvPr>
        </p:nvSpPr>
        <p:spPr>
          <a:xfrm>
            <a:off x="7847995" y="5832773"/>
            <a:ext cx="2700000" cy="720000"/>
          </a:xfrm>
        </p:spPr>
        <p:txBody>
          <a:bodyPr anchor="b">
            <a:noAutofit/>
          </a:bodyPr>
          <a:lstStyle>
            <a:lvl1pPr algn="r">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DAEA5A75-B013-2CCC-2269-682E37F0B276}"/>
              </a:ext>
              <a:ext uri="{C183D7F6-B498-43B3-948B-1728B52AA6E4}">
                <adec:decorative xmlns:adec="http://schemas.microsoft.com/office/drawing/2017/decorative" val="1"/>
              </a:ext>
            </a:extLst>
          </p:cNvPr>
          <p:cNvSpPr>
            <a:spLocks noGrp="1"/>
          </p:cNvSpPr>
          <p:nvPr>
            <p:ph type="pic" sz="quarter" idx="13"/>
          </p:nvPr>
        </p:nvSpPr>
        <p:spPr>
          <a:xfrm>
            <a:off x="0" y="0"/>
            <a:ext cx="3060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587953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ver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0"/>
            <a:ext cx="5040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360000" y="359998"/>
            <a:ext cx="4500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360001" y="1044000"/>
            <a:ext cx="4500000" cy="2520000"/>
          </a:xfrm>
          <a:ln>
            <a:noFill/>
          </a:ln>
        </p:spPr>
        <p:txBody>
          <a:bodyPr anchor="b">
            <a:noAutofit/>
          </a:bodyPr>
          <a:lstStyle>
            <a:lvl1pPr algn="l">
              <a:lnSpc>
                <a:spcPct val="90000"/>
              </a:lnSpc>
              <a:defRPr sz="4800">
                <a:solidFill>
                  <a:schemeClr val="accent1"/>
                </a:solidFill>
                <a:latin typeface="+mj-lt"/>
              </a:defRPr>
            </a:lvl1pPr>
          </a:lstStyle>
          <a:p>
            <a:r>
              <a:rPr lang="en-US"/>
              <a:t>Presentation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60001" y="3707999"/>
            <a:ext cx="4500000"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6" name="Text Placeholder 14">
            <a:extLst>
              <a:ext uri="{FF2B5EF4-FFF2-40B4-BE49-F238E27FC236}">
                <a16:creationId xmlns:a16="http://schemas.microsoft.com/office/drawing/2014/main" id="{CBD988A2-69DC-6498-35F1-5A52AD30CEAC}"/>
              </a:ext>
            </a:extLst>
          </p:cNvPr>
          <p:cNvSpPr>
            <a:spLocks noGrp="1"/>
          </p:cNvSpPr>
          <p:nvPr>
            <p:ph type="body" sz="quarter" idx="14" hasCustomPrompt="1"/>
          </p:nvPr>
        </p:nvSpPr>
        <p:spPr>
          <a:xfrm>
            <a:off x="359997" y="5039998"/>
            <a:ext cx="4499999"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8" name="Text Placeholder 7">
            <a:extLst>
              <a:ext uri="{FF2B5EF4-FFF2-40B4-BE49-F238E27FC236}">
                <a16:creationId xmlns:a16="http://schemas.microsoft.com/office/drawing/2014/main" id="{F1B4A246-8750-3B76-6335-2AB142573783}"/>
              </a:ext>
            </a:extLst>
          </p:cNvPr>
          <p:cNvSpPr>
            <a:spLocks noGrp="1"/>
          </p:cNvSpPr>
          <p:nvPr>
            <p:ph type="body" sz="quarter" idx="16" hasCustomPrompt="1"/>
          </p:nvPr>
        </p:nvSpPr>
        <p:spPr>
          <a:xfrm>
            <a:off x="359997" y="5327998"/>
            <a:ext cx="4499999" cy="792000"/>
          </a:xfrm>
        </p:spPr>
        <p:txBody>
          <a:bodyPr/>
          <a:lstStyle>
            <a:lvl1pPr>
              <a:defRPr sz="1800">
                <a:solidFill>
                  <a:schemeClr val="accent1"/>
                </a:solidFill>
              </a:defRPr>
            </a:lvl1pPr>
          </a:lstStyle>
          <a:p>
            <a:pPr lvl="0"/>
            <a:r>
              <a:rPr lang="en-US"/>
              <a:t>Presenter title</a:t>
            </a:r>
            <a:endParaRPr lang="en-AU"/>
          </a:p>
        </p:txBody>
      </p:sp>
      <p:sp>
        <p:nvSpPr>
          <p:cNvPr id="16" name="Text Placeholder 14">
            <a:extLst>
              <a:ext uri="{FF2B5EF4-FFF2-40B4-BE49-F238E27FC236}">
                <a16:creationId xmlns:a16="http://schemas.microsoft.com/office/drawing/2014/main" id="{0B9A9D47-05D2-409D-A941-8374F9F8E2D4}"/>
              </a:ext>
            </a:extLst>
          </p:cNvPr>
          <p:cNvSpPr>
            <a:spLocks noGrp="1"/>
          </p:cNvSpPr>
          <p:nvPr>
            <p:ph type="body" sz="quarter" idx="12" hasCustomPrompt="1"/>
          </p:nvPr>
        </p:nvSpPr>
        <p:spPr>
          <a:xfrm>
            <a:off x="359999" y="6192000"/>
            <a:ext cx="4499999"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5040000" y="0"/>
            <a:ext cx="2880000" cy="6858000"/>
          </a:xfrm>
        </p:spPr>
        <p:txBody>
          <a:bodyPr/>
          <a:lstStyle/>
          <a:p>
            <a:r>
              <a:rPr lang="en-US" dirty="0"/>
              <a:t>Click icon to add picture</a:t>
            </a:r>
            <a:endParaRPr lang="en-AU" dirty="0"/>
          </a:p>
        </p:txBody>
      </p:sp>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7919999" y="0"/>
            <a:ext cx="265187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spTree>
    <p:extLst>
      <p:ext uri="{BB962C8B-B14F-4D97-AF65-F5344CB8AC3E}">
        <p14:creationId xmlns:p14="http://schemas.microsoft.com/office/powerpoint/2010/main" val="3458132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accent1"/>
                </a:solidFill>
                <a:latin typeface="Public Sans" pitchFamily="2" charset="0"/>
              </a:defRPr>
            </a:lvl1pPr>
          </a:lstStyle>
          <a:p>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accent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accent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accent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accent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4199414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ver 4">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F646A5C8-9FAD-4A32-B2BD-9D5DD5101B50}"/>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latin typeface="Public Sans" pitchFamily="2" charset="0"/>
            </a:endParaRPr>
          </a:p>
        </p:txBody>
      </p:sp>
      <p:cxnSp>
        <p:nvCxnSpPr>
          <p:cNvPr id="12" name="Straight Connector 11">
            <a:extLst>
              <a:ext uri="{FF2B5EF4-FFF2-40B4-BE49-F238E27FC236}">
                <a16:creationId xmlns:a16="http://schemas.microsoft.com/office/drawing/2014/main" id="{3283C022-C11C-47A8-B2C6-38BBC7F57777}"/>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20" name="Footer Placeholder 4">
            <a:extLst>
              <a:ext uri="{FF2B5EF4-FFF2-40B4-BE49-F238E27FC236}">
                <a16:creationId xmlns:a16="http://schemas.microsoft.com/office/drawing/2014/main" id="{E3775B0C-7FFD-4E7F-AC26-D5F1E787B1CC}"/>
              </a:ext>
              <a:ext uri="{C183D7F6-B498-43B3-948B-1728B52AA6E4}">
                <adec:decorative xmlns:adec="http://schemas.microsoft.com/office/drawing/2017/decorative" val="1"/>
              </a:ext>
            </a:extLst>
          </p:cNvPr>
          <p:cNvSpPr>
            <a:spLocks noGrp="1"/>
          </p:cNvSpPr>
          <p:nvPr>
            <p:ph type="ftr" sz="quarter" idx="3"/>
          </p:nvPr>
        </p:nvSpPr>
        <p:spPr>
          <a:xfrm>
            <a:off x="539999" y="359998"/>
            <a:ext cx="6192000" cy="684000"/>
          </a:xfrm>
          <a:prstGeom prst="rect">
            <a:avLst/>
          </a:prstGeom>
        </p:spPr>
        <p:txBody>
          <a:bodyPr vert="horz" lIns="0" tIns="0" rIns="0" bIns="0" rtlCol="0" anchor="t">
            <a:noAutofit/>
          </a:bodyPr>
          <a:lstStyle>
            <a:lvl1pPr algn="l">
              <a:defRPr sz="1400">
                <a:solidFill>
                  <a:schemeClr val="bg1"/>
                </a:solidFill>
                <a:latin typeface="Public Sans" pitchFamily="2" charset="0"/>
              </a:defRPr>
            </a:lvl1pPr>
          </a:lstStyle>
          <a:p>
            <a:endParaRPr lang="en-AU" dirty="0"/>
          </a:p>
        </p:txBody>
      </p:sp>
      <p:sp>
        <p:nvSpPr>
          <p:cNvPr id="2" name="Title 1"/>
          <p:cNvSpPr>
            <a:spLocks noGrp="1"/>
          </p:cNvSpPr>
          <p:nvPr>
            <p:ph type="ctrTitle" hasCustomPrompt="1"/>
          </p:nvPr>
        </p:nvSpPr>
        <p:spPr>
          <a:xfrm>
            <a:off x="539999" y="1044000"/>
            <a:ext cx="6191997" cy="2520000"/>
          </a:xfrm>
          <a:ln>
            <a:noFill/>
          </a:ln>
        </p:spPr>
        <p:txBody>
          <a:bodyPr anchor="b">
            <a:noAutofit/>
          </a:bodyPr>
          <a:lstStyle>
            <a:lvl1pPr algn="l">
              <a:lnSpc>
                <a:spcPct val="90000"/>
              </a:lnSpc>
              <a:defRPr sz="4800">
                <a:solidFill>
                  <a:schemeClr val="bg1"/>
                </a:solidFill>
                <a:latin typeface="+mj-lt"/>
              </a:defRPr>
            </a:lvl1pPr>
          </a:lstStyle>
          <a:p>
            <a:r>
              <a:rPr lang="en-US"/>
              <a:t>Presentation </a:t>
            </a:r>
            <a:br>
              <a:rPr lang="en-US"/>
            </a:br>
            <a:r>
              <a:rPr lang="en-US"/>
              <a:t>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540000" y="3708000"/>
            <a:ext cx="6191996" cy="1188000"/>
          </a:xfrm>
        </p:spPr>
        <p:txBody>
          <a:bodyPr anchor="t">
            <a:noAutofit/>
          </a:bodyPr>
          <a:lstStyle>
            <a:lvl1pPr>
              <a:defRPr sz="2000">
                <a:solidFill>
                  <a:schemeClr val="accent2"/>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8" name="Text Placeholder 14">
            <a:extLst>
              <a:ext uri="{FF2B5EF4-FFF2-40B4-BE49-F238E27FC236}">
                <a16:creationId xmlns:a16="http://schemas.microsoft.com/office/drawing/2014/main" id="{5FC58E93-7580-E9FF-6148-0F5E545477CE}"/>
              </a:ext>
            </a:extLst>
          </p:cNvPr>
          <p:cNvSpPr>
            <a:spLocks noGrp="1"/>
          </p:cNvSpPr>
          <p:nvPr>
            <p:ph type="body" sz="quarter" idx="16" hasCustomPrompt="1"/>
          </p:nvPr>
        </p:nvSpPr>
        <p:spPr>
          <a:xfrm>
            <a:off x="540000" y="5039998"/>
            <a:ext cx="6191993" cy="288000"/>
          </a:xfrm>
        </p:spPr>
        <p:txBody>
          <a:bodyPr>
            <a:noAutofit/>
          </a:bodyPr>
          <a:lstStyle>
            <a:lvl1pPr>
              <a:spcAft>
                <a:spcPts val="0"/>
              </a:spcAft>
              <a:defRPr sz="1800" b="1">
                <a:solidFill>
                  <a:schemeClr val="bg1"/>
                </a:solidFill>
                <a:latin typeface="+mn-lt"/>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Presenter name</a:t>
            </a:r>
          </a:p>
        </p:txBody>
      </p:sp>
      <p:sp>
        <p:nvSpPr>
          <p:cNvPr id="3" name="Text Placeholder 7">
            <a:extLst>
              <a:ext uri="{FF2B5EF4-FFF2-40B4-BE49-F238E27FC236}">
                <a16:creationId xmlns:a16="http://schemas.microsoft.com/office/drawing/2014/main" id="{1F0629B0-A42C-4FB6-B454-03D8AB00E863}"/>
              </a:ext>
            </a:extLst>
          </p:cNvPr>
          <p:cNvSpPr>
            <a:spLocks noGrp="1"/>
          </p:cNvSpPr>
          <p:nvPr>
            <p:ph type="body" sz="quarter" idx="14" hasCustomPrompt="1"/>
          </p:nvPr>
        </p:nvSpPr>
        <p:spPr>
          <a:xfrm>
            <a:off x="540000" y="5327998"/>
            <a:ext cx="6191989" cy="792000"/>
          </a:xfrm>
        </p:spPr>
        <p:txBody>
          <a:bodyPr/>
          <a:lstStyle>
            <a:lvl1pPr>
              <a:defRPr sz="1800">
                <a:solidFill>
                  <a:schemeClr val="bg1"/>
                </a:solidFill>
              </a:defRPr>
            </a:lvl1pPr>
          </a:lstStyle>
          <a:p>
            <a:pPr lvl="0"/>
            <a:r>
              <a:rPr lang="en-US"/>
              <a:t>Presenter title</a:t>
            </a:r>
            <a:endParaRPr lang="en-AU"/>
          </a:p>
        </p:txBody>
      </p:sp>
      <p:sp>
        <p:nvSpPr>
          <p:cNvPr id="7" name="Text Placeholder 14">
            <a:extLst>
              <a:ext uri="{FF2B5EF4-FFF2-40B4-BE49-F238E27FC236}">
                <a16:creationId xmlns:a16="http://schemas.microsoft.com/office/drawing/2014/main" id="{FC583E1C-2B14-0034-2E56-1DF5C19C56FD}"/>
              </a:ext>
            </a:extLst>
          </p:cNvPr>
          <p:cNvSpPr>
            <a:spLocks noGrp="1"/>
          </p:cNvSpPr>
          <p:nvPr>
            <p:ph type="body" sz="quarter" idx="15" hasCustomPrompt="1"/>
          </p:nvPr>
        </p:nvSpPr>
        <p:spPr>
          <a:xfrm>
            <a:off x="540000" y="6192000"/>
            <a:ext cx="6191993" cy="360000"/>
          </a:xfrm>
        </p:spPr>
        <p:txBody>
          <a:bodyPr anchor="b" anchorCtr="0">
            <a:noAutofit/>
          </a:bodyPr>
          <a:lstStyle>
            <a:lvl1pPr algn="l">
              <a:defRPr sz="1800" b="0">
                <a:solidFill>
                  <a:schemeClr val="bg1"/>
                </a:solidFill>
                <a:latin typeface="+mn-lt"/>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a:t>00 Month YY20</a:t>
            </a:r>
          </a:p>
        </p:txBody>
      </p:sp>
      <p:sp>
        <p:nvSpPr>
          <p:cNvPr id="5" name="Picture Placeholder 4">
            <a:extLst>
              <a:ext uri="{FF2B5EF4-FFF2-40B4-BE49-F238E27FC236}">
                <a16:creationId xmlns:a16="http://schemas.microsoft.com/office/drawing/2014/main" id="{47081598-8EF9-4067-828C-DA3306F39365}"/>
              </a:ext>
              <a:ext uri="{C183D7F6-B498-43B3-948B-1728B52AA6E4}">
                <adec:decorative xmlns:adec="http://schemas.microsoft.com/office/drawing/2017/decorative" val="1"/>
              </a:ext>
            </a:extLst>
          </p:cNvPr>
          <p:cNvSpPr>
            <a:spLocks noGrp="1"/>
          </p:cNvSpPr>
          <p:nvPr>
            <p:ph type="pic" sz="quarter" idx="13"/>
          </p:nvPr>
        </p:nvSpPr>
        <p:spPr>
          <a:xfrm>
            <a:off x="7128000" y="0"/>
            <a:ext cx="3708000" cy="6858000"/>
          </a:xfrm>
        </p:spPr>
        <p:txBody>
          <a:bodyPr/>
          <a:lstStyle/>
          <a:p>
            <a:r>
              <a:rPr lang="en-US" dirty="0"/>
              <a:t>Click icon to add picture</a:t>
            </a:r>
            <a:endParaRPr lang="en-AU" dirty="0"/>
          </a:p>
        </p:txBody>
      </p:sp>
    </p:spTree>
    <p:extLst>
      <p:ext uri="{BB962C8B-B14F-4D97-AF65-F5344CB8AC3E}">
        <p14:creationId xmlns:p14="http://schemas.microsoft.com/office/powerpoint/2010/main" val="1329444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1">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14" name="Footer Placeholder 4">
            <a:extLst>
              <a:ext uri="{FF2B5EF4-FFF2-40B4-BE49-F238E27FC236}">
                <a16:creationId xmlns:a16="http://schemas.microsoft.com/office/drawing/2014/main" id="{4C49F10D-4964-4C13-BDFD-A701813832E9}"/>
              </a:ext>
              <a:ext uri="{C183D7F6-B498-43B3-948B-1728B52AA6E4}">
                <adec:decorative xmlns:adec="http://schemas.microsoft.com/office/drawing/2017/decorative" val="1"/>
              </a:ext>
            </a:extLst>
          </p:cNvPr>
          <p:cNvSpPr>
            <a:spLocks noGrp="1"/>
          </p:cNvSpPr>
          <p:nvPr>
            <p:ph type="ftr" sz="quarter" idx="3"/>
          </p:nvPr>
        </p:nvSpPr>
        <p:spPr>
          <a:xfrm>
            <a:off x="360000" y="360000"/>
            <a:ext cx="4500000" cy="684000"/>
          </a:xfrm>
          <a:prstGeom prst="rect">
            <a:avLst/>
          </a:prstGeom>
        </p:spPr>
        <p:txBody>
          <a:bodyPr vert="horz" lIns="0" tIns="0" rIns="0" bIns="0" rtlCol="0" anchor="t">
            <a:noAutofit/>
          </a:bodyPr>
          <a:lstStyle>
            <a:lvl1pPr algn="l">
              <a:defRPr sz="1400">
                <a:solidFill>
                  <a:schemeClr val="tx1"/>
                </a:solidFill>
                <a:latin typeface="Public Sans" pitchFamily="2" charset="0"/>
              </a:defRPr>
            </a:lvl1pPr>
          </a:lstStyle>
          <a:p>
            <a:endParaRPr lang="en-AU" dirty="0"/>
          </a:p>
        </p:txBody>
      </p:sp>
      <p:sp>
        <p:nvSpPr>
          <p:cNvPr id="4" name="Rectangle 3">
            <a:extLst>
              <a:ext uri="{FF2B5EF4-FFF2-40B4-BE49-F238E27FC236}">
                <a16:creationId xmlns:a16="http://schemas.microsoft.com/office/drawing/2014/main" id="{E57A2D9F-61E4-43DD-AEE4-7DB03212C80F}"/>
              </a:ext>
              <a:ext uri="{C183D7F6-B498-43B3-948B-1728B52AA6E4}">
                <adec:decorative xmlns:adec="http://schemas.microsoft.com/office/drawing/2017/decorative" val="1"/>
              </a:ext>
            </a:extLst>
          </p:cNvPr>
          <p:cNvSpPr/>
          <p:nvPr userDrawn="1"/>
        </p:nvSpPr>
        <p:spPr>
          <a:xfrm>
            <a:off x="0" y="1548000"/>
            <a:ext cx="12192001" cy="180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7" name="Rectangle 6">
            <a:extLst>
              <a:ext uri="{FF2B5EF4-FFF2-40B4-BE49-F238E27FC236}">
                <a16:creationId xmlns:a16="http://schemas.microsoft.com/office/drawing/2014/main" id="{71C1630E-75DD-4988-B412-5BC99B5B5062}"/>
              </a:ext>
              <a:ext uri="{C183D7F6-B498-43B3-948B-1728B52AA6E4}">
                <adec:decorative xmlns:adec="http://schemas.microsoft.com/office/drawing/2017/decorative" val="1"/>
              </a:ext>
            </a:extLst>
          </p:cNvPr>
          <p:cNvSpPr/>
          <p:nvPr userDrawn="1"/>
        </p:nvSpPr>
        <p:spPr>
          <a:xfrm>
            <a:off x="0" y="3348000"/>
            <a:ext cx="12192001" cy="3510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bg1"/>
              </a:solidFill>
            </a:endParaRPr>
          </a:p>
        </p:txBody>
      </p:sp>
      <p:sp>
        <p:nvSpPr>
          <p:cNvPr id="2" name="Title 1"/>
          <p:cNvSpPr>
            <a:spLocks noGrp="1"/>
          </p:cNvSpPr>
          <p:nvPr>
            <p:ph type="ctrTitle" hasCustomPrompt="1"/>
          </p:nvPr>
        </p:nvSpPr>
        <p:spPr>
          <a:xfrm>
            <a:off x="360000" y="3600000"/>
            <a:ext cx="7200000" cy="2520000"/>
          </a:xfrm>
          <a:ln>
            <a:noFill/>
          </a:ln>
        </p:spPr>
        <p:txBody>
          <a:bodyPr anchor="t">
            <a:noAutofit/>
          </a:bodyPr>
          <a:lstStyle>
            <a:lvl1pPr algn="l">
              <a:lnSpc>
                <a:spcPct val="90000"/>
              </a:lnSpc>
              <a:defRPr sz="4800">
                <a:solidFill>
                  <a:schemeClr val="accent1"/>
                </a:solidFill>
                <a:latin typeface="+mj-lt"/>
              </a:defRPr>
            </a:lvl1pPr>
          </a:lstStyle>
          <a:p>
            <a:r>
              <a:rPr lang="en-US"/>
              <a:t>Divider title</a:t>
            </a:r>
          </a:p>
        </p:txBody>
      </p:sp>
      <p:sp>
        <p:nvSpPr>
          <p:cNvPr id="11" name="Text Placeholder 10">
            <a:extLst>
              <a:ext uri="{FF2B5EF4-FFF2-40B4-BE49-F238E27FC236}">
                <a16:creationId xmlns:a16="http://schemas.microsoft.com/office/drawing/2014/main" id="{AA33BD13-5953-47AF-A601-951A768FEDA1}"/>
              </a:ext>
            </a:extLst>
          </p:cNvPr>
          <p:cNvSpPr>
            <a:spLocks noGrp="1"/>
          </p:cNvSpPr>
          <p:nvPr>
            <p:ph type="body" sz="quarter" idx="10" hasCustomPrompt="1"/>
          </p:nvPr>
        </p:nvSpPr>
        <p:spPr>
          <a:xfrm>
            <a:off x="359999" y="1908000"/>
            <a:ext cx="7200000" cy="1080000"/>
          </a:xfrm>
        </p:spPr>
        <p:txBody>
          <a:bodyPr>
            <a:noAutofit/>
          </a:bodyPr>
          <a:lstStyle>
            <a:lvl1pPr>
              <a:defRPr sz="2000">
                <a:solidFill>
                  <a:schemeClr val="bg1"/>
                </a:solidFill>
                <a:latin typeface="+mj-lt"/>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a:t>Subtitle</a:t>
            </a:r>
          </a:p>
        </p:txBody>
      </p:sp>
      <p:sp>
        <p:nvSpPr>
          <p:cNvPr id="5" name="Text Placeholder 4">
            <a:extLst>
              <a:ext uri="{FF2B5EF4-FFF2-40B4-BE49-F238E27FC236}">
                <a16:creationId xmlns:a16="http://schemas.microsoft.com/office/drawing/2014/main" id="{38EDD08B-0E5C-4DF0-9C56-CC522D170EAA}"/>
              </a:ext>
            </a:extLst>
          </p:cNvPr>
          <p:cNvSpPr>
            <a:spLocks noGrp="1"/>
          </p:cNvSpPr>
          <p:nvPr>
            <p:ph type="body" sz="quarter" idx="11" hasCustomPrompt="1"/>
          </p:nvPr>
        </p:nvSpPr>
        <p:spPr>
          <a:xfrm>
            <a:off x="8952000" y="3978000"/>
            <a:ext cx="2880000" cy="2880000"/>
          </a:xfrm>
        </p:spPr>
        <p:txBody>
          <a:bodyPr anchor="b">
            <a:noAutofit/>
          </a:bodyPr>
          <a:lstStyle>
            <a:lvl1pPr algn="r">
              <a:lnSpc>
                <a:spcPct val="80000"/>
              </a:lnSpc>
              <a:spcAft>
                <a:spcPts val="0"/>
              </a:spcAft>
              <a:defRPr sz="19000">
                <a:solidFill>
                  <a:schemeClr val="accent1"/>
                </a:solidFill>
                <a:latin typeface="+mn-lt"/>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a:t>
            </a:r>
          </a:p>
        </p:txBody>
      </p:sp>
    </p:spTree>
    <p:extLst>
      <p:ext uri="{BB962C8B-B14F-4D97-AF65-F5344CB8AC3E}">
        <p14:creationId xmlns:p14="http://schemas.microsoft.com/office/powerpoint/2010/main" val="428287379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2.png"/><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p>
        </p:txBody>
      </p:sp>
      <p:pic>
        <p:nvPicPr>
          <p:cNvPr id="8" name="Picture 7" descr="NSW Government logo">
            <a:extLst>
              <a:ext uri="{FF2B5EF4-FFF2-40B4-BE49-F238E27FC236}">
                <a16:creationId xmlns:a16="http://schemas.microsoft.com/office/drawing/2014/main" id="{CCBF5FED-71CD-4122-8BE4-CA4C03A99224}"/>
              </a:ext>
            </a:extLst>
          </p:cNvPr>
          <p:cNvPicPr>
            <a:picLocks noChangeAspect="1"/>
          </p:cNvPicPr>
          <p:nvPr userDrawn="1"/>
        </p:nvPicPr>
        <p:blipFill>
          <a:blip r:embed="rId45" cstate="screen">
            <a:extLst>
              <a:ext uri="{28A0092B-C50C-407E-A947-70E740481C1C}">
                <a14:useLocalDpi xmlns:a14="http://schemas.microsoft.com/office/drawing/2010/main"/>
              </a:ext>
            </a:extLst>
          </a:blip>
          <a:srcRect/>
          <a:stretch/>
        </p:blipFill>
        <p:spPr>
          <a:xfrm>
            <a:off x="11214000" y="360321"/>
            <a:ext cx="630000" cy="684882"/>
          </a:xfrm>
          <a:prstGeom prst="rect">
            <a:avLst/>
          </a:prstGeom>
        </p:spPr>
      </p:pic>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dirty="0"/>
          </a:p>
        </p:txBody>
      </p:sp>
      <p:sp>
        <p:nvSpPr>
          <p:cNvPr id="9" name="TextBox 8">
            <a:extLst>
              <a:ext uri="{FF2B5EF4-FFF2-40B4-BE49-F238E27FC236}">
                <a16:creationId xmlns:a16="http://schemas.microsoft.com/office/drawing/2014/main" id="{E98AFF8C-6EAC-4301-9800-49DD3EDD38B8}"/>
              </a:ext>
              <a:ext uri="{C183D7F6-B498-43B3-948B-1728B52AA6E4}">
                <adec:decorative xmlns:adec="http://schemas.microsoft.com/office/drawing/2017/decorative" val="1"/>
              </a:ext>
            </a:extLst>
          </p:cNvPr>
          <p:cNvSpPr txBox="1"/>
          <p:nvPr userDrawn="1"/>
        </p:nvSpPr>
        <p:spPr>
          <a:xfrm>
            <a:off x="-2622931" y="14626"/>
            <a:ext cx="2544960" cy="5539978"/>
          </a:xfrm>
          <a:prstGeom prst="rect">
            <a:avLst/>
          </a:prstGeom>
          <a:noFill/>
        </p:spPr>
        <p:txBody>
          <a:bodyPr wrap="square" lIns="0" tIns="0" rIns="0" bIns="0" rtlCol="0">
            <a:spAutoFit/>
          </a:bodyPr>
          <a:lstStyle/>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OPEN IN DESKTOP APP</a:t>
            </a:r>
          </a:p>
          <a:p>
            <a:pPr marL="163681" marR="0" lvl="0" indent="-163681" algn="l" defTabSz="609585" rtl="0" eaLnBrk="1" fontAlgn="auto" latinLnBrk="0" hangingPunct="1">
              <a:lnSpc>
                <a:spcPct val="100000"/>
              </a:lnSpc>
              <a:spcBef>
                <a:spcPts val="0"/>
              </a:spcBef>
              <a:spcAft>
                <a:spcPts val="0"/>
              </a:spcAft>
              <a:buClrTx/>
              <a:buSzTx/>
              <a:buFont typeface="+mj-lt"/>
              <a:buNone/>
              <a:tabLst/>
              <a:defRPr/>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This will enable full functionality of the template.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CHOOSE A SLIDE STYLE FROM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Home tab</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New Slide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Choose layout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If layout goes awry, select Reset</a:t>
            </a: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TEXT</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There are 5 levels of formatted text available.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Please move between text  levels using the increase/decrease button on the menu above.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CHANGE SLIDE BACKGROUND/COLOUR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Design Menu</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Format Background</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colour from palette 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or Texture Fill</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image </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REPLACE IMAGE IN SHAPE OR ON PAGE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Right click on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Picture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Select your image</a:t>
            </a:r>
          </a:p>
          <a:p>
            <a:pPr marL="0" indent="0" algn="l">
              <a:buFont typeface="+mj-lt"/>
              <a:buNone/>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OR</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Delete the image</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icon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Find the new image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TO REPOSITION IMAGE WITHIN SHAPE </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image</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Picture Format menu</a:t>
            </a:r>
          </a:p>
          <a:p>
            <a:pPr marL="239178" indent="-239178" algn="l">
              <a:buFont typeface="+mj-lt"/>
              <a:buAutoNum type="arabicPeriod"/>
            </a:pPr>
            <a:r>
              <a:rPr lang="en-US" sz="800" b="0" kern="1200" baseline="0" noProof="0" dirty="0">
                <a:solidFill>
                  <a:schemeClr val="bg1">
                    <a:lumMod val="65000"/>
                  </a:schemeClr>
                </a:solidFill>
                <a:latin typeface="Arial" panose="020B0604020202020204" pitchFamily="34" charset="0"/>
                <a:ea typeface="+mn-ea"/>
                <a:cs typeface="Arial" panose="020B0604020202020204" pitchFamily="34" charset="0"/>
              </a:rPr>
              <a:t>Click on Crop button dropdown</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fit the whole image inside select FIT</a:t>
            </a:r>
          </a:p>
          <a:p>
            <a:pPr marL="239178" indent="-239178" algn="l">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To use only a portion select FILL then crop, move or resize image to show properly within shape.</a:t>
            </a:r>
          </a:p>
          <a:p>
            <a:pPr marL="163681" indent="-163681" algn="l">
              <a:buFont typeface="+mj-lt"/>
              <a:buNone/>
            </a:pPr>
            <a:endPar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endParaRPr>
          </a:p>
          <a:p>
            <a:pPr marL="163681" indent="-163681" algn="l">
              <a:buFont typeface="+mj-lt"/>
              <a:buNone/>
            </a:pPr>
            <a:r>
              <a:rPr lang="en-AU" sz="800" b="1" kern="1200" baseline="0" noProof="0" dirty="0">
                <a:solidFill>
                  <a:schemeClr val="bg1">
                    <a:lumMod val="65000"/>
                  </a:schemeClr>
                </a:solidFill>
                <a:latin typeface="Arial" panose="020B0604020202020204" pitchFamily="34" charset="0"/>
                <a:ea typeface="+mn-ea"/>
                <a:cs typeface="Arial" panose="020B0604020202020204" pitchFamily="34" charset="0"/>
              </a:rPr>
              <a:t>ADD/CHANGE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Insert Menu</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Header &amp; Footer</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Tick to activate/Untick to remove</a:t>
            </a:r>
          </a:p>
          <a:p>
            <a:pPr marL="239178" lvl="0" indent="-239178" algn="l" defTabSz="1219170" rtl="0" eaLnBrk="1" latinLnBrk="0" hangingPunct="1">
              <a:buFont typeface="+mj-lt"/>
              <a:buAutoNum type="arabicPeriod"/>
            </a:pPr>
            <a:r>
              <a:rPr lang="en-AU" sz="800" b="0" kern="1200" baseline="0" noProof="0" dirty="0">
                <a:solidFill>
                  <a:schemeClr val="bg1">
                    <a:lumMod val="65000"/>
                  </a:schemeClr>
                </a:solidFill>
                <a:latin typeface="Arial" panose="020B0604020202020204" pitchFamily="34" charset="0"/>
                <a:ea typeface="+mn-ea"/>
                <a:cs typeface="Arial" panose="020B0604020202020204" pitchFamily="34" charset="0"/>
              </a:rPr>
              <a:t>Change text</a:t>
            </a:r>
          </a:p>
        </p:txBody>
      </p:sp>
      <p:pic>
        <p:nvPicPr>
          <p:cNvPr id="11" name="Picture 10">
            <a:extLst>
              <a:ext uri="{FF2B5EF4-FFF2-40B4-BE49-F238E27FC236}">
                <a16:creationId xmlns:a16="http://schemas.microsoft.com/office/drawing/2014/main" id="{95497C0B-0C24-4334-9150-A2D01FE29EBB}"/>
              </a:ext>
              <a:ext uri="{C183D7F6-B498-43B3-948B-1728B52AA6E4}">
                <adec:decorative xmlns:adec="http://schemas.microsoft.com/office/drawing/2017/decorative" val="1"/>
              </a:ext>
            </a:extLst>
          </p:cNvPr>
          <p:cNvPicPr>
            <a:picLocks noChangeAspect="1"/>
          </p:cNvPicPr>
          <p:nvPr userDrawn="1"/>
        </p:nvPicPr>
        <p:blipFill>
          <a:blip r:embed="rId46">
            <a:extLst>
              <a:ext uri="{28A0092B-C50C-407E-A947-70E740481C1C}">
                <a14:useLocalDpi xmlns:a14="http://schemas.microsoft.com/office/drawing/2010/main"/>
              </a:ext>
            </a:extLst>
          </a:blip>
          <a:stretch>
            <a:fillRect/>
          </a:stretch>
        </p:blipFill>
        <p:spPr>
          <a:xfrm>
            <a:off x="-2622931" y="1682950"/>
            <a:ext cx="632972" cy="215628"/>
          </a:xfrm>
          <a:prstGeom prst="rect">
            <a:avLst/>
          </a:prstGeom>
        </p:spPr>
      </p:pic>
    </p:spTree>
    <p:extLst>
      <p:ext uri="{BB962C8B-B14F-4D97-AF65-F5344CB8AC3E}">
        <p14:creationId xmlns:p14="http://schemas.microsoft.com/office/powerpoint/2010/main" val="4123316428"/>
      </p:ext>
    </p:extLst>
  </p:cSld>
  <p:clrMap bg1="lt1" tx1="dk1" bg2="lt2" tx2="dk2" accent1="accent1" accent2="accent2" accent3="accent3" accent4="accent4" accent5="accent5" accent6="accent6" hlink="hlink" folHlink="folHlink"/>
  <p:sldLayoutIdLst>
    <p:sldLayoutId id="2147483661" r:id="rId1"/>
    <p:sldLayoutId id="2147483703" r:id="rId2"/>
    <p:sldLayoutId id="2147483702" r:id="rId3"/>
    <p:sldLayoutId id="2147483688" r:id="rId4"/>
    <p:sldLayoutId id="2147483705" r:id="rId5"/>
    <p:sldLayoutId id="2147483668" r:id="rId6"/>
    <p:sldLayoutId id="2147483671" r:id="rId7"/>
    <p:sldLayoutId id="2147483706" r:id="rId8"/>
    <p:sldLayoutId id="2147483673" r:id="rId9"/>
    <p:sldLayoutId id="2147483674" r:id="rId10"/>
    <p:sldLayoutId id="2147483707" r:id="rId11"/>
    <p:sldLayoutId id="2147483711" r:id="rId12"/>
    <p:sldLayoutId id="2147483675" r:id="rId13"/>
    <p:sldLayoutId id="2147483712" r:id="rId14"/>
    <p:sldLayoutId id="2147483676" r:id="rId15"/>
    <p:sldLayoutId id="2147483662" r:id="rId16"/>
    <p:sldLayoutId id="2147483690" r:id="rId17"/>
    <p:sldLayoutId id="2147483672" r:id="rId18"/>
    <p:sldLayoutId id="2147483691" r:id="rId19"/>
    <p:sldLayoutId id="2147483677" r:id="rId20"/>
    <p:sldLayoutId id="2147483692" r:id="rId21"/>
    <p:sldLayoutId id="2147483678" r:id="rId22"/>
    <p:sldLayoutId id="2147483710" r:id="rId23"/>
    <p:sldLayoutId id="2147483698" r:id="rId24"/>
    <p:sldLayoutId id="2147483699" r:id="rId25"/>
    <p:sldLayoutId id="2147483689" r:id="rId26"/>
    <p:sldLayoutId id="2147483713" r:id="rId27"/>
    <p:sldLayoutId id="2147483714" r:id="rId28"/>
    <p:sldLayoutId id="2147483664" r:id="rId29"/>
    <p:sldLayoutId id="2147483693" r:id="rId30"/>
    <p:sldLayoutId id="2147483684" r:id="rId31"/>
    <p:sldLayoutId id="2147483694" r:id="rId32"/>
    <p:sldLayoutId id="2147483687" r:id="rId33"/>
    <p:sldLayoutId id="2147483696" r:id="rId34"/>
    <p:sldLayoutId id="2147483680" r:id="rId35"/>
    <p:sldLayoutId id="2147483681" r:id="rId36"/>
    <p:sldLayoutId id="2147483697" r:id="rId37"/>
    <p:sldLayoutId id="2147483709" r:id="rId38"/>
    <p:sldLayoutId id="2147483685" r:id="rId39"/>
    <p:sldLayoutId id="2147483686" r:id="rId40"/>
    <p:sldLayoutId id="2147483665" r:id="rId41"/>
    <p:sldLayoutId id="2147483666" r:id="rId42"/>
    <p:sldLayoutId id="2147483667" r:id="rId43"/>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0" indent="0" algn="l" defTabSz="914377" rtl="0" eaLnBrk="1" latinLnBrk="0" hangingPunct="1">
        <a:lnSpc>
          <a:spcPct val="100000"/>
        </a:lnSpc>
        <a:spcBef>
          <a:spcPts val="0"/>
        </a:spcBef>
        <a:spcAft>
          <a:spcPts val="1200"/>
        </a:spcAft>
        <a:buFont typeface="Arial" panose="020B0604020202020204" pitchFamily="34" charset="0"/>
        <a:buNone/>
        <a:defRPr sz="2000" b="0" kern="1200">
          <a:solidFill>
            <a:schemeClr val="tx1"/>
          </a:solidFill>
          <a:latin typeface="+mn-lt"/>
          <a:ea typeface="+mn-ea"/>
          <a:cs typeface="+mn-cs"/>
        </a:defRPr>
      </a:lvl1pPr>
      <a:lvl2pPr marL="0" indent="0" algn="l" defTabSz="914377" rtl="0" eaLnBrk="1" latinLnBrk="0" hangingPunct="1">
        <a:lnSpc>
          <a:spcPct val="100000"/>
        </a:lnSpc>
        <a:spcBef>
          <a:spcPts val="0"/>
        </a:spcBef>
        <a:spcAft>
          <a:spcPts val="600"/>
        </a:spcAft>
        <a:buFont typeface="Arial" panose="020B0604020202020204" pitchFamily="34" charset="0"/>
        <a:buNone/>
        <a:defRPr sz="1800" b="1" kern="1200">
          <a:solidFill>
            <a:schemeClr val="tx1"/>
          </a:solidFill>
          <a:latin typeface="+mn-lt"/>
          <a:ea typeface="+mn-ea"/>
          <a:cs typeface="+mn-cs"/>
        </a:defRPr>
      </a:lvl2pPr>
      <a:lvl3pPr marL="0" indent="0" algn="l" defTabSz="914377"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0" indent="-180000" algn="l" defTabSz="914377" rtl="0" eaLnBrk="1" latinLnBrk="0" hangingPunct="1">
        <a:lnSpc>
          <a:spcPct val="100000"/>
        </a:lnSpc>
        <a:spcBef>
          <a:spcPts val="0"/>
        </a:spcBef>
        <a:spcAft>
          <a:spcPts val="600"/>
        </a:spcAft>
        <a:buFont typeface="Arial" panose="020B0604020202020204" pitchFamily="34" charset="0"/>
        <a:buChar char="•"/>
        <a:defRPr sz="1800" kern="1200">
          <a:solidFill>
            <a:schemeClr val="tx1"/>
          </a:solidFill>
          <a:latin typeface="+mn-lt"/>
          <a:ea typeface="+mn-ea"/>
          <a:cs typeface="+mn-cs"/>
        </a:defRPr>
      </a:lvl4pPr>
      <a:lvl5pPr marL="360000" indent="-180000" algn="l" defTabSz="914377" rtl="0" eaLnBrk="1" latinLnBrk="0" hangingPunct="1">
        <a:lnSpc>
          <a:spcPct val="100000"/>
        </a:lnSpc>
        <a:spcBef>
          <a:spcPts val="0"/>
        </a:spcBef>
        <a:spcAft>
          <a:spcPts val="600"/>
        </a:spcAft>
        <a:buFont typeface="Times New Roman" panose="02020603050405020304" pitchFamily="18"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BA3B2A6-BFB1-7E9F-3A9E-A94F7B3F2DD2}"/>
              </a:ext>
            </a:extLst>
          </p:cNvPr>
          <p:cNvSpPr>
            <a:spLocks noGrp="1"/>
          </p:cNvSpPr>
          <p:nvPr>
            <p:ph type="ctrTitle"/>
          </p:nvPr>
        </p:nvSpPr>
        <p:spPr>
          <a:xfrm>
            <a:off x="353999" y="3075787"/>
            <a:ext cx="11484001" cy="706426"/>
          </a:xfrm>
        </p:spPr>
        <p:txBody>
          <a:bodyPr/>
          <a:lstStyle/>
          <a:p>
            <a:r>
              <a:rPr lang="en-AU" dirty="0"/>
              <a:t>Inventing units of measurement</a:t>
            </a:r>
          </a:p>
        </p:txBody>
      </p:sp>
      <p:sp>
        <p:nvSpPr>
          <p:cNvPr id="14" name="Text Placeholder 13">
            <a:extLst>
              <a:ext uri="{FF2B5EF4-FFF2-40B4-BE49-F238E27FC236}">
                <a16:creationId xmlns:a16="http://schemas.microsoft.com/office/drawing/2014/main" id="{280F012C-82F8-CD73-FF8D-288DD577190D}"/>
              </a:ext>
            </a:extLst>
          </p:cNvPr>
          <p:cNvSpPr>
            <a:spLocks noGrp="1"/>
          </p:cNvSpPr>
          <p:nvPr>
            <p:ph type="body" sz="quarter" idx="10"/>
          </p:nvPr>
        </p:nvSpPr>
        <p:spPr/>
        <p:txBody>
          <a:bodyPr/>
          <a:lstStyle/>
          <a:p>
            <a:r>
              <a:rPr lang="en-AU" dirty="0"/>
              <a:t>Explicit teaching</a:t>
            </a:r>
          </a:p>
        </p:txBody>
      </p:sp>
      <p:sp>
        <p:nvSpPr>
          <p:cNvPr id="2" name="Footer Placeholder 6">
            <a:extLst>
              <a:ext uri="{FF2B5EF4-FFF2-40B4-BE49-F238E27FC236}">
                <a16:creationId xmlns:a16="http://schemas.microsoft.com/office/drawing/2014/main" id="{2EB9A545-DBB7-24D1-B920-67BB820E39FD}"/>
              </a:ext>
            </a:extLst>
          </p:cNvPr>
          <p:cNvSpPr>
            <a:spLocks noGrp="1"/>
          </p:cNvSpPr>
          <p:nvPr>
            <p:ph type="ftr" sz="quarter" idx="3"/>
          </p:nvPr>
        </p:nvSpPr>
        <p:spPr>
          <a:xfrm>
            <a:off x="360000" y="5867118"/>
            <a:ext cx="4500000" cy="684882"/>
          </a:xfrm>
        </p:spPr>
        <p:txBody>
          <a:bodyPr/>
          <a:lstStyle/>
          <a:p>
            <a:r>
              <a:rPr lang="en-US" dirty="0"/>
              <a:t>NSW Department of Education</a:t>
            </a:r>
            <a:endParaRPr lang="en-AU" dirty="0"/>
          </a:p>
        </p:txBody>
      </p:sp>
    </p:spTree>
    <p:extLst>
      <p:ext uri="{BB962C8B-B14F-4D97-AF65-F5344CB8AC3E}">
        <p14:creationId xmlns:p14="http://schemas.microsoft.com/office/powerpoint/2010/main" val="16588892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Summarise 2</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a:xfrm>
            <a:off x="360000" y="982520"/>
            <a:ext cx="10080000" cy="310015"/>
          </a:xfrm>
        </p:spPr>
        <p:txBody>
          <a:bodyPr/>
          <a:lstStyle/>
          <a:p>
            <a:r>
              <a:rPr lang="en-AU" dirty="0"/>
              <a:t>Fractions to decimals 2</a:t>
            </a:r>
          </a:p>
        </p:txBody>
      </p:sp>
      <mc:AlternateContent xmlns:mc="http://schemas.openxmlformats.org/markup-compatibility/2006" xmlns:a14="http://schemas.microsoft.com/office/drawing/2010/main">
        <mc:Choice Requires="a14">
          <p:sp>
            <p:nvSpPr>
              <p:cNvPr id="3" name="Speech Bubble: Oval 2">
                <a:extLst>
                  <a:ext uri="{FF2B5EF4-FFF2-40B4-BE49-F238E27FC236}">
                    <a16:creationId xmlns:a16="http://schemas.microsoft.com/office/drawing/2014/main" id="{90B3A830-7BD8-3AAC-AC75-E9A75BA71548}"/>
                  </a:ext>
                </a:extLst>
              </p:cNvPr>
              <p:cNvSpPr/>
              <p:nvPr/>
            </p:nvSpPr>
            <p:spPr>
              <a:xfrm>
                <a:off x="852143" y="2815914"/>
                <a:ext cx="3555413" cy="2537414"/>
              </a:xfrm>
              <a:prstGeom prst="wedgeEllipseCallout">
                <a:avLst>
                  <a:gd name="adj1" fmla="val 42505"/>
                  <a:gd name="adj2" fmla="val 52182"/>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AU" sz="2000" dirty="0"/>
                  <a:t>Can tenths be used to describe </a:t>
                </a:r>
                <a14:m>
                  <m:oMath xmlns:m="http://schemas.openxmlformats.org/officeDocument/2006/math">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1</m:t>
                        </m:r>
                      </m:num>
                      <m:den>
                        <m:r>
                          <a:rPr lang="en-AU" sz="2800" b="0" i="1" smtClean="0">
                            <a:latin typeface="Cambria Math" panose="02040503050406030204" pitchFamily="18" charset="0"/>
                          </a:rPr>
                          <m:t>4</m:t>
                        </m:r>
                      </m:den>
                    </m:f>
                  </m:oMath>
                </a14:m>
                <a:r>
                  <a:rPr lang="en-AU" sz="2000" dirty="0"/>
                  <a:t>?</a:t>
                </a:r>
              </a:p>
            </p:txBody>
          </p:sp>
        </mc:Choice>
        <mc:Fallback xmlns="">
          <p:sp>
            <p:nvSpPr>
              <p:cNvPr id="3" name="Speech Bubble: Oval 2">
                <a:extLst>
                  <a:ext uri="{FF2B5EF4-FFF2-40B4-BE49-F238E27FC236}">
                    <a16:creationId xmlns:a16="http://schemas.microsoft.com/office/drawing/2014/main" id="{90B3A830-7BD8-3AAC-AC75-E9A75BA71548}"/>
                  </a:ext>
                </a:extLst>
              </p:cNvPr>
              <p:cNvSpPr>
                <a:spLocks noRot="1" noChangeAspect="1" noMove="1" noResize="1" noEditPoints="1" noAdjustHandles="1" noChangeArrowheads="1" noChangeShapeType="1" noTextEdit="1"/>
              </p:cNvSpPr>
              <p:nvPr/>
            </p:nvSpPr>
            <p:spPr>
              <a:xfrm>
                <a:off x="852143" y="2815914"/>
                <a:ext cx="3555413" cy="2537414"/>
              </a:xfrm>
              <a:prstGeom prst="wedgeEllipseCallout">
                <a:avLst>
                  <a:gd name="adj1" fmla="val 42505"/>
                  <a:gd name="adj2" fmla="val 52182"/>
                </a:avLst>
              </a:prstGeom>
              <a:blipFill>
                <a:blip r:embed="rId2"/>
                <a:stretch>
                  <a:fillRect/>
                </a:stretch>
              </a:blipFill>
            </p:spPr>
            <p:txBody>
              <a:bodyPr/>
              <a:lstStyle/>
              <a:p>
                <a:r>
                  <a:rPr lang="en-AU">
                    <a:noFill/>
                  </a:rPr>
                  <a:t> </a:t>
                </a:r>
              </a:p>
            </p:txBody>
          </p:sp>
        </mc:Fallback>
      </mc:AlternateContent>
      <p:pic>
        <p:nvPicPr>
          <p:cNvPr id="6" name="Picture 5" descr="An image of a number line from 0 to 1 divided into quarters. There is another number line aligned directly below, so that 0 is above 0, and 1 is above 1. The bottom number line is now divided into ten equal sections, labelled 0.1, 0.2, 0.3, 0.4, 0.5, 0.6, 0.7, 0.8 and 0.9. The top number line has the value of 1 quarter on the first dash on the line indicated, and a dotted line shows this location on the number line at the bottom. ">
            <a:extLst>
              <a:ext uri="{FF2B5EF4-FFF2-40B4-BE49-F238E27FC236}">
                <a16:creationId xmlns:a16="http://schemas.microsoft.com/office/drawing/2014/main" id="{3A7C997E-9E4D-20C8-032A-286351FDB035}"/>
              </a:ext>
            </a:extLst>
          </p:cNvPr>
          <p:cNvPicPr>
            <a:picLocks noChangeAspect="1"/>
          </p:cNvPicPr>
          <p:nvPr/>
        </p:nvPicPr>
        <p:blipFill>
          <a:blip r:embed="rId3"/>
          <a:stretch>
            <a:fillRect/>
          </a:stretch>
        </p:blipFill>
        <p:spPr>
          <a:xfrm>
            <a:off x="4407556" y="846461"/>
            <a:ext cx="6858000" cy="5600700"/>
          </a:xfrm>
          <a:prstGeom prst="rect">
            <a:avLst/>
          </a:prstGeom>
        </p:spPr>
      </p:pic>
      <p:sp>
        <p:nvSpPr>
          <p:cNvPr id="2" name="Slide Number Placeholder 1">
            <a:extLst>
              <a:ext uri="{FF2B5EF4-FFF2-40B4-BE49-F238E27FC236}">
                <a16:creationId xmlns:a16="http://schemas.microsoft.com/office/drawing/2014/main" id="{683171EA-9122-5B1D-61FF-677097FF335F}"/>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10</a:t>
            </a:fld>
            <a:endParaRPr lang="en-AU" dirty="0"/>
          </a:p>
        </p:txBody>
      </p:sp>
    </p:spTree>
    <p:extLst>
      <p:ext uri="{BB962C8B-B14F-4D97-AF65-F5344CB8AC3E}">
        <p14:creationId xmlns:p14="http://schemas.microsoft.com/office/powerpoint/2010/main" val="2364819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Summarise 3</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a:xfrm>
            <a:off x="360000" y="982520"/>
            <a:ext cx="10080000" cy="310015"/>
          </a:xfrm>
        </p:spPr>
        <p:txBody>
          <a:bodyPr/>
          <a:lstStyle/>
          <a:p>
            <a:r>
              <a:rPr lang="en-AU" dirty="0"/>
              <a:t>Fractions to decimals 3</a:t>
            </a:r>
          </a:p>
        </p:txBody>
      </p:sp>
      <mc:AlternateContent xmlns:mc="http://schemas.openxmlformats.org/markup-compatibility/2006" xmlns:a14="http://schemas.microsoft.com/office/drawing/2010/main">
        <mc:Choice Requires="a14">
          <p:sp>
            <p:nvSpPr>
              <p:cNvPr id="3" name="Speech Bubble: Oval 2">
                <a:extLst>
                  <a:ext uri="{FF2B5EF4-FFF2-40B4-BE49-F238E27FC236}">
                    <a16:creationId xmlns:a16="http://schemas.microsoft.com/office/drawing/2014/main" id="{90B3A830-7BD8-3AAC-AC75-E9A75BA71548}"/>
                  </a:ext>
                </a:extLst>
              </p:cNvPr>
              <p:cNvSpPr/>
              <p:nvPr/>
            </p:nvSpPr>
            <p:spPr>
              <a:xfrm>
                <a:off x="556125" y="2950826"/>
                <a:ext cx="3655306" cy="2537414"/>
              </a:xfrm>
              <a:prstGeom prst="wedgeEllipseCallout">
                <a:avLst>
                  <a:gd name="adj1" fmla="val 48201"/>
                  <a:gd name="adj2" fmla="val 4981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69875"/>
                <a:r>
                  <a:rPr lang="en-AU" sz="2000" dirty="0"/>
                  <a:t>How would you describe </a:t>
                </a:r>
                <a14:m>
                  <m:oMath xmlns:m="http://schemas.openxmlformats.org/officeDocument/2006/math">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1</m:t>
                        </m:r>
                      </m:num>
                      <m:den>
                        <m:r>
                          <a:rPr lang="en-AU" sz="2800" b="0" i="1" smtClean="0">
                            <a:latin typeface="Cambria Math" panose="02040503050406030204" pitchFamily="18" charset="0"/>
                          </a:rPr>
                          <m:t>4</m:t>
                        </m:r>
                      </m:den>
                    </m:f>
                  </m:oMath>
                </a14:m>
                <a:r>
                  <a:rPr lang="en-AU" sz="2800" dirty="0"/>
                  <a:t> </a:t>
                </a:r>
                <a:r>
                  <a:rPr lang="en-AU" sz="2000" dirty="0"/>
                  <a:t>using tenths and hundredths?</a:t>
                </a:r>
              </a:p>
            </p:txBody>
          </p:sp>
        </mc:Choice>
        <mc:Fallback xmlns="">
          <p:sp>
            <p:nvSpPr>
              <p:cNvPr id="3" name="Speech Bubble: Oval 2">
                <a:extLst>
                  <a:ext uri="{FF2B5EF4-FFF2-40B4-BE49-F238E27FC236}">
                    <a16:creationId xmlns:a16="http://schemas.microsoft.com/office/drawing/2014/main" id="{90B3A830-7BD8-3AAC-AC75-E9A75BA71548}"/>
                  </a:ext>
                </a:extLst>
              </p:cNvPr>
              <p:cNvSpPr>
                <a:spLocks noRot="1" noChangeAspect="1" noMove="1" noResize="1" noEditPoints="1" noAdjustHandles="1" noChangeArrowheads="1" noChangeShapeType="1" noTextEdit="1"/>
              </p:cNvSpPr>
              <p:nvPr/>
            </p:nvSpPr>
            <p:spPr>
              <a:xfrm>
                <a:off x="556125" y="2950826"/>
                <a:ext cx="3655306" cy="2537414"/>
              </a:xfrm>
              <a:prstGeom prst="wedgeEllipseCallout">
                <a:avLst>
                  <a:gd name="adj1" fmla="val 48201"/>
                  <a:gd name="adj2" fmla="val 49819"/>
                </a:avLst>
              </a:prstGeom>
              <a:blipFill>
                <a:blip r:embed="rId2"/>
                <a:stretch>
                  <a:fillRect/>
                </a:stretch>
              </a:blipFill>
            </p:spPr>
            <p:txBody>
              <a:bodyPr/>
              <a:lstStyle/>
              <a:p>
                <a:r>
                  <a:rPr lang="en-AU">
                    <a:noFill/>
                  </a:rPr>
                  <a:t> </a:t>
                </a:r>
              </a:p>
            </p:txBody>
          </p:sp>
        </mc:Fallback>
      </mc:AlternateContent>
      <p:pic>
        <p:nvPicPr>
          <p:cNvPr id="2" name="Picture 1" descr="Two numberlines showing 1/4 is equivalent to a number between 0.25">
            <a:extLst>
              <a:ext uri="{FF2B5EF4-FFF2-40B4-BE49-F238E27FC236}">
                <a16:creationId xmlns:a16="http://schemas.microsoft.com/office/drawing/2014/main" id="{6B368D23-50C2-0F3F-4DF2-799AF000CA3E}"/>
              </a:ext>
            </a:extLst>
          </p:cNvPr>
          <p:cNvPicPr>
            <a:picLocks noChangeAspect="1"/>
          </p:cNvPicPr>
          <p:nvPr/>
        </p:nvPicPr>
        <p:blipFill>
          <a:blip r:embed="rId3"/>
          <a:stretch>
            <a:fillRect/>
          </a:stretch>
        </p:blipFill>
        <p:spPr>
          <a:xfrm>
            <a:off x="4440125" y="1137527"/>
            <a:ext cx="6683875" cy="5237228"/>
          </a:xfrm>
          <a:prstGeom prst="rect">
            <a:avLst/>
          </a:prstGeom>
        </p:spPr>
      </p:pic>
      <p:sp>
        <p:nvSpPr>
          <p:cNvPr id="4" name="Slide Number Placeholder 3">
            <a:extLst>
              <a:ext uri="{FF2B5EF4-FFF2-40B4-BE49-F238E27FC236}">
                <a16:creationId xmlns:a16="http://schemas.microsoft.com/office/drawing/2014/main" id="{224B71FC-17DC-73CB-A936-3BFF34774804}"/>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11</a:t>
            </a:fld>
            <a:endParaRPr lang="en-AU" dirty="0"/>
          </a:p>
        </p:txBody>
      </p:sp>
    </p:spTree>
    <p:extLst>
      <p:ext uri="{BB962C8B-B14F-4D97-AF65-F5344CB8AC3E}">
        <p14:creationId xmlns:p14="http://schemas.microsoft.com/office/powerpoint/2010/main" val="2360769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Summarise 4</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a:xfrm>
            <a:off x="360000" y="982520"/>
            <a:ext cx="10080000" cy="310015"/>
          </a:xfrm>
        </p:spPr>
        <p:txBody>
          <a:bodyPr/>
          <a:lstStyle/>
          <a:p>
            <a:r>
              <a:rPr lang="en-AU" dirty="0"/>
              <a:t>Fractions to decimals 4</a:t>
            </a:r>
          </a:p>
        </p:txBody>
      </p:sp>
      <mc:AlternateContent xmlns:mc="http://schemas.openxmlformats.org/markup-compatibility/2006" xmlns:a14="http://schemas.microsoft.com/office/drawing/2010/main">
        <mc:Choice Requires="a14">
          <p:sp>
            <p:nvSpPr>
              <p:cNvPr id="3" name="Speech Bubble: Oval 2">
                <a:extLst>
                  <a:ext uri="{FF2B5EF4-FFF2-40B4-BE49-F238E27FC236}">
                    <a16:creationId xmlns:a16="http://schemas.microsoft.com/office/drawing/2014/main" id="{90B3A830-7BD8-3AAC-AC75-E9A75BA71548}"/>
                  </a:ext>
                </a:extLst>
              </p:cNvPr>
              <p:cNvSpPr/>
              <p:nvPr/>
            </p:nvSpPr>
            <p:spPr>
              <a:xfrm>
                <a:off x="224852" y="2585026"/>
                <a:ext cx="4092316" cy="2728483"/>
              </a:xfrm>
              <a:prstGeom prst="wedgeEllipseCallout">
                <a:avLst>
                  <a:gd name="adj1" fmla="val 48203"/>
                  <a:gd name="adj2" fmla="val 5738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90488"/>
                <a:r>
                  <a:rPr lang="en-AU" sz="2000" dirty="0"/>
                  <a:t>Are we able to use hundredths to describe </a:t>
                </a:r>
                <a14:m>
                  <m:oMath xmlns:m="http://schemas.openxmlformats.org/officeDocument/2006/math">
                    <m:f>
                      <m:fPr>
                        <m:ctrlPr>
                          <a:rPr lang="en-AU" sz="2800" b="0" i="1" smtClean="0">
                            <a:latin typeface="Cambria Math" panose="02040503050406030204" pitchFamily="18" charset="0"/>
                          </a:rPr>
                        </m:ctrlPr>
                      </m:fPr>
                      <m:num>
                        <m:r>
                          <a:rPr lang="en-AU" sz="2800" b="0" i="1" smtClean="0">
                            <a:latin typeface="Cambria Math" panose="02040503050406030204" pitchFamily="18" charset="0"/>
                          </a:rPr>
                          <m:t>1</m:t>
                        </m:r>
                      </m:num>
                      <m:den>
                        <m:r>
                          <a:rPr lang="en-AU" sz="2800" b="0" i="1" smtClean="0">
                            <a:latin typeface="Cambria Math" panose="02040503050406030204" pitchFamily="18" charset="0"/>
                          </a:rPr>
                          <m:t>8</m:t>
                        </m:r>
                      </m:den>
                    </m:f>
                  </m:oMath>
                </a14:m>
                <a:r>
                  <a:rPr lang="en-AU" sz="2000" dirty="0"/>
                  <a:t>? Can we show the thousandths visually?</a:t>
                </a:r>
              </a:p>
            </p:txBody>
          </p:sp>
        </mc:Choice>
        <mc:Fallback xmlns="">
          <p:sp>
            <p:nvSpPr>
              <p:cNvPr id="3" name="Speech Bubble: Oval 2">
                <a:extLst>
                  <a:ext uri="{FF2B5EF4-FFF2-40B4-BE49-F238E27FC236}">
                    <a16:creationId xmlns:a16="http://schemas.microsoft.com/office/drawing/2014/main" id="{90B3A830-7BD8-3AAC-AC75-E9A75BA71548}"/>
                  </a:ext>
                </a:extLst>
              </p:cNvPr>
              <p:cNvSpPr>
                <a:spLocks noRot="1" noChangeAspect="1" noMove="1" noResize="1" noEditPoints="1" noAdjustHandles="1" noChangeArrowheads="1" noChangeShapeType="1" noTextEdit="1"/>
              </p:cNvSpPr>
              <p:nvPr/>
            </p:nvSpPr>
            <p:spPr>
              <a:xfrm>
                <a:off x="224852" y="2585026"/>
                <a:ext cx="4092316" cy="2728483"/>
              </a:xfrm>
              <a:prstGeom prst="wedgeEllipseCallout">
                <a:avLst>
                  <a:gd name="adj1" fmla="val 48203"/>
                  <a:gd name="adj2" fmla="val 57387"/>
                </a:avLst>
              </a:prstGeom>
              <a:blipFill>
                <a:blip r:embed="rId2"/>
                <a:stretch>
                  <a:fillRect/>
                </a:stretch>
              </a:blipFill>
            </p:spPr>
            <p:txBody>
              <a:bodyPr/>
              <a:lstStyle/>
              <a:p>
                <a:r>
                  <a:rPr lang="en-AU">
                    <a:noFill/>
                  </a:rPr>
                  <a:t> </a:t>
                </a:r>
              </a:p>
            </p:txBody>
          </p:sp>
        </mc:Fallback>
      </mc:AlternateContent>
      <p:pic>
        <p:nvPicPr>
          <p:cNvPr id="4" name="Picture 3" descr="An image of a number line from 0 to 1 divided into eighths. There is another number line aligned directly below, so that 0 is above 0, and 1 is above 1. The bottom number line is now divided into ten equal sections, labelled 0.1, 0.2, 0.3, 0.4, 0.5, 0.6, 0.7, 0.8 and 0.9. Each of these intervals has been further divided into ten parts. The top number line has the value of 1 eighth on the first dash on the line indicated, and a dotted line shows this location on the number line at the bottom. ">
            <a:extLst>
              <a:ext uri="{FF2B5EF4-FFF2-40B4-BE49-F238E27FC236}">
                <a16:creationId xmlns:a16="http://schemas.microsoft.com/office/drawing/2014/main" id="{8B859429-4232-F095-5043-0D1C75574A07}"/>
              </a:ext>
            </a:extLst>
          </p:cNvPr>
          <p:cNvPicPr>
            <a:picLocks noChangeAspect="1"/>
          </p:cNvPicPr>
          <p:nvPr/>
        </p:nvPicPr>
        <p:blipFill>
          <a:blip r:embed="rId3"/>
          <a:stretch>
            <a:fillRect/>
          </a:stretch>
        </p:blipFill>
        <p:spPr>
          <a:xfrm>
            <a:off x="4484161" y="1259036"/>
            <a:ext cx="6639839" cy="5346964"/>
          </a:xfrm>
          <a:prstGeom prst="rect">
            <a:avLst/>
          </a:prstGeom>
        </p:spPr>
      </p:pic>
      <p:sp>
        <p:nvSpPr>
          <p:cNvPr id="2" name="Slide Number Placeholder 1">
            <a:extLst>
              <a:ext uri="{FF2B5EF4-FFF2-40B4-BE49-F238E27FC236}">
                <a16:creationId xmlns:a16="http://schemas.microsoft.com/office/drawing/2014/main" id="{688D1ADA-6C03-D389-C45E-31D055BCAB5E}"/>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12</a:t>
            </a:fld>
            <a:endParaRPr lang="en-AU" dirty="0"/>
          </a:p>
        </p:txBody>
      </p:sp>
    </p:spTree>
    <p:extLst>
      <p:ext uri="{BB962C8B-B14F-4D97-AF65-F5344CB8AC3E}">
        <p14:creationId xmlns:p14="http://schemas.microsoft.com/office/powerpoint/2010/main" val="2043493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Launch 1</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a:xfrm>
            <a:off x="360000" y="982520"/>
            <a:ext cx="10080000" cy="310015"/>
          </a:xfrm>
        </p:spPr>
        <p:txBody>
          <a:bodyPr/>
          <a:lstStyle/>
          <a:p>
            <a:r>
              <a:rPr lang="en-AU" dirty="0"/>
              <a:t>No units of measurement</a:t>
            </a:r>
          </a:p>
        </p:txBody>
      </p:sp>
      <p:pic>
        <p:nvPicPr>
          <p:cNvPr id="2" name="Picture 1" descr="A 30cm ruler with a red cross through it.">
            <a:extLst>
              <a:ext uri="{FF2B5EF4-FFF2-40B4-BE49-F238E27FC236}">
                <a16:creationId xmlns:a16="http://schemas.microsoft.com/office/drawing/2014/main" id="{16A0088D-849E-5AE9-D330-B56CE48F9B51}"/>
              </a:ext>
            </a:extLst>
          </p:cNvPr>
          <p:cNvPicPr>
            <a:picLocks noChangeAspect="1"/>
          </p:cNvPicPr>
          <p:nvPr/>
        </p:nvPicPr>
        <p:blipFill>
          <a:blip r:embed="rId2"/>
          <a:stretch>
            <a:fillRect/>
          </a:stretch>
        </p:blipFill>
        <p:spPr>
          <a:xfrm>
            <a:off x="360000" y="1448337"/>
            <a:ext cx="8551385" cy="2176676"/>
          </a:xfrm>
          <a:prstGeom prst="rect">
            <a:avLst/>
          </a:prstGeom>
        </p:spPr>
      </p:pic>
      <p:sp>
        <p:nvSpPr>
          <p:cNvPr id="3" name="Speech Bubble: Oval 2">
            <a:extLst>
              <a:ext uri="{FF2B5EF4-FFF2-40B4-BE49-F238E27FC236}">
                <a16:creationId xmlns:a16="http://schemas.microsoft.com/office/drawing/2014/main" id="{90B3A830-7BD8-3AAC-AC75-E9A75BA71548}"/>
              </a:ext>
            </a:extLst>
          </p:cNvPr>
          <p:cNvSpPr/>
          <p:nvPr/>
        </p:nvSpPr>
        <p:spPr>
          <a:xfrm>
            <a:off x="6489623" y="3780815"/>
            <a:ext cx="5225654" cy="2176675"/>
          </a:xfrm>
          <a:prstGeom prst="wedgeEllipseCallout">
            <a:avLst>
              <a:gd name="adj1" fmla="val -63284"/>
              <a:gd name="adj2" fmla="val -6247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60363"/>
            <a:r>
              <a:rPr lang="en-AU" sz="2000" dirty="0"/>
              <a:t>We are living in a world without units of measurement. How can you describe how long your hand is?</a:t>
            </a:r>
          </a:p>
        </p:txBody>
      </p:sp>
      <p:sp>
        <p:nvSpPr>
          <p:cNvPr id="4" name="Slide Number Placeholder 3">
            <a:extLst>
              <a:ext uri="{FF2B5EF4-FFF2-40B4-BE49-F238E27FC236}">
                <a16:creationId xmlns:a16="http://schemas.microsoft.com/office/drawing/2014/main" id="{6FB68CF1-1087-1B61-5BE2-7599939D6862}"/>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2</a:t>
            </a:fld>
            <a:endParaRPr lang="en-AU" dirty="0"/>
          </a:p>
        </p:txBody>
      </p:sp>
    </p:spTree>
    <p:extLst>
      <p:ext uri="{BB962C8B-B14F-4D97-AF65-F5344CB8AC3E}">
        <p14:creationId xmlns:p14="http://schemas.microsoft.com/office/powerpoint/2010/main" val="645434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Launch 2</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Measuring your hand</a:t>
            </a:r>
          </a:p>
        </p:txBody>
      </p:sp>
      <p:pic>
        <p:nvPicPr>
          <p:cNvPr id="4" name="Picture 3" descr="An image of a cartoon hand, shown to be slightly longer than a pencil, with two extra smarties on the end of a pencil to make the length of the hand. ">
            <a:extLst>
              <a:ext uri="{FF2B5EF4-FFF2-40B4-BE49-F238E27FC236}">
                <a16:creationId xmlns:a16="http://schemas.microsoft.com/office/drawing/2014/main" id="{71530122-93D1-8F23-C3EE-9C9D603739F0}"/>
              </a:ext>
            </a:extLst>
          </p:cNvPr>
          <p:cNvPicPr>
            <a:picLocks noChangeAspect="1"/>
          </p:cNvPicPr>
          <p:nvPr/>
        </p:nvPicPr>
        <p:blipFill>
          <a:blip r:embed="rId2"/>
          <a:stretch>
            <a:fillRect/>
          </a:stretch>
        </p:blipFill>
        <p:spPr>
          <a:xfrm>
            <a:off x="866810" y="1429303"/>
            <a:ext cx="4979353" cy="4778064"/>
          </a:xfrm>
          <a:prstGeom prst="rect">
            <a:avLst/>
          </a:prstGeom>
        </p:spPr>
      </p:pic>
      <p:sp>
        <p:nvSpPr>
          <p:cNvPr id="3" name="Speech Bubble: Oval 2">
            <a:extLst>
              <a:ext uri="{FF2B5EF4-FFF2-40B4-BE49-F238E27FC236}">
                <a16:creationId xmlns:a16="http://schemas.microsoft.com/office/drawing/2014/main" id="{90B3A830-7BD8-3AAC-AC75-E9A75BA71548}"/>
              </a:ext>
            </a:extLst>
          </p:cNvPr>
          <p:cNvSpPr/>
          <p:nvPr/>
        </p:nvSpPr>
        <p:spPr>
          <a:xfrm>
            <a:off x="7192344" y="2716557"/>
            <a:ext cx="3931656" cy="2203555"/>
          </a:xfrm>
          <a:prstGeom prst="wedgeEllipseCallout">
            <a:avLst>
              <a:gd name="adj1" fmla="val -52383"/>
              <a:gd name="adj2" fmla="val 2071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60363"/>
            <a:r>
              <a:rPr lang="en-AU" sz="2000" dirty="0"/>
              <a:t>Why wouldn’t you say your hand is one pencil and two smarties long?</a:t>
            </a:r>
          </a:p>
        </p:txBody>
      </p:sp>
      <p:sp>
        <p:nvSpPr>
          <p:cNvPr id="2" name="Slide Number Placeholder 1">
            <a:extLst>
              <a:ext uri="{FF2B5EF4-FFF2-40B4-BE49-F238E27FC236}">
                <a16:creationId xmlns:a16="http://schemas.microsoft.com/office/drawing/2014/main" id="{A79A38E6-6EB4-4812-C33C-9A76510E3527}"/>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3</a:t>
            </a:fld>
            <a:endParaRPr lang="en-AU" dirty="0"/>
          </a:p>
        </p:txBody>
      </p:sp>
    </p:spTree>
    <p:extLst>
      <p:ext uri="{BB962C8B-B14F-4D97-AF65-F5344CB8AC3E}">
        <p14:creationId xmlns:p14="http://schemas.microsoft.com/office/powerpoint/2010/main" val="3456693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Explore 1</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Measuring strip 1</a:t>
            </a:r>
          </a:p>
        </p:txBody>
      </p:sp>
      <p:pic>
        <p:nvPicPr>
          <p:cNvPr id="2" name="Picture 1" descr="An image of a long strip of paper, labelled as being 2 &quot;Beeps&quot;. ">
            <a:extLst>
              <a:ext uri="{FF2B5EF4-FFF2-40B4-BE49-F238E27FC236}">
                <a16:creationId xmlns:a16="http://schemas.microsoft.com/office/drawing/2014/main" id="{BE0AA8DE-4DE6-C2A6-0328-9FA29AC21FC7}"/>
              </a:ext>
            </a:extLst>
          </p:cNvPr>
          <p:cNvPicPr>
            <a:picLocks noChangeAspect="1"/>
          </p:cNvPicPr>
          <p:nvPr/>
        </p:nvPicPr>
        <p:blipFill>
          <a:blip r:embed="rId2"/>
          <a:stretch>
            <a:fillRect/>
          </a:stretch>
        </p:blipFill>
        <p:spPr>
          <a:xfrm>
            <a:off x="458412" y="1781174"/>
            <a:ext cx="11239505" cy="1071207"/>
          </a:xfrm>
          <a:prstGeom prst="rect">
            <a:avLst/>
          </a:prstGeom>
        </p:spPr>
      </p:pic>
      <p:sp>
        <p:nvSpPr>
          <p:cNvPr id="3" name="Speech Bubble: Oval 2">
            <a:extLst>
              <a:ext uri="{FF2B5EF4-FFF2-40B4-BE49-F238E27FC236}">
                <a16:creationId xmlns:a16="http://schemas.microsoft.com/office/drawing/2014/main" id="{90B3A830-7BD8-3AAC-AC75-E9A75BA71548}"/>
              </a:ext>
            </a:extLst>
          </p:cNvPr>
          <p:cNvSpPr/>
          <p:nvPr/>
        </p:nvSpPr>
        <p:spPr>
          <a:xfrm>
            <a:off x="7666809" y="3184547"/>
            <a:ext cx="3817191" cy="2690933"/>
          </a:xfrm>
          <a:prstGeom prst="wedgeEllipseCallout">
            <a:avLst>
              <a:gd name="adj1" fmla="val -37068"/>
              <a:gd name="adj2" fmla="val -4111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69875"/>
            <a:r>
              <a:rPr lang="en-AU" sz="2000" dirty="0"/>
              <a:t>Name your unit of measurement. Your strip of paper is 2 units long. </a:t>
            </a:r>
          </a:p>
        </p:txBody>
      </p:sp>
      <p:sp>
        <p:nvSpPr>
          <p:cNvPr id="4" name="Slide Number Placeholder 3">
            <a:extLst>
              <a:ext uri="{FF2B5EF4-FFF2-40B4-BE49-F238E27FC236}">
                <a16:creationId xmlns:a16="http://schemas.microsoft.com/office/drawing/2014/main" id="{533F9564-207F-7E3E-C4D4-C054FF7BC6D5}"/>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4</a:t>
            </a:fld>
            <a:endParaRPr lang="en-AU" dirty="0"/>
          </a:p>
        </p:txBody>
      </p:sp>
    </p:spTree>
    <p:extLst>
      <p:ext uri="{BB962C8B-B14F-4D97-AF65-F5344CB8AC3E}">
        <p14:creationId xmlns:p14="http://schemas.microsoft.com/office/powerpoint/2010/main" val="4684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Explore 2</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Measuring strip 2</a:t>
            </a:r>
          </a:p>
        </p:txBody>
      </p:sp>
      <p:pic>
        <p:nvPicPr>
          <p:cNvPr id="2" name="Picture 1" descr="An image of a long strip of paper, labelled as being 2 &quot;Beeps&quot;. The strip of paper is folded in half, and the halfway point is labelled as 1 &quot;Beep&quot;.">
            <a:extLst>
              <a:ext uri="{FF2B5EF4-FFF2-40B4-BE49-F238E27FC236}">
                <a16:creationId xmlns:a16="http://schemas.microsoft.com/office/drawing/2014/main" id="{242F6BB6-F386-ACE5-A39D-E4121F919339}"/>
              </a:ext>
            </a:extLst>
          </p:cNvPr>
          <p:cNvPicPr>
            <a:picLocks noChangeAspect="1"/>
          </p:cNvPicPr>
          <p:nvPr/>
        </p:nvPicPr>
        <p:blipFill>
          <a:blip r:embed="rId2"/>
          <a:stretch>
            <a:fillRect/>
          </a:stretch>
        </p:blipFill>
        <p:spPr>
          <a:xfrm>
            <a:off x="476247" y="1505550"/>
            <a:ext cx="11239505" cy="1026865"/>
          </a:xfrm>
          <a:prstGeom prst="rect">
            <a:avLst/>
          </a:prstGeom>
        </p:spPr>
      </p:pic>
      <p:sp>
        <p:nvSpPr>
          <p:cNvPr id="3" name="Speech Bubble: Oval 2">
            <a:extLst>
              <a:ext uri="{FF2B5EF4-FFF2-40B4-BE49-F238E27FC236}">
                <a16:creationId xmlns:a16="http://schemas.microsoft.com/office/drawing/2014/main" id="{90B3A830-7BD8-3AAC-AC75-E9A75BA71548}"/>
              </a:ext>
            </a:extLst>
          </p:cNvPr>
          <p:cNvSpPr/>
          <p:nvPr/>
        </p:nvSpPr>
        <p:spPr>
          <a:xfrm>
            <a:off x="7570127" y="3132364"/>
            <a:ext cx="3913873" cy="2897445"/>
          </a:xfrm>
          <a:prstGeom prst="wedgeEllipseCallout">
            <a:avLst>
              <a:gd name="adj1" fmla="val -83695"/>
              <a:gd name="adj2" fmla="val -61806"/>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179388"/>
            <a:r>
              <a:rPr lang="en-AU" sz="2000" dirty="0"/>
              <a:t>Fold your paper in half to show where 1 unit of your measurement goes.</a:t>
            </a:r>
          </a:p>
        </p:txBody>
      </p:sp>
      <p:sp>
        <p:nvSpPr>
          <p:cNvPr id="4" name="Slide Number Placeholder 3">
            <a:extLst>
              <a:ext uri="{FF2B5EF4-FFF2-40B4-BE49-F238E27FC236}">
                <a16:creationId xmlns:a16="http://schemas.microsoft.com/office/drawing/2014/main" id="{9F99B81E-B4D5-AC83-F8BB-878525B744E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5</a:t>
            </a:fld>
            <a:endParaRPr lang="en-AU" dirty="0"/>
          </a:p>
        </p:txBody>
      </p:sp>
    </p:spTree>
    <p:extLst>
      <p:ext uri="{BB962C8B-B14F-4D97-AF65-F5344CB8AC3E}">
        <p14:creationId xmlns:p14="http://schemas.microsoft.com/office/powerpoint/2010/main" val="1797102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Explore 3</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Measuring strip 3</a:t>
            </a:r>
          </a:p>
        </p:txBody>
      </p:sp>
      <p:sp>
        <p:nvSpPr>
          <p:cNvPr id="3" name="Speech Bubble: Oval 2">
            <a:extLst>
              <a:ext uri="{FF2B5EF4-FFF2-40B4-BE49-F238E27FC236}">
                <a16:creationId xmlns:a16="http://schemas.microsoft.com/office/drawing/2014/main" id="{90B3A830-7BD8-3AAC-AC75-E9A75BA71548}"/>
              </a:ext>
            </a:extLst>
          </p:cNvPr>
          <p:cNvSpPr/>
          <p:nvPr/>
        </p:nvSpPr>
        <p:spPr>
          <a:xfrm>
            <a:off x="7043482" y="1588957"/>
            <a:ext cx="3396518" cy="2076933"/>
          </a:xfrm>
          <a:prstGeom prst="wedgeEllipseCallout">
            <a:avLst>
              <a:gd name="adj1" fmla="val -37819"/>
              <a:gd name="adj2" fmla="val 4194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AU" sz="2000" dirty="0"/>
              <a:t>Continue folding to get fractions when you need them. </a:t>
            </a:r>
          </a:p>
        </p:txBody>
      </p:sp>
      <p:pic>
        <p:nvPicPr>
          <p:cNvPr id="2" name="Picture 1" descr="An image of a long strip of paper, labelled as being 2 &quot;Beeps&quot;. The strip of paper is folded in half, and the halfway point is labelled as 1 &quot;Beep&quot;.&#10;There are also folds equally spaced to the left and right of the centre fold. The one on the left is labelled as one half, and the one to the right is labelled as one and one half. &#10;&#10;There is a second strip with four additional folds equally spaced between the existing 3 and the ends of the paper strip, labelled from left to right as one quarter, three quarters, one and one quarter, and one and three quarters. &#10;&#10;There is an arrow drawing attention to the half.">
            <a:extLst>
              <a:ext uri="{FF2B5EF4-FFF2-40B4-BE49-F238E27FC236}">
                <a16:creationId xmlns:a16="http://schemas.microsoft.com/office/drawing/2014/main" id="{F32C4828-E2CA-599F-6A07-DB97E53C31CE}"/>
              </a:ext>
            </a:extLst>
          </p:cNvPr>
          <p:cNvPicPr>
            <a:picLocks noChangeAspect="1"/>
          </p:cNvPicPr>
          <p:nvPr/>
        </p:nvPicPr>
        <p:blipFill>
          <a:blip r:embed="rId2"/>
          <a:stretch>
            <a:fillRect/>
          </a:stretch>
        </p:blipFill>
        <p:spPr>
          <a:xfrm>
            <a:off x="360000" y="3779808"/>
            <a:ext cx="11484000" cy="2259437"/>
          </a:xfrm>
          <a:prstGeom prst="rect">
            <a:avLst/>
          </a:prstGeom>
        </p:spPr>
      </p:pic>
      <p:sp>
        <p:nvSpPr>
          <p:cNvPr id="4" name="Slide Number Placeholder 3">
            <a:extLst>
              <a:ext uri="{FF2B5EF4-FFF2-40B4-BE49-F238E27FC236}">
                <a16:creationId xmlns:a16="http://schemas.microsoft.com/office/drawing/2014/main" id="{26DA9213-9BF2-D562-795A-6AC462ADC1EE}"/>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6</a:t>
            </a:fld>
            <a:endParaRPr lang="en-AU" dirty="0"/>
          </a:p>
        </p:txBody>
      </p:sp>
    </p:spTree>
    <p:extLst>
      <p:ext uri="{BB962C8B-B14F-4D97-AF65-F5344CB8AC3E}">
        <p14:creationId xmlns:p14="http://schemas.microsoft.com/office/powerpoint/2010/main" val="645049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Explore 4</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Measuring strip 4</a:t>
            </a:r>
          </a:p>
        </p:txBody>
      </p:sp>
      <p:sp>
        <p:nvSpPr>
          <p:cNvPr id="3" name="Speech Bubble: Oval 2">
            <a:extLst>
              <a:ext uri="{FF2B5EF4-FFF2-40B4-BE49-F238E27FC236}">
                <a16:creationId xmlns:a16="http://schemas.microsoft.com/office/drawing/2014/main" id="{90B3A830-7BD8-3AAC-AC75-E9A75BA71548}"/>
              </a:ext>
            </a:extLst>
          </p:cNvPr>
          <p:cNvSpPr/>
          <p:nvPr/>
        </p:nvSpPr>
        <p:spPr>
          <a:xfrm>
            <a:off x="6946447" y="949422"/>
            <a:ext cx="4177553" cy="2682066"/>
          </a:xfrm>
          <a:prstGeom prst="wedgeEllipseCallout">
            <a:avLst>
              <a:gd name="adj1" fmla="val -45565"/>
              <a:gd name="adj2" fmla="val 31893"/>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69875"/>
            <a:r>
              <a:rPr lang="en-AU" sz="2000" dirty="0"/>
              <a:t>What has happened to the paper to make one half become two quarters?</a:t>
            </a:r>
          </a:p>
        </p:txBody>
      </p:sp>
      <p:pic>
        <p:nvPicPr>
          <p:cNvPr id="2" name="Picture 1" descr="An image of a long strip of paper, labelled as being 2 &quot;Beeps&quot;. The strip of paper is folded in half, and the halfway point is labelled as 1 &quot;Beep&quot;.&#10;There are also folds equally spaced to the left and right of the centre fold. The one on the left is labelled as one half, and the one to the right is labelled as one and one half. &#10;&#10;There is a second strip with four additional folds equally spaced between the existing 3 and the ends of the paper strip, labelled from left to right as one quarter, three quarters, one and one quarter, and one and three quarters. &#10;&#10;There is an arrow drawing attention to the half.">
            <a:extLst>
              <a:ext uri="{FF2B5EF4-FFF2-40B4-BE49-F238E27FC236}">
                <a16:creationId xmlns:a16="http://schemas.microsoft.com/office/drawing/2014/main" id="{CDC4C36A-3A7E-7F12-DD58-D833CE3BCE51}"/>
              </a:ext>
            </a:extLst>
          </p:cNvPr>
          <p:cNvPicPr>
            <a:picLocks noChangeAspect="1"/>
          </p:cNvPicPr>
          <p:nvPr/>
        </p:nvPicPr>
        <p:blipFill rotWithShape="1">
          <a:blip r:embed="rId2"/>
          <a:srcRect b="10170"/>
          <a:stretch/>
        </p:blipFill>
        <p:spPr>
          <a:xfrm>
            <a:off x="360000" y="3675308"/>
            <a:ext cx="11484000" cy="2510188"/>
          </a:xfrm>
          <a:prstGeom prst="rect">
            <a:avLst/>
          </a:prstGeom>
        </p:spPr>
      </p:pic>
      <p:sp>
        <p:nvSpPr>
          <p:cNvPr id="4" name="Slide Number Placeholder 3">
            <a:extLst>
              <a:ext uri="{FF2B5EF4-FFF2-40B4-BE49-F238E27FC236}">
                <a16:creationId xmlns:a16="http://schemas.microsoft.com/office/drawing/2014/main" id="{A0EA6E08-7797-E17B-95CC-6C0979972892}"/>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7</a:t>
            </a:fld>
            <a:endParaRPr lang="en-AU" dirty="0"/>
          </a:p>
        </p:txBody>
      </p:sp>
    </p:spTree>
    <p:extLst>
      <p:ext uri="{BB962C8B-B14F-4D97-AF65-F5344CB8AC3E}">
        <p14:creationId xmlns:p14="http://schemas.microsoft.com/office/powerpoint/2010/main" val="550076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Explore 5</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a:xfrm>
            <a:off x="360000" y="982520"/>
            <a:ext cx="10080000" cy="310015"/>
          </a:xfrm>
        </p:spPr>
        <p:txBody>
          <a:bodyPr/>
          <a:lstStyle/>
          <a:p>
            <a:r>
              <a:rPr lang="en-AU" dirty="0"/>
              <a:t>Comparing with a ruler</a:t>
            </a:r>
          </a:p>
        </p:txBody>
      </p:sp>
      <p:sp>
        <p:nvSpPr>
          <p:cNvPr id="3" name="Speech Bubble: Oval 2">
            <a:extLst>
              <a:ext uri="{FF2B5EF4-FFF2-40B4-BE49-F238E27FC236}">
                <a16:creationId xmlns:a16="http://schemas.microsoft.com/office/drawing/2014/main" id="{90B3A830-7BD8-3AAC-AC75-E9A75BA71548}"/>
              </a:ext>
            </a:extLst>
          </p:cNvPr>
          <p:cNvSpPr/>
          <p:nvPr/>
        </p:nvSpPr>
        <p:spPr>
          <a:xfrm>
            <a:off x="7062244" y="706931"/>
            <a:ext cx="4061756" cy="2722069"/>
          </a:xfrm>
          <a:prstGeom prst="wedgeEllipseCallout">
            <a:avLst>
              <a:gd name="adj1" fmla="val -43192"/>
              <a:gd name="adj2" fmla="val 5854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360363"/>
            <a:r>
              <a:rPr lang="en-AU" sz="2000" dirty="0"/>
              <a:t>How do we need to divide our strip of paper to get the measurements we are familiar with?</a:t>
            </a:r>
          </a:p>
        </p:txBody>
      </p:sp>
      <p:pic>
        <p:nvPicPr>
          <p:cNvPr id="2" name="Picture 1" descr="An image of a 10 centimeter ruler, divided into 10 measurements of 1, 2, 3, 4, 5, 6, 7, 8, 9, and 10cm. Each interval is then again divided into 10 equal parts by 9 dashes. This is aligned to a strip of paper divided into 8 sections, each indicated by quarters. ">
            <a:extLst>
              <a:ext uri="{FF2B5EF4-FFF2-40B4-BE49-F238E27FC236}">
                <a16:creationId xmlns:a16="http://schemas.microsoft.com/office/drawing/2014/main" id="{A6C82D0A-4F6E-326F-1133-1C7DEFBC559A}"/>
              </a:ext>
            </a:extLst>
          </p:cNvPr>
          <p:cNvPicPr>
            <a:picLocks noChangeAspect="1"/>
          </p:cNvPicPr>
          <p:nvPr/>
        </p:nvPicPr>
        <p:blipFill>
          <a:blip r:embed="rId2"/>
          <a:stretch>
            <a:fillRect/>
          </a:stretch>
        </p:blipFill>
        <p:spPr>
          <a:xfrm>
            <a:off x="745017" y="3703661"/>
            <a:ext cx="10937468" cy="2043962"/>
          </a:xfrm>
          <a:prstGeom prst="rect">
            <a:avLst/>
          </a:prstGeom>
        </p:spPr>
      </p:pic>
      <p:sp>
        <p:nvSpPr>
          <p:cNvPr id="4" name="Slide Number Placeholder 3">
            <a:extLst>
              <a:ext uri="{FF2B5EF4-FFF2-40B4-BE49-F238E27FC236}">
                <a16:creationId xmlns:a16="http://schemas.microsoft.com/office/drawing/2014/main" id="{F14CFCC9-2EB6-4144-9936-4A3164BE190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8</a:t>
            </a:fld>
            <a:endParaRPr lang="en-AU" dirty="0"/>
          </a:p>
        </p:txBody>
      </p:sp>
    </p:spTree>
    <p:extLst>
      <p:ext uri="{BB962C8B-B14F-4D97-AF65-F5344CB8AC3E}">
        <p14:creationId xmlns:p14="http://schemas.microsoft.com/office/powerpoint/2010/main" val="1163607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733DCE1-30ED-F4FC-BC44-B25340F323B2}"/>
              </a:ext>
            </a:extLst>
          </p:cNvPr>
          <p:cNvSpPr>
            <a:spLocks noGrp="1"/>
          </p:cNvSpPr>
          <p:nvPr>
            <p:ph type="title"/>
          </p:nvPr>
        </p:nvSpPr>
        <p:spPr/>
        <p:txBody>
          <a:bodyPr/>
          <a:lstStyle/>
          <a:p>
            <a:r>
              <a:rPr lang="en-AU" dirty="0"/>
              <a:t>Summarise 1</a:t>
            </a:r>
          </a:p>
        </p:txBody>
      </p:sp>
      <p:sp>
        <p:nvSpPr>
          <p:cNvPr id="13" name="Text Placeholder 12">
            <a:extLst>
              <a:ext uri="{FF2B5EF4-FFF2-40B4-BE49-F238E27FC236}">
                <a16:creationId xmlns:a16="http://schemas.microsoft.com/office/drawing/2014/main" id="{8DE650AD-37AE-8CDD-A25A-9246A4E23DEA}"/>
              </a:ext>
            </a:extLst>
          </p:cNvPr>
          <p:cNvSpPr>
            <a:spLocks noGrp="1"/>
          </p:cNvSpPr>
          <p:nvPr>
            <p:ph type="body" sz="quarter" idx="18"/>
          </p:nvPr>
        </p:nvSpPr>
        <p:spPr/>
        <p:txBody>
          <a:bodyPr/>
          <a:lstStyle/>
          <a:p>
            <a:r>
              <a:rPr lang="en-AU" dirty="0"/>
              <a:t>Fractions to decimals 1</a:t>
            </a:r>
          </a:p>
        </p:txBody>
      </p:sp>
      <p:sp>
        <p:nvSpPr>
          <p:cNvPr id="3" name="Speech Bubble: Oval 2">
            <a:extLst>
              <a:ext uri="{FF2B5EF4-FFF2-40B4-BE49-F238E27FC236}">
                <a16:creationId xmlns:a16="http://schemas.microsoft.com/office/drawing/2014/main" id="{90B3A830-7BD8-3AAC-AC75-E9A75BA71548}"/>
              </a:ext>
            </a:extLst>
          </p:cNvPr>
          <p:cNvSpPr/>
          <p:nvPr/>
        </p:nvSpPr>
        <p:spPr>
          <a:xfrm>
            <a:off x="702395" y="2639599"/>
            <a:ext cx="3870459" cy="2537414"/>
          </a:xfrm>
          <a:prstGeom prst="wedgeEllipseCallout">
            <a:avLst>
              <a:gd name="adj1" fmla="val 54374"/>
              <a:gd name="adj2" fmla="val 62225"/>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269875"/>
            <a:r>
              <a:rPr lang="en-AU" sz="2000" dirty="0"/>
              <a:t>How do we need to divide the number line to get tenths?</a:t>
            </a:r>
          </a:p>
        </p:txBody>
      </p:sp>
      <p:pic>
        <p:nvPicPr>
          <p:cNvPr id="4" name="Picture 3" descr="An image of a number line from 0 to 1 divided into quarters. There is another number line aligned directly below, so that 0 is above 0, and 1 is above 1. The bottom number line is not divided at all. The top number line has the value of 1 quarter on the first dash on the line indicated, and a dotted line shows this location on the number line at the bottom. ">
            <a:extLst>
              <a:ext uri="{FF2B5EF4-FFF2-40B4-BE49-F238E27FC236}">
                <a16:creationId xmlns:a16="http://schemas.microsoft.com/office/drawing/2014/main" id="{6D2BEE58-D287-7355-A4A4-EE426926E0EF}"/>
              </a:ext>
            </a:extLst>
          </p:cNvPr>
          <p:cNvPicPr>
            <a:picLocks noChangeAspect="1"/>
          </p:cNvPicPr>
          <p:nvPr/>
        </p:nvPicPr>
        <p:blipFill>
          <a:blip r:embed="rId2"/>
          <a:stretch>
            <a:fillRect/>
          </a:stretch>
        </p:blipFill>
        <p:spPr>
          <a:xfrm>
            <a:off x="4958896" y="1369453"/>
            <a:ext cx="6294606" cy="5077707"/>
          </a:xfrm>
          <a:prstGeom prst="rect">
            <a:avLst/>
          </a:prstGeom>
        </p:spPr>
      </p:pic>
      <p:sp>
        <p:nvSpPr>
          <p:cNvPr id="2" name="Slide Number Placeholder 1">
            <a:extLst>
              <a:ext uri="{FF2B5EF4-FFF2-40B4-BE49-F238E27FC236}">
                <a16:creationId xmlns:a16="http://schemas.microsoft.com/office/drawing/2014/main" id="{528CAE3C-4088-90B9-C82D-1E543B582EE8}"/>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9</a:t>
            </a:fld>
            <a:endParaRPr lang="en-AU" dirty="0"/>
          </a:p>
        </p:txBody>
      </p:sp>
    </p:spTree>
    <p:extLst>
      <p:ext uri="{BB962C8B-B14F-4D97-AF65-F5344CB8AC3E}">
        <p14:creationId xmlns:p14="http://schemas.microsoft.com/office/powerpoint/2010/main" val="1551152315"/>
      </p:ext>
    </p:extLst>
  </p:cSld>
  <p:clrMapOvr>
    <a:masterClrMapping/>
  </p:clrMapOvr>
</p:sld>
</file>

<file path=ppt/theme/theme1.xml><?xml version="1.0" encoding="utf-8"?>
<a:theme xmlns:a="http://schemas.openxmlformats.org/drawingml/2006/main" name="NSWG Corporate">
  <a:themeElements>
    <a:clrScheme name="Custom 1">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NSW Gov PPT">
      <a:majorFont>
        <a:latin typeface="Public Sans"/>
        <a:ea typeface=""/>
        <a:cs typeface=""/>
      </a:majorFont>
      <a:minorFont>
        <a:latin typeface="Public Sans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curriculum-reform-7-10-syllabus-sws-december-2022.potx  -  Read-Only" id="{4B7518B7-7928-4400-889E-427E9DE28E01}" vid="{F7238460-63C4-40E6-AE58-06ED0ED9CA7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238</Words>
  <Application>Microsoft Office PowerPoint</Application>
  <PresentationFormat>Widescreen</PresentationFormat>
  <Paragraphs>47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Public Sans</vt:lpstr>
      <vt:lpstr>Arial</vt:lpstr>
      <vt:lpstr>Cambria Math</vt:lpstr>
      <vt:lpstr>Times New Roman</vt:lpstr>
      <vt:lpstr>Public Sans Light</vt:lpstr>
      <vt:lpstr>NSWG Corporate</vt:lpstr>
      <vt:lpstr>Inventing units of measurement</vt:lpstr>
      <vt:lpstr>Launch 1</vt:lpstr>
      <vt:lpstr>Launch 2</vt:lpstr>
      <vt:lpstr>Explore 1</vt:lpstr>
      <vt:lpstr>Explore 2</vt:lpstr>
      <vt:lpstr>Explore 3</vt:lpstr>
      <vt:lpstr>Explore 4</vt:lpstr>
      <vt:lpstr>Explore 5</vt:lpstr>
      <vt:lpstr>Summarise 1</vt:lpstr>
      <vt:lpstr>Summarise 2</vt:lpstr>
      <vt:lpstr>Summarise 3</vt:lpstr>
      <vt:lpstr>Summarise 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Inventing units of measurement</dc:title>
  <dc:creator>NSW Department of Education</dc:creator>
  <cp:revision>2</cp:revision>
  <dcterms:created xsi:type="dcterms:W3CDTF">2023-06-09T06:00:50Z</dcterms:created>
  <dcterms:modified xsi:type="dcterms:W3CDTF">2023-06-09T06:01:17Z</dcterms:modified>
</cp:coreProperties>
</file>