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7"/>
  </p:notesMasterIdLst>
  <p:handoutMasterIdLst>
    <p:handoutMasterId r:id="rId18"/>
  </p:handoutMasterIdLst>
  <p:sldIdLst>
    <p:sldId id="257" r:id="rId2"/>
    <p:sldId id="362" r:id="rId3"/>
    <p:sldId id="363" r:id="rId4"/>
    <p:sldId id="364" r:id="rId5"/>
    <p:sldId id="365" r:id="rId6"/>
    <p:sldId id="366" r:id="rId7"/>
    <p:sldId id="367" r:id="rId8"/>
    <p:sldId id="368" r:id="rId9"/>
    <p:sldId id="369" r:id="rId10"/>
    <p:sldId id="370" r:id="rId11"/>
    <p:sldId id="371" r:id="rId12"/>
    <p:sldId id="372" r:id="rId13"/>
    <p:sldId id="373" r:id="rId14"/>
    <p:sldId id="361" r:id="rId15"/>
    <p:sldId id="278" r:id="rId16"/>
  </p:sldIdLst>
  <p:sldSz cx="12192000" cy="6858000"/>
  <p:notesSz cx="6858000" cy="9144000"/>
  <p:embeddedFontLst>
    <p:embeddedFont>
      <p:font typeface="Public Sans" pitchFamily="2" charset="0"/>
      <p:regular r:id="rId19"/>
      <p:bold r:id="rId20"/>
      <p:italic r:id="rId21"/>
      <p:boldItalic r:id="rId22"/>
    </p:embeddedFont>
    <p:embeddedFont>
      <p:font typeface="Public Sans Light" pitchFamily="2" charset="0"/>
      <p:regular r:id="rId23"/>
      <p:italic r:id="rId24"/>
    </p:embeddedFont>
    <p:embeddedFont>
      <p:font typeface="Public Sans SemiBold" pitchFamily="2" charset="0"/>
      <p:bold r:id="rId25"/>
      <p:boldItalic r:id="rId26"/>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3D6"/>
    <a:srgbClr val="EBEBEB"/>
    <a:srgbClr val="FFFFFF"/>
    <a:srgbClr val="00296C"/>
    <a:srgbClr val="146CFD"/>
    <a:srgbClr val="0070C0"/>
    <a:srgbClr val="CBEDFD"/>
    <a:srgbClr val="002664"/>
    <a:srgbClr val="0046B8"/>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12" autoAdjust="0"/>
    <p:restoredTop sz="86275" autoAdjust="0"/>
  </p:normalViewPr>
  <p:slideViewPr>
    <p:cSldViewPr snapToGrid="0">
      <p:cViewPr varScale="1">
        <p:scale>
          <a:sx n="93" d="100"/>
          <a:sy n="93" d="100"/>
        </p:scale>
        <p:origin x="549" y="54"/>
      </p:cViewPr>
      <p:guideLst>
        <p:guide orient="horz" pos="2160"/>
        <p:guide pos="3863"/>
      </p:guideLst>
    </p:cSldViewPr>
  </p:slideViewPr>
  <p:outlineViewPr>
    <p:cViewPr>
      <p:scale>
        <a:sx n="25" d="100"/>
        <a:sy n="25"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4548" y="10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31"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23/01/2024</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23/01/2024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219170">
              <a:defRPr/>
            </a:pPr>
            <a:r>
              <a:rPr lang="es-ES" b="1" i="1" noProof="0" dirty="0"/>
              <a:t>el cumpleaños</a:t>
            </a:r>
            <a:r>
              <a:rPr lang="en-AU" b="1" i="1" dirty="0"/>
              <a:t>: </a:t>
            </a:r>
            <a:r>
              <a:rPr lang="en-AU" dirty="0"/>
              <a:t>birthday</a:t>
            </a:r>
          </a:p>
          <a:p>
            <a:endParaRPr lang="en-AU" dirty="0">
              <a:cs typeface="Calibri"/>
            </a:endParaRP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38013526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1" i="1" noProof="0" dirty="0"/>
              <a:t>El D</a:t>
            </a:r>
            <a:r>
              <a:rPr lang="es-ES" sz="2400" b="1" i="1" noProof="0" dirty="0">
                <a:effectLst/>
                <a:latin typeface="Arial" panose="020B0604020202020204" pitchFamily="34" charset="0"/>
                <a:ea typeface="Calibri" panose="020F0502020204030204" pitchFamily="34" charset="0"/>
                <a:cs typeface="Times New Roman" panose="02020603050405020304" pitchFamily="18" charset="0"/>
              </a:rPr>
              <a:t>í</a:t>
            </a:r>
            <a:r>
              <a:rPr lang="es-ES" b="1" i="1" noProof="0" dirty="0"/>
              <a:t>a de los Muertos</a:t>
            </a:r>
            <a:r>
              <a:rPr lang="en-AU" b="1" i="1" dirty="0"/>
              <a:t>:</a:t>
            </a:r>
            <a:r>
              <a:rPr lang="en-AU" i="1" dirty="0"/>
              <a:t> </a:t>
            </a:r>
            <a:r>
              <a:rPr lang="en-AU" dirty="0"/>
              <a:t>Day of the Dead, 1 and 2 November</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Day of the Dead is a Mexican tradition honouring the memory of the deceased.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cs typeface="Calibri"/>
            </a:endParaRPr>
          </a:p>
          <a:p>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39612454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i="1" dirty="0"/>
              <a:t>El Cinco de Mayo:</a:t>
            </a:r>
            <a:r>
              <a:rPr lang="en-AU" dirty="0"/>
              <a:t> 5</a:t>
            </a:r>
            <a:r>
              <a:rPr lang="en-AU" baseline="30000" dirty="0"/>
              <a:t>  </a:t>
            </a:r>
            <a:r>
              <a:rPr lang="en-AU" dirty="0"/>
              <a:t>May</a:t>
            </a:r>
          </a:p>
          <a:p>
            <a:r>
              <a:rPr lang="en-AU" dirty="0"/>
              <a:t>Celebrates Mexican victory over the French in 1862.</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12</a:t>
            </a:fld>
            <a:endParaRPr lang="en-AU"/>
          </a:p>
        </p:txBody>
      </p:sp>
    </p:spTree>
    <p:extLst>
      <p:ext uri="{BB962C8B-B14F-4D97-AF65-F5344CB8AC3E}">
        <p14:creationId xmlns:p14="http://schemas.microsoft.com/office/powerpoint/2010/main" val="28939990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219170">
              <a:defRPr/>
            </a:pPr>
            <a:r>
              <a:rPr lang="es-ES" b="1" i="1" dirty="0"/>
              <a:t>La Fiesta Nacional/El Día de la Hispanidad: </a:t>
            </a:r>
            <a:r>
              <a:rPr lang="en-AU" noProof="0" dirty="0"/>
              <a:t>The National Day of Spain</a:t>
            </a:r>
          </a:p>
          <a:p>
            <a:pPr defTabSz="1219170">
              <a:defRPr/>
            </a:pPr>
            <a:r>
              <a:rPr lang="en-AU" noProof="0" dirty="0"/>
              <a:t>Held on 12 October, this day recognises the Spanish Empire and the colonisation of the Americas.</a:t>
            </a:r>
          </a:p>
          <a:p>
            <a:pPr defTabSz="1219170">
              <a:defRPr/>
            </a:pPr>
            <a:r>
              <a:rPr lang="en-AU" noProof="0" dirty="0"/>
              <a:t>It is also referred to as the Day of </a:t>
            </a:r>
            <a:r>
              <a:rPr lang="en-AU" noProof="0" dirty="0" err="1"/>
              <a:t>Hispanicity</a:t>
            </a:r>
            <a:r>
              <a:rPr lang="en-AU" noProof="0" dirty="0"/>
              <a:t>. </a:t>
            </a:r>
            <a:endParaRPr lang="en-AU" noProof="0" dirty="0">
              <a:cs typeface="Calibri"/>
            </a:endParaRP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13</a:t>
            </a:fld>
            <a:endParaRPr lang="en-AU"/>
          </a:p>
        </p:txBody>
      </p:sp>
    </p:spTree>
    <p:extLst>
      <p:ext uri="{BB962C8B-B14F-4D97-AF65-F5344CB8AC3E}">
        <p14:creationId xmlns:p14="http://schemas.microsoft.com/office/powerpoint/2010/main" val="23988534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14</a:t>
            </a:fld>
            <a:endParaRPr lang="en-AU"/>
          </a:p>
        </p:txBody>
      </p:sp>
    </p:spTree>
    <p:extLst>
      <p:ext uri="{BB962C8B-B14F-4D97-AF65-F5344CB8AC3E}">
        <p14:creationId xmlns:p14="http://schemas.microsoft.com/office/powerpoint/2010/main" val="3796011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219170">
              <a:defRPr/>
            </a:pPr>
            <a:r>
              <a:rPr lang="es-ES" b="1" i="1" noProof="0" dirty="0">
                <a:cs typeface="Calibri"/>
              </a:rPr>
              <a:t>la quinceañera</a:t>
            </a:r>
            <a:r>
              <a:rPr lang="en-AU" b="1" i="1" dirty="0">
                <a:cs typeface="Calibri"/>
              </a:rPr>
              <a:t>: </a:t>
            </a:r>
            <a:r>
              <a:rPr lang="en-AU" dirty="0">
                <a:cs typeface="Calibri"/>
              </a:rPr>
              <a:t>a girl’s 15</a:t>
            </a:r>
            <a:r>
              <a:rPr lang="en-AU" baseline="30000" dirty="0">
                <a:cs typeface="Calibri"/>
              </a:rPr>
              <a:t>th</a:t>
            </a:r>
            <a:r>
              <a:rPr lang="en-AU" dirty="0">
                <a:cs typeface="Calibri"/>
              </a:rPr>
              <a:t> birthday</a:t>
            </a:r>
          </a:p>
          <a:p>
            <a:pPr defTabSz="1219170">
              <a:defRPr/>
            </a:pPr>
            <a:r>
              <a:rPr lang="en-AU" dirty="0">
                <a:cs typeface="Calibri"/>
              </a:rPr>
              <a:t>This celebration marks a girl’s passage to womanhood.  </a:t>
            </a:r>
          </a:p>
          <a:p>
            <a:endParaRPr lang="en-AU" dirty="0">
              <a:cs typeface="Calibri"/>
            </a:endParaRPr>
          </a:p>
          <a:p>
            <a:endParaRPr lang="en-AU" dirty="0">
              <a:cs typeface="Calibri"/>
            </a:endParaRP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2731857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i="1" dirty="0"/>
              <a:t>la fiesta de despedida: </a:t>
            </a:r>
            <a:r>
              <a:rPr lang="en-AU" dirty="0"/>
              <a:t>farewell party</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1589130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s-ES" b="1" i="1" noProof="0" dirty="0"/>
              <a:t>la graduación</a:t>
            </a:r>
            <a:r>
              <a:rPr lang="en-AU" b="1" i="1" dirty="0"/>
              <a:t>: </a:t>
            </a:r>
            <a:r>
              <a:rPr lang="en-AU" dirty="0"/>
              <a:t>graduation</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4281383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219170">
              <a:defRPr/>
            </a:pPr>
            <a:r>
              <a:rPr lang="en-AU" b="1" i="1" dirty="0">
                <a:cs typeface="Calibri"/>
              </a:rPr>
              <a:t>La Semana Santa y Pascua: </a:t>
            </a:r>
            <a:r>
              <a:rPr lang="en-AU" dirty="0"/>
              <a:t>Holy Week and Easter </a:t>
            </a:r>
          </a:p>
          <a:p>
            <a:pPr defTabSz="1219170">
              <a:defRPr/>
            </a:pPr>
            <a:r>
              <a:rPr lang="en-AU" dirty="0"/>
              <a:t>The Holy Week processions are celebrated with great excitement in Spain and many Spanish-speaking countries. Day and night, the streets become spaces where music, flowers, and the art of religious sculptures blend together, creating a moving scene.</a:t>
            </a:r>
          </a:p>
          <a:p>
            <a:pPr defTabSz="1219170">
              <a:defRPr/>
            </a:pPr>
            <a:endParaRPr lang="en-AU" dirty="0"/>
          </a:p>
          <a:p>
            <a:pPr defTabSz="1219170">
              <a:defRPr/>
            </a:pPr>
            <a:endParaRPr lang="en-AU" dirty="0">
              <a:cs typeface="Calibri"/>
            </a:endParaRPr>
          </a:p>
          <a:p>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2769856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219170">
              <a:defRPr/>
            </a:pPr>
            <a:r>
              <a:rPr lang="en-AU" b="1" i="1" dirty="0"/>
              <a:t>La Noche Buena: </a:t>
            </a:r>
            <a:r>
              <a:rPr lang="en-AU" dirty="0"/>
              <a:t>Christmas Eve</a:t>
            </a:r>
            <a:br>
              <a:rPr lang="en-US" dirty="0"/>
            </a:br>
            <a:endParaRPr lang="en-US" dirty="0"/>
          </a:p>
          <a:p>
            <a:endParaRPr lang="en-AU" dirty="0">
              <a:cs typeface="Calibri"/>
            </a:endParaRP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39411354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219170">
              <a:defRPr/>
            </a:pPr>
            <a:r>
              <a:rPr lang="en-AU" i="1" dirty="0"/>
              <a:t> </a:t>
            </a:r>
            <a:r>
              <a:rPr lang="en-AU" b="1" i="1" dirty="0"/>
              <a:t>La</a:t>
            </a:r>
            <a:r>
              <a:rPr lang="en-AU" i="1" dirty="0"/>
              <a:t> </a:t>
            </a:r>
            <a:r>
              <a:rPr lang="en-AU" b="1" i="1" dirty="0"/>
              <a:t>Navidad: </a:t>
            </a:r>
            <a:r>
              <a:rPr lang="en-AU" dirty="0"/>
              <a:t>Christmas </a:t>
            </a:r>
            <a:br>
              <a:rPr lang="en-US" dirty="0"/>
            </a:br>
            <a:endParaRPr lang="en-US" dirty="0"/>
          </a:p>
          <a:p>
            <a:endParaRPr lang="en-AU" dirty="0">
              <a:cs typeface="Calibri"/>
            </a:endParaRP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6616082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219170">
              <a:defRPr/>
            </a:pPr>
            <a:r>
              <a:rPr lang="es-ES" b="1" i="1" noProof="0" dirty="0"/>
              <a:t>El Día de los Santos Inocentes</a:t>
            </a:r>
            <a:r>
              <a:rPr lang="en-AU" b="1" i="1" dirty="0"/>
              <a:t>: </a:t>
            </a:r>
            <a:r>
              <a:rPr lang="en-AU" dirty="0"/>
              <a:t>April Fool’s Day equivalent, which takes place on 28 December</a:t>
            </a:r>
          </a:p>
          <a:p>
            <a:pPr marL="0" marR="0" lvl="0" indent="0" algn="l" defTabSz="1219170">
              <a:lnSpc>
                <a:spcPct val="100000"/>
              </a:lnSpc>
              <a:spcBef>
                <a:spcPts val="0"/>
              </a:spcBef>
              <a:spcAft>
                <a:spcPts val="0"/>
              </a:spcAft>
              <a:buClrTx/>
              <a:buSzTx/>
              <a:buFontTx/>
              <a:buNone/>
              <a:tabLst/>
              <a:defRPr/>
            </a:pPr>
            <a:endParaRPr lang="en-AU" dirty="0">
              <a:cs typeface="Calibri"/>
            </a:endParaRPr>
          </a:p>
          <a:p>
            <a:endParaRPr lang="en-AU" dirty="0"/>
          </a:p>
          <a:p>
            <a:endParaRPr lang="en-AU" dirty="0">
              <a:cs typeface="Calibri"/>
            </a:endParaRP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28127748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s-ES" b="1" i="1" noProof="0" dirty="0">
                <a:cs typeface="Calibri"/>
              </a:rPr>
              <a:t>La Noche Vieja</a:t>
            </a:r>
            <a:r>
              <a:rPr lang="en-AU" b="1" i="1" dirty="0">
                <a:cs typeface="Calibri"/>
              </a:rPr>
              <a:t>: </a:t>
            </a:r>
            <a:r>
              <a:rPr lang="en-AU" dirty="0"/>
              <a:t>New Year's Eve</a:t>
            </a:r>
          </a:p>
          <a:p>
            <a:br>
              <a:rPr lang="en-US" dirty="0"/>
            </a:br>
            <a:endParaRPr lang="en-US" dirty="0"/>
          </a:p>
          <a:p>
            <a:endParaRPr lang="en-AU" dirty="0">
              <a:cs typeface="Calibri"/>
            </a:endParaRP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42031384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35685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345732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dirty="0"/>
              <a:t>Meet the [KLA] team</a:t>
            </a:r>
            <a:endParaRPr lang="en-AU" dirty="0"/>
          </a:p>
        </p:txBody>
      </p:sp>
    </p:spTree>
    <p:extLst>
      <p:ext uri="{BB962C8B-B14F-4D97-AF65-F5344CB8AC3E}">
        <p14:creationId xmlns:p14="http://schemas.microsoft.com/office/powerpoint/2010/main" val="546842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dirty="0"/>
              <a:t>[KLA] Curriculum team</a:t>
            </a:r>
            <a:endParaRPr lang="en-AU" dirty="0"/>
          </a:p>
        </p:txBody>
      </p:sp>
    </p:spTree>
    <p:extLst>
      <p:ext uri="{BB962C8B-B14F-4D97-AF65-F5344CB8AC3E}">
        <p14:creationId xmlns:p14="http://schemas.microsoft.com/office/powerpoint/2010/main" val="262720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dirty="0"/>
              <a:t>[KLA] Curriculum team</a:t>
            </a:r>
            <a:endParaRPr lang="en-AU" dirty="0"/>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1193410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363389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a:t>Click icon to add picture</a:t>
            </a:r>
            <a:endParaRPr lang="en-AU" dirty="0"/>
          </a:p>
        </p:txBody>
      </p:sp>
    </p:spTree>
    <p:extLst>
      <p:ext uri="{BB962C8B-B14F-4D97-AF65-F5344CB8AC3E}">
        <p14:creationId xmlns:p14="http://schemas.microsoft.com/office/powerpoint/2010/main" val="424927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dirty="0"/>
              <a:t>Document image</a:t>
            </a:r>
          </a:p>
        </p:txBody>
      </p:sp>
    </p:spTree>
    <p:extLst>
      <p:ext uri="{BB962C8B-B14F-4D97-AF65-F5344CB8AC3E}">
        <p14:creationId xmlns:p14="http://schemas.microsoft.com/office/powerpoint/2010/main" val="4148319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1444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dirty="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dirty="0"/>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dirty="0"/>
              <a:t>– Author (</a:t>
            </a:r>
            <a:r>
              <a:rPr lang="en-US" dirty="0" err="1"/>
              <a:t>YYYY:page</a:t>
            </a:r>
            <a:r>
              <a:rPr lang="en-US" dirty="0"/>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dirty="0"/>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2669954" cy="6858000"/>
          </a:xfrm>
          <a:prstGeom prst="rect">
            <a:avLst/>
          </a:prstGeom>
        </p:spPr>
      </p:pic>
    </p:spTree>
    <p:extLst>
      <p:ext uri="{BB962C8B-B14F-4D97-AF65-F5344CB8AC3E}">
        <p14:creationId xmlns:p14="http://schemas.microsoft.com/office/powerpoint/2010/main" val="2971782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67628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endParaRPr lang="en-US" dirty="0"/>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4018397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3708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782107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1118935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120016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759513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dirty="0"/>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title</a:t>
            </a:r>
            <a:endParaRPr lang="en-AU" dirty="0"/>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a:t>
            </a:r>
            <a:endParaRPr lang="en-AU" dirty="0"/>
          </a:p>
        </p:txBody>
      </p:sp>
    </p:spTree>
    <p:extLst>
      <p:ext uri="{BB962C8B-B14F-4D97-AF65-F5344CB8AC3E}">
        <p14:creationId xmlns:p14="http://schemas.microsoft.com/office/powerpoint/2010/main" val="1787055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endParaRPr lang="en-AU" dirty="0"/>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2522913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Tree>
    <p:extLst>
      <p:ext uri="{BB962C8B-B14F-4D97-AF65-F5344CB8AC3E}">
        <p14:creationId xmlns:p14="http://schemas.microsoft.com/office/powerpoint/2010/main" val="3836558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1922215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781487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0"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endParaRPr kumimoji="0" lang="en-US" sz="1800" b="0" i="0" u="none" strike="noStrike" kern="1200" cap="none" spc="0" normalizeH="0" baseline="0" noProof="0" dirty="0">
              <a:ln>
                <a:noFill/>
              </a:ln>
              <a:solidFill>
                <a:srgbClr val="22272B"/>
              </a:solidFill>
              <a:effectLst/>
              <a:uLnTx/>
              <a:uFillTx/>
              <a:latin typeface="Public Sans Light"/>
              <a:ea typeface="+mn-ea"/>
              <a:cs typeface="+mn-cs"/>
            </a:endParaRP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661" r:id="rId1"/>
    <p:sldLayoutId id="2147483703" r:id="rId2"/>
    <p:sldLayoutId id="2147483702" r:id="rId3"/>
    <p:sldLayoutId id="2147483728" r:id="rId4"/>
    <p:sldLayoutId id="2147483729" r:id="rId5"/>
    <p:sldLayoutId id="2147483731" r:id="rId6"/>
    <p:sldLayoutId id="2147483730" r:id="rId7"/>
    <p:sldLayoutId id="2147483732" r:id="rId8"/>
    <p:sldLayoutId id="2147483740" r:id="rId9"/>
    <p:sldLayoutId id="2147483715" r:id="rId10"/>
    <p:sldLayoutId id="2147483736" r:id="rId11"/>
    <p:sldLayoutId id="2147483737" r:id="rId12"/>
    <p:sldLayoutId id="2147483738" r:id="rId13"/>
    <p:sldLayoutId id="2147483716" r:id="rId14"/>
    <p:sldLayoutId id="2147483717" r:id="rId15"/>
    <p:sldLayoutId id="2147483718" r:id="rId16"/>
    <p:sldLayoutId id="2147483719" r:id="rId17"/>
    <p:sldLayoutId id="2147483742" r:id="rId18"/>
    <p:sldLayoutId id="2147483720" r:id="rId19"/>
    <p:sldLayoutId id="2147483733" r:id="rId20"/>
    <p:sldLayoutId id="2147483721" r:id="rId21"/>
    <p:sldLayoutId id="2147483734" r:id="rId22"/>
    <p:sldLayoutId id="2147483722" r:id="rId23"/>
    <p:sldLayoutId id="2147483735" r:id="rId24"/>
    <p:sldLayoutId id="2147483723" r:id="rId25"/>
    <p:sldLayoutId id="2147483724" r:id="rId26"/>
    <p:sldLayoutId id="2147483725" r:id="rId27"/>
    <p:sldLayoutId id="2147483744" r:id="rId2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3" Type="http://schemas.openxmlformats.org/officeDocument/2006/relationships/hyperlink" Target="https://education.nsw.gov.au/rights-and-accountability/copyright" TargetMode="External"/><Relationship Id="rId2" Type="http://schemas.openxmlformats.org/officeDocument/2006/relationships/notesSlide" Target="../notesSlides/notesSlide13.xml"/><Relationship Id="rId1" Type="http://schemas.openxmlformats.org/officeDocument/2006/relationships/slideLayout" Target="../slideLayouts/slideLayout28.xml"/><Relationship Id="rId5" Type="http://schemas.openxmlformats.org/officeDocument/2006/relationships/hyperlink" Target="https://unsplash.com/license" TargetMode="External"/><Relationship Id="rId4" Type="http://schemas.openxmlformats.org/officeDocument/2006/relationships/hyperlink" Target="https://creativecommons.org/licenses/by/4.0/"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7.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7.xml"/><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ACA6DE-0425-8EF3-5209-66B57CD3D78E}"/>
              </a:ext>
            </a:extLst>
          </p:cNvPr>
          <p:cNvSpPr>
            <a:spLocks noGrp="1"/>
          </p:cNvSpPr>
          <p:nvPr>
            <p:ph type="ctrTitle"/>
          </p:nvPr>
        </p:nvSpPr>
        <p:spPr/>
        <p:txBody>
          <a:bodyPr/>
          <a:lstStyle/>
          <a:p>
            <a:r>
              <a:rPr lang="es-ES" i="1" dirty="0"/>
              <a:t>Celebraciones</a:t>
            </a:r>
          </a:p>
        </p:txBody>
      </p:sp>
      <p:sp>
        <p:nvSpPr>
          <p:cNvPr id="10" name="Text Placeholder 9">
            <a:extLst>
              <a:ext uri="{FF2B5EF4-FFF2-40B4-BE49-F238E27FC236}">
                <a16:creationId xmlns:a16="http://schemas.microsoft.com/office/drawing/2014/main" id="{009E86FB-EA8A-0987-3DAA-0DB014323D7B}"/>
              </a:ext>
            </a:extLst>
          </p:cNvPr>
          <p:cNvSpPr>
            <a:spLocks noGrp="1"/>
          </p:cNvSpPr>
          <p:nvPr>
            <p:ph type="body" sz="quarter" idx="14"/>
          </p:nvPr>
        </p:nvSpPr>
        <p:spPr/>
        <p:txBody>
          <a:bodyPr/>
          <a:lstStyle/>
          <a:p>
            <a:r>
              <a:rPr lang="en-AU" dirty="0">
                <a:latin typeface="+mj-lt"/>
              </a:rPr>
              <a:t>Celebrations</a:t>
            </a:r>
          </a:p>
        </p:txBody>
      </p:sp>
      <p:sp>
        <p:nvSpPr>
          <p:cNvPr id="2" name="TextBox 1">
            <a:extLst>
              <a:ext uri="{FF2B5EF4-FFF2-40B4-BE49-F238E27FC236}">
                <a16:creationId xmlns:a16="http://schemas.microsoft.com/office/drawing/2014/main" id="{D2BB2EF9-221E-419B-49F8-0AFAB678E8E1}"/>
              </a:ext>
            </a:extLst>
          </p:cNvPr>
          <p:cNvSpPr txBox="1"/>
          <p:nvPr/>
        </p:nvSpPr>
        <p:spPr>
          <a:xfrm>
            <a:off x="359998" y="6337299"/>
            <a:ext cx="3735752" cy="214947"/>
          </a:xfrm>
          <a:prstGeom prst="rect">
            <a:avLst/>
          </a:prstGeom>
          <a:noFill/>
        </p:spPr>
        <p:txBody>
          <a:bodyPr wrap="square" lIns="0" tIns="0" rIns="0" bIns="0" rtlCol="0">
            <a:noAutofit/>
          </a:bodyPr>
          <a:lstStyle/>
          <a:p>
            <a:pPr algn="l"/>
            <a:r>
              <a:rPr lang="en-AU" sz="1400" dirty="0">
                <a:solidFill>
                  <a:schemeClr val="accent1"/>
                </a:solidFill>
              </a:rPr>
              <a:t>NSW Department of Education</a:t>
            </a:r>
          </a:p>
        </p:txBody>
      </p:sp>
    </p:spTree>
    <p:extLst>
      <p:ext uri="{BB962C8B-B14F-4D97-AF65-F5344CB8AC3E}">
        <p14:creationId xmlns:p14="http://schemas.microsoft.com/office/powerpoint/2010/main" val="3180838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8">
            <a:extLst>
              <a:ext uri="{FF2B5EF4-FFF2-40B4-BE49-F238E27FC236}">
                <a16:creationId xmlns:a16="http://schemas.microsoft.com/office/drawing/2014/main" id="{56C249DF-25F5-3974-2DEB-D42F36919959}"/>
              </a:ext>
            </a:extLst>
          </p:cNvPr>
          <p:cNvSpPr txBox="1">
            <a:spLocks noGrp="1"/>
          </p:cNvSpPr>
          <p:nvPr>
            <p:ph type="title" idx="4294967295"/>
          </p:nvPr>
        </p:nvSpPr>
        <p:spPr>
          <a:xfrm>
            <a:off x="360000" y="-1008000"/>
            <a:ext cx="10080000" cy="1008000"/>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lvl1pPr algn="l" defTabSz="914377"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s-ES" sz="3600" b="0" i="1" u="none" strike="noStrike" kern="1200" cap="none" spc="0" normalizeH="0" baseline="0" noProof="0" dirty="0">
                <a:ln>
                  <a:noFill/>
                </a:ln>
                <a:solidFill>
                  <a:schemeClr val="tx1"/>
                </a:solidFill>
                <a:effectLst/>
                <a:uLnTx/>
                <a:uFillTx/>
                <a:latin typeface="+mj-lt"/>
                <a:ea typeface="+mj-ea"/>
                <a:cs typeface="+mj-cs"/>
              </a:rPr>
              <a:t>La Noche Vieja</a:t>
            </a:r>
            <a:endParaRPr kumimoji="0" lang="en-AU" sz="3600" b="0" i="1" u="none" strike="noStrike" kern="1200" cap="none" spc="0" normalizeH="0" baseline="0" noProof="0" dirty="0">
              <a:ln>
                <a:noFill/>
              </a:ln>
              <a:solidFill>
                <a:schemeClr val="tx1"/>
              </a:solidFill>
              <a:effectLst/>
              <a:uLnTx/>
              <a:uFillTx/>
              <a:latin typeface="+mj-lt"/>
              <a:ea typeface="+mj-ea"/>
              <a:cs typeface="+mj-cs"/>
            </a:endParaRPr>
          </a:p>
        </p:txBody>
      </p:sp>
      <p:pic>
        <p:nvPicPr>
          <p:cNvPr id="2" name="Picture 1" descr="Fireworks">
            <a:extLst>
              <a:ext uri="{FF2B5EF4-FFF2-40B4-BE49-F238E27FC236}">
                <a16:creationId xmlns:a16="http://schemas.microsoft.com/office/drawing/2014/main" id="{5EBA2D34-BC78-5CA1-ED0B-02C6F6322D76}"/>
              </a:ext>
            </a:extLst>
          </p:cNvPr>
          <p:cNvPicPr>
            <a:picLocks noChangeAspect="1"/>
          </p:cNvPicPr>
          <p:nvPr/>
        </p:nvPicPr>
        <p:blipFill>
          <a:blip r:embed="rId3"/>
          <a:stretch>
            <a:fillRect/>
          </a:stretch>
        </p:blipFill>
        <p:spPr>
          <a:xfrm>
            <a:off x="1233410" y="463595"/>
            <a:ext cx="9075792" cy="6045909"/>
          </a:xfrm>
          <a:prstGeom prst="rect">
            <a:avLst/>
          </a:prstGeom>
        </p:spPr>
      </p:pic>
      <p:sp>
        <p:nvSpPr>
          <p:cNvPr id="3" name="Slide Number Placeholder 2">
            <a:extLst>
              <a:ext uri="{FF2B5EF4-FFF2-40B4-BE49-F238E27FC236}">
                <a16:creationId xmlns:a16="http://schemas.microsoft.com/office/drawing/2014/main" id="{1B2CEB97-9A93-F92C-7153-FE7FDA4B8CF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10</a:t>
            </a:fld>
            <a:endParaRPr lang="en-AU"/>
          </a:p>
        </p:txBody>
      </p:sp>
    </p:spTree>
    <p:extLst>
      <p:ext uri="{BB962C8B-B14F-4D97-AF65-F5344CB8AC3E}">
        <p14:creationId xmlns:p14="http://schemas.microsoft.com/office/powerpoint/2010/main" val="4286571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8">
            <a:extLst>
              <a:ext uri="{FF2B5EF4-FFF2-40B4-BE49-F238E27FC236}">
                <a16:creationId xmlns:a16="http://schemas.microsoft.com/office/drawing/2014/main" id="{B490BC48-5C55-7EE6-CFA1-EA5465ACB165}"/>
              </a:ext>
            </a:extLst>
          </p:cNvPr>
          <p:cNvSpPr txBox="1">
            <a:spLocks noGrp="1"/>
          </p:cNvSpPr>
          <p:nvPr>
            <p:ph type="title" idx="4294967295"/>
          </p:nvPr>
        </p:nvSpPr>
        <p:spPr>
          <a:xfrm>
            <a:off x="360000" y="-1008000"/>
            <a:ext cx="10080000" cy="1008000"/>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lvl1pPr algn="l" defTabSz="914377"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s-ES" sz="3600" b="0" i="1" u="none" strike="noStrike" kern="1200" cap="none" spc="0" normalizeH="0" baseline="0" noProof="0" dirty="0">
                <a:ln>
                  <a:noFill/>
                </a:ln>
                <a:solidFill>
                  <a:schemeClr val="tx1"/>
                </a:solidFill>
                <a:effectLst/>
                <a:uLnTx/>
                <a:uFillTx/>
                <a:latin typeface="+mj-lt"/>
                <a:ea typeface="+mj-ea"/>
                <a:cs typeface="+mj-cs"/>
              </a:rPr>
              <a:t>El Día de los Muertos</a:t>
            </a:r>
            <a:endParaRPr kumimoji="0" lang="en-AU" sz="3600" b="0" i="1" u="none" strike="noStrike" kern="1200" cap="none" spc="0" normalizeH="0" baseline="0" noProof="0" dirty="0">
              <a:ln>
                <a:noFill/>
              </a:ln>
              <a:solidFill>
                <a:schemeClr val="tx1"/>
              </a:solidFill>
              <a:effectLst/>
              <a:uLnTx/>
              <a:uFillTx/>
              <a:latin typeface="+mj-lt"/>
              <a:ea typeface="+mj-ea"/>
              <a:cs typeface="+mj-cs"/>
            </a:endParaRPr>
          </a:p>
        </p:txBody>
      </p:sp>
      <p:pic>
        <p:nvPicPr>
          <p:cNvPr id="2" name="Picture 4" descr="Día de los Muertos: Day of the Dead">
            <a:extLst>
              <a:ext uri="{FF2B5EF4-FFF2-40B4-BE49-F238E27FC236}">
                <a16:creationId xmlns:a16="http://schemas.microsoft.com/office/drawing/2014/main" id="{C066405F-C3D6-38B1-540D-0E4B666CF03D}"/>
              </a:ext>
            </a:extLst>
          </p:cNvPr>
          <p:cNvPicPr>
            <a:picLocks noChangeAspect="1"/>
          </p:cNvPicPr>
          <p:nvPr/>
        </p:nvPicPr>
        <p:blipFill>
          <a:blip r:embed="rId3"/>
          <a:stretch>
            <a:fillRect/>
          </a:stretch>
        </p:blipFill>
        <p:spPr>
          <a:xfrm>
            <a:off x="1208395" y="411635"/>
            <a:ext cx="9035956" cy="6023355"/>
          </a:xfrm>
          <a:prstGeom prst="rect">
            <a:avLst/>
          </a:prstGeom>
        </p:spPr>
      </p:pic>
      <p:sp>
        <p:nvSpPr>
          <p:cNvPr id="3" name="Slide Number Placeholder 2">
            <a:extLst>
              <a:ext uri="{FF2B5EF4-FFF2-40B4-BE49-F238E27FC236}">
                <a16:creationId xmlns:a16="http://schemas.microsoft.com/office/drawing/2014/main" id="{754E6B7B-5B49-EFAB-702D-C755A648899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11</a:t>
            </a:fld>
            <a:endParaRPr lang="en-AU"/>
          </a:p>
        </p:txBody>
      </p:sp>
    </p:spTree>
    <p:extLst>
      <p:ext uri="{BB962C8B-B14F-4D97-AF65-F5344CB8AC3E}">
        <p14:creationId xmlns:p14="http://schemas.microsoft.com/office/powerpoint/2010/main" val="3490315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8">
            <a:extLst>
              <a:ext uri="{FF2B5EF4-FFF2-40B4-BE49-F238E27FC236}">
                <a16:creationId xmlns:a16="http://schemas.microsoft.com/office/drawing/2014/main" id="{2A9668DB-ECC2-52CA-DCD1-CB31D0154EA0}"/>
              </a:ext>
            </a:extLst>
          </p:cNvPr>
          <p:cNvSpPr txBox="1">
            <a:spLocks noGrp="1"/>
          </p:cNvSpPr>
          <p:nvPr>
            <p:ph type="title" idx="4294967295"/>
          </p:nvPr>
        </p:nvSpPr>
        <p:spPr>
          <a:xfrm>
            <a:off x="360000" y="-1008000"/>
            <a:ext cx="10080000" cy="1008000"/>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lvl1pPr algn="l" defTabSz="914377"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s-ES" sz="3600" b="0" i="1" u="none" strike="noStrike" kern="1200" cap="none" spc="0" normalizeH="0" baseline="0" noProof="0" dirty="0">
                <a:ln>
                  <a:noFill/>
                </a:ln>
                <a:solidFill>
                  <a:schemeClr val="tx1"/>
                </a:solidFill>
                <a:effectLst/>
                <a:uLnTx/>
                <a:uFillTx/>
                <a:latin typeface="+mj-lt"/>
                <a:ea typeface="+mj-ea"/>
                <a:cs typeface="+mj-cs"/>
              </a:rPr>
              <a:t>El Cinco de Mayo</a:t>
            </a:r>
            <a:endParaRPr kumimoji="0" lang="en-AU" sz="3600" b="0" i="1" u="none" strike="noStrike" kern="1200" cap="none" spc="0" normalizeH="0" baseline="0" noProof="0" dirty="0">
              <a:ln>
                <a:noFill/>
              </a:ln>
              <a:solidFill>
                <a:schemeClr val="tx1"/>
              </a:solidFill>
              <a:effectLst/>
              <a:uLnTx/>
              <a:uFillTx/>
              <a:latin typeface="+mj-lt"/>
              <a:ea typeface="+mj-ea"/>
              <a:cs typeface="+mj-cs"/>
            </a:endParaRPr>
          </a:p>
        </p:txBody>
      </p:sp>
      <p:pic>
        <p:nvPicPr>
          <p:cNvPr id="2" name="Picture 2" descr="Cinco de mayo celebrations">
            <a:extLst>
              <a:ext uri="{FF2B5EF4-FFF2-40B4-BE49-F238E27FC236}">
                <a16:creationId xmlns:a16="http://schemas.microsoft.com/office/drawing/2014/main" id="{A1CA40BC-89AE-5220-F8B4-E544E94723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8535" y="465395"/>
            <a:ext cx="8894930" cy="5927209"/>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5E755C42-0C12-103F-8651-9CDDF010D02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12</a:t>
            </a:fld>
            <a:endParaRPr lang="en-AU"/>
          </a:p>
        </p:txBody>
      </p:sp>
    </p:spTree>
    <p:extLst>
      <p:ext uri="{BB962C8B-B14F-4D97-AF65-F5344CB8AC3E}">
        <p14:creationId xmlns:p14="http://schemas.microsoft.com/office/powerpoint/2010/main" val="2534196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8">
            <a:extLst>
              <a:ext uri="{FF2B5EF4-FFF2-40B4-BE49-F238E27FC236}">
                <a16:creationId xmlns:a16="http://schemas.microsoft.com/office/drawing/2014/main" id="{5A468754-1FCE-4031-AFE0-E37BE5444A07}"/>
              </a:ext>
            </a:extLst>
          </p:cNvPr>
          <p:cNvSpPr txBox="1">
            <a:spLocks noGrp="1"/>
          </p:cNvSpPr>
          <p:nvPr>
            <p:ph type="title" idx="4294967295"/>
          </p:nvPr>
        </p:nvSpPr>
        <p:spPr>
          <a:xfrm>
            <a:off x="360000" y="-1008000"/>
            <a:ext cx="10080000" cy="1008000"/>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lvl1pPr algn="l" defTabSz="914377"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s-ES" sz="3600" b="0" i="1" u="none" strike="noStrike" kern="1200" cap="none" spc="0" normalizeH="0" baseline="0" noProof="0" dirty="0">
                <a:ln>
                  <a:noFill/>
                </a:ln>
                <a:solidFill>
                  <a:schemeClr val="tx1"/>
                </a:solidFill>
                <a:effectLst/>
                <a:uLnTx/>
                <a:uFillTx/>
                <a:latin typeface="+mj-lt"/>
                <a:ea typeface="+mj-ea"/>
                <a:cs typeface="+mj-cs"/>
              </a:rPr>
              <a:t>La Fiesta Nacional/El Día de la Hispanidad</a:t>
            </a:r>
            <a:endParaRPr kumimoji="0" lang="en-AU" sz="3600" b="0" i="1" u="none" strike="noStrike" kern="1200" cap="none" spc="0" normalizeH="0" baseline="0" noProof="0" dirty="0">
              <a:ln>
                <a:noFill/>
              </a:ln>
              <a:solidFill>
                <a:schemeClr val="tx1"/>
              </a:solidFill>
              <a:effectLst/>
              <a:uLnTx/>
              <a:uFillTx/>
              <a:latin typeface="+mj-lt"/>
              <a:ea typeface="+mj-ea"/>
              <a:cs typeface="+mj-cs"/>
            </a:endParaRPr>
          </a:p>
        </p:txBody>
      </p:sp>
      <p:pic>
        <p:nvPicPr>
          <p:cNvPr id="2" name="Picture 9" descr="A military parade in front of the king of Spain. ">
            <a:extLst>
              <a:ext uri="{FF2B5EF4-FFF2-40B4-BE49-F238E27FC236}">
                <a16:creationId xmlns:a16="http://schemas.microsoft.com/office/drawing/2014/main" id="{62B2795D-F798-03BE-C62E-66A07B95E39F}"/>
              </a:ext>
            </a:extLst>
          </p:cNvPr>
          <p:cNvPicPr>
            <a:picLocks noChangeAspect="1"/>
          </p:cNvPicPr>
          <p:nvPr/>
        </p:nvPicPr>
        <p:blipFill>
          <a:blip r:embed="rId3"/>
          <a:stretch>
            <a:fillRect/>
          </a:stretch>
        </p:blipFill>
        <p:spPr>
          <a:xfrm>
            <a:off x="870857" y="700226"/>
            <a:ext cx="9710057" cy="5544634"/>
          </a:xfrm>
          <a:prstGeom prst="rect">
            <a:avLst/>
          </a:prstGeom>
        </p:spPr>
      </p:pic>
      <p:sp>
        <p:nvSpPr>
          <p:cNvPr id="3" name="Slide Number Placeholder 2">
            <a:extLst>
              <a:ext uri="{FF2B5EF4-FFF2-40B4-BE49-F238E27FC236}">
                <a16:creationId xmlns:a16="http://schemas.microsoft.com/office/drawing/2014/main" id="{4653DE28-71CD-9323-E49E-353438F6FDF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13</a:t>
            </a:fld>
            <a:endParaRPr lang="en-AU"/>
          </a:p>
        </p:txBody>
      </p:sp>
    </p:spTree>
    <p:extLst>
      <p:ext uri="{BB962C8B-B14F-4D97-AF65-F5344CB8AC3E}">
        <p14:creationId xmlns:p14="http://schemas.microsoft.com/office/powerpoint/2010/main" val="31247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Public Sans Light" pitchFamily="2" charset="0"/>
                <a:hlinkClick r:id="rId3">
                  <a:extLst>
                    <a:ext uri="{A12FA001-AC4F-418D-AE19-62706E023703}">
                      <ahyp:hlinkClr xmlns:ahyp="http://schemas.microsoft.com/office/drawing/2018/hyperlinkcolor" val="tx"/>
                    </a:ext>
                  </a:extLst>
                </a:hlinkClick>
              </a:rPr>
              <a:t>© </a:t>
            </a:r>
            <a:r>
              <a:rPr lang="en-AU" dirty="0">
                <a:hlinkClick r:id="rId3">
                  <a:extLst>
                    <a:ext uri="{A12FA001-AC4F-418D-AE19-62706E023703}">
                      <ahyp:hlinkClr xmlns:ahyp="http://schemas.microsoft.com/office/drawing/2018/hyperlinkcolor" val="tx"/>
                    </a:ext>
                  </a:extLst>
                </a:hlinkClick>
              </a:rPr>
              <a:t>State of New South Wales (Department of Education), 2023</a:t>
            </a:r>
            <a:endParaRPr lang="en-AU" dirty="0"/>
          </a:p>
        </p:txBody>
      </p:sp>
      <p:sp>
        <p:nvSpPr>
          <p:cNvPr id="8" name="TextBox 7">
            <a:extLst>
              <a:ext uri="{FF2B5EF4-FFF2-40B4-BE49-F238E27FC236}">
                <a16:creationId xmlns:a16="http://schemas.microsoft.com/office/drawing/2014/main" id="{F70BB973-8437-BE43-4C71-6089E7F934FA}"/>
              </a:ext>
            </a:extLst>
          </p:cNvPr>
          <p:cNvSpPr txBox="1"/>
          <p:nvPr/>
        </p:nvSpPr>
        <p:spPr>
          <a:xfrm>
            <a:off x="359999" y="1453575"/>
            <a:ext cx="11645353" cy="5255450"/>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4">
                  <a:extLst>
                    <a:ext uri="{A12FA001-AC4F-418D-AE19-62706E023703}">
                      <ahyp:hlinkClr xmlns:ahyp="http://schemas.microsoft.com/office/drawing/2018/hyperlinkcolor" val="tx"/>
                    </a:ext>
                  </a:extLst>
                </a:hlinkClick>
              </a:rPr>
              <a:t>Creative Commons Attribution 4.0 International (CC BY 4.0) licence</a:t>
            </a:r>
            <a:r>
              <a:rPr lang="en-AU" sz="1200" dirty="0">
                <a:solidFill>
                  <a:schemeClr val="bg1"/>
                </a:solidFill>
              </a:rPr>
              <a:t>.</a:t>
            </a:r>
          </a:p>
          <a:p>
            <a:pPr algn="l">
              <a:lnSpc>
                <a:spcPct val="150000"/>
              </a:lnSpc>
              <a:spcAft>
                <a:spcPts val="600"/>
              </a:spcAft>
            </a:pPr>
            <a:r>
              <a:rPr lang="en-AU" sz="1200" dirty="0">
                <a:solidFill>
                  <a:schemeClr val="bg1"/>
                </a:solidFill>
              </a:rPr>
              <a:t>This licence allows you to share and adapt the material for any purpose, even commercially.</a:t>
            </a:r>
          </a:p>
          <a:p>
            <a:pPr algn="l">
              <a:lnSpc>
                <a:spcPct val="150000"/>
              </a:lnSpc>
              <a:spcAft>
                <a:spcPts val="600"/>
              </a:spcAft>
            </a:pPr>
            <a:r>
              <a:rPr lang="en-AU" sz="1200" dirty="0">
                <a:solidFill>
                  <a:schemeClr val="bg1"/>
                </a:solidFill>
              </a:rPr>
              <a:t>Attribution should be given to </a:t>
            </a:r>
            <a:r>
              <a:rPr lang="en-AU" sz="1200" dirty="0">
                <a:solidFill>
                  <a:schemeClr val="bg1"/>
                </a:solidFill>
                <a:latin typeface="Public Sans Light" pitchFamily="2" charset="0"/>
              </a:rPr>
              <a:t>© </a:t>
            </a:r>
            <a:r>
              <a:rPr lang="en-AU" sz="1200" dirty="0">
                <a:solidFill>
                  <a:schemeClr val="bg1"/>
                </a:solidFill>
              </a:rPr>
              <a:t>State of New South Wales (Department of Education), 2023.</a:t>
            </a:r>
          </a:p>
          <a:p>
            <a:pPr algn="l">
              <a:lnSpc>
                <a:spcPct val="150000"/>
              </a:lnSpc>
            </a:pPr>
            <a:r>
              <a:rPr lang="en-AU" sz="1200" dirty="0">
                <a:solidFill>
                  <a:schemeClr val="bg1"/>
                </a:solidFill>
              </a:rPr>
              <a:t>Material in this resource not available under a Creative Commons licence: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GB" sz="1200" dirty="0">
                <a:solidFill>
                  <a:schemeClr val="bg1"/>
                </a:solidFill>
              </a:rPr>
              <a:t>images obtained from </a:t>
            </a:r>
            <a:r>
              <a:rPr lang="en-GB" sz="1200" dirty="0">
                <a:solidFill>
                  <a:schemeClr val="accent4"/>
                </a:solidFill>
                <a:hlinkClick r:id="rId5">
                  <a:extLst>
                    <a:ext uri="{A12FA001-AC4F-418D-AE19-62706E023703}">
                      <ahyp:hlinkClr xmlns:ahyp="http://schemas.microsoft.com/office/drawing/2018/hyperlinkcolor" val="tx"/>
                    </a:ext>
                  </a:extLst>
                </a:hlinkClick>
              </a:rPr>
              <a:t>Unsplash.com</a:t>
            </a:r>
            <a:r>
              <a:rPr lang="en-GB" sz="1200" dirty="0">
                <a:solidFill>
                  <a:schemeClr val="bg1"/>
                </a:solidFill>
              </a:rPr>
              <a:t>. See the website for usage terms and conditions. </a:t>
            </a:r>
            <a:endParaRPr lang="en-AU" sz="1200" dirty="0">
              <a:solidFill>
                <a:schemeClr val="bg1"/>
              </a:solidFill>
            </a:endParaRP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Copyright Act 1968 (</a:t>
            </a:r>
            <a:r>
              <a:rPr lang="en-AU" sz="1200" dirty="0" err="1">
                <a:solidFill>
                  <a:schemeClr val="bg1"/>
                </a:solidFill>
              </a:rPr>
              <a:t>Cth</a:t>
            </a:r>
            <a:r>
              <a:rPr lang="en-AU" sz="1200" dirty="0">
                <a:solidFill>
                  <a:schemeClr val="bg1"/>
                </a:solidFill>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B68C06-A0BE-EB59-E8AA-43416D087FF7}"/>
              </a:ext>
            </a:extLst>
          </p:cNvPr>
          <p:cNvSpPr txBox="1">
            <a:spLocks noGrp="1"/>
          </p:cNvSpPr>
          <p:nvPr>
            <p:ph type="title" idx="4294967295"/>
          </p:nvPr>
        </p:nvSpPr>
        <p:spPr>
          <a:xfrm>
            <a:off x="2937285" y="5167128"/>
            <a:ext cx="6317428" cy="829876"/>
          </a:xfrm>
          <a:prstGeom prst="rect">
            <a:avLst/>
          </a:prstGeom>
          <a:noFill/>
          <a:ln>
            <a:noFill/>
            <a:prstDash/>
          </a:ln>
          <a:effectLst/>
        </p:spPr>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165694" marR="0" lvl="0" indent="0" algn="l" defTabSz="609585"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dirty="0">
                <a:ln>
                  <a:noFill/>
                </a:ln>
                <a:solidFill>
                  <a:schemeClr val="tx1"/>
                </a:solidFill>
                <a:effectLst/>
                <a:uLnTx/>
                <a:uFillTx/>
                <a:latin typeface="+mn-lt"/>
                <a:ea typeface="+mn-ea"/>
                <a:cs typeface="+mn-cs"/>
              </a:rPr>
              <a:t>© State of New South Wales (Department of Education) 2023</a:t>
            </a:r>
          </a:p>
        </p:txBody>
      </p:sp>
      <p:pic>
        <p:nvPicPr>
          <p:cNvPr id="3" name="Graphic 2" descr="NSW Government logo.&#10;">
            <a:extLst>
              <a:ext uri="{FF2B5EF4-FFF2-40B4-BE49-F238E27FC236}">
                <a16:creationId xmlns:a16="http://schemas.microsoft.com/office/drawing/2014/main" id="{03048816-98EF-9BA1-DC9D-082D0E51D2A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33668" y="1089212"/>
            <a:ext cx="3124664" cy="3393269"/>
          </a:xfrm>
          <a:prstGeom prst="rect">
            <a:avLst/>
          </a:prstGeom>
        </p:spPr>
      </p:pic>
    </p:spTree>
    <p:extLst>
      <p:ext uri="{BB962C8B-B14F-4D97-AF65-F5344CB8AC3E}">
        <p14:creationId xmlns:p14="http://schemas.microsoft.com/office/powerpoint/2010/main" val="899458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688D674-3EC8-BC9B-01BB-F6BB82262225}"/>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s-ES" i="1" dirty="0"/>
              <a:t>El cumpleaños</a:t>
            </a:r>
          </a:p>
        </p:txBody>
      </p:sp>
      <p:pic>
        <p:nvPicPr>
          <p:cNvPr id="7" name="Picture 2" descr="photo of a person about to blow birthday candles">
            <a:extLst>
              <a:ext uri="{FF2B5EF4-FFF2-40B4-BE49-F238E27FC236}">
                <a16:creationId xmlns:a16="http://schemas.microsoft.com/office/drawing/2014/main" id="{2DCD5644-8560-FB8F-53C6-B59208CD4D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3500" y="252413"/>
            <a:ext cx="9525000" cy="6353175"/>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7">
            <a:extLst>
              <a:ext uri="{FF2B5EF4-FFF2-40B4-BE49-F238E27FC236}">
                <a16:creationId xmlns:a16="http://schemas.microsoft.com/office/drawing/2014/main" id="{0455A2AE-B57F-CDD3-39AA-CE700F4CDF2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a:t>
            </a:fld>
            <a:endParaRPr lang="en-AU"/>
          </a:p>
        </p:txBody>
      </p:sp>
    </p:spTree>
    <p:extLst>
      <p:ext uri="{BB962C8B-B14F-4D97-AF65-F5344CB8AC3E}">
        <p14:creationId xmlns:p14="http://schemas.microsoft.com/office/powerpoint/2010/main" val="2308969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8">
            <a:extLst>
              <a:ext uri="{FF2B5EF4-FFF2-40B4-BE49-F238E27FC236}">
                <a16:creationId xmlns:a16="http://schemas.microsoft.com/office/drawing/2014/main" id="{AD191C09-8051-639E-CCFD-DD3F9B69C5F0}"/>
              </a:ext>
            </a:extLst>
          </p:cNvPr>
          <p:cNvSpPr txBox="1">
            <a:spLocks noGrp="1"/>
          </p:cNvSpPr>
          <p:nvPr>
            <p:ph type="title" idx="4294967295"/>
          </p:nvPr>
        </p:nvSpPr>
        <p:spPr>
          <a:xfrm>
            <a:off x="360000" y="-1008000"/>
            <a:ext cx="10080000" cy="1008000"/>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lvl1pPr algn="l" defTabSz="914377"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s-ES" sz="3600" b="0" i="1" u="none" strike="noStrike" kern="1200" cap="none" spc="0" normalizeH="0" baseline="0" dirty="0">
                <a:ln>
                  <a:noFill/>
                </a:ln>
                <a:solidFill>
                  <a:schemeClr val="tx1"/>
                </a:solidFill>
                <a:effectLst/>
                <a:uLnTx/>
                <a:uFillTx/>
                <a:latin typeface="+mj-lt"/>
                <a:ea typeface="+mj-ea"/>
                <a:cs typeface="+mj-cs"/>
              </a:rPr>
              <a:t>La quinceañera</a:t>
            </a:r>
          </a:p>
        </p:txBody>
      </p:sp>
      <p:pic>
        <p:nvPicPr>
          <p:cNvPr id="2" name="Picture 3" descr="A girl dressed in a crown and formal dress for her 15th birthday">
            <a:extLst>
              <a:ext uri="{FF2B5EF4-FFF2-40B4-BE49-F238E27FC236}">
                <a16:creationId xmlns:a16="http://schemas.microsoft.com/office/drawing/2014/main" id="{E3D2ABF1-2F23-919D-1A02-25CA30900087}"/>
              </a:ext>
            </a:extLst>
          </p:cNvPr>
          <p:cNvPicPr>
            <a:picLocks noChangeAspect="1"/>
          </p:cNvPicPr>
          <p:nvPr/>
        </p:nvPicPr>
        <p:blipFill>
          <a:blip r:embed="rId3"/>
          <a:stretch>
            <a:fillRect/>
          </a:stretch>
        </p:blipFill>
        <p:spPr>
          <a:xfrm>
            <a:off x="1627554" y="665821"/>
            <a:ext cx="8614507" cy="5711974"/>
          </a:xfrm>
          <a:prstGeom prst="rect">
            <a:avLst/>
          </a:prstGeom>
        </p:spPr>
      </p:pic>
      <p:sp>
        <p:nvSpPr>
          <p:cNvPr id="3" name="Slide Number Placeholder 2">
            <a:extLst>
              <a:ext uri="{FF2B5EF4-FFF2-40B4-BE49-F238E27FC236}">
                <a16:creationId xmlns:a16="http://schemas.microsoft.com/office/drawing/2014/main" id="{E9DA30BB-128F-E089-A3F3-B0DE4647DE3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a:t>
            </a:fld>
            <a:endParaRPr lang="en-AU"/>
          </a:p>
        </p:txBody>
      </p:sp>
    </p:spTree>
    <p:extLst>
      <p:ext uri="{BB962C8B-B14F-4D97-AF65-F5344CB8AC3E}">
        <p14:creationId xmlns:p14="http://schemas.microsoft.com/office/powerpoint/2010/main" val="1714408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8">
            <a:extLst>
              <a:ext uri="{FF2B5EF4-FFF2-40B4-BE49-F238E27FC236}">
                <a16:creationId xmlns:a16="http://schemas.microsoft.com/office/drawing/2014/main" id="{B7AE1AF1-2F48-DE84-CFE8-D4CBC303FB59}"/>
              </a:ext>
            </a:extLst>
          </p:cNvPr>
          <p:cNvSpPr txBox="1">
            <a:spLocks noGrp="1"/>
          </p:cNvSpPr>
          <p:nvPr>
            <p:ph type="title" idx="4294967295"/>
          </p:nvPr>
        </p:nvSpPr>
        <p:spPr>
          <a:xfrm>
            <a:off x="360000" y="-1008000"/>
            <a:ext cx="10080000" cy="1008000"/>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lvl1pPr algn="l" defTabSz="914377"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AU" sz="3600" b="0" i="1" u="none" strike="noStrike" kern="1200" cap="none" spc="0" normalizeH="0" baseline="0" noProof="0" dirty="0">
                <a:ln>
                  <a:noFill/>
                </a:ln>
                <a:solidFill>
                  <a:schemeClr val="tx1"/>
                </a:solidFill>
                <a:effectLst/>
                <a:uLnTx/>
                <a:uFillTx/>
                <a:latin typeface="+mj-lt"/>
                <a:ea typeface="+mj-ea"/>
                <a:cs typeface="+mj-cs"/>
              </a:rPr>
              <a:t>La fiesta de despedida</a:t>
            </a:r>
          </a:p>
        </p:txBody>
      </p:sp>
      <p:pic>
        <p:nvPicPr>
          <p:cNvPr id="2" name="Picture 1" descr="4 people blowing kisses with confetti falling in front of them.">
            <a:extLst>
              <a:ext uri="{FF2B5EF4-FFF2-40B4-BE49-F238E27FC236}">
                <a16:creationId xmlns:a16="http://schemas.microsoft.com/office/drawing/2014/main" id="{19BC4D8C-B15E-8F15-89F4-08A491E4ABAE}"/>
              </a:ext>
            </a:extLst>
          </p:cNvPr>
          <p:cNvPicPr>
            <a:picLocks noChangeAspect="1"/>
          </p:cNvPicPr>
          <p:nvPr/>
        </p:nvPicPr>
        <p:blipFill>
          <a:blip r:embed="rId3"/>
          <a:stretch>
            <a:fillRect/>
          </a:stretch>
        </p:blipFill>
        <p:spPr>
          <a:xfrm>
            <a:off x="2583966" y="923925"/>
            <a:ext cx="6772275" cy="5010150"/>
          </a:xfrm>
          <a:prstGeom prst="rect">
            <a:avLst/>
          </a:prstGeom>
        </p:spPr>
      </p:pic>
      <p:sp>
        <p:nvSpPr>
          <p:cNvPr id="3" name="Slide Number Placeholder 2">
            <a:extLst>
              <a:ext uri="{FF2B5EF4-FFF2-40B4-BE49-F238E27FC236}">
                <a16:creationId xmlns:a16="http://schemas.microsoft.com/office/drawing/2014/main" id="{5A4E7CBF-6F1F-C6C4-4B9C-CA78468D077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a:t>
            </a:fld>
            <a:endParaRPr lang="en-AU"/>
          </a:p>
        </p:txBody>
      </p:sp>
    </p:spTree>
    <p:extLst>
      <p:ext uri="{BB962C8B-B14F-4D97-AF65-F5344CB8AC3E}">
        <p14:creationId xmlns:p14="http://schemas.microsoft.com/office/powerpoint/2010/main" val="1929371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8">
            <a:extLst>
              <a:ext uri="{FF2B5EF4-FFF2-40B4-BE49-F238E27FC236}">
                <a16:creationId xmlns:a16="http://schemas.microsoft.com/office/drawing/2014/main" id="{34125455-4B76-6064-D7A3-CD9E752C1C3D}"/>
              </a:ext>
            </a:extLst>
          </p:cNvPr>
          <p:cNvSpPr txBox="1">
            <a:spLocks noGrp="1"/>
          </p:cNvSpPr>
          <p:nvPr>
            <p:ph type="title" idx="4294967295"/>
          </p:nvPr>
        </p:nvSpPr>
        <p:spPr>
          <a:xfrm>
            <a:off x="360000" y="-1008000"/>
            <a:ext cx="10080000" cy="1008000"/>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lvl1pPr algn="l" defTabSz="914377"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s-ES" sz="3600" b="0" i="1" u="none" strike="noStrike" kern="1200" cap="none" spc="0" normalizeH="0" baseline="0" dirty="0">
                <a:ln>
                  <a:noFill/>
                </a:ln>
                <a:solidFill>
                  <a:schemeClr val="tx1"/>
                </a:solidFill>
                <a:effectLst/>
                <a:uLnTx/>
                <a:uFillTx/>
                <a:latin typeface="+mj-lt"/>
                <a:ea typeface="+mj-ea"/>
                <a:cs typeface="+mj-cs"/>
              </a:rPr>
              <a:t>La graduación</a:t>
            </a:r>
          </a:p>
        </p:txBody>
      </p:sp>
      <p:pic>
        <p:nvPicPr>
          <p:cNvPr id="2" name="Picture 2" descr="man wearing academic gown at a graduation ceremony">
            <a:extLst>
              <a:ext uri="{FF2B5EF4-FFF2-40B4-BE49-F238E27FC236}">
                <a16:creationId xmlns:a16="http://schemas.microsoft.com/office/drawing/2014/main" id="{232A3EF9-1FD5-91AB-CB09-12DF3195A7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3500" y="252413"/>
            <a:ext cx="9525000" cy="635317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01DEC665-3709-44A3-78E5-FA92C00AD1A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a:t>
            </a:fld>
            <a:endParaRPr lang="en-AU"/>
          </a:p>
        </p:txBody>
      </p:sp>
    </p:spTree>
    <p:extLst>
      <p:ext uri="{BB962C8B-B14F-4D97-AF65-F5344CB8AC3E}">
        <p14:creationId xmlns:p14="http://schemas.microsoft.com/office/powerpoint/2010/main" val="3522371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8">
            <a:extLst>
              <a:ext uri="{FF2B5EF4-FFF2-40B4-BE49-F238E27FC236}">
                <a16:creationId xmlns:a16="http://schemas.microsoft.com/office/drawing/2014/main" id="{5C5D8EDA-C273-223F-DF37-7231F7EE95D3}"/>
              </a:ext>
            </a:extLst>
          </p:cNvPr>
          <p:cNvSpPr txBox="1">
            <a:spLocks noGrp="1"/>
          </p:cNvSpPr>
          <p:nvPr>
            <p:ph type="title" idx="4294967295"/>
          </p:nvPr>
        </p:nvSpPr>
        <p:spPr>
          <a:xfrm>
            <a:off x="360000" y="-1008000"/>
            <a:ext cx="10080000" cy="1008000"/>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lvl1pPr algn="l" defTabSz="914377"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s-ES" sz="3600" b="0" i="1" u="none" strike="noStrike" kern="1200" cap="none" spc="0" normalizeH="0" baseline="0" noProof="0" dirty="0">
                <a:ln>
                  <a:noFill/>
                </a:ln>
                <a:solidFill>
                  <a:schemeClr val="tx1"/>
                </a:solidFill>
                <a:effectLst/>
                <a:uLnTx/>
                <a:uFillTx/>
                <a:latin typeface="+mj-lt"/>
                <a:ea typeface="+mj-ea"/>
                <a:cs typeface="+mj-cs"/>
              </a:rPr>
              <a:t>La Semana Santa y Pascua</a:t>
            </a:r>
            <a:endParaRPr kumimoji="0" lang="en-AU" sz="3600" b="0" i="1" u="none" strike="noStrike" kern="1200" cap="none" spc="0" normalizeH="0" baseline="0" noProof="0" dirty="0">
              <a:ln>
                <a:noFill/>
              </a:ln>
              <a:solidFill>
                <a:schemeClr val="tx1"/>
              </a:solidFill>
              <a:effectLst/>
              <a:uLnTx/>
              <a:uFillTx/>
              <a:latin typeface="+mj-lt"/>
              <a:ea typeface="+mj-ea"/>
              <a:cs typeface="+mj-cs"/>
            </a:endParaRPr>
          </a:p>
        </p:txBody>
      </p:sp>
      <p:pic>
        <p:nvPicPr>
          <p:cNvPr id="2" name="Picture 10" descr="A picture of the Easter parade">
            <a:extLst>
              <a:ext uri="{FF2B5EF4-FFF2-40B4-BE49-F238E27FC236}">
                <a16:creationId xmlns:a16="http://schemas.microsoft.com/office/drawing/2014/main" id="{BC62C3DF-D349-8F50-E90C-00432FDE1446}"/>
              </a:ext>
            </a:extLst>
          </p:cNvPr>
          <p:cNvPicPr>
            <a:picLocks noChangeAspect="1"/>
          </p:cNvPicPr>
          <p:nvPr/>
        </p:nvPicPr>
        <p:blipFill rotWithShape="1">
          <a:blip r:embed="rId3"/>
          <a:srcRect b="5464"/>
          <a:stretch/>
        </p:blipFill>
        <p:spPr>
          <a:xfrm>
            <a:off x="1546747" y="443504"/>
            <a:ext cx="4278998" cy="2866782"/>
          </a:xfrm>
          <a:prstGeom prst="rect">
            <a:avLst/>
          </a:prstGeom>
        </p:spPr>
      </p:pic>
      <p:pic>
        <p:nvPicPr>
          <p:cNvPr id="3" name="Picture 8" descr="An Easter parade">
            <a:extLst>
              <a:ext uri="{FF2B5EF4-FFF2-40B4-BE49-F238E27FC236}">
                <a16:creationId xmlns:a16="http://schemas.microsoft.com/office/drawing/2014/main" id="{B49CA599-9BEF-8D83-12CC-D6F55F515A14}"/>
              </a:ext>
            </a:extLst>
          </p:cNvPr>
          <p:cNvPicPr>
            <a:picLocks noChangeAspect="1"/>
          </p:cNvPicPr>
          <p:nvPr/>
        </p:nvPicPr>
        <p:blipFill>
          <a:blip r:embed="rId4"/>
          <a:stretch>
            <a:fillRect/>
          </a:stretch>
        </p:blipFill>
        <p:spPr>
          <a:xfrm>
            <a:off x="6366257" y="439610"/>
            <a:ext cx="4285519" cy="2866782"/>
          </a:xfrm>
          <a:prstGeom prst="rect">
            <a:avLst/>
          </a:prstGeom>
        </p:spPr>
      </p:pic>
      <p:pic>
        <p:nvPicPr>
          <p:cNvPr id="4" name="Picture 3" descr="A picture of the statue of the virgin Mary as part of an Easter parade">
            <a:extLst>
              <a:ext uri="{FF2B5EF4-FFF2-40B4-BE49-F238E27FC236}">
                <a16:creationId xmlns:a16="http://schemas.microsoft.com/office/drawing/2014/main" id="{03B61C00-37B2-05F0-8181-C3B190115884}"/>
              </a:ext>
            </a:extLst>
          </p:cNvPr>
          <p:cNvPicPr>
            <a:picLocks noChangeAspect="1"/>
          </p:cNvPicPr>
          <p:nvPr/>
        </p:nvPicPr>
        <p:blipFill>
          <a:blip r:embed="rId5"/>
          <a:stretch>
            <a:fillRect/>
          </a:stretch>
        </p:blipFill>
        <p:spPr>
          <a:xfrm>
            <a:off x="1546747" y="3442527"/>
            <a:ext cx="4291044" cy="2866782"/>
          </a:xfrm>
          <a:prstGeom prst="rect">
            <a:avLst/>
          </a:prstGeom>
        </p:spPr>
      </p:pic>
      <p:pic>
        <p:nvPicPr>
          <p:cNvPr id="5" name="Picture 4" descr="Women dressed in black dresses as part of the Easter parade">
            <a:extLst>
              <a:ext uri="{FF2B5EF4-FFF2-40B4-BE49-F238E27FC236}">
                <a16:creationId xmlns:a16="http://schemas.microsoft.com/office/drawing/2014/main" id="{B1F4B89E-F8E2-9738-A1A9-E5867CB8F0CA}"/>
              </a:ext>
            </a:extLst>
          </p:cNvPr>
          <p:cNvPicPr>
            <a:picLocks noChangeAspect="1"/>
          </p:cNvPicPr>
          <p:nvPr/>
        </p:nvPicPr>
        <p:blipFill>
          <a:blip r:embed="rId6"/>
          <a:stretch>
            <a:fillRect/>
          </a:stretch>
        </p:blipFill>
        <p:spPr>
          <a:xfrm>
            <a:off x="6345079" y="3442527"/>
            <a:ext cx="4300174" cy="2866782"/>
          </a:xfrm>
          <a:prstGeom prst="rect">
            <a:avLst/>
          </a:prstGeom>
        </p:spPr>
      </p:pic>
      <p:sp>
        <p:nvSpPr>
          <p:cNvPr id="7" name="Slide Number Placeholder 6">
            <a:extLst>
              <a:ext uri="{FF2B5EF4-FFF2-40B4-BE49-F238E27FC236}">
                <a16:creationId xmlns:a16="http://schemas.microsoft.com/office/drawing/2014/main" id="{DD0C377B-58FA-4B27-CDD4-1862F557825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a:t>
            </a:fld>
            <a:endParaRPr lang="en-AU"/>
          </a:p>
        </p:txBody>
      </p:sp>
    </p:spTree>
    <p:extLst>
      <p:ext uri="{BB962C8B-B14F-4D97-AF65-F5344CB8AC3E}">
        <p14:creationId xmlns:p14="http://schemas.microsoft.com/office/powerpoint/2010/main" val="3148949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8">
            <a:extLst>
              <a:ext uri="{FF2B5EF4-FFF2-40B4-BE49-F238E27FC236}">
                <a16:creationId xmlns:a16="http://schemas.microsoft.com/office/drawing/2014/main" id="{B493DA27-C014-569B-F8A0-38B0EF13BD9F}"/>
              </a:ext>
            </a:extLst>
          </p:cNvPr>
          <p:cNvSpPr txBox="1">
            <a:spLocks noGrp="1"/>
          </p:cNvSpPr>
          <p:nvPr>
            <p:ph type="title" idx="4294967295"/>
          </p:nvPr>
        </p:nvSpPr>
        <p:spPr>
          <a:xfrm>
            <a:off x="360000" y="-1008000"/>
            <a:ext cx="10080000" cy="1008000"/>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lvl1pPr algn="l" defTabSz="914377"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s-ES" sz="3600" b="0" i="1" u="none" strike="noStrike" kern="1200" cap="none" spc="0" normalizeH="0" baseline="0" noProof="0" dirty="0">
                <a:ln>
                  <a:noFill/>
                </a:ln>
                <a:solidFill>
                  <a:schemeClr val="tx1"/>
                </a:solidFill>
                <a:effectLst/>
                <a:uLnTx/>
                <a:uFillTx/>
                <a:latin typeface="+mj-lt"/>
                <a:ea typeface="+mj-ea"/>
                <a:cs typeface="+mj-cs"/>
              </a:rPr>
              <a:t>La Noche Buena</a:t>
            </a:r>
            <a:endParaRPr kumimoji="0" lang="en-AU" sz="3600" b="0" i="1" u="none" strike="noStrike" kern="1200" cap="none" spc="0" normalizeH="0" baseline="0" noProof="0" dirty="0">
              <a:ln>
                <a:noFill/>
              </a:ln>
              <a:solidFill>
                <a:schemeClr val="tx1"/>
              </a:solidFill>
              <a:effectLst/>
              <a:uLnTx/>
              <a:uFillTx/>
              <a:latin typeface="+mj-lt"/>
              <a:ea typeface="+mj-ea"/>
              <a:cs typeface="+mj-cs"/>
            </a:endParaRPr>
          </a:p>
        </p:txBody>
      </p:sp>
      <p:pic>
        <p:nvPicPr>
          <p:cNvPr id="2" name="Picture 3" descr="Christmas Eve dinner with a family. Children are opening presents.">
            <a:extLst>
              <a:ext uri="{FF2B5EF4-FFF2-40B4-BE49-F238E27FC236}">
                <a16:creationId xmlns:a16="http://schemas.microsoft.com/office/drawing/2014/main" id="{18A72990-BADF-2547-94DD-A09B10E75A35}"/>
              </a:ext>
            </a:extLst>
          </p:cNvPr>
          <p:cNvPicPr>
            <a:picLocks noChangeAspect="1"/>
          </p:cNvPicPr>
          <p:nvPr/>
        </p:nvPicPr>
        <p:blipFill>
          <a:blip r:embed="rId3"/>
          <a:stretch>
            <a:fillRect/>
          </a:stretch>
        </p:blipFill>
        <p:spPr>
          <a:xfrm>
            <a:off x="816708" y="808086"/>
            <a:ext cx="10001737" cy="5153904"/>
          </a:xfrm>
          <a:prstGeom prst="rect">
            <a:avLst/>
          </a:prstGeom>
        </p:spPr>
      </p:pic>
      <p:sp>
        <p:nvSpPr>
          <p:cNvPr id="3" name="Slide Number Placeholder 2">
            <a:extLst>
              <a:ext uri="{FF2B5EF4-FFF2-40B4-BE49-F238E27FC236}">
                <a16:creationId xmlns:a16="http://schemas.microsoft.com/office/drawing/2014/main" id="{8164D4BA-3F44-030E-F038-5955C2CE87E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a:t>
            </a:fld>
            <a:endParaRPr lang="en-AU"/>
          </a:p>
        </p:txBody>
      </p:sp>
    </p:spTree>
    <p:extLst>
      <p:ext uri="{BB962C8B-B14F-4D97-AF65-F5344CB8AC3E}">
        <p14:creationId xmlns:p14="http://schemas.microsoft.com/office/powerpoint/2010/main" val="2689632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8">
            <a:extLst>
              <a:ext uri="{FF2B5EF4-FFF2-40B4-BE49-F238E27FC236}">
                <a16:creationId xmlns:a16="http://schemas.microsoft.com/office/drawing/2014/main" id="{ABB68964-D400-2BBF-EA26-E376D21DF05E}"/>
              </a:ext>
            </a:extLst>
          </p:cNvPr>
          <p:cNvSpPr txBox="1">
            <a:spLocks noGrp="1"/>
          </p:cNvSpPr>
          <p:nvPr>
            <p:ph type="title" idx="4294967295"/>
          </p:nvPr>
        </p:nvSpPr>
        <p:spPr>
          <a:xfrm>
            <a:off x="360000" y="-1008000"/>
            <a:ext cx="10080000" cy="1008000"/>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lvl1pPr algn="l" defTabSz="914377"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s-ES" sz="3600" b="0" i="1" u="none" strike="noStrike" kern="1200" cap="none" spc="0" normalizeH="0" baseline="0" noProof="0" dirty="0">
                <a:ln>
                  <a:noFill/>
                </a:ln>
                <a:solidFill>
                  <a:schemeClr val="tx1"/>
                </a:solidFill>
                <a:effectLst/>
                <a:uLnTx/>
                <a:uFillTx/>
                <a:latin typeface="+mj-lt"/>
                <a:ea typeface="+mj-ea"/>
                <a:cs typeface="+mj-cs"/>
              </a:rPr>
              <a:t> La Navidad</a:t>
            </a:r>
            <a:endParaRPr kumimoji="0" lang="en-AU" sz="3600" b="0" i="1" u="none" strike="noStrike" kern="1200" cap="none" spc="0" normalizeH="0" baseline="0" noProof="0" dirty="0">
              <a:ln>
                <a:noFill/>
              </a:ln>
              <a:solidFill>
                <a:schemeClr val="tx1"/>
              </a:solidFill>
              <a:effectLst/>
              <a:uLnTx/>
              <a:uFillTx/>
              <a:latin typeface="+mj-lt"/>
              <a:ea typeface="+mj-ea"/>
              <a:cs typeface="+mj-cs"/>
            </a:endParaRPr>
          </a:p>
        </p:txBody>
      </p:sp>
      <p:pic>
        <p:nvPicPr>
          <p:cNvPr id="2" name="Picture 2" descr="a large building with a clock tower and a Christmas tree.">
            <a:extLst>
              <a:ext uri="{FF2B5EF4-FFF2-40B4-BE49-F238E27FC236}">
                <a16:creationId xmlns:a16="http://schemas.microsoft.com/office/drawing/2014/main" id="{008F8B54-C561-F5C7-870B-D25A81B5C8B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67188" y="0"/>
            <a:ext cx="3857625"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3EF062D5-584B-598D-3471-F85D477FD77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a:t>
            </a:fld>
            <a:endParaRPr lang="en-AU"/>
          </a:p>
        </p:txBody>
      </p:sp>
    </p:spTree>
    <p:extLst>
      <p:ext uri="{BB962C8B-B14F-4D97-AF65-F5344CB8AC3E}">
        <p14:creationId xmlns:p14="http://schemas.microsoft.com/office/powerpoint/2010/main" val="2265485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8">
            <a:extLst>
              <a:ext uri="{FF2B5EF4-FFF2-40B4-BE49-F238E27FC236}">
                <a16:creationId xmlns:a16="http://schemas.microsoft.com/office/drawing/2014/main" id="{B29A8E17-B52C-AD0C-556F-777EFA3577A3}"/>
              </a:ext>
            </a:extLst>
          </p:cNvPr>
          <p:cNvSpPr txBox="1">
            <a:spLocks noGrp="1"/>
          </p:cNvSpPr>
          <p:nvPr>
            <p:ph type="title" idx="4294967295"/>
          </p:nvPr>
        </p:nvSpPr>
        <p:spPr>
          <a:xfrm>
            <a:off x="360000" y="-1008000"/>
            <a:ext cx="10080000" cy="1008000"/>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lvl1pPr algn="l" defTabSz="914377"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s-ES" sz="3600" b="0" i="1" u="none" strike="noStrike" kern="1200" cap="none" spc="0" normalizeH="0" baseline="0" noProof="0" dirty="0">
                <a:ln>
                  <a:noFill/>
                </a:ln>
                <a:solidFill>
                  <a:schemeClr val="tx1"/>
                </a:solidFill>
                <a:effectLst/>
                <a:uLnTx/>
                <a:uFillTx/>
                <a:latin typeface="+mj-lt"/>
                <a:ea typeface="+mj-ea"/>
                <a:cs typeface="+mj-cs"/>
              </a:rPr>
              <a:t>El Día de los Santos Inocentes</a:t>
            </a:r>
            <a:endParaRPr kumimoji="0" lang="en-AU" sz="3600" b="0" i="1" u="none" strike="noStrike" kern="1200" cap="none" spc="0" normalizeH="0" baseline="0" noProof="0" dirty="0">
              <a:ln>
                <a:noFill/>
              </a:ln>
              <a:solidFill>
                <a:schemeClr val="tx1"/>
              </a:solidFill>
              <a:effectLst/>
              <a:uLnTx/>
              <a:uFillTx/>
              <a:latin typeface="+mj-lt"/>
              <a:ea typeface="+mj-ea"/>
              <a:cs typeface="+mj-cs"/>
            </a:endParaRPr>
          </a:p>
        </p:txBody>
      </p:sp>
      <p:pic>
        <p:nvPicPr>
          <p:cNvPr id="2" name="Picture 3" descr="A picture of a prank where people glue money to the ground">
            <a:extLst>
              <a:ext uri="{FF2B5EF4-FFF2-40B4-BE49-F238E27FC236}">
                <a16:creationId xmlns:a16="http://schemas.microsoft.com/office/drawing/2014/main" id="{FEE3701D-341B-6EC8-C4F2-4FA389A08829}"/>
              </a:ext>
            </a:extLst>
          </p:cNvPr>
          <p:cNvPicPr>
            <a:picLocks noChangeAspect="1"/>
          </p:cNvPicPr>
          <p:nvPr/>
        </p:nvPicPr>
        <p:blipFill>
          <a:blip r:embed="rId3"/>
          <a:stretch>
            <a:fillRect/>
          </a:stretch>
        </p:blipFill>
        <p:spPr>
          <a:xfrm>
            <a:off x="1130489" y="599932"/>
            <a:ext cx="4380931" cy="5464791"/>
          </a:xfrm>
          <a:prstGeom prst="rect">
            <a:avLst/>
          </a:prstGeom>
        </p:spPr>
      </p:pic>
      <p:pic>
        <p:nvPicPr>
          <p:cNvPr id="3" name="Picture 5" descr="Salt and sugar containers to reflect the prank of swapping sugar and salt in their containers. ">
            <a:extLst>
              <a:ext uri="{FF2B5EF4-FFF2-40B4-BE49-F238E27FC236}">
                <a16:creationId xmlns:a16="http://schemas.microsoft.com/office/drawing/2014/main" id="{E08F2DFE-AFD7-B157-0FD1-778C3AADF800}"/>
              </a:ext>
            </a:extLst>
          </p:cNvPr>
          <p:cNvPicPr>
            <a:picLocks noChangeAspect="1"/>
          </p:cNvPicPr>
          <p:nvPr/>
        </p:nvPicPr>
        <p:blipFill>
          <a:blip r:embed="rId4"/>
          <a:stretch>
            <a:fillRect/>
          </a:stretch>
        </p:blipFill>
        <p:spPr>
          <a:xfrm>
            <a:off x="6890761" y="564107"/>
            <a:ext cx="3653493" cy="5502321"/>
          </a:xfrm>
          <a:prstGeom prst="rect">
            <a:avLst/>
          </a:prstGeom>
        </p:spPr>
      </p:pic>
      <p:sp>
        <p:nvSpPr>
          <p:cNvPr id="4" name="Slide Number Placeholder 3">
            <a:extLst>
              <a:ext uri="{FF2B5EF4-FFF2-40B4-BE49-F238E27FC236}">
                <a16:creationId xmlns:a16="http://schemas.microsoft.com/office/drawing/2014/main" id="{124F2059-7BCA-85AD-7FF1-3F879AB42DB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a:t>
            </a:fld>
            <a:endParaRPr lang="en-AU"/>
          </a:p>
        </p:txBody>
      </p:sp>
    </p:spTree>
    <p:extLst>
      <p:ext uri="{BB962C8B-B14F-4D97-AF65-F5344CB8AC3E}">
        <p14:creationId xmlns:p14="http://schemas.microsoft.com/office/powerpoint/2010/main" val="1896277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template-2023" id="{FFE7B814-862F-4F0A-8C67-F76A1D8691FF}" vid="{8C10FAA1-8129-4E43-B462-F460E41862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curriculum-reform-template-2023</Template>
  <TotalTime>0</TotalTime>
  <Words>645</Words>
  <Application>Microsoft Office PowerPoint</Application>
  <PresentationFormat>Widescreen</PresentationFormat>
  <Paragraphs>79</Paragraphs>
  <Slides>15</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Times New Roman</vt:lpstr>
      <vt:lpstr>Public Sans</vt:lpstr>
      <vt:lpstr>Public Sans SemiBold</vt:lpstr>
      <vt:lpstr>Arial</vt:lpstr>
      <vt:lpstr>Public Sans Light</vt:lpstr>
      <vt:lpstr>NSWG Corporate</vt:lpstr>
      <vt:lpstr>Celebraciones</vt:lpstr>
      <vt:lpstr>El cumpleaños</vt:lpstr>
      <vt:lpstr>La quinceañera</vt:lpstr>
      <vt:lpstr>La fiesta de despedida</vt:lpstr>
      <vt:lpstr>La graduación</vt:lpstr>
      <vt:lpstr>La Semana Santa y Pascua</vt:lpstr>
      <vt:lpstr>La Noche Buena</vt:lpstr>
      <vt:lpstr> La Navidad</vt:lpstr>
      <vt:lpstr>El Día de los Santos Inocentes</vt:lpstr>
      <vt:lpstr>La Noche Vieja</vt:lpstr>
      <vt:lpstr>El Día de los Muertos</vt:lpstr>
      <vt:lpstr>El Cinco de Mayo</vt:lpstr>
      <vt:lpstr>La Fiesta Nacional/El Día de la Hispanidad</vt:lpstr>
      <vt:lpstr>Copyright</vt:lpstr>
      <vt:lpstr>© State of New South Wales (Department of Education) 2023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Celebraciones</dc:title>
  <dc:creator>NSW Department of Education</dc:creator>
  <dcterms:created xsi:type="dcterms:W3CDTF">2024-01-23T01:31:46Z</dcterms:created>
  <dcterms:modified xsi:type="dcterms:W3CDTF">2024-01-23T05:14:15Z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2024-01-23T01:32:09Z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b39f439c-b6c0-4334-b837-d734a8447bb2</vt:lpwstr>
  </property>
  <property fmtid="{D5CDD505-2E9C-101B-9397-08002B2CF9AE}" pid="8" name="MSIP_Label_b603dfd7-d93a-4381-a340-2995d8282205_ContentBits">
    <vt:lpwstr>0</vt:lpwstr>
  </property>
</Properties>
</file>