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 id="2147483715" r:id="rId2"/>
  </p:sldMasterIdLst>
  <p:notesMasterIdLst>
    <p:notesMasterId r:id="rId13"/>
  </p:notesMasterIdLst>
  <p:handoutMasterIdLst>
    <p:handoutMasterId r:id="rId14"/>
  </p:handoutMasterIdLst>
  <p:sldIdLst>
    <p:sldId id="286" r:id="rId3"/>
    <p:sldId id="406" r:id="rId4"/>
    <p:sldId id="413" r:id="rId5"/>
    <p:sldId id="409" r:id="rId6"/>
    <p:sldId id="414" r:id="rId7"/>
    <p:sldId id="415" r:id="rId8"/>
    <p:sldId id="408" r:id="rId9"/>
    <p:sldId id="416" r:id="rId10"/>
    <p:sldId id="361" r:id="rId11"/>
    <p:sldId id="278" r:id="rId12"/>
  </p:sldIdLst>
  <p:sldSz cx="12192000" cy="6858000"/>
  <p:notesSz cx="6858000" cy="9144000"/>
  <p:embeddedFontLst>
    <p:embeddedFont>
      <p:font typeface="Public Sans" pitchFamily="2" charset="0"/>
      <p:regular r:id="rId15"/>
      <p:bold r:id="rId16"/>
      <p:italic r:id="rId17"/>
      <p:boldItalic r:id="rId18"/>
    </p:embeddedFont>
    <p:embeddedFont>
      <p:font typeface="Public Sans Light" pitchFamily="2" charset="0"/>
      <p:regular r:id="rId19"/>
      <p:italic r:id="rId20"/>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Notes" id="{9102D73B-8542-41AF-8673-BCEF68A5FE73}">
          <p14:sldIdLst/>
        </p14:section>
        <p14:section name="Covers" id="{F30C5FBC-47C2-4ED1-B1FA-B8D562828AEC}">
          <p14:sldIdLst>
            <p14:sldId id="286"/>
          </p14:sldIdLst>
        </p14:section>
        <p14:section name="Main Section" id="{9962DA83-E248-478E-9F5E-043EFB431FA0}">
          <p14:sldIdLst>
            <p14:sldId id="406"/>
            <p14:sldId id="413"/>
            <p14:sldId id="409"/>
            <p14:sldId id="414"/>
            <p14:sldId id="415"/>
            <p14:sldId id="408"/>
            <p14:sldId id="416"/>
            <p14:sldId id="361"/>
            <p14:sldId id="278"/>
          </p14:sldIdLst>
        </p14:section>
      </p14:sectionLst>
    </p:ex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E4EC"/>
    <a:srgbClr val="0070C0"/>
    <a:srgbClr val="002664"/>
    <a:srgbClr val="CDD3D6"/>
    <a:srgbClr val="00296C"/>
    <a:srgbClr val="EBEBEB"/>
    <a:srgbClr val="146CFD"/>
    <a:srgbClr val="CBEDFD"/>
    <a:srgbClr val="0046B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3" autoAdjust="0"/>
    <p:restoredTop sz="72612" autoAdjust="0"/>
  </p:normalViewPr>
  <p:slideViewPr>
    <p:cSldViewPr snapToGrid="0">
      <p:cViewPr varScale="1">
        <p:scale>
          <a:sx n="106" d="100"/>
          <a:sy n="106" d="100"/>
        </p:scale>
        <p:origin x="927" y="66"/>
      </p:cViewPr>
      <p:guideLst>
        <p:guide orient="horz" pos="2160"/>
        <p:guide pos="3840"/>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font" Target="fonts/font5.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23/01/2024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23/01/2024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Students practise making sentences about their activities and the frequency of the activities using the structures.</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43306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323380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Students practise making sentences about what times they do certain activities using the structures.</a:t>
            </a:r>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3620316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419884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56856507"/>
      </p:ext>
    </p:extLst>
  </p:cSld>
  <p:clrMapOvr>
    <a:masterClrMapping/>
  </p:clrMapOvr>
  <p:extLst>
    <p:ext uri="{DCECCB84-F9BA-43D5-87BE-67443E8EF086}">
      <p15:sldGuideLst xmlns:p15="http://schemas.microsoft.com/office/powerpoint/2012/main">
        <p15:guide id="1" orient="horz" pos="411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438495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02324084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bg>
      <p:bgPr>
        <a:solidFill>
          <a:srgbClr val="00266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94020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5651723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1794468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505727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70407630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2683" userDrawn="1">
          <p15:clr>
            <a:srgbClr val="FBAE40"/>
          </p15:clr>
        </p15:guide>
        <p15:guide id="3" pos="2729" userDrawn="1">
          <p15:clr>
            <a:srgbClr val="FBAE40"/>
          </p15:clr>
        </p15:guide>
        <p15:guide id="4" pos="5178" userDrawn="1">
          <p15:clr>
            <a:srgbClr val="FBAE40"/>
          </p15:clr>
        </p15:guide>
        <p15:guide id="5" pos="5223" userDrawn="1">
          <p15:clr>
            <a:srgbClr val="FBAE40"/>
          </p15:clr>
        </p15:guide>
        <p15:guide id="7" pos="3840" userDrawn="1">
          <p15:clr>
            <a:srgbClr val="C35EA4"/>
          </p15:clr>
        </p15:guide>
        <p15:guide id="12" orient="horz" pos="1026" userDrawn="1">
          <p15:clr>
            <a:srgbClr val="FBAE40"/>
          </p15:clr>
        </p15:guide>
        <p15:guide id="13" orient="horz" pos="3974"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97119284"/>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5223" userDrawn="1">
          <p15:clr>
            <a:srgbClr val="FBAE40"/>
          </p15:clr>
        </p15:guide>
        <p15:guide id="4" pos="2683" userDrawn="1">
          <p15:clr>
            <a:srgbClr val="FBAE40"/>
          </p15:clr>
        </p15:guide>
        <p15:guide id="5" pos="2729" userDrawn="1">
          <p15:clr>
            <a:srgbClr val="FBAE40"/>
          </p15:clr>
        </p15:guide>
        <p15:guide id="7" pos="5178" userDrawn="1">
          <p15:clr>
            <a:srgbClr val="FBAE40"/>
          </p15:clr>
        </p15:guide>
        <p15:guide id="14" orient="horz" pos="2160" userDrawn="1">
          <p15:clr>
            <a:srgbClr val="C35EA4"/>
          </p15:clr>
        </p15:guide>
        <p15:guide id="15" pos="3840" userDrawn="1">
          <p15:clr>
            <a:srgbClr val="C35E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583723895"/>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2729" userDrawn="1">
          <p15:clr>
            <a:srgbClr val="FBAE40"/>
          </p15:clr>
        </p15:guide>
        <p15:guide id="3" pos="2683" userDrawn="1">
          <p15:clr>
            <a:srgbClr val="FBAE40"/>
          </p15:clr>
        </p15:guide>
        <p15:guide id="4" pos="5223" userDrawn="1">
          <p15:clr>
            <a:srgbClr val="FBAE40"/>
          </p15:clr>
        </p15:guide>
        <p15:guide id="5" pos="5178"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223972593"/>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4018397184"/>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99944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108675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8893420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1572"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hasCustomPrompt="1"/>
          </p:nvPr>
        </p:nvSpPr>
        <p:spPr>
          <a:xfrm>
            <a:off x="5400000" y="360000"/>
            <a:ext cx="5400000" cy="575865"/>
          </a:xfrm>
        </p:spPr>
        <p:txBody>
          <a:bodyPr/>
          <a:lstStyle>
            <a:lvl1pPr>
              <a:defRPr>
                <a:solidFill>
                  <a:schemeClr val="accent1"/>
                </a:solidFill>
              </a:defRPr>
            </a:lvl1pPr>
          </a:lstStyle>
          <a:p>
            <a:r>
              <a:rPr lang="en-US" dirty="0"/>
              <a:t>Slide title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 name="Text Placeholder 10">
            <a:extLst>
              <a:ext uri="{FF2B5EF4-FFF2-40B4-BE49-F238E27FC236}">
                <a16:creationId xmlns:a16="http://schemas.microsoft.com/office/drawing/2014/main" id="{19A3BC8B-9059-7172-8136-61C41690D79A}"/>
              </a:ext>
            </a:extLst>
          </p:cNvPr>
          <p:cNvSpPr>
            <a:spLocks noGrp="1"/>
          </p:cNvSpPr>
          <p:nvPr>
            <p:ph type="body" sz="quarter" idx="18" hasCustomPrompt="1"/>
          </p:nvPr>
        </p:nvSpPr>
        <p:spPr>
          <a:xfrm>
            <a:off x="5400001" y="982800"/>
            <a:ext cx="540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56743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1572"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82800"/>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864663402"/>
      </p:ext>
    </p:extLst>
  </p:cSld>
  <p:clrMapOvr>
    <a:masterClrMapping/>
  </p:clrMapOvr>
  <p:extLst>
    <p:ext uri="{DCECCB84-F9BA-43D5-87BE-67443E8EF086}">
      <p15:sldGuideLst xmlns:p15="http://schemas.microsoft.com/office/powerpoint/2012/main">
        <p15:guide id="8" pos="6108" userDrawn="1">
          <p15:clr>
            <a:srgbClr val="FBAE40"/>
          </p15:clr>
        </p15:guide>
        <p15:guide id="9" orient="horz" pos="2160" userDrawn="1">
          <p15:clr>
            <a:srgbClr val="C35EA4"/>
          </p15:clr>
        </p15:guide>
        <p15:guide id="10" pos="3840" userDrawn="1">
          <p15:clr>
            <a:srgbClr val="C35EA4"/>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0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dirty="0"/>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39195784"/>
      </p:ext>
    </p:extLst>
  </p:cSld>
  <p:clrMapOvr>
    <a:masterClrMapping/>
  </p:clrMapOvr>
  <p:extLst>
    <p:ext uri="{DCECCB84-F9BA-43D5-87BE-67443E8EF086}">
      <p15:sldGuideLst xmlns:p15="http://schemas.microsoft.com/office/powerpoint/2012/main">
        <p15:guide id="2" pos="6108" userDrawn="1">
          <p15:clr>
            <a:srgbClr val="FBAE40"/>
          </p15:clr>
        </p15:guide>
        <p15:guide id="3" pos="3840" userDrawn="1">
          <p15:clr>
            <a:srgbClr val="C35EA4"/>
          </p15:clr>
        </p15:guide>
        <p15:guide id="4" orient="horz" pos="2160" userDrawn="1">
          <p15:clr>
            <a:srgbClr val="C35E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7413180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Acknowledgement of Country">
    <p:bg>
      <p:bgPr>
        <a:solidFill>
          <a:schemeClr val="accent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2122922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cknowledgement of Country">
    <p:bg>
      <p:bgPr>
        <a:solidFill>
          <a:srgbClr val="00266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6721928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3793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178705547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96958101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dirty="0"/>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27683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18623836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bg>
      <p:bgPr>
        <a:solidFill>
          <a:schemeClr val="accent4"/>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dirty="0"/>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878998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bg>
      <p:bgPr>
        <a:solidFill>
          <a:schemeClr val="accent4"/>
        </a:solidFill>
        <a:effectLst/>
      </p:bgPr>
    </p:bg>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dirty="0"/>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735954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25097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6187384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45121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32136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dirty="0"/>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636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4986268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dirty="0"/>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125962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659563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66851249"/>
      </p:ext>
    </p:extLst>
  </p:cSld>
  <p:clrMapOvr>
    <a:masterClrMapping/>
  </p:clrMapOvr>
  <p:extLst>
    <p:ext uri="{DCECCB84-F9BA-43D5-87BE-67443E8EF086}">
      <p15:sldGuideLst xmlns:p15="http://schemas.microsoft.com/office/powerpoint/2012/main">
        <p15:guide id="3" pos="2683" userDrawn="1">
          <p15:clr>
            <a:srgbClr val="FBAE40"/>
          </p15:clr>
        </p15:guide>
        <p15:guide id="4" pos="2729" userDrawn="1">
          <p15:clr>
            <a:srgbClr val="FBAE40"/>
          </p15:clr>
        </p15:guide>
        <p15:guide id="5" pos="5178" userDrawn="1">
          <p15:clr>
            <a:srgbClr val="FBAE40"/>
          </p15:clr>
        </p15:guide>
        <p15:guide id="6" pos="5223" userDrawn="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039702324"/>
      </p:ext>
    </p:extLst>
  </p:cSld>
  <p:clrMapOvr>
    <a:masterClrMapping/>
  </p:clrMapOvr>
  <p:extLst>
    <p:ext uri="{DCECCB84-F9BA-43D5-87BE-67443E8EF086}">
      <p15:sldGuideLst xmlns:p15="http://schemas.microsoft.com/office/powerpoint/2012/main">
        <p15:guide id="1" orient="horz" pos="663" userDrawn="1">
          <p15:clr>
            <a:srgbClr val="FBAE40"/>
          </p15:clr>
        </p15:guide>
        <p15:guide id="2" pos="2729" userDrawn="1">
          <p15:clr>
            <a:srgbClr val="FBAE40"/>
          </p15:clr>
        </p15:guide>
        <p15:guide id="3" pos="2683" userDrawn="1">
          <p15:clr>
            <a:srgbClr val="FBAE40"/>
          </p15:clr>
        </p15:guide>
        <p15:guide id="4" pos="5178" userDrawn="1">
          <p15:clr>
            <a:srgbClr val="FBAE40"/>
          </p15:clr>
        </p15:guide>
        <p15:guide id="5" pos="5223" userDrawn="1">
          <p15:clr>
            <a:srgbClr val="FBAE40"/>
          </p15:clr>
        </p15:guide>
        <p15:guide id="6" orient="horz" pos="4110"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20771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dirty="0"/>
              <a:t>Presenter title</a:t>
            </a:r>
            <a:endParaRPr lang="en-AU" dirty="0"/>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dirty="0"/>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34493551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dirty="0"/>
              <a:t>Presenter title</a:t>
            </a:r>
            <a:endParaRPr lang="en-AU" dirty="0"/>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dirty="0"/>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2209907587"/>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dirty="0"/>
              <a:t>Presenter title</a:t>
            </a:r>
            <a:endParaRPr lang="en-AU" dirty="0"/>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dirty="0"/>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Tree>
    <p:extLst>
      <p:ext uri="{BB962C8B-B14F-4D97-AF65-F5344CB8AC3E}">
        <p14:creationId xmlns:p14="http://schemas.microsoft.com/office/powerpoint/2010/main" val="3138040832"/>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dirty="0"/>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dirty="0"/>
              <a:t>NSW Department of Education</a:t>
            </a:r>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dirty="0"/>
              <a:t>Presenter title</a:t>
            </a:r>
            <a:endParaRPr lang="en-AU" dirty="0"/>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dirty="0"/>
          </a:p>
        </p:txBody>
      </p:sp>
    </p:spTree>
    <p:extLst>
      <p:ext uri="{BB962C8B-B14F-4D97-AF65-F5344CB8AC3E}">
        <p14:creationId xmlns:p14="http://schemas.microsoft.com/office/powerpoint/2010/main" val="29369801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dirty="0"/>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dirty="0"/>
              <a:t>Presenter title</a:t>
            </a:r>
            <a:endParaRPr lang="en-AU" dirty="0"/>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dirty="0"/>
          </a:p>
        </p:txBody>
      </p:sp>
    </p:spTree>
    <p:extLst>
      <p:ext uri="{BB962C8B-B14F-4D97-AF65-F5344CB8AC3E}">
        <p14:creationId xmlns:p14="http://schemas.microsoft.com/office/powerpoint/2010/main" val="423514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5879530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dirty="0"/>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dirty="0"/>
              <a:t>Presenter title</a:t>
            </a:r>
            <a:endParaRPr lang="en-AU" dirty="0"/>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dirty="0"/>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14450045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dirty="0"/>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bg1"/>
                </a:solidFill>
                <a:latin typeface="+mj-lt"/>
              </a:defRPr>
            </a:lvl1pPr>
          </a:lstStyle>
          <a:p>
            <a:r>
              <a:rPr lang="en-US" dirty="0"/>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bg1"/>
                </a:solidFill>
              </a:defRPr>
            </a:lvl1pPr>
          </a:lstStyle>
          <a:p>
            <a:pPr lvl="0"/>
            <a:r>
              <a:rPr lang="en-US" dirty="0"/>
              <a:t>Presenter title</a:t>
            </a:r>
            <a:endParaRPr lang="en-AU" dirty="0"/>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dirty="0"/>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24257151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dirty="0"/>
              <a:t>Presenter title</a:t>
            </a:r>
            <a:endParaRPr lang="en-AU" dirty="0"/>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dirty="0"/>
          </a:p>
        </p:txBody>
      </p:sp>
    </p:spTree>
    <p:extLst>
      <p:ext uri="{BB962C8B-B14F-4D97-AF65-F5344CB8AC3E}">
        <p14:creationId xmlns:p14="http://schemas.microsoft.com/office/powerpoint/2010/main" val="17780548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dirty="0"/>
              <a:t>Presenter title</a:t>
            </a:r>
            <a:endParaRPr lang="en-AU" dirty="0"/>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dirty="0"/>
          </a:p>
        </p:txBody>
      </p:sp>
    </p:spTree>
    <p:extLst>
      <p:ext uri="{BB962C8B-B14F-4D97-AF65-F5344CB8AC3E}">
        <p14:creationId xmlns:p14="http://schemas.microsoft.com/office/powerpoint/2010/main" val="5300143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dirty="0"/>
              <a:t>NSW Department of Education</a:t>
            </a:r>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418835099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dirty="0"/>
              <a:t>NSW Department of Education</a:t>
            </a:r>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rgbClr val="6300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rgbClr val="F6ACB6"/>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17479321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8586532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Divider 2">
    <p:bg>
      <p:bgPr>
        <a:solidFill>
          <a:schemeClr val="accent6"/>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tx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2685717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_Divider 2_Image">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dirty="0"/>
          </a:p>
        </p:txBody>
      </p:sp>
    </p:spTree>
    <p:extLst>
      <p:ext uri="{BB962C8B-B14F-4D97-AF65-F5344CB8AC3E}">
        <p14:creationId xmlns:p14="http://schemas.microsoft.com/office/powerpoint/2010/main" val="41056716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_Divider 2_Image">
    <p:bg>
      <p:bgPr>
        <a:solidFill>
          <a:schemeClr val="accent6"/>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407991"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tx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407990"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Picture Placeholder 4">
            <a:extLst>
              <a:ext uri="{FF2B5EF4-FFF2-40B4-BE49-F238E27FC236}">
                <a16:creationId xmlns:a16="http://schemas.microsoft.com/office/drawing/2014/main" id="{43B0A989-8C17-718F-1784-DAD10FB92D0A}"/>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dirty="0"/>
          </a:p>
        </p:txBody>
      </p:sp>
    </p:spTree>
    <p:extLst>
      <p:ext uri="{BB962C8B-B14F-4D97-AF65-F5344CB8AC3E}">
        <p14:creationId xmlns:p14="http://schemas.microsoft.com/office/powerpoint/2010/main" val="223621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345813236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10080000" cy="1008000"/>
          </a:xfrm>
        </p:spPr>
        <p:txBody>
          <a:bodyPr/>
          <a:lstStyle>
            <a:lvl1pPr>
              <a:defRPr>
                <a:solidFill>
                  <a:schemeClr val="accent1"/>
                </a:solidFill>
                <a:latin typeface="+mj-lt"/>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04934489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005139-C098-2BAF-1D2B-4D4D8D4937FC}"/>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dirty="0"/>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dirty="0"/>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574561913"/>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718233555"/>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934805715"/>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CE0587-CE28-E673-2798-12F5DFA4543B}"/>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757456782"/>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CE0587-CE28-E673-2798-12F5DFA4543B}"/>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152978413"/>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9C3ABC-6C4C-FAD8-5C90-97C9B2C4F508}"/>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97069348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9C3ABC-6C4C-FAD8-5C90-97C9B2C4F508}"/>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420066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endParaRPr lang="en-US"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chemeClr val="accent2"/>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a:p>
            <a:pPr lvl="1"/>
            <a:r>
              <a:rPr lang="en-US"/>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dirty="0"/>
              <a:t>Caption</a:t>
            </a:r>
            <a:endParaRPr lang="en-AU" dirty="0"/>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45155892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3">
            <a:extLst>
              <a:ext uri="{FF2B5EF4-FFF2-40B4-BE49-F238E27FC236}">
                <a16:creationId xmlns:a16="http://schemas.microsoft.com/office/drawing/2014/main" id="{7FE002FA-5983-1B5A-189B-F350B609A505}"/>
              </a:ext>
            </a:extLst>
          </p:cNvPr>
          <p:cNvSpPr>
            <a:spLocks noGrp="1"/>
          </p:cNvSpPr>
          <p:nvPr>
            <p:ph type="title"/>
          </p:nvPr>
        </p:nvSpPr>
        <p:spPr>
          <a:xfrm>
            <a:off x="360000" y="360000"/>
            <a:ext cx="10080000" cy="1008000"/>
          </a:xfrm>
        </p:spPr>
        <p:txBody>
          <a:bodyPr/>
          <a:lstStyle>
            <a:lvl1pPr>
              <a:defRPr>
                <a:solidFill>
                  <a:schemeClr val="accent1"/>
                </a:solidFill>
              </a:defRPr>
            </a:lvl1pPr>
          </a:lstStyle>
          <a:p>
            <a:r>
              <a:rPr lang="en-US"/>
              <a:t>Click to edit Master title style</a:t>
            </a:r>
            <a:endParaRPr lang="en-AU" dirty="0"/>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054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419941417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3">
            <a:extLst>
              <a:ext uri="{FF2B5EF4-FFF2-40B4-BE49-F238E27FC236}">
                <a16:creationId xmlns:a16="http://schemas.microsoft.com/office/drawing/2014/main" id="{7FE002FA-5983-1B5A-189B-F350B609A505}"/>
              </a:ext>
            </a:extLst>
          </p:cNvPr>
          <p:cNvSpPr>
            <a:spLocks noGrp="1"/>
          </p:cNvSpPr>
          <p:nvPr>
            <p:ph type="title"/>
          </p:nvPr>
        </p:nvSpPr>
        <p:spPr>
          <a:xfrm>
            <a:off x="360000" y="360000"/>
            <a:ext cx="10080000" cy="1008000"/>
          </a:xfrm>
        </p:spPr>
        <p:txBody>
          <a:bodyPr/>
          <a:lstStyle>
            <a:lvl1pPr>
              <a:defRPr>
                <a:solidFill>
                  <a:schemeClr val="accent1"/>
                </a:solidFill>
              </a:defRPr>
            </a:lvl1pPr>
          </a:lstStyle>
          <a:p>
            <a:r>
              <a:rPr lang="en-US"/>
              <a:t>Click to edit Master title style</a:t>
            </a:r>
            <a:endParaRPr lang="en-AU" dirty="0"/>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0834840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endParaRPr lang="en-US"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dirty="0"/>
              <a:t>Caption</a:t>
            </a:r>
            <a:endParaRPr lang="en-AU" dirty="0"/>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13014263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123783-B36F-FC9F-CD55-EDC756E54526}"/>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95311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123783-B36F-FC9F-CD55-EDC756E54526}"/>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414504329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27E1452-9E62-6F19-C714-37630E42A238}"/>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5361269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27E1452-9E62-6F19-C714-37630E42A238}"/>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47539140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Subheading, two column text and image">
    <p:bg>
      <p:bgPr>
        <a:solidFill>
          <a:schemeClr val="tx2">
            <a:lumMod val="20000"/>
            <a:lumOff val="80000"/>
            <a:alpha val="3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2C143A-765A-9867-B018-133C6C026A1C}"/>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1764000"/>
            <a:ext cx="7560000" cy="900000"/>
          </a:xfrm>
        </p:spPr>
        <p:txBody>
          <a:bodyPr/>
          <a:lstStyle>
            <a:lvl1pPr>
              <a:defRPr b="1">
                <a:latin typeface="+mn-lt"/>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2808000"/>
            <a:ext cx="7560000" cy="3311998"/>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8172000" y="1764000"/>
            <a:ext cx="3672000" cy="43559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7" name="Straight Connector 16">
            <a:extLst>
              <a:ext uri="{FF2B5EF4-FFF2-40B4-BE49-F238E27FC236}">
                <a16:creationId xmlns:a16="http://schemas.microsoft.com/office/drawing/2014/main" id="{FE2A9009-B980-F33D-351A-CB3398BF3C05}"/>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DDC80FCE-1988-2F0C-DC0A-CD7B9BE7D354}"/>
              </a:ext>
            </a:extLst>
          </p:cNvPr>
          <p:cNvSpPr>
            <a:spLocks noGrp="1"/>
          </p:cNvSpPr>
          <p:nvPr>
            <p:ph type="sldNum" sz="quarter" idx="15"/>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87538584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Subheading, two column text and image_no Line">
    <p:bg>
      <p:bgPr>
        <a:solidFill>
          <a:schemeClr val="tx2">
            <a:lumMod val="20000"/>
            <a:lumOff val="80000"/>
            <a:alpha val="3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2C143A-765A-9867-B018-133C6C026A1C}"/>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1764000"/>
            <a:ext cx="7560000" cy="900000"/>
          </a:xfrm>
        </p:spPr>
        <p:txBody>
          <a:bodyPr/>
          <a:lstStyle>
            <a:lvl1pPr>
              <a:defRPr b="1">
                <a:latin typeface="+mn-lt"/>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2808000"/>
            <a:ext cx="7560000" cy="3311998"/>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8172000" y="1764000"/>
            <a:ext cx="3672000" cy="43559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DDC80FCE-1988-2F0C-DC0A-CD7B9BE7D354}"/>
              </a:ext>
            </a:extLst>
          </p:cNvPr>
          <p:cNvSpPr>
            <a:spLocks noGrp="1"/>
          </p:cNvSpPr>
          <p:nvPr>
            <p:ph type="sldNum" sz="quarter" idx="15"/>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64938412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bg>
      <p:bgPr>
        <a:solidFill>
          <a:schemeClr val="accent4"/>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929215-48B2-3734-8B2B-2DD43514EE16}"/>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36455496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bg>
      <p:bgPr>
        <a:solidFill>
          <a:schemeClr val="accent4"/>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929215-48B2-3734-8B2B-2DD43514EE16}"/>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402602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32944443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45A3A4-C916-02CF-411A-DF8992EDA210}"/>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dirty="0"/>
              <a:t>Caption</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13727944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318536638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 column text above graphic">
    <p:spTree>
      <p:nvGrpSpPr>
        <p:cNvPr id="1" name=""/>
        <p:cNvGrpSpPr/>
        <p:nvPr/>
      </p:nvGrpSpPr>
      <p:grpSpPr>
        <a:xfrm>
          <a:off x="0" y="0"/>
          <a:ext cx="0" cy="0"/>
          <a:chOff x="0" y="0"/>
          <a:chExt cx="0" cy="0"/>
        </a:xfrm>
      </p:grpSpPr>
      <p:sp>
        <p:nvSpPr>
          <p:cNvPr id="2" name="Title 1"/>
          <p:cNvSpPr>
            <a:spLocks noGrp="1"/>
          </p:cNvSpPr>
          <p:nvPr>
            <p:ph type="title"/>
          </p:nvPr>
        </p:nvSpPr>
        <p:spPr>
          <a:xfrm>
            <a:off x="359999" y="360000"/>
            <a:ext cx="10080000" cy="1008000"/>
          </a:xfrm>
        </p:spPr>
        <p:txBody>
          <a:bodyPr numCol="2" spcCol="180000">
            <a:noAutofit/>
          </a:bodyPr>
          <a:lstStyle>
            <a:lvl1pPr>
              <a:defRPr sz="1800">
                <a:latin typeface="+mj-lt"/>
              </a:defRPr>
            </a:lvl1pPr>
          </a:lstStyle>
          <a:p>
            <a:r>
              <a:rPr lang="en-US"/>
              <a:t>Click to edit Master title style</a:t>
            </a:r>
            <a:endParaRPr lang="en-US" dirty="0"/>
          </a:p>
        </p:txBody>
      </p:sp>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5726382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2" name="Title 1"/>
          <p:cNvSpPr>
            <a:spLocks noGrp="1"/>
          </p:cNvSpPr>
          <p:nvPr>
            <p:ph type="title"/>
          </p:nvPr>
        </p:nvSpPr>
        <p:spPr>
          <a:xfrm>
            <a:off x="359999" y="360000"/>
            <a:ext cx="10080000" cy="1008000"/>
          </a:xfrm>
        </p:spPr>
        <p:txBody>
          <a:bodyPr numCol="2" spcCol="180000">
            <a:noAutofit/>
          </a:bodyPr>
          <a:lstStyle>
            <a:lvl1pPr>
              <a:defRPr sz="1800">
                <a:latin typeface="+mj-lt"/>
              </a:defRPr>
            </a:lvl1pPr>
          </a:lstStyle>
          <a:p>
            <a:r>
              <a:rPr lang="en-US"/>
              <a:t>Click to edit Master title style</a:t>
            </a:r>
            <a:endParaRPr lang="en-US" dirty="0"/>
          </a:p>
        </p:txBody>
      </p:sp>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272351011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itle 4">
            <a:extLst>
              <a:ext uri="{FF2B5EF4-FFF2-40B4-BE49-F238E27FC236}">
                <a16:creationId xmlns:a16="http://schemas.microsoft.com/office/drawing/2014/main" id="{1491CDD6-AF2B-7135-AE3A-404BB16DE4A8}"/>
              </a:ext>
            </a:extLst>
          </p:cNvPr>
          <p:cNvSpPr>
            <a:spLocks noGrp="1"/>
          </p:cNvSpPr>
          <p:nvPr>
            <p:ph type="title"/>
          </p:nvPr>
        </p:nvSpPr>
        <p:spPr>
          <a:xfrm>
            <a:off x="540000" y="360000"/>
            <a:ext cx="10080000" cy="1008000"/>
          </a:xfrm>
        </p:spPr>
        <p:txBody>
          <a:bodyPr/>
          <a:lstStyle>
            <a:lvl1pPr>
              <a:defRPr>
                <a:solidFill>
                  <a:schemeClr val="accent1"/>
                </a:solidFill>
              </a:defRPr>
            </a:lvl1pPr>
          </a:lstStyle>
          <a:p>
            <a:r>
              <a:rPr lang="en-US"/>
              <a:t>Click to edit Master title style</a:t>
            </a:r>
            <a:endParaRPr lang="en-AU" dirty="0"/>
          </a:p>
        </p:txBody>
      </p: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dirty="0"/>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dirty="0"/>
              <a:t>Caption</a:t>
            </a:r>
            <a:endParaRPr lang="en-AU" dirty="0"/>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8964163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A5F073A6-78DC-D556-A6E7-C245EAE45D1D}"/>
              </a:ext>
            </a:extLst>
          </p:cNvPr>
          <p:cNvSpPr>
            <a:spLocks noGrp="1"/>
          </p:cNvSpPr>
          <p:nvPr>
            <p:ph type="title"/>
          </p:nvPr>
        </p:nvSpPr>
        <p:spPr>
          <a:xfrm>
            <a:off x="540000" y="360000"/>
            <a:ext cx="10080000" cy="1008000"/>
          </a:xfrm>
        </p:spPr>
        <p:txBody>
          <a:bodyPr/>
          <a:lstStyle>
            <a:lvl1pPr>
              <a:defRPr>
                <a:solidFill>
                  <a:schemeClr val="accent1"/>
                </a:solidFill>
              </a:defRPr>
            </a:lvl1pPr>
          </a:lstStyle>
          <a:p>
            <a:r>
              <a:rPr lang="en-US"/>
              <a:t>Click to edit Master title style</a:t>
            </a:r>
            <a:endParaRPr lang="en-AU" dirty="0"/>
          </a:p>
        </p:txBody>
      </p: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dirty="0"/>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dirty="0"/>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dirty="0"/>
              <a:t>Click to edit text styles</a:t>
            </a:r>
          </a:p>
          <a:p>
            <a:pPr lvl="1"/>
            <a:r>
              <a:rPr lang="en-US" dirty="0"/>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54097644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ED457-3C24-5974-7940-E92CE3CEEBA5}"/>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65722803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44634486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528519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a:t>NSW Department of Education</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428287379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image" Target="../media/image2.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1.pn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7.xml"/><Relationship Id="rId18" Type="http://schemas.openxmlformats.org/officeDocument/2006/relationships/slideLayout" Target="../slideLayouts/slideLayout62.xml"/><Relationship Id="rId26" Type="http://schemas.openxmlformats.org/officeDocument/2006/relationships/slideLayout" Target="../slideLayouts/slideLayout70.xml"/><Relationship Id="rId39" Type="http://schemas.openxmlformats.org/officeDocument/2006/relationships/slideLayout" Target="../slideLayouts/slideLayout83.xml"/><Relationship Id="rId21" Type="http://schemas.openxmlformats.org/officeDocument/2006/relationships/slideLayout" Target="../slideLayouts/slideLayout65.xml"/><Relationship Id="rId34" Type="http://schemas.openxmlformats.org/officeDocument/2006/relationships/slideLayout" Target="../slideLayouts/slideLayout78.xml"/><Relationship Id="rId42" Type="http://schemas.openxmlformats.org/officeDocument/2006/relationships/slideLayout" Target="../slideLayouts/slideLayout86.xml"/><Relationship Id="rId47" Type="http://schemas.openxmlformats.org/officeDocument/2006/relationships/image" Target="../media/image2.png"/><Relationship Id="rId7" Type="http://schemas.openxmlformats.org/officeDocument/2006/relationships/slideLayout" Target="../slideLayouts/slideLayout51.xml"/><Relationship Id="rId2" Type="http://schemas.openxmlformats.org/officeDocument/2006/relationships/slideLayout" Target="../slideLayouts/slideLayout46.xml"/><Relationship Id="rId16" Type="http://schemas.openxmlformats.org/officeDocument/2006/relationships/slideLayout" Target="../slideLayouts/slideLayout60.xml"/><Relationship Id="rId29" Type="http://schemas.openxmlformats.org/officeDocument/2006/relationships/slideLayout" Target="../slideLayouts/slideLayout73.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24" Type="http://schemas.openxmlformats.org/officeDocument/2006/relationships/slideLayout" Target="../slideLayouts/slideLayout68.xml"/><Relationship Id="rId32" Type="http://schemas.openxmlformats.org/officeDocument/2006/relationships/slideLayout" Target="../slideLayouts/slideLayout76.xml"/><Relationship Id="rId37" Type="http://schemas.openxmlformats.org/officeDocument/2006/relationships/slideLayout" Target="../slideLayouts/slideLayout81.xml"/><Relationship Id="rId40" Type="http://schemas.openxmlformats.org/officeDocument/2006/relationships/slideLayout" Target="../slideLayouts/slideLayout84.xml"/><Relationship Id="rId45" Type="http://schemas.openxmlformats.org/officeDocument/2006/relationships/theme" Target="../theme/theme2.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23" Type="http://schemas.openxmlformats.org/officeDocument/2006/relationships/slideLayout" Target="../slideLayouts/slideLayout67.xml"/><Relationship Id="rId28" Type="http://schemas.openxmlformats.org/officeDocument/2006/relationships/slideLayout" Target="../slideLayouts/slideLayout72.xml"/><Relationship Id="rId36" Type="http://schemas.openxmlformats.org/officeDocument/2006/relationships/slideLayout" Target="../slideLayouts/slideLayout80.xml"/><Relationship Id="rId10" Type="http://schemas.openxmlformats.org/officeDocument/2006/relationships/slideLayout" Target="../slideLayouts/slideLayout54.xml"/><Relationship Id="rId19" Type="http://schemas.openxmlformats.org/officeDocument/2006/relationships/slideLayout" Target="../slideLayouts/slideLayout63.xml"/><Relationship Id="rId31" Type="http://schemas.openxmlformats.org/officeDocument/2006/relationships/slideLayout" Target="../slideLayouts/slideLayout75.xml"/><Relationship Id="rId44" Type="http://schemas.openxmlformats.org/officeDocument/2006/relationships/slideLayout" Target="../slideLayouts/slideLayout88.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 Id="rId22" Type="http://schemas.openxmlformats.org/officeDocument/2006/relationships/slideLayout" Target="../slideLayouts/slideLayout66.xml"/><Relationship Id="rId27" Type="http://schemas.openxmlformats.org/officeDocument/2006/relationships/slideLayout" Target="../slideLayouts/slideLayout71.xml"/><Relationship Id="rId30" Type="http://schemas.openxmlformats.org/officeDocument/2006/relationships/slideLayout" Target="../slideLayouts/slideLayout74.xml"/><Relationship Id="rId35" Type="http://schemas.openxmlformats.org/officeDocument/2006/relationships/slideLayout" Target="../slideLayouts/slideLayout79.xml"/><Relationship Id="rId43" Type="http://schemas.openxmlformats.org/officeDocument/2006/relationships/slideLayout" Target="../slideLayouts/slideLayout87.xml"/><Relationship Id="rId8" Type="http://schemas.openxmlformats.org/officeDocument/2006/relationships/slideLayout" Target="../slideLayouts/slideLayout52.xml"/><Relationship Id="rId3" Type="http://schemas.openxmlformats.org/officeDocument/2006/relationships/slideLayout" Target="../slideLayouts/slideLayout47.xml"/><Relationship Id="rId12" Type="http://schemas.openxmlformats.org/officeDocument/2006/relationships/slideLayout" Target="../slideLayouts/slideLayout56.xml"/><Relationship Id="rId17" Type="http://schemas.openxmlformats.org/officeDocument/2006/relationships/slideLayout" Target="../slideLayouts/slideLayout61.xml"/><Relationship Id="rId25" Type="http://schemas.openxmlformats.org/officeDocument/2006/relationships/slideLayout" Target="../slideLayouts/slideLayout69.xml"/><Relationship Id="rId33" Type="http://schemas.openxmlformats.org/officeDocument/2006/relationships/slideLayout" Target="../slideLayouts/slideLayout77.xml"/><Relationship Id="rId38" Type="http://schemas.openxmlformats.org/officeDocument/2006/relationships/slideLayout" Target="../slideLayouts/slideLayout82.xml"/><Relationship Id="rId46" Type="http://schemas.openxmlformats.org/officeDocument/2006/relationships/image" Target="../media/image1.png"/><Relationship Id="rId20" Type="http://schemas.openxmlformats.org/officeDocument/2006/relationships/slideLayout" Target="../slideLayouts/slideLayout64.xml"/><Relationship Id="rId41"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6"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
        <p:nvSpPr>
          <p:cNvPr id="9" name="TextBox 8">
            <a:extLst>
              <a:ext uri="{FF2B5EF4-FFF2-40B4-BE49-F238E27FC236}">
                <a16:creationId xmlns:a16="http://schemas.microsoft.com/office/drawing/2014/main" id="{E98AFF8C-6EAC-4301-9800-49DD3EDD38B8}"/>
              </a:ext>
              <a:ext uri="{C183D7F6-B498-43B3-948B-1728B52AA6E4}">
                <adec:decorative xmlns:adec="http://schemas.microsoft.com/office/drawing/2017/decorative" val="1"/>
              </a:ext>
            </a:extLst>
          </p:cNvPr>
          <p:cNvSpPr txBox="1"/>
          <p:nvPr userDrawn="1"/>
        </p:nvSpPr>
        <p:spPr>
          <a:xfrm>
            <a:off x="-2622931" y="14626"/>
            <a:ext cx="2544960" cy="5539978"/>
          </a:xfrm>
          <a:prstGeom prst="rect">
            <a:avLst/>
          </a:prstGeom>
          <a:noFill/>
        </p:spPr>
        <p:txBody>
          <a:bodyPr wrap="square" lIns="0" tIns="0" rIns="0" bIns="0" rtlCol="0">
            <a:spAutoFit/>
          </a:bodyPr>
          <a:lstStyle/>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OPEN IN DESKTOP APP</a:t>
            </a:r>
          </a:p>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This will enable full functionality of the template.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 uri="{C183D7F6-B498-43B3-948B-1728B52AA6E4}">
                <adec:decorative xmlns:adec="http://schemas.microsoft.com/office/drawing/2017/decorative" val="1"/>
              </a:ext>
            </a:extLst>
          </p:cNvPr>
          <p:cNvPicPr>
            <a:picLocks noChangeAspect="1"/>
          </p:cNvPicPr>
          <p:nvPr userDrawn="1"/>
        </p:nvPicPr>
        <p:blipFill>
          <a:blip r:embed="rId47">
            <a:extLst>
              <a:ext uri="{28A0092B-C50C-407E-A947-70E740481C1C}">
                <a14:useLocalDpi xmlns:a14="http://schemas.microsoft.com/office/drawing/2010/main"/>
              </a:ext>
            </a:extLst>
          </a:blip>
          <a:stretch>
            <a:fillRect/>
          </a:stretch>
        </p:blipFill>
        <p:spPr>
          <a:xfrm>
            <a:off x="-2622931" y="1682950"/>
            <a:ext cx="632972" cy="215628"/>
          </a:xfrm>
          <a:prstGeom prst="rect">
            <a:avLst/>
          </a:prstGeom>
        </p:spPr>
      </p:pic>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61" r:id="rId1"/>
    <p:sldLayoutId id="2147483703" r:id="rId2"/>
    <p:sldLayoutId id="2147483702" r:id="rId3"/>
    <p:sldLayoutId id="2147483688" r:id="rId4"/>
    <p:sldLayoutId id="2147483705" r:id="rId5"/>
    <p:sldLayoutId id="2147483668" r:id="rId6"/>
    <p:sldLayoutId id="2147483671" r:id="rId7"/>
    <p:sldLayoutId id="2147483706" r:id="rId8"/>
    <p:sldLayoutId id="2147483673" r:id="rId9"/>
    <p:sldLayoutId id="2147483674" r:id="rId10"/>
    <p:sldLayoutId id="2147483707" r:id="rId11"/>
    <p:sldLayoutId id="2147483711" r:id="rId12"/>
    <p:sldLayoutId id="2147483675" r:id="rId13"/>
    <p:sldLayoutId id="2147483712" r:id="rId14"/>
    <p:sldLayoutId id="2147483676" r:id="rId15"/>
    <p:sldLayoutId id="2147483662" r:id="rId16"/>
    <p:sldLayoutId id="2147483690" r:id="rId17"/>
    <p:sldLayoutId id="2147483672" r:id="rId18"/>
    <p:sldLayoutId id="2147483691" r:id="rId19"/>
    <p:sldLayoutId id="2147483677" r:id="rId20"/>
    <p:sldLayoutId id="2147483692" r:id="rId21"/>
    <p:sldLayoutId id="2147483678" r:id="rId22"/>
    <p:sldLayoutId id="2147483710" r:id="rId23"/>
    <p:sldLayoutId id="2147483698" r:id="rId24"/>
    <p:sldLayoutId id="2147483699" r:id="rId25"/>
    <p:sldLayoutId id="2147483689" r:id="rId26"/>
    <p:sldLayoutId id="2147483713" r:id="rId27"/>
    <p:sldLayoutId id="2147483714" r:id="rId28"/>
    <p:sldLayoutId id="2147483664" r:id="rId29"/>
    <p:sldLayoutId id="2147483693" r:id="rId30"/>
    <p:sldLayoutId id="2147483684" r:id="rId31"/>
    <p:sldLayoutId id="2147483694" r:id="rId32"/>
    <p:sldLayoutId id="2147483687" r:id="rId33"/>
    <p:sldLayoutId id="2147483696" r:id="rId34"/>
    <p:sldLayoutId id="2147483680" r:id="rId35"/>
    <p:sldLayoutId id="2147483681" r:id="rId36"/>
    <p:sldLayoutId id="2147483697" r:id="rId37"/>
    <p:sldLayoutId id="2147483709" r:id="rId38"/>
    <p:sldLayoutId id="2147483685" r:id="rId39"/>
    <p:sldLayoutId id="2147483686" r:id="rId40"/>
    <p:sldLayoutId id="2147483665" r:id="rId41"/>
    <p:sldLayoutId id="2147483666" r:id="rId42"/>
    <p:sldLayoutId id="2147483667" r:id="rId43"/>
    <p:sldLayoutId id="2147483761" r:id="rId44"/>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endParaRPr lang="en-US" dirty="0"/>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6"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dirty="0"/>
          </a:p>
        </p:txBody>
      </p:sp>
      <p:sp>
        <p:nvSpPr>
          <p:cNvPr id="9" name="TextBox 8">
            <a:extLst>
              <a:ext uri="{FF2B5EF4-FFF2-40B4-BE49-F238E27FC236}">
                <a16:creationId xmlns:a16="http://schemas.microsoft.com/office/drawing/2014/main" id="{E98AFF8C-6EAC-4301-9800-49DD3EDD38B8}"/>
              </a:ext>
              <a:ext uri="{C183D7F6-B498-43B3-948B-1728B52AA6E4}">
                <adec:decorative xmlns:adec="http://schemas.microsoft.com/office/drawing/2017/decorative" val="1"/>
              </a:ext>
            </a:extLst>
          </p:cNvPr>
          <p:cNvSpPr txBox="1"/>
          <p:nvPr userDrawn="1"/>
        </p:nvSpPr>
        <p:spPr>
          <a:xfrm>
            <a:off x="-2622931" y="14626"/>
            <a:ext cx="2544960" cy="5539978"/>
          </a:xfrm>
          <a:prstGeom prst="rect">
            <a:avLst/>
          </a:prstGeom>
          <a:noFill/>
        </p:spPr>
        <p:txBody>
          <a:bodyPr wrap="square" lIns="0" tIns="0" rIns="0" bIns="0" rtlCol="0">
            <a:spAutoFit/>
          </a:bodyPr>
          <a:lstStyle/>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OPEN IN DESKTOP APP</a:t>
            </a:r>
          </a:p>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This will enable full functionality of the template.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 uri="{C183D7F6-B498-43B3-948B-1728B52AA6E4}">
                <adec:decorative xmlns:adec="http://schemas.microsoft.com/office/drawing/2017/decorative" val="1"/>
              </a:ext>
            </a:extLst>
          </p:cNvPr>
          <p:cNvPicPr>
            <a:picLocks noChangeAspect="1"/>
          </p:cNvPicPr>
          <p:nvPr userDrawn="1"/>
        </p:nvPicPr>
        <p:blipFill>
          <a:blip r:embed="rId47">
            <a:extLst>
              <a:ext uri="{28A0092B-C50C-407E-A947-70E740481C1C}">
                <a14:useLocalDpi xmlns:a14="http://schemas.microsoft.com/office/drawing/2010/main"/>
              </a:ext>
            </a:extLst>
          </a:blip>
          <a:stretch>
            <a:fillRect/>
          </a:stretch>
        </p:blipFill>
        <p:spPr>
          <a:xfrm>
            <a:off x="-2622931" y="1682950"/>
            <a:ext cx="632972" cy="215628"/>
          </a:xfrm>
          <a:prstGeom prst="rect">
            <a:avLst/>
          </a:prstGeom>
        </p:spPr>
      </p:pic>
    </p:spTree>
    <p:extLst>
      <p:ext uri="{BB962C8B-B14F-4D97-AF65-F5344CB8AC3E}">
        <p14:creationId xmlns:p14="http://schemas.microsoft.com/office/powerpoint/2010/main" val="303368199"/>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 id="2147483739" r:id="rId24"/>
    <p:sldLayoutId id="2147483740" r:id="rId25"/>
    <p:sldLayoutId id="2147483741" r:id="rId26"/>
    <p:sldLayoutId id="2147483742" r:id="rId27"/>
    <p:sldLayoutId id="2147483743" r:id="rId28"/>
    <p:sldLayoutId id="2147483744" r:id="rId29"/>
    <p:sldLayoutId id="2147483745" r:id="rId30"/>
    <p:sldLayoutId id="2147483746" r:id="rId31"/>
    <p:sldLayoutId id="2147483747" r:id="rId32"/>
    <p:sldLayoutId id="2147483748" r:id="rId33"/>
    <p:sldLayoutId id="2147483749" r:id="rId34"/>
    <p:sldLayoutId id="2147483750" r:id="rId35"/>
    <p:sldLayoutId id="2147483751" r:id="rId36"/>
    <p:sldLayoutId id="2147483752" r:id="rId37"/>
    <p:sldLayoutId id="2147483753" r:id="rId38"/>
    <p:sldLayoutId id="2147483754" r:id="rId39"/>
    <p:sldLayoutId id="2147483755" r:id="rId40"/>
    <p:sldLayoutId id="2147483756" r:id="rId41"/>
    <p:sldLayoutId id="2147483757" r:id="rId42"/>
    <p:sldLayoutId id="2147483758" r:id="rId43"/>
    <p:sldLayoutId id="2147483759" r:id="rId44"/>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43.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43.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_rels/slide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3.xml"/><Relationship Id="rId5" Type="http://schemas.openxmlformats.org/officeDocument/2006/relationships/image" Target="../media/image12.sv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3.xml"/></Relationships>
</file>

<file path=ppt/slides/_rels/slide8.xml.rels><?xml version="1.0" encoding="UTF-8" standalone="yes"?>
<Relationships xmlns="http://schemas.openxmlformats.org/package/2006/relationships"><Relationship Id="rId3" Type="http://schemas.openxmlformats.org/officeDocument/2006/relationships/hyperlink" Target="mailto:languagesnsw@det.nsw.edu.au" TargetMode="External"/><Relationship Id="rId2" Type="http://schemas.openxmlformats.org/officeDocument/2006/relationships/hyperlink" Target="https://aus01.safelinks.protection.outlook.com/?url=https%3A%2F%2Fwww.sentencebuilders.com%2Fabout&amp;data=05%7C01%7Crenee.cobcroft2%40det.nsw.edu.au%7Cc04b2ccbf3134d954ccf08db8d81de9d%7C05a0e69a418a47c19c259387261bf991%7C0%7C0%7C638259361150724896%7CUnknown%7CTWFpbGZsb3d8eyJWIjoiMC4wLjAwMDAiLCJQIjoiV2luMzIiLCJBTiI6Ik1haWwiLCJXVCI6Mn0%3D%7C3000%7C%7C%7C&amp;sdata=Dfdj%2B%2BxnueFGCde%2FKVGWkTLQISqtOQpBJVyy7f9fiRc%3D&amp;reserved=0" TargetMode="External"/><Relationship Id="rId1" Type="http://schemas.openxmlformats.org/officeDocument/2006/relationships/slideLayout" Target="../slideLayouts/slideLayout43.xml"/></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501A3D8-256A-412E-DD35-C6434CD3124D}"/>
              </a:ext>
            </a:extLst>
          </p:cNvPr>
          <p:cNvSpPr>
            <a:spLocks noGrp="1"/>
          </p:cNvSpPr>
          <p:nvPr>
            <p:ph type="ctrTitle"/>
          </p:nvPr>
        </p:nvSpPr>
        <p:spPr/>
        <p:txBody>
          <a:bodyPr/>
          <a:lstStyle/>
          <a:p>
            <a:r>
              <a:rPr lang="en-AU" dirty="0"/>
              <a:t>Sentence builders and conversation scaffolds</a:t>
            </a:r>
          </a:p>
        </p:txBody>
      </p:sp>
      <p:sp>
        <p:nvSpPr>
          <p:cNvPr id="9" name="Text Placeholder 8">
            <a:extLst>
              <a:ext uri="{FF2B5EF4-FFF2-40B4-BE49-F238E27FC236}">
                <a16:creationId xmlns:a16="http://schemas.microsoft.com/office/drawing/2014/main" id="{C6C51917-BC1D-BCEF-45B4-A1777D4CCFBC}"/>
              </a:ext>
            </a:extLst>
          </p:cNvPr>
          <p:cNvSpPr>
            <a:spLocks noGrp="1"/>
          </p:cNvSpPr>
          <p:nvPr>
            <p:ph type="body" sz="quarter" idx="10"/>
          </p:nvPr>
        </p:nvSpPr>
        <p:spPr>
          <a:xfrm>
            <a:off x="360000" y="4284000"/>
            <a:ext cx="3828542" cy="1080000"/>
          </a:xfrm>
        </p:spPr>
        <p:txBody>
          <a:bodyPr/>
          <a:lstStyle/>
          <a:p>
            <a:r>
              <a:rPr lang="en-AU" i="1" dirty="0"/>
              <a:t>Les passe-temps</a:t>
            </a:r>
          </a:p>
        </p:txBody>
      </p:sp>
      <p:sp>
        <p:nvSpPr>
          <p:cNvPr id="2" name="Footer Placeholder 1">
            <a:extLst>
              <a:ext uri="{FF2B5EF4-FFF2-40B4-BE49-F238E27FC236}">
                <a16:creationId xmlns:a16="http://schemas.microsoft.com/office/drawing/2014/main" id="{F36A034E-2A68-119E-D212-75483682785A}"/>
              </a:ext>
              <a:ext uri="{C183D7F6-B498-43B3-948B-1728B52AA6E4}">
                <adec:decorative xmlns:adec="http://schemas.microsoft.com/office/drawing/2017/decorative" val="1"/>
              </a:ext>
            </a:extLst>
          </p:cNvPr>
          <p:cNvSpPr>
            <a:spLocks noGrp="1"/>
          </p:cNvSpPr>
          <p:nvPr>
            <p:ph type="ftr" sz="quarter" idx="3"/>
          </p:nvPr>
        </p:nvSpPr>
        <p:spPr/>
        <p: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64"/>
                </a:solidFill>
                <a:effectLst/>
                <a:uLnTx/>
                <a:uFillTx/>
                <a:latin typeface="Public Sans" pitchFamily="2" charset="0"/>
                <a:ea typeface="+mn-ea"/>
                <a:cs typeface="+mn-cs"/>
              </a:rPr>
              <a:t>NSW Department of Education</a:t>
            </a:r>
            <a:endParaRPr kumimoji="0" lang="en-AU" sz="1400" b="0" i="0" u="none" strike="noStrike" kern="1200" cap="none" spc="0" normalizeH="0" baseline="0" noProof="0" dirty="0">
              <a:ln>
                <a:noFill/>
              </a:ln>
              <a:solidFill>
                <a:srgbClr val="002664"/>
              </a:solidFill>
              <a:effectLst/>
              <a:uLnTx/>
              <a:uFillTx/>
              <a:latin typeface="Public Sans" pitchFamily="2" charset="0"/>
              <a:ea typeface="+mn-ea"/>
              <a:cs typeface="+mn-cs"/>
            </a:endParaRPr>
          </a:p>
        </p:txBody>
      </p:sp>
    </p:spTree>
    <p:extLst>
      <p:ext uri="{BB962C8B-B14F-4D97-AF65-F5344CB8AC3E}">
        <p14:creationId xmlns:p14="http://schemas.microsoft.com/office/powerpoint/2010/main" val="2420530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4"/>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B68C06-A0BE-EB59-E8AA-43416D087FF7}"/>
              </a:ext>
            </a:extLst>
          </p:cNvPr>
          <p:cNvSpPr txBox="1">
            <a:spLocks noGrp="1"/>
          </p:cNvSpPr>
          <p:nvPr>
            <p:ph type="title" idx="4294967295"/>
          </p:nvPr>
        </p:nvSpPr>
        <p:spPr>
          <a:xfrm>
            <a:off x="2937285" y="5167128"/>
            <a:ext cx="6317428" cy="829876"/>
          </a:xfrm>
          <a:prstGeom prst="rect">
            <a:avLst/>
          </a:prstGeom>
          <a:noFill/>
          <a:ln>
            <a:noFill/>
            <a:prstDash/>
          </a:ln>
          <a:effec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165694" marR="0" lvl="0" indent="0" algn="l" defTabSz="609585"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dirty="0">
                <a:ln>
                  <a:noFill/>
                </a:ln>
                <a:solidFill>
                  <a:schemeClr val="tx1"/>
                </a:solidFill>
                <a:effectLst/>
                <a:uLnTx/>
                <a:uFillTx/>
                <a:latin typeface="+mn-lt"/>
                <a:ea typeface="+mn-ea"/>
                <a:cs typeface="+mn-cs"/>
              </a:rPr>
              <a:t>© State of New South Wales (Department of Education) 2023</a:t>
            </a:r>
          </a:p>
        </p:txBody>
      </p:sp>
      <p:pic>
        <p:nvPicPr>
          <p:cNvPr id="3" name="Graphic 2" descr="NSW Government logo.&#10;">
            <a:extLst>
              <a:ext uri="{FF2B5EF4-FFF2-40B4-BE49-F238E27FC236}">
                <a16:creationId xmlns:a16="http://schemas.microsoft.com/office/drawing/2014/main" id="{03048816-98EF-9BA1-DC9D-082D0E51D2A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33668" y="1089212"/>
            <a:ext cx="3124664" cy="3393269"/>
          </a:xfrm>
          <a:prstGeom prst="rect">
            <a:avLst/>
          </a:prstGeom>
        </p:spPr>
      </p:pic>
    </p:spTree>
    <p:extLst>
      <p:ext uri="{BB962C8B-B14F-4D97-AF65-F5344CB8AC3E}">
        <p14:creationId xmlns:p14="http://schemas.microsoft.com/office/powerpoint/2010/main" val="899458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0669345-A23C-C5CE-6BAE-9012B5DB2FC7}"/>
              </a:ext>
            </a:extLst>
          </p:cNvPr>
          <p:cNvSpPr>
            <a:spLocks noGrp="1"/>
          </p:cNvSpPr>
          <p:nvPr>
            <p:ph type="title" idx="4294967295"/>
          </p:nvPr>
        </p:nvSpPr>
        <p:spPr>
          <a:xfrm>
            <a:off x="360000" y="-1008000"/>
            <a:ext cx="10080000" cy="1008000"/>
          </a:xfrm>
        </p:spPr>
        <p:txBody>
          <a:bodyPr vert="horz" lIns="0" tIns="0" rIns="0" bIns="0" rtlCol="0" anchor="b">
            <a:noAutofit/>
          </a:bodyPr>
          <a:lstStyle/>
          <a:p>
            <a:r>
              <a:rPr lang="en-AU" dirty="0"/>
              <a:t>Free time 1</a:t>
            </a:r>
          </a:p>
        </p:txBody>
      </p:sp>
      <p:sp>
        <p:nvSpPr>
          <p:cNvPr id="5" name="TextBox 4">
            <a:extLst>
              <a:ext uri="{FF2B5EF4-FFF2-40B4-BE49-F238E27FC236}">
                <a16:creationId xmlns:a16="http://schemas.microsoft.com/office/drawing/2014/main" id="{3B43324F-347A-E7EE-AF75-FBEF09E28796}"/>
              </a:ext>
            </a:extLst>
          </p:cNvPr>
          <p:cNvSpPr txBox="1"/>
          <p:nvPr/>
        </p:nvSpPr>
        <p:spPr>
          <a:xfrm>
            <a:off x="314413" y="496399"/>
            <a:ext cx="9528169" cy="369332"/>
          </a:xfrm>
          <a:prstGeom prst="rect">
            <a:avLst/>
          </a:prstGeom>
          <a:noFill/>
        </p:spPr>
        <p:txBody>
          <a:bodyPr wrap="square">
            <a:spAutoFit/>
          </a:bodyPr>
          <a:lstStyle/>
          <a:p>
            <a:r>
              <a:rPr lang="en-AU" sz="1800" dirty="0"/>
              <a:t>Using the table, interact to describe what you do in your free time.</a:t>
            </a:r>
          </a:p>
        </p:txBody>
      </p:sp>
      <p:graphicFrame>
        <p:nvGraphicFramePr>
          <p:cNvPr id="4" name="Table 1 Q1">
            <a:extLst>
              <a:ext uri="{FF2B5EF4-FFF2-40B4-BE49-F238E27FC236}">
                <a16:creationId xmlns:a16="http://schemas.microsoft.com/office/drawing/2014/main" id="{BF4FA1D4-FAF3-9256-A993-525798563EE2}"/>
              </a:ext>
            </a:extLst>
          </p:cNvPr>
          <p:cNvGraphicFramePr>
            <a:graphicFrameLocks noGrp="1"/>
          </p:cNvGraphicFramePr>
          <p:nvPr>
            <p:extLst>
              <p:ext uri="{D42A27DB-BD31-4B8C-83A1-F6EECF244321}">
                <p14:modId xmlns:p14="http://schemas.microsoft.com/office/powerpoint/2010/main" val="2845009331"/>
              </p:ext>
            </p:extLst>
          </p:nvPr>
        </p:nvGraphicFramePr>
        <p:xfrm>
          <a:off x="349504" y="1109473"/>
          <a:ext cx="4064000" cy="1865376"/>
        </p:xfrm>
        <a:graphic>
          <a:graphicData uri="http://schemas.openxmlformats.org/drawingml/2006/table">
            <a:tbl>
              <a:tblPr firstRow="1" bandRow="1">
                <a:tableStyleId>{5A111915-BE36-4E01-A7E5-04B1672EAD32}</a:tableStyleId>
              </a:tblPr>
              <a:tblGrid>
                <a:gridCol w="2032000">
                  <a:extLst>
                    <a:ext uri="{9D8B030D-6E8A-4147-A177-3AD203B41FA5}">
                      <a16:colId xmlns:a16="http://schemas.microsoft.com/office/drawing/2014/main" val="1695297491"/>
                    </a:ext>
                  </a:extLst>
                </a:gridCol>
                <a:gridCol w="2032000">
                  <a:extLst>
                    <a:ext uri="{9D8B030D-6E8A-4147-A177-3AD203B41FA5}">
                      <a16:colId xmlns:a16="http://schemas.microsoft.com/office/drawing/2014/main" val="139667219"/>
                    </a:ext>
                  </a:extLst>
                </a:gridCol>
              </a:tblGrid>
              <a:tr h="1865376">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Tu joues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du piano ?</a:t>
                      </a:r>
                    </a:p>
                    <a:p>
                      <a:pPr marL="0" algn="l" defTabSz="914377" rtl="0" eaLnBrk="1" latinLnBrk="0" hangingPunct="1">
                        <a:spcAft>
                          <a:spcPts val="600"/>
                        </a:spcAft>
                      </a:pPr>
                      <a:r>
                        <a:rPr lang="fr-FR" sz="1300" b="0" kern="1200" noProof="0" dirty="0">
                          <a:solidFill>
                            <a:schemeClr val="tx1"/>
                          </a:solidFill>
                          <a:latin typeface="+mn-lt"/>
                          <a:ea typeface="+mn-ea"/>
                          <a:cs typeface="+mn-cs"/>
                        </a:rPr>
                        <a:t>du violon ?</a:t>
                      </a:r>
                    </a:p>
                    <a:p>
                      <a:pPr marL="0" algn="l" defTabSz="914377" rtl="0" eaLnBrk="1" latinLnBrk="0" hangingPunct="1">
                        <a:spcAft>
                          <a:spcPts val="600"/>
                        </a:spcAft>
                      </a:pPr>
                      <a:endParaRPr lang="fr-FR" sz="1300" b="0" kern="1200" noProof="0" dirty="0">
                        <a:solidFill>
                          <a:schemeClr val="tx1"/>
                        </a:solidFill>
                        <a:latin typeface="+mn-lt"/>
                        <a:ea typeface="+mn-ea"/>
                        <a:cs typeface="+mn-cs"/>
                      </a:endParaRPr>
                    </a:p>
                    <a:p>
                      <a:pPr marL="0" algn="l" defTabSz="914377" rtl="0" eaLnBrk="1" latinLnBrk="0" hangingPunct="1">
                        <a:spcAft>
                          <a:spcPts val="600"/>
                        </a:spcAft>
                      </a:pPr>
                      <a:r>
                        <a:rPr lang="fr-FR" sz="1300" b="0" kern="1200" noProof="0" dirty="0">
                          <a:solidFill>
                            <a:schemeClr val="tx1"/>
                          </a:solidFill>
                          <a:latin typeface="+mn-lt"/>
                          <a:ea typeface="+mn-ea"/>
                          <a:cs typeface="+mn-cs"/>
                        </a:rPr>
                        <a:t>de la clarinette ?</a:t>
                      </a:r>
                    </a:p>
                    <a:p>
                      <a:pPr marL="0" algn="l" defTabSz="914377" rtl="0" eaLnBrk="1" latinLnBrk="0" hangingPunct="1">
                        <a:spcAft>
                          <a:spcPts val="600"/>
                        </a:spcAft>
                      </a:pPr>
                      <a:r>
                        <a:rPr lang="fr-FR" sz="1300" b="0" kern="1200" noProof="0" dirty="0">
                          <a:solidFill>
                            <a:schemeClr val="tx1"/>
                          </a:solidFill>
                          <a:latin typeface="+mn-lt"/>
                          <a:ea typeface="+mn-ea"/>
                          <a:cs typeface="+mn-cs"/>
                        </a:rPr>
                        <a:t>de la batterie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351746232"/>
                  </a:ext>
                </a:extLst>
              </a:tr>
            </a:tbl>
          </a:graphicData>
        </a:graphic>
      </p:graphicFrame>
      <p:pic>
        <p:nvPicPr>
          <p:cNvPr id="18" name="Graphic 17" descr="Clarinet with solid fill">
            <a:extLst>
              <a:ext uri="{FF2B5EF4-FFF2-40B4-BE49-F238E27FC236}">
                <a16:creationId xmlns:a16="http://schemas.microsoft.com/office/drawing/2014/main" id="{FFB7D7D0-E911-4FE5-FEC3-34C24CEAB5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60082" y="2116455"/>
            <a:ext cx="540000" cy="540000"/>
          </a:xfrm>
          <a:prstGeom prst="rect">
            <a:avLst/>
          </a:prstGeom>
        </p:spPr>
      </p:pic>
      <p:graphicFrame>
        <p:nvGraphicFramePr>
          <p:cNvPr id="6" name="Table 2 Q1 answer 1 (yes)">
            <a:extLst>
              <a:ext uri="{FF2B5EF4-FFF2-40B4-BE49-F238E27FC236}">
                <a16:creationId xmlns:a16="http://schemas.microsoft.com/office/drawing/2014/main" id="{F6C9B3BB-0586-65C2-63D9-C4C5C7A8DBBA}"/>
              </a:ext>
            </a:extLst>
          </p:cNvPr>
          <p:cNvGraphicFramePr>
            <a:graphicFrameLocks noGrp="1"/>
          </p:cNvGraphicFramePr>
          <p:nvPr>
            <p:extLst>
              <p:ext uri="{D42A27DB-BD31-4B8C-83A1-F6EECF244321}">
                <p14:modId xmlns:p14="http://schemas.microsoft.com/office/powerpoint/2010/main" val="1435393830"/>
              </p:ext>
            </p:extLst>
          </p:nvPr>
        </p:nvGraphicFramePr>
        <p:xfrm>
          <a:off x="4538498" y="1109473"/>
          <a:ext cx="3240000" cy="1323975"/>
        </p:xfrm>
        <a:graphic>
          <a:graphicData uri="http://schemas.openxmlformats.org/drawingml/2006/table">
            <a:tbl>
              <a:tblPr firstRow="1" bandRow="1">
                <a:tableStyleId>{5A111915-BE36-4E01-A7E5-04B1672EAD32}</a:tableStyleId>
              </a:tblPr>
              <a:tblGrid>
                <a:gridCol w="1620000">
                  <a:extLst>
                    <a:ext uri="{9D8B030D-6E8A-4147-A177-3AD203B41FA5}">
                      <a16:colId xmlns:a16="http://schemas.microsoft.com/office/drawing/2014/main" val="1695297491"/>
                    </a:ext>
                  </a:extLst>
                </a:gridCol>
                <a:gridCol w="1620000">
                  <a:extLst>
                    <a:ext uri="{9D8B030D-6E8A-4147-A177-3AD203B41FA5}">
                      <a16:colId xmlns:a16="http://schemas.microsoft.com/office/drawing/2014/main" val="139667219"/>
                    </a:ext>
                  </a:extLst>
                </a:gridCol>
              </a:tblGrid>
              <a:tr h="1323975">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Oui, je joue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du piano.</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du violon.</a:t>
                      </a:r>
                    </a:p>
                    <a:p>
                      <a:pPr marL="0" algn="l" defTabSz="914377" rtl="0" eaLnBrk="1" latinLnBrk="0" hangingPunct="1">
                        <a:spcAft>
                          <a:spcPts val="600"/>
                        </a:spcAft>
                      </a:pPr>
                      <a:r>
                        <a:rPr lang="fr-FR" sz="1300" b="0" kern="1200" noProof="0" dirty="0">
                          <a:solidFill>
                            <a:schemeClr val="tx1"/>
                          </a:solidFill>
                          <a:latin typeface="+mn-lt"/>
                          <a:ea typeface="+mn-ea"/>
                          <a:cs typeface="+mn-cs"/>
                        </a:rPr>
                        <a:t>de la clarinette.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de la batterie.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351746232"/>
                  </a:ext>
                </a:extLst>
              </a:tr>
            </a:tbl>
          </a:graphicData>
        </a:graphic>
      </p:graphicFrame>
      <p:pic>
        <p:nvPicPr>
          <p:cNvPr id="22" name="Graphic 21" descr="An icon of a tick, conveying yes as the answer.">
            <a:extLst>
              <a:ext uri="{FF2B5EF4-FFF2-40B4-BE49-F238E27FC236}">
                <a16:creationId xmlns:a16="http://schemas.microsoft.com/office/drawing/2014/main" id="{43D9013E-51D8-ED3D-D582-19DE4BBCA5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38498" y="946978"/>
            <a:ext cx="540000" cy="540000"/>
          </a:xfrm>
          <a:prstGeom prst="rect">
            <a:avLst/>
          </a:prstGeom>
        </p:spPr>
      </p:pic>
      <p:graphicFrame>
        <p:nvGraphicFramePr>
          <p:cNvPr id="7" name="Table 3 Q1 answer 2 (yes)">
            <a:extLst>
              <a:ext uri="{FF2B5EF4-FFF2-40B4-BE49-F238E27FC236}">
                <a16:creationId xmlns:a16="http://schemas.microsoft.com/office/drawing/2014/main" id="{85798562-BE35-19BA-1F11-32CC47040FFC}"/>
              </a:ext>
            </a:extLst>
          </p:cNvPr>
          <p:cNvGraphicFramePr>
            <a:graphicFrameLocks noGrp="1"/>
          </p:cNvGraphicFramePr>
          <p:nvPr>
            <p:extLst>
              <p:ext uri="{D42A27DB-BD31-4B8C-83A1-F6EECF244321}">
                <p14:modId xmlns:p14="http://schemas.microsoft.com/office/powerpoint/2010/main" val="3923451081"/>
              </p:ext>
            </p:extLst>
          </p:nvPr>
        </p:nvGraphicFramePr>
        <p:xfrm>
          <a:off x="4538498" y="2576208"/>
          <a:ext cx="3240000" cy="396000"/>
        </p:xfrm>
        <a:graphic>
          <a:graphicData uri="http://schemas.openxmlformats.org/drawingml/2006/table">
            <a:tbl>
              <a:tblPr firstRow="1" bandRow="1">
                <a:tableStyleId>{5A111915-BE36-4E01-A7E5-04B1672EAD32}</a:tableStyleId>
              </a:tblPr>
              <a:tblGrid>
                <a:gridCol w="3240000">
                  <a:extLst>
                    <a:ext uri="{9D8B030D-6E8A-4147-A177-3AD203B41FA5}">
                      <a16:colId xmlns:a16="http://schemas.microsoft.com/office/drawing/2014/main" val="1695297491"/>
                    </a:ext>
                  </a:extLst>
                </a:gridCol>
              </a:tblGrid>
              <a:tr h="396000">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Oui, j’en joue.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351746232"/>
                  </a:ext>
                </a:extLst>
              </a:tr>
            </a:tbl>
          </a:graphicData>
        </a:graphic>
      </p:graphicFrame>
      <p:graphicFrame>
        <p:nvGraphicFramePr>
          <p:cNvPr id="8" name="Table 4 answer 3 (no)">
            <a:extLst>
              <a:ext uri="{FF2B5EF4-FFF2-40B4-BE49-F238E27FC236}">
                <a16:creationId xmlns:a16="http://schemas.microsoft.com/office/drawing/2014/main" id="{8C765BC6-73C4-64A9-A507-CF966BD927F9}"/>
              </a:ext>
            </a:extLst>
          </p:cNvPr>
          <p:cNvGraphicFramePr>
            <a:graphicFrameLocks noGrp="1"/>
          </p:cNvGraphicFramePr>
          <p:nvPr>
            <p:extLst>
              <p:ext uri="{D42A27DB-BD31-4B8C-83A1-F6EECF244321}">
                <p14:modId xmlns:p14="http://schemas.microsoft.com/office/powerpoint/2010/main" val="1601172469"/>
              </p:ext>
            </p:extLst>
          </p:nvPr>
        </p:nvGraphicFramePr>
        <p:xfrm>
          <a:off x="7903492" y="1109473"/>
          <a:ext cx="3240000" cy="1323974"/>
        </p:xfrm>
        <a:graphic>
          <a:graphicData uri="http://schemas.openxmlformats.org/drawingml/2006/table">
            <a:tbl>
              <a:tblPr firstRow="1" bandRow="1">
                <a:tableStyleId>{5A111915-BE36-4E01-A7E5-04B1672EAD32}</a:tableStyleId>
              </a:tblPr>
              <a:tblGrid>
                <a:gridCol w="1703804">
                  <a:extLst>
                    <a:ext uri="{9D8B030D-6E8A-4147-A177-3AD203B41FA5}">
                      <a16:colId xmlns:a16="http://schemas.microsoft.com/office/drawing/2014/main" val="1695297491"/>
                    </a:ext>
                  </a:extLst>
                </a:gridCol>
                <a:gridCol w="1536196">
                  <a:extLst>
                    <a:ext uri="{9D8B030D-6E8A-4147-A177-3AD203B41FA5}">
                      <a16:colId xmlns:a16="http://schemas.microsoft.com/office/drawing/2014/main" val="139667219"/>
                    </a:ext>
                  </a:extLst>
                </a:gridCol>
              </a:tblGrid>
              <a:tr h="1323974">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Non, je ne joue pas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du piano.</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du violon.</a:t>
                      </a:r>
                    </a:p>
                    <a:p>
                      <a:pPr marL="0" algn="l" defTabSz="914377" rtl="0" eaLnBrk="1" latinLnBrk="0" hangingPunct="1">
                        <a:spcAft>
                          <a:spcPts val="600"/>
                        </a:spcAft>
                      </a:pPr>
                      <a:r>
                        <a:rPr lang="fr-FR" sz="1300" b="0" kern="1200" noProof="0" dirty="0">
                          <a:solidFill>
                            <a:schemeClr val="tx1"/>
                          </a:solidFill>
                          <a:latin typeface="+mn-lt"/>
                          <a:ea typeface="+mn-ea"/>
                          <a:cs typeface="+mn-cs"/>
                        </a:rPr>
                        <a:t>de la clarinette.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de la batterie.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351746232"/>
                  </a:ext>
                </a:extLst>
              </a:tr>
            </a:tbl>
          </a:graphicData>
        </a:graphic>
      </p:graphicFrame>
      <p:pic>
        <p:nvPicPr>
          <p:cNvPr id="20" name="Graphic 19" descr="Icon of a cross conveying no as the answer.">
            <a:extLst>
              <a:ext uri="{FF2B5EF4-FFF2-40B4-BE49-F238E27FC236}">
                <a16:creationId xmlns:a16="http://schemas.microsoft.com/office/drawing/2014/main" id="{E93FDD52-DF29-E206-A548-CF28F2C36E0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903492" y="928840"/>
            <a:ext cx="540000" cy="540000"/>
          </a:xfrm>
          <a:prstGeom prst="rect">
            <a:avLst/>
          </a:prstGeom>
        </p:spPr>
      </p:pic>
      <p:graphicFrame>
        <p:nvGraphicFramePr>
          <p:cNvPr id="9" name="Table 5 answer 4 (no)">
            <a:extLst>
              <a:ext uri="{FF2B5EF4-FFF2-40B4-BE49-F238E27FC236}">
                <a16:creationId xmlns:a16="http://schemas.microsoft.com/office/drawing/2014/main" id="{524A1E3F-22D9-BD51-EF94-805CEE8F8961}"/>
              </a:ext>
            </a:extLst>
          </p:cNvPr>
          <p:cNvGraphicFramePr>
            <a:graphicFrameLocks noGrp="1"/>
          </p:cNvGraphicFramePr>
          <p:nvPr>
            <p:extLst>
              <p:ext uri="{D42A27DB-BD31-4B8C-83A1-F6EECF244321}">
                <p14:modId xmlns:p14="http://schemas.microsoft.com/office/powerpoint/2010/main" val="445675281"/>
              </p:ext>
            </p:extLst>
          </p:nvPr>
        </p:nvGraphicFramePr>
        <p:xfrm>
          <a:off x="7903492" y="2576208"/>
          <a:ext cx="3240000" cy="396000"/>
        </p:xfrm>
        <a:graphic>
          <a:graphicData uri="http://schemas.openxmlformats.org/drawingml/2006/table">
            <a:tbl>
              <a:tblPr firstRow="1" bandRow="1">
                <a:tableStyleId>{5A111915-BE36-4E01-A7E5-04B1672EAD32}</a:tableStyleId>
              </a:tblPr>
              <a:tblGrid>
                <a:gridCol w="3240000">
                  <a:extLst>
                    <a:ext uri="{9D8B030D-6E8A-4147-A177-3AD203B41FA5}">
                      <a16:colId xmlns:a16="http://schemas.microsoft.com/office/drawing/2014/main" val="1695297491"/>
                    </a:ext>
                  </a:extLst>
                </a:gridCol>
              </a:tblGrid>
              <a:tr h="396000">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Non, je n’en joue pas.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351746232"/>
                  </a:ext>
                </a:extLst>
              </a:tr>
            </a:tbl>
          </a:graphicData>
        </a:graphic>
      </p:graphicFrame>
      <p:graphicFrame>
        <p:nvGraphicFramePr>
          <p:cNvPr id="10" name="Table 6 Q2">
            <a:extLst>
              <a:ext uri="{FF2B5EF4-FFF2-40B4-BE49-F238E27FC236}">
                <a16:creationId xmlns:a16="http://schemas.microsoft.com/office/drawing/2014/main" id="{1E60FEE4-7FC0-3773-663C-6B2CC6AB7E39}"/>
              </a:ext>
            </a:extLst>
          </p:cNvPr>
          <p:cNvGraphicFramePr>
            <a:graphicFrameLocks noGrp="1"/>
          </p:cNvGraphicFramePr>
          <p:nvPr>
            <p:extLst>
              <p:ext uri="{D42A27DB-BD31-4B8C-83A1-F6EECF244321}">
                <p14:modId xmlns:p14="http://schemas.microsoft.com/office/powerpoint/2010/main" val="2528028670"/>
              </p:ext>
            </p:extLst>
          </p:nvPr>
        </p:nvGraphicFramePr>
        <p:xfrm>
          <a:off x="349504" y="3306447"/>
          <a:ext cx="4050578" cy="1599079"/>
        </p:xfrm>
        <a:graphic>
          <a:graphicData uri="http://schemas.openxmlformats.org/drawingml/2006/table">
            <a:tbl>
              <a:tblPr firstRow="1" bandRow="1">
                <a:tableStyleId>{5A111915-BE36-4E01-A7E5-04B1672EAD32}</a:tableStyleId>
              </a:tblPr>
              <a:tblGrid>
                <a:gridCol w="2025289">
                  <a:extLst>
                    <a:ext uri="{9D8B030D-6E8A-4147-A177-3AD203B41FA5}">
                      <a16:colId xmlns:a16="http://schemas.microsoft.com/office/drawing/2014/main" val="1695297491"/>
                    </a:ext>
                  </a:extLst>
                </a:gridCol>
                <a:gridCol w="2025289">
                  <a:extLst>
                    <a:ext uri="{9D8B030D-6E8A-4147-A177-3AD203B41FA5}">
                      <a16:colId xmlns:a16="http://schemas.microsoft.com/office/drawing/2014/main" val="139667219"/>
                    </a:ext>
                  </a:extLst>
                </a:gridCol>
              </a:tblGrid>
              <a:tr h="1599079">
                <a:tc>
                  <a:txBody>
                    <a:bodyPr/>
                    <a:lstStyle/>
                    <a:p>
                      <a:pPr marL="0" algn="l" defTabSz="914377" rtl="0" eaLnBrk="1" latinLnBrk="0" hangingPunct="1">
                        <a:spcAft>
                          <a:spcPts val="600"/>
                        </a:spcAft>
                      </a:pPr>
                      <a:r>
                        <a:rPr lang="fr-FR" sz="1400" b="0" kern="1200" noProof="0" dirty="0">
                          <a:solidFill>
                            <a:schemeClr val="tx1"/>
                          </a:solidFill>
                          <a:latin typeface="+mn-lt"/>
                          <a:ea typeface="+mn-ea"/>
                          <a:cs typeface="+mn-cs"/>
                        </a:rPr>
                        <a:t>Tu joues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600"/>
                        </a:spcAft>
                      </a:pPr>
                      <a:r>
                        <a:rPr lang="fr-FR" sz="1400" b="0" kern="1200" noProof="0" dirty="0">
                          <a:solidFill>
                            <a:schemeClr val="tx1"/>
                          </a:solidFill>
                          <a:latin typeface="+mn-lt"/>
                          <a:ea typeface="+mn-ea"/>
                          <a:cs typeface="+mn-cs"/>
                        </a:rPr>
                        <a:t>au foot ?</a:t>
                      </a:r>
                    </a:p>
                    <a:p>
                      <a:pPr marL="0" algn="l" defTabSz="914377" rtl="0" eaLnBrk="1" latinLnBrk="0" hangingPunct="1">
                        <a:spcAft>
                          <a:spcPts val="600"/>
                        </a:spcAft>
                      </a:pPr>
                      <a:endParaRPr lang="fr-FR" sz="1000" b="0" kern="1200" noProof="0" dirty="0">
                        <a:solidFill>
                          <a:schemeClr val="tx1"/>
                        </a:solidFill>
                        <a:latin typeface="+mn-lt"/>
                        <a:ea typeface="+mn-ea"/>
                        <a:cs typeface="+mn-cs"/>
                      </a:endParaRPr>
                    </a:p>
                    <a:p>
                      <a:pPr marL="0" algn="l" defTabSz="914377" rtl="0" eaLnBrk="1" latinLnBrk="0" hangingPunct="1">
                        <a:spcAft>
                          <a:spcPts val="600"/>
                        </a:spcAft>
                      </a:pPr>
                      <a:r>
                        <a:rPr lang="fr-FR" sz="1400" b="0" kern="1200" noProof="0" dirty="0">
                          <a:solidFill>
                            <a:schemeClr val="tx1"/>
                          </a:solidFill>
                          <a:latin typeface="+mn-lt"/>
                          <a:ea typeface="+mn-ea"/>
                          <a:cs typeface="+mn-cs"/>
                        </a:rPr>
                        <a:t>à la pétanque ?</a:t>
                      </a:r>
                    </a:p>
                    <a:p>
                      <a:pPr marL="0" algn="l" defTabSz="914377" rtl="0" eaLnBrk="1" latinLnBrk="0" hangingPunct="1">
                        <a:spcAft>
                          <a:spcPts val="600"/>
                        </a:spcAft>
                      </a:pPr>
                      <a:endParaRPr lang="fr-FR" sz="1000" b="0" kern="1200" noProof="0" dirty="0">
                        <a:solidFill>
                          <a:schemeClr val="tx1"/>
                        </a:solidFill>
                        <a:latin typeface="+mn-lt"/>
                        <a:ea typeface="+mn-ea"/>
                        <a:cs typeface="+mn-cs"/>
                      </a:endParaRPr>
                    </a:p>
                    <a:p>
                      <a:pPr marL="0" algn="l" defTabSz="914377" rtl="0" eaLnBrk="1" latinLnBrk="0" hangingPunct="1">
                        <a:spcAft>
                          <a:spcPts val="600"/>
                        </a:spcAft>
                      </a:pPr>
                      <a:r>
                        <a:rPr lang="fr-FR" sz="1400" b="0" kern="1200" noProof="0" dirty="0">
                          <a:solidFill>
                            <a:schemeClr val="tx1"/>
                          </a:solidFill>
                          <a:latin typeface="+mn-lt"/>
                          <a:ea typeface="+mn-ea"/>
                          <a:cs typeface="+mn-cs"/>
                        </a:rPr>
                        <a:t>aux échecs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351746232"/>
                  </a:ext>
                </a:extLst>
              </a:tr>
            </a:tbl>
          </a:graphicData>
        </a:graphic>
      </p:graphicFrame>
      <p:pic>
        <p:nvPicPr>
          <p:cNvPr id="16" name="Graphic 15" descr="Soccer with solid fill">
            <a:extLst>
              <a:ext uri="{FF2B5EF4-FFF2-40B4-BE49-F238E27FC236}">
                <a16:creationId xmlns:a16="http://schemas.microsoft.com/office/drawing/2014/main" id="{C3A1B764-A479-E7AC-FB65-5DA58049DA5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68592" y="4365526"/>
            <a:ext cx="540000" cy="540000"/>
          </a:xfrm>
          <a:prstGeom prst="rect">
            <a:avLst/>
          </a:prstGeom>
        </p:spPr>
      </p:pic>
      <p:graphicFrame>
        <p:nvGraphicFramePr>
          <p:cNvPr id="11" name="Table 7 Q2 answer 1 (yes)">
            <a:extLst>
              <a:ext uri="{FF2B5EF4-FFF2-40B4-BE49-F238E27FC236}">
                <a16:creationId xmlns:a16="http://schemas.microsoft.com/office/drawing/2014/main" id="{4A39BE63-9CF8-0DEF-5277-7270ACC174A3}"/>
              </a:ext>
            </a:extLst>
          </p:cNvPr>
          <p:cNvGraphicFramePr>
            <a:graphicFrameLocks noGrp="1"/>
          </p:cNvGraphicFramePr>
          <p:nvPr>
            <p:extLst>
              <p:ext uri="{D42A27DB-BD31-4B8C-83A1-F6EECF244321}">
                <p14:modId xmlns:p14="http://schemas.microsoft.com/office/powerpoint/2010/main" val="836937746"/>
              </p:ext>
            </p:extLst>
          </p:nvPr>
        </p:nvGraphicFramePr>
        <p:xfrm>
          <a:off x="4538498" y="3306447"/>
          <a:ext cx="3240000" cy="838200"/>
        </p:xfrm>
        <a:graphic>
          <a:graphicData uri="http://schemas.openxmlformats.org/drawingml/2006/table">
            <a:tbl>
              <a:tblPr firstRow="1" bandRow="1">
                <a:tableStyleId>{5A111915-BE36-4E01-A7E5-04B1672EAD32}</a:tableStyleId>
              </a:tblPr>
              <a:tblGrid>
                <a:gridCol w="1620000">
                  <a:extLst>
                    <a:ext uri="{9D8B030D-6E8A-4147-A177-3AD203B41FA5}">
                      <a16:colId xmlns:a16="http://schemas.microsoft.com/office/drawing/2014/main" val="1695297491"/>
                    </a:ext>
                  </a:extLst>
                </a:gridCol>
                <a:gridCol w="1620000">
                  <a:extLst>
                    <a:ext uri="{9D8B030D-6E8A-4147-A177-3AD203B41FA5}">
                      <a16:colId xmlns:a16="http://schemas.microsoft.com/office/drawing/2014/main" val="139667219"/>
                    </a:ext>
                  </a:extLst>
                </a:gridCol>
              </a:tblGrid>
              <a:tr h="740010">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Oui, je joue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au foot.</a:t>
                      </a:r>
                    </a:p>
                    <a:p>
                      <a:pPr marL="0" algn="l" defTabSz="914377" rtl="0" eaLnBrk="1" latinLnBrk="0" hangingPunct="1">
                        <a:spcAft>
                          <a:spcPts val="600"/>
                        </a:spcAft>
                      </a:pPr>
                      <a:r>
                        <a:rPr lang="fr-FR" sz="1300" b="0" kern="1200" noProof="0" dirty="0">
                          <a:solidFill>
                            <a:schemeClr val="tx1"/>
                          </a:solidFill>
                          <a:latin typeface="+mn-lt"/>
                          <a:ea typeface="+mn-ea"/>
                          <a:cs typeface="+mn-cs"/>
                        </a:rPr>
                        <a:t>à la pétanque.</a:t>
                      </a:r>
                    </a:p>
                    <a:p>
                      <a:pPr marL="0" algn="l" defTabSz="914377" rtl="0" eaLnBrk="1" latinLnBrk="0" hangingPunct="1">
                        <a:spcAft>
                          <a:spcPts val="600"/>
                        </a:spcAft>
                      </a:pPr>
                      <a:r>
                        <a:rPr lang="fr-FR" sz="1300" b="0" kern="1200" noProof="0" dirty="0">
                          <a:solidFill>
                            <a:schemeClr val="tx1"/>
                          </a:solidFill>
                          <a:latin typeface="+mn-lt"/>
                          <a:ea typeface="+mn-ea"/>
                          <a:cs typeface="+mn-cs"/>
                        </a:rPr>
                        <a:t>aux échecs.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351746232"/>
                  </a:ext>
                </a:extLst>
              </a:tr>
            </a:tbl>
          </a:graphicData>
        </a:graphic>
      </p:graphicFrame>
      <p:graphicFrame>
        <p:nvGraphicFramePr>
          <p:cNvPr id="23" name="Table 8 Q2 answer 2 (yes)">
            <a:extLst>
              <a:ext uri="{FF2B5EF4-FFF2-40B4-BE49-F238E27FC236}">
                <a16:creationId xmlns:a16="http://schemas.microsoft.com/office/drawing/2014/main" id="{7F34C441-E694-788E-B0C5-6B0A4751A67B}"/>
              </a:ext>
            </a:extLst>
          </p:cNvPr>
          <p:cNvGraphicFramePr>
            <a:graphicFrameLocks noGrp="1"/>
          </p:cNvGraphicFramePr>
          <p:nvPr>
            <p:extLst>
              <p:ext uri="{D42A27DB-BD31-4B8C-83A1-F6EECF244321}">
                <p14:modId xmlns:p14="http://schemas.microsoft.com/office/powerpoint/2010/main" val="147291465"/>
              </p:ext>
            </p:extLst>
          </p:nvPr>
        </p:nvGraphicFramePr>
        <p:xfrm>
          <a:off x="4538498" y="4253870"/>
          <a:ext cx="3240000" cy="651655"/>
        </p:xfrm>
        <a:graphic>
          <a:graphicData uri="http://schemas.openxmlformats.org/drawingml/2006/table">
            <a:tbl>
              <a:tblPr firstRow="1" bandRow="1">
                <a:tableStyleId>{5A111915-BE36-4E01-A7E5-04B1672EAD32}</a:tableStyleId>
              </a:tblPr>
              <a:tblGrid>
                <a:gridCol w="3240000">
                  <a:extLst>
                    <a:ext uri="{9D8B030D-6E8A-4147-A177-3AD203B41FA5}">
                      <a16:colId xmlns:a16="http://schemas.microsoft.com/office/drawing/2014/main" val="1695297491"/>
                    </a:ext>
                  </a:extLst>
                </a:gridCol>
              </a:tblGrid>
              <a:tr h="651655">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Oui, j’y joue.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351746232"/>
                  </a:ext>
                </a:extLst>
              </a:tr>
            </a:tbl>
          </a:graphicData>
        </a:graphic>
      </p:graphicFrame>
      <p:graphicFrame>
        <p:nvGraphicFramePr>
          <p:cNvPr id="13" name="Table 9 Q2 answer 3 (no)">
            <a:extLst>
              <a:ext uri="{FF2B5EF4-FFF2-40B4-BE49-F238E27FC236}">
                <a16:creationId xmlns:a16="http://schemas.microsoft.com/office/drawing/2014/main" id="{F1D1FD9D-4672-4C98-1EF5-7C19D3355130}"/>
              </a:ext>
            </a:extLst>
          </p:cNvPr>
          <p:cNvGraphicFramePr>
            <a:graphicFrameLocks noGrp="1"/>
          </p:cNvGraphicFramePr>
          <p:nvPr>
            <p:extLst>
              <p:ext uri="{D42A27DB-BD31-4B8C-83A1-F6EECF244321}">
                <p14:modId xmlns:p14="http://schemas.microsoft.com/office/powerpoint/2010/main" val="961209221"/>
              </p:ext>
            </p:extLst>
          </p:nvPr>
        </p:nvGraphicFramePr>
        <p:xfrm>
          <a:off x="7903492" y="3308862"/>
          <a:ext cx="3240000" cy="838200"/>
        </p:xfrm>
        <a:graphic>
          <a:graphicData uri="http://schemas.openxmlformats.org/drawingml/2006/table">
            <a:tbl>
              <a:tblPr firstRow="1" bandRow="1">
                <a:tableStyleId>{5A111915-BE36-4E01-A7E5-04B1672EAD32}</a:tableStyleId>
              </a:tblPr>
              <a:tblGrid>
                <a:gridCol w="1679420">
                  <a:extLst>
                    <a:ext uri="{9D8B030D-6E8A-4147-A177-3AD203B41FA5}">
                      <a16:colId xmlns:a16="http://schemas.microsoft.com/office/drawing/2014/main" val="1695297491"/>
                    </a:ext>
                  </a:extLst>
                </a:gridCol>
                <a:gridCol w="1560580">
                  <a:extLst>
                    <a:ext uri="{9D8B030D-6E8A-4147-A177-3AD203B41FA5}">
                      <a16:colId xmlns:a16="http://schemas.microsoft.com/office/drawing/2014/main" val="139667219"/>
                    </a:ext>
                  </a:extLst>
                </a:gridCol>
              </a:tblGrid>
              <a:tr h="229562">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Non, je ne joue pas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au foot.</a:t>
                      </a:r>
                    </a:p>
                    <a:p>
                      <a:pPr marL="0" algn="l" defTabSz="914377" rtl="0" eaLnBrk="1" latinLnBrk="0" hangingPunct="1">
                        <a:spcAft>
                          <a:spcPts val="600"/>
                        </a:spcAft>
                      </a:pPr>
                      <a:r>
                        <a:rPr lang="fr-FR" sz="1300" b="0" kern="1200" noProof="0" dirty="0">
                          <a:solidFill>
                            <a:schemeClr val="tx1"/>
                          </a:solidFill>
                          <a:latin typeface="+mn-lt"/>
                          <a:ea typeface="+mn-ea"/>
                          <a:cs typeface="+mn-cs"/>
                        </a:rPr>
                        <a:t>à la pétanque.</a:t>
                      </a:r>
                    </a:p>
                    <a:p>
                      <a:pPr marL="0" algn="l" defTabSz="914377" rtl="0" eaLnBrk="1" latinLnBrk="0" hangingPunct="1">
                        <a:spcAft>
                          <a:spcPts val="600"/>
                        </a:spcAft>
                      </a:pPr>
                      <a:r>
                        <a:rPr lang="fr-FR" sz="1300" b="0" kern="1200" noProof="0" dirty="0">
                          <a:solidFill>
                            <a:schemeClr val="tx1"/>
                          </a:solidFill>
                          <a:latin typeface="+mn-lt"/>
                          <a:ea typeface="+mn-ea"/>
                          <a:cs typeface="+mn-cs"/>
                        </a:rPr>
                        <a:t>aux échecs.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351746232"/>
                  </a:ext>
                </a:extLst>
              </a:tr>
            </a:tbl>
          </a:graphicData>
        </a:graphic>
      </p:graphicFrame>
      <p:graphicFrame>
        <p:nvGraphicFramePr>
          <p:cNvPr id="14" name="Table 10 Q2 answer 4 (no)">
            <a:extLst>
              <a:ext uri="{FF2B5EF4-FFF2-40B4-BE49-F238E27FC236}">
                <a16:creationId xmlns:a16="http://schemas.microsoft.com/office/drawing/2014/main" id="{5D6216D1-E3AD-EE6B-DE11-A9DE2DE9ACD6}"/>
              </a:ext>
            </a:extLst>
          </p:cNvPr>
          <p:cNvGraphicFramePr>
            <a:graphicFrameLocks noGrp="1"/>
          </p:cNvGraphicFramePr>
          <p:nvPr>
            <p:extLst>
              <p:ext uri="{D42A27DB-BD31-4B8C-83A1-F6EECF244321}">
                <p14:modId xmlns:p14="http://schemas.microsoft.com/office/powerpoint/2010/main" val="291273342"/>
              </p:ext>
            </p:extLst>
          </p:nvPr>
        </p:nvGraphicFramePr>
        <p:xfrm>
          <a:off x="7903492" y="4253871"/>
          <a:ext cx="3240000" cy="651654"/>
        </p:xfrm>
        <a:graphic>
          <a:graphicData uri="http://schemas.openxmlformats.org/drawingml/2006/table">
            <a:tbl>
              <a:tblPr firstRow="1" bandRow="1">
                <a:tableStyleId>{5A111915-BE36-4E01-A7E5-04B1672EAD32}</a:tableStyleId>
              </a:tblPr>
              <a:tblGrid>
                <a:gridCol w="3240000">
                  <a:extLst>
                    <a:ext uri="{9D8B030D-6E8A-4147-A177-3AD203B41FA5}">
                      <a16:colId xmlns:a16="http://schemas.microsoft.com/office/drawing/2014/main" val="1695297491"/>
                    </a:ext>
                  </a:extLst>
                </a:gridCol>
              </a:tblGrid>
              <a:tr h="651654">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Non, je n’y joue pas.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351746232"/>
                  </a:ext>
                </a:extLst>
              </a:tr>
            </a:tbl>
          </a:graphicData>
        </a:graphic>
      </p:graphicFrame>
      <p:graphicFrame>
        <p:nvGraphicFramePr>
          <p:cNvPr id="26" name="Table 11 Q3">
            <a:extLst>
              <a:ext uri="{FF2B5EF4-FFF2-40B4-BE49-F238E27FC236}">
                <a16:creationId xmlns:a16="http://schemas.microsoft.com/office/drawing/2014/main" id="{DACD626B-D063-0574-6398-0627BEB8D4F8}"/>
              </a:ext>
            </a:extLst>
          </p:cNvPr>
          <p:cNvGraphicFramePr>
            <a:graphicFrameLocks noGrp="1"/>
          </p:cNvGraphicFramePr>
          <p:nvPr>
            <p:extLst>
              <p:ext uri="{D42A27DB-BD31-4B8C-83A1-F6EECF244321}">
                <p14:modId xmlns:p14="http://schemas.microsoft.com/office/powerpoint/2010/main" val="1487236679"/>
              </p:ext>
            </p:extLst>
          </p:nvPr>
        </p:nvGraphicFramePr>
        <p:xfrm>
          <a:off x="349504" y="5230561"/>
          <a:ext cx="4064000" cy="1238661"/>
        </p:xfrm>
        <a:graphic>
          <a:graphicData uri="http://schemas.openxmlformats.org/drawingml/2006/table">
            <a:tbl>
              <a:tblPr firstRow="1" bandRow="1">
                <a:tableStyleId>{5A111915-BE36-4E01-A7E5-04B1672EAD32}</a:tableStyleId>
              </a:tblPr>
              <a:tblGrid>
                <a:gridCol w="2032000">
                  <a:extLst>
                    <a:ext uri="{9D8B030D-6E8A-4147-A177-3AD203B41FA5}">
                      <a16:colId xmlns:a16="http://schemas.microsoft.com/office/drawing/2014/main" val="1695297491"/>
                    </a:ext>
                  </a:extLst>
                </a:gridCol>
                <a:gridCol w="2032000">
                  <a:extLst>
                    <a:ext uri="{9D8B030D-6E8A-4147-A177-3AD203B41FA5}">
                      <a16:colId xmlns:a16="http://schemas.microsoft.com/office/drawing/2014/main" val="139667219"/>
                    </a:ext>
                  </a:extLst>
                </a:gridCol>
              </a:tblGrid>
              <a:tr h="1238661">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Tu fais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du sport ?</a:t>
                      </a:r>
                    </a:p>
                    <a:p>
                      <a:pPr marL="0" algn="l" defTabSz="914377" rtl="0" eaLnBrk="1" latinLnBrk="0" hangingPunct="1">
                        <a:spcAft>
                          <a:spcPts val="600"/>
                        </a:spcAft>
                      </a:pPr>
                      <a:endParaRPr lang="fr-FR" sz="1300" b="0" kern="1200" noProof="0" dirty="0">
                        <a:solidFill>
                          <a:schemeClr val="tx1"/>
                        </a:solidFill>
                        <a:latin typeface="+mn-lt"/>
                        <a:ea typeface="+mn-ea"/>
                        <a:cs typeface="+mn-cs"/>
                      </a:endParaRP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de l’athlétisme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351746232"/>
                  </a:ext>
                </a:extLst>
              </a:tr>
            </a:tbl>
          </a:graphicData>
        </a:graphic>
      </p:graphicFrame>
      <p:graphicFrame>
        <p:nvGraphicFramePr>
          <p:cNvPr id="27" name="Table 12 Q3 answer 1 (yes)">
            <a:extLst>
              <a:ext uri="{FF2B5EF4-FFF2-40B4-BE49-F238E27FC236}">
                <a16:creationId xmlns:a16="http://schemas.microsoft.com/office/drawing/2014/main" id="{E9D91645-A547-27C8-1D82-5A3208353E8C}"/>
              </a:ext>
            </a:extLst>
          </p:cNvPr>
          <p:cNvGraphicFramePr>
            <a:graphicFrameLocks noGrp="1"/>
          </p:cNvGraphicFramePr>
          <p:nvPr>
            <p:extLst>
              <p:ext uri="{D42A27DB-BD31-4B8C-83A1-F6EECF244321}">
                <p14:modId xmlns:p14="http://schemas.microsoft.com/office/powerpoint/2010/main" val="3218683761"/>
              </p:ext>
            </p:extLst>
          </p:nvPr>
        </p:nvGraphicFramePr>
        <p:xfrm>
          <a:off x="4538498" y="5230561"/>
          <a:ext cx="3240000" cy="756000"/>
        </p:xfrm>
        <a:graphic>
          <a:graphicData uri="http://schemas.openxmlformats.org/drawingml/2006/table">
            <a:tbl>
              <a:tblPr firstRow="1" bandRow="1">
                <a:tableStyleId>{5A111915-BE36-4E01-A7E5-04B1672EAD32}</a:tableStyleId>
              </a:tblPr>
              <a:tblGrid>
                <a:gridCol w="1620000">
                  <a:extLst>
                    <a:ext uri="{9D8B030D-6E8A-4147-A177-3AD203B41FA5}">
                      <a16:colId xmlns:a16="http://schemas.microsoft.com/office/drawing/2014/main" val="1695297491"/>
                    </a:ext>
                  </a:extLst>
                </a:gridCol>
                <a:gridCol w="1620000">
                  <a:extLst>
                    <a:ext uri="{9D8B030D-6E8A-4147-A177-3AD203B41FA5}">
                      <a16:colId xmlns:a16="http://schemas.microsoft.com/office/drawing/2014/main" val="139667219"/>
                    </a:ext>
                  </a:extLst>
                </a:gridCol>
              </a:tblGrid>
              <a:tr h="756000">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Oui, je fais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du sport.</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de l’athlétisme.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351746232"/>
                  </a:ext>
                </a:extLst>
              </a:tr>
            </a:tbl>
          </a:graphicData>
        </a:graphic>
      </p:graphicFrame>
      <p:graphicFrame>
        <p:nvGraphicFramePr>
          <p:cNvPr id="28" name="Table 13 Q3 answer 2 (yes)">
            <a:extLst>
              <a:ext uri="{FF2B5EF4-FFF2-40B4-BE49-F238E27FC236}">
                <a16:creationId xmlns:a16="http://schemas.microsoft.com/office/drawing/2014/main" id="{880C1C18-919D-9AE8-3CD3-3E066F94DEF8}"/>
              </a:ext>
            </a:extLst>
          </p:cNvPr>
          <p:cNvGraphicFramePr>
            <a:graphicFrameLocks noGrp="1"/>
          </p:cNvGraphicFramePr>
          <p:nvPr>
            <p:extLst>
              <p:ext uri="{D42A27DB-BD31-4B8C-83A1-F6EECF244321}">
                <p14:modId xmlns:p14="http://schemas.microsoft.com/office/powerpoint/2010/main" val="1060658768"/>
              </p:ext>
            </p:extLst>
          </p:nvPr>
        </p:nvGraphicFramePr>
        <p:xfrm>
          <a:off x="4538498" y="6073222"/>
          <a:ext cx="3240000" cy="396000"/>
        </p:xfrm>
        <a:graphic>
          <a:graphicData uri="http://schemas.openxmlformats.org/drawingml/2006/table">
            <a:tbl>
              <a:tblPr firstRow="1" bandRow="1">
                <a:tableStyleId>{5A111915-BE36-4E01-A7E5-04B1672EAD32}</a:tableStyleId>
              </a:tblPr>
              <a:tblGrid>
                <a:gridCol w="3240000">
                  <a:extLst>
                    <a:ext uri="{9D8B030D-6E8A-4147-A177-3AD203B41FA5}">
                      <a16:colId xmlns:a16="http://schemas.microsoft.com/office/drawing/2014/main" val="1695297491"/>
                    </a:ext>
                  </a:extLst>
                </a:gridCol>
              </a:tblGrid>
              <a:tr h="396000">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Oui, j’en fais.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351746232"/>
                  </a:ext>
                </a:extLst>
              </a:tr>
            </a:tbl>
          </a:graphicData>
        </a:graphic>
      </p:graphicFrame>
      <p:graphicFrame>
        <p:nvGraphicFramePr>
          <p:cNvPr id="29" name="Table 14 Q3 answer 3 (no)">
            <a:extLst>
              <a:ext uri="{FF2B5EF4-FFF2-40B4-BE49-F238E27FC236}">
                <a16:creationId xmlns:a16="http://schemas.microsoft.com/office/drawing/2014/main" id="{88ED2546-D884-46D5-D867-2870B094F7B5}"/>
              </a:ext>
            </a:extLst>
          </p:cNvPr>
          <p:cNvGraphicFramePr>
            <a:graphicFrameLocks noGrp="1"/>
          </p:cNvGraphicFramePr>
          <p:nvPr>
            <p:extLst>
              <p:ext uri="{D42A27DB-BD31-4B8C-83A1-F6EECF244321}">
                <p14:modId xmlns:p14="http://schemas.microsoft.com/office/powerpoint/2010/main" val="2277572633"/>
              </p:ext>
            </p:extLst>
          </p:nvPr>
        </p:nvGraphicFramePr>
        <p:xfrm>
          <a:off x="7903492" y="5230561"/>
          <a:ext cx="3240000" cy="756000"/>
        </p:xfrm>
        <a:graphic>
          <a:graphicData uri="http://schemas.openxmlformats.org/drawingml/2006/table">
            <a:tbl>
              <a:tblPr firstRow="1" bandRow="1">
                <a:tableStyleId>{5A111915-BE36-4E01-A7E5-04B1672EAD32}</a:tableStyleId>
              </a:tblPr>
              <a:tblGrid>
                <a:gridCol w="1667228">
                  <a:extLst>
                    <a:ext uri="{9D8B030D-6E8A-4147-A177-3AD203B41FA5}">
                      <a16:colId xmlns:a16="http://schemas.microsoft.com/office/drawing/2014/main" val="1695297491"/>
                    </a:ext>
                  </a:extLst>
                </a:gridCol>
                <a:gridCol w="1572772">
                  <a:extLst>
                    <a:ext uri="{9D8B030D-6E8A-4147-A177-3AD203B41FA5}">
                      <a16:colId xmlns:a16="http://schemas.microsoft.com/office/drawing/2014/main" val="139667219"/>
                    </a:ext>
                  </a:extLst>
                </a:gridCol>
              </a:tblGrid>
              <a:tr h="756000">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Non, je ne fais pas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du sport.</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de l’athlétisme.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351746232"/>
                  </a:ext>
                </a:extLst>
              </a:tr>
            </a:tbl>
          </a:graphicData>
        </a:graphic>
      </p:graphicFrame>
      <p:graphicFrame>
        <p:nvGraphicFramePr>
          <p:cNvPr id="30" name="Table 15 Q3 answer 4 (no)">
            <a:extLst>
              <a:ext uri="{FF2B5EF4-FFF2-40B4-BE49-F238E27FC236}">
                <a16:creationId xmlns:a16="http://schemas.microsoft.com/office/drawing/2014/main" id="{7D738C98-B558-5175-51F3-85B3CF14674D}"/>
              </a:ext>
            </a:extLst>
          </p:cNvPr>
          <p:cNvGraphicFramePr>
            <a:graphicFrameLocks noGrp="1"/>
          </p:cNvGraphicFramePr>
          <p:nvPr>
            <p:extLst>
              <p:ext uri="{D42A27DB-BD31-4B8C-83A1-F6EECF244321}">
                <p14:modId xmlns:p14="http://schemas.microsoft.com/office/powerpoint/2010/main" val="2216089302"/>
              </p:ext>
            </p:extLst>
          </p:nvPr>
        </p:nvGraphicFramePr>
        <p:xfrm>
          <a:off x="7903492" y="6073222"/>
          <a:ext cx="3240000" cy="396000"/>
        </p:xfrm>
        <a:graphic>
          <a:graphicData uri="http://schemas.openxmlformats.org/drawingml/2006/table">
            <a:tbl>
              <a:tblPr firstRow="1" bandRow="1">
                <a:tableStyleId>{5A111915-BE36-4E01-A7E5-04B1672EAD32}</a:tableStyleId>
              </a:tblPr>
              <a:tblGrid>
                <a:gridCol w="3240000">
                  <a:extLst>
                    <a:ext uri="{9D8B030D-6E8A-4147-A177-3AD203B41FA5}">
                      <a16:colId xmlns:a16="http://schemas.microsoft.com/office/drawing/2014/main" val="1695297491"/>
                    </a:ext>
                  </a:extLst>
                </a:gridCol>
              </a:tblGrid>
              <a:tr h="396000">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Non, je n’en fais pas.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351746232"/>
                  </a:ext>
                </a:extLst>
              </a:tr>
            </a:tbl>
          </a:graphicData>
        </a:graphic>
      </p:graphicFrame>
      <p:sp>
        <p:nvSpPr>
          <p:cNvPr id="2" name="Slide Number Placeholder 1">
            <a:extLst>
              <a:ext uri="{FF2B5EF4-FFF2-40B4-BE49-F238E27FC236}">
                <a16:creationId xmlns:a16="http://schemas.microsoft.com/office/drawing/2014/main" id="{474C51A6-0A78-4D79-7343-44687B80D73F}"/>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a:t>
            </a:fld>
            <a:endParaRPr lang="en-AU"/>
          </a:p>
        </p:txBody>
      </p:sp>
    </p:spTree>
    <p:extLst>
      <p:ext uri="{BB962C8B-B14F-4D97-AF65-F5344CB8AC3E}">
        <p14:creationId xmlns:p14="http://schemas.microsoft.com/office/powerpoint/2010/main" val="2370851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BF9ED9-92B6-11B4-A0B6-54A53A154E2B}"/>
              </a:ext>
            </a:extLst>
          </p:cNvPr>
          <p:cNvSpPr>
            <a:spLocks noGrp="1"/>
          </p:cNvSpPr>
          <p:nvPr>
            <p:ph type="title" idx="4294967295"/>
          </p:nvPr>
        </p:nvSpPr>
        <p:spPr>
          <a:xfrm>
            <a:off x="360000" y="-1008000"/>
            <a:ext cx="10080000" cy="1008000"/>
          </a:xfrm>
        </p:spPr>
        <p:txBody>
          <a:bodyPr vert="horz" lIns="0" tIns="0" rIns="0" bIns="0" rtlCol="0" anchor="b">
            <a:noAutofit/>
          </a:bodyPr>
          <a:lstStyle/>
          <a:p>
            <a:r>
              <a:rPr lang="en-AU" dirty="0"/>
              <a:t>Free time 2</a:t>
            </a:r>
          </a:p>
        </p:txBody>
      </p:sp>
      <p:sp>
        <p:nvSpPr>
          <p:cNvPr id="5" name="TextBox 4">
            <a:extLst>
              <a:ext uri="{FF2B5EF4-FFF2-40B4-BE49-F238E27FC236}">
                <a16:creationId xmlns:a16="http://schemas.microsoft.com/office/drawing/2014/main" id="{3B43324F-347A-E7EE-AF75-FBEF09E28796}"/>
              </a:ext>
            </a:extLst>
          </p:cNvPr>
          <p:cNvSpPr txBox="1"/>
          <p:nvPr/>
        </p:nvSpPr>
        <p:spPr>
          <a:xfrm>
            <a:off x="313200" y="496800"/>
            <a:ext cx="11062355" cy="369332"/>
          </a:xfrm>
          <a:prstGeom prst="rect">
            <a:avLst/>
          </a:prstGeom>
          <a:noFill/>
        </p:spPr>
        <p:txBody>
          <a:bodyPr wrap="square">
            <a:spAutoFit/>
          </a:bodyPr>
          <a:lstStyle/>
          <a:p>
            <a:r>
              <a:rPr lang="en-AU" sz="1800" dirty="0"/>
              <a:t>Using the table, interact to describe what you do in your free time.</a:t>
            </a:r>
          </a:p>
        </p:txBody>
      </p:sp>
      <p:graphicFrame>
        <p:nvGraphicFramePr>
          <p:cNvPr id="4" name="Table 16">
            <a:extLst>
              <a:ext uri="{FF2B5EF4-FFF2-40B4-BE49-F238E27FC236}">
                <a16:creationId xmlns:a16="http://schemas.microsoft.com/office/drawing/2014/main" id="{BF4FA1D4-FAF3-9256-A993-525798563EE2}"/>
              </a:ext>
            </a:extLst>
          </p:cNvPr>
          <p:cNvGraphicFramePr>
            <a:graphicFrameLocks noGrp="1"/>
          </p:cNvGraphicFramePr>
          <p:nvPr>
            <p:extLst>
              <p:ext uri="{D42A27DB-BD31-4B8C-83A1-F6EECF244321}">
                <p14:modId xmlns:p14="http://schemas.microsoft.com/office/powerpoint/2010/main" val="4288032574"/>
              </p:ext>
            </p:extLst>
          </p:nvPr>
        </p:nvGraphicFramePr>
        <p:xfrm>
          <a:off x="361504" y="1117708"/>
          <a:ext cx="4064000" cy="1935480"/>
        </p:xfrm>
        <a:graphic>
          <a:graphicData uri="http://schemas.openxmlformats.org/drawingml/2006/table">
            <a:tbl>
              <a:tblPr firstRow="1" bandRow="1">
                <a:tableStyleId>{5A111915-BE36-4E01-A7E5-04B1672EAD32}</a:tableStyleId>
              </a:tblPr>
              <a:tblGrid>
                <a:gridCol w="2032000">
                  <a:extLst>
                    <a:ext uri="{9D8B030D-6E8A-4147-A177-3AD203B41FA5}">
                      <a16:colId xmlns:a16="http://schemas.microsoft.com/office/drawing/2014/main" val="1695297491"/>
                    </a:ext>
                  </a:extLst>
                </a:gridCol>
                <a:gridCol w="2032000">
                  <a:extLst>
                    <a:ext uri="{9D8B030D-6E8A-4147-A177-3AD203B41FA5}">
                      <a16:colId xmlns:a16="http://schemas.microsoft.com/office/drawing/2014/main" val="139667219"/>
                    </a:ext>
                  </a:extLst>
                </a:gridCol>
              </a:tblGrid>
              <a:tr h="1865376">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Tu vas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au cinéma ?</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au zoo ?</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au musée ?</a:t>
                      </a:r>
                    </a:p>
                    <a:p>
                      <a:pPr marL="0" marR="0" lvl="0" indent="0" algn="l" defTabSz="914377" rtl="0" eaLnBrk="1" fontAlgn="auto" latinLnBrk="0" hangingPunct="1">
                        <a:lnSpc>
                          <a:spcPct val="100000"/>
                        </a:lnSpc>
                        <a:spcBef>
                          <a:spcPts val="0"/>
                        </a:spcBef>
                        <a:spcAft>
                          <a:spcPts val="600"/>
                        </a:spcAft>
                        <a:buClrTx/>
                        <a:buSzTx/>
                        <a:buFontTx/>
                        <a:buNone/>
                        <a:tabLst/>
                        <a:defRPr/>
                      </a:pPr>
                      <a:endParaRPr lang="fr-FR" sz="1300" b="0" kern="1200" noProof="0" dirty="0">
                        <a:solidFill>
                          <a:schemeClr val="tx1"/>
                        </a:solidFill>
                        <a:latin typeface="+mn-lt"/>
                        <a:ea typeface="+mn-ea"/>
                        <a:cs typeface="+mn-cs"/>
                      </a:endParaRP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à la plage ?</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à la piscine ?</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à la fête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351746232"/>
                  </a:ext>
                </a:extLst>
              </a:tr>
            </a:tbl>
          </a:graphicData>
        </a:graphic>
      </p:graphicFrame>
      <p:graphicFrame>
        <p:nvGraphicFramePr>
          <p:cNvPr id="6" name="Table 17">
            <a:extLst>
              <a:ext uri="{FF2B5EF4-FFF2-40B4-BE49-F238E27FC236}">
                <a16:creationId xmlns:a16="http://schemas.microsoft.com/office/drawing/2014/main" id="{F6C9B3BB-0586-65C2-63D9-C4C5C7A8DBBA}"/>
              </a:ext>
            </a:extLst>
          </p:cNvPr>
          <p:cNvGraphicFramePr>
            <a:graphicFrameLocks noGrp="1"/>
          </p:cNvGraphicFramePr>
          <p:nvPr>
            <p:extLst>
              <p:ext uri="{D42A27DB-BD31-4B8C-83A1-F6EECF244321}">
                <p14:modId xmlns:p14="http://schemas.microsoft.com/office/powerpoint/2010/main" val="2876141941"/>
              </p:ext>
            </p:extLst>
          </p:nvPr>
        </p:nvGraphicFramePr>
        <p:xfrm>
          <a:off x="4550498" y="1117708"/>
          <a:ext cx="3240000" cy="1935480"/>
        </p:xfrm>
        <a:graphic>
          <a:graphicData uri="http://schemas.openxmlformats.org/drawingml/2006/table">
            <a:tbl>
              <a:tblPr firstRow="1" bandRow="1">
                <a:tableStyleId>{5A111915-BE36-4E01-A7E5-04B1672EAD32}</a:tableStyleId>
              </a:tblPr>
              <a:tblGrid>
                <a:gridCol w="1620000">
                  <a:extLst>
                    <a:ext uri="{9D8B030D-6E8A-4147-A177-3AD203B41FA5}">
                      <a16:colId xmlns:a16="http://schemas.microsoft.com/office/drawing/2014/main" val="1695297491"/>
                    </a:ext>
                  </a:extLst>
                </a:gridCol>
                <a:gridCol w="1620000">
                  <a:extLst>
                    <a:ext uri="{9D8B030D-6E8A-4147-A177-3AD203B41FA5}">
                      <a16:colId xmlns:a16="http://schemas.microsoft.com/office/drawing/2014/main" val="139667219"/>
                    </a:ext>
                  </a:extLst>
                </a:gridCol>
              </a:tblGrid>
              <a:tr h="1935480">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Oui, je vais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au cinéma.</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au zoo.</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au musée.</a:t>
                      </a:r>
                    </a:p>
                    <a:p>
                      <a:pPr marL="0" marR="0" lvl="0" indent="0" algn="l" defTabSz="914377" rtl="0" eaLnBrk="1" fontAlgn="auto" latinLnBrk="0" hangingPunct="1">
                        <a:lnSpc>
                          <a:spcPct val="100000"/>
                        </a:lnSpc>
                        <a:spcBef>
                          <a:spcPts val="0"/>
                        </a:spcBef>
                        <a:spcAft>
                          <a:spcPts val="600"/>
                        </a:spcAft>
                        <a:buClrTx/>
                        <a:buSzTx/>
                        <a:buFontTx/>
                        <a:buNone/>
                        <a:tabLst/>
                        <a:defRPr/>
                      </a:pPr>
                      <a:endParaRPr lang="fr-FR" sz="1300" b="0" kern="1200" noProof="0" dirty="0">
                        <a:solidFill>
                          <a:schemeClr val="tx1"/>
                        </a:solidFill>
                        <a:latin typeface="+mn-lt"/>
                        <a:ea typeface="+mn-ea"/>
                        <a:cs typeface="+mn-cs"/>
                      </a:endParaRP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à la plage.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à la piscine.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à la fête.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351746232"/>
                  </a:ext>
                </a:extLst>
              </a:tr>
            </a:tbl>
          </a:graphicData>
        </a:graphic>
      </p:graphicFrame>
      <p:pic>
        <p:nvPicPr>
          <p:cNvPr id="22" name="Graphic 21" descr="Badge Tick1 with solid fill">
            <a:extLst>
              <a:ext uri="{FF2B5EF4-FFF2-40B4-BE49-F238E27FC236}">
                <a16:creationId xmlns:a16="http://schemas.microsoft.com/office/drawing/2014/main" id="{43D9013E-51D8-ED3D-D582-19DE4BBCA5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39600" y="946800"/>
            <a:ext cx="540000" cy="540000"/>
          </a:xfrm>
          <a:prstGeom prst="rect">
            <a:avLst/>
          </a:prstGeom>
        </p:spPr>
      </p:pic>
      <p:graphicFrame>
        <p:nvGraphicFramePr>
          <p:cNvPr id="8" name="Table 18">
            <a:extLst>
              <a:ext uri="{FF2B5EF4-FFF2-40B4-BE49-F238E27FC236}">
                <a16:creationId xmlns:a16="http://schemas.microsoft.com/office/drawing/2014/main" id="{8C765BC6-73C4-64A9-A507-CF966BD927F9}"/>
              </a:ext>
            </a:extLst>
          </p:cNvPr>
          <p:cNvGraphicFramePr>
            <a:graphicFrameLocks noGrp="1"/>
          </p:cNvGraphicFramePr>
          <p:nvPr>
            <p:extLst>
              <p:ext uri="{D42A27DB-BD31-4B8C-83A1-F6EECF244321}">
                <p14:modId xmlns:p14="http://schemas.microsoft.com/office/powerpoint/2010/main" val="1087577568"/>
              </p:ext>
            </p:extLst>
          </p:nvPr>
        </p:nvGraphicFramePr>
        <p:xfrm>
          <a:off x="7915492" y="1117707"/>
          <a:ext cx="3240000" cy="1935480"/>
        </p:xfrm>
        <a:graphic>
          <a:graphicData uri="http://schemas.openxmlformats.org/drawingml/2006/table">
            <a:tbl>
              <a:tblPr firstRow="1" bandRow="1">
                <a:tableStyleId>{5A111915-BE36-4E01-A7E5-04B1672EAD32}</a:tableStyleId>
              </a:tblPr>
              <a:tblGrid>
                <a:gridCol w="1620000">
                  <a:extLst>
                    <a:ext uri="{9D8B030D-6E8A-4147-A177-3AD203B41FA5}">
                      <a16:colId xmlns:a16="http://schemas.microsoft.com/office/drawing/2014/main" val="1695297491"/>
                    </a:ext>
                  </a:extLst>
                </a:gridCol>
                <a:gridCol w="1620000">
                  <a:extLst>
                    <a:ext uri="{9D8B030D-6E8A-4147-A177-3AD203B41FA5}">
                      <a16:colId xmlns:a16="http://schemas.microsoft.com/office/drawing/2014/main" val="139667219"/>
                    </a:ext>
                  </a:extLst>
                </a:gridCol>
              </a:tblGrid>
              <a:tr h="1935479">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Non, je ne vais pas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au cinéma.</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au zoo.</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au musée.</a:t>
                      </a:r>
                    </a:p>
                    <a:p>
                      <a:pPr marL="0" marR="0" lvl="0" indent="0" algn="l" defTabSz="914377" rtl="0" eaLnBrk="1" fontAlgn="auto" latinLnBrk="0" hangingPunct="1">
                        <a:lnSpc>
                          <a:spcPct val="100000"/>
                        </a:lnSpc>
                        <a:spcBef>
                          <a:spcPts val="0"/>
                        </a:spcBef>
                        <a:spcAft>
                          <a:spcPts val="600"/>
                        </a:spcAft>
                        <a:buClrTx/>
                        <a:buSzTx/>
                        <a:buFontTx/>
                        <a:buNone/>
                        <a:tabLst/>
                        <a:defRPr/>
                      </a:pPr>
                      <a:endParaRPr lang="fr-FR" sz="1300" b="0" kern="1200" noProof="0" dirty="0">
                        <a:solidFill>
                          <a:schemeClr val="tx1"/>
                        </a:solidFill>
                        <a:latin typeface="+mn-lt"/>
                        <a:ea typeface="+mn-ea"/>
                        <a:cs typeface="+mn-cs"/>
                      </a:endParaRP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à la plage.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à la piscine.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à la fête.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351746232"/>
                  </a:ext>
                </a:extLst>
              </a:tr>
            </a:tbl>
          </a:graphicData>
        </a:graphic>
      </p:graphicFrame>
      <p:pic>
        <p:nvPicPr>
          <p:cNvPr id="20" name="Graphic 19" descr="Badge Cross with solid fill">
            <a:extLst>
              <a:ext uri="{FF2B5EF4-FFF2-40B4-BE49-F238E27FC236}">
                <a16:creationId xmlns:a16="http://schemas.microsoft.com/office/drawing/2014/main" id="{E93FDD52-DF29-E206-A548-CF28F2C36E0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03492" y="946800"/>
            <a:ext cx="540000" cy="540000"/>
          </a:xfrm>
          <a:prstGeom prst="rect">
            <a:avLst/>
          </a:prstGeom>
        </p:spPr>
      </p:pic>
      <p:graphicFrame>
        <p:nvGraphicFramePr>
          <p:cNvPr id="10" name="Table 19">
            <a:extLst>
              <a:ext uri="{FF2B5EF4-FFF2-40B4-BE49-F238E27FC236}">
                <a16:creationId xmlns:a16="http://schemas.microsoft.com/office/drawing/2014/main" id="{1E60FEE4-7FC0-3773-663C-6B2CC6AB7E39}"/>
              </a:ext>
            </a:extLst>
          </p:cNvPr>
          <p:cNvGraphicFramePr>
            <a:graphicFrameLocks noGrp="1"/>
          </p:cNvGraphicFramePr>
          <p:nvPr>
            <p:extLst>
              <p:ext uri="{D42A27DB-BD31-4B8C-83A1-F6EECF244321}">
                <p14:modId xmlns:p14="http://schemas.microsoft.com/office/powerpoint/2010/main" val="3855573941"/>
              </p:ext>
            </p:extLst>
          </p:nvPr>
        </p:nvGraphicFramePr>
        <p:xfrm>
          <a:off x="361504" y="3314682"/>
          <a:ext cx="4064400" cy="631569"/>
        </p:xfrm>
        <a:graphic>
          <a:graphicData uri="http://schemas.openxmlformats.org/drawingml/2006/table">
            <a:tbl>
              <a:tblPr firstRow="1" bandRow="1">
                <a:tableStyleId>{5A111915-BE36-4E01-A7E5-04B1672EAD32}</a:tableStyleId>
              </a:tblPr>
              <a:tblGrid>
                <a:gridCol w="4064400">
                  <a:extLst>
                    <a:ext uri="{9D8B030D-6E8A-4147-A177-3AD203B41FA5}">
                      <a16:colId xmlns:a16="http://schemas.microsoft.com/office/drawing/2014/main" val="1695297491"/>
                    </a:ext>
                  </a:extLst>
                </a:gridCol>
              </a:tblGrid>
              <a:tr h="631569">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400" b="0" kern="1200" noProof="0" dirty="0">
                          <a:solidFill>
                            <a:schemeClr val="tx1"/>
                          </a:solidFill>
                          <a:latin typeface="+mn-lt"/>
                          <a:ea typeface="+mn-ea"/>
                          <a:cs typeface="+mn-cs"/>
                        </a:rPr>
                        <a:t>Tu écoutes de la musique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351746232"/>
                  </a:ext>
                </a:extLst>
              </a:tr>
            </a:tbl>
          </a:graphicData>
        </a:graphic>
      </p:graphicFrame>
      <p:graphicFrame>
        <p:nvGraphicFramePr>
          <p:cNvPr id="11" name="Table 20">
            <a:extLst>
              <a:ext uri="{FF2B5EF4-FFF2-40B4-BE49-F238E27FC236}">
                <a16:creationId xmlns:a16="http://schemas.microsoft.com/office/drawing/2014/main" id="{4A39BE63-9CF8-0DEF-5277-7270ACC174A3}"/>
              </a:ext>
            </a:extLst>
          </p:cNvPr>
          <p:cNvGraphicFramePr>
            <a:graphicFrameLocks noGrp="1"/>
          </p:cNvGraphicFramePr>
          <p:nvPr>
            <p:extLst>
              <p:ext uri="{D42A27DB-BD31-4B8C-83A1-F6EECF244321}">
                <p14:modId xmlns:p14="http://schemas.microsoft.com/office/powerpoint/2010/main" val="2984386862"/>
              </p:ext>
            </p:extLst>
          </p:nvPr>
        </p:nvGraphicFramePr>
        <p:xfrm>
          <a:off x="4550498" y="3314682"/>
          <a:ext cx="3240000" cy="631569"/>
        </p:xfrm>
        <a:graphic>
          <a:graphicData uri="http://schemas.openxmlformats.org/drawingml/2006/table">
            <a:tbl>
              <a:tblPr firstRow="1" bandRow="1">
                <a:tableStyleId>{5A111915-BE36-4E01-A7E5-04B1672EAD32}</a:tableStyleId>
              </a:tblPr>
              <a:tblGrid>
                <a:gridCol w="3240000">
                  <a:extLst>
                    <a:ext uri="{9D8B030D-6E8A-4147-A177-3AD203B41FA5}">
                      <a16:colId xmlns:a16="http://schemas.microsoft.com/office/drawing/2014/main" val="139667219"/>
                    </a:ext>
                  </a:extLst>
                </a:gridCol>
              </a:tblGrid>
              <a:tr h="631569">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Oui, j’écoute de la musique.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351746232"/>
                  </a:ext>
                </a:extLst>
              </a:tr>
            </a:tbl>
          </a:graphicData>
        </a:graphic>
      </p:graphicFrame>
      <p:graphicFrame>
        <p:nvGraphicFramePr>
          <p:cNvPr id="13" name="Table 21">
            <a:extLst>
              <a:ext uri="{FF2B5EF4-FFF2-40B4-BE49-F238E27FC236}">
                <a16:creationId xmlns:a16="http://schemas.microsoft.com/office/drawing/2014/main" id="{F1D1FD9D-4672-4C98-1EF5-7C19D3355130}"/>
              </a:ext>
            </a:extLst>
          </p:cNvPr>
          <p:cNvGraphicFramePr>
            <a:graphicFrameLocks noGrp="1"/>
          </p:cNvGraphicFramePr>
          <p:nvPr>
            <p:extLst>
              <p:ext uri="{D42A27DB-BD31-4B8C-83A1-F6EECF244321}">
                <p14:modId xmlns:p14="http://schemas.microsoft.com/office/powerpoint/2010/main" val="2432879202"/>
              </p:ext>
            </p:extLst>
          </p:nvPr>
        </p:nvGraphicFramePr>
        <p:xfrm>
          <a:off x="7915492" y="3313051"/>
          <a:ext cx="3240000" cy="634829"/>
        </p:xfrm>
        <a:graphic>
          <a:graphicData uri="http://schemas.openxmlformats.org/drawingml/2006/table">
            <a:tbl>
              <a:tblPr firstRow="1" bandRow="1">
                <a:tableStyleId>{5A111915-BE36-4E01-A7E5-04B1672EAD32}</a:tableStyleId>
              </a:tblPr>
              <a:tblGrid>
                <a:gridCol w="3240000">
                  <a:extLst>
                    <a:ext uri="{9D8B030D-6E8A-4147-A177-3AD203B41FA5}">
                      <a16:colId xmlns:a16="http://schemas.microsoft.com/office/drawing/2014/main" val="1695297491"/>
                    </a:ext>
                  </a:extLst>
                </a:gridCol>
              </a:tblGrid>
              <a:tr h="634829">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Non, je n’écoute pas de la musique.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351746232"/>
                  </a:ext>
                </a:extLst>
              </a:tr>
            </a:tbl>
          </a:graphicData>
        </a:graphic>
      </p:graphicFrame>
      <p:graphicFrame>
        <p:nvGraphicFramePr>
          <p:cNvPr id="19" name="Table 22">
            <a:extLst>
              <a:ext uri="{FF2B5EF4-FFF2-40B4-BE49-F238E27FC236}">
                <a16:creationId xmlns:a16="http://schemas.microsoft.com/office/drawing/2014/main" id="{299786EF-1881-3F66-5B2E-9A5A05A3D259}"/>
              </a:ext>
            </a:extLst>
          </p:cNvPr>
          <p:cNvGraphicFramePr>
            <a:graphicFrameLocks noGrp="1"/>
          </p:cNvGraphicFramePr>
          <p:nvPr>
            <p:extLst>
              <p:ext uri="{D42A27DB-BD31-4B8C-83A1-F6EECF244321}">
                <p14:modId xmlns:p14="http://schemas.microsoft.com/office/powerpoint/2010/main" val="4155073170"/>
              </p:ext>
            </p:extLst>
          </p:nvPr>
        </p:nvGraphicFramePr>
        <p:xfrm>
          <a:off x="361504" y="4215341"/>
          <a:ext cx="4064000" cy="1260000"/>
        </p:xfrm>
        <a:graphic>
          <a:graphicData uri="http://schemas.openxmlformats.org/drawingml/2006/table">
            <a:tbl>
              <a:tblPr firstRow="1" bandRow="1">
                <a:tableStyleId>{5A111915-BE36-4E01-A7E5-04B1672EAD32}</a:tableStyleId>
              </a:tblPr>
              <a:tblGrid>
                <a:gridCol w="2032000">
                  <a:extLst>
                    <a:ext uri="{9D8B030D-6E8A-4147-A177-3AD203B41FA5}">
                      <a16:colId xmlns:a16="http://schemas.microsoft.com/office/drawing/2014/main" val="1695297491"/>
                    </a:ext>
                  </a:extLst>
                </a:gridCol>
                <a:gridCol w="2032000">
                  <a:extLst>
                    <a:ext uri="{9D8B030D-6E8A-4147-A177-3AD203B41FA5}">
                      <a16:colId xmlns:a16="http://schemas.microsoft.com/office/drawing/2014/main" val="139667219"/>
                    </a:ext>
                  </a:extLst>
                </a:gridCol>
              </a:tblGrid>
              <a:tr h="1260000">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Tu regardes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la télé ?</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un film ?</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des clips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351746232"/>
                  </a:ext>
                </a:extLst>
              </a:tr>
            </a:tbl>
          </a:graphicData>
        </a:graphic>
      </p:graphicFrame>
      <p:graphicFrame>
        <p:nvGraphicFramePr>
          <p:cNvPr id="21" name="Table 23">
            <a:extLst>
              <a:ext uri="{FF2B5EF4-FFF2-40B4-BE49-F238E27FC236}">
                <a16:creationId xmlns:a16="http://schemas.microsoft.com/office/drawing/2014/main" id="{04C687E1-A89B-9329-8D3F-26153D0D3B22}"/>
              </a:ext>
            </a:extLst>
          </p:cNvPr>
          <p:cNvGraphicFramePr>
            <a:graphicFrameLocks noGrp="1"/>
          </p:cNvGraphicFramePr>
          <p:nvPr>
            <p:extLst>
              <p:ext uri="{D42A27DB-BD31-4B8C-83A1-F6EECF244321}">
                <p14:modId xmlns:p14="http://schemas.microsoft.com/office/powerpoint/2010/main" val="2431372960"/>
              </p:ext>
            </p:extLst>
          </p:nvPr>
        </p:nvGraphicFramePr>
        <p:xfrm>
          <a:off x="4574644" y="4207744"/>
          <a:ext cx="3240000" cy="1260000"/>
        </p:xfrm>
        <a:graphic>
          <a:graphicData uri="http://schemas.openxmlformats.org/drawingml/2006/table">
            <a:tbl>
              <a:tblPr firstRow="1" bandRow="1">
                <a:tableStyleId>{5A111915-BE36-4E01-A7E5-04B1672EAD32}</a:tableStyleId>
              </a:tblPr>
              <a:tblGrid>
                <a:gridCol w="1620000">
                  <a:extLst>
                    <a:ext uri="{9D8B030D-6E8A-4147-A177-3AD203B41FA5}">
                      <a16:colId xmlns:a16="http://schemas.microsoft.com/office/drawing/2014/main" val="1695297491"/>
                    </a:ext>
                  </a:extLst>
                </a:gridCol>
                <a:gridCol w="1620000">
                  <a:extLst>
                    <a:ext uri="{9D8B030D-6E8A-4147-A177-3AD203B41FA5}">
                      <a16:colId xmlns:a16="http://schemas.microsoft.com/office/drawing/2014/main" val="139667219"/>
                    </a:ext>
                  </a:extLst>
                </a:gridCol>
              </a:tblGrid>
              <a:tr h="1260000">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Oui, je regarde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la télé.</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un film.</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des clips.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351746232"/>
                  </a:ext>
                </a:extLst>
              </a:tr>
            </a:tbl>
          </a:graphicData>
        </a:graphic>
      </p:graphicFrame>
      <p:graphicFrame>
        <p:nvGraphicFramePr>
          <p:cNvPr id="24" name="Table 24">
            <a:extLst>
              <a:ext uri="{FF2B5EF4-FFF2-40B4-BE49-F238E27FC236}">
                <a16:creationId xmlns:a16="http://schemas.microsoft.com/office/drawing/2014/main" id="{1D1C55A6-1809-AC95-A5BC-F5E9DB003B65}"/>
              </a:ext>
            </a:extLst>
          </p:cNvPr>
          <p:cNvGraphicFramePr>
            <a:graphicFrameLocks noGrp="1"/>
          </p:cNvGraphicFramePr>
          <p:nvPr>
            <p:extLst>
              <p:ext uri="{D42A27DB-BD31-4B8C-83A1-F6EECF244321}">
                <p14:modId xmlns:p14="http://schemas.microsoft.com/office/powerpoint/2010/main" val="476651529"/>
              </p:ext>
            </p:extLst>
          </p:nvPr>
        </p:nvGraphicFramePr>
        <p:xfrm>
          <a:off x="7939638" y="4207743"/>
          <a:ext cx="3240000" cy="1260000"/>
        </p:xfrm>
        <a:graphic>
          <a:graphicData uri="http://schemas.openxmlformats.org/drawingml/2006/table">
            <a:tbl>
              <a:tblPr firstRow="1" bandRow="1">
                <a:tableStyleId>{5A111915-BE36-4E01-A7E5-04B1672EAD32}</a:tableStyleId>
              </a:tblPr>
              <a:tblGrid>
                <a:gridCol w="1620000">
                  <a:extLst>
                    <a:ext uri="{9D8B030D-6E8A-4147-A177-3AD203B41FA5}">
                      <a16:colId xmlns:a16="http://schemas.microsoft.com/office/drawing/2014/main" val="1695297491"/>
                    </a:ext>
                  </a:extLst>
                </a:gridCol>
                <a:gridCol w="1620000">
                  <a:extLst>
                    <a:ext uri="{9D8B030D-6E8A-4147-A177-3AD203B41FA5}">
                      <a16:colId xmlns:a16="http://schemas.microsoft.com/office/drawing/2014/main" val="139667219"/>
                    </a:ext>
                  </a:extLst>
                </a:gridCol>
              </a:tblGrid>
              <a:tr h="1260000">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Non, je ne regarde pas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la télé.</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un film.</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des clips.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351746232"/>
                  </a:ext>
                </a:extLst>
              </a:tr>
            </a:tbl>
          </a:graphicData>
        </a:graphic>
      </p:graphicFrame>
      <p:graphicFrame>
        <p:nvGraphicFramePr>
          <p:cNvPr id="25" name="Table 25">
            <a:extLst>
              <a:ext uri="{FF2B5EF4-FFF2-40B4-BE49-F238E27FC236}">
                <a16:creationId xmlns:a16="http://schemas.microsoft.com/office/drawing/2014/main" id="{F1C4578C-4BD1-8337-E6C7-CD818A94B78C}"/>
              </a:ext>
            </a:extLst>
          </p:cNvPr>
          <p:cNvGraphicFramePr>
            <a:graphicFrameLocks noGrp="1"/>
          </p:cNvGraphicFramePr>
          <p:nvPr>
            <p:extLst>
              <p:ext uri="{D42A27DB-BD31-4B8C-83A1-F6EECF244321}">
                <p14:modId xmlns:p14="http://schemas.microsoft.com/office/powerpoint/2010/main" val="1762337103"/>
              </p:ext>
            </p:extLst>
          </p:nvPr>
        </p:nvGraphicFramePr>
        <p:xfrm>
          <a:off x="360000" y="5727606"/>
          <a:ext cx="4064400" cy="631569"/>
        </p:xfrm>
        <a:graphic>
          <a:graphicData uri="http://schemas.openxmlformats.org/drawingml/2006/table">
            <a:tbl>
              <a:tblPr firstRow="1" bandRow="1">
                <a:tableStyleId>{5A111915-BE36-4E01-A7E5-04B1672EAD32}</a:tableStyleId>
              </a:tblPr>
              <a:tblGrid>
                <a:gridCol w="4064400">
                  <a:extLst>
                    <a:ext uri="{9D8B030D-6E8A-4147-A177-3AD203B41FA5}">
                      <a16:colId xmlns:a16="http://schemas.microsoft.com/office/drawing/2014/main" val="1695297491"/>
                    </a:ext>
                  </a:extLst>
                </a:gridCol>
              </a:tblGrid>
              <a:tr h="631569">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Tu traînes avec des amis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351746232"/>
                  </a:ext>
                </a:extLst>
              </a:tr>
            </a:tbl>
          </a:graphicData>
        </a:graphic>
      </p:graphicFrame>
      <p:graphicFrame>
        <p:nvGraphicFramePr>
          <p:cNvPr id="31" name="Table 26">
            <a:extLst>
              <a:ext uri="{FF2B5EF4-FFF2-40B4-BE49-F238E27FC236}">
                <a16:creationId xmlns:a16="http://schemas.microsoft.com/office/drawing/2014/main" id="{DB39672C-4C84-FDBA-3C22-D4C248DEA6BD}"/>
              </a:ext>
            </a:extLst>
          </p:cNvPr>
          <p:cNvGraphicFramePr>
            <a:graphicFrameLocks noGrp="1"/>
          </p:cNvGraphicFramePr>
          <p:nvPr>
            <p:extLst>
              <p:ext uri="{D42A27DB-BD31-4B8C-83A1-F6EECF244321}">
                <p14:modId xmlns:p14="http://schemas.microsoft.com/office/powerpoint/2010/main" val="834151172"/>
              </p:ext>
            </p:extLst>
          </p:nvPr>
        </p:nvGraphicFramePr>
        <p:xfrm>
          <a:off x="4548994" y="5727606"/>
          <a:ext cx="3240000" cy="631569"/>
        </p:xfrm>
        <a:graphic>
          <a:graphicData uri="http://schemas.openxmlformats.org/drawingml/2006/table">
            <a:tbl>
              <a:tblPr firstRow="1" bandRow="1">
                <a:tableStyleId>{5A111915-BE36-4E01-A7E5-04B1672EAD32}</a:tableStyleId>
              </a:tblPr>
              <a:tblGrid>
                <a:gridCol w="3240000">
                  <a:extLst>
                    <a:ext uri="{9D8B030D-6E8A-4147-A177-3AD203B41FA5}">
                      <a16:colId xmlns:a16="http://schemas.microsoft.com/office/drawing/2014/main" val="139667219"/>
                    </a:ext>
                  </a:extLst>
                </a:gridCol>
              </a:tblGrid>
              <a:tr h="631569">
                <a:tc>
                  <a:txBody>
                    <a:bodyPr/>
                    <a:lstStyle/>
                    <a:p>
                      <a:pPr marL="0" algn="l" defTabSz="914377" rtl="0" eaLnBrk="1" latinLnBrk="0" hangingPunct="1">
                        <a:spcAft>
                          <a:spcPts val="600"/>
                        </a:spcAft>
                      </a:pPr>
                      <a:r>
                        <a:rPr lang="fr-FR" sz="1300" b="0" kern="1200" noProof="0" dirty="0">
                          <a:solidFill>
                            <a:schemeClr val="tx1"/>
                          </a:solidFill>
                          <a:latin typeface="+mn-lt"/>
                          <a:ea typeface="+mn-ea"/>
                          <a:cs typeface="+mn-cs"/>
                        </a:rPr>
                        <a:t>Oui, je traîne avec des amis.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351746232"/>
                  </a:ext>
                </a:extLst>
              </a:tr>
            </a:tbl>
          </a:graphicData>
        </a:graphic>
      </p:graphicFrame>
      <p:graphicFrame>
        <p:nvGraphicFramePr>
          <p:cNvPr id="32" name="Table 27">
            <a:extLst>
              <a:ext uri="{FF2B5EF4-FFF2-40B4-BE49-F238E27FC236}">
                <a16:creationId xmlns:a16="http://schemas.microsoft.com/office/drawing/2014/main" id="{8F9C4224-A91C-1F60-0477-EA4532E18FDC}"/>
              </a:ext>
            </a:extLst>
          </p:cNvPr>
          <p:cNvGraphicFramePr>
            <a:graphicFrameLocks noGrp="1"/>
          </p:cNvGraphicFramePr>
          <p:nvPr>
            <p:extLst>
              <p:ext uri="{D42A27DB-BD31-4B8C-83A1-F6EECF244321}">
                <p14:modId xmlns:p14="http://schemas.microsoft.com/office/powerpoint/2010/main" val="906310296"/>
              </p:ext>
            </p:extLst>
          </p:nvPr>
        </p:nvGraphicFramePr>
        <p:xfrm>
          <a:off x="7913988" y="5725975"/>
          <a:ext cx="3240000" cy="634829"/>
        </p:xfrm>
        <a:graphic>
          <a:graphicData uri="http://schemas.openxmlformats.org/drawingml/2006/table">
            <a:tbl>
              <a:tblPr firstRow="1" bandRow="1">
                <a:tableStyleId>{5A111915-BE36-4E01-A7E5-04B1672EAD32}</a:tableStyleId>
              </a:tblPr>
              <a:tblGrid>
                <a:gridCol w="3240000">
                  <a:extLst>
                    <a:ext uri="{9D8B030D-6E8A-4147-A177-3AD203B41FA5}">
                      <a16:colId xmlns:a16="http://schemas.microsoft.com/office/drawing/2014/main" val="1695297491"/>
                    </a:ext>
                  </a:extLst>
                </a:gridCol>
              </a:tblGrid>
              <a:tr h="634829">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Non, je ne traîne pas avec des amis.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351746232"/>
                  </a:ext>
                </a:extLst>
              </a:tr>
            </a:tbl>
          </a:graphicData>
        </a:graphic>
      </p:graphicFrame>
      <p:sp>
        <p:nvSpPr>
          <p:cNvPr id="2" name="Slide Number Placeholder 1">
            <a:extLst>
              <a:ext uri="{FF2B5EF4-FFF2-40B4-BE49-F238E27FC236}">
                <a16:creationId xmlns:a16="http://schemas.microsoft.com/office/drawing/2014/main" id="{474C51A6-0A78-4D79-7343-44687B80D73F}"/>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38642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9CC207B-41FA-CA01-014C-3CCE61AF6396}"/>
              </a:ext>
            </a:extLst>
          </p:cNvPr>
          <p:cNvSpPr>
            <a:spLocks noGrp="1"/>
          </p:cNvSpPr>
          <p:nvPr>
            <p:ph type="title" idx="4294967295"/>
          </p:nvPr>
        </p:nvSpPr>
        <p:spPr>
          <a:xfrm>
            <a:off x="360000" y="-1008000"/>
            <a:ext cx="10080000" cy="1008000"/>
          </a:xfrm>
        </p:spPr>
        <p:txBody>
          <a:bodyPr vert="horz" lIns="0" tIns="0" rIns="0" bIns="0" rtlCol="0" anchor="b">
            <a:noAutofit/>
          </a:bodyPr>
          <a:lstStyle/>
          <a:p>
            <a:r>
              <a:rPr lang="en-AU" dirty="0"/>
              <a:t>How often and when</a:t>
            </a:r>
          </a:p>
        </p:txBody>
      </p:sp>
      <p:sp>
        <p:nvSpPr>
          <p:cNvPr id="4" name="TextBox 3">
            <a:extLst>
              <a:ext uri="{FF2B5EF4-FFF2-40B4-BE49-F238E27FC236}">
                <a16:creationId xmlns:a16="http://schemas.microsoft.com/office/drawing/2014/main" id="{0DA0B5B8-4DBC-C07B-BFA1-91A9F18B4808}"/>
              </a:ext>
            </a:extLst>
          </p:cNvPr>
          <p:cNvSpPr txBox="1"/>
          <p:nvPr/>
        </p:nvSpPr>
        <p:spPr>
          <a:xfrm>
            <a:off x="313200" y="496800"/>
            <a:ext cx="11062800" cy="370800"/>
          </a:xfrm>
          <a:prstGeom prst="rect">
            <a:avLst/>
          </a:prstGeom>
          <a:noFill/>
        </p:spPr>
        <p:txBody>
          <a:bodyPr wrap="square" lIns="0" tIns="0" rIns="0" bIns="0" rtlCol="0">
            <a:noAutofit/>
          </a:bodyPr>
          <a:lstStyle/>
          <a:p>
            <a:r>
              <a:rPr lang="en-AU" sz="1800" dirty="0"/>
              <a:t>Using the table, create sentences to describe how often and when people do activities.</a:t>
            </a:r>
          </a:p>
        </p:txBody>
      </p:sp>
      <p:sp>
        <p:nvSpPr>
          <p:cNvPr id="6" name="TextBox 5">
            <a:extLst>
              <a:ext uri="{FF2B5EF4-FFF2-40B4-BE49-F238E27FC236}">
                <a16:creationId xmlns:a16="http://schemas.microsoft.com/office/drawing/2014/main" id="{A3417C03-4107-6004-6FF1-AC3A2642644B}"/>
              </a:ext>
            </a:extLst>
          </p:cNvPr>
          <p:cNvSpPr txBox="1"/>
          <p:nvPr/>
        </p:nvSpPr>
        <p:spPr>
          <a:xfrm>
            <a:off x="313200" y="1102008"/>
            <a:ext cx="1457064" cy="347472"/>
          </a:xfrm>
          <a:prstGeom prst="rect">
            <a:avLst/>
          </a:prstGeom>
          <a:noFill/>
        </p:spPr>
        <p:txBody>
          <a:bodyPr wrap="none" lIns="0" tIns="0" rIns="0" bIns="0" rtlCol="0">
            <a:noAutofit/>
          </a:bodyPr>
          <a:lstStyle/>
          <a:p>
            <a:pPr algn="l"/>
            <a:r>
              <a:rPr lang="en-AU" sz="1800" dirty="0"/>
              <a:t>How often</a:t>
            </a:r>
          </a:p>
        </p:txBody>
      </p:sp>
      <p:graphicFrame>
        <p:nvGraphicFramePr>
          <p:cNvPr id="3" name="Table 28">
            <a:extLst>
              <a:ext uri="{FF2B5EF4-FFF2-40B4-BE49-F238E27FC236}">
                <a16:creationId xmlns:a16="http://schemas.microsoft.com/office/drawing/2014/main" id="{41D82E9A-2131-2462-30EE-8EE8176C60C7}"/>
              </a:ext>
            </a:extLst>
          </p:cNvPr>
          <p:cNvGraphicFramePr>
            <a:graphicFrameLocks noGrp="1"/>
          </p:cNvGraphicFramePr>
          <p:nvPr>
            <p:extLst>
              <p:ext uri="{D42A27DB-BD31-4B8C-83A1-F6EECF244321}">
                <p14:modId xmlns:p14="http://schemas.microsoft.com/office/powerpoint/2010/main" val="408887734"/>
              </p:ext>
            </p:extLst>
          </p:nvPr>
        </p:nvGraphicFramePr>
        <p:xfrm>
          <a:off x="313200" y="1449480"/>
          <a:ext cx="1556068" cy="4531346"/>
        </p:xfrm>
        <a:graphic>
          <a:graphicData uri="http://schemas.openxmlformats.org/drawingml/2006/table">
            <a:tbl>
              <a:tblPr firstRow="1" bandRow="1">
                <a:tableStyleId>{5940675A-B579-460E-94D1-54222C63F5DA}</a:tableStyleId>
              </a:tblPr>
              <a:tblGrid>
                <a:gridCol w="1556068">
                  <a:extLst>
                    <a:ext uri="{9D8B030D-6E8A-4147-A177-3AD203B41FA5}">
                      <a16:colId xmlns:a16="http://schemas.microsoft.com/office/drawing/2014/main" val="2357006487"/>
                    </a:ext>
                  </a:extLst>
                </a:gridCol>
              </a:tblGrid>
              <a:tr h="1178846">
                <a:tc>
                  <a:txBody>
                    <a:bodyPr/>
                    <a:lstStyle/>
                    <a:p>
                      <a:pPr>
                        <a:spcAft>
                          <a:spcPts val="600"/>
                        </a:spcAft>
                      </a:pPr>
                      <a:r>
                        <a:rPr lang="fr-FR" sz="1300" noProof="0" dirty="0"/>
                        <a:t>Je joue</a:t>
                      </a:r>
                    </a:p>
                    <a:p>
                      <a:pPr>
                        <a:spcAft>
                          <a:spcPts val="600"/>
                        </a:spcAft>
                      </a:pPr>
                      <a:r>
                        <a:rPr lang="fr-FR" sz="1300" noProof="0" dirty="0"/>
                        <a:t>Tu joues</a:t>
                      </a:r>
                    </a:p>
                    <a:p>
                      <a:pPr>
                        <a:spcAft>
                          <a:spcPts val="600"/>
                        </a:spcAft>
                      </a:pPr>
                      <a:r>
                        <a:rPr lang="fr-FR" sz="1300" noProof="0" dirty="0"/>
                        <a:t>Il/elle/on joue</a:t>
                      </a:r>
                    </a:p>
                  </a:txBody>
                  <a:tcPr anchor="ctr">
                    <a:solidFill>
                      <a:schemeClr val="bg2"/>
                    </a:solidFill>
                  </a:tcPr>
                </a:tc>
                <a:extLst>
                  <a:ext uri="{0D108BD9-81ED-4DB2-BD59-A6C34878D82A}">
                    <a16:rowId xmlns:a16="http://schemas.microsoft.com/office/drawing/2014/main" val="3863577239"/>
                  </a:ext>
                </a:extLst>
              </a:tr>
              <a:tr h="1180800">
                <a:tc>
                  <a:txBody>
                    <a:bodyPr/>
                    <a:lstStyle/>
                    <a:p>
                      <a:pPr>
                        <a:spcAft>
                          <a:spcPts val="600"/>
                        </a:spcAft>
                      </a:pPr>
                      <a:r>
                        <a:rPr lang="fr-FR" sz="1300" noProof="0" dirty="0"/>
                        <a:t>Je fais</a:t>
                      </a:r>
                    </a:p>
                    <a:p>
                      <a:pPr>
                        <a:spcAft>
                          <a:spcPts val="600"/>
                        </a:spcAft>
                      </a:pPr>
                      <a:r>
                        <a:rPr lang="fr-FR" sz="1300" noProof="0" dirty="0"/>
                        <a:t>Tu fais</a:t>
                      </a:r>
                    </a:p>
                    <a:p>
                      <a:pPr>
                        <a:spcAft>
                          <a:spcPts val="600"/>
                        </a:spcAft>
                      </a:pPr>
                      <a:r>
                        <a:rPr lang="fr-FR" sz="1300" noProof="0" dirty="0"/>
                        <a:t>Il/elle/on fait</a:t>
                      </a:r>
                    </a:p>
                  </a:txBody>
                  <a:tcPr anchor="ctr">
                    <a:solidFill>
                      <a:schemeClr val="bg2"/>
                    </a:solidFill>
                  </a:tcPr>
                </a:tc>
                <a:extLst>
                  <a:ext uri="{0D108BD9-81ED-4DB2-BD59-A6C34878D82A}">
                    <a16:rowId xmlns:a16="http://schemas.microsoft.com/office/drawing/2014/main" val="2500472207"/>
                  </a:ext>
                </a:extLst>
              </a:tr>
              <a:tr h="1188720">
                <a:tc>
                  <a:txBody>
                    <a:bodyPr/>
                    <a:lstStyle/>
                    <a:p>
                      <a:pPr>
                        <a:spcAft>
                          <a:spcPts val="600"/>
                        </a:spcAft>
                      </a:pPr>
                      <a:r>
                        <a:rPr lang="fr-FR" sz="1300" noProof="0" dirty="0"/>
                        <a:t>Je regarde</a:t>
                      </a:r>
                    </a:p>
                    <a:p>
                      <a:pPr>
                        <a:spcAft>
                          <a:spcPts val="600"/>
                        </a:spcAft>
                      </a:pPr>
                      <a:r>
                        <a:rPr lang="fr-FR" sz="1300" noProof="0" dirty="0"/>
                        <a:t>Tu regardes</a:t>
                      </a:r>
                    </a:p>
                    <a:p>
                      <a:pPr>
                        <a:spcAft>
                          <a:spcPts val="600"/>
                        </a:spcAft>
                      </a:pPr>
                      <a:r>
                        <a:rPr lang="fr-FR" sz="1300" noProof="0" dirty="0"/>
                        <a:t>Il/elle/on regarde</a:t>
                      </a:r>
                    </a:p>
                  </a:txBody>
                  <a:tcPr anchor="ctr">
                    <a:solidFill>
                      <a:schemeClr val="bg2"/>
                    </a:solidFill>
                  </a:tcPr>
                </a:tc>
                <a:extLst>
                  <a:ext uri="{0D108BD9-81ED-4DB2-BD59-A6C34878D82A}">
                    <a16:rowId xmlns:a16="http://schemas.microsoft.com/office/drawing/2014/main" val="3783763484"/>
                  </a:ext>
                </a:extLst>
              </a:tr>
              <a:tr h="982980">
                <a:tc>
                  <a:txBody>
                    <a:bodyPr/>
                    <a:lstStyle/>
                    <a:p>
                      <a:pPr>
                        <a:spcAft>
                          <a:spcPts val="600"/>
                        </a:spcAft>
                      </a:pPr>
                      <a:r>
                        <a:rPr lang="fr-FR" sz="1300" noProof="0" dirty="0"/>
                        <a:t>Je vais</a:t>
                      </a:r>
                    </a:p>
                    <a:p>
                      <a:pPr>
                        <a:spcAft>
                          <a:spcPts val="600"/>
                        </a:spcAft>
                      </a:pPr>
                      <a:r>
                        <a:rPr lang="fr-FR" sz="1300" noProof="0" dirty="0"/>
                        <a:t>Tu vas</a:t>
                      </a:r>
                    </a:p>
                    <a:p>
                      <a:pPr>
                        <a:spcAft>
                          <a:spcPts val="600"/>
                        </a:spcAft>
                      </a:pPr>
                      <a:r>
                        <a:rPr lang="fr-FR" sz="1300" noProof="0" dirty="0"/>
                        <a:t>Il/</a:t>
                      </a:r>
                      <a:r>
                        <a:rPr lang="fr-FR" sz="1200" noProof="0" dirty="0"/>
                        <a:t>elle</a:t>
                      </a:r>
                      <a:r>
                        <a:rPr lang="fr-FR" sz="1300" noProof="0" dirty="0"/>
                        <a:t>/on va</a:t>
                      </a:r>
                    </a:p>
                  </a:txBody>
                  <a:tcPr anchor="ctr">
                    <a:solidFill>
                      <a:schemeClr val="bg2"/>
                    </a:solidFill>
                  </a:tcPr>
                </a:tc>
                <a:extLst>
                  <a:ext uri="{0D108BD9-81ED-4DB2-BD59-A6C34878D82A}">
                    <a16:rowId xmlns:a16="http://schemas.microsoft.com/office/drawing/2014/main" val="3354181357"/>
                  </a:ext>
                </a:extLst>
              </a:tr>
            </a:tbl>
          </a:graphicData>
        </a:graphic>
      </p:graphicFrame>
      <p:graphicFrame>
        <p:nvGraphicFramePr>
          <p:cNvPr id="7" name="Table 29">
            <a:extLst>
              <a:ext uri="{FF2B5EF4-FFF2-40B4-BE49-F238E27FC236}">
                <a16:creationId xmlns:a16="http://schemas.microsoft.com/office/drawing/2014/main" id="{E28697ED-C9A2-4E9A-161C-10C01CF89435}"/>
              </a:ext>
            </a:extLst>
          </p:cNvPr>
          <p:cNvGraphicFramePr>
            <a:graphicFrameLocks noGrp="1"/>
          </p:cNvGraphicFramePr>
          <p:nvPr>
            <p:extLst>
              <p:ext uri="{D42A27DB-BD31-4B8C-83A1-F6EECF244321}">
                <p14:modId xmlns:p14="http://schemas.microsoft.com/office/powerpoint/2010/main" val="967638675"/>
              </p:ext>
            </p:extLst>
          </p:nvPr>
        </p:nvGraphicFramePr>
        <p:xfrm>
          <a:off x="1834172" y="1449480"/>
          <a:ext cx="1097280" cy="4531346"/>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106015570"/>
                    </a:ext>
                  </a:extLst>
                </a:gridCol>
              </a:tblGrid>
              <a:tr h="4531346">
                <a:tc>
                  <a:txBody>
                    <a:bodyPr/>
                    <a:lstStyle/>
                    <a:p>
                      <a:pPr>
                        <a:spcAft>
                          <a:spcPts val="600"/>
                        </a:spcAft>
                      </a:pPr>
                      <a:r>
                        <a:rPr lang="fr-FR" sz="1200" b="0" noProof="0" dirty="0"/>
                        <a:t>quelquefois</a:t>
                      </a:r>
                    </a:p>
                    <a:p>
                      <a:pPr>
                        <a:spcAft>
                          <a:spcPts val="600"/>
                        </a:spcAft>
                      </a:pPr>
                      <a:r>
                        <a:rPr lang="fr-FR" sz="1200" b="0" noProof="0" dirty="0"/>
                        <a:t>souvent</a:t>
                      </a:r>
                    </a:p>
                    <a:p>
                      <a:pPr>
                        <a:spcAft>
                          <a:spcPts val="600"/>
                        </a:spcAft>
                      </a:pPr>
                      <a:r>
                        <a:rPr lang="fr-FR" sz="1200" b="0" noProof="0" dirty="0"/>
                        <a:t>toujours</a:t>
                      </a:r>
                    </a:p>
                  </a:txBody>
                  <a:tcPr anchor="ctr">
                    <a:solidFill>
                      <a:schemeClr val="bg2"/>
                    </a:solidFill>
                  </a:tcPr>
                </a:tc>
                <a:extLst>
                  <a:ext uri="{0D108BD9-81ED-4DB2-BD59-A6C34878D82A}">
                    <a16:rowId xmlns:a16="http://schemas.microsoft.com/office/drawing/2014/main" val="3863577239"/>
                  </a:ext>
                </a:extLst>
              </a:tr>
            </a:tbl>
          </a:graphicData>
        </a:graphic>
      </p:graphicFrame>
      <p:graphicFrame>
        <p:nvGraphicFramePr>
          <p:cNvPr id="8" name="Table 3">
            <a:extLst>
              <a:ext uri="{FF2B5EF4-FFF2-40B4-BE49-F238E27FC236}">
                <a16:creationId xmlns:a16="http://schemas.microsoft.com/office/drawing/2014/main" id="{2FC7AFAF-8566-75C6-13D5-B5606012D40C}"/>
              </a:ext>
            </a:extLst>
          </p:cNvPr>
          <p:cNvGraphicFramePr>
            <a:graphicFrameLocks noGrp="1"/>
          </p:cNvGraphicFramePr>
          <p:nvPr>
            <p:extLst>
              <p:ext uri="{D42A27DB-BD31-4B8C-83A1-F6EECF244321}">
                <p14:modId xmlns:p14="http://schemas.microsoft.com/office/powerpoint/2010/main" val="569136989"/>
              </p:ext>
            </p:extLst>
          </p:nvPr>
        </p:nvGraphicFramePr>
        <p:xfrm>
          <a:off x="2995360" y="1449480"/>
          <a:ext cx="2023952" cy="4531346"/>
        </p:xfrm>
        <a:graphic>
          <a:graphicData uri="http://schemas.openxmlformats.org/drawingml/2006/table">
            <a:tbl>
              <a:tblPr firstRow="1" bandRow="1">
                <a:tableStyleId>{5940675A-B579-460E-94D1-54222C63F5DA}</a:tableStyleId>
              </a:tblPr>
              <a:tblGrid>
                <a:gridCol w="2023952">
                  <a:extLst>
                    <a:ext uri="{9D8B030D-6E8A-4147-A177-3AD203B41FA5}">
                      <a16:colId xmlns:a16="http://schemas.microsoft.com/office/drawing/2014/main" val="4110201493"/>
                    </a:ext>
                  </a:extLst>
                </a:gridCol>
              </a:tblGrid>
              <a:tr h="1178846">
                <a:tc>
                  <a:txBody>
                    <a:bodyPr/>
                    <a:lstStyle/>
                    <a:p>
                      <a:pPr>
                        <a:spcAft>
                          <a:spcPts val="600"/>
                        </a:spcAft>
                      </a:pPr>
                      <a:r>
                        <a:rPr lang="fr-FR" sz="1200" noProof="0" dirty="0"/>
                        <a:t>au foot/handball/rugby.</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200" noProof="0" dirty="0"/>
                        <a:t>aux jeux vidéo.</a:t>
                      </a:r>
                    </a:p>
                    <a:p>
                      <a:pPr>
                        <a:spcAft>
                          <a:spcPts val="600"/>
                        </a:spcAft>
                      </a:pPr>
                      <a:r>
                        <a:rPr lang="fr-FR" sz="1200" noProof="0" dirty="0"/>
                        <a:t>sur la Wii/ma console.</a:t>
                      </a:r>
                    </a:p>
                  </a:txBody>
                  <a:tcPr anchor="ctr">
                    <a:solidFill>
                      <a:schemeClr val="bg2"/>
                    </a:solidFill>
                  </a:tcPr>
                </a:tc>
                <a:extLst>
                  <a:ext uri="{0D108BD9-81ED-4DB2-BD59-A6C34878D82A}">
                    <a16:rowId xmlns:a16="http://schemas.microsoft.com/office/drawing/2014/main" val="3863577239"/>
                  </a:ext>
                </a:extLst>
              </a:tr>
              <a:tr h="1180800">
                <a:tc>
                  <a:txBody>
                    <a:bodyPr/>
                    <a:lstStyle/>
                    <a:p>
                      <a:pPr>
                        <a:spcAft>
                          <a:spcPts val="600"/>
                        </a:spcAft>
                      </a:pPr>
                      <a:r>
                        <a:rPr lang="fr-FR" sz="1200" noProof="0" dirty="0"/>
                        <a:t>du sport/shopping.</a:t>
                      </a:r>
                    </a:p>
                    <a:p>
                      <a:pPr>
                        <a:spcAft>
                          <a:spcPts val="600"/>
                        </a:spcAft>
                      </a:pPr>
                      <a:r>
                        <a:rPr lang="fr-FR" sz="1200" noProof="0" dirty="0"/>
                        <a:t>des courses.</a:t>
                      </a:r>
                    </a:p>
                  </a:txBody>
                  <a:tcPr anchor="ctr">
                    <a:solidFill>
                      <a:schemeClr val="bg2"/>
                    </a:solidFill>
                  </a:tcPr>
                </a:tc>
                <a:extLst>
                  <a:ext uri="{0D108BD9-81ED-4DB2-BD59-A6C34878D82A}">
                    <a16:rowId xmlns:a16="http://schemas.microsoft.com/office/drawing/2014/main" val="2500472207"/>
                  </a:ext>
                </a:extLst>
              </a:tr>
              <a:tr h="1188720">
                <a:tc>
                  <a:txBody>
                    <a:bodyPr/>
                    <a:lstStyle/>
                    <a:p>
                      <a:pPr>
                        <a:spcAft>
                          <a:spcPts val="600"/>
                        </a:spcAft>
                      </a:pPr>
                      <a:r>
                        <a:rPr lang="fr-FR" sz="1200" noProof="0" dirty="0"/>
                        <a:t>la télé</a:t>
                      </a:r>
                    </a:p>
                    <a:p>
                      <a:pPr>
                        <a:spcAft>
                          <a:spcPts val="600"/>
                        </a:spcAft>
                      </a:pPr>
                      <a:r>
                        <a:rPr lang="fr-FR" sz="1200" noProof="0" dirty="0"/>
                        <a:t>un film</a:t>
                      </a:r>
                    </a:p>
                    <a:p>
                      <a:pPr>
                        <a:spcAft>
                          <a:spcPts val="600"/>
                        </a:spcAft>
                      </a:pPr>
                      <a:r>
                        <a:rPr lang="fr-FR" sz="1200" noProof="0" dirty="0"/>
                        <a:t>des clips vidéo</a:t>
                      </a:r>
                    </a:p>
                  </a:txBody>
                  <a:tcPr anchor="ctr">
                    <a:solidFill>
                      <a:schemeClr val="bg2"/>
                    </a:solidFill>
                  </a:tcPr>
                </a:tc>
                <a:extLst>
                  <a:ext uri="{0D108BD9-81ED-4DB2-BD59-A6C34878D82A}">
                    <a16:rowId xmlns:a16="http://schemas.microsoft.com/office/drawing/2014/main" val="3783763484"/>
                  </a:ext>
                </a:extLst>
              </a:tr>
              <a:tr h="982980">
                <a:tc>
                  <a:txBody>
                    <a:bodyPr/>
                    <a:lstStyle/>
                    <a:p>
                      <a:pPr>
                        <a:spcAft>
                          <a:spcPts val="600"/>
                        </a:spcAft>
                      </a:pPr>
                      <a:r>
                        <a:rPr lang="fr-FR" sz="1200" noProof="0" dirty="0"/>
                        <a:t>sur </a:t>
                      </a:r>
                      <a:r>
                        <a:rPr lang="fr-FR" sz="1200" i="0" noProof="0" dirty="0"/>
                        <a:t>Internet.</a:t>
                      </a:r>
                    </a:p>
                    <a:p>
                      <a:pPr>
                        <a:spcAft>
                          <a:spcPts val="600"/>
                        </a:spcAft>
                      </a:pPr>
                      <a:r>
                        <a:rPr lang="fr-FR" sz="1200" i="0" noProof="0" dirty="0"/>
                        <a:t>en ville.</a:t>
                      </a:r>
                    </a:p>
                    <a:p>
                      <a:pPr>
                        <a:spcAft>
                          <a:spcPts val="600"/>
                        </a:spcAft>
                      </a:pPr>
                      <a:r>
                        <a:rPr lang="fr-FR" sz="1200" i="0" noProof="0" dirty="0"/>
                        <a:t>au cin</a:t>
                      </a:r>
                      <a:r>
                        <a:rPr lang="fr-FR" sz="1200" noProof="0" dirty="0"/>
                        <a:t>éma.</a:t>
                      </a:r>
                    </a:p>
                  </a:txBody>
                  <a:tcPr anchor="ctr">
                    <a:solidFill>
                      <a:schemeClr val="bg2"/>
                    </a:solidFill>
                  </a:tcPr>
                </a:tc>
                <a:extLst>
                  <a:ext uri="{0D108BD9-81ED-4DB2-BD59-A6C34878D82A}">
                    <a16:rowId xmlns:a16="http://schemas.microsoft.com/office/drawing/2014/main" val="3354181357"/>
                  </a:ext>
                </a:extLst>
              </a:tr>
            </a:tbl>
          </a:graphicData>
        </a:graphic>
      </p:graphicFrame>
      <p:sp>
        <p:nvSpPr>
          <p:cNvPr id="11" name="TextBox 10">
            <a:extLst>
              <a:ext uri="{FF2B5EF4-FFF2-40B4-BE49-F238E27FC236}">
                <a16:creationId xmlns:a16="http://schemas.microsoft.com/office/drawing/2014/main" id="{4E120A8F-7A41-E4CD-A3D9-597037CD0868}"/>
              </a:ext>
            </a:extLst>
          </p:cNvPr>
          <p:cNvSpPr txBox="1"/>
          <p:nvPr/>
        </p:nvSpPr>
        <p:spPr>
          <a:xfrm>
            <a:off x="5275798" y="1102008"/>
            <a:ext cx="914400" cy="292580"/>
          </a:xfrm>
          <a:prstGeom prst="rect">
            <a:avLst/>
          </a:prstGeom>
          <a:noFill/>
        </p:spPr>
        <p:txBody>
          <a:bodyPr wrap="none" lIns="0" tIns="0" rIns="0" bIns="0" rtlCol="0">
            <a:noAutofit/>
          </a:bodyPr>
          <a:lstStyle/>
          <a:p>
            <a:pPr algn="l"/>
            <a:r>
              <a:rPr lang="en-AU" sz="1800" dirty="0"/>
              <a:t>When</a:t>
            </a:r>
          </a:p>
        </p:txBody>
      </p:sp>
      <p:graphicFrame>
        <p:nvGraphicFramePr>
          <p:cNvPr id="5" name="Table 3">
            <a:extLst>
              <a:ext uri="{FF2B5EF4-FFF2-40B4-BE49-F238E27FC236}">
                <a16:creationId xmlns:a16="http://schemas.microsoft.com/office/drawing/2014/main" id="{27099BC9-71CA-F5DF-63CB-79F01078FF6D}"/>
              </a:ext>
            </a:extLst>
          </p:cNvPr>
          <p:cNvGraphicFramePr>
            <a:graphicFrameLocks noGrp="1"/>
          </p:cNvGraphicFramePr>
          <p:nvPr>
            <p:extLst>
              <p:ext uri="{D42A27DB-BD31-4B8C-83A1-F6EECF244321}">
                <p14:modId xmlns:p14="http://schemas.microsoft.com/office/powerpoint/2010/main" val="449061526"/>
              </p:ext>
            </p:extLst>
          </p:nvPr>
        </p:nvGraphicFramePr>
        <p:xfrm>
          <a:off x="5275798" y="1449480"/>
          <a:ext cx="1526688" cy="4531347"/>
        </p:xfrm>
        <a:graphic>
          <a:graphicData uri="http://schemas.openxmlformats.org/drawingml/2006/table">
            <a:tbl>
              <a:tblPr firstRow="1" bandRow="1">
                <a:tableStyleId>{5940675A-B579-460E-94D1-54222C63F5DA}</a:tableStyleId>
              </a:tblPr>
              <a:tblGrid>
                <a:gridCol w="1526688">
                  <a:extLst>
                    <a:ext uri="{9D8B030D-6E8A-4147-A177-3AD203B41FA5}">
                      <a16:colId xmlns:a16="http://schemas.microsoft.com/office/drawing/2014/main" val="2357006487"/>
                    </a:ext>
                  </a:extLst>
                </a:gridCol>
              </a:tblGrid>
              <a:tr h="1191407">
                <a:tc>
                  <a:txBody>
                    <a:bodyPr/>
                    <a:lstStyle/>
                    <a:p>
                      <a:pPr>
                        <a:spcAft>
                          <a:spcPts val="600"/>
                        </a:spcAft>
                      </a:pPr>
                      <a:r>
                        <a:rPr lang="fr-FR" sz="1200" noProof="0" dirty="0"/>
                        <a:t>Je joue</a:t>
                      </a:r>
                    </a:p>
                    <a:p>
                      <a:pPr>
                        <a:spcAft>
                          <a:spcPts val="600"/>
                        </a:spcAft>
                      </a:pPr>
                      <a:r>
                        <a:rPr lang="fr-FR" sz="1200" noProof="0" dirty="0"/>
                        <a:t>Tu joues</a:t>
                      </a:r>
                    </a:p>
                    <a:p>
                      <a:pPr>
                        <a:spcAft>
                          <a:spcPts val="600"/>
                        </a:spcAft>
                      </a:pPr>
                      <a:r>
                        <a:rPr lang="fr-FR" sz="1200" noProof="0" dirty="0"/>
                        <a:t>Il/elle/on joue</a:t>
                      </a:r>
                    </a:p>
                  </a:txBody>
                  <a:tcPr anchor="ctr">
                    <a:solidFill>
                      <a:schemeClr val="accent4"/>
                    </a:solidFill>
                  </a:tcPr>
                </a:tc>
                <a:extLst>
                  <a:ext uri="{0D108BD9-81ED-4DB2-BD59-A6C34878D82A}">
                    <a16:rowId xmlns:a16="http://schemas.microsoft.com/office/drawing/2014/main" val="3863577239"/>
                  </a:ext>
                </a:extLst>
              </a:tr>
              <a:tr h="1188491">
                <a:tc>
                  <a:txBody>
                    <a:bodyPr/>
                    <a:lstStyle/>
                    <a:p>
                      <a:pPr>
                        <a:spcAft>
                          <a:spcPts val="600"/>
                        </a:spcAft>
                      </a:pPr>
                      <a:r>
                        <a:rPr lang="fr-FR" sz="1200" noProof="0" dirty="0"/>
                        <a:t>Je fais</a:t>
                      </a:r>
                    </a:p>
                    <a:p>
                      <a:pPr>
                        <a:spcAft>
                          <a:spcPts val="600"/>
                        </a:spcAft>
                      </a:pPr>
                      <a:r>
                        <a:rPr lang="fr-FR" sz="1200" noProof="0" dirty="0"/>
                        <a:t>Tu fais</a:t>
                      </a:r>
                    </a:p>
                    <a:p>
                      <a:pPr>
                        <a:spcAft>
                          <a:spcPts val="600"/>
                        </a:spcAft>
                      </a:pPr>
                      <a:r>
                        <a:rPr lang="fr-FR" sz="1200" noProof="0" dirty="0"/>
                        <a:t>Il/elle/on fait</a:t>
                      </a:r>
                    </a:p>
                  </a:txBody>
                  <a:tcPr anchor="ctr">
                    <a:solidFill>
                      <a:schemeClr val="accent4"/>
                    </a:solidFill>
                  </a:tcPr>
                </a:tc>
                <a:extLst>
                  <a:ext uri="{0D108BD9-81ED-4DB2-BD59-A6C34878D82A}">
                    <a16:rowId xmlns:a16="http://schemas.microsoft.com/office/drawing/2014/main" val="2500472207"/>
                  </a:ext>
                </a:extLst>
              </a:tr>
              <a:tr h="1177635">
                <a:tc>
                  <a:txBody>
                    <a:bodyPr/>
                    <a:lstStyle/>
                    <a:p>
                      <a:pPr>
                        <a:spcAft>
                          <a:spcPts val="600"/>
                        </a:spcAft>
                      </a:pPr>
                      <a:r>
                        <a:rPr lang="fr-FR" sz="1200" noProof="0" dirty="0"/>
                        <a:t>Je regarde</a:t>
                      </a:r>
                    </a:p>
                    <a:p>
                      <a:pPr>
                        <a:spcAft>
                          <a:spcPts val="600"/>
                        </a:spcAft>
                      </a:pPr>
                      <a:r>
                        <a:rPr lang="fr-FR" sz="1200" noProof="0" dirty="0"/>
                        <a:t>Tu regardes</a:t>
                      </a:r>
                    </a:p>
                    <a:p>
                      <a:pPr>
                        <a:spcAft>
                          <a:spcPts val="600"/>
                        </a:spcAft>
                      </a:pPr>
                      <a:r>
                        <a:rPr lang="fr-FR" sz="1200" noProof="0" dirty="0"/>
                        <a:t>Il/elle/on regarde</a:t>
                      </a:r>
                    </a:p>
                  </a:txBody>
                  <a:tcPr anchor="ctr">
                    <a:solidFill>
                      <a:schemeClr val="accent4"/>
                    </a:solidFill>
                  </a:tcPr>
                </a:tc>
                <a:extLst>
                  <a:ext uri="{0D108BD9-81ED-4DB2-BD59-A6C34878D82A}">
                    <a16:rowId xmlns:a16="http://schemas.microsoft.com/office/drawing/2014/main" val="3783763484"/>
                  </a:ext>
                </a:extLst>
              </a:tr>
              <a:tr h="973814">
                <a:tc>
                  <a:txBody>
                    <a:bodyPr/>
                    <a:lstStyle/>
                    <a:p>
                      <a:pPr>
                        <a:spcAft>
                          <a:spcPts val="600"/>
                        </a:spcAft>
                      </a:pPr>
                      <a:r>
                        <a:rPr lang="fr-FR" sz="1200" noProof="0" dirty="0"/>
                        <a:t>Je vais</a:t>
                      </a:r>
                    </a:p>
                    <a:p>
                      <a:pPr>
                        <a:spcAft>
                          <a:spcPts val="600"/>
                        </a:spcAft>
                      </a:pPr>
                      <a:r>
                        <a:rPr lang="fr-FR" sz="1200" noProof="0" dirty="0"/>
                        <a:t>Tu vas</a:t>
                      </a:r>
                    </a:p>
                    <a:p>
                      <a:pPr>
                        <a:spcAft>
                          <a:spcPts val="600"/>
                        </a:spcAft>
                      </a:pPr>
                      <a:r>
                        <a:rPr lang="fr-FR" sz="1200" noProof="0" dirty="0"/>
                        <a:t>Il/elle/on va</a:t>
                      </a:r>
                    </a:p>
                  </a:txBody>
                  <a:tcPr anchor="ctr">
                    <a:solidFill>
                      <a:schemeClr val="accent4"/>
                    </a:solidFill>
                  </a:tcPr>
                </a:tc>
                <a:extLst>
                  <a:ext uri="{0D108BD9-81ED-4DB2-BD59-A6C34878D82A}">
                    <a16:rowId xmlns:a16="http://schemas.microsoft.com/office/drawing/2014/main" val="3354181357"/>
                  </a:ext>
                </a:extLst>
              </a:tr>
            </a:tbl>
          </a:graphicData>
        </a:graphic>
      </p:graphicFrame>
      <p:graphicFrame>
        <p:nvGraphicFramePr>
          <p:cNvPr id="9" name="Table 3">
            <a:extLst>
              <a:ext uri="{FF2B5EF4-FFF2-40B4-BE49-F238E27FC236}">
                <a16:creationId xmlns:a16="http://schemas.microsoft.com/office/drawing/2014/main" id="{ACA73119-987E-56BE-C96A-C040BEAB70B5}"/>
              </a:ext>
            </a:extLst>
          </p:cNvPr>
          <p:cNvGraphicFramePr>
            <a:graphicFrameLocks noGrp="1"/>
          </p:cNvGraphicFramePr>
          <p:nvPr>
            <p:extLst>
              <p:ext uri="{D42A27DB-BD31-4B8C-83A1-F6EECF244321}">
                <p14:modId xmlns:p14="http://schemas.microsoft.com/office/powerpoint/2010/main" val="3284868315"/>
              </p:ext>
            </p:extLst>
          </p:nvPr>
        </p:nvGraphicFramePr>
        <p:xfrm>
          <a:off x="6865347" y="1449480"/>
          <a:ext cx="2011680" cy="4531346"/>
        </p:xfrm>
        <a:graphic>
          <a:graphicData uri="http://schemas.openxmlformats.org/drawingml/2006/table">
            <a:tbl>
              <a:tblPr firstRow="1" bandRow="1">
                <a:tableStyleId>{5940675A-B579-460E-94D1-54222C63F5DA}</a:tableStyleId>
              </a:tblPr>
              <a:tblGrid>
                <a:gridCol w="2011680">
                  <a:extLst>
                    <a:ext uri="{9D8B030D-6E8A-4147-A177-3AD203B41FA5}">
                      <a16:colId xmlns:a16="http://schemas.microsoft.com/office/drawing/2014/main" val="4110201493"/>
                    </a:ext>
                  </a:extLst>
                </a:gridCol>
              </a:tblGrid>
              <a:tr h="1189256">
                <a:tc>
                  <a:txBody>
                    <a:bodyPr/>
                    <a:lstStyle/>
                    <a:p>
                      <a:pPr>
                        <a:spcAft>
                          <a:spcPts val="600"/>
                        </a:spcAft>
                      </a:pPr>
                      <a:r>
                        <a:rPr lang="fr-FR" sz="1200" noProof="0" dirty="0"/>
                        <a:t>au foot/handball/rugby</a:t>
                      </a:r>
                    </a:p>
                    <a:p>
                      <a:pPr>
                        <a:spcAft>
                          <a:spcPts val="600"/>
                        </a:spcAft>
                      </a:pPr>
                      <a:r>
                        <a:rPr lang="fr-FR" sz="1200" noProof="0" dirty="0"/>
                        <a:t>aux jeux vidéo</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200" noProof="0" dirty="0"/>
                        <a:t>sur la Wii/ma console</a:t>
                      </a:r>
                    </a:p>
                  </a:txBody>
                  <a:tcPr anchor="ctr">
                    <a:solidFill>
                      <a:schemeClr val="accent4"/>
                    </a:solidFill>
                  </a:tcPr>
                </a:tc>
                <a:extLst>
                  <a:ext uri="{0D108BD9-81ED-4DB2-BD59-A6C34878D82A}">
                    <a16:rowId xmlns:a16="http://schemas.microsoft.com/office/drawing/2014/main" val="3863577239"/>
                  </a:ext>
                </a:extLst>
              </a:tr>
              <a:tr h="1189256">
                <a:tc>
                  <a:txBody>
                    <a:bodyPr/>
                    <a:lstStyle/>
                    <a:p>
                      <a:pPr>
                        <a:spcAft>
                          <a:spcPts val="600"/>
                        </a:spcAft>
                      </a:pPr>
                      <a:r>
                        <a:rPr lang="fr-FR" sz="1200" noProof="0" dirty="0"/>
                        <a:t>du sport/shopping</a:t>
                      </a:r>
                    </a:p>
                    <a:p>
                      <a:pPr>
                        <a:spcAft>
                          <a:spcPts val="600"/>
                        </a:spcAft>
                      </a:pPr>
                      <a:r>
                        <a:rPr lang="fr-FR" sz="1200" noProof="0" dirty="0"/>
                        <a:t>des courses</a:t>
                      </a:r>
                    </a:p>
                  </a:txBody>
                  <a:tcPr anchor="ctr">
                    <a:solidFill>
                      <a:schemeClr val="accent4"/>
                    </a:solidFill>
                  </a:tcPr>
                </a:tc>
                <a:extLst>
                  <a:ext uri="{0D108BD9-81ED-4DB2-BD59-A6C34878D82A}">
                    <a16:rowId xmlns:a16="http://schemas.microsoft.com/office/drawing/2014/main" val="2500472207"/>
                  </a:ext>
                </a:extLst>
              </a:tr>
              <a:tr h="1178393">
                <a:tc>
                  <a:txBody>
                    <a:bodyPr/>
                    <a:lstStyle/>
                    <a:p>
                      <a:pPr>
                        <a:spcAft>
                          <a:spcPts val="600"/>
                        </a:spcAft>
                      </a:pPr>
                      <a:r>
                        <a:rPr lang="fr-FR" sz="1200" noProof="0" dirty="0"/>
                        <a:t>la télé</a:t>
                      </a:r>
                    </a:p>
                    <a:p>
                      <a:pPr>
                        <a:spcAft>
                          <a:spcPts val="600"/>
                        </a:spcAft>
                      </a:pPr>
                      <a:r>
                        <a:rPr lang="fr-FR" sz="1200" noProof="0" dirty="0"/>
                        <a:t>un film</a:t>
                      </a:r>
                    </a:p>
                    <a:p>
                      <a:pPr>
                        <a:spcAft>
                          <a:spcPts val="600"/>
                        </a:spcAft>
                      </a:pPr>
                      <a:r>
                        <a:rPr lang="fr-FR" sz="1200" noProof="0" dirty="0"/>
                        <a:t>des clips vidéo</a:t>
                      </a:r>
                    </a:p>
                  </a:txBody>
                  <a:tcPr anchor="ctr">
                    <a:solidFill>
                      <a:schemeClr val="accent4"/>
                    </a:solidFill>
                  </a:tcPr>
                </a:tc>
                <a:extLst>
                  <a:ext uri="{0D108BD9-81ED-4DB2-BD59-A6C34878D82A}">
                    <a16:rowId xmlns:a16="http://schemas.microsoft.com/office/drawing/2014/main" val="3783763484"/>
                  </a:ext>
                </a:extLst>
              </a:tr>
              <a:tr h="974441">
                <a:tc>
                  <a:txBody>
                    <a:bodyPr/>
                    <a:lstStyle/>
                    <a:p>
                      <a:pPr>
                        <a:spcAft>
                          <a:spcPts val="600"/>
                        </a:spcAft>
                      </a:pPr>
                      <a:r>
                        <a:rPr lang="fr-FR" sz="1200" noProof="0" dirty="0"/>
                        <a:t>sur </a:t>
                      </a:r>
                      <a:r>
                        <a:rPr lang="fr-FR" sz="1200" i="0" noProof="0" dirty="0"/>
                        <a:t>Internet</a:t>
                      </a:r>
                    </a:p>
                    <a:p>
                      <a:pPr>
                        <a:spcAft>
                          <a:spcPts val="600"/>
                        </a:spcAft>
                      </a:pPr>
                      <a:r>
                        <a:rPr lang="fr-FR" sz="1200" i="0" noProof="0" dirty="0"/>
                        <a:t>en ville</a:t>
                      </a:r>
                    </a:p>
                    <a:p>
                      <a:pPr>
                        <a:spcAft>
                          <a:spcPts val="600"/>
                        </a:spcAft>
                      </a:pPr>
                      <a:r>
                        <a:rPr lang="fr-FR" sz="1200" i="0" noProof="0" dirty="0"/>
                        <a:t>au ciné</a:t>
                      </a:r>
                      <a:r>
                        <a:rPr lang="fr-FR" sz="1200" noProof="0" dirty="0"/>
                        <a:t>ma</a:t>
                      </a:r>
                    </a:p>
                  </a:txBody>
                  <a:tcPr anchor="ctr">
                    <a:solidFill>
                      <a:schemeClr val="accent4"/>
                    </a:solidFill>
                  </a:tcPr>
                </a:tc>
                <a:extLst>
                  <a:ext uri="{0D108BD9-81ED-4DB2-BD59-A6C34878D82A}">
                    <a16:rowId xmlns:a16="http://schemas.microsoft.com/office/drawing/2014/main" val="3354181357"/>
                  </a:ext>
                </a:extLst>
              </a:tr>
            </a:tbl>
          </a:graphicData>
        </a:graphic>
      </p:graphicFrame>
      <p:graphicFrame>
        <p:nvGraphicFramePr>
          <p:cNvPr id="10" name="Table 3">
            <a:extLst>
              <a:ext uri="{FF2B5EF4-FFF2-40B4-BE49-F238E27FC236}">
                <a16:creationId xmlns:a16="http://schemas.microsoft.com/office/drawing/2014/main" id="{C0B0179C-48A2-5F8C-F883-205DA44AD9D7}"/>
              </a:ext>
            </a:extLst>
          </p:cNvPr>
          <p:cNvGraphicFramePr>
            <a:graphicFrameLocks noGrp="1"/>
          </p:cNvGraphicFramePr>
          <p:nvPr>
            <p:extLst>
              <p:ext uri="{D42A27DB-BD31-4B8C-83A1-F6EECF244321}">
                <p14:modId xmlns:p14="http://schemas.microsoft.com/office/powerpoint/2010/main" val="4267718785"/>
              </p:ext>
            </p:extLst>
          </p:nvPr>
        </p:nvGraphicFramePr>
        <p:xfrm>
          <a:off x="8939888" y="1449480"/>
          <a:ext cx="3007748" cy="4531346"/>
        </p:xfrm>
        <a:graphic>
          <a:graphicData uri="http://schemas.openxmlformats.org/drawingml/2006/table">
            <a:tbl>
              <a:tblPr firstRow="1" bandRow="1">
                <a:tableStyleId>{5940675A-B579-460E-94D1-54222C63F5DA}</a:tableStyleId>
              </a:tblPr>
              <a:tblGrid>
                <a:gridCol w="3007748">
                  <a:extLst>
                    <a:ext uri="{9D8B030D-6E8A-4147-A177-3AD203B41FA5}">
                      <a16:colId xmlns:a16="http://schemas.microsoft.com/office/drawing/2014/main" val="3270628527"/>
                    </a:ext>
                  </a:extLst>
                </a:gridCol>
              </a:tblGrid>
              <a:tr h="4531346">
                <a:tc>
                  <a:txBody>
                    <a:bodyPr/>
                    <a:lstStyle/>
                    <a:p>
                      <a:pPr>
                        <a:lnSpc>
                          <a:spcPct val="150000"/>
                        </a:lnSpc>
                        <a:spcAft>
                          <a:spcPts val="600"/>
                        </a:spcAft>
                      </a:pPr>
                      <a:r>
                        <a:rPr lang="fr-FR" sz="1200" b="0" noProof="0" dirty="0"/>
                        <a:t>tous les jours/weekends/jeudis.</a:t>
                      </a:r>
                    </a:p>
                    <a:p>
                      <a:pPr>
                        <a:lnSpc>
                          <a:spcPct val="150000"/>
                        </a:lnSpc>
                        <a:spcAft>
                          <a:spcPts val="600"/>
                        </a:spcAft>
                      </a:pPr>
                      <a:r>
                        <a:rPr lang="fr-FR" sz="1200" b="0" noProof="0" dirty="0"/>
                        <a:t>une/deux fois par jour/semaine/mois/an.</a:t>
                      </a:r>
                    </a:p>
                    <a:p>
                      <a:pPr>
                        <a:lnSpc>
                          <a:spcPct val="150000"/>
                        </a:lnSpc>
                        <a:spcAft>
                          <a:spcPts val="600"/>
                        </a:spcAft>
                      </a:pPr>
                      <a:r>
                        <a:rPr lang="fr-FR" sz="1200" b="0" noProof="0" dirty="0"/>
                        <a:t>le samedi matin/après-midi/soir.</a:t>
                      </a:r>
                    </a:p>
                    <a:p>
                      <a:pPr>
                        <a:lnSpc>
                          <a:spcPct val="150000"/>
                        </a:lnSpc>
                        <a:spcAft>
                          <a:spcPts val="600"/>
                        </a:spcAft>
                      </a:pPr>
                      <a:r>
                        <a:rPr lang="fr-FR" sz="1200" b="0" noProof="0" dirty="0"/>
                        <a:t>le jeudi/vendredi/mercredi/weekend.</a:t>
                      </a:r>
                    </a:p>
                  </a:txBody>
                  <a:tcPr anchor="ctr">
                    <a:solidFill>
                      <a:schemeClr val="accent4"/>
                    </a:solidFill>
                  </a:tcPr>
                </a:tc>
                <a:extLst>
                  <a:ext uri="{0D108BD9-81ED-4DB2-BD59-A6C34878D82A}">
                    <a16:rowId xmlns:a16="http://schemas.microsoft.com/office/drawing/2014/main" val="3863577239"/>
                  </a:ext>
                </a:extLst>
              </a:tr>
            </a:tbl>
          </a:graphicData>
        </a:graphic>
      </p:graphicFrame>
      <p:sp>
        <p:nvSpPr>
          <p:cNvPr id="2" name="Slide Number Placeholder 1">
            <a:extLst>
              <a:ext uri="{FF2B5EF4-FFF2-40B4-BE49-F238E27FC236}">
                <a16:creationId xmlns:a16="http://schemas.microsoft.com/office/drawing/2014/main" id="{9E3221A4-5BB6-7E06-DB89-7C0901A25217}"/>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4</a:t>
            </a:fld>
            <a:endParaRPr lang="en-AU"/>
          </a:p>
        </p:txBody>
      </p:sp>
    </p:spTree>
    <p:extLst>
      <p:ext uri="{BB962C8B-B14F-4D97-AF65-F5344CB8AC3E}">
        <p14:creationId xmlns:p14="http://schemas.microsoft.com/office/powerpoint/2010/main" val="3450744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72CBA35-BE9B-BC11-DBD5-CA8DADD10DA8}"/>
              </a:ext>
            </a:extLst>
          </p:cNvPr>
          <p:cNvSpPr>
            <a:spLocks noGrp="1"/>
          </p:cNvSpPr>
          <p:nvPr>
            <p:ph type="title" idx="4294967295"/>
          </p:nvPr>
        </p:nvSpPr>
        <p:spPr>
          <a:xfrm>
            <a:off x="360000" y="-1008000"/>
            <a:ext cx="10080000" cy="1008000"/>
          </a:xfrm>
        </p:spPr>
        <p:txBody>
          <a:bodyPr vert="horz" lIns="0" tIns="0" rIns="0" bIns="0" rtlCol="0" anchor="b">
            <a:noAutofit/>
          </a:bodyPr>
          <a:lstStyle/>
          <a:p>
            <a:r>
              <a:rPr lang="fr-FR" i="1" dirty="0"/>
              <a:t>Tu aimes…?</a:t>
            </a:r>
          </a:p>
        </p:txBody>
      </p:sp>
      <p:sp>
        <p:nvSpPr>
          <p:cNvPr id="5" name="TextBox 4">
            <a:extLst>
              <a:ext uri="{FF2B5EF4-FFF2-40B4-BE49-F238E27FC236}">
                <a16:creationId xmlns:a16="http://schemas.microsoft.com/office/drawing/2014/main" id="{C283EBF1-EBE5-5B2F-E8DF-7405FC15044D}"/>
              </a:ext>
            </a:extLst>
          </p:cNvPr>
          <p:cNvSpPr txBox="1"/>
          <p:nvPr/>
        </p:nvSpPr>
        <p:spPr>
          <a:xfrm>
            <a:off x="313200" y="496800"/>
            <a:ext cx="10223741" cy="369332"/>
          </a:xfrm>
          <a:prstGeom prst="rect">
            <a:avLst/>
          </a:prstGeom>
          <a:noFill/>
        </p:spPr>
        <p:txBody>
          <a:bodyPr wrap="square">
            <a:spAutoFit/>
          </a:bodyPr>
          <a:lstStyle/>
          <a:p>
            <a:r>
              <a:rPr lang="en-AU" sz="1800" dirty="0"/>
              <a:t>Using the table, create sentences to discuss what you like to do in your free time.</a:t>
            </a:r>
          </a:p>
        </p:txBody>
      </p:sp>
      <p:sp>
        <p:nvSpPr>
          <p:cNvPr id="6" name="TextBox 5">
            <a:extLst>
              <a:ext uri="{FF2B5EF4-FFF2-40B4-BE49-F238E27FC236}">
                <a16:creationId xmlns:a16="http://schemas.microsoft.com/office/drawing/2014/main" id="{25C7D230-EEB1-88B5-A53A-84120617F2B4}"/>
              </a:ext>
            </a:extLst>
          </p:cNvPr>
          <p:cNvSpPr txBox="1"/>
          <p:nvPr/>
        </p:nvSpPr>
        <p:spPr>
          <a:xfrm>
            <a:off x="579664" y="1052513"/>
            <a:ext cx="3509011" cy="369332"/>
          </a:xfrm>
          <a:prstGeom prst="rect">
            <a:avLst/>
          </a:prstGeom>
          <a:solidFill>
            <a:schemeClr val="accent1">
              <a:lumMod val="25000"/>
              <a:lumOff val="75000"/>
            </a:schemeClr>
          </a:solidFill>
        </p:spPr>
        <p:txBody>
          <a:bodyPr wrap="square">
            <a:spAutoFit/>
          </a:bodyPr>
          <a:lstStyle/>
          <a:p>
            <a:r>
              <a:rPr lang="en-AU" sz="1800" dirty="0"/>
              <a:t>Question: </a:t>
            </a:r>
            <a:r>
              <a:rPr lang="fr-FR" sz="1800" i="1" dirty="0"/>
              <a:t>Tu aimes… ?</a:t>
            </a:r>
          </a:p>
        </p:txBody>
      </p:sp>
      <p:sp>
        <p:nvSpPr>
          <p:cNvPr id="4" name="TextBox 3">
            <a:extLst>
              <a:ext uri="{FF2B5EF4-FFF2-40B4-BE49-F238E27FC236}">
                <a16:creationId xmlns:a16="http://schemas.microsoft.com/office/drawing/2014/main" id="{8F4DF56E-D697-CDA7-EA84-073536D2532A}"/>
              </a:ext>
            </a:extLst>
          </p:cNvPr>
          <p:cNvSpPr txBox="1"/>
          <p:nvPr/>
        </p:nvSpPr>
        <p:spPr>
          <a:xfrm>
            <a:off x="579664" y="1416352"/>
            <a:ext cx="3509011" cy="369332"/>
          </a:xfrm>
          <a:prstGeom prst="rect">
            <a:avLst/>
          </a:prstGeom>
          <a:noFill/>
        </p:spPr>
        <p:txBody>
          <a:bodyPr wrap="square">
            <a:spAutoFit/>
          </a:bodyPr>
          <a:lstStyle/>
          <a:p>
            <a:r>
              <a:rPr lang="en-AU" sz="1800" dirty="0"/>
              <a:t>Possible answers:</a:t>
            </a:r>
            <a:endParaRPr lang="en-AU" sz="1800" i="1" dirty="0"/>
          </a:p>
        </p:txBody>
      </p:sp>
      <p:graphicFrame>
        <p:nvGraphicFramePr>
          <p:cNvPr id="12" name="Table 3">
            <a:extLst>
              <a:ext uri="{FF2B5EF4-FFF2-40B4-BE49-F238E27FC236}">
                <a16:creationId xmlns:a16="http://schemas.microsoft.com/office/drawing/2014/main" id="{430C4B75-66C7-22FA-B48D-C2BD4D8F1799}"/>
              </a:ext>
            </a:extLst>
          </p:cNvPr>
          <p:cNvGraphicFramePr>
            <a:graphicFrameLocks noGrp="1"/>
          </p:cNvGraphicFramePr>
          <p:nvPr>
            <p:extLst>
              <p:ext uri="{D42A27DB-BD31-4B8C-83A1-F6EECF244321}">
                <p14:modId xmlns:p14="http://schemas.microsoft.com/office/powerpoint/2010/main" val="1295625362"/>
              </p:ext>
            </p:extLst>
          </p:nvPr>
        </p:nvGraphicFramePr>
        <p:xfrm>
          <a:off x="579664" y="1793513"/>
          <a:ext cx="10748364" cy="4731112"/>
        </p:xfrm>
        <a:graphic>
          <a:graphicData uri="http://schemas.openxmlformats.org/drawingml/2006/table">
            <a:tbl>
              <a:tblPr firstRow="1" bandRow="1">
                <a:tableStyleId>{5940675A-B579-460E-94D1-54222C63F5DA}</a:tableStyleId>
              </a:tblPr>
              <a:tblGrid>
                <a:gridCol w="2148350">
                  <a:extLst>
                    <a:ext uri="{9D8B030D-6E8A-4147-A177-3AD203B41FA5}">
                      <a16:colId xmlns:a16="http://schemas.microsoft.com/office/drawing/2014/main" val="2357006487"/>
                    </a:ext>
                  </a:extLst>
                </a:gridCol>
                <a:gridCol w="1364671">
                  <a:extLst>
                    <a:ext uri="{9D8B030D-6E8A-4147-A177-3AD203B41FA5}">
                      <a16:colId xmlns:a16="http://schemas.microsoft.com/office/drawing/2014/main" val="2106015570"/>
                    </a:ext>
                  </a:extLst>
                </a:gridCol>
                <a:gridCol w="3751572">
                  <a:extLst>
                    <a:ext uri="{9D8B030D-6E8A-4147-A177-3AD203B41FA5}">
                      <a16:colId xmlns:a16="http://schemas.microsoft.com/office/drawing/2014/main" val="1998102799"/>
                    </a:ext>
                  </a:extLst>
                </a:gridCol>
                <a:gridCol w="1894114">
                  <a:extLst>
                    <a:ext uri="{9D8B030D-6E8A-4147-A177-3AD203B41FA5}">
                      <a16:colId xmlns:a16="http://schemas.microsoft.com/office/drawing/2014/main" val="2025532223"/>
                    </a:ext>
                  </a:extLst>
                </a:gridCol>
                <a:gridCol w="1589657">
                  <a:extLst>
                    <a:ext uri="{9D8B030D-6E8A-4147-A177-3AD203B41FA5}">
                      <a16:colId xmlns:a16="http://schemas.microsoft.com/office/drawing/2014/main" val="1899159214"/>
                    </a:ext>
                  </a:extLst>
                </a:gridCol>
              </a:tblGrid>
              <a:tr h="1080000">
                <a:tc rowSpan="6">
                  <a:txBody>
                    <a:bodyPr/>
                    <a:lstStyle/>
                    <a:p>
                      <a:r>
                        <a:rPr lang="fr-FR" sz="1800" noProof="0" dirty="0"/>
                        <a:t>J’aime</a:t>
                      </a:r>
                    </a:p>
                    <a:p>
                      <a:r>
                        <a:rPr lang="fr-FR" sz="1800" noProof="0" dirty="0"/>
                        <a:t>J’aime un peu</a:t>
                      </a:r>
                    </a:p>
                    <a:p>
                      <a:r>
                        <a:rPr lang="fr-FR" sz="1800" noProof="0" dirty="0"/>
                        <a:t>Je n’aime pas</a:t>
                      </a:r>
                    </a:p>
                    <a:p>
                      <a:r>
                        <a:rPr lang="fr-FR" sz="1800" noProof="0" dirty="0"/>
                        <a:t>J’aime beaucoup</a:t>
                      </a:r>
                    </a:p>
                    <a:p>
                      <a:r>
                        <a:rPr lang="fr-FR" sz="1800" noProof="0" dirty="0"/>
                        <a:t>Je déteste</a:t>
                      </a:r>
                    </a:p>
                    <a:p>
                      <a:r>
                        <a:rPr lang="fr-FR" sz="1800" noProof="0" dirty="0"/>
                        <a:t>Je préfère</a:t>
                      </a:r>
                    </a:p>
                  </a:txBody>
                  <a:tcPr anchor="ctr"/>
                </a:tc>
                <a:tc rowSpan="2">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800" kern="1200" noProof="0" dirty="0">
                          <a:solidFill>
                            <a:schemeClr val="tx1"/>
                          </a:solidFill>
                          <a:latin typeface="+mn-lt"/>
                          <a:ea typeface="+mn-ea"/>
                          <a:cs typeface="+mn-cs"/>
                        </a:rPr>
                        <a:t>jouer</a:t>
                      </a:r>
                    </a:p>
                    <a:p>
                      <a:endParaRPr lang="fr-FR" sz="1800" noProof="0" dirty="0"/>
                    </a:p>
                  </a:txBody>
                  <a:tcPr anchor="ctr">
                    <a:solidFill>
                      <a:schemeClr val="bg2"/>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800" noProof="0" dirty="0"/>
                        <a:t>au foot/tennis/handball/basket</a:t>
                      </a:r>
                    </a:p>
                    <a:p>
                      <a:pPr marL="0" marR="0" lvl="0" indent="0" algn="l" defTabSz="914377" rtl="0" eaLnBrk="1" fontAlgn="auto" latinLnBrk="0" hangingPunct="1">
                        <a:lnSpc>
                          <a:spcPct val="100000"/>
                        </a:lnSpc>
                        <a:spcBef>
                          <a:spcPts val="0"/>
                        </a:spcBef>
                        <a:spcAft>
                          <a:spcPts val="0"/>
                        </a:spcAft>
                        <a:buClrTx/>
                        <a:buSzTx/>
                        <a:buFontTx/>
                        <a:buNone/>
                        <a:tabLst/>
                        <a:defRPr/>
                      </a:pPr>
                      <a:r>
                        <a:rPr lang="fr-FR" sz="1800" i="0" noProof="0" dirty="0"/>
                        <a:t>à la pétanque</a:t>
                      </a:r>
                    </a:p>
                    <a:p>
                      <a:pPr marL="0" marR="0" lvl="0" indent="0" algn="l" defTabSz="914377" rtl="0" eaLnBrk="1" fontAlgn="auto" latinLnBrk="0" hangingPunct="1">
                        <a:lnSpc>
                          <a:spcPct val="100000"/>
                        </a:lnSpc>
                        <a:spcBef>
                          <a:spcPts val="0"/>
                        </a:spcBef>
                        <a:spcAft>
                          <a:spcPts val="0"/>
                        </a:spcAft>
                        <a:buClrTx/>
                        <a:buSzTx/>
                        <a:buFontTx/>
                        <a:buNone/>
                        <a:tabLst/>
                        <a:defRPr/>
                      </a:pPr>
                      <a:r>
                        <a:rPr lang="fr-FR" sz="1800" i="0" noProof="0" dirty="0"/>
                        <a:t>aux jeux </a:t>
                      </a:r>
                      <a:r>
                        <a:rPr lang="fr-FR" sz="1800" i="0" noProof="0" dirty="0" err="1"/>
                        <a:t>video</a:t>
                      </a:r>
                      <a:r>
                        <a:rPr lang="fr-FR" sz="1800" i="0" noProof="0" dirty="0"/>
                        <a:t>/échecs</a:t>
                      </a:r>
                      <a:endParaRPr lang="fr-FR" sz="1800" noProof="0" dirty="0"/>
                    </a:p>
                  </a:txBody>
                  <a:tcPr anchor="ctr">
                    <a:solidFill>
                      <a:schemeClr val="bg2"/>
                    </a:solidFill>
                  </a:tcPr>
                </a:tc>
                <a:tc rowSpan="6">
                  <a:txBody>
                    <a:bodyPr/>
                    <a:lstStyle/>
                    <a:p>
                      <a:r>
                        <a:rPr lang="fr-FR" sz="1800" noProof="0" dirty="0"/>
                        <a:t>parce que c’est</a:t>
                      </a:r>
                    </a:p>
                  </a:txBody>
                  <a:tcPr anchor="ctr"/>
                </a:tc>
                <a:tc rowSpan="6">
                  <a:txBody>
                    <a:bodyPr/>
                    <a:lstStyle/>
                    <a:p>
                      <a:r>
                        <a:rPr lang="fr-FR" sz="1800" noProof="0" dirty="0"/>
                        <a:t>super.</a:t>
                      </a:r>
                    </a:p>
                    <a:p>
                      <a:r>
                        <a:rPr lang="fr-FR" sz="1800" noProof="0" dirty="0"/>
                        <a:t>génial.</a:t>
                      </a:r>
                    </a:p>
                    <a:p>
                      <a:r>
                        <a:rPr lang="fr-FR" sz="1800" noProof="0" dirty="0"/>
                        <a:t>intéressant.</a:t>
                      </a:r>
                    </a:p>
                    <a:p>
                      <a:r>
                        <a:rPr lang="fr-FR" sz="1800" noProof="0" dirty="0"/>
                        <a:t>difficile.</a:t>
                      </a:r>
                    </a:p>
                    <a:p>
                      <a:r>
                        <a:rPr lang="fr-FR" sz="1800" noProof="0" dirty="0"/>
                        <a:t>effrayant.</a:t>
                      </a:r>
                    </a:p>
                    <a:p>
                      <a:r>
                        <a:rPr lang="fr-FR" sz="1800" noProof="0" dirty="0"/>
                        <a:t>fatigant.</a:t>
                      </a:r>
                    </a:p>
                    <a:p>
                      <a:r>
                        <a:rPr lang="fr-FR" sz="1800" noProof="0" dirty="0"/>
                        <a:t>exaltant.</a:t>
                      </a:r>
                    </a:p>
                    <a:p>
                      <a:r>
                        <a:rPr lang="fr-FR" sz="1800" noProof="0" dirty="0"/>
                        <a:t>stimulant.</a:t>
                      </a:r>
                    </a:p>
                    <a:p>
                      <a:endParaRPr lang="fr-FR" sz="1800" noProof="0" dirty="0"/>
                    </a:p>
                  </a:txBody>
                  <a:tcPr anchor="ctr"/>
                </a:tc>
                <a:extLst>
                  <a:ext uri="{0D108BD9-81ED-4DB2-BD59-A6C34878D82A}">
                    <a16:rowId xmlns:a16="http://schemas.microsoft.com/office/drawing/2014/main" val="3863577239"/>
                  </a:ext>
                </a:extLst>
              </a:tr>
              <a:tr h="720000">
                <a:tc vMerge="1">
                  <a:txBody>
                    <a:bodyPr/>
                    <a:lstStyle/>
                    <a:p>
                      <a:endParaRPr lang="en-AU"/>
                    </a:p>
                  </a:txBody>
                  <a:tcPr/>
                </a:tc>
                <a:tc vMerge="1">
                  <a:txBody>
                    <a:bodyPr/>
                    <a:lstStyle/>
                    <a:p>
                      <a:endParaRPr lang="en-AU" dirty="0"/>
                    </a:p>
                  </a:txBody>
                  <a:tcPr anchor="ct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800" noProof="0" dirty="0"/>
                        <a:t>du piano/violon</a:t>
                      </a:r>
                    </a:p>
                    <a:p>
                      <a:pPr marL="0" marR="0" lvl="0" indent="0" algn="l" defTabSz="914377" rtl="0" eaLnBrk="1" fontAlgn="auto" latinLnBrk="0" hangingPunct="1">
                        <a:lnSpc>
                          <a:spcPct val="100000"/>
                        </a:lnSpc>
                        <a:spcBef>
                          <a:spcPts val="0"/>
                        </a:spcBef>
                        <a:spcAft>
                          <a:spcPts val="0"/>
                        </a:spcAft>
                        <a:buClrTx/>
                        <a:buSzTx/>
                        <a:buFontTx/>
                        <a:buNone/>
                        <a:tabLst/>
                        <a:defRPr/>
                      </a:pPr>
                      <a:r>
                        <a:rPr lang="fr-FR" sz="1800" noProof="0" dirty="0"/>
                        <a:t>de la clarinette/batterie</a:t>
                      </a:r>
                    </a:p>
                  </a:txBody>
                  <a:tcPr anchor="ctr">
                    <a:solidFill>
                      <a:schemeClr val="bg2"/>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4070511818"/>
                  </a:ext>
                </a:extLst>
              </a:tr>
              <a:tr h="1080000">
                <a:tc vMerge="1">
                  <a:txBody>
                    <a:bodyPr/>
                    <a:lstStyle/>
                    <a:p>
                      <a:r>
                        <a:rPr lang="en-AU"/>
                        <a:t>L’année dernière</a:t>
                      </a:r>
                    </a:p>
                  </a:txBody>
                  <a:tcPr anchor="ct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800" noProof="0" dirty="0"/>
                        <a:t>faire</a:t>
                      </a:r>
                    </a:p>
                  </a:txBody>
                  <a:tcPr anchor="ctr">
                    <a:solidFill>
                      <a:schemeClr val="accent6"/>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800" i="0" noProof="0" dirty="0"/>
                        <a:t>du sport/surf/shopping</a:t>
                      </a:r>
                    </a:p>
                    <a:p>
                      <a:pPr marL="0" marR="0" lvl="0" indent="0" algn="l" defTabSz="914377" rtl="0" eaLnBrk="1" fontAlgn="auto" latinLnBrk="0" hangingPunct="1">
                        <a:lnSpc>
                          <a:spcPct val="100000"/>
                        </a:lnSpc>
                        <a:spcBef>
                          <a:spcPts val="0"/>
                        </a:spcBef>
                        <a:spcAft>
                          <a:spcPts val="0"/>
                        </a:spcAft>
                        <a:buClrTx/>
                        <a:buSzTx/>
                        <a:buFontTx/>
                        <a:buNone/>
                        <a:tabLst/>
                        <a:defRPr/>
                      </a:pPr>
                      <a:r>
                        <a:rPr lang="fr-FR" sz="1800" i="0" noProof="0" dirty="0"/>
                        <a:t>de l’athlétisme</a:t>
                      </a:r>
                    </a:p>
                    <a:p>
                      <a:pPr marL="0" marR="0" lvl="0" indent="0" algn="l" defTabSz="914377" rtl="0" eaLnBrk="1" fontAlgn="auto" latinLnBrk="0" hangingPunct="1">
                        <a:lnSpc>
                          <a:spcPct val="100000"/>
                        </a:lnSpc>
                        <a:spcBef>
                          <a:spcPts val="0"/>
                        </a:spcBef>
                        <a:spcAft>
                          <a:spcPts val="0"/>
                        </a:spcAft>
                        <a:buClrTx/>
                        <a:buSzTx/>
                        <a:buFontTx/>
                        <a:buNone/>
                        <a:tabLst/>
                        <a:defRPr/>
                      </a:pPr>
                      <a:r>
                        <a:rPr lang="fr-FR" sz="1800" i="0" noProof="0" dirty="0"/>
                        <a:t>les courses</a:t>
                      </a:r>
                      <a:endParaRPr lang="fr-FR" sz="1800" noProof="0" dirty="0"/>
                    </a:p>
                  </a:txBody>
                  <a:tcPr anchor="ctr">
                    <a:solidFill>
                      <a:schemeClr val="accent6"/>
                    </a:solidFill>
                  </a:tcPr>
                </a:tc>
                <a:tc vMerge="1">
                  <a:txBody>
                    <a:bodyPr/>
                    <a:lstStyle/>
                    <a:p>
                      <a:endParaRPr lang="en-AU" dirty="0"/>
                    </a:p>
                  </a:txBody>
                  <a:tcPr/>
                </a:tc>
                <a:tc vMerge="1">
                  <a:txBody>
                    <a:bodyPr/>
                    <a:lstStyle/>
                    <a:p>
                      <a:endParaRPr lang="en-AU"/>
                    </a:p>
                  </a:txBody>
                  <a:tcPr/>
                </a:tc>
                <a:extLst>
                  <a:ext uri="{0D108BD9-81ED-4DB2-BD59-A6C34878D82A}">
                    <a16:rowId xmlns:a16="http://schemas.microsoft.com/office/drawing/2014/main" val="1650875834"/>
                  </a:ext>
                </a:extLst>
              </a:tr>
              <a:tr h="1080000">
                <a:tc vMerge="1">
                  <a:txBody>
                    <a:bodyPr/>
                    <a:lstStyle/>
                    <a:p>
                      <a:endParaRPr lang="en-AU"/>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800" noProof="0" dirty="0"/>
                        <a:t>aller</a:t>
                      </a:r>
                    </a:p>
                  </a:txBody>
                  <a:tcPr anchor="ctr">
                    <a:solidFill>
                      <a:schemeClr val="accent2">
                        <a:lumMod val="20000"/>
                        <a:lumOff val="80000"/>
                      </a:schemeClr>
                    </a:solidFill>
                  </a:tcPr>
                </a:tc>
                <a:tc>
                  <a:txBody>
                    <a:bodyPr/>
                    <a:lstStyle/>
                    <a:p>
                      <a:r>
                        <a:rPr lang="fr-FR" sz="1800" noProof="0" dirty="0"/>
                        <a:t>sur </a:t>
                      </a:r>
                      <a:r>
                        <a:rPr lang="fr-FR" sz="1800" i="0" noProof="0" dirty="0"/>
                        <a:t>Internet</a:t>
                      </a:r>
                    </a:p>
                    <a:p>
                      <a:r>
                        <a:rPr lang="fr-FR" sz="1800" i="0" noProof="0" dirty="0"/>
                        <a:t>en ville</a:t>
                      </a:r>
                    </a:p>
                    <a:p>
                      <a:r>
                        <a:rPr lang="fr-FR" sz="1800" i="0" noProof="0" dirty="0"/>
                        <a:t>au cin</a:t>
                      </a:r>
                      <a:r>
                        <a:rPr lang="fr-FR" sz="1800" noProof="0" dirty="0"/>
                        <a:t>éma</a:t>
                      </a:r>
                      <a:endParaRPr lang="fr-FR" sz="1800" i="0" noProof="0" dirty="0"/>
                    </a:p>
                  </a:txBody>
                  <a:tcPr anchor="ctr">
                    <a:solidFill>
                      <a:schemeClr val="accent1">
                        <a:lumMod val="10000"/>
                        <a:lumOff val="90000"/>
                      </a:schemeClr>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2614502039"/>
                  </a:ext>
                </a:extLst>
              </a:tr>
              <a:tr h="405352">
                <a:tc vMerge="1">
                  <a:txBody>
                    <a:bodyPr/>
                    <a:lstStyle/>
                    <a:p>
                      <a:endParaRPr lang="en-AU"/>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800" noProof="0" dirty="0"/>
                        <a:t>regarder</a:t>
                      </a:r>
                    </a:p>
                  </a:txBody>
                  <a:tcPr anchor="ctr">
                    <a:solidFill>
                      <a:schemeClr val="tx2">
                        <a:lumMod val="20000"/>
                        <a:lumOff val="80000"/>
                      </a:schemeClr>
                    </a:solidFill>
                  </a:tcPr>
                </a:tc>
                <a:tc>
                  <a:txBody>
                    <a:bodyPr/>
                    <a:lstStyle/>
                    <a:p>
                      <a:r>
                        <a:rPr lang="fr-FR" sz="1800" i="0" noProof="0" dirty="0"/>
                        <a:t>un film, des clips</a:t>
                      </a:r>
                    </a:p>
                  </a:txBody>
                  <a:tcPr anchor="ctr">
                    <a:solidFill>
                      <a:schemeClr val="tx2">
                        <a:lumMod val="20000"/>
                        <a:lumOff val="80000"/>
                      </a:schemeClr>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3467116594"/>
                  </a:ext>
                </a:extLst>
              </a:tr>
              <a:tr h="339614">
                <a:tc vMerge="1">
                  <a:txBody>
                    <a:bodyPr/>
                    <a:lstStyle/>
                    <a:p>
                      <a:endParaRPr lang="en-AU"/>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800" noProof="0" dirty="0"/>
                        <a:t>écouter</a:t>
                      </a:r>
                    </a:p>
                  </a:txBody>
                  <a:tcPr anchor="ctr">
                    <a:solidFill>
                      <a:schemeClr val="accent3">
                        <a:lumMod val="20000"/>
                        <a:lumOff val="80000"/>
                      </a:schemeClr>
                    </a:solidFill>
                  </a:tcPr>
                </a:tc>
                <a:tc>
                  <a:txBody>
                    <a:bodyPr/>
                    <a:lstStyle/>
                    <a:p>
                      <a:r>
                        <a:rPr lang="fr-FR" sz="1800" i="0" noProof="0" dirty="0"/>
                        <a:t>de la musique</a:t>
                      </a:r>
                    </a:p>
                  </a:txBody>
                  <a:tcPr anchor="ctr">
                    <a:solidFill>
                      <a:schemeClr val="accent3">
                        <a:lumMod val="20000"/>
                        <a:lumOff val="80000"/>
                      </a:schemeClr>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522283040"/>
                  </a:ext>
                </a:extLst>
              </a:tr>
            </a:tbl>
          </a:graphicData>
        </a:graphic>
      </p:graphicFrame>
      <p:sp>
        <p:nvSpPr>
          <p:cNvPr id="2" name="Slide Number Placeholder 1">
            <a:extLst>
              <a:ext uri="{FF2B5EF4-FFF2-40B4-BE49-F238E27FC236}">
                <a16:creationId xmlns:a16="http://schemas.microsoft.com/office/drawing/2014/main" id="{349DE520-42B5-B669-D716-A4157E948BAB}"/>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5</a:t>
            </a:fld>
            <a:endParaRPr lang="en-AU"/>
          </a:p>
        </p:txBody>
      </p:sp>
    </p:spTree>
    <p:extLst>
      <p:ext uri="{BB962C8B-B14F-4D97-AF65-F5344CB8AC3E}">
        <p14:creationId xmlns:p14="http://schemas.microsoft.com/office/powerpoint/2010/main" val="2940278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A23C91-C128-D949-ACEF-6CDD73C1DE8D}"/>
              </a:ext>
            </a:extLst>
          </p:cNvPr>
          <p:cNvSpPr>
            <a:spLocks noGrp="1"/>
          </p:cNvSpPr>
          <p:nvPr>
            <p:ph type="title" idx="4294967295"/>
          </p:nvPr>
        </p:nvSpPr>
        <p:spPr>
          <a:xfrm>
            <a:off x="360000" y="-1008000"/>
            <a:ext cx="10080000" cy="1008000"/>
          </a:xfrm>
        </p:spPr>
        <p:txBody>
          <a:bodyPr vert="horz" lIns="0" tIns="0" rIns="0" bIns="0" rtlCol="0" anchor="b">
            <a:noAutofit/>
          </a:bodyPr>
          <a:lstStyle/>
          <a:p>
            <a:r>
              <a:rPr lang="en-AU" dirty="0"/>
              <a:t>What time</a:t>
            </a:r>
          </a:p>
        </p:txBody>
      </p:sp>
      <p:sp>
        <p:nvSpPr>
          <p:cNvPr id="4" name="TextBox 3">
            <a:extLst>
              <a:ext uri="{FF2B5EF4-FFF2-40B4-BE49-F238E27FC236}">
                <a16:creationId xmlns:a16="http://schemas.microsoft.com/office/drawing/2014/main" id="{7B6DE84C-F317-7060-3263-7DFC8178FE9E}"/>
              </a:ext>
            </a:extLst>
          </p:cNvPr>
          <p:cNvSpPr txBox="1"/>
          <p:nvPr/>
        </p:nvSpPr>
        <p:spPr>
          <a:xfrm>
            <a:off x="313200" y="496800"/>
            <a:ext cx="10837315" cy="304711"/>
          </a:xfrm>
          <a:prstGeom prst="rect">
            <a:avLst/>
          </a:prstGeom>
          <a:noFill/>
        </p:spPr>
        <p:txBody>
          <a:bodyPr wrap="square" lIns="0" tIns="0" rIns="0" bIns="0" rtlCol="0">
            <a:noAutofit/>
          </a:bodyPr>
          <a:lstStyle/>
          <a:p>
            <a:r>
              <a:rPr lang="en-AU" sz="1800" dirty="0"/>
              <a:t>Using the conversation scaffold, interact to express what time you do activities.</a:t>
            </a:r>
          </a:p>
        </p:txBody>
      </p:sp>
      <p:graphicFrame>
        <p:nvGraphicFramePr>
          <p:cNvPr id="6" name="Table 5">
            <a:extLst>
              <a:ext uri="{FF2B5EF4-FFF2-40B4-BE49-F238E27FC236}">
                <a16:creationId xmlns:a16="http://schemas.microsoft.com/office/drawing/2014/main" id="{6FE81EA9-136F-D0EC-82F8-38C2D3482F6E}"/>
              </a:ext>
            </a:extLst>
          </p:cNvPr>
          <p:cNvGraphicFramePr>
            <a:graphicFrameLocks noGrp="1"/>
          </p:cNvGraphicFramePr>
          <p:nvPr>
            <p:extLst>
              <p:ext uri="{D42A27DB-BD31-4B8C-83A1-F6EECF244321}">
                <p14:modId xmlns:p14="http://schemas.microsoft.com/office/powerpoint/2010/main" val="4150570831"/>
              </p:ext>
            </p:extLst>
          </p:nvPr>
        </p:nvGraphicFramePr>
        <p:xfrm>
          <a:off x="360000" y="1052513"/>
          <a:ext cx="6105977" cy="5494195"/>
        </p:xfrm>
        <a:graphic>
          <a:graphicData uri="http://schemas.openxmlformats.org/drawingml/2006/table">
            <a:tbl>
              <a:tblPr firstRow="1" bandRow="1">
                <a:tableStyleId>{5940675A-B579-460E-94D1-54222C63F5DA}</a:tableStyleId>
              </a:tblPr>
              <a:tblGrid>
                <a:gridCol w="2702545">
                  <a:extLst>
                    <a:ext uri="{9D8B030D-6E8A-4147-A177-3AD203B41FA5}">
                      <a16:colId xmlns:a16="http://schemas.microsoft.com/office/drawing/2014/main" val="3392986983"/>
                    </a:ext>
                  </a:extLst>
                </a:gridCol>
                <a:gridCol w="1155838">
                  <a:extLst>
                    <a:ext uri="{9D8B030D-6E8A-4147-A177-3AD203B41FA5}">
                      <a16:colId xmlns:a16="http://schemas.microsoft.com/office/drawing/2014/main" val="2648601537"/>
                    </a:ext>
                  </a:extLst>
                </a:gridCol>
                <a:gridCol w="611687">
                  <a:extLst>
                    <a:ext uri="{9D8B030D-6E8A-4147-A177-3AD203B41FA5}">
                      <a16:colId xmlns:a16="http://schemas.microsoft.com/office/drawing/2014/main" val="1263528370"/>
                    </a:ext>
                  </a:extLst>
                </a:gridCol>
                <a:gridCol w="1635907">
                  <a:extLst>
                    <a:ext uri="{9D8B030D-6E8A-4147-A177-3AD203B41FA5}">
                      <a16:colId xmlns:a16="http://schemas.microsoft.com/office/drawing/2014/main" val="146950825"/>
                    </a:ext>
                  </a:extLst>
                </a:gridCol>
              </a:tblGrid>
              <a:tr h="576000">
                <a:tc rowSpan="3">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kern="1200" noProof="0" dirty="0">
                          <a:solidFill>
                            <a:schemeClr val="tx1"/>
                          </a:solidFill>
                          <a:latin typeface="+mn-lt"/>
                          <a:ea typeface="+mn-ea"/>
                          <a:cs typeface="+mn-cs"/>
                        </a:rPr>
                        <a:t>À quelle heure tu fais… ?</a:t>
                      </a:r>
                    </a:p>
                  </a:txBody>
                  <a:tcPr anchor="ctr">
                    <a:solidFill>
                      <a:schemeClr val="accent6"/>
                    </a:solidFill>
                  </a:tcPr>
                </a:tc>
                <a:tc rowSpan="3">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noProof="0" dirty="0"/>
                        <a:t>Je fais</a:t>
                      </a:r>
                    </a:p>
                  </a:txBody>
                  <a:tcPr anchor="ctr">
                    <a:solidFill>
                      <a:schemeClr val="accent6"/>
                    </a:solidFill>
                  </a:tcPr>
                </a:tc>
                <a:tc>
                  <a:txBody>
                    <a:bodyPr/>
                    <a:lstStyle/>
                    <a:p>
                      <a:r>
                        <a:rPr lang="en-AU" sz="1400" dirty="0"/>
                        <a:t>du</a:t>
                      </a:r>
                    </a:p>
                  </a:txBody>
                  <a:tcPr anchor="ctr">
                    <a:solidFill>
                      <a:schemeClr val="accent6"/>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AU" sz="1400" dirty="0"/>
                        <a:t>sport</a:t>
                      </a:r>
                    </a:p>
                    <a:p>
                      <a:pPr marL="0" marR="0" lvl="0" indent="0" algn="l" defTabSz="914377" rtl="0" eaLnBrk="1" fontAlgn="auto" latinLnBrk="0" hangingPunct="1">
                        <a:lnSpc>
                          <a:spcPct val="100000"/>
                        </a:lnSpc>
                        <a:spcBef>
                          <a:spcPts val="0"/>
                        </a:spcBef>
                        <a:spcAft>
                          <a:spcPts val="0"/>
                        </a:spcAft>
                        <a:buClrTx/>
                        <a:buSzTx/>
                        <a:buFontTx/>
                        <a:buNone/>
                        <a:tabLst/>
                        <a:defRPr/>
                      </a:pPr>
                      <a:r>
                        <a:rPr lang="en-AU" sz="1400" dirty="0"/>
                        <a:t>shopping</a:t>
                      </a:r>
                    </a:p>
                  </a:txBody>
                  <a:tcPr anchor="ctr">
                    <a:solidFill>
                      <a:schemeClr val="accent6"/>
                    </a:solidFill>
                  </a:tcPr>
                </a:tc>
                <a:extLst>
                  <a:ext uri="{0D108BD9-81ED-4DB2-BD59-A6C34878D82A}">
                    <a16:rowId xmlns:a16="http://schemas.microsoft.com/office/drawing/2014/main" val="193801107"/>
                  </a:ext>
                </a:extLst>
              </a:tr>
              <a:tr h="306000">
                <a:tc vMerge="1">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AU" sz="1600" kern="1200" dirty="0">
                        <a:solidFill>
                          <a:schemeClr val="tx1"/>
                        </a:solidFill>
                        <a:latin typeface="+mn-lt"/>
                        <a:ea typeface="+mn-ea"/>
                        <a:cs typeface="+mn-cs"/>
                      </a:endParaRPr>
                    </a:p>
                  </a:txBody>
                  <a:tcPr anchor="ctr"/>
                </a:tc>
                <a:tc vMerge="1">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AU" sz="1600" dirty="0"/>
                    </a:p>
                  </a:txBody>
                  <a:tcPr anchor="ctr"/>
                </a:tc>
                <a:tc>
                  <a:txBody>
                    <a:bodyPr/>
                    <a:lstStyle/>
                    <a:p>
                      <a:r>
                        <a:rPr lang="fr-FR" sz="1400" noProof="0" dirty="0"/>
                        <a:t>de</a:t>
                      </a:r>
                    </a:p>
                  </a:txBody>
                  <a:tcPr anchor="ctr">
                    <a:solidFill>
                      <a:schemeClr val="accent6"/>
                    </a:solidFill>
                  </a:tcPr>
                </a:tc>
                <a:tc>
                  <a:txBody>
                    <a:bodyPr/>
                    <a:lstStyle/>
                    <a:p>
                      <a:r>
                        <a:rPr lang="fr-FR" sz="1400" noProof="0" dirty="0"/>
                        <a:t>l’athlétisme</a:t>
                      </a:r>
                    </a:p>
                  </a:txBody>
                  <a:tcPr anchor="ctr">
                    <a:solidFill>
                      <a:schemeClr val="accent6"/>
                    </a:solidFill>
                  </a:tcPr>
                </a:tc>
                <a:extLst>
                  <a:ext uri="{0D108BD9-81ED-4DB2-BD59-A6C34878D82A}">
                    <a16:rowId xmlns:a16="http://schemas.microsoft.com/office/drawing/2014/main" val="4054336667"/>
                  </a:ext>
                </a:extLst>
              </a:tr>
              <a:tr h="396000">
                <a:tc vMerge="1">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AU" sz="1400" kern="1200" dirty="0">
                        <a:solidFill>
                          <a:schemeClr val="tx1"/>
                        </a:solidFill>
                        <a:latin typeface="+mn-lt"/>
                        <a:ea typeface="+mn-ea"/>
                        <a:cs typeface="+mn-cs"/>
                      </a:endParaRPr>
                    </a:p>
                  </a:txBody>
                  <a:tcPr anchor="ctr">
                    <a:solidFill>
                      <a:schemeClr val="accent6"/>
                    </a:solidFill>
                  </a:tcPr>
                </a:tc>
                <a:tc vMerge="1">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AU" sz="1400" dirty="0"/>
                    </a:p>
                  </a:txBody>
                  <a:tcPr anchor="ctr">
                    <a:solidFill>
                      <a:schemeClr val="accent6"/>
                    </a:solidFill>
                  </a:tcPr>
                </a:tc>
                <a:tc gridSpan="2">
                  <a:txBody>
                    <a:bodyPr/>
                    <a:lstStyle/>
                    <a:p>
                      <a:r>
                        <a:rPr lang="fr-FR" sz="1400" noProof="0" dirty="0"/>
                        <a:t>les courses</a:t>
                      </a:r>
                    </a:p>
                  </a:txBody>
                  <a:tcPr anchor="ctr">
                    <a:solidFill>
                      <a:schemeClr val="accent6"/>
                    </a:solidFill>
                  </a:tcPr>
                </a:tc>
                <a:tc hMerge="1">
                  <a:txBody>
                    <a:bodyPr/>
                    <a:lstStyle/>
                    <a:p>
                      <a:endParaRPr lang="en-AU" sz="1400" dirty="0"/>
                    </a:p>
                  </a:txBody>
                  <a:tcPr anchor="ctr">
                    <a:solidFill>
                      <a:schemeClr val="accent6"/>
                    </a:solidFill>
                  </a:tcPr>
                </a:tc>
                <a:extLst>
                  <a:ext uri="{0D108BD9-81ED-4DB2-BD59-A6C34878D82A}">
                    <a16:rowId xmlns:a16="http://schemas.microsoft.com/office/drawing/2014/main" val="1571152476"/>
                  </a:ext>
                </a:extLst>
              </a:tr>
              <a:tr h="732875">
                <a:tc rowSpan="2">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kern="1200" noProof="0" dirty="0">
                          <a:solidFill>
                            <a:schemeClr val="tx1"/>
                          </a:solidFill>
                          <a:latin typeface="+mn-lt"/>
                          <a:ea typeface="+mn-ea"/>
                          <a:cs typeface="+mn-cs"/>
                        </a:rPr>
                        <a:t>À quelle heure tu vas… ?</a:t>
                      </a:r>
                    </a:p>
                  </a:txBody>
                  <a:tcPr anchor="ctr">
                    <a:solidFill>
                      <a:schemeClr val="accent4"/>
                    </a:solidFill>
                  </a:tcPr>
                </a:tc>
                <a:tc rowSpan="2">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noProof="0" dirty="0"/>
                        <a:t>Je vais</a:t>
                      </a:r>
                    </a:p>
                  </a:txBody>
                  <a:tcPr anchor="ctr">
                    <a:solidFill>
                      <a:schemeClr val="accent4"/>
                    </a:solidFill>
                  </a:tcPr>
                </a:tc>
                <a:tc>
                  <a:txBody>
                    <a:bodyPr/>
                    <a:lstStyle/>
                    <a:p>
                      <a:r>
                        <a:rPr lang="fr-FR" sz="1400" noProof="0" dirty="0"/>
                        <a:t>au</a:t>
                      </a:r>
                    </a:p>
                  </a:txBody>
                  <a:tcPr anchor="ctr">
                    <a:solidFill>
                      <a:schemeClr val="accent4"/>
                    </a:solidFill>
                  </a:tcPr>
                </a:tc>
                <a:tc>
                  <a:txBody>
                    <a:bodyPr/>
                    <a:lstStyle/>
                    <a:p>
                      <a:r>
                        <a:rPr lang="fr-FR" sz="1400" noProof="0" dirty="0"/>
                        <a:t>cinéma</a:t>
                      </a:r>
                    </a:p>
                    <a:p>
                      <a:r>
                        <a:rPr lang="fr-FR" sz="1400" noProof="0" dirty="0"/>
                        <a:t>zoo</a:t>
                      </a:r>
                    </a:p>
                  </a:txBody>
                  <a:tcPr anchor="ctr">
                    <a:solidFill>
                      <a:schemeClr val="accent4"/>
                    </a:solidFill>
                  </a:tcPr>
                </a:tc>
                <a:extLst>
                  <a:ext uri="{0D108BD9-81ED-4DB2-BD59-A6C34878D82A}">
                    <a16:rowId xmlns:a16="http://schemas.microsoft.com/office/drawing/2014/main" val="2187718810"/>
                  </a:ext>
                </a:extLst>
              </a:tr>
              <a:tr h="396000">
                <a:tc vMerge="1">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AU" sz="1600" kern="1200" dirty="0">
                        <a:solidFill>
                          <a:schemeClr val="tx1"/>
                        </a:solidFill>
                        <a:latin typeface="+mn-lt"/>
                        <a:ea typeface="+mn-ea"/>
                        <a:cs typeface="+mn-cs"/>
                      </a:endParaRPr>
                    </a:p>
                  </a:txBody>
                  <a:tcPr anchor="ctr"/>
                </a:tc>
                <a:tc vMerge="1">
                  <a:txBody>
                    <a:bodyPr/>
                    <a:lstStyle/>
                    <a:p>
                      <a:endParaRPr lang="en-AU"/>
                    </a:p>
                  </a:txBody>
                  <a:tcPr/>
                </a:tc>
                <a:tc>
                  <a:txBody>
                    <a:bodyPr/>
                    <a:lstStyle/>
                    <a:p>
                      <a:r>
                        <a:rPr lang="fr-FR" sz="1400" noProof="0" dirty="0"/>
                        <a:t>en</a:t>
                      </a:r>
                    </a:p>
                  </a:txBody>
                  <a:tcPr anchor="ctr">
                    <a:solidFill>
                      <a:schemeClr val="accent4"/>
                    </a:solidFill>
                  </a:tcPr>
                </a:tc>
                <a:tc>
                  <a:txBody>
                    <a:bodyPr/>
                    <a:lstStyle/>
                    <a:p>
                      <a:r>
                        <a:rPr lang="fr-FR" sz="1400" noProof="0" dirty="0"/>
                        <a:t>ville</a:t>
                      </a:r>
                    </a:p>
                  </a:txBody>
                  <a:tcPr anchor="ctr">
                    <a:solidFill>
                      <a:schemeClr val="accent4"/>
                    </a:solidFill>
                  </a:tcPr>
                </a:tc>
                <a:extLst>
                  <a:ext uri="{0D108BD9-81ED-4DB2-BD59-A6C34878D82A}">
                    <a16:rowId xmlns:a16="http://schemas.microsoft.com/office/drawing/2014/main" val="3035418711"/>
                  </a:ext>
                </a:extLst>
              </a:tr>
              <a:tr h="396000">
                <a:tc rowSpan="4">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kern="1200" noProof="0" dirty="0">
                          <a:solidFill>
                            <a:schemeClr val="tx1"/>
                          </a:solidFill>
                          <a:latin typeface="+mn-lt"/>
                          <a:ea typeface="+mn-ea"/>
                          <a:cs typeface="+mn-cs"/>
                        </a:rPr>
                        <a:t>À quelle heure tu joues… ?</a:t>
                      </a:r>
                    </a:p>
                  </a:txBody>
                  <a:tcPr anchor="ctr">
                    <a:solidFill>
                      <a:srgbClr val="AAE4EC"/>
                    </a:solidFill>
                  </a:tcPr>
                </a:tc>
                <a:tc rowSpan="4">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kern="1200" noProof="0" dirty="0">
                          <a:solidFill>
                            <a:schemeClr val="tx1"/>
                          </a:solidFill>
                          <a:latin typeface="+mn-lt"/>
                          <a:ea typeface="+mn-ea"/>
                          <a:cs typeface="+mn-cs"/>
                        </a:rPr>
                        <a:t>Je joue</a:t>
                      </a:r>
                    </a:p>
                  </a:txBody>
                  <a:tcPr anchor="ctr">
                    <a:solidFill>
                      <a:srgbClr val="AAE4EC"/>
                    </a:solidFill>
                  </a:tcPr>
                </a:tc>
                <a:tc>
                  <a:txBody>
                    <a:bodyPr/>
                    <a:lstStyle/>
                    <a:p>
                      <a:r>
                        <a:rPr lang="fr-FR" sz="1400" noProof="0" dirty="0"/>
                        <a:t>à  </a:t>
                      </a:r>
                    </a:p>
                  </a:txBody>
                  <a:tcPr anchor="ctr">
                    <a:solidFill>
                      <a:srgbClr val="AAE4EC"/>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noProof="0" dirty="0"/>
                        <a:t>la pétanque</a:t>
                      </a:r>
                    </a:p>
                  </a:txBody>
                  <a:tcPr anchor="ctr">
                    <a:solidFill>
                      <a:srgbClr val="AAE4EC"/>
                    </a:solidFill>
                  </a:tcPr>
                </a:tc>
                <a:extLst>
                  <a:ext uri="{0D108BD9-81ED-4DB2-BD59-A6C34878D82A}">
                    <a16:rowId xmlns:a16="http://schemas.microsoft.com/office/drawing/2014/main" val="1710098790"/>
                  </a:ext>
                </a:extLst>
              </a:tr>
              <a:tr h="396000">
                <a:tc vMerge="1">
                  <a:txBody>
                    <a:bodyPr/>
                    <a:lstStyle/>
                    <a:p>
                      <a:endParaRPr lang="en-AU"/>
                    </a:p>
                  </a:txBody>
                  <a:tcPr/>
                </a:tc>
                <a:tc vMerge="1">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AU" dirty="0"/>
                        <a:t>Je </a:t>
                      </a:r>
                      <a:r>
                        <a:rPr lang="en-AU" dirty="0" err="1"/>
                        <a:t>fais</a:t>
                      </a:r>
                      <a:endParaRPr lang="en-AU" dirty="0"/>
                    </a:p>
                    <a:p>
                      <a:pPr marL="0" marR="0" lvl="0" indent="0" algn="l" defTabSz="914377" rtl="0" eaLnBrk="1" fontAlgn="auto" latinLnBrk="0" hangingPunct="1">
                        <a:lnSpc>
                          <a:spcPct val="100000"/>
                        </a:lnSpc>
                        <a:spcBef>
                          <a:spcPts val="0"/>
                        </a:spcBef>
                        <a:spcAft>
                          <a:spcPts val="0"/>
                        </a:spcAft>
                        <a:buClrTx/>
                        <a:buSzTx/>
                        <a:buFontTx/>
                        <a:buNone/>
                        <a:tabLst/>
                        <a:defRPr/>
                      </a:pPr>
                      <a:r>
                        <a:rPr lang="en-AU" dirty="0"/>
                        <a:t>Tu </a:t>
                      </a:r>
                      <a:r>
                        <a:rPr lang="en-AU" dirty="0" err="1"/>
                        <a:t>fais</a:t>
                      </a:r>
                      <a:endParaRPr lang="en-AU" dirty="0"/>
                    </a:p>
                    <a:p>
                      <a:pPr marL="0" marR="0" lvl="0" indent="0" algn="l" defTabSz="914377" rtl="0" eaLnBrk="1" fontAlgn="auto" latinLnBrk="0" hangingPunct="1">
                        <a:lnSpc>
                          <a:spcPct val="100000"/>
                        </a:lnSpc>
                        <a:spcBef>
                          <a:spcPts val="0"/>
                        </a:spcBef>
                        <a:spcAft>
                          <a:spcPts val="0"/>
                        </a:spcAft>
                        <a:buClrTx/>
                        <a:buSzTx/>
                        <a:buFontTx/>
                        <a:buNone/>
                        <a:tabLst/>
                        <a:defRPr/>
                      </a:pPr>
                      <a:r>
                        <a:rPr lang="en-AU" dirty="0"/>
                        <a:t>Il/</a:t>
                      </a:r>
                      <a:r>
                        <a:rPr lang="en-AU" dirty="0" err="1"/>
                        <a:t>elle</a:t>
                      </a:r>
                      <a:r>
                        <a:rPr lang="en-AU" dirty="0"/>
                        <a:t>/on fait</a:t>
                      </a:r>
                    </a:p>
                    <a:p>
                      <a:pPr marL="0" marR="0" lvl="0" indent="0" algn="l" defTabSz="914377"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377" rtl="0" eaLnBrk="1" fontAlgn="auto" latinLnBrk="0" hangingPunct="1">
                        <a:lnSpc>
                          <a:spcPct val="100000"/>
                        </a:lnSpc>
                        <a:spcBef>
                          <a:spcPts val="0"/>
                        </a:spcBef>
                        <a:spcAft>
                          <a:spcPts val="0"/>
                        </a:spcAft>
                        <a:buClrTx/>
                        <a:buSzTx/>
                        <a:buFontTx/>
                        <a:buNone/>
                        <a:tabLst/>
                        <a:defRPr/>
                      </a:pPr>
                      <a:r>
                        <a:rPr lang="en-AU" dirty="0"/>
                        <a:t>Je </a:t>
                      </a:r>
                      <a:r>
                        <a:rPr lang="en-AU" dirty="0" err="1"/>
                        <a:t>vais</a:t>
                      </a:r>
                      <a:endParaRPr lang="en-AU" dirty="0"/>
                    </a:p>
                    <a:p>
                      <a:pPr marL="0" marR="0" lvl="0" indent="0" algn="l" defTabSz="914377" rtl="0" eaLnBrk="1" fontAlgn="auto" latinLnBrk="0" hangingPunct="1">
                        <a:lnSpc>
                          <a:spcPct val="100000"/>
                        </a:lnSpc>
                        <a:spcBef>
                          <a:spcPts val="0"/>
                        </a:spcBef>
                        <a:spcAft>
                          <a:spcPts val="0"/>
                        </a:spcAft>
                        <a:buClrTx/>
                        <a:buSzTx/>
                        <a:buFontTx/>
                        <a:buNone/>
                        <a:tabLst/>
                        <a:defRPr/>
                      </a:pPr>
                      <a:r>
                        <a:rPr lang="en-AU" dirty="0"/>
                        <a:t>Tu vas</a:t>
                      </a:r>
                    </a:p>
                    <a:p>
                      <a:pPr marL="0" marR="0" lvl="0" indent="0" algn="l" defTabSz="914377" rtl="0" eaLnBrk="1" fontAlgn="auto" latinLnBrk="0" hangingPunct="1">
                        <a:lnSpc>
                          <a:spcPct val="100000"/>
                        </a:lnSpc>
                        <a:spcBef>
                          <a:spcPts val="0"/>
                        </a:spcBef>
                        <a:spcAft>
                          <a:spcPts val="0"/>
                        </a:spcAft>
                        <a:buClrTx/>
                        <a:buSzTx/>
                        <a:buFontTx/>
                        <a:buNone/>
                        <a:tabLst/>
                        <a:defRPr/>
                      </a:pPr>
                      <a:r>
                        <a:rPr lang="en-AU" dirty="0"/>
                        <a:t>Il/</a:t>
                      </a:r>
                      <a:r>
                        <a:rPr lang="en-AU" dirty="0" err="1"/>
                        <a:t>elle</a:t>
                      </a:r>
                      <a:r>
                        <a:rPr lang="en-AU" dirty="0"/>
                        <a:t>/on </a:t>
                      </a:r>
                      <a:r>
                        <a:rPr lang="en-AU" dirty="0" err="1"/>
                        <a:t>va</a:t>
                      </a:r>
                      <a:endParaRPr lang="en-AU" dirty="0"/>
                    </a:p>
                    <a:p>
                      <a:pPr marL="0" marR="0" lvl="0" indent="0" algn="l" defTabSz="914377"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377"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377" rtl="0" eaLnBrk="1" fontAlgn="auto" latinLnBrk="0" hangingPunct="1">
                        <a:lnSpc>
                          <a:spcPct val="100000"/>
                        </a:lnSpc>
                        <a:spcBef>
                          <a:spcPts val="0"/>
                        </a:spcBef>
                        <a:spcAft>
                          <a:spcPts val="0"/>
                        </a:spcAft>
                        <a:buClrTx/>
                        <a:buSzTx/>
                        <a:buFontTx/>
                        <a:buNone/>
                        <a:tabLst/>
                        <a:defRPr/>
                      </a:pPr>
                      <a:r>
                        <a:rPr lang="en-AU" dirty="0"/>
                        <a:t>Je </a:t>
                      </a:r>
                      <a:r>
                        <a:rPr lang="en-AU" dirty="0" err="1"/>
                        <a:t>regarde</a:t>
                      </a:r>
                      <a:r>
                        <a:rPr lang="en-AU" dirty="0"/>
                        <a:t>/</a:t>
                      </a:r>
                      <a:r>
                        <a:rPr lang="en-AU" dirty="0" err="1"/>
                        <a:t>écoute</a:t>
                      </a:r>
                      <a:endParaRPr lang="en-AU" dirty="0"/>
                    </a:p>
                    <a:p>
                      <a:pPr marL="0" marR="0" lvl="0" indent="0" algn="l" defTabSz="914377" rtl="0" eaLnBrk="1" fontAlgn="auto" latinLnBrk="0" hangingPunct="1">
                        <a:lnSpc>
                          <a:spcPct val="100000"/>
                        </a:lnSpc>
                        <a:spcBef>
                          <a:spcPts val="0"/>
                        </a:spcBef>
                        <a:spcAft>
                          <a:spcPts val="0"/>
                        </a:spcAft>
                        <a:buClrTx/>
                        <a:buSzTx/>
                        <a:buFontTx/>
                        <a:buNone/>
                        <a:tabLst/>
                        <a:defRPr/>
                      </a:pPr>
                      <a:r>
                        <a:rPr lang="en-AU" dirty="0"/>
                        <a:t>Tu </a:t>
                      </a:r>
                      <a:r>
                        <a:rPr lang="en-AU" dirty="0" err="1"/>
                        <a:t>regardes</a:t>
                      </a:r>
                      <a:r>
                        <a:rPr lang="en-AU" dirty="0"/>
                        <a:t>/</a:t>
                      </a:r>
                      <a:r>
                        <a:rPr lang="en-AU" dirty="0" err="1"/>
                        <a:t>écoutes</a:t>
                      </a:r>
                      <a:endParaRPr lang="en-AU" dirty="0"/>
                    </a:p>
                    <a:p>
                      <a:pPr marL="0" marR="0" lvl="0" indent="0" algn="l" defTabSz="914377" rtl="0" eaLnBrk="1" fontAlgn="auto" latinLnBrk="0" hangingPunct="1">
                        <a:lnSpc>
                          <a:spcPct val="100000"/>
                        </a:lnSpc>
                        <a:spcBef>
                          <a:spcPts val="0"/>
                        </a:spcBef>
                        <a:spcAft>
                          <a:spcPts val="0"/>
                        </a:spcAft>
                        <a:buClrTx/>
                        <a:buSzTx/>
                        <a:buFontTx/>
                        <a:buNone/>
                        <a:tabLst/>
                        <a:defRPr/>
                      </a:pPr>
                      <a:r>
                        <a:rPr lang="en-AU" dirty="0"/>
                        <a:t>Il/</a:t>
                      </a:r>
                      <a:r>
                        <a:rPr lang="en-AU" dirty="0" err="1"/>
                        <a:t>elle</a:t>
                      </a:r>
                      <a:r>
                        <a:rPr lang="en-AU" dirty="0"/>
                        <a:t>/on </a:t>
                      </a:r>
                      <a:r>
                        <a:rPr lang="en-AU" dirty="0" err="1"/>
                        <a:t>regarde</a:t>
                      </a:r>
                      <a:r>
                        <a:rPr lang="en-AU" dirty="0"/>
                        <a:t>/</a:t>
                      </a:r>
                      <a:r>
                        <a:rPr lang="en-AU" dirty="0" err="1"/>
                        <a:t>écoute</a:t>
                      </a:r>
                      <a:endParaRPr lang="en-AU" dirty="0"/>
                    </a:p>
                    <a:p>
                      <a:endParaRPr lang="en-AU" dirty="0"/>
                    </a:p>
                  </a:txBody>
                  <a:tcPr/>
                </a:tc>
                <a:tc>
                  <a:txBody>
                    <a:bodyPr/>
                    <a:lstStyle/>
                    <a:p>
                      <a:r>
                        <a:rPr lang="fr-FR" sz="1400" noProof="0" dirty="0"/>
                        <a:t>aux</a:t>
                      </a:r>
                    </a:p>
                  </a:txBody>
                  <a:tcPr anchor="ctr">
                    <a:solidFill>
                      <a:srgbClr val="AAE4EC"/>
                    </a:solidFill>
                  </a:tcPr>
                </a:tc>
                <a:tc>
                  <a:txBody>
                    <a:bodyPr/>
                    <a:lstStyle/>
                    <a:p>
                      <a:r>
                        <a:rPr lang="fr-FR" sz="1400" noProof="0" dirty="0"/>
                        <a:t>jeux vidéo</a:t>
                      </a:r>
                    </a:p>
                  </a:txBody>
                  <a:tcPr anchor="ctr">
                    <a:solidFill>
                      <a:srgbClr val="AAE4EC"/>
                    </a:solidFill>
                  </a:tcPr>
                </a:tc>
                <a:extLst>
                  <a:ext uri="{0D108BD9-81ED-4DB2-BD59-A6C34878D82A}">
                    <a16:rowId xmlns:a16="http://schemas.microsoft.com/office/drawing/2014/main" val="2443389173"/>
                  </a:ext>
                </a:extLst>
              </a:tr>
              <a:tr h="375560">
                <a:tc vMerge="1">
                  <a:txBody>
                    <a:bodyPr/>
                    <a:lstStyle/>
                    <a:p>
                      <a:endParaRPr lang="en-AU"/>
                    </a:p>
                  </a:txBody>
                  <a:tcPr/>
                </a:tc>
                <a:tc vMerge="1">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AU" sz="1600" dirty="0"/>
                    </a:p>
                  </a:txBody>
                  <a:tcPr anchor="ctr"/>
                </a:tc>
                <a:tc>
                  <a:txBody>
                    <a:bodyPr/>
                    <a:lstStyle/>
                    <a:p>
                      <a:r>
                        <a:rPr lang="fr-FR" sz="1400" noProof="0" dirty="0"/>
                        <a:t>du </a:t>
                      </a:r>
                    </a:p>
                  </a:txBody>
                  <a:tcPr anchor="ctr">
                    <a:solidFill>
                      <a:srgbClr val="AAE4EC"/>
                    </a:solidFill>
                  </a:tcPr>
                </a:tc>
                <a:tc>
                  <a:txBody>
                    <a:bodyPr/>
                    <a:lstStyle/>
                    <a:p>
                      <a:r>
                        <a:rPr lang="fr-FR" sz="1400" noProof="0" dirty="0"/>
                        <a:t>piano</a:t>
                      </a:r>
                    </a:p>
                  </a:txBody>
                  <a:tcPr anchor="ctr">
                    <a:solidFill>
                      <a:srgbClr val="AAE4EC"/>
                    </a:solidFill>
                  </a:tcPr>
                </a:tc>
                <a:extLst>
                  <a:ext uri="{0D108BD9-81ED-4DB2-BD59-A6C34878D82A}">
                    <a16:rowId xmlns:a16="http://schemas.microsoft.com/office/drawing/2014/main" val="2584256193"/>
                  </a:ext>
                </a:extLst>
              </a:tr>
              <a:tr h="396000">
                <a:tc vMerge="1">
                  <a:txBody>
                    <a:bodyPr/>
                    <a:lstStyle/>
                    <a:p>
                      <a:endParaRPr lang="en-AU"/>
                    </a:p>
                  </a:txBody>
                  <a:tcPr/>
                </a:tc>
                <a:tc vMerge="1">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AU" sz="1600" dirty="0"/>
                    </a:p>
                  </a:txBody>
                  <a:tcPr anchor="ctr"/>
                </a:tc>
                <a:tc>
                  <a:txBody>
                    <a:bodyPr/>
                    <a:lstStyle/>
                    <a:p>
                      <a:r>
                        <a:rPr lang="fr-FR" sz="1400" noProof="0" dirty="0"/>
                        <a:t>de</a:t>
                      </a:r>
                    </a:p>
                  </a:txBody>
                  <a:tcPr anchor="ctr">
                    <a:solidFill>
                      <a:srgbClr val="AAE4EC"/>
                    </a:solidFill>
                  </a:tcPr>
                </a:tc>
                <a:tc>
                  <a:txBody>
                    <a:bodyPr/>
                    <a:lstStyle/>
                    <a:p>
                      <a:r>
                        <a:rPr lang="fr-FR" sz="1400" noProof="0" dirty="0"/>
                        <a:t>la clarinette</a:t>
                      </a:r>
                    </a:p>
                  </a:txBody>
                  <a:tcPr anchor="ctr">
                    <a:solidFill>
                      <a:srgbClr val="AAE4EC"/>
                    </a:solidFill>
                  </a:tcPr>
                </a:tc>
                <a:extLst>
                  <a:ext uri="{0D108BD9-81ED-4DB2-BD59-A6C34878D82A}">
                    <a16:rowId xmlns:a16="http://schemas.microsoft.com/office/drawing/2014/main" val="298620896"/>
                  </a:ext>
                </a:extLst>
              </a:tr>
              <a:tr h="39600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kern="1200" noProof="0" dirty="0">
                          <a:solidFill>
                            <a:schemeClr val="tx1"/>
                          </a:solidFill>
                          <a:latin typeface="+mn-lt"/>
                          <a:ea typeface="+mn-ea"/>
                          <a:cs typeface="+mn-cs"/>
                        </a:rPr>
                        <a:t>À quelle heure tu </a:t>
                      </a:r>
                      <a:r>
                        <a:rPr lang="fr-FR" sz="1400" noProof="0" dirty="0"/>
                        <a:t>é</a:t>
                      </a:r>
                      <a:r>
                        <a:rPr lang="fr-FR" sz="1400" kern="1200" noProof="0" dirty="0">
                          <a:solidFill>
                            <a:schemeClr val="tx1"/>
                          </a:solidFill>
                          <a:latin typeface="+mn-lt"/>
                          <a:ea typeface="+mn-ea"/>
                          <a:cs typeface="+mn-cs"/>
                        </a:rPr>
                        <a:t>coutes… ?</a:t>
                      </a:r>
                    </a:p>
                  </a:txBody>
                  <a:tcPr>
                    <a:solidFill>
                      <a:schemeClr val="tx2">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noProof="0" dirty="0"/>
                        <a:t>J’écoute</a:t>
                      </a:r>
                    </a:p>
                  </a:txBody>
                  <a:tcPr anchor="ctr">
                    <a:solidFill>
                      <a:schemeClr val="tx2">
                        <a:lumMod val="20000"/>
                        <a:lumOff val="80000"/>
                      </a:schemeClr>
                    </a:solidFill>
                  </a:tcPr>
                </a:tc>
                <a:tc gridSpan="2">
                  <a:txBody>
                    <a:bodyPr/>
                    <a:lstStyle/>
                    <a:p>
                      <a:r>
                        <a:rPr lang="fr-FR" sz="1400" noProof="0" dirty="0"/>
                        <a:t>de la musique</a:t>
                      </a:r>
                    </a:p>
                  </a:txBody>
                  <a:tcPr anchor="ctr">
                    <a:solidFill>
                      <a:schemeClr val="tx2">
                        <a:lumMod val="20000"/>
                        <a:lumOff val="80000"/>
                      </a:schemeClr>
                    </a:solidFill>
                  </a:tcPr>
                </a:tc>
                <a:tc hMerge="1">
                  <a:txBody>
                    <a:bodyPr/>
                    <a:lstStyle/>
                    <a:p>
                      <a:endParaRPr lang="en-AU"/>
                    </a:p>
                  </a:txBody>
                  <a:tcPr/>
                </a:tc>
                <a:extLst>
                  <a:ext uri="{0D108BD9-81ED-4DB2-BD59-A6C34878D82A}">
                    <a16:rowId xmlns:a16="http://schemas.microsoft.com/office/drawing/2014/main" val="3198977833"/>
                  </a:ext>
                </a:extLst>
              </a:tr>
              <a:tr h="39600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kern="1200" noProof="0" dirty="0">
                          <a:solidFill>
                            <a:schemeClr val="tx1"/>
                          </a:solidFill>
                          <a:latin typeface="+mn-lt"/>
                          <a:ea typeface="+mn-ea"/>
                          <a:cs typeface="+mn-cs"/>
                        </a:rPr>
                        <a:t>À quelle heure tu regardes… ?</a:t>
                      </a:r>
                    </a:p>
                    <a:p>
                      <a:pPr marL="0" marR="0" lvl="0" indent="0" algn="l" defTabSz="914377" rtl="0" eaLnBrk="1" fontAlgn="auto" latinLnBrk="0" hangingPunct="1">
                        <a:lnSpc>
                          <a:spcPct val="100000"/>
                        </a:lnSpc>
                        <a:spcBef>
                          <a:spcPts val="0"/>
                        </a:spcBef>
                        <a:spcAft>
                          <a:spcPts val="0"/>
                        </a:spcAft>
                        <a:buClrTx/>
                        <a:buSzTx/>
                        <a:buFontTx/>
                        <a:buNone/>
                        <a:tabLst/>
                        <a:defRPr/>
                      </a:pPr>
                      <a:endParaRPr lang="fr-FR" sz="1400" kern="1200" noProof="0" dirty="0">
                        <a:solidFill>
                          <a:schemeClr val="tx1"/>
                        </a:solidFill>
                        <a:latin typeface="+mn-lt"/>
                        <a:ea typeface="+mn-ea"/>
                        <a:cs typeface="+mn-cs"/>
                      </a:endParaRPr>
                    </a:p>
                  </a:txBody>
                  <a:tcPr>
                    <a:solidFill>
                      <a:schemeClr val="tx2">
                        <a:lumMod val="20000"/>
                        <a:lumOff val="80000"/>
                      </a:schemeClr>
                    </a:solidFill>
                  </a:tcPr>
                </a:tc>
                <a:tc>
                  <a:txBody>
                    <a:bodyPr/>
                    <a:lstStyle/>
                    <a:p>
                      <a:r>
                        <a:rPr lang="fr-FR" sz="1400" noProof="0" dirty="0"/>
                        <a:t>Je regarde</a:t>
                      </a:r>
                    </a:p>
                  </a:txBody>
                  <a:tcPr anchor="ctr">
                    <a:solidFill>
                      <a:schemeClr val="tx2">
                        <a:lumMod val="20000"/>
                        <a:lumOff val="80000"/>
                      </a:schemeClr>
                    </a:solidFill>
                  </a:tcPr>
                </a:tc>
                <a:tc gridSpan="2">
                  <a:txBody>
                    <a:bodyPr/>
                    <a:lstStyle/>
                    <a:p>
                      <a:r>
                        <a:rPr lang="fr-FR" sz="1400" noProof="0" dirty="0"/>
                        <a:t>un film/des clips</a:t>
                      </a:r>
                    </a:p>
                  </a:txBody>
                  <a:tcPr anchor="ctr">
                    <a:solidFill>
                      <a:schemeClr val="tx2">
                        <a:lumMod val="20000"/>
                        <a:lumOff val="80000"/>
                      </a:schemeClr>
                    </a:solidFill>
                  </a:tcPr>
                </a:tc>
                <a:tc hMerge="1">
                  <a:txBody>
                    <a:bodyPr/>
                    <a:lstStyle/>
                    <a:p>
                      <a:endParaRPr lang="en-AU"/>
                    </a:p>
                  </a:txBody>
                  <a:tcPr/>
                </a:tc>
                <a:extLst>
                  <a:ext uri="{0D108BD9-81ED-4DB2-BD59-A6C34878D82A}">
                    <a16:rowId xmlns:a16="http://schemas.microsoft.com/office/drawing/2014/main" val="1308376307"/>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kern="1200" noProof="0" dirty="0">
                          <a:solidFill>
                            <a:schemeClr val="tx1"/>
                          </a:solidFill>
                          <a:latin typeface="+mn-lt"/>
                          <a:ea typeface="+mn-ea"/>
                          <a:cs typeface="+mn-cs"/>
                        </a:rPr>
                        <a:t>À quelle heure tu te </a:t>
                      </a:r>
                      <a:r>
                        <a:rPr lang="fr-FR" sz="1400" noProof="0" dirty="0"/>
                        <a:t>lèves</a:t>
                      </a:r>
                      <a:r>
                        <a:rPr lang="fr-FR" sz="1400" kern="1200" noProof="0" dirty="0">
                          <a:solidFill>
                            <a:schemeClr val="tx1"/>
                          </a:solidFill>
                          <a:latin typeface="+mn-lt"/>
                          <a:ea typeface="+mn-ea"/>
                          <a:cs typeface="+mn-cs"/>
                        </a:rPr>
                        <a:t> ? </a:t>
                      </a:r>
                    </a:p>
                  </a:txBody>
                  <a:tcPr anchor="ctr">
                    <a:solidFill>
                      <a:schemeClr val="accent3"/>
                    </a:solidFill>
                  </a:tcPr>
                </a:tc>
                <a:tc gridSpan="3">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noProof="0" dirty="0"/>
                        <a:t>Je me lève</a:t>
                      </a:r>
                    </a:p>
                  </a:txBody>
                  <a:tcPr anchor="ctr">
                    <a:solidFill>
                      <a:schemeClr val="accent3"/>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940081942"/>
                  </a:ext>
                </a:extLst>
              </a:tr>
              <a:tr h="23493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kern="1200" noProof="0" dirty="0">
                          <a:solidFill>
                            <a:schemeClr val="tx1"/>
                          </a:solidFill>
                          <a:latin typeface="+mn-lt"/>
                          <a:ea typeface="+mn-ea"/>
                          <a:cs typeface="+mn-cs"/>
                        </a:rPr>
                        <a:t>À quelle heure tu te couches ? </a:t>
                      </a:r>
                    </a:p>
                  </a:txBody>
                  <a:tcPr anchor="ctr">
                    <a:solidFill>
                      <a:schemeClr val="accent3"/>
                    </a:solidFill>
                  </a:tcPr>
                </a:tc>
                <a:tc gridSpan="3">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FR" sz="1400" noProof="0" dirty="0"/>
                        <a:t>Je me couche</a:t>
                      </a:r>
                    </a:p>
                  </a:txBody>
                  <a:tcPr anchor="ctr">
                    <a:solidFill>
                      <a:schemeClr val="accent3"/>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938574797"/>
                  </a:ext>
                </a:extLst>
              </a:tr>
            </a:tbl>
          </a:graphicData>
        </a:graphic>
      </p:graphicFrame>
      <p:graphicFrame>
        <p:nvGraphicFramePr>
          <p:cNvPr id="13" name="Table 12">
            <a:extLst>
              <a:ext uri="{FF2B5EF4-FFF2-40B4-BE49-F238E27FC236}">
                <a16:creationId xmlns:a16="http://schemas.microsoft.com/office/drawing/2014/main" id="{81D6C0CB-E4C0-145B-1A0D-39CF20A616CD}"/>
              </a:ext>
            </a:extLst>
          </p:cNvPr>
          <p:cNvGraphicFramePr>
            <a:graphicFrameLocks noGrp="1"/>
          </p:cNvGraphicFramePr>
          <p:nvPr>
            <p:extLst>
              <p:ext uri="{D42A27DB-BD31-4B8C-83A1-F6EECF244321}">
                <p14:modId xmlns:p14="http://schemas.microsoft.com/office/powerpoint/2010/main" val="3681278089"/>
              </p:ext>
            </p:extLst>
          </p:nvPr>
        </p:nvGraphicFramePr>
        <p:xfrm>
          <a:off x="6639777" y="1292219"/>
          <a:ext cx="702191" cy="830997"/>
        </p:xfrm>
        <a:graphic>
          <a:graphicData uri="http://schemas.openxmlformats.org/drawingml/2006/table">
            <a:tbl>
              <a:tblPr firstRow="1" bandRow="1">
                <a:tableStyleId>{5940675A-B579-460E-94D1-54222C63F5DA}</a:tableStyleId>
              </a:tblPr>
              <a:tblGrid>
                <a:gridCol w="702191">
                  <a:extLst>
                    <a:ext uri="{9D8B030D-6E8A-4147-A177-3AD203B41FA5}">
                      <a16:colId xmlns:a16="http://schemas.microsoft.com/office/drawing/2014/main" val="1901343495"/>
                    </a:ext>
                  </a:extLst>
                </a:gridCol>
              </a:tblGrid>
              <a:tr h="830997">
                <a:tc>
                  <a:txBody>
                    <a:bodyPr/>
                    <a:lstStyle/>
                    <a:p>
                      <a:r>
                        <a:rPr lang="fr-FR" sz="1400" noProof="0" dirty="0"/>
                        <a:t>tôt.</a:t>
                      </a:r>
                    </a:p>
                    <a:p>
                      <a:r>
                        <a:rPr lang="fr-FR" sz="1400" noProof="0" dirty="0"/>
                        <a:t>tard.</a:t>
                      </a:r>
                    </a:p>
                  </a:txBody>
                  <a:tcPr anchor="ctr">
                    <a:solidFill>
                      <a:schemeClr val="bg2"/>
                    </a:solidFill>
                  </a:tcPr>
                </a:tc>
                <a:extLst>
                  <a:ext uri="{0D108BD9-81ED-4DB2-BD59-A6C34878D82A}">
                    <a16:rowId xmlns:a16="http://schemas.microsoft.com/office/drawing/2014/main" val="193801107"/>
                  </a:ext>
                </a:extLst>
              </a:tr>
            </a:tbl>
          </a:graphicData>
        </a:graphic>
      </p:graphicFrame>
      <p:graphicFrame>
        <p:nvGraphicFramePr>
          <p:cNvPr id="7" name="Table 6">
            <a:extLst>
              <a:ext uri="{FF2B5EF4-FFF2-40B4-BE49-F238E27FC236}">
                <a16:creationId xmlns:a16="http://schemas.microsoft.com/office/drawing/2014/main" id="{FA8AAC3F-C90E-4850-AD12-23080C39413B}"/>
              </a:ext>
            </a:extLst>
          </p:cNvPr>
          <p:cNvGraphicFramePr>
            <a:graphicFrameLocks noGrp="1"/>
          </p:cNvGraphicFramePr>
          <p:nvPr>
            <p:extLst>
              <p:ext uri="{D42A27DB-BD31-4B8C-83A1-F6EECF244321}">
                <p14:modId xmlns:p14="http://schemas.microsoft.com/office/powerpoint/2010/main" val="3781084605"/>
              </p:ext>
            </p:extLst>
          </p:nvPr>
        </p:nvGraphicFramePr>
        <p:xfrm>
          <a:off x="6639777" y="2210350"/>
          <a:ext cx="702191" cy="3954284"/>
        </p:xfrm>
        <a:graphic>
          <a:graphicData uri="http://schemas.openxmlformats.org/drawingml/2006/table">
            <a:tbl>
              <a:tblPr firstRow="1" bandRow="1">
                <a:tableStyleId>{5940675A-B579-460E-94D1-54222C63F5DA}</a:tableStyleId>
              </a:tblPr>
              <a:tblGrid>
                <a:gridCol w="702191">
                  <a:extLst>
                    <a:ext uri="{9D8B030D-6E8A-4147-A177-3AD203B41FA5}">
                      <a16:colId xmlns:a16="http://schemas.microsoft.com/office/drawing/2014/main" val="1901343495"/>
                    </a:ext>
                  </a:extLst>
                </a:gridCol>
              </a:tblGrid>
              <a:tr h="3954284">
                <a:tc>
                  <a:txBody>
                    <a:bodyPr/>
                    <a:lstStyle/>
                    <a:p>
                      <a:r>
                        <a:rPr lang="en-AU" sz="1400" dirty="0"/>
                        <a:t>à  </a:t>
                      </a:r>
                    </a:p>
                  </a:txBody>
                  <a:tcPr anchor="ctr">
                    <a:solidFill>
                      <a:schemeClr val="bg2"/>
                    </a:solidFill>
                  </a:tcPr>
                </a:tc>
                <a:extLst>
                  <a:ext uri="{0D108BD9-81ED-4DB2-BD59-A6C34878D82A}">
                    <a16:rowId xmlns:a16="http://schemas.microsoft.com/office/drawing/2014/main" val="193801107"/>
                  </a:ext>
                </a:extLst>
              </a:tr>
            </a:tbl>
          </a:graphicData>
        </a:graphic>
      </p:graphicFrame>
      <p:graphicFrame>
        <p:nvGraphicFramePr>
          <p:cNvPr id="9" name="Table 8">
            <a:extLst>
              <a:ext uri="{FF2B5EF4-FFF2-40B4-BE49-F238E27FC236}">
                <a16:creationId xmlns:a16="http://schemas.microsoft.com/office/drawing/2014/main" id="{FBE2C784-D353-A660-0628-7B6E081D013E}"/>
              </a:ext>
            </a:extLst>
          </p:cNvPr>
          <p:cNvGraphicFramePr>
            <a:graphicFrameLocks noGrp="1"/>
          </p:cNvGraphicFramePr>
          <p:nvPr>
            <p:extLst>
              <p:ext uri="{D42A27DB-BD31-4B8C-83A1-F6EECF244321}">
                <p14:modId xmlns:p14="http://schemas.microsoft.com/office/powerpoint/2010/main" val="3742770982"/>
              </p:ext>
            </p:extLst>
          </p:nvPr>
        </p:nvGraphicFramePr>
        <p:xfrm>
          <a:off x="7443529" y="2216600"/>
          <a:ext cx="2958031" cy="3933251"/>
        </p:xfrm>
        <a:graphic>
          <a:graphicData uri="http://schemas.openxmlformats.org/drawingml/2006/table">
            <a:tbl>
              <a:tblPr firstRow="1" bandRow="1">
                <a:tableStyleId>{5940675A-B579-460E-94D1-54222C63F5DA}</a:tableStyleId>
              </a:tblPr>
              <a:tblGrid>
                <a:gridCol w="1356602">
                  <a:extLst>
                    <a:ext uri="{9D8B030D-6E8A-4147-A177-3AD203B41FA5}">
                      <a16:colId xmlns:a16="http://schemas.microsoft.com/office/drawing/2014/main" val="942238399"/>
                    </a:ext>
                  </a:extLst>
                </a:gridCol>
                <a:gridCol w="1601429">
                  <a:extLst>
                    <a:ext uri="{9D8B030D-6E8A-4147-A177-3AD203B41FA5}">
                      <a16:colId xmlns:a16="http://schemas.microsoft.com/office/drawing/2014/main" val="5286586"/>
                    </a:ext>
                  </a:extLst>
                </a:gridCol>
              </a:tblGrid>
              <a:tr h="2119022">
                <a:tc>
                  <a:txBody>
                    <a:bodyPr/>
                    <a:lstStyle/>
                    <a:p>
                      <a:r>
                        <a:rPr lang="fr-FR" sz="1400" noProof="0" dirty="0"/>
                        <a:t>une heure</a:t>
                      </a:r>
                    </a:p>
                    <a:p>
                      <a:r>
                        <a:rPr lang="fr-FR" sz="1400" noProof="0" dirty="0"/>
                        <a:t>sept heures</a:t>
                      </a:r>
                    </a:p>
                    <a:p>
                      <a:r>
                        <a:rPr lang="fr-FR" sz="1400" noProof="0" dirty="0"/>
                        <a:t>huit heures</a:t>
                      </a:r>
                    </a:p>
                  </a:txBody>
                  <a:tcPr anchor="ctr">
                    <a:solidFill>
                      <a:schemeClr val="bg2"/>
                    </a:solidFill>
                  </a:tcPr>
                </a:tc>
                <a:tc rowSpan="2">
                  <a:txBody>
                    <a:bodyPr/>
                    <a:lstStyle/>
                    <a:p>
                      <a:r>
                        <a:rPr lang="fr-FR" sz="1400" noProof="0" dirty="0"/>
                        <a:t>et demie/trente</a:t>
                      </a:r>
                    </a:p>
                    <a:p>
                      <a:r>
                        <a:rPr lang="fr-FR" sz="1400" noProof="0" dirty="0"/>
                        <a:t>et quart/quinze</a:t>
                      </a:r>
                    </a:p>
                    <a:p>
                      <a:r>
                        <a:rPr lang="fr-FR" sz="1400" noProof="0" dirty="0"/>
                        <a:t>dix</a:t>
                      </a:r>
                    </a:p>
                    <a:p>
                      <a:r>
                        <a:rPr lang="fr-FR" sz="1400" noProof="0" dirty="0"/>
                        <a:t>vingt</a:t>
                      </a:r>
                    </a:p>
                    <a:p>
                      <a:r>
                        <a:rPr lang="fr-FR" sz="1400" noProof="0" dirty="0"/>
                        <a:t>vingt-cinq</a:t>
                      </a:r>
                    </a:p>
                    <a:p>
                      <a:r>
                        <a:rPr lang="fr-FR" sz="1400" noProof="0" dirty="0"/>
                        <a:t>moins dix</a:t>
                      </a:r>
                    </a:p>
                    <a:p>
                      <a:r>
                        <a:rPr lang="fr-FR" sz="1400" noProof="0" dirty="0"/>
                        <a:t>moins le quart</a:t>
                      </a:r>
                    </a:p>
                    <a:p>
                      <a:r>
                        <a:rPr lang="fr-FR" sz="1400" noProof="0" dirty="0"/>
                        <a:t>moins vingt</a:t>
                      </a:r>
                    </a:p>
                    <a:p>
                      <a:r>
                        <a:rPr lang="fr-FR" sz="1400" noProof="0" dirty="0"/>
                        <a:t>moins vingt-cinq</a:t>
                      </a:r>
                    </a:p>
                  </a:txBody>
                  <a:tcPr anchor="ctr">
                    <a:solidFill>
                      <a:schemeClr val="bg2"/>
                    </a:solidFill>
                  </a:tcPr>
                </a:tc>
                <a:extLst>
                  <a:ext uri="{0D108BD9-81ED-4DB2-BD59-A6C34878D82A}">
                    <a16:rowId xmlns:a16="http://schemas.microsoft.com/office/drawing/2014/main" val="193801107"/>
                  </a:ext>
                </a:extLst>
              </a:tr>
              <a:tr h="1814229">
                <a:tc>
                  <a:txBody>
                    <a:bodyPr/>
                    <a:lstStyle/>
                    <a:p>
                      <a:r>
                        <a:rPr lang="fr-FR" sz="1400" noProof="0" dirty="0"/>
                        <a:t>treize heures</a:t>
                      </a:r>
                    </a:p>
                    <a:p>
                      <a:r>
                        <a:rPr lang="fr-FR" sz="1400" noProof="0" dirty="0"/>
                        <a:t>quinze heures</a:t>
                      </a:r>
                    </a:p>
                    <a:p>
                      <a:r>
                        <a:rPr lang="fr-FR" sz="1400" noProof="0" dirty="0"/>
                        <a:t>vingt heures</a:t>
                      </a:r>
                    </a:p>
                    <a:p>
                      <a:pPr marL="0" marR="0" lvl="0" indent="0" algn="l" defTabSz="914377" rtl="0" eaLnBrk="1" fontAlgn="auto" latinLnBrk="0" hangingPunct="1">
                        <a:lnSpc>
                          <a:spcPct val="100000"/>
                        </a:lnSpc>
                        <a:spcBef>
                          <a:spcPts val="0"/>
                        </a:spcBef>
                        <a:spcAft>
                          <a:spcPts val="0"/>
                        </a:spcAft>
                        <a:buClrTx/>
                        <a:buSzTx/>
                        <a:buFontTx/>
                        <a:buNone/>
                        <a:tabLst/>
                        <a:defRPr/>
                      </a:pPr>
                      <a:r>
                        <a:rPr lang="fr-FR" sz="1400" noProof="0" dirty="0"/>
                        <a:t>midi/minuit</a:t>
                      </a:r>
                    </a:p>
                  </a:txBody>
                  <a:tcPr anchor="ctr">
                    <a:solidFill>
                      <a:schemeClr val="bg2"/>
                    </a:solidFill>
                  </a:tcPr>
                </a:tc>
                <a:tc vMerge="1">
                  <a:txBody>
                    <a:bodyPr/>
                    <a:lstStyle/>
                    <a:p>
                      <a:endParaRPr lang="en-AU"/>
                    </a:p>
                  </a:txBody>
                  <a:tcPr/>
                </a:tc>
                <a:extLst>
                  <a:ext uri="{0D108BD9-81ED-4DB2-BD59-A6C34878D82A}">
                    <a16:rowId xmlns:a16="http://schemas.microsoft.com/office/drawing/2014/main" val="988784910"/>
                  </a:ext>
                </a:extLst>
              </a:tr>
            </a:tbl>
          </a:graphicData>
        </a:graphic>
      </p:graphicFrame>
      <p:graphicFrame>
        <p:nvGraphicFramePr>
          <p:cNvPr id="12" name="Table 11">
            <a:extLst>
              <a:ext uri="{FF2B5EF4-FFF2-40B4-BE49-F238E27FC236}">
                <a16:creationId xmlns:a16="http://schemas.microsoft.com/office/drawing/2014/main" id="{55C163F3-EFDD-419A-7A57-9A0E0A105E68}"/>
              </a:ext>
            </a:extLst>
          </p:cNvPr>
          <p:cNvGraphicFramePr>
            <a:graphicFrameLocks noGrp="1"/>
          </p:cNvGraphicFramePr>
          <p:nvPr>
            <p:extLst>
              <p:ext uri="{D42A27DB-BD31-4B8C-83A1-F6EECF244321}">
                <p14:modId xmlns:p14="http://schemas.microsoft.com/office/powerpoint/2010/main" val="2958297807"/>
              </p:ext>
            </p:extLst>
          </p:nvPr>
        </p:nvGraphicFramePr>
        <p:xfrm>
          <a:off x="10503121" y="2210351"/>
          <a:ext cx="1543877" cy="2118794"/>
        </p:xfrm>
        <a:graphic>
          <a:graphicData uri="http://schemas.openxmlformats.org/drawingml/2006/table">
            <a:tbl>
              <a:tblPr firstRow="1" bandRow="1">
                <a:tableStyleId>{5940675A-B579-460E-94D1-54222C63F5DA}</a:tableStyleId>
              </a:tblPr>
              <a:tblGrid>
                <a:gridCol w="1543877">
                  <a:extLst>
                    <a:ext uri="{9D8B030D-6E8A-4147-A177-3AD203B41FA5}">
                      <a16:colId xmlns:a16="http://schemas.microsoft.com/office/drawing/2014/main" val="2713863613"/>
                    </a:ext>
                  </a:extLst>
                </a:gridCol>
              </a:tblGrid>
              <a:tr h="2118794">
                <a:tc>
                  <a:txBody>
                    <a:bodyPr/>
                    <a:lstStyle/>
                    <a:p>
                      <a:r>
                        <a:rPr lang="fr-FR" sz="1400" noProof="0" dirty="0"/>
                        <a:t>du matin.</a:t>
                      </a:r>
                    </a:p>
                    <a:p>
                      <a:r>
                        <a:rPr lang="fr-FR" sz="1400" noProof="0" dirty="0"/>
                        <a:t>du soir.</a:t>
                      </a:r>
                    </a:p>
                    <a:p>
                      <a:r>
                        <a:rPr lang="fr-FR" sz="1400" noProof="0" dirty="0"/>
                        <a:t>de l’après-midi.</a:t>
                      </a:r>
                    </a:p>
                  </a:txBody>
                  <a:tcPr anchor="ctr">
                    <a:solidFill>
                      <a:schemeClr val="bg2"/>
                    </a:solidFill>
                  </a:tcPr>
                </a:tc>
                <a:extLst>
                  <a:ext uri="{0D108BD9-81ED-4DB2-BD59-A6C34878D82A}">
                    <a16:rowId xmlns:a16="http://schemas.microsoft.com/office/drawing/2014/main" val="193801107"/>
                  </a:ext>
                </a:extLst>
              </a:tr>
            </a:tbl>
          </a:graphicData>
        </a:graphic>
      </p:graphicFrame>
      <p:sp>
        <p:nvSpPr>
          <p:cNvPr id="2" name="Slide Number Placeholder 1">
            <a:extLst>
              <a:ext uri="{FF2B5EF4-FFF2-40B4-BE49-F238E27FC236}">
                <a16:creationId xmlns:a16="http://schemas.microsoft.com/office/drawing/2014/main" id="{9E3221A4-5BB6-7E06-DB89-7C0901A25217}"/>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6</a:t>
            </a:fld>
            <a:endParaRPr lang="en-AU"/>
          </a:p>
        </p:txBody>
      </p:sp>
    </p:spTree>
    <p:extLst>
      <p:ext uri="{BB962C8B-B14F-4D97-AF65-F5344CB8AC3E}">
        <p14:creationId xmlns:p14="http://schemas.microsoft.com/office/powerpoint/2010/main" val="3465756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5E73A3A-6A5B-1C84-96B2-A84F4D6B18E8}"/>
              </a:ext>
            </a:extLst>
          </p:cNvPr>
          <p:cNvSpPr>
            <a:spLocks noGrp="1"/>
          </p:cNvSpPr>
          <p:nvPr>
            <p:ph type="title" idx="4294967295"/>
          </p:nvPr>
        </p:nvSpPr>
        <p:spPr>
          <a:xfrm>
            <a:off x="360000" y="-1008000"/>
            <a:ext cx="10080000" cy="1008000"/>
          </a:xfrm>
        </p:spPr>
        <p:txBody>
          <a:bodyPr vert="horz" lIns="0" tIns="0" rIns="0" bIns="0" rtlCol="0" anchor="b">
            <a:noAutofit/>
          </a:bodyPr>
          <a:lstStyle/>
          <a:p>
            <a:r>
              <a:rPr lang="en-AU" dirty="0"/>
              <a:t>Invite a friend out</a:t>
            </a:r>
          </a:p>
        </p:txBody>
      </p:sp>
      <p:sp>
        <p:nvSpPr>
          <p:cNvPr id="5" name="TextBox 4">
            <a:extLst>
              <a:ext uri="{FF2B5EF4-FFF2-40B4-BE49-F238E27FC236}">
                <a16:creationId xmlns:a16="http://schemas.microsoft.com/office/drawing/2014/main" id="{C283EBF1-EBE5-5B2F-E8DF-7405FC15044D}"/>
              </a:ext>
            </a:extLst>
          </p:cNvPr>
          <p:cNvSpPr txBox="1"/>
          <p:nvPr/>
        </p:nvSpPr>
        <p:spPr>
          <a:xfrm>
            <a:off x="313200" y="496800"/>
            <a:ext cx="10223741" cy="369332"/>
          </a:xfrm>
          <a:prstGeom prst="rect">
            <a:avLst/>
          </a:prstGeom>
          <a:noFill/>
        </p:spPr>
        <p:txBody>
          <a:bodyPr wrap="square">
            <a:spAutoFit/>
          </a:bodyPr>
          <a:lstStyle/>
          <a:p>
            <a:r>
              <a:rPr lang="en-AU" sz="1800" dirty="0"/>
              <a:t>Using the tables, create a conversation to invite a friend out.</a:t>
            </a:r>
          </a:p>
        </p:txBody>
      </p:sp>
      <p:graphicFrame>
        <p:nvGraphicFramePr>
          <p:cNvPr id="8" name="Table 8">
            <a:extLst>
              <a:ext uri="{FF2B5EF4-FFF2-40B4-BE49-F238E27FC236}">
                <a16:creationId xmlns:a16="http://schemas.microsoft.com/office/drawing/2014/main" id="{5982D5E6-6E37-2A15-BF92-FF9C4D18EDB1}"/>
              </a:ext>
            </a:extLst>
          </p:cNvPr>
          <p:cNvGraphicFramePr>
            <a:graphicFrameLocks noGrp="1"/>
          </p:cNvGraphicFramePr>
          <p:nvPr>
            <p:extLst>
              <p:ext uri="{D42A27DB-BD31-4B8C-83A1-F6EECF244321}">
                <p14:modId xmlns:p14="http://schemas.microsoft.com/office/powerpoint/2010/main" val="2345175481"/>
              </p:ext>
            </p:extLst>
          </p:nvPr>
        </p:nvGraphicFramePr>
        <p:xfrm>
          <a:off x="386770" y="1259459"/>
          <a:ext cx="4233998" cy="4952678"/>
        </p:xfrm>
        <a:graphic>
          <a:graphicData uri="http://schemas.openxmlformats.org/drawingml/2006/table">
            <a:tbl>
              <a:tblPr firstRow="1" bandRow="1">
                <a:tableStyleId>{5A111915-BE36-4E01-A7E5-04B1672EAD32}</a:tableStyleId>
              </a:tblPr>
              <a:tblGrid>
                <a:gridCol w="917774">
                  <a:extLst>
                    <a:ext uri="{9D8B030D-6E8A-4147-A177-3AD203B41FA5}">
                      <a16:colId xmlns:a16="http://schemas.microsoft.com/office/drawing/2014/main" val="2537461246"/>
                    </a:ext>
                  </a:extLst>
                </a:gridCol>
                <a:gridCol w="1780032">
                  <a:extLst>
                    <a:ext uri="{9D8B030D-6E8A-4147-A177-3AD203B41FA5}">
                      <a16:colId xmlns:a16="http://schemas.microsoft.com/office/drawing/2014/main" val="2077710059"/>
                    </a:ext>
                  </a:extLst>
                </a:gridCol>
                <a:gridCol w="1536192">
                  <a:extLst>
                    <a:ext uri="{9D8B030D-6E8A-4147-A177-3AD203B41FA5}">
                      <a16:colId xmlns:a16="http://schemas.microsoft.com/office/drawing/2014/main" val="812377026"/>
                    </a:ext>
                  </a:extLst>
                </a:gridCol>
              </a:tblGrid>
              <a:tr h="4952678">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noProof="0" dirty="0">
                          <a:solidFill>
                            <a:schemeClr val="tx1"/>
                          </a:solidFill>
                          <a:latin typeface="+mn-lt"/>
                        </a:rPr>
                        <a:t>Tu viens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latin typeface="+mn-lt"/>
                          <a:ea typeface="+mn-ea"/>
                          <a:cs typeface="+mn-cs"/>
                        </a:rPr>
                        <a:t>au concert </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latin typeface="+mn-lt"/>
                          <a:ea typeface="+mn-ea"/>
                          <a:cs typeface="+mn-cs"/>
                        </a:rPr>
                        <a:t>au cinéma</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noProof="0" dirty="0">
                          <a:solidFill>
                            <a:schemeClr val="tx1"/>
                          </a:solidFill>
                          <a:latin typeface="+mn-lt"/>
                        </a:rPr>
                        <a:t>au restaurant </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noProof="0" dirty="0">
                          <a:solidFill>
                            <a:schemeClr val="tx1"/>
                          </a:solidFill>
                          <a:latin typeface="+mn-lt"/>
                        </a:rPr>
                        <a:t>à la fête de [</a:t>
                      </a:r>
                      <a:r>
                        <a:rPr lang="fr-FR" sz="1400" b="0" noProof="0" dirty="0" err="1">
                          <a:solidFill>
                            <a:schemeClr val="tx1"/>
                          </a:solidFill>
                          <a:latin typeface="+mn-lt"/>
                        </a:rPr>
                        <a:t>friend</a:t>
                      </a:r>
                      <a:r>
                        <a:rPr lang="fr-FR" sz="1400" b="0" noProof="0" dirty="0">
                          <a:solidFill>
                            <a:schemeClr val="tx1"/>
                          </a:solidFill>
                          <a:latin typeface="+mn-lt"/>
                        </a:rPr>
                        <a:t>]</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noProof="0" dirty="0">
                          <a:solidFill>
                            <a:schemeClr val="tx1"/>
                          </a:solidFill>
                          <a:latin typeface="+mn-lt"/>
                        </a:rPr>
                        <a:t>chez moi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noProof="0" dirty="0">
                          <a:solidFill>
                            <a:schemeClr val="tx1"/>
                          </a:solidFill>
                          <a:latin typeface="+mn-lt"/>
                        </a:rPr>
                        <a:t>samedi</a:t>
                      </a:r>
                      <a:r>
                        <a:rPr lang="fr-FR" sz="1400" b="0" kern="1200" noProof="0" dirty="0">
                          <a:solidFill>
                            <a:schemeClr val="tx1"/>
                          </a:solidFill>
                          <a:latin typeface="+mn-lt"/>
                          <a:ea typeface="+mn-ea"/>
                          <a:cs typeface="+mn-cs"/>
                        </a:rPr>
                        <a:t> ?</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noProof="0" dirty="0">
                          <a:solidFill>
                            <a:schemeClr val="tx1"/>
                          </a:solidFill>
                          <a:latin typeface="+mn-lt"/>
                        </a:rPr>
                        <a:t>ce weekend</a:t>
                      </a:r>
                      <a:r>
                        <a:rPr lang="fr-FR" sz="1400" b="0" kern="1200" noProof="0" dirty="0">
                          <a:solidFill>
                            <a:schemeClr val="tx1"/>
                          </a:solidFill>
                          <a:latin typeface="+mn-lt"/>
                          <a:ea typeface="+mn-ea"/>
                          <a:cs typeface="+mn-cs"/>
                        </a:rPr>
                        <a:t> ?</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noProof="0" dirty="0">
                          <a:solidFill>
                            <a:schemeClr val="tx1"/>
                          </a:solidFill>
                          <a:latin typeface="+mn-lt"/>
                        </a:rPr>
                        <a:t>cet après-midi</a:t>
                      </a:r>
                      <a:r>
                        <a:rPr lang="fr-FR" sz="1400" b="0" kern="1200" noProof="0" dirty="0">
                          <a:solidFill>
                            <a:schemeClr val="tx1"/>
                          </a:solidFill>
                          <a:latin typeface="+mn-lt"/>
                          <a:ea typeface="+mn-ea"/>
                          <a:cs typeface="+mn-cs"/>
                        </a:rPr>
                        <a:t> ?</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noProof="0" dirty="0">
                          <a:solidFill>
                            <a:schemeClr val="tx1"/>
                          </a:solidFill>
                          <a:latin typeface="+mn-lt"/>
                        </a:rPr>
                        <a:t>ce soir</a:t>
                      </a:r>
                      <a:r>
                        <a:rPr lang="fr-FR" sz="1400" b="0" kern="1200" noProof="0" dirty="0">
                          <a:solidFill>
                            <a:schemeClr val="tx1"/>
                          </a:solidFill>
                          <a:latin typeface="+mn-lt"/>
                          <a:ea typeface="+mn-ea"/>
                          <a:cs typeface="+mn-cs"/>
                        </a:rPr>
                        <a:t> ?</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noProof="0" dirty="0">
                          <a:solidFill>
                            <a:schemeClr val="tx1"/>
                          </a:solidFill>
                          <a:latin typeface="+mn-lt"/>
                        </a:rPr>
                        <a:t>demain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81452761"/>
                  </a:ext>
                </a:extLst>
              </a:tr>
            </a:tbl>
          </a:graphicData>
        </a:graphic>
      </p:graphicFrame>
      <p:graphicFrame>
        <p:nvGraphicFramePr>
          <p:cNvPr id="9" name="Table 8">
            <a:extLst>
              <a:ext uri="{FF2B5EF4-FFF2-40B4-BE49-F238E27FC236}">
                <a16:creationId xmlns:a16="http://schemas.microsoft.com/office/drawing/2014/main" id="{1572EFDE-B46E-D9CC-D72E-B6B494B4D663}"/>
              </a:ext>
            </a:extLst>
          </p:cNvPr>
          <p:cNvGraphicFramePr>
            <a:graphicFrameLocks noGrp="1"/>
          </p:cNvGraphicFramePr>
          <p:nvPr>
            <p:extLst>
              <p:ext uri="{D42A27DB-BD31-4B8C-83A1-F6EECF244321}">
                <p14:modId xmlns:p14="http://schemas.microsoft.com/office/powerpoint/2010/main" val="3669435154"/>
              </p:ext>
            </p:extLst>
          </p:nvPr>
        </p:nvGraphicFramePr>
        <p:xfrm>
          <a:off x="4817361" y="1259459"/>
          <a:ext cx="1839473" cy="3215318"/>
        </p:xfrm>
        <a:graphic>
          <a:graphicData uri="http://schemas.openxmlformats.org/drawingml/2006/table">
            <a:tbl>
              <a:tblPr firstRow="1" bandRow="1">
                <a:tableStyleId>{5A111915-BE36-4E01-A7E5-04B1672EAD32}</a:tableStyleId>
              </a:tblPr>
              <a:tblGrid>
                <a:gridCol w="1839473">
                  <a:extLst>
                    <a:ext uri="{9D8B030D-6E8A-4147-A177-3AD203B41FA5}">
                      <a16:colId xmlns:a16="http://schemas.microsoft.com/office/drawing/2014/main" val="2537461246"/>
                    </a:ext>
                  </a:extLst>
                </a:gridCol>
              </a:tblGrid>
              <a:tr h="3215318">
                <a:tc>
                  <a:txBody>
                    <a:bodyPr/>
                    <a:lstStyle/>
                    <a:p>
                      <a:pPr marL="0" algn="l" defTabSz="914377" rtl="0" eaLnBrk="1" latinLnBrk="0" hangingPunct="1">
                        <a:spcAft>
                          <a:spcPts val="800"/>
                        </a:spcAft>
                      </a:pPr>
                      <a:r>
                        <a:rPr lang="fr-FR" sz="1400" b="0" kern="1200" noProof="0" dirty="0">
                          <a:solidFill>
                            <a:schemeClr val="tx1"/>
                          </a:solidFill>
                          <a:latin typeface="+mn-lt"/>
                          <a:ea typeface="+mn-ea"/>
                          <a:cs typeface="+mn-cs"/>
                        </a:rPr>
                        <a:t>Oui, je veux bien.</a:t>
                      </a:r>
                    </a:p>
                    <a:p>
                      <a:pPr marL="0" algn="l" defTabSz="914377" rtl="0" eaLnBrk="1" latinLnBrk="0" hangingPunct="1">
                        <a:spcAft>
                          <a:spcPts val="800"/>
                        </a:spcAft>
                      </a:pPr>
                      <a:r>
                        <a:rPr lang="fr-FR" sz="1400" b="0" kern="1200" noProof="0" dirty="0">
                          <a:solidFill>
                            <a:schemeClr val="tx1"/>
                          </a:solidFill>
                          <a:latin typeface="+mn-lt"/>
                          <a:ea typeface="+mn-ea"/>
                          <a:cs typeface="+mn-cs"/>
                        </a:rPr>
                        <a:t>Oui, super !</a:t>
                      </a:r>
                    </a:p>
                    <a:p>
                      <a:pPr marL="0" algn="l" defTabSz="914377" rtl="0" eaLnBrk="1" latinLnBrk="0" hangingPunct="1">
                        <a:spcAft>
                          <a:spcPts val="800"/>
                        </a:spcAft>
                      </a:pPr>
                      <a:r>
                        <a:rPr lang="fr-FR" sz="1400" b="0" kern="1200" noProof="0" dirty="0">
                          <a:solidFill>
                            <a:schemeClr val="tx1"/>
                          </a:solidFill>
                          <a:latin typeface="+mn-lt"/>
                          <a:ea typeface="+mn-ea"/>
                          <a:cs typeface="+mn-cs"/>
                        </a:rPr>
                        <a:t>Oui, merci.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81452761"/>
                  </a:ext>
                </a:extLst>
              </a:tr>
            </a:tbl>
          </a:graphicData>
        </a:graphic>
      </p:graphicFrame>
      <p:graphicFrame>
        <p:nvGraphicFramePr>
          <p:cNvPr id="11" name="Table 8">
            <a:extLst>
              <a:ext uri="{FF2B5EF4-FFF2-40B4-BE49-F238E27FC236}">
                <a16:creationId xmlns:a16="http://schemas.microsoft.com/office/drawing/2014/main" id="{44BC1B30-9118-259C-CAB5-C6DBEB31ED52}"/>
              </a:ext>
            </a:extLst>
          </p:cNvPr>
          <p:cNvGraphicFramePr>
            <a:graphicFrameLocks noGrp="1"/>
          </p:cNvGraphicFramePr>
          <p:nvPr>
            <p:extLst>
              <p:ext uri="{D42A27DB-BD31-4B8C-83A1-F6EECF244321}">
                <p14:modId xmlns:p14="http://schemas.microsoft.com/office/powerpoint/2010/main" val="2572486187"/>
              </p:ext>
            </p:extLst>
          </p:nvPr>
        </p:nvGraphicFramePr>
        <p:xfrm>
          <a:off x="6853427" y="1259459"/>
          <a:ext cx="4551658" cy="518160"/>
        </p:xfrm>
        <a:graphic>
          <a:graphicData uri="http://schemas.openxmlformats.org/drawingml/2006/table">
            <a:tbl>
              <a:tblPr firstRow="1" bandRow="1">
                <a:tableStyleId>{5A111915-BE36-4E01-A7E5-04B1672EAD32}</a:tableStyleId>
              </a:tblPr>
              <a:tblGrid>
                <a:gridCol w="2594389">
                  <a:extLst>
                    <a:ext uri="{9D8B030D-6E8A-4147-A177-3AD203B41FA5}">
                      <a16:colId xmlns:a16="http://schemas.microsoft.com/office/drawing/2014/main" val="2537461246"/>
                    </a:ext>
                  </a:extLst>
                </a:gridCol>
                <a:gridCol w="1957269">
                  <a:extLst>
                    <a:ext uri="{9D8B030D-6E8A-4147-A177-3AD203B41FA5}">
                      <a16:colId xmlns:a16="http://schemas.microsoft.com/office/drawing/2014/main" val="2077710059"/>
                    </a:ext>
                  </a:extLst>
                </a:gridCol>
              </a:tblGrid>
              <a:tr h="352622">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latin typeface="+mn-lt"/>
                          <a:ea typeface="+mn-ea"/>
                          <a:cs typeface="+mn-cs"/>
                        </a:rPr>
                        <a:t>On se retrouve à quelle heure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latin typeface="+mn-lt"/>
                          <a:ea typeface="+mn-ea"/>
                          <a:cs typeface="+mn-cs"/>
                        </a:rPr>
                        <a:t>À […] heures.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81452761"/>
                  </a:ext>
                </a:extLst>
              </a:tr>
            </a:tbl>
          </a:graphicData>
        </a:graphic>
      </p:graphicFrame>
      <p:graphicFrame>
        <p:nvGraphicFramePr>
          <p:cNvPr id="12" name="Table 8">
            <a:extLst>
              <a:ext uri="{FF2B5EF4-FFF2-40B4-BE49-F238E27FC236}">
                <a16:creationId xmlns:a16="http://schemas.microsoft.com/office/drawing/2014/main" id="{E666E9BE-E826-A55C-DDF6-FAD5429CC0BE}"/>
              </a:ext>
            </a:extLst>
          </p:cNvPr>
          <p:cNvGraphicFramePr>
            <a:graphicFrameLocks noGrp="1"/>
          </p:cNvGraphicFramePr>
          <p:nvPr>
            <p:extLst>
              <p:ext uri="{D42A27DB-BD31-4B8C-83A1-F6EECF244321}">
                <p14:modId xmlns:p14="http://schemas.microsoft.com/office/powerpoint/2010/main" val="2076659450"/>
              </p:ext>
            </p:extLst>
          </p:nvPr>
        </p:nvGraphicFramePr>
        <p:xfrm>
          <a:off x="6853427" y="1876518"/>
          <a:ext cx="4551659" cy="934720"/>
        </p:xfrm>
        <a:graphic>
          <a:graphicData uri="http://schemas.openxmlformats.org/drawingml/2006/table">
            <a:tbl>
              <a:tblPr firstRow="1" bandRow="1">
                <a:tableStyleId>{5A111915-BE36-4E01-A7E5-04B1672EAD32}</a:tableStyleId>
              </a:tblPr>
              <a:tblGrid>
                <a:gridCol w="2594390">
                  <a:extLst>
                    <a:ext uri="{9D8B030D-6E8A-4147-A177-3AD203B41FA5}">
                      <a16:colId xmlns:a16="http://schemas.microsoft.com/office/drawing/2014/main" val="2537461246"/>
                    </a:ext>
                  </a:extLst>
                </a:gridCol>
                <a:gridCol w="1957269">
                  <a:extLst>
                    <a:ext uri="{9D8B030D-6E8A-4147-A177-3AD203B41FA5}">
                      <a16:colId xmlns:a16="http://schemas.microsoft.com/office/drawing/2014/main" val="2077710059"/>
                    </a:ext>
                  </a:extLst>
                </a:gridCol>
              </a:tblGrid>
              <a:tr h="370840">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latin typeface="+mn-lt"/>
                          <a:ea typeface="+mn-ea"/>
                          <a:cs typeface="+mn-cs"/>
                        </a:rPr>
                        <a:t>On se retrouve où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latin typeface="+mn-lt"/>
                          <a:ea typeface="+mn-ea"/>
                          <a:cs typeface="+mn-cs"/>
                        </a:rPr>
                        <a:t>Devant [place].</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latin typeface="+mn-lt"/>
                          <a:ea typeface="+mn-ea"/>
                          <a:cs typeface="+mn-cs"/>
                        </a:rPr>
                        <a:t>Derrière [place].</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latin typeface="+mn-lt"/>
                          <a:ea typeface="+mn-ea"/>
                          <a:cs typeface="+mn-cs"/>
                        </a:rPr>
                        <a:t>À [place].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81452761"/>
                  </a:ext>
                </a:extLst>
              </a:tr>
            </a:tbl>
          </a:graphicData>
        </a:graphic>
      </p:graphicFrame>
      <p:graphicFrame>
        <p:nvGraphicFramePr>
          <p:cNvPr id="13" name="Table 8">
            <a:extLst>
              <a:ext uri="{FF2B5EF4-FFF2-40B4-BE49-F238E27FC236}">
                <a16:creationId xmlns:a16="http://schemas.microsoft.com/office/drawing/2014/main" id="{F17CF5E2-C2A7-76BE-1640-B34316C9D017}"/>
              </a:ext>
            </a:extLst>
          </p:cNvPr>
          <p:cNvGraphicFramePr>
            <a:graphicFrameLocks noGrp="1"/>
          </p:cNvGraphicFramePr>
          <p:nvPr>
            <p:extLst>
              <p:ext uri="{D42A27DB-BD31-4B8C-83A1-F6EECF244321}">
                <p14:modId xmlns:p14="http://schemas.microsoft.com/office/powerpoint/2010/main" val="864743052"/>
              </p:ext>
            </p:extLst>
          </p:nvPr>
        </p:nvGraphicFramePr>
        <p:xfrm>
          <a:off x="6853427" y="2910137"/>
          <a:ext cx="4551659" cy="1564640"/>
        </p:xfrm>
        <a:graphic>
          <a:graphicData uri="http://schemas.openxmlformats.org/drawingml/2006/table">
            <a:tbl>
              <a:tblPr firstRow="1" bandRow="1">
                <a:tableStyleId>{5A111915-BE36-4E01-A7E5-04B1672EAD32}</a:tableStyleId>
              </a:tblPr>
              <a:tblGrid>
                <a:gridCol w="2594390">
                  <a:extLst>
                    <a:ext uri="{9D8B030D-6E8A-4147-A177-3AD203B41FA5}">
                      <a16:colId xmlns:a16="http://schemas.microsoft.com/office/drawing/2014/main" val="2537461246"/>
                    </a:ext>
                  </a:extLst>
                </a:gridCol>
                <a:gridCol w="1957269">
                  <a:extLst>
                    <a:ext uri="{9D8B030D-6E8A-4147-A177-3AD203B41FA5}">
                      <a16:colId xmlns:a16="http://schemas.microsoft.com/office/drawing/2014/main" val="2077710059"/>
                    </a:ext>
                  </a:extLst>
                </a:gridCol>
              </a:tblGrid>
              <a:tr h="370840">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dirty="0">
                          <a:solidFill>
                            <a:schemeClr val="tx1"/>
                          </a:solidFill>
                          <a:latin typeface="+mn-lt"/>
                          <a:ea typeface="+mn-ea"/>
                          <a:cs typeface="+mn-cs"/>
                        </a:rPr>
                        <a:t>On y va comment?</a:t>
                      </a:r>
                      <a:endParaRPr lang="en-AU" sz="14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800"/>
                        </a:spcAft>
                      </a:pPr>
                      <a:r>
                        <a:rPr lang="en-AU" sz="1400" b="0" kern="1200" dirty="0">
                          <a:solidFill>
                            <a:schemeClr val="tx1"/>
                          </a:solidFill>
                          <a:latin typeface="+mn-lt"/>
                          <a:ea typeface="+mn-ea"/>
                          <a:cs typeface="+mn-cs"/>
                        </a:rPr>
                        <a:t>En train.</a:t>
                      </a:r>
                    </a:p>
                    <a:p>
                      <a:pPr marL="0" algn="l" defTabSz="914377" rtl="0" eaLnBrk="1" latinLnBrk="0" hangingPunct="1">
                        <a:spcAft>
                          <a:spcPts val="800"/>
                        </a:spcAft>
                      </a:pPr>
                      <a:r>
                        <a:rPr lang="en-AU" sz="1400" b="0" kern="1200" dirty="0">
                          <a:solidFill>
                            <a:schemeClr val="tx1"/>
                          </a:solidFill>
                          <a:latin typeface="+mn-lt"/>
                          <a:ea typeface="+mn-ea"/>
                          <a:cs typeface="+mn-cs"/>
                        </a:rPr>
                        <a:t>En bus.</a:t>
                      </a:r>
                    </a:p>
                    <a:p>
                      <a:pPr marL="0" algn="l" defTabSz="914377" rtl="0" eaLnBrk="1" latinLnBrk="0" hangingPunct="1">
                        <a:spcAft>
                          <a:spcPts val="800"/>
                        </a:spcAft>
                      </a:pPr>
                      <a:r>
                        <a:rPr lang="en-AU" sz="1400" b="0" kern="1200" dirty="0">
                          <a:solidFill>
                            <a:schemeClr val="tx1"/>
                          </a:solidFill>
                          <a:latin typeface="+mn-lt"/>
                          <a:ea typeface="+mn-ea"/>
                          <a:cs typeface="+mn-cs"/>
                        </a:rPr>
                        <a:t>En voiture.</a:t>
                      </a:r>
                    </a:p>
                    <a:p>
                      <a:pPr marL="0" algn="l" defTabSz="914377" rtl="0" eaLnBrk="1" latinLnBrk="0" hangingPunct="1">
                        <a:spcAft>
                          <a:spcPts val="800"/>
                        </a:spcAft>
                      </a:pPr>
                      <a:r>
                        <a:rPr lang="en-AU" sz="1400" b="0" kern="1200" dirty="0">
                          <a:solidFill>
                            <a:schemeClr val="tx1"/>
                          </a:solidFill>
                          <a:latin typeface="+mn-lt"/>
                          <a:ea typeface="+mn-ea"/>
                          <a:cs typeface="+mn-cs"/>
                        </a:rPr>
                        <a:t>À pied.</a:t>
                      </a:r>
                    </a:p>
                    <a:p>
                      <a:pPr marL="0" algn="l" defTabSz="914377" rtl="0" eaLnBrk="1" latinLnBrk="0" hangingPunct="1">
                        <a:spcAft>
                          <a:spcPts val="800"/>
                        </a:spcAft>
                      </a:pPr>
                      <a:r>
                        <a:rPr lang="en-AU" sz="1400" b="0" kern="1200" dirty="0">
                          <a:solidFill>
                            <a:schemeClr val="tx1"/>
                          </a:solidFill>
                          <a:latin typeface="+mn-lt"/>
                          <a:ea typeface="+mn-ea"/>
                          <a:cs typeface="+mn-cs"/>
                        </a:rPr>
                        <a:t>À</a:t>
                      </a:r>
                      <a:r>
                        <a:rPr lang="fr-FR" sz="1400" b="0" kern="1200" dirty="0">
                          <a:solidFill>
                            <a:schemeClr val="tx1"/>
                          </a:solidFill>
                          <a:latin typeface="+mn-lt"/>
                          <a:ea typeface="+mn-ea"/>
                          <a:cs typeface="+mn-cs"/>
                        </a:rPr>
                        <a:t> vélo.</a:t>
                      </a:r>
                      <a:endParaRPr lang="en-AU" sz="14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81452761"/>
                  </a:ext>
                </a:extLst>
              </a:tr>
            </a:tbl>
          </a:graphicData>
        </a:graphic>
      </p:graphicFrame>
      <p:graphicFrame>
        <p:nvGraphicFramePr>
          <p:cNvPr id="10" name="Table 9">
            <a:extLst>
              <a:ext uri="{FF2B5EF4-FFF2-40B4-BE49-F238E27FC236}">
                <a16:creationId xmlns:a16="http://schemas.microsoft.com/office/drawing/2014/main" id="{3D1D03CA-9F76-D657-5278-E598199CEFA5}"/>
              </a:ext>
            </a:extLst>
          </p:cNvPr>
          <p:cNvGraphicFramePr>
            <a:graphicFrameLocks noGrp="1"/>
          </p:cNvGraphicFramePr>
          <p:nvPr>
            <p:extLst>
              <p:ext uri="{D42A27DB-BD31-4B8C-83A1-F6EECF244321}">
                <p14:modId xmlns:p14="http://schemas.microsoft.com/office/powerpoint/2010/main" val="3391117380"/>
              </p:ext>
            </p:extLst>
          </p:nvPr>
        </p:nvGraphicFramePr>
        <p:xfrm>
          <a:off x="4817361" y="4657657"/>
          <a:ext cx="6587724" cy="1554480"/>
        </p:xfrm>
        <a:graphic>
          <a:graphicData uri="http://schemas.openxmlformats.org/drawingml/2006/table">
            <a:tbl>
              <a:tblPr firstRow="1" bandRow="1">
                <a:tableStyleId>{5A111915-BE36-4E01-A7E5-04B1672EAD32}</a:tableStyleId>
              </a:tblPr>
              <a:tblGrid>
                <a:gridCol w="6587724">
                  <a:extLst>
                    <a:ext uri="{9D8B030D-6E8A-4147-A177-3AD203B41FA5}">
                      <a16:colId xmlns:a16="http://schemas.microsoft.com/office/drawing/2014/main" val="2537461246"/>
                    </a:ext>
                  </a:extLst>
                </a:gridCol>
              </a:tblGrid>
              <a:tr h="1554480">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latin typeface="+mn-lt"/>
                          <a:ea typeface="+mn-ea"/>
                          <a:cs typeface="+mn-cs"/>
                        </a:rPr>
                        <a:t>Désolé(e), je ne peux pas.</a:t>
                      </a:r>
                    </a:p>
                    <a:p>
                      <a:pPr marL="0" algn="l" defTabSz="914377" rtl="0" eaLnBrk="1" latinLnBrk="0" hangingPunct="1">
                        <a:spcAft>
                          <a:spcPts val="800"/>
                        </a:spcAft>
                      </a:pPr>
                      <a:r>
                        <a:rPr lang="fr-FR" sz="1400" b="0" kern="1200" noProof="0" dirty="0">
                          <a:solidFill>
                            <a:schemeClr val="tx1"/>
                          </a:solidFill>
                          <a:latin typeface="+mn-lt"/>
                          <a:ea typeface="+mn-ea"/>
                          <a:cs typeface="+mn-cs"/>
                        </a:rPr>
                        <a:t>J’ai pas envie.</a:t>
                      </a:r>
                    </a:p>
                    <a:p>
                      <a:pPr marL="0" algn="l" defTabSz="914377" rtl="0" eaLnBrk="1" latinLnBrk="0" hangingPunct="1">
                        <a:spcAft>
                          <a:spcPts val="800"/>
                        </a:spcAft>
                      </a:pPr>
                      <a:r>
                        <a:rPr lang="fr-FR" sz="1400" b="0" kern="1200" noProof="0" dirty="0">
                          <a:solidFill>
                            <a:schemeClr val="tx1"/>
                          </a:solidFill>
                          <a:latin typeface="+mn-lt"/>
                          <a:ea typeface="+mn-ea"/>
                          <a:cs typeface="+mn-cs"/>
                        </a:rPr>
                        <a:t>Je n’ai pas le temps.</a:t>
                      </a:r>
                    </a:p>
                    <a:p>
                      <a:pPr marL="0" algn="l" defTabSz="914377" rtl="0" eaLnBrk="1" latinLnBrk="0" hangingPunct="1">
                        <a:spcAft>
                          <a:spcPts val="800"/>
                        </a:spcAft>
                      </a:pPr>
                      <a:r>
                        <a:rPr lang="fr-FR" sz="1400" b="0" kern="1200" noProof="0" dirty="0">
                          <a:solidFill>
                            <a:schemeClr val="tx1"/>
                          </a:solidFill>
                          <a:latin typeface="+mn-lt"/>
                          <a:ea typeface="+mn-ea"/>
                          <a:cs typeface="+mn-cs"/>
                        </a:rPr>
                        <a:t>Je ne veux pas.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81452761"/>
                  </a:ext>
                </a:extLst>
              </a:tr>
            </a:tbl>
          </a:graphicData>
        </a:graphic>
      </p:graphicFrame>
      <p:sp>
        <p:nvSpPr>
          <p:cNvPr id="2" name="Slide Number Placeholder 1">
            <a:extLst>
              <a:ext uri="{FF2B5EF4-FFF2-40B4-BE49-F238E27FC236}">
                <a16:creationId xmlns:a16="http://schemas.microsoft.com/office/drawing/2014/main" id="{349DE520-42B5-B669-D716-A4157E948BAB}"/>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7</a:t>
            </a:fld>
            <a:endParaRPr lang="en-AU"/>
          </a:p>
        </p:txBody>
      </p:sp>
    </p:spTree>
    <p:extLst>
      <p:ext uri="{BB962C8B-B14F-4D97-AF65-F5344CB8AC3E}">
        <p14:creationId xmlns:p14="http://schemas.microsoft.com/office/powerpoint/2010/main" val="320339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AB5B735-F620-0DB4-FAE1-5EAB8806F892}"/>
              </a:ext>
            </a:extLst>
          </p:cNvPr>
          <p:cNvSpPr>
            <a:spLocks noGrp="1"/>
          </p:cNvSpPr>
          <p:nvPr>
            <p:ph type="title" idx="4294967295"/>
          </p:nvPr>
        </p:nvSpPr>
        <p:spPr/>
        <p:txBody>
          <a:bodyPr/>
          <a:lstStyle/>
          <a:p>
            <a:r>
              <a:rPr lang="en-AU" dirty="0">
                <a:solidFill>
                  <a:schemeClr val="accent1"/>
                </a:solidFill>
              </a:rPr>
              <a:t>Disclaimer</a:t>
            </a:r>
          </a:p>
        </p:txBody>
      </p:sp>
      <p:sp>
        <p:nvSpPr>
          <p:cNvPr id="3" name="TextBox 2">
            <a:extLst>
              <a:ext uri="{FF2B5EF4-FFF2-40B4-BE49-F238E27FC236}">
                <a16:creationId xmlns:a16="http://schemas.microsoft.com/office/drawing/2014/main" id="{B65009A8-CFEE-B9BF-CDA3-63C4C27B7D6E}"/>
              </a:ext>
              <a:ext uri="{C183D7F6-B498-43B3-948B-1728B52AA6E4}">
                <adec:decorative xmlns:adec="http://schemas.microsoft.com/office/drawing/2017/decorative" val="0"/>
              </a:ext>
            </a:extLst>
          </p:cNvPr>
          <p:cNvSpPr txBox="1"/>
          <p:nvPr/>
        </p:nvSpPr>
        <p:spPr>
          <a:xfrm>
            <a:off x="360000" y="1797006"/>
            <a:ext cx="11211111" cy="3263988"/>
          </a:xfrm>
          <a:prstGeom prst="rect">
            <a:avLst/>
          </a:prstGeom>
          <a:noFill/>
        </p:spPr>
        <p:txBody>
          <a:bodyPr wrap="square" lIns="0" tIns="0" rIns="0" bIns="0" rtlCol="0">
            <a:noAutofit/>
          </a:bodyPr>
          <a:lstStyle/>
          <a:p>
            <a:pPr>
              <a:lnSpc>
                <a:spcPct val="150000"/>
              </a:lnSpc>
            </a:pPr>
            <a:r>
              <a:rPr lang="en-AU" sz="1800" u="sng" dirty="0">
                <a:solidFill>
                  <a:srgbClr val="0563C1"/>
                </a:solidFill>
                <a:effectLst/>
                <a:ea typeface="Calibri" panose="020F0502020204030204" pitchFamily="34" charset="0"/>
                <a:hlinkClick r:id="rId2" tooltip="https://www.sentencebuilders.com/about"/>
              </a:rPr>
              <a:t>Sentence builders</a:t>
            </a:r>
            <a:r>
              <a:rPr lang="en-AU" sz="1800" dirty="0">
                <a:effectLst/>
                <a:ea typeface="Calibri" panose="020F0502020204030204" pitchFamily="34" charset="0"/>
              </a:rPr>
              <a:t> (accessed 26 July 2023) are a pedagogical tool central to the Extensive Processing Instruction (EPI) approach developed by Dr Gianfranco Conti. Sentence builder tables contain words and chunks which combine to form sentences, supporting students to generate a large range of different sentences. In order to provide editable tables for teachers, as part of the support for Modern Languages K–10 Syllabus, the tables included in this resource contain merged cells. Students who need to access content using a screen reader may need to be provided with an alternative format. Please contact </a:t>
            </a:r>
            <a:r>
              <a:rPr lang="en-AU" sz="1800" u="sng" dirty="0">
                <a:solidFill>
                  <a:srgbClr val="0563C1"/>
                </a:solidFill>
                <a:effectLst/>
                <a:ea typeface="Calibri" panose="020F0502020204030204" pitchFamily="34" charset="0"/>
                <a:hlinkClick r:id="rId3" tooltip="mailto:languagesnsw@det.nsw.edu.au"/>
              </a:rPr>
              <a:t>languagesnsw@det.nsw.edu.au</a:t>
            </a:r>
            <a:r>
              <a:rPr lang="en-AU" sz="1800" dirty="0">
                <a:effectLst/>
                <a:ea typeface="Calibri" panose="020F0502020204030204" pitchFamily="34" charset="0"/>
              </a:rPr>
              <a:t> if you require an accessible version of this resource.</a:t>
            </a:r>
          </a:p>
          <a:p>
            <a:pPr algn="l">
              <a:lnSpc>
                <a:spcPct val="150000"/>
              </a:lnSpc>
            </a:pPr>
            <a:endParaRPr lang="en-AU" sz="1800" dirty="0"/>
          </a:p>
        </p:txBody>
      </p:sp>
      <p:sp>
        <p:nvSpPr>
          <p:cNvPr id="2" name="Slide Number Placeholder 1">
            <a:extLst>
              <a:ext uri="{FF2B5EF4-FFF2-40B4-BE49-F238E27FC236}">
                <a16:creationId xmlns:a16="http://schemas.microsoft.com/office/drawing/2014/main" id="{EB56B396-F2AA-710B-D08C-3193FD26E34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8</a:t>
            </a:fld>
            <a:endParaRPr lang="en-AU"/>
          </a:p>
        </p:txBody>
      </p:sp>
    </p:spTree>
    <p:extLst>
      <p:ext uri="{BB962C8B-B14F-4D97-AF65-F5344CB8AC3E}">
        <p14:creationId xmlns:p14="http://schemas.microsoft.com/office/powerpoint/2010/main" val="356736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a:xfrm>
            <a:off x="360000" y="360000"/>
            <a:ext cx="10080000" cy="537467"/>
          </a:xfrm>
        </p:spPr>
        <p:txBody>
          <a:bodyPr/>
          <a:lstStyle/>
          <a:p>
            <a:r>
              <a:rPr lang="en-AU" dirty="0"/>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Public Sans Light" pitchFamily="2" charset="0"/>
                <a:hlinkClick r:id="rId2">
                  <a:extLst>
                    <a:ext uri="{A12FA001-AC4F-418D-AE19-62706E023703}">
                      <ahyp:hlinkClr xmlns:ahyp="http://schemas.microsoft.com/office/drawing/2018/hyperlinkcolor" val="tx"/>
                    </a:ext>
                  </a:extLst>
                </a:hlinkClick>
              </a:rPr>
              <a:t>© </a:t>
            </a:r>
            <a:r>
              <a:rPr lang="en-AU" dirty="0">
                <a:hlinkClick r:id="rId2">
                  <a:extLst>
                    <a:ext uri="{A12FA001-AC4F-418D-AE19-62706E023703}">
                      <ahyp:hlinkClr xmlns:ahyp="http://schemas.microsoft.com/office/drawing/2018/hyperlinkcolor" val="tx"/>
                    </a:ext>
                  </a:extLst>
                </a:hlinkClick>
              </a:rPr>
              <a:t>State of New South Wales (Department of Education), 2023</a:t>
            </a:r>
            <a:endParaRPr lang="en-AU" dirty="0"/>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2023.</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rPr>
              <a:t>Cth</a:t>
            </a:r>
            <a:r>
              <a:rPr lang="en-AU" sz="1200" dirty="0">
                <a:solidFill>
                  <a:schemeClr val="bg1"/>
                </a:solidFill>
              </a:rPr>
              <a:t>). 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Lst>
          </p:cNvPr>
          <p:cNvSpPr>
            <a:spLocks noGrp="1"/>
          </p:cNvSpPr>
          <p:nvPr>
            <p:ph type="sldNum" sz="quarter" idx="12"/>
          </p:nvPr>
        </p:nvSpPr>
        <p:spPr>
          <a:xfrm>
            <a:off x="11124000" y="6516000"/>
            <a:ext cx="720000" cy="180000"/>
          </a:xfrm>
        </p:spPr>
        <p:txBody>
          <a:bodyPr/>
          <a:lstStyle/>
          <a:p>
            <a:fld id="{10A01DC5-1685-4615-8240-15192985C6A2}" type="slidenum">
              <a:rPr lang="en-AU" smtClean="0"/>
              <a:pPr/>
              <a:t>9</a:t>
            </a:fld>
            <a:endParaRPr lang="en-AU"/>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3">
      <a:dk1>
        <a:srgbClr val="000000"/>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3" id="{9C3D8011-7492-480F-8960-3275B2682C0A}" vid="{60C16B45-DD04-4EB5-BBF5-4C58019E82A7}"/>
    </a:ext>
  </a:extLst>
</a:theme>
</file>

<file path=ppt/theme/theme2.xml><?xml version="1.0" encoding="utf-8"?>
<a:theme xmlns:a="http://schemas.openxmlformats.org/drawingml/2006/main" name="1_NSWG Corporate">
  <a:themeElements>
    <a:clrScheme name="NSWGOV Corporate Red04 Sept 2022">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22272B"/>
      </a:hlink>
      <a:folHlink>
        <a:srgbClr val="22272B"/>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oE PPT Template 2022 DRAFT" id="{EE3A526C-8D38-9A4D-A42A-078C80723416}" vid="{3CBC06BA-A92D-1648-A71C-24BD71284C3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Template-V2</Template>
  <TotalTime>0</TotalTime>
  <Words>1504</Words>
  <Application>Microsoft Office PowerPoint</Application>
  <PresentationFormat>Widescreen</PresentationFormat>
  <Paragraphs>309</Paragraphs>
  <Slides>10</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Times New Roman</vt:lpstr>
      <vt:lpstr>Public Sans Light</vt:lpstr>
      <vt:lpstr>Public Sans</vt:lpstr>
      <vt:lpstr>Arial</vt:lpstr>
      <vt:lpstr>NSWG Corporate</vt:lpstr>
      <vt:lpstr>1_NSWG Corporate</vt:lpstr>
      <vt:lpstr>Sentence builders and conversation scaffolds</vt:lpstr>
      <vt:lpstr>Free time 1</vt:lpstr>
      <vt:lpstr>Free time 2</vt:lpstr>
      <vt:lpstr>How often and when</vt:lpstr>
      <vt:lpstr>Tu aimes…?</vt:lpstr>
      <vt:lpstr>What time</vt:lpstr>
      <vt:lpstr>Invite a friend out</vt:lpstr>
      <vt:lpstr>Disclaimer</vt:lpstr>
      <vt:lpstr>Copyright</vt:lpstr>
      <vt:lpstr>© State of New South Wales (Department of Education)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builders and conversation scaffolds</dc:title>
  <dc:creator>NSW Department of Education</dc:creator>
  <dcterms:created xsi:type="dcterms:W3CDTF">2024-01-23T01:23:55Z</dcterms:created>
  <dcterms:modified xsi:type="dcterms:W3CDTF">2024-01-23T01:24:07Z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2024-01-23T01:24:07Z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cfbaef10-cfa1-49f7-9915-13150998b9f6</vt:lpwstr>
  </property>
  <property fmtid="{D5CDD505-2E9C-101B-9397-08002B2CF9AE}" pid="8" name="MSIP_Label_b603dfd7-d93a-4381-a340-2995d8282205_ContentBits">
    <vt:lpwstr>0</vt:lpwstr>
  </property>
</Properties>
</file>