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
  </p:notesMasterIdLst>
  <p:handoutMasterIdLst>
    <p:handoutMasterId r:id="rId7"/>
  </p:handoutMasterIdLst>
  <p:sldIdLst>
    <p:sldId id="257" r:id="rId2"/>
    <p:sldId id="362" r:id="rId3"/>
    <p:sldId id="363" r:id="rId4"/>
    <p:sldId id="361" r:id="rId5"/>
  </p:sldIdLst>
  <p:sldSz cx="12192000" cy="6858000"/>
  <p:notesSz cx="6858000" cy="9144000"/>
  <p:embeddedFontLst>
    <p:embeddedFont>
      <p:font typeface="Public Sans" panose="020B0604020202020204" charset="0"/>
      <p:regular r:id="rId8"/>
      <p:bold r:id="rId9"/>
      <p:italic r:id="rId10"/>
      <p:boldItalic r:id="rId11"/>
    </p:embeddedFont>
    <p:embeddedFont>
      <p:font typeface="Public Sans Light" panose="020B0604020202020204" charset="0"/>
      <p:regular r:id="rId12"/>
      <p:italic r:id="rId13"/>
    </p:embeddedFont>
    <p:embeddedFont>
      <p:font typeface="Public Sans SemiBold" panose="020B0604020202020204" charset="0"/>
      <p:bold r:id="rId14"/>
      <p:boldItalic r:id="rId1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5B96E-6416-4C90-A54A-742016F1654E}" v="4" dt="2023-10-09T22:52:48.742"/>
    <p1510:client id="{E43B8809-F7A3-4C46-9F44-1262B0E27CFC}" v="6" dt="2023-10-09T06:44:49.61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220" autoAdjust="0"/>
  </p:normalViewPr>
  <p:slideViewPr>
    <p:cSldViewPr snapToGrid="0">
      <p:cViewPr varScale="1">
        <p:scale>
          <a:sx n="88" d="100"/>
          <a:sy n="88" d="100"/>
        </p:scale>
        <p:origin x="1392" y="84"/>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27/10/2023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27/10/2023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25" r:id="rId27"/>
    <p:sldLayoutId id="2147483744"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ACA6DE-0425-8EF3-5209-66B57CD3D78E}"/>
              </a:ext>
            </a:extLst>
          </p:cNvPr>
          <p:cNvSpPr>
            <a:spLocks noGrp="1"/>
          </p:cNvSpPr>
          <p:nvPr>
            <p:ph type="ctrTitle"/>
          </p:nvPr>
        </p:nvSpPr>
        <p:spPr/>
        <p:txBody>
          <a:bodyPr/>
          <a:lstStyle/>
          <a:p>
            <a:r>
              <a:rPr lang="en-GB" dirty="0"/>
              <a:t>Learning map – At the markets</a:t>
            </a:r>
            <a:endParaRPr lang="en-AU" dirty="0"/>
          </a:p>
        </p:txBody>
      </p:sp>
      <p:sp>
        <p:nvSpPr>
          <p:cNvPr id="10" name="Text Placeholder 9">
            <a:extLst>
              <a:ext uri="{FF2B5EF4-FFF2-40B4-BE49-F238E27FC236}">
                <a16:creationId xmlns:a16="http://schemas.microsoft.com/office/drawing/2014/main" id="{009E86FB-EA8A-0987-3DAA-0DB014323D7B}"/>
              </a:ext>
            </a:extLst>
          </p:cNvPr>
          <p:cNvSpPr>
            <a:spLocks noGrp="1"/>
          </p:cNvSpPr>
          <p:nvPr>
            <p:ph type="body" sz="quarter" idx="14"/>
          </p:nvPr>
        </p:nvSpPr>
        <p:spPr/>
        <p:txBody>
          <a:bodyPr/>
          <a:lstStyle/>
          <a:p>
            <a:r>
              <a:rPr lang="en-AU" dirty="0">
                <a:latin typeface="+mj-lt"/>
              </a:rPr>
              <a:t>Stage 2</a:t>
            </a:r>
          </a:p>
        </p:txBody>
      </p:sp>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07A43E-65E1-0814-45DA-BA46D408545E}"/>
              </a:ext>
            </a:extLst>
          </p:cNvPr>
          <p:cNvSpPr>
            <a:spLocks noGrp="1"/>
          </p:cNvSpPr>
          <p:nvPr>
            <p:ph type="title"/>
          </p:nvPr>
        </p:nvSpPr>
        <p:spPr/>
        <p:txBody>
          <a:bodyPr/>
          <a:lstStyle/>
          <a:p>
            <a:r>
              <a:rPr lang="en-AU" dirty="0"/>
              <a:t>At the markets</a:t>
            </a:r>
          </a:p>
        </p:txBody>
      </p:sp>
      <p:sp>
        <p:nvSpPr>
          <p:cNvPr id="10" name="Text Placeholder 9">
            <a:extLst>
              <a:ext uri="{FF2B5EF4-FFF2-40B4-BE49-F238E27FC236}">
                <a16:creationId xmlns:a16="http://schemas.microsoft.com/office/drawing/2014/main" id="{175960CC-BDE1-9193-C628-A87FAC35C914}"/>
              </a:ext>
            </a:extLst>
          </p:cNvPr>
          <p:cNvSpPr>
            <a:spLocks noGrp="1"/>
          </p:cNvSpPr>
          <p:nvPr>
            <p:ph type="body" sz="quarter" idx="18"/>
          </p:nvPr>
        </p:nvSpPr>
        <p:spPr/>
        <p:txBody>
          <a:bodyPr/>
          <a:lstStyle/>
          <a:p>
            <a:r>
              <a:rPr lang="en-AU" dirty="0"/>
              <a:t>Stage 2</a:t>
            </a:r>
          </a:p>
        </p:txBody>
      </p:sp>
      <p:pic>
        <p:nvPicPr>
          <p:cNvPr id="11" name="Picture 10">
            <a:extLst>
              <a:ext uri="{FF2B5EF4-FFF2-40B4-BE49-F238E27FC236}">
                <a16:creationId xmlns:a16="http://schemas.microsoft.com/office/drawing/2014/main" id="{9BD0CEE9-9AF1-846D-9A3D-B0D4A517AFD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1289" y="1635124"/>
            <a:ext cx="10666828" cy="4363067"/>
          </a:xfrm>
          <a:prstGeom prst="rect">
            <a:avLst/>
          </a:prstGeom>
        </p:spPr>
      </p:pic>
      <p:grpSp>
        <p:nvGrpSpPr>
          <p:cNvPr id="46" name="Group 45" descr="1. Fruit">
            <a:extLst>
              <a:ext uri="{FF2B5EF4-FFF2-40B4-BE49-F238E27FC236}">
                <a16:creationId xmlns:a16="http://schemas.microsoft.com/office/drawing/2014/main" id="{83FB0F79-6C43-9B79-2641-951F734E457F}"/>
              </a:ext>
            </a:extLst>
          </p:cNvPr>
          <p:cNvGrpSpPr/>
          <p:nvPr/>
        </p:nvGrpSpPr>
        <p:grpSpPr>
          <a:xfrm>
            <a:off x="2252992" y="1191867"/>
            <a:ext cx="1177094" cy="2105423"/>
            <a:chOff x="2252992" y="1191867"/>
            <a:chExt cx="1177094" cy="2105423"/>
          </a:xfrm>
        </p:grpSpPr>
        <p:sp>
          <p:nvSpPr>
            <p:cNvPr id="13" name="Text Placeholder 3">
              <a:extLst>
                <a:ext uri="{FF2B5EF4-FFF2-40B4-BE49-F238E27FC236}">
                  <a16:creationId xmlns:a16="http://schemas.microsoft.com/office/drawing/2014/main" id="{8E7A53FE-24A1-C34F-4D9A-1C7538F3BD20}"/>
                </a:ext>
              </a:extLst>
            </p:cNvPr>
            <p:cNvSpPr txBox="1">
              <a:spLocks/>
            </p:cNvSpPr>
            <p:nvPr/>
          </p:nvSpPr>
          <p:spPr>
            <a:xfrm>
              <a:off x="2252992" y="1191867"/>
              <a:ext cx="1177094"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a:pPr>
              <a:r>
                <a:rPr lang="en-AU" sz="1600" dirty="0">
                  <a:latin typeface="+mn-lt"/>
                </a:rPr>
                <a:t>Fruit</a:t>
              </a:r>
            </a:p>
          </p:txBody>
        </p:sp>
        <p:pic>
          <p:nvPicPr>
            <p:cNvPr id="14" name="Picture 13">
              <a:extLst>
                <a:ext uri="{FF2B5EF4-FFF2-40B4-BE49-F238E27FC236}">
                  <a16:creationId xmlns:a16="http://schemas.microsoft.com/office/drawing/2014/main" id="{BDFAB336-B7A0-F57C-AA50-2CD8850C1D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11135" y="1994077"/>
              <a:ext cx="660809" cy="653925"/>
            </a:xfrm>
            <a:prstGeom prst="rect">
              <a:avLst/>
            </a:prstGeom>
          </p:spPr>
        </p:pic>
        <p:pic>
          <p:nvPicPr>
            <p:cNvPr id="40" name="Picture 39" descr="Flat lay of cut fruits and leaves">
              <a:extLst>
                <a:ext uri="{FF2B5EF4-FFF2-40B4-BE49-F238E27FC236}">
                  <a16:creationId xmlns:a16="http://schemas.microsoft.com/office/drawing/2014/main" id="{AD824193-A456-91B1-F315-11109CE3A7F8}"/>
                </a:ext>
              </a:extLst>
            </p:cNvPr>
            <p:cNvPicPr>
              <a:picLocks noChangeAspect="1"/>
            </p:cNvPicPr>
            <p:nvPr/>
          </p:nvPicPr>
          <p:blipFill>
            <a:blip r:embed="rId4"/>
            <a:stretch>
              <a:fillRect/>
            </a:stretch>
          </p:blipFill>
          <p:spPr>
            <a:xfrm>
              <a:off x="2437422" y="2769883"/>
              <a:ext cx="808234" cy="527407"/>
            </a:xfrm>
            <a:prstGeom prst="rect">
              <a:avLst/>
            </a:prstGeom>
          </p:spPr>
        </p:pic>
      </p:grpSp>
      <p:grpSp>
        <p:nvGrpSpPr>
          <p:cNvPr id="47" name="Group 46" descr="2. Vegetables">
            <a:extLst>
              <a:ext uri="{FF2B5EF4-FFF2-40B4-BE49-F238E27FC236}">
                <a16:creationId xmlns:a16="http://schemas.microsoft.com/office/drawing/2014/main" id="{D0524A28-0C8C-9CC0-7F5E-A6E8D736027B}"/>
              </a:ext>
            </a:extLst>
          </p:cNvPr>
          <p:cNvGrpSpPr/>
          <p:nvPr/>
        </p:nvGrpSpPr>
        <p:grpSpPr>
          <a:xfrm>
            <a:off x="3829567" y="1191867"/>
            <a:ext cx="1758399" cy="2182681"/>
            <a:chOff x="3829567" y="1191867"/>
            <a:chExt cx="1758399" cy="2182681"/>
          </a:xfrm>
        </p:grpSpPr>
        <p:sp>
          <p:nvSpPr>
            <p:cNvPr id="16" name="Text Placeholder 3">
              <a:extLst>
                <a:ext uri="{FF2B5EF4-FFF2-40B4-BE49-F238E27FC236}">
                  <a16:creationId xmlns:a16="http://schemas.microsoft.com/office/drawing/2014/main" id="{1DC3064E-5E2D-9FB3-7227-E1D5AF790811}"/>
                </a:ext>
              </a:extLst>
            </p:cNvPr>
            <p:cNvSpPr txBox="1">
              <a:spLocks/>
            </p:cNvSpPr>
            <p:nvPr/>
          </p:nvSpPr>
          <p:spPr>
            <a:xfrm>
              <a:off x="3829567" y="1191867"/>
              <a:ext cx="1758399"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2"/>
              </a:pPr>
              <a:r>
                <a:rPr lang="en-AU" sz="1600" dirty="0">
                  <a:latin typeface="+mn-lt"/>
                </a:rPr>
                <a:t>Vegetables</a:t>
              </a:r>
            </a:p>
          </p:txBody>
        </p:sp>
        <p:pic>
          <p:nvPicPr>
            <p:cNvPr id="17" name="Picture 16">
              <a:extLst>
                <a:ext uri="{FF2B5EF4-FFF2-40B4-BE49-F238E27FC236}">
                  <a16:creationId xmlns:a16="http://schemas.microsoft.com/office/drawing/2014/main" id="{41B3B98A-1A83-5E0E-2935-190A72A508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78362" y="1994077"/>
              <a:ext cx="660809" cy="653925"/>
            </a:xfrm>
            <a:prstGeom prst="rect">
              <a:avLst/>
            </a:prstGeom>
          </p:spPr>
        </p:pic>
        <p:pic>
          <p:nvPicPr>
            <p:cNvPr id="41" name="Picture 40" descr="Variety of vegetables on white background">
              <a:extLst>
                <a:ext uri="{FF2B5EF4-FFF2-40B4-BE49-F238E27FC236}">
                  <a16:creationId xmlns:a16="http://schemas.microsoft.com/office/drawing/2014/main" id="{8519CD21-3D1F-B01C-F11F-00AE4A3D6FE8}"/>
                </a:ext>
              </a:extLst>
            </p:cNvPr>
            <p:cNvPicPr>
              <a:picLocks noChangeAspect="1"/>
            </p:cNvPicPr>
            <p:nvPr/>
          </p:nvPicPr>
          <p:blipFill>
            <a:blip r:embed="rId5"/>
            <a:stretch>
              <a:fillRect/>
            </a:stretch>
          </p:blipFill>
          <p:spPr>
            <a:xfrm>
              <a:off x="4252865" y="2769883"/>
              <a:ext cx="911803" cy="604665"/>
            </a:xfrm>
            <a:prstGeom prst="rect">
              <a:avLst/>
            </a:prstGeom>
          </p:spPr>
        </p:pic>
      </p:grpSp>
      <p:grpSp>
        <p:nvGrpSpPr>
          <p:cNvPr id="48" name="Group 47" descr="3. Numbers and weight">
            <a:extLst>
              <a:ext uri="{FF2B5EF4-FFF2-40B4-BE49-F238E27FC236}">
                <a16:creationId xmlns:a16="http://schemas.microsoft.com/office/drawing/2014/main" id="{0DCA23F3-E69C-931A-C3B4-CD3313B9B276}"/>
              </a:ext>
            </a:extLst>
          </p:cNvPr>
          <p:cNvGrpSpPr/>
          <p:nvPr/>
        </p:nvGrpSpPr>
        <p:grpSpPr>
          <a:xfrm>
            <a:off x="5987447" y="1191867"/>
            <a:ext cx="1893352" cy="2257732"/>
            <a:chOff x="5987447" y="1191867"/>
            <a:chExt cx="1893352" cy="2257732"/>
          </a:xfrm>
        </p:grpSpPr>
        <p:sp>
          <p:nvSpPr>
            <p:cNvPr id="19" name="Text Placeholder 3">
              <a:extLst>
                <a:ext uri="{FF2B5EF4-FFF2-40B4-BE49-F238E27FC236}">
                  <a16:creationId xmlns:a16="http://schemas.microsoft.com/office/drawing/2014/main" id="{6C6ACC41-36B4-5A27-9A80-FA29BEBD51EF}"/>
                </a:ext>
              </a:extLst>
            </p:cNvPr>
            <p:cNvSpPr txBox="1">
              <a:spLocks/>
            </p:cNvSpPr>
            <p:nvPr/>
          </p:nvSpPr>
          <p:spPr>
            <a:xfrm>
              <a:off x="5987447" y="1191867"/>
              <a:ext cx="1893352" cy="644320"/>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3"/>
              </a:pPr>
              <a:r>
                <a:rPr lang="en-AU" sz="1600" dirty="0">
                  <a:latin typeface="+mn-lt"/>
                </a:rPr>
                <a:t>Numbers and weight</a:t>
              </a:r>
            </a:p>
          </p:txBody>
        </p:sp>
        <p:pic>
          <p:nvPicPr>
            <p:cNvPr id="20" name="Picture 19">
              <a:extLst>
                <a:ext uri="{FF2B5EF4-FFF2-40B4-BE49-F238E27FC236}">
                  <a16:creationId xmlns:a16="http://schemas.microsoft.com/office/drawing/2014/main" id="{4B702B82-CD47-D6DD-9994-5AC95581A3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03719" y="1994077"/>
              <a:ext cx="660809" cy="653925"/>
            </a:xfrm>
            <a:prstGeom prst="rect">
              <a:avLst/>
            </a:prstGeom>
          </p:spPr>
        </p:pic>
        <p:pic>
          <p:nvPicPr>
            <p:cNvPr id="42" name="Picture 41" descr="A vintage weighing scales">
              <a:extLst>
                <a:ext uri="{FF2B5EF4-FFF2-40B4-BE49-F238E27FC236}">
                  <a16:creationId xmlns:a16="http://schemas.microsoft.com/office/drawing/2014/main" id="{7DF56800-E2B0-471B-81AB-D8CD846C8683}"/>
                </a:ext>
              </a:extLst>
            </p:cNvPr>
            <p:cNvPicPr>
              <a:picLocks noChangeAspect="1"/>
            </p:cNvPicPr>
            <p:nvPr/>
          </p:nvPicPr>
          <p:blipFill>
            <a:blip r:embed="rId6"/>
            <a:stretch>
              <a:fillRect/>
            </a:stretch>
          </p:blipFill>
          <p:spPr>
            <a:xfrm>
              <a:off x="6671276" y="2769883"/>
              <a:ext cx="525695" cy="679716"/>
            </a:xfrm>
            <a:prstGeom prst="rect">
              <a:avLst/>
            </a:prstGeom>
          </p:spPr>
        </p:pic>
      </p:grpSp>
      <p:grpSp>
        <p:nvGrpSpPr>
          <p:cNvPr id="49" name="Group 48" descr="4. The euro">
            <a:extLst>
              <a:ext uri="{FF2B5EF4-FFF2-40B4-BE49-F238E27FC236}">
                <a16:creationId xmlns:a16="http://schemas.microsoft.com/office/drawing/2014/main" id="{8D0748FA-92AC-5E34-2C29-9B6EC912D6BE}"/>
              </a:ext>
            </a:extLst>
          </p:cNvPr>
          <p:cNvGrpSpPr/>
          <p:nvPr/>
        </p:nvGrpSpPr>
        <p:grpSpPr>
          <a:xfrm>
            <a:off x="8280279" y="1191867"/>
            <a:ext cx="1750722" cy="2156794"/>
            <a:chOff x="8280279" y="1191867"/>
            <a:chExt cx="1750722" cy="2156794"/>
          </a:xfrm>
        </p:grpSpPr>
        <p:sp>
          <p:nvSpPr>
            <p:cNvPr id="22" name="Text Placeholder 3">
              <a:extLst>
                <a:ext uri="{FF2B5EF4-FFF2-40B4-BE49-F238E27FC236}">
                  <a16:creationId xmlns:a16="http://schemas.microsoft.com/office/drawing/2014/main" id="{78B1568B-DDEE-CA8F-E4E0-502E8870D421}"/>
                </a:ext>
              </a:extLst>
            </p:cNvPr>
            <p:cNvSpPr txBox="1">
              <a:spLocks/>
            </p:cNvSpPr>
            <p:nvPr/>
          </p:nvSpPr>
          <p:spPr>
            <a:xfrm>
              <a:off x="8280279" y="1191867"/>
              <a:ext cx="1750722"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4"/>
              </a:pPr>
              <a:r>
                <a:rPr lang="en-AU" sz="1600" dirty="0">
                  <a:latin typeface="+mn-lt"/>
                </a:rPr>
                <a:t>The Euro</a:t>
              </a:r>
            </a:p>
          </p:txBody>
        </p:sp>
        <p:pic>
          <p:nvPicPr>
            <p:cNvPr id="23" name="Picture 22">
              <a:extLst>
                <a:ext uri="{FF2B5EF4-FFF2-40B4-BE49-F238E27FC236}">
                  <a16:creationId xmlns:a16="http://schemas.microsoft.com/office/drawing/2014/main" id="{529A817B-81BA-F906-4DF0-8524B3D875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25236" y="1994077"/>
              <a:ext cx="660809" cy="653925"/>
            </a:xfrm>
            <a:prstGeom prst="rect">
              <a:avLst/>
            </a:prstGeom>
          </p:spPr>
        </p:pic>
        <p:pic>
          <p:nvPicPr>
            <p:cNvPr id="43" name="Picture 42" descr="Stacks of gold coins">
              <a:extLst>
                <a:ext uri="{FF2B5EF4-FFF2-40B4-BE49-F238E27FC236}">
                  <a16:creationId xmlns:a16="http://schemas.microsoft.com/office/drawing/2014/main" id="{5A650FF6-17FA-2855-FE3D-43BFB6035E57}"/>
                </a:ext>
              </a:extLst>
            </p:cNvPr>
            <p:cNvPicPr>
              <a:picLocks noChangeAspect="1"/>
            </p:cNvPicPr>
            <p:nvPr/>
          </p:nvPicPr>
          <p:blipFill>
            <a:blip r:embed="rId7"/>
            <a:stretch>
              <a:fillRect/>
            </a:stretch>
          </p:blipFill>
          <p:spPr>
            <a:xfrm>
              <a:off x="8717276" y="2769883"/>
              <a:ext cx="876729" cy="578778"/>
            </a:xfrm>
            <a:prstGeom prst="rect">
              <a:avLst/>
            </a:prstGeom>
          </p:spPr>
        </p:pic>
      </p:grpSp>
      <p:grpSp>
        <p:nvGrpSpPr>
          <p:cNvPr id="50" name="Group 49" descr="5. Assessment criteria">
            <a:extLst>
              <a:ext uri="{FF2B5EF4-FFF2-40B4-BE49-F238E27FC236}">
                <a16:creationId xmlns:a16="http://schemas.microsoft.com/office/drawing/2014/main" id="{5DC5265A-4A66-B5D8-D434-16C8A6928C3C}"/>
              </a:ext>
            </a:extLst>
          </p:cNvPr>
          <p:cNvGrpSpPr/>
          <p:nvPr/>
        </p:nvGrpSpPr>
        <p:grpSpPr>
          <a:xfrm>
            <a:off x="7770936" y="3504597"/>
            <a:ext cx="3717926" cy="657225"/>
            <a:chOff x="7770936" y="3504597"/>
            <a:chExt cx="3717926" cy="657225"/>
          </a:xfrm>
        </p:grpSpPr>
        <p:sp>
          <p:nvSpPr>
            <p:cNvPr id="25" name="Text Placeholder 3">
              <a:extLst>
                <a:ext uri="{FF2B5EF4-FFF2-40B4-BE49-F238E27FC236}">
                  <a16:creationId xmlns:a16="http://schemas.microsoft.com/office/drawing/2014/main" id="{A53C1AE8-2224-B86A-3DA4-292468B14C08}"/>
                </a:ext>
              </a:extLst>
            </p:cNvPr>
            <p:cNvSpPr txBox="1">
              <a:spLocks/>
            </p:cNvSpPr>
            <p:nvPr/>
          </p:nvSpPr>
          <p:spPr>
            <a:xfrm>
              <a:off x="7770936" y="3532489"/>
              <a:ext cx="2424464" cy="601440"/>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5"/>
              </a:pPr>
              <a:r>
                <a:rPr lang="en-AU" sz="1600" dirty="0">
                  <a:latin typeface="+mn-lt"/>
                </a:rPr>
                <a:t>Assessment criteria</a:t>
              </a:r>
            </a:p>
          </p:txBody>
        </p:sp>
        <p:pic>
          <p:nvPicPr>
            <p:cNvPr id="26" name="Picture 25">
              <a:extLst>
                <a:ext uri="{FF2B5EF4-FFF2-40B4-BE49-F238E27FC236}">
                  <a16:creationId xmlns:a16="http://schemas.microsoft.com/office/drawing/2014/main" id="{46194108-93F4-E960-154E-9777F90A24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92948" y="3506247"/>
              <a:ext cx="660199" cy="653924"/>
            </a:xfrm>
            <a:prstGeom prst="rect">
              <a:avLst/>
            </a:prstGeom>
          </p:spPr>
        </p:pic>
        <p:pic>
          <p:nvPicPr>
            <p:cNvPr id="27" name="Picture 26" descr="Checklist">
              <a:extLst>
                <a:ext uri="{FF2B5EF4-FFF2-40B4-BE49-F238E27FC236}">
                  <a16:creationId xmlns:a16="http://schemas.microsoft.com/office/drawing/2014/main" id="{BF0399EF-1183-4E15-34C8-192FE899FF44}"/>
                </a:ext>
              </a:extLst>
            </p:cNvPr>
            <p:cNvPicPr>
              <a:picLocks noChangeAspect="1"/>
            </p:cNvPicPr>
            <p:nvPr/>
          </p:nvPicPr>
          <p:blipFill>
            <a:blip r:embed="rId8"/>
            <a:stretch>
              <a:fillRect/>
            </a:stretch>
          </p:blipFill>
          <p:spPr>
            <a:xfrm>
              <a:off x="11003087" y="3504597"/>
              <a:ext cx="485775" cy="657225"/>
            </a:xfrm>
            <a:prstGeom prst="rect">
              <a:avLst/>
            </a:prstGeom>
          </p:spPr>
        </p:pic>
      </p:grpSp>
      <p:grpSp>
        <p:nvGrpSpPr>
          <p:cNvPr id="51" name="Group 50" descr="6. Communicative task">
            <a:extLst>
              <a:ext uri="{FF2B5EF4-FFF2-40B4-BE49-F238E27FC236}">
                <a16:creationId xmlns:a16="http://schemas.microsoft.com/office/drawing/2014/main" id="{D16D2CE4-81BB-D974-B85A-3D1E49F6C25C}"/>
              </a:ext>
            </a:extLst>
          </p:cNvPr>
          <p:cNvGrpSpPr/>
          <p:nvPr/>
        </p:nvGrpSpPr>
        <p:grpSpPr>
          <a:xfrm>
            <a:off x="7003948" y="4506161"/>
            <a:ext cx="2336858" cy="1780476"/>
            <a:chOff x="7000389" y="4497889"/>
            <a:chExt cx="2336858" cy="1780476"/>
          </a:xfrm>
        </p:grpSpPr>
        <p:sp>
          <p:nvSpPr>
            <p:cNvPr id="29" name="Text Placeholder 3">
              <a:extLst>
                <a:ext uri="{FF2B5EF4-FFF2-40B4-BE49-F238E27FC236}">
                  <a16:creationId xmlns:a16="http://schemas.microsoft.com/office/drawing/2014/main" id="{86B191F5-202D-6193-5F5A-9995655BBA44}"/>
                </a:ext>
              </a:extLst>
            </p:cNvPr>
            <p:cNvSpPr txBox="1">
              <a:spLocks/>
            </p:cNvSpPr>
            <p:nvPr/>
          </p:nvSpPr>
          <p:spPr>
            <a:xfrm>
              <a:off x="7000389" y="5806462"/>
              <a:ext cx="2336858"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6"/>
              </a:pPr>
              <a:r>
                <a:rPr lang="en-AU" sz="1600" dirty="0">
                  <a:latin typeface="+mn-lt"/>
                </a:rPr>
                <a:t>Communicative task</a:t>
              </a:r>
            </a:p>
          </p:txBody>
        </p:sp>
        <p:pic>
          <p:nvPicPr>
            <p:cNvPr id="30" name="Picture 29">
              <a:extLst>
                <a:ext uri="{FF2B5EF4-FFF2-40B4-BE49-F238E27FC236}">
                  <a16:creationId xmlns:a16="http://schemas.microsoft.com/office/drawing/2014/main" id="{D5FBA627-ED18-7ADB-3794-3824A93237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64368" y="4497889"/>
              <a:ext cx="608900" cy="653925"/>
            </a:xfrm>
            <a:prstGeom prst="rect">
              <a:avLst/>
            </a:prstGeom>
          </p:spPr>
        </p:pic>
        <p:pic>
          <p:nvPicPr>
            <p:cNvPr id="31" name="Picture 30" descr="Two people engaged in a communication task, with another person filming the interaction.">
              <a:extLst>
                <a:ext uri="{FF2B5EF4-FFF2-40B4-BE49-F238E27FC236}">
                  <a16:creationId xmlns:a16="http://schemas.microsoft.com/office/drawing/2014/main" id="{038F02BD-F158-9D1C-8208-877FEB055757}"/>
                </a:ext>
              </a:extLst>
            </p:cNvPr>
            <p:cNvPicPr>
              <a:picLocks noChangeAspect="1"/>
            </p:cNvPicPr>
            <p:nvPr/>
          </p:nvPicPr>
          <p:blipFill>
            <a:blip r:embed="rId9"/>
            <a:stretch>
              <a:fillRect/>
            </a:stretch>
          </p:blipFill>
          <p:spPr>
            <a:xfrm>
              <a:off x="7666234" y="5206621"/>
              <a:ext cx="1005168" cy="657225"/>
            </a:xfrm>
            <a:prstGeom prst="rect">
              <a:avLst/>
            </a:prstGeom>
          </p:spPr>
        </p:pic>
      </p:grpSp>
      <p:grpSp>
        <p:nvGrpSpPr>
          <p:cNvPr id="52" name="Group 51" descr="7. Feedback and goal setting">
            <a:extLst>
              <a:ext uri="{FF2B5EF4-FFF2-40B4-BE49-F238E27FC236}">
                <a16:creationId xmlns:a16="http://schemas.microsoft.com/office/drawing/2014/main" id="{023DFC8D-B99B-0E6B-ADA9-3DE990091740}"/>
              </a:ext>
            </a:extLst>
          </p:cNvPr>
          <p:cNvGrpSpPr/>
          <p:nvPr/>
        </p:nvGrpSpPr>
        <p:grpSpPr>
          <a:xfrm>
            <a:off x="4806537" y="4494149"/>
            <a:ext cx="1852094" cy="2121547"/>
            <a:chOff x="4819182" y="4497889"/>
            <a:chExt cx="1852094" cy="2121547"/>
          </a:xfrm>
        </p:grpSpPr>
        <p:pic>
          <p:nvPicPr>
            <p:cNvPr id="33" name="Picture 32">
              <a:extLst>
                <a:ext uri="{FF2B5EF4-FFF2-40B4-BE49-F238E27FC236}">
                  <a16:creationId xmlns:a16="http://schemas.microsoft.com/office/drawing/2014/main" id="{629704B1-E2F7-1A57-4EB8-DFCD69F1D6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40779" y="4497889"/>
              <a:ext cx="608900" cy="653925"/>
            </a:xfrm>
            <a:prstGeom prst="rect">
              <a:avLst/>
            </a:prstGeom>
          </p:spPr>
        </p:pic>
        <p:sp>
          <p:nvSpPr>
            <p:cNvPr id="34" name="Text Placeholder 3">
              <a:extLst>
                <a:ext uri="{FF2B5EF4-FFF2-40B4-BE49-F238E27FC236}">
                  <a16:creationId xmlns:a16="http://schemas.microsoft.com/office/drawing/2014/main" id="{AAAFB9F4-EB1C-7FB9-A914-74F0B935CDE3}"/>
                </a:ext>
              </a:extLst>
            </p:cNvPr>
            <p:cNvSpPr txBox="1">
              <a:spLocks/>
            </p:cNvSpPr>
            <p:nvPr/>
          </p:nvSpPr>
          <p:spPr>
            <a:xfrm>
              <a:off x="4819182" y="5806462"/>
              <a:ext cx="1852094" cy="81297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7"/>
              </a:pPr>
              <a:r>
                <a:rPr lang="en-AU" sz="1600" dirty="0">
                  <a:latin typeface="+mn-lt"/>
                </a:rPr>
                <a:t>Feedback and goal setting</a:t>
              </a:r>
            </a:p>
          </p:txBody>
        </p:sp>
        <p:pic>
          <p:nvPicPr>
            <p:cNvPr id="35" name="Picture 34" descr="Checklist with a target">
              <a:extLst>
                <a:ext uri="{FF2B5EF4-FFF2-40B4-BE49-F238E27FC236}">
                  <a16:creationId xmlns:a16="http://schemas.microsoft.com/office/drawing/2014/main" id="{E71CE64A-F765-245D-EBFE-99723F4502E9}"/>
                </a:ext>
              </a:extLst>
            </p:cNvPr>
            <p:cNvPicPr>
              <a:picLocks noChangeAspect="1"/>
            </p:cNvPicPr>
            <p:nvPr/>
          </p:nvPicPr>
          <p:blipFill>
            <a:blip r:embed="rId10"/>
            <a:stretch>
              <a:fillRect/>
            </a:stretch>
          </p:blipFill>
          <p:spPr>
            <a:xfrm>
              <a:off x="5445192" y="5278058"/>
              <a:ext cx="600075" cy="514350"/>
            </a:xfrm>
            <a:prstGeom prst="rect">
              <a:avLst/>
            </a:prstGeom>
          </p:spPr>
        </p:pic>
      </p:grpSp>
      <p:grpSp>
        <p:nvGrpSpPr>
          <p:cNvPr id="53" name="Group 52" descr="8. Language review">
            <a:extLst>
              <a:ext uri="{FF2B5EF4-FFF2-40B4-BE49-F238E27FC236}">
                <a16:creationId xmlns:a16="http://schemas.microsoft.com/office/drawing/2014/main" id="{126906C8-A6C1-CEFF-C8DA-12B1E8479508}"/>
              </a:ext>
            </a:extLst>
          </p:cNvPr>
          <p:cNvGrpSpPr/>
          <p:nvPr/>
        </p:nvGrpSpPr>
        <p:grpSpPr>
          <a:xfrm>
            <a:off x="2988052" y="4494149"/>
            <a:ext cx="1473169" cy="1780476"/>
            <a:chOff x="2594260" y="4497889"/>
            <a:chExt cx="1473169" cy="1780476"/>
          </a:xfrm>
        </p:grpSpPr>
        <p:pic>
          <p:nvPicPr>
            <p:cNvPr id="37" name="Picture 36">
              <a:extLst>
                <a:ext uri="{FF2B5EF4-FFF2-40B4-BE49-F238E27FC236}">
                  <a16:creationId xmlns:a16="http://schemas.microsoft.com/office/drawing/2014/main" id="{E09F0609-86BD-D826-6232-AF6A4E5E9F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26394" y="4497889"/>
              <a:ext cx="608900" cy="653925"/>
            </a:xfrm>
            <a:prstGeom prst="rect">
              <a:avLst/>
            </a:prstGeom>
          </p:spPr>
        </p:pic>
        <p:sp>
          <p:nvSpPr>
            <p:cNvPr id="38" name="Text Placeholder 3">
              <a:extLst>
                <a:ext uri="{FF2B5EF4-FFF2-40B4-BE49-F238E27FC236}">
                  <a16:creationId xmlns:a16="http://schemas.microsoft.com/office/drawing/2014/main" id="{167FA9A9-643D-0297-313A-90037BC33990}"/>
                </a:ext>
              </a:extLst>
            </p:cNvPr>
            <p:cNvSpPr txBox="1">
              <a:spLocks/>
            </p:cNvSpPr>
            <p:nvPr/>
          </p:nvSpPr>
          <p:spPr>
            <a:xfrm>
              <a:off x="2594260" y="5806462"/>
              <a:ext cx="1473169"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8"/>
              </a:pPr>
              <a:r>
                <a:rPr lang="en-AU" sz="1600" dirty="0">
                  <a:latin typeface="+mn-lt"/>
                </a:rPr>
                <a:t>Language review</a:t>
              </a:r>
            </a:p>
          </p:txBody>
        </p:sp>
        <p:pic>
          <p:nvPicPr>
            <p:cNvPr id="39" name="Picture 38" descr="An icon that is half a speech bubble, and half a globe image. Arrows curve around the image in a circular direction.">
              <a:extLst>
                <a:ext uri="{FF2B5EF4-FFF2-40B4-BE49-F238E27FC236}">
                  <a16:creationId xmlns:a16="http://schemas.microsoft.com/office/drawing/2014/main" id="{A5131AD5-465B-D1DD-B2BB-2045552E6B0E}"/>
                </a:ext>
              </a:extLst>
            </p:cNvPr>
            <p:cNvPicPr>
              <a:picLocks noChangeAspect="1"/>
            </p:cNvPicPr>
            <p:nvPr/>
          </p:nvPicPr>
          <p:blipFill>
            <a:blip r:embed="rId11"/>
            <a:stretch>
              <a:fillRect/>
            </a:stretch>
          </p:blipFill>
          <p:spPr>
            <a:xfrm>
              <a:off x="3064144" y="5273296"/>
              <a:ext cx="533400" cy="523875"/>
            </a:xfrm>
            <a:prstGeom prst="rect">
              <a:avLst/>
            </a:prstGeom>
          </p:spPr>
        </p:pic>
      </p:grpSp>
      <p:sp>
        <p:nvSpPr>
          <p:cNvPr id="54" name="Slide Number Placeholder 53">
            <a:extLst>
              <a:ext uri="{FF2B5EF4-FFF2-40B4-BE49-F238E27FC236}">
                <a16:creationId xmlns:a16="http://schemas.microsoft.com/office/drawing/2014/main" id="{D1AAC10C-5C73-D653-A0F2-46D4C28EAF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47742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07A43E-65E1-0814-45DA-BA46D408545E}"/>
              </a:ext>
            </a:extLst>
          </p:cNvPr>
          <p:cNvSpPr>
            <a:spLocks noGrp="1"/>
          </p:cNvSpPr>
          <p:nvPr>
            <p:ph type="title"/>
          </p:nvPr>
        </p:nvSpPr>
        <p:spPr/>
        <p:txBody>
          <a:bodyPr/>
          <a:lstStyle/>
          <a:p>
            <a:r>
              <a:rPr lang="el-GR" sz="3600" i="1" dirty="0">
                <a:solidFill>
                  <a:srgbClr val="002664"/>
                </a:solidFill>
                <a:cs typeface="Arial"/>
              </a:rPr>
              <a:t>Στη λαϊκή αγορά</a:t>
            </a:r>
            <a:endParaRPr lang="en-AU" i="1" dirty="0"/>
          </a:p>
        </p:txBody>
      </p:sp>
      <p:sp>
        <p:nvSpPr>
          <p:cNvPr id="10" name="Text Placeholder 9">
            <a:extLst>
              <a:ext uri="{FF2B5EF4-FFF2-40B4-BE49-F238E27FC236}">
                <a16:creationId xmlns:a16="http://schemas.microsoft.com/office/drawing/2014/main" id="{175960CC-BDE1-9193-C628-A87FAC35C914}"/>
              </a:ext>
            </a:extLst>
          </p:cNvPr>
          <p:cNvSpPr>
            <a:spLocks noGrp="1"/>
          </p:cNvSpPr>
          <p:nvPr>
            <p:ph type="body" sz="quarter" idx="18"/>
          </p:nvPr>
        </p:nvSpPr>
        <p:spPr/>
        <p:txBody>
          <a:bodyPr/>
          <a:lstStyle/>
          <a:p>
            <a:r>
              <a:rPr lang="en-AU" dirty="0"/>
              <a:t>Stage 2</a:t>
            </a:r>
          </a:p>
        </p:txBody>
      </p:sp>
      <p:pic>
        <p:nvPicPr>
          <p:cNvPr id="11" name="Picture 10">
            <a:extLst>
              <a:ext uri="{FF2B5EF4-FFF2-40B4-BE49-F238E27FC236}">
                <a16:creationId xmlns:a16="http://schemas.microsoft.com/office/drawing/2014/main" id="{9BD0CEE9-9AF1-846D-9A3D-B0D4A517AFD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1289" y="1635124"/>
            <a:ext cx="10666828" cy="4363067"/>
          </a:xfrm>
          <a:prstGeom prst="rect">
            <a:avLst/>
          </a:prstGeom>
        </p:spPr>
      </p:pic>
      <p:grpSp>
        <p:nvGrpSpPr>
          <p:cNvPr id="46" name="Group 45" descr="1. Τα Φρούτα&#10;">
            <a:extLst>
              <a:ext uri="{FF2B5EF4-FFF2-40B4-BE49-F238E27FC236}">
                <a16:creationId xmlns:a16="http://schemas.microsoft.com/office/drawing/2014/main" id="{83FB0F79-6C43-9B79-2641-951F734E457F}"/>
              </a:ext>
            </a:extLst>
          </p:cNvPr>
          <p:cNvGrpSpPr/>
          <p:nvPr/>
        </p:nvGrpSpPr>
        <p:grpSpPr>
          <a:xfrm>
            <a:off x="2017320" y="1061229"/>
            <a:ext cx="1576575" cy="2171757"/>
            <a:chOff x="2252990" y="1125533"/>
            <a:chExt cx="1576575" cy="2171757"/>
          </a:xfrm>
        </p:grpSpPr>
        <p:sp>
          <p:nvSpPr>
            <p:cNvPr id="13" name="Text Placeholder 3">
              <a:extLst>
                <a:ext uri="{FF2B5EF4-FFF2-40B4-BE49-F238E27FC236}">
                  <a16:creationId xmlns:a16="http://schemas.microsoft.com/office/drawing/2014/main" id="{8E7A53FE-24A1-C34F-4D9A-1C7538F3BD20}"/>
                </a:ext>
              </a:extLst>
            </p:cNvPr>
            <p:cNvSpPr txBox="1">
              <a:spLocks/>
            </p:cNvSpPr>
            <p:nvPr/>
          </p:nvSpPr>
          <p:spPr>
            <a:xfrm>
              <a:off x="2252990" y="1125533"/>
              <a:ext cx="1576575"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a:pPr>
              <a:r>
                <a:rPr lang="el-GR" sz="1600" i="1" dirty="0">
                  <a:latin typeface="+mn-lt"/>
                  <a:cs typeface="Arial"/>
                </a:rPr>
                <a:t>Τα Φρούτα</a:t>
              </a:r>
              <a:endParaRPr lang="el-GR" sz="1600" i="1" dirty="0">
                <a:latin typeface="+mn-lt"/>
              </a:endParaRPr>
            </a:p>
          </p:txBody>
        </p:sp>
        <p:pic>
          <p:nvPicPr>
            <p:cNvPr id="14" name="Picture 13">
              <a:extLst>
                <a:ext uri="{FF2B5EF4-FFF2-40B4-BE49-F238E27FC236}">
                  <a16:creationId xmlns:a16="http://schemas.microsoft.com/office/drawing/2014/main" id="{BDFAB336-B7A0-F57C-AA50-2CD8850C1D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10874" y="1994077"/>
              <a:ext cx="660809" cy="653925"/>
            </a:xfrm>
            <a:prstGeom prst="rect">
              <a:avLst/>
            </a:prstGeom>
          </p:spPr>
        </p:pic>
        <p:pic>
          <p:nvPicPr>
            <p:cNvPr id="40" name="Picture 39" descr="Flat lay of cut fruits and leaves">
              <a:extLst>
                <a:ext uri="{FF2B5EF4-FFF2-40B4-BE49-F238E27FC236}">
                  <a16:creationId xmlns:a16="http://schemas.microsoft.com/office/drawing/2014/main" id="{AD824193-A456-91B1-F315-11109CE3A7F8}"/>
                </a:ext>
              </a:extLst>
            </p:cNvPr>
            <p:cNvPicPr>
              <a:picLocks noChangeAspect="1"/>
            </p:cNvPicPr>
            <p:nvPr/>
          </p:nvPicPr>
          <p:blipFill>
            <a:blip r:embed="rId4"/>
            <a:stretch>
              <a:fillRect/>
            </a:stretch>
          </p:blipFill>
          <p:spPr>
            <a:xfrm>
              <a:off x="2637161" y="2769883"/>
              <a:ext cx="808234" cy="527407"/>
            </a:xfrm>
            <a:prstGeom prst="rect">
              <a:avLst/>
            </a:prstGeom>
          </p:spPr>
        </p:pic>
      </p:grpSp>
      <p:grpSp>
        <p:nvGrpSpPr>
          <p:cNvPr id="47" name="Group 46" descr="2. Τα Λαχανικά&#10;">
            <a:extLst>
              <a:ext uri="{FF2B5EF4-FFF2-40B4-BE49-F238E27FC236}">
                <a16:creationId xmlns:a16="http://schemas.microsoft.com/office/drawing/2014/main" id="{D0524A28-0C8C-9CC0-7F5E-A6E8D736027B}"/>
              </a:ext>
            </a:extLst>
          </p:cNvPr>
          <p:cNvGrpSpPr/>
          <p:nvPr/>
        </p:nvGrpSpPr>
        <p:grpSpPr>
          <a:xfrm>
            <a:off x="3860215" y="1039173"/>
            <a:ext cx="1758399" cy="2271071"/>
            <a:chOff x="3829566" y="1103477"/>
            <a:chExt cx="1758399" cy="2271071"/>
          </a:xfrm>
        </p:grpSpPr>
        <p:sp>
          <p:nvSpPr>
            <p:cNvPr id="16" name="Text Placeholder 3">
              <a:extLst>
                <a:ext uri="{FF2B5EF4-FFF2-40B4-BE49-F238E27FC236}">
                  <a16:creationId xmlns:a16="http://schemas.microsoft.com/office/drawing/2014/main" id="{1DC3064E-5E2D-9FB3-7227-E1D5AF790811}"/>
                </a:ext>
              </a:extLst>
            </p:cNvPr>
            <p:cNvSpPr txBox="1">
              <a:spLocks/>
            </p:cNvSpPr>
            <p:nvPr/>
          </p:nvSpPr>
          <p:spPr>
            <a:xfrm>
              <a:off x="3829566" y="1103477"/>
              <a:ext cx="1758399"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2"/>
              </a:pPr>
              <a:r>
                <a:rPr lang="el-GR" sz="1600" i="1" dirty="0">
                  <a:latin typeface="+mn-lt"/>
                </a:rPr>
                <a:t>Τα Λαχανικά</a:t>
              </a:r>
            </a:p>
          </p:txBody>
        </p:sp>
        <p:pic>
          <p:nvPicPr>
            <p:cNvPr id="17" name="Picture 16">
              <a:extLst>
                <a:ext uri="{FF2B5EF4-FFF2-40B4-BE49-F238E27FC236}">
                  <a16:creationId xmlns:a16="http://schemas.microsoft.com/office/drawing/2014/main" id="{41B3B98A-1A83-5E0E-2935-190A72A508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78362" y="1994077"/>
              <a:ext cx="660809" cy="653925"/>
            </a:xfrm>
            <a:prstGeom prst="rect">
              <a:avLst/>
            </a:prstGeom>
          </p:spPr>
        </p:pic>
        <p:pic>
          <p:nvPicPr>
            <p:cNvPr id="41" name="Picture 40" descr="Variety of vegetables on white background">
              <a:extLst>
                <a:ext uri="{FF2B5EF4-FFF2-40B4-BE49-F238E27FC236}">
                  <a16:creationId xmlns:a16="http://schemas.microsoft.com/office/drawing/2014/main" id="{8519CD21-3D1F-B01C-F11F-00AE4A3D6FE8}"/>
                </a:ext>
              </a:extLst>
            </p:cNvPr>
            <p:cNvPicPr>
              <a:picLocks noChangeAspect="1"/>
            </p:cNvPicPr>
            <p:nvPr/>
          </p:nvPicPr>
          <p:blipFill>
            <a:blip r:embed="rId5"/>
            <a:stretch>
              <a:fillRect/>
            </a:stretch>
          </p:blipFill>
          <p:spPr>
            <a:xfrm>
              <a:off x="4252865" y="2769883"/>
              <a:ext cx="911803" cy="604665"/>
            </a:xfrm>
            <a:prstGeom prst="rect">
              <a:avLst/>
            </a:prstGeom>
          </p:spPr>
        </p:pic>
      </p:grpSp>
      <p:grpSp>
        <p:nvGrpSpPr>
          <p:cNvPr id="48" name="Group 47" descr="3.  Οι Αριθμοί και το βάρος &#10;">
            <a:extLst>
              <a:ext uri="{FF2B5EF4-FFF2-40B4-BE49-F238E27FC236}">
                <a16:creationId xmlns:a16="http://schemas.microsoft.com/office/drawing/2014/main" id="{0DCA23F3-E69C-931A-C3B4-CD3313B9B276}"/>
              </a:ext>
            </a:extLst>
          </p:cNvPr>
          <p:cNvGrpSpPr/>
          <p:nvPr/>
        </p:nvGrpSpPr>
        <p:grpSpPr>
          <a:xfrm>
            <a:off x="5974575" y="1014156"/>
            <a:ext cx="1893352" cy="2371139"/>
            <a:chOff x="6077087" y="1078460"/>
            <a:chExt cx="1893352" cy="2371139"/>
          </a:xfrm>
        </p:grpSpPr>
        <p:sp>
          <p:nvSpPr>
            <p:cNvPr id="19" name="Text Placeholder 3">
              <a:extLst>
                <a:ext uri="{FF2B5EF4-FFF2-40B4-BE49-F238E27FC236}">
                  <a16:creationId xmlns:a16="http://schemas.microsoft.com/office/drawing/2014/main" id="{6C6ACC41-36B4-5A27-9A80-FA29BEBD51EF}"/>
                </a:ext>
              </a:extLst>
            </p:cNvPr>
            <p:cNvSpPr txBox="1">
              <a:spLocks/>
            </p:cNvSpPr>
            <p:nvPr/>
          </p:nvSpPr>
          <p:spPr>
            <a:xfrm>
              <a:off x="6077087" y="1078460"/>
              <a:ext cx="1893352" cy="644320"/>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3"/>
              </a:pPr>
              <a:r>
                <a:rPr lang="en-AU" sz="1600" i="1" dirty="0">
                  <a:latin typeface="+mn-lt"/>
                </a:rPr>
                <a:t> </a:t>
              </a:r>
              <a:r>
                <a:rPr lang="el-GR" sz="1600" i="1" dirty="0">
                  <a:latin typeface="+mn-lt"/>
                  <a:cs typeface="Arial"/>
                </a:rPr>
                <a:t>Οι Αριθμοί και το βάρος </a:t>
              </a:r>
              <a:endParaRPr lang="el-GR" sz="1600" i="1" dirty="0">
                <a:latin typeface="+mn-lt"/>
              </a:endParaRPr>
            </a:p>
          </p:txBody>
        </p:sp>
        <p:pic>
          <p:nvPicPr>
            <p:cNvPr id="20" name="Picture 19">
              <a:extLst>
                <a:ext uri="{FF2B5EF4-FFF2-40B4-BE49-F238E27FC236}">
                  <a16:creationId xmlns:a16="http://schemas.microsoft.com/office/drawing/2014/main" id="{4B702B82-CD47-D6DD-9994-5AC95581A3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03719" y="1994077"/>
              <a:ext cx="660809" cy="653925"/>
            </a:xfrm>
            <a:prstGeom prst="rect">
              <a:avLst/>
            </a:prstGeom>
          </p:spPr>
        </p:pic>
        <p:pic>
          <p:nvPicPr>
            <p:cNvPr id="42" name="Picture 41" descr="A vintage weighing scales">
              <a:extLst>
                <a:ext uri="{FF2B5EF4-FFF2-40B4-BE49-F238E27FC236}">
                  <a16:creationId xmlns:a16="http://schemas.microsoft.com/office/drawing/2014/main" id="{7DF56800-E2B0-471B-81AB-D8CD846C8683}"/>
                </a:ext>
              </a:extLst>
            </p:cNvPr>
            <p:cNvPicPr>
              <a:picLocks noChangeAspect="1"/>
            </p:cNvPicPr>
            <p:nvPr/>
          </p:nvPicPr>
          <p:blipFill>
            <a:blip r:embed="rId6"/>
            <a:stretch>
              <a:fillRect/>
            </a:stretch>
          </p:blipFill>
          <p:spPr>
            <a:xfrm>
              <a:off x="6671276" y="2769883"/>
              <a:ext cx="525695" cy="679716"/>
            </a:xfrm>
            <a:prstGeom prst="rect">
              <a:avLst/>
            </a:prstGeom>
          </p:spPr>
        </p:pic>
      </p:grpSp>
      <p:grpSp>
        <p:nvGrpSpPr>
          <p:cNvPr id="49" name="Group 48" descr="4. To Eυρώ&#10;">
            <a:extLst>
              <a:ext uri="{FF2B5EF4-FFF2-40B4-BE49-F238E27FC236}">
                <a16:creationId xmlns:a16="http://schemas.microsoft.com/office/drawing/2014/main" id="{8D0748FA-92AC-5E34-2C29-9B6EC912D6BE}"/>
              </a:ext>
            </a:extLst>
          </p:cNvPr>
          <p:cNvGrpSpPr/>
          <p:nvPr/>
        </p:nvGrpSpPr>
        <p:grpSpPr>
          <a:xfrm>
            <a:off x="8044607" y="1014156"/>
            <a:ext cx="1382195" cy="2270201"/>
            <a:chOff x="8280277" y="1078460"/>
            <a:chExt cx="1382195" cy="2270201"/>
          </a:xfrm>
        </p:grpSpPr>
        <p:sp>
          <p:nvSpPr>
            <p:cNvPr id="22" name="Text Placeholder 3">
              <a:extLst>
                <a:ext uri="{FF2B5EF4-FFF2-40B4-BE49-F238E27FC236}">
                  <a16:creationId xmlns:a16="http://schemas.microsoft.com/office/drawing/2014/main" id="{78B1568B-DDEE-CA8F-E4E0-502E8870D421}"/>
                </a:ext>
              </a:extLst>
            </p:cNvPr>
            <p:cNvSpPr txBox="1">
              <a:spLocks/>
            </p:cNvSpPr>
            <p:nvPr/>
          </p:nvSpPr>
          <p:spPr>
            <a:xfrm>
              <a:off x="8280277" y="1078460"/>
              <a:ext cx="1382195"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4"/>
              </a:pPr>
              <a:r>
                <a:rPr lang="el-GR" sz="1600" i="1" dirty="0">
                  <a:latin typeface="+mn-lt"/>
                  <a:cs typeface="Arial"/>
                </a:rPr>
                <a:t>To Eυρώ</a:t>
              </a:r>
              <a:endParaRPr lang="el-GR" sz="1600" i="1" dirty="0">
                <a:latin typeface="+mn-lt"/>
              </a:endParaRPr>
            </a:p>
          </p:txBody>
        </p:sp>
        <p:pic>
          <p:nvPicPr>
            <p:cNvPr id="23" name="Picture 22">
              <a:extLst>
                <a:ext uri="{FF2B5EF4-FFF2-40B4-BE49-F238E27FC236}">
                  <a16:creationId xmlns:a16="http://schemas.microsoft.com/office/drawing/2014/main" id="{529A817B-81BA-F906-4DF0-8524B3D875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40971" y="1994077"/>
              <a:ext cx="660809" cy="653925"/>
            </a:xfrm>
            <a:prstGeom prst="rect">
              <a:avLst/>
            </a:prstGeom>
          </p:spPr>
        </p:pic>
        <p:pic>
          <p:nvPicPr>
            <p:cNvPr id="43" name="Picture 42" descr="Stacks of gold coins">
              <a:extLst>
                <a:ext uri="{FF2B5EF4-FFF2-40B4-BE49-F238E27FC236}">
                  <a16:creationId xmlns:a16="http://schemas.microsoft.com/office/drawing/2014/main" id="{5A650FF6-17FA-2855-FE3D-43BFB6035E57}"/>
                </a:ext>
              </a:extLst>
            </p:cNvPr>
            <p:cNvPicPr>
              <a:picLocks noChangeAspect="1"/>
            </p:cNvPicPr>
            <p:nvPr/>
          </p:nvPicPr>
          <p:blipFill>
            <a:blip r:embed="rId7"/>
            <a:stretch>
              <a:fillRect/>
            </a:stretch>
          </p:blipFill>
          <p:spPr>
            <a:xfrm>
              <a:off x="8533011" y="2769883"/>
              <a:ext cx="876729" cy="578778"/>
            </a:xfrm>
            <a:prstGeom prst="rect">
              <a:avLst/>
            </a:prstGeom>
          </p:spPr>
        </p:pic>
      </p:grpSp>
      <p:grpSp>
        <p:nvGrpSpPr>
          <p:cNvPr id="50" name="Group 49" descr="5. Κριτήρια επιτυχίας&#10;">
            <a:extLst>
              <a:ext uri="{FF2B5EF4-FFF2-40B4-BE49-F238E27FC236}">
                <a16:creationId xmlns:a16="http://schemas.microsoft.com/office/drawing/2014/main" id="{5DC5265A-4A66-B5D8-D434-16C8A6928C3C}"/>
              </a:ext>
            </a:extLst>
          </p:cNvPr>
          <p:cNvGrpSpPr/>
          <p:nvPr/>
        </p:nvGrpSpPr>
        <p:grpSpPr>
          <a:xfrm>
            <a:off x="7770936" y="3504597"/>
            <a:ext cx="3717926" cy="657225"/>
            <a:chOff x="7770936" y="3504597"/>
            <a:chExt cx="3717926" cy="657225"/>
          </a:xfrm>
        </p:grpSpPr>
        <p:sp>
          <p:nvSpPr>
            <p:cNvPr id="25" name="Text Placeholder 3">
              <a:extLst>
                <a:ext uri="{FF2B5EF4-FFF2-40B4-BE49-F238E27FC236}">
                  <a16:creationId xmlns:a16="http://schemas.microsoft.com/office/drawing/2014/main" id="{A53C1AE8-2224-B86A-3DA4-292468B14C08}"/>
                </a:ext>
              </a:extLst>
            </p:cNvPr>
            <p:cNvSpPr txBox="1">
              <a:spLocks/>
            </p:cNvSpPr>
            <p:nvPr/>
          </p:nvSpPr>
          <p:spPr>
            <a:xfrm>
              <a:off x="7770936" y="3575575"/>
              <a:ext cx="2424464" cy="55835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5"/>
              </a:pPr>
              <a:r>
                <a:rPr lang="el-GR" sz="1600" i="1" dirty="0">
                  <a:latin typeface="+mn-lt"/>
                  <a:cs typeface="Arial"/>
                </a:rPr>
                <a:t>Κριτήρια επιτυχίας</a:t>
              </a:r>
              <a:endParaRPr lang="el-GR" sz="1600" i="1" dirty="0">
                <a:latin typeface="+mn-lt"/>
              </a:endParaRPr>
            </a:p>
          </p:txBody>
        </p:sp>
        <p:pic>
          <p:nvPicPr>
            <p:cNvPr id="26" name="Picture 25">
              <a:extLst>
                <a:ext uri="{FF2B5EF4-FFF2-40B4-BE49-F238E27FC236}">
                  <a16:creationId xmlns:a16="http://schemas.microsoft.com/office/drawing/2014/main" id="{46194108-93F4-E960-154E-9777F90A24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92948" y="3506247"/>
              <a:ext cx="660199" cy="653924"/>
            </a:xfrm>
            <a:prstGeom prst="rect">
              <a:avLst/>
            </a:prstGeom>
          </p:spPr>
        </p:pic>
        <p:pic>
          <p:nvPicPr>
            <p:cNvPr id="27" name="Picture 26" descr="Checklist">
              <a:extLst>
                <a:ext uri="{FF2B5EF4-FFF2-40B4-BE49-F238E27FC236}">
                  <a16:creationId xmlns:a16="http://schemas.microsoft.com/office/drawing/2014/main" id="{BF0399EF-1183-4E15-34C8-192FE899FF44}"/>
                </a:ext>
              </a:extLst>
            </p:cNvPr>
            <p:cNvPicPr>
              <a:picLocks noChangeAspect="1"/>
            </p:cNvPicPr>
            <p:nvPr/>
          </p:nvPicPr>
          <p:blipFill>
            <a:blip r:embed="rId8"/>
            <a:stretch>
              <a:fillRect/>
            </a:stretch>
          </p:blipFill>
          <p:spPr>
            <a:xfrm>
              <a:off x="11003087" y="3504597"/>
              <a:ext cx="485775" cy="657225"/>
            </a:xfrm>
            <a:prstGeom prst="rect">
              <a:avLst/>
            </a:prstGeom>
          </p:spPr>
        </p:pic>
      </p:grpSp>
      <p:grpSp>
        <p:nvGrpSpPr>
          <p:cNvPr id="51" name="Group 50" descr="6. Τελική Άσκηση&#10;">
            <a:extLst>
              <a:ext uri="{FF2B5EF4-FFF2-40B4-BE49-F238E27FC236}">
                <a16:creationId xmlns:a16="http://schemas.microsoft.com/office/drawing/2014/main" id="{D16D2CE4-81BB-D974-B85A-3D1E49F6C25C}"/>
              </a:ext>
            </a:extLst>
          </p:cNvPr>
          <p:cNvGrpSpPr/>
          <p:nvPr/>
        </p:nvGrpSpPr>
        <p:grpSpPr>
          <a:xfrm>
            <a:off x="7196971" y="4506161"/>
            <a:ext cx="1893352" cy="1768464"/>
            <a:chOff x="7193412" y="4497889"/>
            <a:chExt cx="1893352" cy="1768464"/>
          </a:xfrm>
        </p:grpSpPr>
        <p:sp>
          <p:nvSpPr>
            <p:cNvPr id="29" name="Text Placeholder 3">
              <a:extLst>
                <a:ext uri="{FF2B5EF4-FFF2-40B4-BE49-F238E27FC236}">
                  <a16:creationId xmlns:a16="http://schemas.microsoft.com/office/drawing/2014/main" id="{86B191F5-202D-6193-5F5A-9995655BBA44}"/>
                </a:ext>
              </a:extLst>
            </p:cNvPr>
            <p:cNvSpPr txBox="1">
              <a:spLocks/>
            </p:cNvSpPr>
            <p:nvPr/>
          </p:nvSpPr>
          <p:spPr>
            <a:xfrm>
              <a:off x="7193412" y="5794450"/>
              <a:ext cx="1893352"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6"/>
              </a:pPr>
              <a:r>
                <a:rPr lang="el-GR" sz="1600" i="1" dirty="0">
                  <a:latin typeface="+mn-lt"/>
                  <a:cs typeface="Arial"/>
                </a:rPr>
                <a:t>Τελική Άσκηση</a:t>
              </a:r>
              <a:endParaRPr lang="el-GR" sz="1600" i="1" dirty="0">
                <a:latin typeface="+mn-lt"/>
              </a:endParaRPr>
            </a:p>
          </p:txBody>
        </p:sp>
        <p:pic>
          <p:nvPicPr>
            <p:cNvPr id="30" name="Picture 29">
              <a:extLst>
                <a:ext uri="{FF2B5EF4-FFF2-40B4-BE49-F238E27FC236}">
                  <a16:creationId xmlns:a16="http://schemas.microsoft.com/office/drawing/2014/main" id="{D5FBA627-ED18-7ADB-3794-3824A93237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64368" y="4497889"/>
              <a:ext cx="608900" cy="653925"/>
            </a:xfrm>
            <a:prstGeom prst="rect">
              <a:avLst/>
            </a:prstGeom>
          </p:spPr>
        </p:pic>
        <p:pic>
          <p:nvPicPr>
            <p:cNvPr id="31" name="Picture 30" descr="Two people engaged in a communication task, with another person filming the interaction.">
              <a:extLst>
                <a:ext uri="{FF2B5EF4-FFF2-40B4-BE49-F238E27FC236}">
                  <a16:creationId xmlns:a16="http://schemas.microsoft.com/office/drawing/2014/main" id="{038F02BD-F158-9D1C-8208-877FEB055757}"/>
                </a:ext>
              </a:extLst>
            </p:cNvPr>
            <p:cNvPicPr>
              <a:picLocks noChangeAspect="1"/>
            </p:cNvPicPr>
            <p:nvPr/>
          </p:nvPicPr>
          <p:blipFill>
            <a:blip r:embed="rId9"/>
            <a:stretch>
              <a:fillRect/>
            </a:stretch>
          </p:blipFill>
          <p:spPr>
            <a:xfrm>
              <a:off x="7666234" y="5206621"/>
              <a:ext cx="1005168" cy="657225"/>
            </a:xfrm>
            <a:prstGeom prst="rect">
              <a:avLst/>
            </a:prstGeom>
          </p:spPr>
        </p:pic>
      </p:grpSp>
      <p:grpSp>
        <p:nvGrpSpPr>
          <p:cNvPr id="52" name="Group 51" descr="7. Ανατροφοδότηση και μαθησιακοί στόχοι &#10;">
            <a:extLst>
              <a:ext uri="{FF2B5EF4-FFF2-40B4-BE49-F238E27FC236}">
                <a16:creationId xmlns:a16="http://schemas.microsoft.com/office/drawing/2014/main" id="{023DFC8D-B99B-0E6B-ADA9-3DE990091740}"/>
              </a:ext>
            </a:extLst>
          </p:cNvPr>
          <p:cNvGrpSpPr/>
          <p:nvPr/>
        </p:nvGrpSpPr>
        <p:grpSpPr>
          <a:xfrm>
            <a:off x="4626214" y="4494149"/>
            <a:ext cx="2405766" cy="2121547"/>
            <a:chOff x="4265510" y="4497889"/>
            <a:chExt cx="2405766" cy="2121547"/>
          </a:xfrm>
        </p:grpSpPr>
        <p:pic>
          <p:nvPicPr>
            <p:cNvPr id="33" name="Picture 32">
              <a:extLst>
                <a:ext uri="{FF2B5EF4-FFF2-40B4-BE49-F238E27FC236}">
                  <a16:creationId xmlns:a16="http://schemas.microsoft.com/office/drawing/2014/main" id="{629704B1-E2F7-1A57-4EB8-DFCD69F1D6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63943" y="4497889"/>
              <a:ext cx="608900" cy="653925"/>
            </a:xfrm>
            <a:prstGeom prst="rect">
              <a:avLst/>
            </a:prstGeom>
          </p:spPr>
        </p:pic>
        <p:sp>
          <p:nvSpPr>
            <p:cNvPr id="34" name="Text Placeholder 3">
              <a:extLst>
                <a:ext uri="{FF2B5EF4-FFF2-40B4-BE49-F238E27FC236}">
                  <a16:creationId xmlns:a16="http://schemas.microsoft.com/office/drawing/2014/main" id="{AAAFB9F4-EB1C-7FB9-A914-74F0B935CDE3}"/>
                </a:ext>
              </a:extLst>
            </p:cNvPr>
            <p:cNvSpPr txBox="1">
              <a:spLocks/>
            </p:cNvSpPr>
            <p:nvPr/>
          </p:nvSpPr>
          <p:spPr>
            <a:xfrm>
              <a:off x="4265510" y="5806462"/>
              <a:ext cx="2405766" cy="81297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7"/>
              </a:pPr>
              <a:r>
                <a:rPr lang="el-GR" sz="1600" i="1" dirty="0">
                  <a:latin typeface="+mn-lt"/>
                  <a:cs typeface="Arial"/>
                </a:rPr>
                <a:t>Ανατροφοδότηση και μαθησιακοί στόχοι </a:t>
              </a:r>
              <a:endParaRPr lang="el-GR" sz="1600" i="1" dirty="0">
                <a:latin typeface="+mn-lt"/>
              </a:endParaRPr>
            </a:p>
          </p:txBody>
        </p:sp>
        <p:pic>
          <p:nvPicPr>
            <p:cNvPr id="35" name="Picture 34" descr="Checklist with a target">
              <a:extLst>
                <a:ext uri="{FF2B5EF4-FFF2-40B4-BE49-F238E27FC236}">
                  <a16:creationId xmlns:a16="http://schemas.microsoft.com/office/drawing/2014/main" id="{E71CE64A-F765-245D-EBFE-99723F4502E9}"/>
                </a:ext>
              </a:extLst>
            </p:cNvPr>
            <p:cNvPicPr>
              <a:picLocks noChangeAspect="1"/>
            </p:cNvPicPr>
            <p:nvPr/>
          </p:nvPicPr>
          <p:blipFill>
            <a:blip r:embed="rId10"/>
            <a:stretch>
              <a:fillRect/>
            </a:stretch>
          </p:blipFill>
          <p:spPr>
            <a:xfrm>
              <a:off x="5168356" y="5278058"/>
              <a:ext cx="600075" cy="514350"/>
            </a:xfrm>
            <a:prstGeom prst="rect">
              <a:avLst/>
            </a:prstGeom>
          </p:spPr>
        </p:pic>
      </p:grpSp>
      <p:grpSp>
        <p:nvGrpSpPr>
          <p:cNvPr id="53" name="Group 52" descr="8. Ανασκόπηση γλώσσας &#10;">
            <a:extLst>
              <a:ext uri="{FF2B5EF4-FFF2-40B4-BE49-F238E27FC236}">
                <a16:creationId xmlns:a16="http://schemas.microsoft.com/office/drawing/2014/main" id="{126906C8-A6C1-CEFF-C8DA-12B1E8479508}"/>
              </a:ext>
            </a:extLst>
          </p:cNvPr>
          <p:cNvGrpSpPr/>
          <p:nvPr/>
        </p:nvGrpSpPr>
        <p:grpSpPr>
          <a:xfrm>
            <a:off x="2479250" y="4494149"/>
            <a:ext cx="1981972" cy="1780476"/>
            <a:chOff x="2085458" y="4497889"/>
            <a:chExt cx="1981972" cy="1780476"/>
          </a:xfrm>
        </p:grpSpPr>
        <p:pic>
          <p:nvPicPr>
            <p:cNvPr id="37" name="Picture 36">
              <a:extLst>
                <a:ext uri="{FF2B5EF4-FFF2-40B4-BE49-F238E27FC236}">
                  <a16:creationId xmlns:a16="http://schemas.microsoft.com/office/drawing/2014/main" id="{E09F0609-86BD-D826-6232-AF6A4E5E9F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71994" y="4497889"/>
              <a:ext cx="608900" cy="653925"/>
            </a:xfrm>
            <a:prstGeom prst="rect">
              <a:avLst/>
            </a:prstGeom>
          </p:spPr>
        </p:pic>
        <p:sp>
          <p:nvSpPr>
            <p:cNvPr id="38" name="Text Placeholder 3">
              <a:extLst>
                <a:ext uri="{FF2B5EF4-FFF2-40B4-BE49-F238E27FC236}">
                  <a16:creationId xmlns:a16="http://schemas.microsoft.com/office/drawing/2014/main" id="{167FA9A9-643D-0297-313A-90037BC33990}"/>
                </a:ext>
              </a:extLst>
            </p:cNvPr>
            <p:cNvSpPr txBox="1">
              <a:spLocks/>
            </p:cNvSpPr>
            <p:nvPr/>
          </p:nvSpPr>
          <p:spPr>
            <a:xfrm>
              <a:off x="2085458" y="5806462"/>
              <a:ext cx="1981972"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8"/>
              </a:pPr>
              <a:r>
                <a:rPr lang="el-GR" sz="1600" i="1" dirty="0">
                  <a:latin typeface="+mn-lt"/>
                  <a:cs typeface="Arial"/>
                </a:rPr>
                <a:t>Ανασκόπηση γλώσσας</a:t>
              </a:r>
              <a:r>
                <a:rPr lang="el-GR" sz="1600" i="1" dirty="0">
                  <a:latin typeface="+mn-lt"/>
                </a:rPr>
                <a:t> </a:t>
              </a:r>
            </a:p>
          </p:txBody>
        </p:sp>
        <p:pic>
          <p:nvPicPr>
            <p:cNvPr id="39" name="Picture 38" descr="An icon that is half a speech bubble, and half a globe image. Arrows curve around the image in a circular direction.">
              <a:extLst>
                <a:ext uri="{FF2B5EF4-FFF2-40B4-BE49-F238E27FC236}">
                  <a16:creationId xmlns:a16="http://schemas.microsoft.com/office/drawing/2014/main" id="{A5131AD5-465B-D1DD-B2BB-2045552E6B0E}"/>
                </a:ext>
              </a:extLst>
            </p:cNvPr>
            <p:cNvPicPr>
              <a:picLocks noChangeAspect="1"/>
            </p:cNvPicPr>
            <p:nvPr/>
          </p:nvPicPr>
          <p:blipFill>
            <a:blip r:embed="rId11"/>
            <a:stretch>
              <a:fillRect/>
            </a:stretch>
          </p:blipFill>
          <p:spPr>
            <a:xfrm>
              <a:off x="2809744" y="5273296"/>
              <a:ext cx="533400" cy="523875"/>
            </a:xfrm>
            <a:prstGeom prst="rect">
              <a:avLst/>
            </a:prstGeom>
          </p:spPr>
        </p:pic>
      </p:grpSp>
      <p:sp>
        <p:nvSpPr>
          <p:cNvPr id="2" name="Slide Number Placeholder 1">
            <a:extLst>
              <a:ext uri="{FF2B5EF4-FFF2-40B4-BE49-F238E27FC236}">
                <a16:creationId xmlns:a16="http://schemas.microsoft.com/office/drawing/2014/main" id="{3D3BA290-7D6B-4918-86F3-BC1A201619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54553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383</Words>
  <Application>Microsoft Office PowerPoint</Application>
  <PresentationFormat>Widescreen</PresentationFormat>
  <Paragraphs>36</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Public Sans SemiBold</vt:lpstr>
      <vt:lpstr>Public Sans</vt:lpstr>
      <vt:lpstr>Public Sans Light</vt:lpstr>
      <vt:lpstr>Times New Roman</vt:lpstr>
      <vt:lpstr>Arial</vt:lpstr>
      <vt:lpstr>NSWG Corporate</vt:lpstr>
      <vt:lpstr>Learning map – At the markets</vt:lpstr>
      <vt:lpstr>At the markets</vt:lpstr>
      <vt:lpstr>Στη λαϊκή αγορά</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map – At the markets</dc:title>
  <dc:creator>NSW Department of Education</dc:creator>
  <dcterms:created xsi:type="dcterms:W3CDTF">2023-10-26T22:20:39Z</dcterms:created>
  <dcterms:modified xsi:type="dcterms:W3CDTF">2023-10-26T22:20:52Z</dcterms:modified>
</cp:coreProperties>
</file>