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6281" autoAdjust="0"/>
  </p:normalViewPr>
  <p:slideViewPr>
    <p:cSldViewPr snapToGrid="0">
      <p:cViewPr varScale="1">
        <p:scale>
          <a:sx n="102" d="100"/>
          <a:sy n="102" d="100"/>
        </p:scale>
        <p:origin x="756" y="11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Learning map – Hello</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Early Stage 1</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D82764-7EBF-C694-4A30-2596DE3481FF}"/>
              </a:ext>
            </a:extLst>
          </p:cNvPr>
          <p:cNvSpPr>
            <a:spLocks noGrp="1"/>
          </p:cNvSpPr>
          <p:nvPr>
            <p:ph type="title"/>
          </p:nvPr>
        </p:nvSpPr>
        <p:spPr/>
        <p:txBody>
          <a:bodyPr/>
          <a:lstStyle/>
          <a:p>
            <a:r>
              <a:rPr lang="en-AU" dirty="0"/>
              <a:t>Hello</a:t>
            </a:r>
          </a:p>
        </p:txBody>
      </p:sp>
      <p:sp>
        <p:nvSpPr>
          <p:cNvPr id="8" name="Text Placeholder 7">
            <a:extLst>
              <a:ext uri="{FF2B5EF4-FFF2-40B4-BE49-F238E27FC236}">
                <a16:creationId xmlns:a16="http://schemas.microsoft.com/office/drawing/2014/main" id="{6ED5B700-EBE1-6B2D-4BF6-3DAF7A9C90DA}"/>
              </a:ext>
            </a:extLst>
          </p:cNvPr>
          <p:cNvSpPr>
            <a:spLocks noGrp="1"/>
          </p:cNvSpPr>
          <p:nvPr>
            <p:ph type="body" sz="quarter" idx="18"/>
          </p:nvPr>
        </p:nvSpPr>
        <p:spPr/>
        <p:txBody>
          <a:bodyPr/>
          <a:lstStyle/>
          <a:p>
            <a:r>
              <a:rPr lang="en-AU" dirty="0"/>
              <a:t>Early Stage 1</a:t>
            </a:r>
          </a:p>
        </p:txBody>
      </p:sp>
      <p:pic>
        <p:nvPicPr>
          <p:cNvPr id="9" name="Picture 8">
            <a:extLst>
              <a:ext uri="{FF2B5EF4-FFF2-40B4-BE49-F238E27FC236}">
                <a16:creationId xmlns:a16="http://schemas.microsoft.com/office/drawing/2014/main" id="{8D0EB297-57DC-E426-2643-DA5A3A99D8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0" name="Group 39" descr="1. Let's sing">
            <a:extLst>
              <a:ext uri="{FF2B5EF4-FFF2-40B4-BE49-F238E27FC236}">
                <a16:creationId xmlns:a16="http://schemas.microsoft.com/office/drawing/2014/main" id="{B46EF0D7-2B27-7756-CB78-CEA5D5CC0726}"/>
              </a:ext>
            </a:extLst>
          </p:cNvPr>
          <p:cNvGrpSpPr/>
          <p:nvPr/>
        </p:nvGrpSpPr>
        <p:grpSpPr>
          <a:xfrm>
            <a:off x="2346627" y="1369983"/>
            <a:ext cx="1628747" cy="2170407"/>
            <a:chOff x="2102327" y="1369983"/>
            <a:chExt cx="1628747" cy="2170407"/>
          </a:xfrm>
        </p:grpSpPr>
        <p:sp>
          <p:nvSpPr>
            <p:cNvPr id="11" name="Text Placeholder 3">
              <a:extLst>
                <a:ext uri="{FF2B5EF4-FFF2-40B4-BE49-F238E27FC236}">
                  <a16:creationId xmlns:a16="http://schemas.microsoft.com/office/drawing/2014/main" id="{801DF255-E1AF-F255-5A3C-97B6CA17054B}"/>
                </a:ext>
              </a:extLst>
            </p:cNvPr>
            <p:cNvSpPr txBox="1">
              <a:spLocks/>
            </p:cNvSpPr>
            <p:nvPr/>
          </p:nvSpPr>
          <p:spPr>
            <a:xfrm>
              <a:off x="2102327" y="1369983"/>
              <a:ext cx="1628747"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Let’s sing</a:t>
              </a:r>
            </a:p>
          </p:txBody>
        </p:sp>
        <p:pic>
          <p:nvPicPr>
            <p:cNvPr id="12" name="Picture 11">
              <a:extLst>
                <a:ext uri="{FF2B5EF4-FFF2-40B4-BE49-F238E27FC236}">
                  <a16:creationId xmlns:a16="http://schemas.microsoft.com/office/drawing/2014/main" id="{6D6AF591-05F9-6080-72E8-E3D2AB4005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6296" y="1968352"/>
              <a:ext cx="660809" cy="653925"/>
            </a:xfrm>
            <a:prstGeom prst="rect">
              <a:avLst/>
            </a:prstGeom>
          </p:spPr>
        </p:pic>
        <p:pic>
          <p:nvPicPr>
            <p:cNvPr id="29" name="Picture 28">
              <a:extLst>
                <a:ext uri="{FF2B5EF4-FFF2-40B4-BE49-F238E27FC236}">
                  <a16:creationId xmlns:a16="http://schemas.microsoft.com/office/drawing/2014/main" id="{9F9D4EAE-D5D8-F6FF-D207-77DAEE61A04A}"/>
                </a:ext>
              </a:extLst>
            </p:cNvPr>
            <p:cNvPicPr>
              <a:picLocks noChangeAspect="1"/>
            </p:cNvPicPr>
            <p:nvPr/>
          </p:nvPicPr>
          <p:blipFill>
            <a:blip r:embed="rId4"/>
            <a:stretch>
              <a:fillRect/>
            </a:stretch>
          </p:blipFill>
          <p:spPr>
            <a:xfrm>
              <a:off x="2217571" y="2760424"/>
              <a:ext cx="1398259" cy="779966"/>
            </a:xfrm>
            <a:prstGeom prst="rect">
              <a:avLst/>
            </a:prstGeom>
          </p:spPr>
        </p:pic>
      </p:grpSp>
      <p:grpSp>
        <p:nvGrpSpPr>
          <p:cNvPr id="41" name="Group 40" descr="2. How are you">
            <a:extLst>
              <a:ext uri="{FF2B5EF4-FFF2-40B4-BE49-F238E27FC236}">
                <a16:creationId xmlns:a16="http://schemas.microsoft.com/office/drawing/2014/main" id="{69E7A317-FB43-339F-936D-E37911419A74}"/>
              </a:ext>
            </a:extLst>
          </p:cNvPr>
          <p:cNvGrpSpPr/>
          <p:nvPr/>
        </p:nvGrpSpPr>
        <p:grpSpPr>
          <a:xfrm>
            <a:off x="5190615" y="1369983"/>
            <a:ext cx="1852093" cy="2170407"/>
            <a:chOff x="5127165" y="1369983"/>
            <a:chExt cx="1852093" cy="2170407"/>
          </a:xfrm>
        </p:grpSpPr>
        <p:sp>
          <p:nvSpPr>
            <p:cNvPr id="14" name="Text Placeholder 3">
              <a:extLst>
                <a:ext uri="{FF2B5EF4-FFF2-40B4-BE49-F238E27FC236}">
                  <a16:creationId xmlns:a16="http://schemas.microsoft.com/office/drawing/2014/main" id="{3644221C-EA36-3EEA-4D55-4E5821BFF454}"/>
                </a:ext>
              </a:extLst>
            </p:cNvPr>
            <p:cNvSpPr txBox="1">
              <a:spLocks/>
            </p:cNvSpPr>
            <p:nvPr/>
          </p:nvSpPr>
          <p:spPr>
            <a:xfrm>
              <a:off x="5127165" y="1369983"/>
              <a:ext cx="1852093" cy="381855"/>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How are you?</a:t>
              </a:r>
            </a:p>
          </p:txBody>
        </p:sp>
        <p:pic>
          <p:nvPicPr>
            <p:cNvPr id="15" name="Picture 14">
              <a:extLst>
                <a:ext uri="{FF2B5EF4-FFF2-40B4-BE49-F238E27FC236}">
                  <a16:creationId xmlns:a16="http://schemas.microsoft.com/office/drawing/2014/main" id="{11D6C822-C554-B784-DF92-0C51492167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22807" y="1968352"/>
              <a:ext cx="660809" cy="653925"/>
            </a:xfrm>
            <a:prstGeom prst="rect">
              <a:avLst/>
            </a:prstGeom>
          </p:spPr>
        </p:pic>
        <p:pic>
          <p:nvPicPr>
            <p:cNvPr id="30" name="Picture 29">
              <a:extLst>
                <a:ext uri="{FF2B5EF4-FFF2-40B4-BE49-F238E27FC236}">
                  <a16:creationId xmlns:a16="http://schemas.microsoft.com/office/drawing/2014/main" id="{E30968F0-38C4-882A-E0E0-5DD32DAFE411}"/>
                </a:ext>
              </a:extLst>
            </p:cNvPr>
            <p:cNvPicPr>
              <a:picLocks noChangeAspect="1"/>
            </p:cNvPicPr>
            <p:nvPr/>
          </p:nvPicPr>
          <p:blipFill>
            <a:blip r:embed="rId5"/>
            <a:stretch>
              <a:fillRect/>
            </a:stretch>
          </p:blipFill>
          <p:spPr>
            <a:xfrm>
              <a:off x="5382932" y="2794100"/>
              <a:ext cx="1340559" cy="746290"/>
            </a:xfrm>
            <a:prstGeom prst="rect">
              <a:avLst/>
            </a:prstGeom>
          </p:spPr>
        </p:pic>
      </p:grpSp>
      <p:grpSp>
        <p:nvGrpSpPr>
          <p:cNvPr id="42" name="Group 41" descr="3. Feelings">
            <a:extLst>
              <a:ext uri="{FF2B5EF4-FFF2-40B4-BE49-F238E27FC236}">
                <a16:creationId xmlns:a16="http://schemas.microsoft.com/office/drawing/2014/main" id="{04647BB5-86F8-97AB-E0E0-22C859B84BFE}"/>
              </a:ext>
            </a:extLst>
          </p:cNvPr>
          <p:cNvGrpSpPr/>
          <p:nvPr/>
        </p:nvGrpSpPr>
        <p:grpSpPr>
          <a:xfrm>
            <a:off x="8337435" y="1369983"/>
            <a:ext cx="1400901" cy="2170407"/>
            <a:chOff x="8305858" y="1369983"/>
            <a:chExt cx="1400901" cy="2170407"/>
          </a:xfrm>
        </p:grpSpPr>
        <p:sp>
          <p:nvSpPr>
            <p:cNvPr id="17" name="Text Placeholder 3">
              <a:extLst>
                <a:ext uri="{FF2B5EF4-FFF2-40B4-BE49-F238E27FC236}">
                  <a16:creationId xmlns:a16="http://schemas.microsoft.com/office/drawing/2014/main" id="{AF6DC24A-C9A4-25C7-185C-6D5376AC706A}"/>
                </a:ext>
              </a:extLst>
            </p:cNvPr>
            <p:cNvSpPr txBox="1">
              <a:spLocks/>
            </p:cNvSpPr>
            <p:nvPr/>
          </p:nvSpPr>
          <p:spPr>
            <a:xfrm>
              <a:off x="8305858" y="1369983"/>
              <a:ext cx="1400901" cy="461437"/>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Feelings</a:t>
              </a:r>
            </a:p>
          </p:txBody>
        </p:sp>
        <p:pic>
          <p:nvPicPr>
            <p:cNvPr id="18" name="Picture 17">
              <a:extLst>
                <a:ext uri="{FF2B5EF4-FFF2-40B4-BE49-F238E27FC236}">
                  <a16:creationId xmlns:a16="http://schemas.microsoft.com/office/drawing/2014/main" id="{7EA0E143-8F43-2F70-1C1E-6107D07A67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75904" y="1968352"/>
              <a:ext cx="660809" cy="653925"/>
            </a:xfrm>
            <a:prstGeom prst="rect">
              <a:avLst/>
            </a:prstGeom>
          </p:spPr>
        </p:pic>
        <p:pic>
          <p:nvPicPr>
            <p:cNvPr id="31" name="Picture 30">
              <a:extLst>
                <a:ext uri="{FF2B5EF4-FFF2-40B4-BE49-F238E27FC236}">
                  <a16:creationId xmlns:a16="http://schemas.microsoft.com/office/drawing/2014/main" id="{2097966D-AA13-4E59-14B1-4FF7B5A52969}"/>
                </a:ext>
              </a:extLst>
            </p:cNvPr>
            <p:cNvPicPr>
              <a:picLocks noChangeAspect="1"/>
            </p:cNvPicPr>
            <p:nvPr/>
          </p:nvPicPr>
          <p:blipFill>
            <a:blip r:embed="rId6"/>
            <a:stretch>
              <a:fillRect/>
            </a:stretch>
          </p:blipFill>
          <p:spPr>
            <a:xfrm>
              <a:off x="8476202" y="2794100"/>
              <a:ext cx="1060212" cy="746290"/>
            </a:xfrm>
            <a:prstGeom prst="rect">
              <a:avLst/>
            </a:prstGeom>
          </p:spPr>
        </p:pic>
      </p:grpSp>
      <p:grpSp>
        <p:nvGrpSpPr>
          <p:cNvPr id="43" name="Group 42" descr="4. Practice task">
            <a:extLst>
              <a:ext uri="{FF2B5EF4-FFF2-40B4-BE49-F238E27FC236}">
                <a16:creationId xmlns:a16="http://schemas.microsoft.com/office/drawing/2014/main" id="{B220C236-5B3F-D4FA-3718-6AA2AF6024E9}"/>
              </a:ext>
            </a:extLst>
          </p:cNvPr>
          <p:cNvGrpSpPr/>
          <p:nvPr/>
        </p:nvGrpSpPr>
        <p:grpSpPr>
          <a:xfrm>
            <a:off x="7976948" y="4542849"/>
            <a:ext cx="2121874" cy="1827104"/>
            <a:chOff x="7976948" y="4542849"/>
            <a:chExt cx="2121874" cy="1827104"/>
          </a:xfrm>
        </p:grpSpPr>
        <p:sp>
          <p:nvSpPr>
            <p:cNvPr id="20" name="Text Placeholder 3">
              <a:extLst>
                <a:ext uri="{FF2B5EF4-FFF2-40B4-BE49-F238E27FC236}">
                  <a16:creationId xmlns:a16="http://schemas.microsoft.com/office/drawing/2014/main" id="{44852CC2-290E-C901-8F0D-F0AAF67D329E}"/>
                </a:ext>
              </a:extLst>
            </p:cNvPr>
            <p:cNvSpPr txBox="1">
              <a:spLocks/>
            </p:cNvSpPr>
            <p:nvPr/>
          </p:nvSpPr>
          <p:spPr>
            <a:xfrm>
              <a:off x="7976948" y="5898050"/>
              <a:ext cx="212187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Practice task</a:t>
              </a:r>
            </a:p>
          </p:txBody>
        </p:sp>
        <p:pic>
          <p:nvPicPr>
            <p:cNvPr id="21" name="Picture 20">
              <a:extLst>
                <a:ext uri="{FF2B5EF4-FFF2-40B4-BE49-F238E27FC236}">
                  <a16:creationId xmlns:a16="http://schemas.microsoft.com/office/drawing/2014/main" id="{12F0873D-4418-4637-F3A8-781E066623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3435" y="4542849"/>
              <a:ext cx="608900" cy="653925"/>
            </a:xfrm>
            <a:prstGeom prst="rect">
              <a:avLst/>
            </a:prstGeom>
          </p:spPr>
        </p:pic>
        <p:pic>
          <p:nvPicPr>
            <p:cNvPr id="32" name="Picture 31">
              <a:extLst>
                <a:ext uri="{FF2B5EF4-FFF2-40B4-BE49-F238E27FC236}">
                  <a16:creationId xmlns:a16="http://schemas.microsoft.com/office/drawing/2014/main" id="{7622F2DC-0F58-5156-88DC-23FAE55964C1}"/>
                </a:ext>
              </a:extLst>
            </p:cNvPr>
            <p:cNvPicPr>
              <a:picLocks noChangeAspect="1"/>
            </p:cNvPicPr>
            <p:nvPr/>
          </p:nvPicPr>
          <p:blipFill>
            <a:blip r:embed="rId7"/>
            <a:stretch>
              <a:fillRect/>
            </a:stretch>
          </p:blipFill>
          <p:spPr>
            <a:xfrm>
              <a:off x="8733435" y="5310372"/>
              <a:ext cx="608900" cy="608900"/>
            </a:xfrm>
            <a:prstGeom prst="rect">
              <a:avLst/>
            </a:prstGeom>
          </p:spPr>
        </p:pic>
      </p:grpSp>
      <p:grpSp>
        <p:nvGrpSpPr>
          <p:cNvPr id="44" name="Group 43" descr="5. Greet a classmate">
            <a:extLst>
              <a:ext uri="{FF2B5EF4-FFF2-40B4-BE49-F238E27FC236}">
                <a16:creationId xmlns:a16="http://schemas.microsoft.com/office/drawing/2014/main" id="{C618F5E5-2F03-E7D6-C79E-18F6D78FD518}"/>
              </a:ext>
            </a:extLst>
          </p:cNvPr>
          <p:cNvGrpSpPr/>
          <p:nvPr/>
        </p:nvGrpSpPr>
        <p:grpSpPr>
          <a:xfrm>
            <a:off x="4983658" y="4542849"/>
            <a:ext cx="2266006" cy="2003422"/>
            <a:chOff x="5490118" y="4542849"/>
            <a:chExt cx="2266006" cy="2003422"/>
          </a:xfrm>
        </p:grpSpPr>
        <p:pic>
          <p:nvPicPr>
            <p:cNvPr id="23" name="Picture 22">
              <a:extLst>
                <a:ext uri="{FF2B5EF4-FFF2-40B4-BE49-F238E27FC236}">
                  <a16:creationId xmlns:a16="http://schemas.microsoft.com/office/drawing/2014/main" id="{60984D76-456C-EF4A-BCA5-664C3E429F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18671" y="4542849"/>
              <a:ext cx="608900" cy="653925"/>
            </a:xfrm>
            <a:prstGeom prst="rect">
              <a:avLst/>
            </a:prstGeom>
          </p:spPr>
        </p:pic>
        <p:sp>
          <p:nvSpPr>
            <p:cNvPr id="24" name="Text Placeholder 3">
              <a:extLst>
                <a:ext uri="{FF2B5EF4-FFF2-40B4-BE49-F238E27FC236}">
                  <a16:creationId xmlns:a16="http://schemas.microsoft.com/office/drawing/2014/main" id="{E30A198A-CB03-BF9A-6B44-3D6932E7CF79}"/>
                </a:ext>
              </a:extLst>
            </p:cNvPr>
            <p:cNvSpPr txBox="1">
              <a:spLocks/>
            </p:cNvSpPr>
            <p:nvPr/>
          </p:nvSpPr>
          <p:spPr>
            <a:xfrm>
              <a:off x="5490118" y="5898050"/>
              <a:ext cx="2266006" cy="648221"/>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Greet a classmate</a:t>
              </a:r>
            </a:p>
          </p:txBody>
        </p:sp>
        <p:pic>
          <p:nvPicPr>
            <p:cNvPr id="33" name="Picture 32">
              <a:extLst>
                <a:ext uri="{FF2B5EF4-FFF2-40B4-BE49-F238E27FC236}">
                  <a16:creationId xmlns:a16="http://schemas.microsoft.com/office/drawing/2014/main" id="{4509A938-CC7E-5F83-3EA1-39FCFBD43433}"/>
                </a:ext>
              </a:extLst>
            </p:cNvPr>
            <p:cNvPicPr>
              <a:picLocks noChangeAspect="1"/>
            </p:cNvPicPr>
            <p:nvPr/>
          </p:nvPicPr>
          <p:blipFill>
            <a:blip r:embed="rId8"/>
            <a:stretch>
              <a:fillRect/>
            </a:stretch>
          </p:blipFill>
          <p:spPr>
            <a:xfrm>
              <a:off x="6153867" y="5243986"/>
              <a:ext cx="938508" cy="675286"/>
            </a:xfrm>
            <a:prstGeom prst="rect">
              <a:avLst/>
            </a:prstGeom>
          </p:spPr>
        </p:pic>
      </p:grpSp>
      <p:grpSp>
        <p:nvGrpSpPr>
          <p:cNvPr id="45" name="Group 44" descr="6. Feedback and language review">
            <a:extLst>
              <a:ext uri="{FF2B5EF4-FFF2-40B4-BE49-F238E27FC236}">
                <a16:creationId xmlns:a16="http://schemas.microsoft.com/office/drawing/2014/main" id="{57BFD542-C66A-C865-1CF2-1B2748AEE4AA}"/>
              </a:ext>
            </a:extLst>
          </p:cNvPr>
          <p:cNvGrpSpPr/>
          <p:nvPr/>
        </p:nvGrpSpPr>
        <p:grpSpPr>
          <a:xfrm>
            <a:off x="2065626" y="4542849"/>
            <a:ext cx="2190748" cy="2135167"/>
            <a:chOff x="2065626" y="4542849"/>
            <a:chExt cx="2190748" cy="2135167"/>
          </a:xfrm>
        </p:grpSpPr>
        <p:pic>
          <p:nvPicPr>
            <p:cNvPr id="26" name="Picture 25">
              <a:extLst>
                <a:ext uri="{FF2B5EF4-FFF2-40B4-BE49-F238E27FC236}">
                  <a16:creationId xmlns:a16="http://schemas.microsoft.com/office/drawing/2014/main" id="{B0BD0FB2-7536-0558-6D19-D2B8419690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6550" y="4542849"/>
              <a:ext cx="608900" cy="653925"/>
            </a:xfrm>
            <a:prstGeom prst="rect">
              <a:avLst/>
            </a:prstGeom>
          </p:spPr>
        </p:pic>
        <p:sp>
          <p:nvSpPr>
            <p:cNvPr id="27" name="Text Placeholder 3">
              <a:extLst>
                <a:ext uri="{FF2B5EF4-FFF2-40B4-BE49-F238E27FC236}">
                  <a16:creationId xmlns:a16="http://schemas.microsoft.com/office/drawing/2014/main" id="{EA0DB1C4-A37F-8D4E-8BE7-664E2E992361}"/>
                </a:ext>
              </a:extLst>
            </p:cNvPr>
            <p:cNvSpPr txBox="1">
              <a:spLocks/>
            </p:cNvSpPr>
            <p:nvPr/>
          </p:nvSpPr>
          <p:spPr>
            <a:xfrm>
              <a:off x="2065626" y="5898050"/>
              <a:ext cx="2190748" cy="779966"/>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Feedback and language review</a:t>
              </a:r>
            </a:p>
          </p:txBody>
        </p:sp>
        <p:pic>
          <p:nvPicPr>
            <p:cNvPr id="28" name="Picture 27" descr="An icon that is half a speech bubble, and half a globe image. Arrows curve around the image in a circular direction.">
              <a:extLst>
                <a:ext uri="{FF2B5EF4-FFF2-40B4-BE49-F238E27FC236}">
                  <a16:creationId xmlns:a16="http://schemas.microsoft.com/office/drawing/2014/main" id="{CF3EBEB8-2837-D554-2A70-85FFF3654F1B}"/>
                </a:ext>
              </a:extLst>
            </p:cNvPr>
            <p:cNvPicPr>
              <a:picLocks noChangeAspect="1"/>
            </p:cNvPicPr>
            <p:nvPr/>
          </p:nvPicPr>
          <p:blipFill>
            <a:blip r:embed="rId9"/>
            <a:stretch>
              <a:fillRect/>
            </a:stretch>
          </p:blipFill>
          <p:spPr>
            <a:xfrm>
              <a:off x="2894300" y="5395397"/>
              <a:ext cx="533400" cy="523875"/>
            </a:xfrm>
            <a:prstGeom prst="rect">
              <a:avLst/>
            </a:prstGeom>
          </p:spPr>
        </p:pic>
      </p:grpSp>
      <p:sp>
        <p:nvSpPr>
          <p:cNvPr id="46" name="Slide Number Placeholder 45">
            <a:extLst>
              <a:ext uri="{FF2B5EF4-FFF2-40B4-BE49-F238E27FC236}">
                <a16:creationId xmlns:a16="http://schemas.microsoft.com/office/drawing/2014/main" id="{DF7DA08B-D711-4A36-8FC6-E7BBED3BAE6D}"/>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740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D82764-7EBF-C694-4A30-2596DE3481FF}"/>
              </a:ext>
            </a:extLst>
          </p:cNvPr>
          <p:cNvSpPr>
            <a:spLocks noGrp="1"/>
          </p:cNvSpPr>
          <p:nvPr>
            <p:ph type="title"/>
          </p:nvPr>
        </p:nvSpPr>
        <p:spPr/>
        <p:txBody>
          <a:bodyPr/>
          <a:lstStyle/>
          <a:p>
            <a:r>
              <a:rPr lang="en-AU" i="1" dirty="0"/>
              <a:t>Ciao, </a:t>
            </a:r>
            <a:r>
              <a:rPr lang="en-AU" i="1" dirty="0" err="1"/>
              <a:t>buongiorno</a:t>
            </a:r>
            <a:endParaRPr lang="en-AU" i="1" dirty="0"/>
          </a:p>
        </p:txBody>
      </p:sp>
      <p:sp>
        <p:nvSpPr>
          <p:cNvPr id="8" name="Text Placeholder 7">
            <a:extLst>
              <a:ext uri="{FF2B5EF4-FFF2-40B4-BE49-F238E27FC236}">
                <a16:creationId xmlns:a16="http://schemas.microsoft.com/office/drawing/2014/main" id="{6ED5B700-EBE1-6B2D-4BF6-3DAF7A9C90DA}"/>
              </a:ext>
            </a:extLst>
          </p:cNvPr>
          <p:cNvSpPr>
            <a:spLocks noGrp="1"/>
          </p:cNvSpPr>
          <p:nvPr>
            <p:ph type="body" sz="quarter" idx="18"/>
          </p:nvPr>
        </p:nvSpPr>
        <p:spPr/>
        <p:txBody>
          <a:bodyPr/>
          <a:lstStyle/>
          <a:p>
            <a:r>
              <a:rPr lang="en-AU" dirty="0"/>
              <a:t>Early Stage 1</a:t>
            </a:r>
          </a:p>
        </p:txBody>
      </p:sp>
      <p:pic>
        <p:nvPicPr>
          <p:cNvPr id="9" name="Picture 8">
            <a:extLst>
              <a:ext uri="{FF2B5EF4-FFF2-40B4-BE49-F238E27FC236}">
                <a16:creationId xmlns:a16="http://schemas.microsoft.com/office/drawing/2014/main" id="{8D0EB297-57DC-E426-2643-DA5A3A99D8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0" name="Group 39" descr="1. Canzone">
            <a:extLst>
              <a:ext uri="{FF2B5EF4-FFF2-40B4-BE49-F238E27FC236}">
                <a16:creationId xmlns:a16="http://schemas.microsoft.com/office/drawing/2014/main" id="{B46EF0D7-2B27-7756-CB78-CEA5D5CC0726}"/>
              </a:ext>
            </a:extLst>
          </p:cNvPr>
          <p:cNvGrpSpPr/>
          <p:nvPr/>
        </p:nvGrpSpPr>
        <p:grpSpPr>
          <a:xfrm>
            <a:off x="2346627" y="1369983"/>
            <a:ext cx="1628747" cy="2170407"/>
            <a:chOff x="2102327" y="1369983"/>
            <a:chExt cx="1628747" cy="2170407"/>
          </a:xfrm>
        </p:grpSpPr>
        <p:sp>
          <p:nvSpPr>
            <p:cNvPr id="11" name="Text Placeholder 3">
              <a:extLst>
                <a:ext uri="{FF2B5EF4-FFF2-40B4-BE49-F238E27FC236}">
                  <a16:creationId xmlns:a16="http://schemas.microsoft.com/office/drawing/2014/main" id="{801DF255-E1AF-F255-5A3C-97B6CA17054B}"/>
                </a:ext>
              </a:extLst>
            </p:cNvPr>
            <p:cNvSpPr txBox="1">
              <a:spLocks/>
            </p:cNvSpPr>
            <p:nvPr/>
          </p:nvSpPr>
          <p:spPr>
            <a:xfrm>
              <a:off x="2102327" y="1369983"/>
              <a:ext cx="1628747"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i="1" dirty="0">
                  <a:latin typeface="+mn-lt"/>
                </a:rPr>
                <a:t>Canzone</a:t>
              </a:r>
            </a:p>
          </p:txBody>
        </p:sp>
        <p:pic>
          <p:nvPicPr>
            <p:cNvPr id="12" name="Picture 11">
              <a:extLst>
                <a:ext uri="{FF2B5EF4-FFF2-40B4-BE49-F238E27FC236}">
                  <a16:creationId xmlns:a16="http://schemas.microsoft.com/office/drawing/2014/main" id="{6D6AF591-05F9-6080-72E8-E3D2AB4005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6296" y="1968352"/>
              <a:ext cx="660809" cy="653925"/>
            </a:xfrm>
            <a:prstGeom prst="rect">
              <a:avLst/>
            </a:prstGeom>
          </p:spPr>
        </p:pic>
        <p:pic>
          <p:nvPicPr>
            <p:cNvPr id="29" name="Picture 28">
              <a:extLst>
                <a:ext uri="{FF2B5EF4-FFF2-40B4-BE49-F238E27FC236}">
                  <a16:creationId xmlns:a16="http://schemas.microsoft.com/office/drawing/2014/main" id="{9F9D4EAE-D5D8-F6FF-D207-77DAEE61A04A}"/>
                </a:ext>
              </a:extLst>
            </p:cNvPr>
            <p:cNvPicPr>
              <a:picLocks noChangeAspect="1"/>
            </p:cNvPicPr>
            <p:nvPr/>
          </p:nvPicPr>
          <p:blipFill>
            <a:blip r:embed="rId4"/>
            <a:stretch>
              <a:fillRect/>
            </a:stretch>
          </p:blipFill>
          <p:spPr>
            <a:xfrm>
              <a:off x="2217571" y="2760424"/>
              <a:ext cx="1398259" cy="779966"/>
            </a:xfrm>
            <a:prstGeom prst="rect">
              <a:avLst/>
            </a:prstGeom>
          </p:spPr>
        </p:pic>
      </p:grpSp>
      <p:grpSp>
        <p:nvGrpSpPr>
          <p:cNvPr id="41" name="Group 40" descr="2. Come stai?">
            <a:extLst>
              <a:ext uri="{FF2B5EF4-FFF2-40B4-BE49-F238E27FC236}">
                <a16:creationId xmlns:a16="http://schemas.microsoft.com/office/drawing/2014/main" id="{69E7A317-FB43-339F-936D-E37911419A74}"/>
              </a:ext>
            </a:extLst>
          </p:cNvPr>
          <p:cNvGrpSpPr/>
          <p:nvPr/>
        </p:nvGrpSpPr>
        <p:grpSpPr>
          <a:xfrm>
            <a:off x="5190615" y="1369983"/>
            <a:ext cx="1852093" cy="2170407"/>
            <a:chOff x="5127165" y="1369983"/>
            <a:chExt cx="1852093" cy="2170407"/>
          </a:xfrm>
        </p:grpSpPr>
        <p:sp>
          <p:nvSpPr>
            <p:cNvPr id="14" name="Text Placeholder 3">
              <a:extLst>
                <a:ext uri="{FF2B5EF4-FFF2-40B4-BE49-F238E27FC236}">
                  <a16:creationId xmlns:a16="http://schemas.microsoft.com/office/drawing/2014/main" id="{3644221C-EA36-3EEA-4D55-4E5821BFF454}"/>
                </a:ext>
              </a:extLst>
            </p:cNvPr>
            <p:cNvSpPr txBox="1">
              <a:spLocks/>
            </p:cNvSpPr>
            <p:nvPr/>
          </p:nvSpPr>
          <p:spPr>
            <a:xfrm>
              <a:off x="5127165" y="1369983"/>
              <a:ext cx="1852093" cy="381855"/>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it-IT" sz="1600" i="1" dirty="0">
                  <a:latin typeface="+mn-lt"/>
                </a:rPr>
                <a:t>Come stai?</a:t>
              </a:r>
            </a:p>
          </p:txBody>
        </p:sp>
        <p:pic>
          <p:nvPicPr>
            <p:cNvPr id="15" name="Picture 14">
              <a:extLst>
                <a:ext uri="{FF2B5EF4-FFF2-40B4-BE49-F238E27FC236}">
                  <a16:creationId xmlns:a16="http://schemas.microsoft.com/office/drawing/2014/main" id="{11D6C822-C554-B784-DF92-0C51492167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22807" y="1968352"/>
              <a:ext cx="660809" cy="653925"/>
            </a:xfrm>
            <a:prstGeom prst="rect">
              <a:avLst/>
            </a:prstGeom>
          </p:spPr>
        </p:pic>
        <p:pic>
          <p:nvPicPr>
            <p:cNvPr id="30" name="Picture 29">
              <a:extLst>
                <a:ext uri="{FF2B5EF4-FFF2-40B4-BE49-F238E27FC236}">
                  <a16:creationId xmlns:a16="http://schemas.microsoft.com/office/drawing/2014/main" id="{E30968F0-38C4-882A-E0E0-5DD32DAFE411}"/>
                </a:ext>
              </a:extLst>
            </p:cNvPr>
            <p:cNvPicPr>
              <a:picLocks noChangeAspect="1"/>
            </p:cNvPicPr>
            <p:nvPr/>
          </p:nvPicPr>
          <p:blipFill>
            <a:blip r:embed="rId5"/>
            <a:stretch>
              <a:fillRect/>
            </a:stretch>
          </p:blipFill>
          <p:spPr>
            <a:xfrm>
              <a:off x="5382932" y="2794100"/>
              <a:ext cx="1340559" cy="746290"/>
            </a:xfrm>
            <a:prstGeom prst="rect">
              <a:avLst/>
            </a:prstGeom>
          </p:spPr>
        </p:pic>
      </p:grpSp>
      <p:grpSp>
        <p:nvGrpSpPr>
          <p:cNvPr id="42" name="Group 41" descr="3. Sentimenti">
            <a:extLst>
              <a:ext uri="{FF2B5EF4-FFF2-40B4-BE49-F238E27FC236}">
                <a16:creationId xmlns:a16="http://schemas.microsoft.com/office/drawing/2014/main" id="{04647BB5-86F8-97AB-E0E0-22C859B84BFE}"/>
              </a:ext>
            </a:extLst>
          </p:cNvPr>
          <p:cNvGrpSpPr/>
          <p:nvPr/>
        </p:nvGrpSpPr>
        <p:grpSpPr>
          <a:xfrm>
            <a:off x="8223511" y="1330204"/>
            <a:ext cx="1628747" cy="2210186"/>
            <a:chOff x="8191934" y="1330204"/>
            <a:chExt cx="1628747" cy="2210186"/>
          </a:xfrm>
        </p:grpSpPr>
        <p:sp>
          <p:nvSpPr>
            <p:cNvPr id="17" name="Text Placeholder 3">
              <a:extLst>
                <a:ext uri="{FF2B5EF4-FFF2-40B4-BE49-F238E27FC236}">
                  <a16:creationId xmlns:a16="http://schemas.microsoft.com/office/drawing/2014/main" id="{AF6DC24A-C9A4-25C7-185C-6D5376AC706A}"/>
                </a:ext>
              </a:extLst>
            </p:cNvPr>
            <p:cNvSpPr txBox="1">
              <a:spLocks/>
            </p:cNvSpPr>
            <p:nvPr/>
          </p:nvSpPr>
          <p:spPr>
            <a:xfrm>
              <a:off x="8191934" y="1330204"/>
              <a:ext cx="1628747" cy="461437"/>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it-IT" sz="1600" i="1" dirty="0">
                  <a:latin typeface="+mn-lt"/>
                </a:rPr>
                <a:t>Sentimenti</a:t>
              </a:r>
              <a:endParaRPr lang="en-AU" sz="1600" i="1" dirty="0">
                <a:latin typeface="+mn-lt"/>
              </a:endParaRPr>
            </a:p>
          </p:txBody>
        </p:sp>
        <p:pic>
          <p:nvPicPr>
            <p:cNvPr id="18" name="Picture 17">
              <a:extLst>
                <a:ext uri="{FF2B5EF4-FFF2-40B4-BE49-F238E27FC236}">
                  <a16:creationId xmlns:a16="http://schemas.microsoft.com/office/drawing/2014/main" id="{7EA0E143-8F43-2F70-1C1E-6107D07A67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75904" y="1968352"/>
              <a:ext cx="660809" cy="653925"/>
            </a:xfrm>
            <a:prstGeom prst="rect">
              <a:avLst/>
            </a:prstGeom>
          </p:spPr>
        </p:pic>
        <p:pic>
          <p:nvPicPr>
            <p:cNvPr id="31" name="Picture 30">
              <a:extLst>
                <a:ext uri="{FF2B5EF4-FFF2-40B4-BE49-F238E27FC236}">
                  <a16:creationId xmlns:a16="http://schemas.microsoft.com/office/drawing/2014/main" id="{2097966D-AA13-4E59-14B1-4FF7B5A52969}"/>
                </a:ext>
              </a:extLst>
            </p:cNvPr>
            <p:cNvPicPr>
              <a:picLocks noChangeAspect="1"/>
            </p:cNvPicPr>
            <p:nvPr/>
          </p:nvPicPr>
          <p:blipFill>
            <a:blip r:embed="rId6"/>
            <a:stretch>
              <a:fillRect/>
            </a:stretch>
          </p:blipFill>
          <p:spPr>
            <a:xfrm>
              <a:off x="8476202" y="2794100"/>
              <a:ext cx="1060212" cy="746290"/>
            </a:xfrm>
            <a:prstGeom prst="rect">
              <a:avLst/>
            </a:prstGeom>
          </p:spPr>
        </p:pic>
      </p:grpSp>
      <p:grpSp>
        <p:nvGrpSpPr>
          <p:cNvPr id="43" name="Group 42" descr="4. Practica">
            <a:extLst>
              <a:ext uri="{FF2B5EF4-FFF2-40B4-BE49-F238E27FC236}">
                <a16:creationId xmlns:a16="http://schemas.microsoft.com/office/drawing/2014/main" id="{B220C236-5B3F-D4FA-3718-6AA2AF6024E9}"/>
              </a:ext>
            </a:extLst>
          </p:cNvPr>
          <p:cNvGrpSpPr/>
          <p:nvPr/>
        </p:nvGrpSpPr>
        <p:grpSpPr>
          <a:xfrm>
            <a:off x="8426077" y="4542849"/>
            <a:ext cx="1223613" cy="1827104"/>
            <a:chOff x="8426077" y="4542849"/>
            <a:chExt cx="1223613" cy="1827104"/>
          </a:xfrm>
        </p:grpSpPr>
        <p:sp>
          <p:nvSpPr>
            <p:cNvPr id="20" name="Text Placeholder 3">
              <a:extLst>
                <a:ext uri="{FF2B5EF4-FFF2-40B4-BE49-F238E27FC236}">
                  <a16:creationId xmlns:a16="http://schemas.microsoft.com/office/drawing/2014/main" id="{44852CC2-290E-C901-8F0D-F0AAF67D329E}"/>
                </a:ext>
              </a:extLst>
            </p:cNvPr>
            <p:cNvSpPr txBox="1">
              <a:spLocks/>
            </p:cNvSpPr>
            <p:nvPr/>
          </p:nvSpPr>
          <p:spPr>
            <a:xfrm>
              <a:off x="8426077" y="5898050"/>
              <a:ext cx="1223613"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it-IT" sz="1600" i="1" dirty="0">
                  <a:latin typeface="+mn-lt"/>
                </a:rPr>
                <a:t>Pratica</a:t>
              </a:r>
              <a:endParaRPr lang="en-AU" sz="1600" i="1" dirty="0">
                <a:latin typeface="+mn-lt"/>
              </a:endParaRPr>
            </a:p>
          </p:txBody>
        </p:sp>
        <p:pic>
          <p:nvPicPr>
            <p:cNvPr id="21" name="Picture 20">
              <a:extLst>
                <a:ext uri="{FF2B5EF4-FFF2-40B4-BE49-F238E27FC236}">
                  <a16:creationId xmlns:a16="http://schemas.microsoft.com/office/drawing/2014/main" id="{12F0873D-4418-4637-F3A8-781E066623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3435" y="4542849"/>
              <a:ext cx="608900" cy="653925"/>
            </a:xfrm>
            <a:prstGeom prst="rect">
              <a:avLst/>
            </a:prstGeom>
          </p:spPr>
        </p:pic>
        <p:pic>
          <p:nvPicPr>
            <p:cNvPr id="32" name="Picture 31">
              <a:extLst>
                <a:ext uri="{FF2B5EF4-FFF2-40B4-BE49-F238E27FC236}">
                  <a16:creationId xmlns:a16="http://schemas.microsoft.com/office/drawing/2014/main" id="{7622F2DC-0F58-5156-88DC-23FAE55964C1}"/>
                </a:ext>
              </a:extLst>
            </p:cNvPr>
            <p:cNvPicPr>
              <a:picLocks noChangeAspect="1"/>
            </p:cNvPicPr>
            <p:nvPr/>
          </p:nvPicPr>
          <p:blipFill>
            <a:blip r:embed="rId7"/>
            <a:stretch>
              <a:fillRect/>
            </a:stretch>
          </p:blipFill>
          <p:spPr>
            <a:xfrm>
              <a:off x="8733435" y="5310372"/>
              <a:ext cx="608900" cy="608900"/>
            </a:xfrm>
            <a:prstGeom prst="rect">
              <a:avLst/>
            </a:prstGeom>
          </p:spPr>
        </p:pic>
      </p:grpSp>
      <p:grpSp>
        <p:nvGrpSpPr>
          <p:cNvPr id="44" name="Group 43" descr="5. Saluti un compagno">
            <a:extLst>
              <a:ext uri="{FF2B5EF4-FFF2-40B4-BE49-F238E27FC236}">
                <a16:creationId xmlns:a16="http://schemas.microsoft.com/office/drawing/2014/main" id="{C618F5E5-2F03-E7D6-C79E-18F6D78FD518}"/>
              </a:ext>
            </a:extLst>
          </p:cNvPr>
          <p:cNvGrpSpPr/>
          <p:nvPr/>
        </p:nvGrpSpPr>
        <p:grpSpPr>
          <a:xfrm>
            <a:off x="4927323" y="4542849"/>
            <a:ext cx="2378676" cy="2003422"/>
            <a:chOff x="5433783" y="4542849"/>
            <a:chExt cx="2378676" cy="2003422"/>
          </a:xfrm>
        </p:grpSpPr>
        <p:pic>
          <p:nvPicPr>
            <p:cNvPr id="23" name="Picture 22">
              <a:extLst>
                <a:ext uri="{FF2B5EF4-FFF2-40B4-BE49-F238E27FC236}">
                  <a16:creationId xmlns:a16="http://schemas.microsoft.com/office/drawing/2014/main" id="{60984D76-456C-EF4A-BCA5-664C3E429F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18671" y="4542849"/>
              <a:ext cx="608900" cy="653925"/>
            </a:xfrm>
            <a:prstGeom prst="rect">
              <a:avLst/>
            </a:prstGeom>
          </p:spPr>
        </p:pic>
        <p:sp>
          <p:nvSpPr>
            <p:cNvPr id="24" name="Text Placeholder 3">
              <a:extLst>
                <a:ext uri="{FF2B5EF4-FFF2-40B4-BE49-F238E27FC236}">
                  <a16:creationId xmlns:a16="http://schemas.microsoft.com/office/drawing/2014/main" id="{E30A198A-CB03-BF9A-6B44-3D6932E7CF79}"/>
                </a:ext>
              </a:extLst>
            </p:cNvPr>
            <p:cNvSpPr txBox="1">
              <a:spLocks/>
            </p:cNvSpPr>
            <p:nvPr/>
          </p:nvSpPr>
          <p:spPr>
            <a:xfrm>
              <a:off x="5433783" y="5898050"/>
              <a:ext cx="2378676" cy="648221"/>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i="1" dirty="0">
                  <a:latin typeface="+mn-lt"/>
                </a:rPr>
                <a:t>Saluti un </a:t>
              </a:r>
              <a:r>
                <a:rPr lang="en-AU" sz="1600" i="1" dirty="0" err="1">
                  <a:latin typeface="+mn-lt"/>
                </a:rPr>
                <a:t>compagno</a:t>
              </a:r>
              <a:endParaRPr lang="en-AU" sz="1600" i="1" dirty="0">
                <a:latin typeface="+mn-lt"/>
              </a:endParaRPr>
            </a:p>
          </p:txBody>
        </p:sp>
        <p:pic>
          <p:nvPicPr>
            <p:cNvPr id="33" name="Picture 32">
              <a:extLst>
                <a:ext uri="{FF2B5EF4-FFF2-40B4-BE49-F238E27FC236}">
                  <a16:creationId xmlns:a16="http://schemas.microsoft.com/office/drawing/2014/main" id="{4509A938-CC7E-5F83-3EA1-39FCFBD43433}"/>
                </a:ext>
              </a:extLst>
            </p:cNvPr>
            <p:cNvPicPr>
              <a:picLocks noChangeAspect="1"/>
            </p:cNvPicPr>
            <p:nvPr/>
          </p:nvPicPr>
          <p:blipFill>
            <a:blip r:embed="rId8"/>
            <a:stretch>
              <a:fillRect/>
            </a:stretch>
          </p:blipFill>
          <p:spPr>
            <a:xfrm>
              <a:off x="6153867" y="5243986"/>
              <a:ext cx="938508" cy="675286"/>
            </a:xfrm>
            <a:prstGeom prst="rect">
              <a:avLst/>
            </a:prstGeom>
          </p:spPr>
        </p:pic>
      </p:grpSp>
      <p:grpSp>
        <p:nvGrpSpPr>
          <p:cNvPr id="45" name="Group 44" descr="6. Rivista della lingua">
            <a:extLst>
              <a:ext uri="{FF2B5EF4-FFF2-40B4-BE49-F238E27FC236}">
                <a16:creationId xmlns:a16="http://schemas.microsoft.com/office/drawing/2014/main" id="{57BFD542-C66A-C865-1CF2-1B2748AEE4AA}"/>
              </a:ext>
            </a:extLst>
          </p:cNvPr>
          <p:cNvGrpSpPr/>
          <p:nvPr/>
        </p:nvGrpSpPr>
        <p:grpSpPr>
          <a:xfrm>
            <a:off x="2065626" y="4542849"/>
            <a:ext cx="2190748" cy="2135167"/>
            <a:chOff x="2065626" y="4542849"/>
            <a:chExt cx="2190748" cy="2135167"/>
          </a:xfrm>
        </p:grpSpPr>
        <p:pic>
          <p:nvPicPr>
            <p:cNvPr id="26" name="Picture 25">
              <a:extLst>
                <a:ext uri="{FF2B5EF4-FFF2-40B4-BE49-F238E27FC236}">
                  <a16:creationId xmlns:a16="http://schemas.microsoft.com/office/drawing/2014/main" id="{B0BD0FB2-7536-0558-6D19-D2B8419690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6550" y="4542849"/>
              <a:ext cx="608900" cy="653925"/>
            </a:xfrm>
            <a:prstGeom prst="rect">
              <a:avLst/>
            </a:prstGeom>
          </p:spPr>
        </p:pic>
        <p:sp>
          <p:nvSpPr>
            <p:cNvPr id="27" name="Text Placeholder 3" descr="6. Rivista della lingua">
              <a:extLst>
                <a:ext uri="{FF2B5EF4-FFF2-40B4-BE49-F238E27FC236}">
                  <a16:creationId xmlns:a16="http://schemas.microsoft.com/office/drawing/2014/main" id="{EA0DB1C4-A37F-8D4E-8BE7-664E2E992361}"/>
                </a:ext>
              </a:extLst>
            </p:cNvPr>
            <p:cNvSpPr txBox="1">
              <a:spLocks/>
            </p:cNvSpPr>
            <p:nvPr/>
          </p:nvSpPr>
          <p:spPr>
            <a:xfrm>
              <a:off x="2065626" y="5898050"/>
              <a:ext cx="2190748" cy="779966"/>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i="1" dirty="0" err="1">
                  <a:latin typeface="+mn-lt"/>
                </a:rPr>
                <a:t>Rivista</a:t>
              </a:r>
              <a:r>
                <a:rPr lang="en-AU" sz="1600" i="1" dirty="0">
                  <a:latin typeface="+mn-lt"/>
                </a:rPr>
                <a:t> </a:t>
              </a:r>
              <a:r>
                <a:rPr lang="en-AU" sz="1600" i="1" dirty="0" err="1">
                  <a:latin typeface="+mn-lt"/>
                </a:rPr>
                <a:t>della</a:t>
              </a:r>
              <a:r>
                <a:rPr lang="en-AU" sz="1600" i="1" dirty="0">
                  <a:latin typeface="+mn-lt"/>
                </a:rPr>
                <a:t> lingua</a:t>
              </a:r>
            </a:p>
          </p:txBody>
        </p:sp>
        <p:pic>
          <p:nvPicPr>
            <p:cNvPr id="28" name="Picture 27" descr="An icon that is half a speech bubble, and half a globe image. Arrows curve around the image in a circular direction.">
              <a:extLst>
                <a:ext uri="{FF2B5EF4-FFF2-40B4-BE49-F238E27FC236}">
                  <a16:creationId xmlns:a16="http://schemas.microsoft.com/office/drawing/2014/main" id="{CF3EBEB8-2837-D554-2A70-85FFF3654F1B}"/>
                </a:ext>
              </a:extLst>
            </p:cNvPr>
            <p:cNvPicPr>
              <a:picLocks noChangeAspect="1"/>
            </p:cNvPicPr>
            <p:nvPr/>
          </p:nvPicPr>
          <p:blipFill>
            <a:blip r:embed="rId9"/>
            <a:stretch>
              <a:fillRect/>
            </a:stretch>
          </p:blipFill>
          <p:spPr>
            <a:xfrm>
              <a:off x="2894300" y="5395397"/>
              <a:ext cx="533400" cy="523875"/>
            </a:xfrm>
            <a:prstGeom prst="rect">
              <a:avLst/>
            </a:prstGeom>
          </p:spPr>
        </p:pic>
      </p:grpSp>
      <p:sp>
        <p:nvSpPr>
          <p:cNvPr id="2" name="Slide Number Placeholder 1">
            <a:extLst>
              <a:ext uri="{FF2B5EF4-FFF2-40B4-BE49-F238E27FC236}">
                <a16:creationId xmlns:a16="http://schemas.microsoft.com/office/drawing/2014/main" id="{7CB4FF7A-7F17-173A-3955-5D64DD14E79B}"/>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2759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371</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SemiBold</vt:lpstr>
      <vt:lpstr>Public Sans Light</vt:lpstr>
      <vt:lpstr>Times New Roman</vt:lpstr>
      <vt:lpstr>Public Sans</vt:lpstr>
      <vt:lpstr>Arial</vt:lpstr>
      <vt:lpstr>NSWG Corporate</vt:lpstr>
      <vt:lpstr>Learning map – Hello</vt:lpstr>
      <vt:lpstr>Hello</vt:lpstr>
      <vt:lpstr>Ciao, buongiorno</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Hello</dc:title>
  <dc:creator>NSW Department of Education</dc:creator>
  <dcterms:created xsi:type="dcterms:W3CDTF">2023-10-26T22:17:21Z</dcterms:created>
  <dcterms:modified xsi:type="dcterms:W3CDTF">2023-10-26T22:17:40Z</dcterms:modified>
</cp:coreProperties>
</file>