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350" r:id="rId2"/>
    <p:sldId id="400" r:id="rId3"/>
    <p:sldId id="278" r:id="rId4"/>
  </p:sldIdLst>
  <p:sldSz cx="12192000" cy="6858000"/>
  <p:notesSz cx="6858000" cy="9144000"/>
  <p:embeddedFontLst>
    <p:embeddedFont>
      <p:font typeface="Public Sans" panose="020B0604020202020204" charset="0"/>
      <p:regular r:id="rId7"/>
      <p:bold r:id="rId8"/>
      <p:italic r:id="rId9"/>
      <p:boldItalic r:id="rId10"/>
    </p:embeddedFont>
    <p:embeddedFont>
      <p:font typeface="Public Sans Light" panose="020B0604020202020204" charset="0"/>
      <p:regular r:id="rId11"/>
      <p:italic r:id="rId12"/>
    </p:embeddedFont>
  </p:embeddedFontLst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3D6"/>
    <a:srgbClr val="00296C"/>
    <a:srgbClr val="EBEBEB"/>
    <a:srgbClr val="146CFD"/>
    <a:srgbClr val="0070C0"/>
    <a:srgbClr val="CBEDFD"/>
    <a:srgbClr val="002664"/>
    <a:srgbClr val="0046B8"/>
    <a:srgbClr val="FFFFFF"/>
    <a:srgbClr val="F6A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A111915-BE36-4E01-A7E5-04B1672EAD3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61743" autoAdjust="0"/>
  </p:normalViewPr>
  <p:slideViewPr>
    <p:cSldViewPr snapToGrid="0">
      <p:cViewPr varScale="1">
        <p:scale>
          <a:sx n="64" d="100"/>
          <a:sy n="64" d="100"/>
        </p:scale>
        <p:origin x="213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3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548" y="10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3F5A19-4E20-4EDB-9EC8-DF02AC748E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>
              <a:latin typeface="Public Sans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B4FC2-E151-470D-9291-01D2A5A6D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F4B7B-ADA4-42BE-A113-1D67CA67812F}" type="datetimeFigureOut">
              <a:rPr lang="en-AU" smtClean="0">
                <a:latin typeface="Public Sans" pitchFamily="2" charset="0"/>
              </a:rPr>
              <a:t>13/06/2023</a:t>
            </a:fld>
            <a:endParaRPr lang="en-AU">
              <a:latin typeface="Public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7DE46-ED0B-49F3-8199-C129451A46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>
              <a:latin typeface="Public Sans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A6684-5527-4DB9-88B5-C4F66FB5F7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F8501-5769-46EC-B8B9-363B75FA9999}" type="slidenum">
              <a:rPr lang="en-AU" smtClean="0">
                <a:latin typeface="Public Sans" pitchFamily="2" charset="0"/>
              </a:rPr>
              <a:t>‹#›</a:t>
            </a:fld>
            <a:endParaRPr lang="en-AU"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93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EC6F825C-382E-4C1A-82AB-BCE4AFD21ABE}" type="datetimeFigureOut">
              <a:rPr lang="en-AU" smtClean="0"/>
              <a:pPr/>
              <a:t>13/06/2023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B07158C4-A119-4B78-9DE8-A50001BC31D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10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6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10080000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60000"/>
            <a:ext cx="10079997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43849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2_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3240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2_Image">
    <p:bg>
      <p:bgPr>
        <a:solidFill>
          <a:srgbClr val="002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7EB2D-0002-4493-AE06-E07C299221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0" y="360000"/>
            <a:ext cx="678225" cy="7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4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879F4BE-E182-4B87-821C-1C8EF66674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3EA2A1-9A76-4DF1-8B35-8460D1ED51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663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96D79FC-4511-46DC-8B32-AE6BB47494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7764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4DABD93-F5E5-4624-A12D-1CB78E8787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7764" y="4248000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F5F6401-A683-4E5C-B19F-60C8A58C2D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7663" y="4257900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65172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2D0BD54-7D0B-4891-A21E-B22F9DA5CC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0FE7487-16E1-4608-9554-0EFBC927D0F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663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2C16B6B-1D72-4FE8-B3CC-6616A1E2AF1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7764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5EB5E74-9FC4-4E25-B983-367B78B166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7764" y="4256584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54B5F10-5A3E-4704-87D5-2CB8D15F4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7663" y="4256584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79446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2" name="Table Placeholder 9">
            <a:extLst>
              <a:ext uri="{FF2B5EF4-FFF2-40B4-BE49-F238E27FC236}">
                <a16:creationId xmlns:a16="http://schemas.microsoft.com/office/drawing/2014/main" id="{92BD0FCE-0804-4AAE-615C-566A4F2FAFE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8057-F61F-CB11-BD7F-686904EB0E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8C0AB9A-5EB0-4C01-AB6A-268E21FF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7511D4D-B7CF-4565-A769-9BC0C0A0A2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057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36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4536000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C68106-4483-643D-2F20-EDD5AEDB9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AACF727-AE7E-47EA-8835-DCF4CB035E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04076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2683" userDrawn="1">
          <p15:clr>
            <a:srgbClr val="FBAE40"/>
          </p15:clr>
        </p15:guide>
        <p15:guide id="3" pos="2729" userDrawn="1">
          <p15:clr>
            <a:srgbClr val="FBAE40"/>
          </p15:clr>
        </p15:guide>
        <p15:guide id="4" pos="5178" userDrawn="1">
          <p15:clr>
            <a:srgbClr val="FBAE40"/>
          </p15:clr>
        </p15:guide>
        <p15:guide id="5" pos="5223" userDrawn="1">
          <p15:clr>
            <a:srgbClr val="FBAE40"/>
          </p15:clr>
        </p15:guide>
        <p15:guide id="7" pos="3840" userDrawn="1">
          <p15:clr>
            <a:srgbClr val="C35EA4"/>
          </p15:clr>
        </p15:guide>
        <p15:guide id="12" orient="horz" pos="1026" userDrawn="1">
          <p15:clr>
            <a:srgbClr val="FBAE40"/>
          </p15:clr>
        </p15:guide>
        <p15:guide id="13" orient="horz" pos="397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7CB3A0F-511B-451A-8458-A90B8C25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454035-2B61-4AA5-B92D-AE7B4F8DA6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97119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5223" userDrawn="1">
          <p15:clr>
            <a:srgbClr val="FBAE40"/>
          </p15:clr>
        </p15:guide>
        <p15:guide id="4" pos="2683" userDrawn="1">
          <p15:clr>
            <a:srgbClr val="FBAE40"/>
          </p15:clr>
        </p15:guide>
        <p15:guide id="5" pos="2729" userDrawn="1">
          <p15:clr>
            <a:srgbClr val="FBAE40"/>
          </p15:clr>
        </p15:guide>
        <p15:guide id="7" pos="5178" userDrawn="1">
          <p15:clr>
            <a:srgbClr val="FBAE40"/>
          </p15:clr>
        </p15:guide>
        <p15:guide id="14" orient="horz" pos="2160" userDrawn="1">
          <p15:clr>
            <a:srgbClr val="C35EA4"/>
          </p15:clr>
        </p15:guide>
        <p15:guide id="15" pos="3840" userDrawn="1">
          <p15:clr>
            <a:srgbClr val="C35E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DA8821-872D-DA98-FD86-2667B05F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245FC77-E959-4B3D-936D-71858DF4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6180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4530E4-39F1-41F1-B2DC-30ACB1CA59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10216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83723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3" pos="2683" userDrawn="1">
          <p15:clr>
            <a:srgbClr val="FBAE40"/>
          </p15:clr>
        </p15:guide>
        <p15:guide id="4" pos="5223" userDrawn="1">
          <p15:clr>
            <a:srgbClr val="FBAE40"/>
          </p15:clr>
        </p15:guide>
        <p15:guide id="5" pos="517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3CD5AEC-C258-42AE-85FE-5BEE6B15C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6A8778F-1369-47FD-AB66-0F42629BE0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23972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7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 and 2 Column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39999"/>
            <a:ext cx="468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39999"/>
            <a:ext cx="6624000" cy="396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677D244-6A00-4BD3-ACE8-5EC2A13C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01DC35-DB3A-4874-A68A-8636093233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072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9994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box and 2 Column Content box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800225"/>
            <a:ext cx="4680000" cy="4499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1800225"/>
            <a:ext cx="6624000" cy="4499774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A0FCAAA-70E2-4960-89F7-E534C412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916A36C-ED56-48CD-A0DE-B0EE6F84BB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1086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7997" cy="4140000"/>
          </a:xfrm>
        </p:spPr>
        <p:txBody>
          <a:bodyPr>
            <a:noAutofit/>
          </a:bodyPr>
          <a:lstStyle>
            <a:lvl1pPr>
              <a:defRPr sz="3600">
                <a:solidFill>
                  <a:srgbClr val="146CFD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6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934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572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E143F9-7EC0-4AAA-8FBE-0E958CF62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0" y="360000"/>
            <a:ext cx="5400000" cy="57586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DFE73-8EDC-49F9-98CE-69EE49E536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00675" y="1800000"/>
            <a:ext cx="640715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19A3BC8B-9059-7172-8136-61C41690D7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1" y="982800"/>
            <a:ext cx="540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5674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57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E2CE7-BAAF-4A0F-BCDC-D1B8B984B0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1800001"/>
            <a:ext cx="6588125" cy="45357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E72A7D1-A5EB-4D09-AD47-B0A275B76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8488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7B9D695-CA75-41BE-8E93-58026D854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800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64663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6108" userDrawn="1">
          <p15:clr>
            <a:srgbClr val="FBAE40"/>
          </p15:clr>
        </p15:guide>
        <p15:guide id="9" orient="horz" pos="2160" userDrawn="1">
          <p15:clr>
            <a:srgbClr val="C35EA4"/>
          </p15:clr>
        </p15:guide>
        <p15:guide id="10" pos="3840" userDrawn="1">
          <p15:clr>
            <a:srgbClr val="C35E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B43674-C40D-7D08-3098-549DEE75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587996" cy="4536000"/>
          </a:xfrm>
        </p:spPr>
        <p:txBody>
          <a:bodyPr numCol="2" spcCol="180000"/>
          <a:lstStyle>
            <a:lvl1pPr>
              <a:defRPr sz="20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88B2F92-9E9A-44B6-B1AC-D5D3E091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7995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C2837A2-1CBF-4261-8400-72B50306E6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39195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108" userDrawn="1">
          <p15:clr>
            <a:srgbClr val="FBAE40"/>
          </p15:clr>
        </p15:guide>
        <p15:guide id="3" pos="3840" userDrawn="1">
          <p15:clr>
            <a:srgbClr val="C35EA4"/>
          </p15:clr>
        </p15:guide>
        <p15:guide id="4" orient="horz" pos="2160" userDrawn="1">
          <p15:clr>
            <a:srgbClr val="C35E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1318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knowledgement of Countr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2292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knowledgement of Country">
    <p:bg>
      <p:bgPr>
        <a:solidFill>
          <a:srgbClr val="002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AB367-DE01-40E9-A368-655F816DA3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327" y="348916"/>
            <a:ext cx="653673" cy="68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92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9BCDB-A0CC-B54C-ECE2-9EFE4F58B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B7A21B1-08A4-421B-AA52-B0854A5F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8840D4-8AFA-479E-9A68-568C2F1499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16379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41F1C-5173-8DB5-B1C6-8E93B9C83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-5532"/>
            <a:ext cx="12192001" cy="2220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1648741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293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205288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2385288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 dirty="0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2385288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2673288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2205288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2385288"/>
            <a:ext cx="2772000" cy="287999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042575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059119"/>
            <a:ext cx="630000" cy="684882"/>
          </a:xfrm>
          <a:prstGeom prst="rect">
            <a:avLst/>
          </a:prstGeom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E3745DC-AC8E-A131-2A57-EFBCFFD5C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24000"/>
            <a:ext cx="12192000" cy="293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7055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70140A7-B494-4ADF-8485-E52C7306B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94CF964-0D7A-4F66-8FE1-E2E50D870B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69581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B6C8A-6222-B0CE-D530-EA6C14EF2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86C865E-A068-4FBE-B21E-C9D86195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E794027-C1B1-4CB9-8AFE-582EC29DB3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623457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16276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lower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753531B-D8A9-4B37-924D-FCDE48E2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EE53A05-3D7E-4414-B822-57F7C3CD67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86238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box with three column text box and image box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4599791-EF19-4673-AA81-5D6FF85F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E07C0E9-CC6F-48B9-A5AB-2914FBDFD3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927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87899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ing box with three column text box and image box_no Lin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FF4BC1C-28FA-438D-B02E-F022AA59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0FD63DB-4575-4B45-9A01-C99009246C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4654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73595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at right ov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01239-4425-4D06-9E14-E14F3426F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548000"/>
            <a:ext cx="5976000" cy="46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1548000"/>
            <a:ext cx="56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000" y="1728000"/>
            <a:ext cx="5688000" cy="900000"/>
          </a:xfrm>
        </p:spPr>
        <p:txBody>
          <a:bodyPr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2000" y="2771999"/>
            <a:ext cx="5688000" cy="324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E9072-3A33-4C6D-A549-4A012107B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6228000"/>
            <a:ext cx="56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E195-08D8-B578-8FC3-04019FAB28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FC25D5C-75DB-4279-AC00-2D320745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9046FC8-7C55-4C92-84EC-77EF486F47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25097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59998"/>
            <a:ext cx="2520000" cy="5976002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8F80F-22E3-47D7-8D99-80BFFDFB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96000" y="360000"/>
            <a:ext cx="0" cy="597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2" y="360000"/>
            <a:ext cx="7560000" cy="5976000"/>
          </a:xfrm>
        </p:spPr>
        <p:txBody>
          <a:bodyPr numCol="1" spcCol="180000"/>
          <a:lstStyle>
            <a:lvl1pPr>
              <a:defRPr sz="3600">
                <a:solidFill>
                  <a:schemeClr val="accent1"/>
                </a:solidFill>
              </a:defRPr>
            </a:lvl1pPr>
            <a:lvl2pPr>
              <a:defRPr sz="1800"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8738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B69FB63-5913-44B0-9BCA-4B6E66CE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0000"/>
            <a:ext cx="10260002" cy="52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905C52-CF4B-447B-B93D-A86FD20940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51219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5BC5410-7E55-4593-BA28-5E8E6B37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AC8508-E60B-446A-8E8E-4CDD0947B7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321364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wo multi-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937FAD-09C4-B9AC-E0F8-D88B1E98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EC6F40-A8A0-4128-90D0-E467B3027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1728788"/>
            <a:ext cx="6229350" cy="46072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948000" y="1728000"/>
            <a:ext cx="0" cy="46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999" y="1727999"/>
            <a:ext cx="4715997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000" y="3924000"/>
            <a:ext cx="4715996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998" y="6048000"/>
            <a:ext cx="4716000" cy="288000"/>
          </a:xfrm>
        </p:spPr>
        <p:txBody>
          <a:bodyPr anchor="b" anchorCtr="0"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D6739-5371-B762-58B3-DA849DE6A7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9691CFB-7E44-4ABC-B663-13EAB9E1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8" y="360000"/>
            <a:ext cx="9900251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1B4D21B-6662-499E-B4B3-F33ABC0C0C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1016704"/>
            <a:ext cx="9900252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636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8626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E96714-DAB5-89E1-9A49-F9D9F3DE0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7E1CAC4-88FF-4E85-8A37-9D1F4A8514E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9750" y="1547999"/>
            <a:ext cx="7560000" cy="3888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3768AF-49AB-464E-9DF6-68376B8AC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750" y="5544000"/>
            <a:ext cx="7560000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28000" y="3276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0F4F51DE-C82F-4C69-9901-7D4EF2CBE8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08000" y="3276000"/>
            <a:ext cx="2736000" cy="215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A94C0C8-30F5-4B00-BC99-C6DFC381A6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8000" y="5544000"/>
            <a:ext cx="2735999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38D5-1269-AD49-5ECE-E3F740C2007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0741BC9-5810-4402-AD5B-2DD451F8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000"/>
            <a:ext cx="990025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6173B19-BDA0-4232-B1D7-D85D6B594E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50" y="1016704"/>
            <a:ext cx="990025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12596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999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000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AADAD-B302-2C54-28BE-DE627A151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0920B-AC4B-0EAF-B89F-B7D590469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F2CB1FCA-D1E5-416B-B1F2-710F1C82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4324E8E-03E6-4838-9622-D9823630F7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65956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F8C2E4-E0FA-4F11-9270-098EDFE8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65DF8EF-3190-4490-9931-2111E92293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66851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683" userDrawn="1">
          <p15:clr>
            <a:srgbClr val="FBAE40"/>
          </p15:clr>
        </p15:guide>
        <p15:guide id="4" pos="2729" userDrawn="1">
          <p15:clr>
            <a:srgbClr val="FBAE40"/>
          </p15:clr>
        </p15:guide>
        <p15:guide id="5" pos="5178" userDrawn="1">
          <p15:clr>
            <a:srgbClr val="FBAE40"/>
          </p15:clr>
        </p15:guide>
        <p15:guide id="6" pos="5223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702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3" pos="2683" userDrawn="1">
          <p15:clr>
            <a:srgbClr val="FBAE40"/>
          </p15:clr>
        </p15:guide>
        <p15:guide id="4" pos="5178" userDrawn="1">
          <p15:clr>
            <a:srgbClr val="FBAE40"/>
          </p15:clr>
        </p15:guide>
        <p15:guide id="5" pos="5223" userDrawn="1">
          <p15:clr>
            <a:srgbClr val="FBAE40"/>
          </p15:clr>
        </p15:guide>
        <p15:guide id="6" orient="horz" pos="411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95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8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044000"/>
            <a:ext cx="4500000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707999"/>
            <a:ext cx="4500000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D988A2-69DC-6498-35F1-5A52AD30C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7" y="5039998"/>
            <a:ext cx="4499999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B4A246-8750-3B76-6335-2AB1425737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97" y="5327998"/>
            <a:ext cx="44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999" y="6192000"/>
            <a:ext cx="4499999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3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941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944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48000"/>
            <a:ext cx="12192001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48000"/>
            <a:ext cx="12192001" cy="35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2000" y="3978000"/>
            <a:ext cx="2880000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8287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CCBF5FED-71CD-4122-8BE4-CA4C03A99224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20000"/>
            <a:ext cx="11484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4000" y="651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8AFF8C-6EAC-4301-9800-49DD3EDD3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622931" y="14626"/>
            <a:ext cx="2544960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IN DESKTOP APP</a:t>
            </a:r>
          </a:p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will enable full functionality of the template.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SLIDE STYLE FROM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tab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Slide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layout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layout goes awry, select Reset</a:t>
            </a: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5 levels of formatted text available.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move between text  levels using the increase/decrease button on the menu above.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SLIDE BACKGROUND/COLOUR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colour from palette 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or Texture Fill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image 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IMAGE IN SHAPE OR ON PAGE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your image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icon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new image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REPOSITION IMAGE WITHIN SHAPE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Format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Crop button dropdown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the whole image inside select FIT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only a portion select FILL then crop, move or resize image to show properly within shape.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ADD/CHANGE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Menu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&amp;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 to activate/Untick to remove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497C0B-0C24-4334-9150-A2D01FE29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2931" y="1682950"/>
            <a:ext cx="632972" cy="21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3" r:id="rId2"/>
    <p:sldLayoutId id="2147483702" r:id="rId3"/>
    <p:sldLayoutId id="2147483688" r:id="rId4"/>
    <p:sldLayoutId id="2147483705" r:id="rId5"/>
    <p:sldLayoutId id="2147483668" r:id="rId6"/>
    <p:sldLayoutId id="2147483671" r:id="rId7"/>
    <p:sldLayoutId id="2147483706" r:id="rId8"/>
    <p:sldLayoutId id="2147483673" r:id="rId9"/>
    <p:sldLayoutId id="2147483674" r:id="rId10"/>
    <p:sldLayoutId id="2147483707" r:id="rId11"/>
    <p:sldLayoutId id="2147483711" r:id="rId12"/>
    <p:sldLayoutId id="2147483675" r:id="rId13"/>
    <p:sldLayoutId id="2147483712" r:id="rId14"/>
    <p:sldLayoutId id="2147483676" r:id="rId15"/>
    <p:sldLayoutId id="2147483662" r:id="rId16"/>
    <p:sldLayoutId id="2147483690" r:id="rId17"/>
    <p:sldLayoutId id="2147483672" r:id="rId18"/>
    <p:sldLayoutId id="2147483691" r:id="rId19"/>
    <p:sldLayoutId id="2147483677" r:id="rId20"/>
    <p:sldLayoutId id="2147483692" r:id="rId21"/>
    <p:sldLayoutId id="2147483678" r:id="rId22"/>
    <p:sldLayoutId id="2147483710" r:id="rId23"/>
    <p:sldLayoutId id="2147483698" r:id="rId24"/>
    <p:sldLayoutId id="2147483699" r:id="rId25"/>
    <p:sldLayoutId id="2147483689" r:id="rId26"/>
    <p:sldLayoutId id="2147483713" r:id="rId27"/>
    <p:sldLayoutId id="2147483714" r:id="rId28"/>
    <p:sldLayoutId id="2147483664" r:id="rId29"/>
    <p:sldLayoutId id="2147483693" r:id="rId30"/>
    <p:sldLayoutId id="2147483684" r:id="rId31"/>
    <p:sldLayoutId id="2147483694" r:id="rId32"/>
    <p:sldLayoutId id="2147483687" r:id="rId33"/>
    <p:sldLayoutId id="2147483696" r:id="rId34"/>
    <p:sldLayoutId id="2147483680" r:id="rId35"/>
    <p:sldLayoutId id="2147483681" r:id="rId36"/>
    <p:sldLayoutId id="2147483697" r:id="rId37"/>
    <p:sldLayoutId id="2147483709" r:id="rId38"/>
    <p:sldLayoutId id="2147483685" r:id="rId39"/>
    <p:sldLayoutId id="2147483686" r:id="rId40"/>
    <p:sldLayoutId id="2147483665" r:id="rId41"/>
    <p:sldLayoutId id="2147483666" r:id="rId42"/>
    <p:sldLayoutId id="2147483667" r:id="rId43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>
            <a:extLst>
              <a:ext uri="{FF2B5EF4-FFF2-40B4-BE49-F238E27FC236}">
                <a16:creationId xmlns:a16="http://schemas.microsoft.com/office/drawing/2014/main" id="{F032084D-E476-3927-7F15-8BBD868AB1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2989751"/>
            <a:ext cx="11484001" cy="684883"/>
          </a:xfrm>
        </p:spPr>
        <p:txBody>
          <a:bodyPr/>
          <a:lstStyle/>
          <a:p>
            <a:r>
              <a:rPr lang="en-AU" dirty="0"/>
              <a:t>Map of a suburb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2D3CFC1-43FE-127B-3739-AE1E918DB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NSW Department of Education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371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2D469D-215A-5DD1-296C-D3BE25DF8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543" y="84760"/>
            <a:ext cx="10080000" cy="545601"/>
          </a:xfrm>
        </p:spPr>
        <p:txBody>
          <a:bodyPr/>
          <a:lstStyle/>
          <a:p>
            <a:r>
              <a:rPr lang="en-AU" dirty="0"/>
              <a:t>Map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8810E9CE-B1E2-BC26-7E67-98BD03FE8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92543" y="617367"/>
            <a:ext cx="8606914" cy="6078633"/>
          </a:xfrm>
          <a:custGeom>
            <a:avLst/>
            <a:gdLst/>
            <a:ahLst/>
            <a:cxnLst/>
            <a:rect l="l" t="t" r="r" b="b"/>
            <a:pathLst>
              <a:path w="9438576" h="6665994">
                <a:moveTo>
                  <a:pt x="0" y="0"/>
                </a:moveTo>
                <a:lnTo>
                  <a:pt x="9438576" y="0"/>
                </a:lnTo>
                <a:lnTo>
                  <a:pt x="9438576" y="6665994"/>
                </a:lnTo>
                <a:lnTo>
                  <a:pt x="0" y="66659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E4CDBC2-66BF-AE3E-A6A5-0B46422BDCE9}"/>
              </a:ext>
            </a:extLst>
          </p:cNvPr>
          <p:cNvSpPr txBox="1"/>
          <p:nvPr/>
        </p:nvSpPr>
        <p:spPr>
          <a:xfrm rot="3876164">
            <a:off x="2225737" y="1173476"/>
            <a:ext cx="719286" cy="222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29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</a:rPr>
              <a:t>Hospital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00C8D91A-8AA4-06D7-E818-D50FCAA5240D}"/>
              </a:ext>
            </a:extLst>
          </p:cNvPr>
          <p:cNvSpPr txBox="1"/>
          <p:nvPr/>
        </p:nvSpPr>
        <p:spPr>
          <a:xfrm>
            <a:off x="6524142" y="1278004"/>
            <a:ext cx="1094058" cy="222946"/>
          </a:xfrm>
          <a:prstGeom prst="rect">
            <a:avLst/>
          </a:prstGeom>
          <a:solidFill>
            <a:srgbClr val="666666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29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</a:rPr>
              <a:t>Botany Road</a:t>
            </a:r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8A955CF8-F4C1-0375-70D3-FE5F767C4D8D}"/>
              </a:ext>
            </a:extLst>
          </p:cNvPr>
          <p:cNvSpPr txBox="1"/>
          <p:nvPr/>
        </p:nvSpPr>
        <p:spPr>
          <a:xfrm rot="-1586214">
            <a:off x="2220737" y="2299731"/>
            <a:ext cx="1427140" cy="222946"/>
          </a:xfrm>
          <a:prstGeom prst="rect">
            <a:avLst/>
          </a:prstGeom>
          <a:solidFill>
            <a:srgbClr val="666666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29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</a:rPr>
              <a:t>Turner Lane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17E78424-C7A3-EA42-7D37-3263FF933A90}"/>
              </a:ext>
            </a:extLst>
          </p:cNvPr>
          <p:cNvSpPr txBox="1"/>
          <p:nvPr/>
        </p:nvSpPr>
        <p:spPr>
          <a:xfrm rot="-6880665">
            <a:off x="3252541" y="2394221"/>
            <a:ext cx="1249187" cy="222946"/>
          </a:xfrm>
          <a:prstGeom prst="rect">
            <a:avLst/>
          </a:prstGeom>
          <a:solidFill>
            <a:srgbClr val="666666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29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</a:rPr>
              <a:t>Farr Street 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CFBFA286-AF2B-8CDF-5DF1-E72C9981B25B}"/>
              </a:ext>
            </a:extLst>
          </p:cNvPr>
          <p:cNvSpPr txBox="1"/>
          <p:nvPr/>
        </p:nvSpPr>
        <p:spPr>
          <a:xfrm rot="-5280000">
            <a:off x="4569207" y="2215723"/>
            <a:ext cx="1650085" cy="222946"/>
          </a:xfrm>
          <a:prstGeom prst="rect">
            <a:avLst/>
          </a:prstGeom>
          <a:solidFill>
            <a:srgbClr val="666666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29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</a:rPr>
              <a:t>Bryant Road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FF13673C-AAB9-40C6-9933-7762451B20A9}"/>
              </a:ext>
            </a:extLst>
          </p:cNvPr>
          <p:cNvSpPr txBox="1"/>
          <p:nvPr/>
        </p:nvSpPr>
        <p:spPr>
          <a:xfrm rot="5640000">
            <a:off x="6082103" y="2261981"/>
            <a:ext cx="772252" cy="222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29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</a:rPr>
              <a:t>School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8ADDC4EE-3E06-A6A8-6FAB-DDC00EA5584F}"/>
              </a:ext>
            </a:extLst>
          </p:cNvPr>
          <p:cNvSpPr txBox="1"/>
          <p:nvPr/>
        </p:nvSpPr>
        <p:spPr>
          <a:xfrm rot="16080000">
            <a:off x="7882986" y="2361632"/>
            <a:ext cx="1737393" cy="222946"/>
          </a:xfrm>
          <a:prstGeom prst="rect">
            <a:avLst/>
          </a:prstGeom>
          <a:solidFill>
            <a:srgbClr val="666666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29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</a:rPr>
              <a:t>Cameron Street</a:t>
            </a:r>
          </a:p>
        </p:txBody>
      </p:sp>
      <p:sp>
        <p:nvSpPr>
          <p:cNvPr id="13" name="TextBox 21">
            <a:extLst>
              <a:ext uri="{FF2B5EF4-FFF2-40B4-BE49-F238E27FC236}">
                <a16:creationId xmlns:a16="http://schemas.microsoft.com/office/drawing/2014/main" id="{A5342609-099A-075D-AADC-F8975B4F1D27}"/>
              </a:ext>
            </a:extLst>
          </p:cNvPr>
          <p:cNvSpPr txBox="1"/>
          <p:nvPr/>
        </p:nvSpPr>
        <p:spPr>
          <a:xfrm rot="-6743154">
            <a:off x="1988852" y="3675935"/>
            <a:ext cx="1330836" cy="222946"/>
          </a:xfrm>
          <a:prstGeom prst="rect">
            <a:avLst/>
          </a:prstGeom>
          <a:solidFill>
            <a:srgbClr val="666666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29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</a:rPr>
              <a:t>Best Street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7C39CF0D-DF1B-E655-FB51-52D76844F156}"/>
              </a:ext>
            </a:extLst>
          </p:cNvPr>
          <p:cNvSpPr txBox="1"/>
          <p:nvPr/>
        </p:nvSpPr>
        <p:spPr>
          <a:xfrm rot="-1497258">
            <a:off x="3453413" y="3691385"/>
            <a:ext cx="1484016" cy="222946"/>
          </a:xfrm>
          <a:prstGeom prst="rect">
            <a:avLst/>
          </a:prstGeom>
          <a:solidFill>
            <a:srgbClr val="666666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29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</a:rPr>
              <a:t>Wilson Street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F2603897-7D9F-1C45-B65B-8E6A9727D830}"/>
              </a:ext>
            </a:extLst>
          </p:cNvPr>
          <p:cNvSpPr txBox="1"/>
          <p:nvPr/>
        </p:nvSpPr>
        <p:spPr>
          <a:xfrm rot="240000">
            <a:off x="6367391" y="3246264"/>
            <a:ext cx="1512359" cy="222946"/>
          </a:xfrm>
          <a:prstGeom prst="rect">
            <a:avLst/>
          </a:prstGeom>
          <a:solidFill>
            <a:srgbClr val="666666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29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</a:rPr>
              <a:t>Wilson Street</a:t>
            </a:r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5616EF1B-B2A0-7CA8-2CEC-D225A7AE033A}"/>
              </a:ext>
            </a:extLst>
          </p:cNvPr>
          <p:cNvSpPr txBox="1"/>
          <p:nvPr/>
        </p:nvSpPr>
        <p:spPr>
          <a:xfrm rot="293385">
            <a:off x="6203797" y="3791279"/>
            <a:ext cx="692169" cy="473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29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</a:rPr>
              <a:t>Post office</a:t>
            </a:r>
          </a:p>
        </p:txBody>
      </p:sp>
      <p:sp>
        <p:nvSpPr>
          <p:cNvPr id="17" name="TextBox 22">
            <a:extLst>
              <a:ext uri="{FF2B5EF4-FFF2-40B4-BE49-F238E27FC236}">
                <a16:creationId xmlns:a16="http://schemas.microsoft.com/office/drawing/2014/main" id="{1CF06CBF-602A-3F93-FB24-46954D39E5BF}"/>
              </a:ext>
            </a:extLst>
          </p:cNvPr>
          <p:cNvSpPr txBox="1"/>
          <p:nvPr/>
        </p:nvSpPr>
        <p:spPr>
          <a:xfrm rot="383412">
            <a:off x="7560822" y="3813408"/>
            <a:ext cx="666245" cy="2571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86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</a:rPr>
              <a:t>Bakery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6EF961C3-884D-CF75-C6BF-08EF1F4825FB}"/>
              </a:ext>
            </a:extLst>
          </p:cNvPr>
          <p:cNvSpPr txBox="1"/>
          <p:nvPr/>
        </p:nvSpPr>
        <p:spPr>
          <a:xfrm rot="21348895">
            <a:off x="9399776" y="4144733"/>
            <a:ext cx="613727" cy="222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29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</a:rPr>
              <a:t>Library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76D75512-F76B-77FF-6547-8E3FB59EB102}"/>
              </a:ext>
            </a:extLst>
          </p:cNvPr>
          <p:cNvSpPr txBox="1"/>
          <p:nvPr/>
        </p:nvSpPr>
        <p:spPr>
          <a:xfrm rot="60000">
            <a:off x="7498406" y="4802382"/>
            <a:ext cx="1061364" cy="222946"/>
          </a:xfrm>
          <a:prstGeom prst="rect">
            <a:avLst/>
          </a:prstGeom>
          <a:solidFill>
            <a:srgbClr val="666666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29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</a:rPr>
              <a:t>Forest Road</a:t>
            </a: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34A63392-94E4-3C6B-BAF8-0FFEC39C3C32}"/>
              </a:ext>
            </a:extLst>
          </p:cNvPr>
          <p:cNvSpPr txBox="1"/>
          <p:nvPr/>
        </p:nvSpPr>
        <p:spPr>
          <a:xfrm rot="3804736">
            <a:off x="1890741" y="5221095"/>
            <a:ext cx="1124073" cy="222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29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</a:rPr>
              <a:t>Supermarket</a:t>
            </a: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620FFCD4-4D08-F93B-115D-AEC21102471D}"/>
              </a:ext>
            </a:extLst>
          </p:cNvPr>
          <p:cNvSpPr txBox="1"/>
          <p:nvPr/>
        </p:nvSpPr>
        <p:spPr>
          <a:xfrm rot="-1800000">
            <a:off x="2907193" y="5709397"/>
            <a:ext cx="1598410" cy="222946"/>
          </a:xfrm>
          <a:prstGeom prst="rect">
            <a:avLst/>
          </a:prstGeom>
          <a:solidFill>
            <a:srgbClr val="666666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29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</a:rPr>
              <a:t>Forest Road</a:t>
            </a:r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id="{561B693D-0143-46C5-2DD0-E3B20BFF6DF1}"/>
              </a:ext>
            </a:extLst>
          </p:cNvPr>
          <p:cNvSpPr txBox="1"/>
          <p:nvPr/>
        </p:nvSpPr>
        <p:spPr>
          <a:xfrm>
            <a:off x="6517604" y="5571580"/>
            <a:ext cx="1295479" cy="2228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26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</a:rPr>
              <a:t>Georges River</a:t>
            </a:r>
          </a:p>
        </p:txBody>
      </p:sp>
      <p:sp>
        <p:nvSpPr>
          <p:cNvPr id="23" name="TextBox 15">
            <a:extLst>
              <a:ext uri="{FF2B5EF4-FFF2-40B4-BE49-F238E27FC236}">
                <a16:creationId xmlns:a16="http://schemas.microsoft.com/office/drawing/2014/main" id="{F1040FDE-9C6D-24B2-815D-65DE789C25EE}"/>
              </a:ext>
            </a:extLst>
          </p:cNvPr>
          <p:cNvSpPr txBox="1"/>
          <p:nvPr/>
        </p:nvSpPr>
        <p:spPr>
          <a:xfrm rot="21382614">
            <a:off x="9750522" y="5431414"/>
            <a:ext cx="453018" cy="222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29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</a:rPr>
              <a:t>Cafe</a:t>
            </a:r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id="{46B717F9-6DAF-30E2-B864-5AEB4D995538}"/>
              </a:ext>
            </a:extLst>
          </p:cNvPr>
          <p:cNvSpPr txBox="1"/>
          <p:nvPr/>
        </p:nvSpPr>
        <p:spPr>
          <a:xfrm>
            <a:off x="7721280" y="6331469"/>
            <a:ext cx="480500" cy="28360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</a:rPr>
              <a:t>Park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956732-1129-599C-E1C9-8FF4F770C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4806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68C06-A0BE-EB59-E8AA-43416D087F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37285" y="5167128"/>
            <a:ext cx="6317428" cy="82987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65694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State of New South Wales (Department of Education) 2023</a:t>
            </a:r>
          </a:p>
        </p:txBody>
      </p:sp>
      <p:pic>
        <p:nvPicPr>
          <p:cNvPr id="3" name="Graphic 2" descr="NSW Government logo.">
            <a:extLst>
              <a:ext uri="{FF2B5EF4-FFF2-40B4-BE49-F238E27FC236}">
                <a16:creationId xmlns:a16="http://schemas.microsoft.com/office/drawing/2014/main" id="{03048816-98EF-9BA1-DC9D-082D0E51D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33668" y="1089212"/>
            <a:ext cx="3124664" cy="339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58634"/>
      </p:ext>
    </p:extLst>
  </p:cSld>
  <p:clrMapOvr>
    <a:masterClrMapping/>
  </p:clrMapOvr>
</p:sld>
</file>

<file path=ppt/theme/theme1.xml><?xml version="1.0" encoding="utf-8"?>
<a:theme xmlns:a="http://schemas.openxmlformats.org/drawingml/2006/main" name="NSWG Corporate">
  <a:themeElements>
    <a:clrScheme name="Custom 3">
      <a:dk1>
        <a:srgbClr val="000000"/>
      </a:dk1>
      <a:lt1>
        <a:srgbClr val="FFFFFF"/>
      </a:lt1>
      <a:dk2>
        <a:srgbClr val="D7153A"/>
      </a:dk2>
      <a:lt2>
        <a:srgbClr val="EBEBEB"/>
      </a:lt2>
      <a:accent1>
        <a:srgbClr val="002664"/>
      </a:accent1>
      <a:accent2>
        <a:srgbClr val="146CFD"/>
      </a:accent2>
      <a:accent3>
        <a:srgbClr val="8CE0FF"/>
      </a:accent3>
      <a:accent4>
        <a:srgbClr val="CBEDFD"/>
      </a:accent4>
      <a:accent5>
        <a:srgbClr val="495054"/>
      </a:accent5>
      <a:accent6>
        <a:srgbClr val="FFE6EA"/>
      </a:accent6>
      <a:hlink>
        <a:srgbClr val="146CFD"/>
      </a:hlink>
      <a:folHlink>
        <a:srgbClr val="146CFD"/>
      </a:folHlink>
    </a:clrScheme>
    <a:fontScheme name="NSW Gov PPT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9C3D8011-7492-480F-8960-3275B2682C0A}" vid="{60C16B45-DD04-4EB5-BBF5-4C58019E8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Template-mathematics-V2</Template>
  <TotalTime>0</TotalTime>
  <Words>53</Words>
  <Application>Microsoft Office PowerPoint</Application>
  <PresentationFormat>Widescreen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Times New Roman</vt:lpstr>
      <vt:lpstr>Public Sans</vt:lpstr>
      <vt:lpstr>Public Sans Light</vt:lpstr>
      <vt:lpstr>Arial</vt:lpstr>
      <vt:lpstr>NSWG Corporate</vt:lpstr>
      <vt:lpstr>Map of a suburb</vt:lpstr>
      <vt:lpstr>Map</vt:lpstr>
      <vt:lpstr>© State of New South Wales (Department of Education)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 of a suburb</dc:title>
  <dc:creator>NSW Department of Education</dc:creator>
  <cp:revision>2</cp:revision>
  <dcterms:created xsi:type="dcterms:W3CDTF">2023-06-13T02:05:24Z</dcterms:created>
  <dcterms:modified xsi:type="dcterms:W3CDTF">2023-06-13T02:05:40Z</dcterms:modified>
</cp:coreProperties>
</file>